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68"/>
  </p:notesMasterIdLst>
  <p:handoutMasterIdLst>
    <p:handoutMasterId r:id="rId69"/>
  </p:handoutMasterIdLst>
  <p:sldIdLst>
    <p:sldId id="256" r:id="rId2"/>
    <p:sldId id="311" r:id="rId3"/>
    <p:sldId id="293" r:id="rId4"/>
    <p:sldId id="314" r:id="rId5"/>
    <p:sldId id="313" r:id="rId6"/>
    <p:sldId id="259" r:id="rId7"/>
    <p:sldId id="294" r:id="rId8"/>
    <p:sldId id="260" r:id="rId9"/>
    <p:sldId id="328" r:id="rId10"/>
    <p:sldId id="261" r:id="rId11"/>
    <p:sldId id="303" r:id="rId12"/>
    <p:sldId id="304" r:id="rId13"/>
    <p:sldId id="334" r:id="rId14"/>
    <p:sldId id="315" r:id="rId15"/>
    <p:sldId id="317" r:id="rId16"/>
    <p:sldId id="316" r:id="rId17"/>
    <p:sldId id="318" r:id="rId18"/>
    <p:sldId id="319" r:id="rId19"/>
    <p:sldId id="323" r:id="rId20"/>
    <p:sldId id="322" r:id="rId21"/>
    <p:sldId id="325" r:id="rId22"/>
    <p:sldId id="266" r:id="rId23"/>
    <p:sldId id="320" r:id="rId24"/>
    <p:sldId id="321" r:id="rId25"/>
    <p:sldId id="283" r:id="rId26"/>
    <p:sldId id="264" r:id="rId27"/>
    <p:sldId id="306" r:id="rId28"/>
    <p:sldId id="289" r:id="rId29"/>
    <p:sldId id="307" r:id="rId30"/>
    <p:sldId id="265" r:id="rId31"/>
    <p:sldId id="326" r:id="rId32"/>
    <p:sldId id="272" r:id="rId33"/>
    <p:sldId id="327" r:id="rId34"/>
    <p:sldId id="273" r:id="rId35"/>
    <p:sldId id="295" r:id="rId36"/>
    <p:sldId id="268" r:id="rId37"/>
    <p:sldId id="276" r:id="rId38"/>
    <p:sldId id="308" r:id="rId39"/>
    <p:sldId id="287" r:id="rId40"/>
    <p:sldId id="296" r:id="rId41"/>
    <p:sldId id="270" r:id="rId42"/>
    <p:sldId id="301" r:id="rId43"/>
    <p:sldId id="271" r:id="rId44"/>
    <p:sldId id="309" r:id="rId45"/>
    <p:sldId id="277" r:id="rId46"/>
    <p:sldId id="292" r:id="rId47"/>
    <p:sldId id="302" r:id="rId48"/>
    <p:sldId id="300" r:id="rId49"/>
    <p:sldId id="329" r:id="rId50"/>
    <p:sldId id="330" r:id="rId51"/>
    <p:sldId id="332" r:id="rId52"/>
    <p:sldId id="269" r:id="rId53"/>
    <p:sldId id="297" r:id="rId54"/>
    <p:sldId id="278" r:id="rId55"/>
    <p:sldId id="312" r:id="rId56"/>
    <p:sldId id="279" r:id="rId57"/>
    <p:sldId id="284" r:id="rId58"/>
    <p:sldId id="298" r:id="rId59"/>
    <p:sldId id="281" r:id="rId60"/>
    <p:sldId id="310" r:id="rId61"/>
    <p:sldId id="288" r:id="rId62"/>
    <p:sldId id="299" r:id="rId63"/>
    <p:sldId id="280" r:id="rId64"/>
    <p:sldId id="333" r:id="rId65"/>
    <p:sldId id="290" r:id="rId66"/>
    <p:sldId id="291" r:id="rId67"/>
  </p:sldIdLst>
  <p:sldSz cx="9144000" cy="6858000" type="screen4x3"/>
  <p:notesSz cx="6724650" cy="977423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 userDrawn="1">
          <p15:clr>
            <a:srgbClr val="A4A3A4"/>
          </p15:clr>
        </p15:guide>
        <p15:guide id="2" pos="211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i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FF"/>
    <a:srgbClr val="EAEAEA"/>
    <a:srgbClr val="002532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39" autoAdjust="0"/>
    <p:restoredTop sz="80515" autoAdjust="0"/>
  </p:normalViewPr>
  <p:slideViewPr>
    <p:cSldViewPr>
      <p:cViewPr varScale="1">
        <p:scale>
          <a:sx n="89" d="100"/>
          <a:sy n="89" d="100"/>
        </p:scale>
        <p:origin x="242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1962" y="-96"/>
      </p:cViewPr>
      <p:guideLst>
        <p:guide orient="horz" pos="3079"/>
        <p:guide pos="211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commentAuthors" Target="commentAuthors.xml"/><Relationship Id="rId75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alaouras" userId="25e8755020fc1734" providerId="LiveId" clId="{780AB693-92AC-4B94-B4DF-62F82642CFF9}"/>
    <pc:docChg chg="undo custSel modSld">
      <pc:chgData name="pantelis balaouras" userId="25e8755020fc1734" providerId="LiveId" clId="{780AB693-92AC-4B94-B4DF-62F82642CFF9}" dt="2022-10-04T08:10:17.678" v="12" actId="20577"/>
      <pc:docMkLst>
        <pc:docMk/>
      </pc:docMkLst>
      <pc:sldChg chg="modSp mod">
        <pc:chgData name="pantelis balaouras" userId="25e8755020fc1734" providerId="LiveId" clId="{780AB693-92AC-4B94-B4DF-62F82642CFF9}" dt="2022-10-04T08:10:17.678" v="12" actId="20577"/>
        <pc:sldMkLst>
          <pc:docMk/>
          <pc:sldMk cId="0" sldId="256"/>
        </pc:sldMkLst>
        <pc:spChg chg="mod">
          <ac:chgData name="pantelis balaouras" userId="25e8755020fc1734" providerId="LiveId" clId="{780AB693-92AC-4B94-B4DF-62F82642CFF9}" dt="2022-10-04T08:10:17.678" v="12" actId="20577"/>
          <ac:spMkLst>
            <pc:docMk/>
            <pc:sldMk cId="0" sldId="256"/>
            <ac:spMk id="15362" creationId="{00000000-0000-0000-0000-000000000000}"/>
          </ac:spMkLst>
        </pc:spChg>
      </pc:sldChg>
      <pc:sldChg chg="modSp mod">
        <pc:chgData name="pantelis balaouras" userId="25e8755020fc1734" providerId="LiveId" clId="{780AB693-92AC-4B94-B4DF-62F82642CFF9}" dt="2022-10-03T18:15:39.909" v="4" actId="113"/>
        <pc:sldMkLst>
          <pc:docMk/>
          <pc:sldMk cId="0" sldId="265"/>
        </pc:sldMkLst>
        <pc:spChg chg="mod">
          <ac:chgData name="pantelis balaouras" userId="25e8755020fc1734" providerId="LiveId" clId="{780AB693-92AC-4B94-B4DF-62F82642CFF9}" dt="2022-10-03T18:15:39.909" v="4" actId="113"/>
          <ac:spMkLst>
            <pc:docMk/>
            <pc:sldMk cId="0" sldId="265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780AB693-92AC-4B94-B4DF-62F82642CFF9}" dt="2022-10-03T19:06:35.114" v="7" actId="114"/>
        <pc:sldMkLst>
          <pc:docMk/>
          <pc:sldMk cId="0" sldId="271"/>
        </pc:sldMkLst>
        <pc:spChg chg="mod">
          <ac:chgData name="pantelis balaouras" userId="25e8755020fc1734" providerId="LiveId" clId="{780AB693-92AC-4B94-B4DF-62F82642CFF9}" dt="2022-10-03T19:06:35.114" v="7" actId="114"/>
          <ac:spMkLst>
            <pc:docMk/>
            <pc:sldMk cId="0" sldId="271"/>
            <ac:spMk id="40965" creationId="{00000000-0000-0000-0000-000000000000}"/>
          </ac:spMkLst>
        </pc:spChg>
      </pc:sldChg>
      <pc:sldChg chg="modSp mod">
        <pc:chgData name="pantelis balaouras" userId="25e8755020fc1734" providerId="LiveId" clId="{780AB693-92AC-4B94-B4DF-62F82642CFF9}" dt="2022-10-04T08:06:14.854" v="8" actId="108"/>
        <pc:sldMkLst>
          <pc:docMk/>
          <pc:sldMk cId="0" sldId="288"/>
        </pc:sldMkLst>
        <pc:spChg chg="mod">
          <ac:chgData name="pantelis balaouras" userId="25e8755020fc1734" providerId="LiveId" clId="{780AB693-92AC-4B94-B4DF-62F82642CFF9}" dt="2022-10-04T08:06:14.854" v="8" actId="108"/>
          <ac:spMkLst>
            <pc:docMk/>
            <pc:sldMk cId="0" sldId="288"/>
            <ac:spMk id="54277" creationId="{00000000-0000-0000-0000-000000000000}"/>
          </ac:spMkLst>
        </pc:spChg>
      </pc:sldChg>
      <pc:sldChg chg="modSp mod">
        <pc:chgData name="pantelis balaouras" userId="25e8755020fc1734" providerId="LiveId" clId="{780AB693-92AC-4B94-B4DF-62F82642CFF9}" dt="2022-10-03T16:39:22.981" v="3" actId="6549"/>
        <pc:sldMkLst>
          <pc:docMk/>
          <pc:sldMk cId="198347392" sldId="328"/>
        </pc:sldMkLst>
        <pc:spChg chg="mod">
          <ac:chgData name="pantelis balaouras" userId="25e8755020fc1734" providerId="LiveId" clId="{780AB693-92AC-4B94-B4DF-62F82642CFF9}" dt="2022-10-03T16:39:22.981" v="3" actId="6549"/>
          <ac:spMkLst>
            <pc:docMk/>
            <pc:sldMk cId="198347392" sldId="328"/>
            <ac:spMk id="21509" creationId="{00000000-0000-0000-0000-000000000000}"/>
          </ac:spMkLst>
        </pc:spChg>
      </pc:sldChg>
    </pc:docChg>
  </pc:docChgLst>
  <pc:docChgLst>
    <pc:chgData name="pantelis bbalaouras" userId="25e8755020fc1734" providerId="LiveId" clId="{5E42E19A-D30E-44B4-81A7-F19EF270A8EB}"/>
    <pc:docChg chg="custSel addSld modSld sldOrd">
      <pc:chgData name="pantelis bbalaouras" userId="25e8755020fc1734" providerId="LiveId" clId="{5E42E19A-D30E-44B4-81A7-F19EF270A8EB}" dt="2018-10-01T12:21:25.902" v="109" actId="6549"/>
      <pc:docMkLst>
        <pc:docMk/>
      </pc:docMkLst>
      <pc:sldChg chg="modSp">
        <pc:chgData name="pantelis bbalaouras" userId="25e8755020fc1734" providerId="LiveId" clId="{5E42E19A-D30E-44B4-81A7-F19EF270A8EB}" dt="2018-10-01T05:48:08.028" v="29" actId="20577"/>
        <pc:sldMkLst>
          <pc:docMk/>
          <pc:sldMk cId="0" sldId="265"/>
        </pc:sldMkLst>
        <pc:spChg chg="mod">
          <ac:chgData name="pantelis bbalaouras" userId="25e8755020fc1734" providerId="LiveId" clId="{5E42E19A-D30E-44B4-81A7-F19EF270A8EB}" dt="2018-10-01T05:47:48.085" v="15" actId="27636"/>
          <ac:spMkLst>
            <pc:docMk/>
            <pc:sldMk cId="0" sldId="265"/>
            <ac:spMk id="3" creationId="{00000000-0000-0000-0000-000000000000}"/>
          </ac:spMkLst>
        </pc:spChg>
        <pc:spChg chg="mod">
          <ac:chgData name="pantelis bbalaouras" userId="25e8755020fc1734" providerId="LiveId" clId="{5E42E19A-D30E-44B4-81A7-F19EF270A8EB}" dt="2018-10-01T05:48:08.028" v="29" actId="20577"/>
          <ac:spMkLst>
            <pc:docMk/>
            <pc:sldMk cId="0" sldId="265"/>
            <ac:spMk id="30724" creationId="{00000000-0000-0000-0000-000000000000}"/>
          </ac:spMkLst>
        </pc:spChg>
      </pc:sldChg>
      <pc:sldChg chg="modSp">
        <pc:chgData name="pantelis bbalaouras" userId="25e8755020fc1734" providerId="LiveId" clId="{5E42E19A-D30E-44B4-81A7-F19EF270A8EB}" dt="2018-10-01T12:21:25.902" v="109" actId="6549"/>
        <pc:sldMkLst>
          <pc:docMk/>
          <pc:sldMk cId="0" sldId="270"/>
        </pc:sldMkLst>
        <pc:spChg chg="mod">
          <ac:chgData name="pantelis bbalaouras" userId="25e8755020fc1734" providerId="LiveId" clId="{5E42E19A-D30E-44B4-81A7-F19EF270A8EB}" dt="2018-10-01T12:21:25.902" v="109" actId="6549"/>
          <ac:spMkLst>
            <pc:docMk/>
            <pc:sldMk cId="0" sldId="270"/>
            <ac:spMk id="38917" creationId="{00000000-0000-0000-0000-000000000000}"/>
          </ac:spMkLst>
        </pc:spChg>
      </pc:sldChg>
      <pc:sldChg chg="modSp">
        <pc:chgData name="pantelis bbalaouras" userId="25e8755020fc1734" providerId="LiveId" clId="{5E42E19A-D30E-44B4-81A7-F19EF270A8EB}" dt="2018-10-01T06:10:08.048" v="69" actId="20577"/>
        <pc:sldMkLst>
          <pc:docMk/>
          <pc:sldMk cId="0" sldId="271"/>
        </pc:sldMkLst>
        <pc:spChg chg="mod">
          <ac:chgData name="pantelis bbalaouras" userId="25e8755020fc1734" providerId="LiveId" clId="{5E42E19A-D30E-44B4-81A7-F19EF270A8EB}" dt="2018-10-01T06:10:08.048" v="69" actId="20577"/>
          <ac:spMkLst>
            <pc:docMk/>
            <pc:sldMk cId="0" sldId="271"/>
            <ac:spMk id="40965" creationId="{00000000-0000-0000-0000-000000000000}"/>
          </ac:spMkLst>
        </pc:spChg>
      </pc:sldChg>
      <pc:sldChg chg="modSp">
        <pc:chgData name="pantelis bbalaouras" userId="25e8755020fc1734" providerId="LiveId" clId="{5E42E19A-D30E-44B4-81A7-F19EF270A8EB}" dt="2018-10-01T05:48:49.796" v="46" actId="403"/>
        <pc:sldMkLst>
          <pc:docMk/>
          <pc:sldMk cId="0" sldId="272"/>
        </pc:sldMkLst>
        <pc:spChg chg="mod">
          <ac:chgData name="pantelis bbalaouras" userId="25e8755020fc1734" providerId="LiveId" clId="{5E42E19A-D30E-44B4-81A7-F19EF270A8EB}" dt="2018-10-01T05:48:49.796" v="46" actId="403"/>
          <ac:spMkLst>
            <pc:docMk/>
            <pc:sldMk cId="0" sldId="272"/>
            <ac:spMk id="3" creationId="{00000000-0000-0000-0000-000000000000}"/>
          </ac:spMkLst>
        </pc:spChg>
        <pc:spChg chg="mod">
          <ac:chgData name="pantelis bbalaouras" userId="25e8755020fc1734" providerId="LiveId" clId="{5E42E19A-D30E-44B4-81A7-F19EF270A8EB}" dt="2018-10-01T05:48:41.322" v="45" actId="20577"/>
          <ac:spMkLst>
            <pc:docMk/>
            <pc:sldMk cId="0" sldId="272"/>
            <ac:spMk id="31748" creationId="{00000000-0000-0000-0000-000000000000}"/>
          </ac:spMkLst>
        </pc:spChg>
      </pc:sldChg>
      <pc:sldChg chg="modSp">
        <pc:chgData name="pantelis bbalaouras" userId="25e8755020fc1734" providerId="LiveId" clId="{5E42E19A-D30E-44B4-81A7-F19EF270A8EB}" dt="2018-10-01T08:03:30.295" v="104" actId="20577"/>
        <pc:sldMkLst>
          <pc:docMk/>
          <pc:sldMk cId="0" sldId="278"/>
        </pc:sldMkLst>
        <pc:spChg chg="mod">
          <ac:chgData name="pantelis bbalaouras" userId="25e8755020fc1734" providerId="LiveId" clId="{5E42E19A-D30E-44B4-81A7-F19EF270A8EB}" dt="2018-10-01T08:03:30.295" v="104" actId="20577"/>
          <ac:spMkLst>
            <pc:docMk/>
            <pc:sldMk cId="0" sldId="278"/>
            <ac:spMk id="49157" creationId="{00000000-0000-0000-0000-000000000000}"/>
          </ac:spMkLst>
        </pc:spChg>
      </pc:sldChg>
      <pc:sldChg chg="modSp">
        <pc:chgData name="pantelis bbalaouras" userId="25e8755020fc1734" providerId="LiveId" clId="{5E42E19A-D30E-44B4-81A7-F19EF270A8EB}" dt="2018-10-01T08:31:04.798" v="108" actId="113"/>
        <pc:sldMkLst>
          <pc:docMk/>
          <pc:sldMk cId="0" sldId="280"/>
        </pc:sldMkLst>
        <pc:spChg chg="mod">
          <ac:chgData name="pantelis bbalaouras" userId="25e8755020fc1734" providerId="LiveId" clId="{5E42E19A-D30E-44B4-81A7-F19EF270A8EB}" dt="2018-10-01T08:31:04.798" v="108" actId="113"/>
          <ac:spMkLst>
            <pc:docMk/>
            <pc:sldMk cId="0" sldId="280"/>
            <ac:spMk id="56325" creationId="{00000000-0000-0000-0000-000000000000}"/>
          </ac:spMkLst>
        </pc:spChg>
      </pc:sldChg>
      <pc:sldChg chg="modSp">
        <pc:chgData name="pantelis bbalaouras" userId="25e8755020fc1734" providerId="LiveId" clId="{5E42E19A-D30E-44B4-81A7-F19EF270A8EB}" dt="2018-10-01T08:24:20.853" v="105" actId="113"/>
        <pc:sldMkLst>
          <pc:docMk/>
          <pc:sldMk cId="0" sldId="281"/>
        </pc:sldMkLst>
        <pc:spChg chg="mod">
          <ac:chgData name="pantelis bbalaouras" userId="25e8755020fc1734" providerId="LiveId" clId="{5E42E19A-D30E-44B4-81A7-F19EF270A8EB}" dt="2018-10-01T08:24:20.853" v="105" actId="113"/>
          <ac:spMkLst>
            <pc:docMk/>
            <pc:sldMk cId="0" sldId="281"/>
            <ac:spMk id="53253" creationId="{00000000-0000-0000-0000-000000000000}"/>
          </ac:spMkLst>
        </pc:spChg>
      </pc:sldChg>
      <pc:sldChg chg="modSp">
        <pc:chgData name="pantelis bbalaouras" userId="25e8755020fc1734" providerId="LiveId" clId="{5E42E19A-D30E-44B4-81A7-F19EF270A8EB}" dt="2018-10-01T06:08:09.448" v="64" actId="20577"/>
        <pc:sldMkLst>
          <pc:docMk/>
          <pc:sldMk cId="0" sldId="301"/>
        </pc:sldMkLst>
        <pc:spChg chg="mod">
          <ac:chgData name="pantelis bbalaouras" userId="25e8755020fc1734" providerId="LiveId" clId="{5E42E19A-D30E-44B4-81A7-F19EF270A8EB}" dt="2018-10-01T06:08:09.448" v="64" actId="20577"/>
          <ac:spMkLst>
            <pc:docMk/>
            <pc:sldMk cId="0" sldId="301"/>
            <ac:spMk id="46085" creationId="{00000000-0000-0000-0000-000000000000}"/>
          </ac:spMkLst>
        </pc:spChg>
      </pc:sldChg>
      <pc:sldChg chg="modSp">
        <pc:chgData name="pantelis bbalaouras" userId="25e8755020fc1734" providerId="LiveId" clId="{5E42E19A-D30E-44B4-81A7-F19EF270A8EB}" dt="2018-10-01T06:01:45.363" v="56" actId="113"/>
        <pc:sldMkLst>
          <pc:docMk/>
          <pc:sldMk cId="3128853672" sldId="308"/>
        </pc:sldMkLst>
        <pc:spChg chg="mod">
          <ac:chgData name="pantelis bbalaouras" userId="25e8755020fc1734" providerId="LiveId" clId="{5E42E19A-D30E-44B4-81A7-F19EF270A8EB}" dt="2018-10-01T06:01:45.363" v="56" actId="113"/>
          <ac:spMkLst>
            <pc:docMk/>
            <pc:sldMk cId="3128853672" sldId="308"/>
            <ac:spMk id="3" creationId="{00000000-0000-0000-0000-000000000000}"/>
          </ac:spMkLst>
        </pc:spChg>
      </pc:sldChg>
      <pc:sldChg chg="ord">
        <pc:chgData name="pantelis bbalaouras" userId="25e8755020fc1734" providerId="LiveId" clId="{5E42E19A-D30E-44B4-81A7-F19EF270A8EB}" dt="2018-10-01T06:23:05.894" v="70"/>
        <pc:sldMkLst>
          <pc:docMk/>
          <pc:sldMk cId="3019922624" sldId="309"/>
        </pc:sldMkLst>
      </pc:sldChg>
      <pc:sldChg chg="modSp">
        <pc:chgData name="pantelis bbalaouras" userId="25e8755020fc1734" providerId="LiveId" clId="{5E42E19A-D30E-44B4-81A7-F19EF270A8EB}" dt="2018-10-01T08:29:25.830" v="107" actId="14100"/>
        <pc:sldMkLst>
          <pc:docMk/>
          <pc:sldMk cId="3394293164" sldId="310"/>
        </pc:sldMkLst>
        <pc:spChg chg="mod">
          <ac:chgData name="pantelis bbalaouras" userId="25e8755020fc1734" providerId="LiveId" clId="{5E42E19A-D30E-44B4-81A7-F19EF270A8EB}" dt="2018-10-01T08:29:25.830" v="107" actId="14100"/>
          <ac:spMkLst>
            <pc:docMk/>
            <pc:sldMk cId="3394293164" sldId="310"/>
            <ac:spMk id="17" creationId="{4E77A2E4-EC39-4C3C-85F6-72B16171E186}"/>
          </ac:spMkLst>
        </pc:spChg>
      </pc:sldChg>
      <pc:sldChg chg="modSp">
        <pc:chgData name="pantelis bbalaouras" userId="25e8755020fc1734" providerId="LiveId" clId="{5E42E19A-D30E-44B4-81A7-F19EF270A8EB}" dt="2018-10-01T07:21:59.460" v="88" actId="20578"/>
        <pc:sldMkLst>
          <pc:docMk/>
          <pc:sldMk cId="1810655126" sldId="312"/>
        </pc:sldMkLst>
        <pc:spChg chg="mod">
          <ac:chgData name="pantelis bbalaouras" userId="25e8755020fc1734" providerId="LiveId" clId="{5E42E19A-D30E-44B4-81A7-F19EF270A8EB}" dt="2018-10-01T07:21:59.460" v="88" actId="20578"/>
          <ac:spMkLst>
            <pc:docMk/>
            <pc:sldMk cId="1810655126" sldId="312"/>
            <ac:spMk id="49157" creationId="{00000000-0000-0000-0000-000000000000}"/>
          </ac:spMkLst>
        </pc:spChg>
      </pc:sldChg>
      <pc:sldChg chg="addSp delSp">
        <pc:chgData name="pantelis bbalaouras" userId="25e8755020fc1734" providerId="LiveId" clId="{5E42E19A-D30E-44B4-81A7-F19EF270A8EB}" dt="2018-09-27T11:25:39.095" v="3"/>
        <pc:sldMkLst>
          <pc:docMk/>
          <pc:sldMk cId="1739916561" sldId="318"/>
        </pc:sldMkLst>
        <pc:spChg chg="add del">
          <ac:chgData name="pantelis bbalaouras" userId="25e8755020fc1734" providerId="LiveId" clId="{5E42E19A-D30E-44B4-81A7-F19EF270A8EB}" dt="2018-09-27T11:25:35.296" v="1"/>
          <ac:spMkLst>
            <pc:docMk/>
            <pc:sldMk cId="1739916561" sldId="318"/>
            <ac:spMk id="2" creationId="{715AFA84-7FDB-4E7F-8AC0-5F7621D4D15D}"/>
          </ac:spMkLst>
        </pc:spChg>
        <pc:spChg chg="add del">
          <ac:chgData name="pantelis bbalaouras" userId="25e8755020fc1734" providerId="LiveId" clId="{5E42E19A-D30E-44B4-81A7-F19EF270A8EB}" dt="2018-09-27T11:25:39.095" v="3"/>
          <ac:spMkLst>
            <pc:docMk/>
            <pc:sldMk cId="1739916561" sldId="318"/>
            <ac:spMk id="3" creationId="{6B92FE4F-356F-40A3-AE9B-A17FE29E8EE0}"/>
          </ac:spMkLst>
        </pc:spChg>
      </pc:sldChg>
      <pc:sldChg chg="addSp modSp add">
        <pc:chgData name="pantelis bbalaouras" userId="25e8755020fc1734" providerId="LiveId" clId="{5E42E19A-D30E-44B4-81A7-F19EF270A8EB}" dt="2018-09-27T11:26:28.276" v="10" actId="1076"/>
        <pc:sldMkLst>
          <pc:docMk/>
          <pc:sldMk cId="17556825" sldId="323"/>
        </pc:sldMkLst>
        <pc:spChg chg="add mod">
          <ac:chgData name="pantelis bbalaouras" userId="25e8755020fc1734" providerId="LiveId" clId="{5E42E19A-D30E-44B4-81A7-F19EF270A8EB}" dt="2018-09-27T11:26:28.276" v="10" actId="1076"/>
          <ac:spMkLst>
            <pc:docMk/>
            <pc:sldMk cId="17556825" sldId="323"/>
            <ac:spMk id="3" creationId="{3F43DF37-2C70-4199-83F9-44D24978C8D4}"/>
          </ac:spMkLst>
        </pc:spChg>
      </pc:sldChg>
      <pc:sldChg chg="modSp add">
        <pc:chgData name="pantelis bbalaouras" userId="25e8755020fc1734" providerId="LiveId" clId="{5E42E19A-D30E-44B4-81A7-F19EF270A8EB}" dt="2018-10-01T05:48:00.867" v="23" actId="20577"/>
        <pc:sldMkLst>
          <pc:docMk/>
          <pc:sldMk cId="1353775822" sldId="326"/>
        </pc:sldMkLst>
        <pc:spChg chg="mod">
          <ac:chgData name="pantelis bbalaouras" userId="25e8755020fc1734" providerId="LiveId" clId="{5E42E19A-D30E-44B4-81A7-F19EF270A8EB}" dt="2018-10-01T05:47:55.015" v="17" actId="27636"/>
          <ac:spMkLst>
            <pc:docMk/>
            <pc:sldMk cId="1353775822" sldId="326"/>
            <ac:spMk id="3" creationId="{00000000-0000-0000-0000-000000000000}"/>
          </ac:spMkLst>
        </pc:spChg>
        <pc:spChg chg="mod">
          <ac:chgData name="pantelis bbalaouras" userId="25e8755020fc1734" providerId="LiveId" clId="{5E42E19A-D30E-44B4-81A7-F19EF270A8EB}" dt="2018-10-01T05:48:00.867" v="23" actId="20577"/>
          <ac:spMkLst>
            <pc:docMk/>
            <pc:sldMk cId="1353775822" sldId="326"/>
            <ac:spMk id="30724" creationId="{00000000-0000-0000-0000-000000000000}"/>
          </ac:spMkLst>
        </pc:spChg>
      </pc:sldChg>
      <pc:sldChg chg="modSp add">
        <pc:chgData name="pantelis bbalaouras" userId="25e8755020fc1734" providerId="LiveId" clId="{5E42E19A-D30E-44B4-81A7-F19EF270A8EB}" dt="2018-10-01T05:48:58.503" v="47" actId="403"/>
        <pc:sldMkLst>
          <pc:docMk/>
          <pc:sldMk cId="2950715308" sldId="327"/>
        </pc:sldMkLst>
        <pc:spChg chg="mod">
          <ac:chgData name="pantelis bbalaouras" userId="25e8755020fc1734" providerId="LiveId" clId="{5E42E19A-D30E-44B4-81A7-F19EF270A8EB}" dt="2018-10-01T05:48:58.503" v="47" actId="403"/>
          <ac:spMkLst>
            <pc:docMk/>
            <pc:sldMk cId="2950715308" sldId="327"/>
            <ac:spMk id="3" creationId="{00000000-0000-0000-0000-000000000000}"/>
          </ac:spMkLst>
        </pc:spChg>
        <pc:spChg chg="mod">
          <ac:chgData name="pantelis bbalaouras" userId="25e8755020fc1734" providerId="LiveId" clId="{5E42E19A-D30E-44B4-81A7-F19EF270A8EB}" dt="2018-10-01T05:48:35.724" v="39" actId="20577"/>
          <ac:spMkLst>
            <pc:docMk/>
            <pc:sldMk cId="2950715308" sldId="327"/>
            <ac:spMk id="31748" creationId="{00000000-0000-0000-0000-000000000000}"/>
          </ac:spMkLst>
        </pc:spChg>
      </pc:sldChg>
    </pc:docChg>
  </pc:docChgLst>
  <pc:docChgLst>
    <pc:chgData name="pantelis bbalaouras" userId="25e8755020fc1734" providerId="LiveId" clId="{4F93C4AB-FB62-4835-BDAA-170926E33603}"/>
    <pc:docChg chg="undo custSel addSld delSld modSld sldOrd">
      <pc:chgData name="pantelis bbalaouras" userId="25e8755020fc1734" providerId="LiveId" clId="{4F93C4AB-FB62-4835-BDAA-170926E33603}" dt="2018-10-02T06:39:38.462" v="2523" actId="20577"/>
      <pc:docMkLst>
        <pc:docMk/>
      </pc:docMkLst>
      <pc:sldChg chg="modSp">
        <pc:chgData name="pantelis bbalaouras" userId="25e8755020fc1734" providerId="LiveId" clId="{4F93C4AB-FB62-4835-BDAA-170926E33603}" dt="2018-10-02T05:34:14.625" v="2473" actId="1076"/>
        <pc:sldMkLst>
          <pc:docMk/>
          <pc:sldMk cId="0" sldId="259"/>
        </pc:sldMkLst>
        <pc:spChg chg="mod">
          <ac:chgData name="pantelis bbalaouras" userId="25e8755020fc1734" providerId="LiveId" clId="{4F93C4AB-FB62-4835-BDAA-170926E33603}" dt="2018-10-02T05:34:08.624" v="2472" actId="1076"/>
          <ac:spMkLst>
            <pc:docMk/>
            <pc:sldMk cId="0" sldId="259"/>
            <ac:spMk id="16" creationId="{00000000-0000-0000-0000-000000000000}"/>
          </ac:spMkLst>
        </pc:spChg>
        <pc:spChg chg="mod">
          <ac:chgData name="pantelis bbalaouras" userId="25e8755020fc1734" providerId="LiveId" clId="{4F93C4AB-FB62-4835-BDAA-170926E33603}" dt="2018-10-02T05:33:59.215" v="2470" actId="20577"/>
          <ac:spMkLst>
            <pc:docMk/>
            <pc:sldMk cId="0" sldId="259"/>
            <ac:spMk id="19461" creationId="{00000000-0000-0000-0000-000000000000}"/>
          </ac:spMkLst>
        </pc:spChg>
        <pc:spChg chg="mod">
          <ac:chgData name="pantelis bbalaouras" userId="25e8755020fc1734" providerId="LiveId" clId="{4F93C4AB-FB62-4835-BDAA-170926E33603}" dt="2018-10-02T05:34:14.625" v="2473" actId="1076"/>
          <ac:spMkLst>
            <pc:docMk/>
            <pc:sldMk cId="0" sldId="259"/>
            <ac:spMk id="19462" creationId="{00000000-0000-0000-0000-000000000000}"/>
          </ac:spMkLst>
        </pc:spChg>
        <pc:spChg chg="mod">
          <ac:chgData name="pantelis bbalaouras" userId="25e8755020fc1734" providerId="LiveId" clId="{4F93C4AB-FB62-4835-BDAA-170926E33603}" dt="2018-10-02T05:34:14.625" v="2473" actId="1076"/>
          <ac:spMkLst>
            <pc:docMk/>
            <pc:sldMk cId="0" sldId="259"/>
            <ac:spMk id="19463" creationId="{00000000-0000-0000-0000-000000000000}"/>
          </ac:spMkLst>
        </pc:spChg>
        <pc:spChg chg="mod">
          <ac:chgData name="pantelis bbalaouras" userId="25e8755020fc1734" providerId="LiveId" clId="{4F93C4AB-FB62-4835-BDAA-170926E33603}" dt="2018-10-02T05:34:14.625" v="2473" actId="1076"/>
          <ac:spMkLst>
            <pc:docMk/>
            <pc:sldMk cId="0" sldId="259"/>
            <ac:spMk id="19464" creationId="{00000000-0000-0000-0000-000000000000}"/>
          </ac:spMkLst>
        </pc:spChg>
        <pc:spChg chg="mod">
          <ac:chgData name="pantelis bbalaouras" userId="25e8755020fc1734" providerId="LiveId" clId="{4F93C4AB-FB62-4835-BDAA-170926E33603}" dt="2018-10-02T05:34:14.625" v="2473" actId="1076"/>
          <ac:spMkLst>
            <pc:docMk/>
            <pc:sldMk cId="0" sldId="259"/>
            <ac:spMk id="19465" creationId="{00000000-0000-0000-0000-000000000000}"/>
          </ac:spMkLst>
        </pc:spChg>
        <pc:spChg chg="mod">
          <ac:chgData name="pantelis bbalaouras" userId="25e8755020fc1734" providerId="LiveId" clId="{4F93C4AB-FB62-4835-BDAA-170926E33603}" dt="2018-10-02T05:34:14.625" v="2473" actId="1076"/>
          <ac:spMkLst>
            <pc:docMk/>
            <pc:sldMk cId="0" sldId="259"/>
            <ac:spMk id="19466" creationId="{00000000-0000-0000-0000-000000000000}"/>
          </ac:spMkLst>
        </pc:spChg>
        <pc:spChg chg="mod">
          <ac:chgData name="pantelis bbalaouras" userId="25e8755020fc1734" providerId="LiveId" clId="{4F93C4AB-FB62-4835-BDAA-170926E33603}" dt="2018-10-02T05:34:14.625" v="2473" actId="1076"/>
          <ac:spMkLst>
            <pc:docMk/>
            <pc:sldMk cId="0" sldId="259"/>
            <ac:spMk id="19469" creationId="{00000000-0000-0000-0000-000000000000}"/>
          </ac:spMkLst>
        </pc:spChg>
        <pc:spChg chg="mod">
          <ac:chgData name="pantelis bbalaouras" userId="25e8755020fc1734" providerId="LiveId" clId="{4F93C4AB-FB62-4835-BDAA-170926E33603}" dt="2018-10-02T05:34:14.625" v="2473" actId="1076"/>
          <ac:spMkLst>
            <pc:docMk/>
            <pc:sldMk cId="0" sldId="259"/>
            <ac:spMk id="19470" creationId="{00000000-0000-0000-0000-000000000000}"/>
          </ac:spMkLst>
        </pc:spChg>
        <pc:spChg chg="mod">
          <ac:chgData name="pantelis bbalaouras" userId="25e8755020fc1734" providerId="LiveId" clId="{4F93C4AB-FB62-4835-BDAA-170926E33603}" dt="2018-10-02T05:34:14.625" v="2473" actId="1076"/>
          <ac:spMkLst>
            <pc:docMk/>
            <pc:sldMk cId="0" sldId="259"/>
            <ac:spMk id="19471" creationId="{00000000-0000-0000-0000-000000000000}"/>
          </ac:spMkLst>
        </pc:spChg>
        <pc:cxnChg chg="mod">
          <ac:chgData name="pantelis bbalaouras" userId="25e8755020fc1734" providerId="LiveId" clId="{4F93C4AB-FB62-4835-BDAA-170926E33603}" dt="2018-10-02T05:34:14.625" v="2473" actId="1076"/>
          <ac:cxnSpMkLst>
            <pc:docMk/>
            <pc:sldMk cId="0" sldId="259"/>
            <ac:cxnSpMk id="19467" creationId="{00000000-0000-0000-0000-000000000000}"/>
          </ac:cxnSpMkLst>
        </pc:cxnChg>
        <pc:cxnChg chg="mod">
          <ac:chgData name="pantelis bbalaouras" userId="25e8755020fc1734" providerId="LiveId" clId="{4F93C4AB-FB62-4835-BDAA-170926E33603}" dt="2018-10-02T05:34:14.625" v="2473" actId="1076"/>
          <ac:cxnSpMkLst>
            <pc:docMk/>
            <pc:sldMk cId="0" sldId="259"/>
            <ac:cxnSpMk id="19468" creationId="{00000000-0000-0000-0000-000000000000}"/>
          </ac:cxnSpMkLst>
        </pc:cxnChg>
      </pc:sldChg>
      <pc:sldChg chg="modSp">
        <pc:chgData name="pantelis bbalaouras" userId="25e8755020fc1734" providerId="LiveId" clId="{4F93C4AB-FB62-4835-BDAA-170926E33603}" dt="2018-10-02T05:44:44.356" v="2482" actId="404"/>
        <pc:sldMkLst>
          <pc:docMk/>
          <pc:sldMk cId="0" sldId="260"/>
        </pc:sldMkLst>
        <pc:spChg chg="mod">
          <ac:chgData name="pantelis bbalaouras" userId="25e8755020fc1734" providerId="LiveId" clId="{4F93C4AB-FB62-4835-BDAA-170926E33603}" dt="2018-10-02T05:44:44.356" v="2482" actId="404"/>
          <ac:spMkLst>
            <pc:docMk/>
            <pc:sldMk cId="0" sldId="260"/>
            <ac:spMk id="21509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10-02T05:48:45.926" v="2492" actId="404"/>
        <pc:sldMkLst>
          <pc:docMk/>
          <pc:sldMk cId="0" sldId="261"/>
        </pc:sldMkLst>
        <pc:spChg chg="mod">
          <ac:chgData name="pantelis bbalaouras" userId="25e8755020fc1734" providerId="LiveId" clId="{4F93C4AB-FB62-4835-BDAA-170926E33603}" dt="2018-10-02T05:48:19.248" v="2490" actId="207"/>
          <ac:spMkLst>
            <pc:docMk/>
            <pc:sldMk cId="0" sldId="261"/>
            <ac:spMk id="2" creationId="{9D4D8826-DEC6-429C-BF62-88E0AFBBE3D5}"/>
          </ac:spMkLst>
        </pc:spChg>
        <pc:spChg chg="mod">
          <ac:chgData name="pantelis bbalaouras" userId="25e8755020fc1734" providerId="LiveId" clId="{4F93C4AB-FB62-4835-BDAA-170926E33603}" dt="2018-10-02T05:48:45.926" v="2492" actId="404"/>
          <ac:spMkLst>
            <pc:docMk/>
            <pc:sldMk cId="0" sldId="261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09-28T16:58:30.341" v="2007" actId="20577"/>
        <pc:sldMkLst>
          <pc:docMk/>
          <pc:sldMk cId="0" sldId="264"/>
        </pc:sldMkLst>
        <pc:spChg chg="mod">
          <ac:chgData name="pantelis bbalaouras" userId="25e8755020fc1734" providerId="LiveId" clId="{4F93C4AB-FB62-4835-BDAA-170926E33603}" dt="2018-09-28T16:58:30.341" v="2007" actId="20577"/>
          <ac:spMkLst>
            <pc:docMk/>
            <pc:sldMk cId="0" sldId="264"/>
            <ac:spMk id="28677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09-28T17:05:18.318" v="2222" actId="20577"/>
        <pc:sldMkLst>
          <pc:docMk/>
          <pc:sldMk cId="0" sldId="265"/>
        </pc:sldMkLst>
        <pc:spChg chg="mod">
          <ac:chgData name="pantelis bbalaouras" userId="25e8755020fc1734" providerId="LiveId" clId="{4F93C4AB-FB62-4835-BDAA-170926E33603}" dt="2018-09-28T17:03:58.362" v="2183" actId="113"/>
          <ac:spMkLst>
            <pc:docMk/>
            <pc:sldMk cId="0" sldId="265"/>
            <ac:spMk id="3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7:05:18.318" v="2222" actId="20577"/>
          <ac:spMkLst>
            <pc:docMk/>
            <pc:sldMk cId="0" sldId="265"/>
            <ac:spMk id="30724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10-02T06:23:39.677" v="2508" actId="113"/>
        <pc:sldMkLst>
          <pc:docMk/>
          <pc:sldMk cId="0" sldId="266"/>
        </pc:sldMkLst>
        <pc:spChg chg="mod">
          <ac:chgData name="pantelis bbalaouras" userId="25e8755020fc1734" providerId="LiveId" clId="{4F93C4AB-FB62-4835-BDAA-170926E33603}" dt="2018-09-28T16:50:13.709" v="1879" actId="403"/>
          <ac:spMkLst>
            <pc:docMk/>
            <pc:sldMk cId="0" sldId="266"/>
            <ac:spMk id="25604" creationId="{00000000-0000-0000-0000-000000000000}"/>
          </ac:spMkLst>
        </pc:spChg>
        <pc:spChg chg="mod">
          <ac:chgData name="pantelis bbalaouras" userId="25e8755020fc1734" providerId="LiveId" clId="{4F93C4AB-FB62-4835-BDAA-170926E33603}" dt="2018-10-02T06:23:39.677" v="2508" actId="113"/>
          <ac:spMkLst>
            <pc:docMk/>
            <pc:sldMk cId="0" sldId="266"/>
            <ac:spMk id="25605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09-28T17:14:54.717" v="2343" actId="113"/>
        <pc:sldMkLst>
          <pc:docMk/>
          <pc:sldMk cId="0" sldId="268"/>
        </pc:sldMkLst>
        <pc:spChg chg="mod">
          <ac:chgData name="pantelis bbalaouras" userId="25e8755020fc1734" providerId="LiveId" clId="{4F93C4AB-FB62-4835-BDAA-170926E33603}" dt="2018-09-28T17:14:54.717" v="2343" actId="113"/>
          <ac:spMkLst>
            <pc:docMk/>
            <pc:sldMk cId="0" sldId="268"/>
            <ac:spMk id="34821" creationId="{00000000-0000-0000-0000-000000000000}"/>
          </ac:spMkLst>
        </pc:spChg>
        <pc:picChg chg="mod">
          <ac:chgData name="pantelis bbalaouras" userId="25e8755020fc1734" providerId="LiveId" clId="{4F93C4AB-FB62-4835-BDAA-170926E33603}" dt="2018-09-28T17:14:37.329" v="2342" actId="1076"/>
          <ac:picMkLst>
            <pc:docMk/>
            <pc:sldMk cId="0" sldId="268"/>
            <ac:picMk id="34822" creationId="{00000000-0000-0000-0000-000000000000}"/>
          </ac:picMkLst>
        </pc:picChg>
      </pc:sldChg>
      <pc:sldChg chg="modSp">
        <pc:chgData name="pantelis bbalaouras" userId="25e8755020fc1734" providerId="LiveId" clId="{4F93C4AB-FB62-4835-BDAA-170926E33603}" dt="2018-09-28T17:26:34.936" v="2394" actId="5793"/>
        <pc:sldMkLst>
          <pc:docMk/>
          <pc:sldMk cId="0" sldId="270"/>
        </pc:sldMkLst>
        <pc:spChg chg="mod">
          <ac:chgData name="pantelis bbalaouras" userId="25e8755020fc1734" providerId="LiveId" clId="{4F93C4AB-FB62-4835-BDAA-170926E33603}" dt="2018-09-28T17:26:34.936" v="2394" actId="5793"/>
          <ac:spMkLst>
            <pc:docMk/>
            <pc:sldMk cId="0" sldId="270"/>
            <ac:spMk id="38917" creationId="{00000000-0000-0000-0000-000000000000}"/>
          </ac:spMkLst>
        </pc:spChg>
      </pc:sldChg>
      <pc:sldChg chg="modSp ord">
        <pc:chgData name="pantelis bbalaouras" userId="25e8755020fc1734" providerId="LiveId" clId="{4F93C4AB-FB62-4835-BDAA-170926E33603}" dt="2018-09-28T17:36:47.199" v="2455"/>
        <pc:sldMkLst>
          <pc:docMk/>
          <pc:sldMk cId="0" sldId="271"/>
        </pc:sldMkLst>
        <pc:spChg chg="mod">
          <ac:chgData name="pantelis bbalaouras" userId="25e8755020fc1734" providerId="LiveId" clId="{4F93C4AB-FB62-4835-BDAA-170926E33603}" dt="2018-09-28T17:36:27.020" v="2454" actId="255"/>
          <ac:spMkLst>
            <pc:docMk/>
            <pc:sldMk cId="0" sldId="271"/>
            <ac:spMk id="40965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09-28T17:08:42.605" v="2241" actId="14100"/>
        <pc:sldMkLst>
          <pc:docMk/>
          <pc:sldMk cId="0" sldId="272"/>
        </pc:sldMkLst>
        <pc:spChg chg="mod">
          <ac:chgData name="pantelis bbalaouras" userId="25e8755020fc1734" providerId="LiveId" clId="{4F93C4AB-FB62-4835-BDAA-170926E33603}" dt="2018-09-28T17:08:42.605" v="2241" actId="14100"/>
          <ac:spMkLst>
            <pc:docMk/>
            <pc:sldMk cId="0" sldId="272"/>
            <ac:spMk id="3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7:05:13.107" v="2218" actId="20577"/>
          <ac:spMkLst>
            <pc:docMk/>
            <pc:sldMk cId="0" sldId="272"/>
            <ac:spMk id="31748" creationId="{00000000-0000-0000-0000-000000000000}"/>
          </ac:spMkLst>
        </pc:spChg>
      </pc:sldChg>
      <pc:sldChg chg="modSp modNotesTx">
        <pc:chgData name="pantelis bbalaouras" userId="25e8755020fc1734" providerId="LiveId" clId="{4F93C4AB-FB62-4835-BDAA-170926E33603}" dt="2018-09-28T17:13:36.503" v="2337" actId="5793"/>
        <pc:sldMkLst>
          <pc:docMk/>
          <pc:sldMk cId="0" sldId="273"/>
        </pc:sldMkLst>
        <pc:picChg chg="mod">
          <ac:chgData name="pantelis bbalaouras" userId="25e8755020fc1734" providerId="LiveId" clId="{4F93C4AB-FB62-4835-BDAA-170926E33603}" dt="2018-09-28T17:12:13.083" v="2244" actId="14100"/>
          <ac:picMkLst>
            <pc:docMk/>
            <pc:sldMk cId="0" sldId="273"/>
            <ac:picMk id="32773" creationId="{00000000-0000-0000-0000-000000000000}"/>
          </ac:picMkLst>
        </pc:picChg>
      </pc:sldChg>
      <pc:sldChg chg="modSp">
        <pc:chgData name="pantelis bbalaouras" userId="25e8755020fc1734" providerId="LiveId" clId="{4F93C4AB-FB62-4835-BDAA-170926E33603}" dt="2018-09-28T17:19:03.725" v="2363" actId="2711"/>
        <pc:sldMkLst>
          <pc:docMk/>
          <pc:sldMk cId="0" sldId="276"/>
        </pc:sldMkLst>
        <pc:spChg chg="mod">
          <ac:chgData name="pantelis bbalaouras" userId="25e8755020fc1734" providerId="LiveId" clId="{4F93C4AB-FB62-4835-BDAA-170926E33603}" dt="2018-09-28T17:19:03.725" v="2363" actId="2711"/>
          <ac:spMkLst>
            <pc:docMk/>
            <pc:sldMk cId="0" sldId="276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09-28T17:21:30.347" v="2367" actId="14100"/>
        <pc:sldMkLst>
          <pc:docMk/>
          <pc:sldMk cId="0" sldId="277"/>
        </pc:sldMkLst>
        <pc:picChg chg="mod">
          <ac:chgData name="pantelis bbalaouras" userId="25e8755020fc1734" providerId="LiveId" clId="{4F93C4AB-FB62-4835-BDAA-170926E33603}" dt="2018-09-28T17:21:22.043" v="2365" actId="14100"/>
          <ac:picMkLst>
            <pc:docMk/>
            <pc:sldMk cId="0" sldId="277"/>
            <ac:picMk id="39941" creationId="{00000000-0000-0000-0000-000000000000}"/>
          </ac:picMkLst>
        </pc:picChg>
        <pc:picChg chg="mod">
          <ac:chgData name="pantelis bbalaouras" userId="25e8755020fc1734" providerId="LiveId" clId="{4F93C4AB-FB62-4835-BDAA-170926E33603}" dt="2018-09-28T17:21:30.347" v="2367" actId="14100"/>
          <ac:picMkLst>
            <pc:docMk/>
            <pc:sldMk cId="0" sldId="277"/>
            <ac:picMk id="39942" creationId="{00000000-0000-0000-0000-000000000000}"/>
          </ac:picMkLst>
        </pc:picChg>
      </pc:sldChg>
      <pc:sldChg chg="modSp">
        <pc:chgData name="pantelis bbalaouras" userId="25e8755020fc1734" providerId="LiveId" clId="{4F93C4AB-FB62-4835-BDAA-170926E33603}" dt="2018-10-02T06:29:46.615" v="2512" actId="113"/>
        <pc:sldMkLst>
          <pc:docMk/>
          <pc:sldMk cId="0" sldId="283"/>
        </pc:sldMkLst>
        <pc:spChg chg="mod">
          <ac:chgData name="pantelis bbalaouras" userId="25e8755020fc1734" providerId="LiveId" clId="{4F93C4AB-FB62-4835-BDAA-170926E33603}" dt="2018-09-28T16:56:13.124" v="1997" actId="113"/>
          <ac:spMkLst>
            <pc:docMk/>
            <pc:sldMk cId="0" sldId="283"/>
            <ac:spMk id="27652" creationId="{00000000-0000-0000-0000-000000000000}"/>
          </ac:spMkLst>
        </pc:spChg>
        <pc:spChg chg="mod">
          <ac:chgData name="pantelis bbalaouras" userId="25e8755020fc1734" providerId="LiveId" clId="{4F93C4AB-FB62-4835-BDAA-170926E33603}" dt="2018-10-02T06:29:46.615" v="2512" actId="113"/>
          <ac:spMkLst>
            <pc:docMk/>
            <pc:sldMk cId="0" sldId="283"/>
            <ac:spMk id="27653" creationId="{00000000-0000-0000-0000-000000000000}"/>
          </ac:spMkLst>
        </pc:spChg>
      </pc:sldChg>
      <pc:sldChg chg="delSp">
        <pc:chgData name="pantelis bbalaouras" userId="25e8755020fc1734" providerId="LiveId" clId="{4F93C4AB-FB62-4835-BDAA-170926E33603}" dt="2018-09-28T17:20:22.693" v="2364" actId="478"/>
        <pc:sldMkLst>
          <pc:docMk/>
          <pc:sldMk cId="0" sldId="299"/>
        </pc:sldMkLst>
        <pc:spChg chg="del">
          <ac:chgData name="pantelis bbalaouras" userId="25e8755020fc1734" providerId="LiveId" clId="{4F93C4AB-FB62-4835-BDAA-170926E33603}" dt="2018-09-28T17:20:22.693" v="2364" actId="478"/>
          <ac:spMkLst>
            <pc:docMk/>
            <pc:sldMk cId="0" sldId="299"/>
            <ac:spMk id="6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09-28T17:31:20.425" v="2412" actId="313"/>
        <pc:sldMkLst>
          <pc:docMk/>
          <pc:sldMk cId="0" sldId="301"/>
        </pc:sldMkLst>
        <pc:spChg chg="mod">
          <ac:chgData name="pantelis bbalaouras" userId="25e8755020fc1734" providerId="LiveId" clId="{4F93C4AB-FB62-4835-BDAA-170926E33603}" dt="2018-09-28T17:31:20.425" v="2412" actId="313"/>
          <ac:spMkLst>
            <pc:docMk/>
            <pc:sldMk cId="0" sldId="301"/>
            <ac:spMk id="46085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09-28T15:16:43.068" v="1129" actId="113"/>
        <pc:sldMkLst>
          <pc:docMk/>
          <pc:sldMk cId="2091832844" sldId="303"/>
        </pc:sldMkLst>
        <pc:spChg chg="mod">
          <ac:chgData name="pantelis bbalaouras" userId="25e8755020fc1734" providerId="LiveId" clId="{4F93C4AB-FB62-4835-BDAA-170926E33603}" dt="2018-09-28T15:16:43.068" v="1129" actId="113"/>
          <ac:spMkLst>
            <pc:docMk/>
            <pc:sldMk cId="2091832844" sldId="303"/>
            <ac:spMk id="3" creationId="{00000000-0000-0000-0000-000000000000}"/>
          </ac:spMkLst>
        </pc:spChg>
        <pc:graphicFrameChg chg="mod modGraphic">
          <ac:chgData name="pantelis bbalaouras" userId="25e8755020fc1734" providerId="LiveId" clId="{4F93C4AB-FB62-4835-BDAA-170926E33603}" dt="2018-09-28T15:13:43.301" v="1058" actId="1076"/>
          <ac:graphicFrameMkLst>
            <pc:docMk/>
            <pc:sldMk cId="2091832844" sldId="303"/>
            <ac:graphicFrameMk id="2" creationId="{89E62ED3-1A00-48E2-88F1-0AC6148490EA}"/>
          </ac:graphicFrameMkLst>
        </pc:graphicFrameChg>
      </pc:sldChg>
      <pc:sldChg chg="modSp">
        <pc:chgData name="pantelis bbalaouras" userId="25e8755020fc1734" providerId="LiveId" clId="{4F93C4AB-FB62-4835-BDAA-170926E33603}" dt="2018-09-28T15:22:03.725" v="1309" actId="14100"/>
        <pc:sldMkLst>
          <pc:docMk/>
          <pc:sldMk cId="4137592057" sldId="304"/>
        </pc:sldMkLst>
        <pc:spChg chg="mod">
          <ac:chgData name="pantelis bbalaouras" userId="25e8755020fc1734" providerId="LiveId" clId="{4F93C4AB-FB62-4835-BDAA-170926E33603}" dt="2018-09-28T15:22:03.725" v="1309" actId="14100"/>
          <ac:spMkLst>
            <pc:docMk/>
            <pc:sldMk cId="4137592057" sldId="304"/>
            <ac:spMk id="3" creationId="{00000000-0000-0000-0000-000000000000}"/>
          </ac:spMkLst>
        </pc:spChg>
      </pc:sldChg>
      <pc:sldChg chg="delSp modSp">
        <pc:chgData name="pantelis bbalaouras" userId="25e8755020fc1734" providerId="LiveId" clId="{4F93C4AB-FB62-4835-BDAA-170926E33603}" dt="2018-09-28T17:00:08.801" v="2147" actId="20577"/>
        <pc:sldMkLst>
          <pc:docMk/>
          <pc:sldMk cId="539129081" sldId="306"/>
        </pc:sldMkLst>
        <pc:spChg chg="del mod">
          <ac:chgData name="pantelis bbalaouras" userId="25e8755020fc1734" providerId="LiveId" clId="{4F93C4AB-FB62-4835-BDAA-170926E33603}" dt="2018-09-27T06:46:37.203" v="587" actId="478"/>
          <ac:spMkLst>
            <pc:docMk/>
            <pc:sldMk cId="539129081" sldId="306"/>
            <ac:spMk id="9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7:00:08.801" v="2147" actId="20577"/>
          <ac:spMkLst>
            <pc:docMk/>
            <pc:sldMk cId="539129081" sldId="306"/>
            <ac:spMk id="28677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09-28T17:01:29.994" v="2151" actId="1036"/>
        <pc:sldMkLst>
          <pc:docMk/>
          <pc:sldMk cId="1882653438" sldId="307"/>
        </pc:sldMkLst>
        <pc:spChg chg="mod">
          <ac:chgData name="pantelis bbalaouras" userId="25e8755020fc1734" providerId="LiveId" clId="{4F93C4AB-FB62-4835-BDAA-170926E33603}" dt="2018-09-28T17:01:29.994" v="2151" actId="1036"/>
          <ac:spMkLst>
            <pc:docMk/>
            <pc:sldMk cId="1882653438" sldId="307"/>
            <ac:spMk id="7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7:01:26.710" v="2148" actId="20577"/>
          <ac:spMkLst>
            <pc:docMk/>
            <pc:sldMk cId="1882653438" sldId="307"/>
            <ac:spMk id="29701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09-28T17:18:46.204" v="2360" actId="113"/>
        <pc:sldMkLst>
          <pc:docMk/>
          <pc:sldMk cId="3128853672" sldId="308"/>
        </pc:sldMkLst>
        <pc:spChg chg="mod">
          <ac:chgData name="pantelis bbalaouras" userId="25e8755020fc1734" providerId="LiveId" clId="{4F93C4AB-FB62-4835-BDAA-170926E33603}" dt="2018-09-28T17:18:46.204" v="2360" actId="113"/>
          <ac:spMkLst>
            <pc:docMk/>
            <pc:sldMk cId="3128853672" sldId="308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09-28T17:41:06.643" v="2457" actId="403"/>
        <pc:sldMkLst>
          <pc:docMk/>
          <pc:sldMk cId="3019922624" sldId="309"/>
        </pc:sldMkLst>
        <pc:spChg chg="mod">
          <ac:chgData name="pantelis bbalaouras" userId="25e8755020fc1734" providerId="LiveId" clId="{4F93C4AB-FB62-4835-BDAA-170926E33603}" dt="2018-09-28T17:41:06.643" v="2457" actId="403"/>
          <ac:spMkLst>
            <pc:docMk/>
            <pc:sldMk cId="3019922624" sldId="309"/>
            <ac:spMk id="40965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10-02T05:32:29.040" v="2459" actId="113"/>
        <pc:sldMkLst>
          <pc:docMk/>
          <pc:sldMk cId="2681147115" sldId="313"/>
        </pc:sldMkLst>
        <pc:spChg chg="mod">
          <ac:chgData name="pantelis bbalaouras" userId="25e8755020fc1734" providerId="LiveId" clId="{4F93C4AB-FB62-4835-BDAA-170926E33603}" dt="2018-10-02T05:32:29.040" v="2459" actId="113"/>
          <ac:spMkLst>
            <pc:docMk/>
            <pc:sldMk cId="2681147115" sldId="313"/>
            <ac:spMk id="9" creationId="{BD1B07C4-DE54-47FF-9824-560ED738CA77}"/>
          </ac:spMkLst>
        </pc:spChg>
        <pc:picChg chg="mod">
          <ac:chgData name="pantelis bbalaouras" userId="25e8755020fc1734" providerId="LiveId" clId="{4F93C4AB-FB62-4835-BDAA-170926E33603}" dt="2018-09-28T14:35:32.130" v="691" actId="1076"/>
          <ac:picMkLst>
            <pc:docMk/>
            <pc:sldMk cId="2681147115" sldId="313"/>
            <ac:picMk id="3" creationId="{DFDCD932-9C27-4685-9CAD-6D63C9A7106C}"/>
          </ac:picMkLst>
        </pc:picChg>
      </pc:sldChg>
      <pc:sldChg chg="modSp">
        <pc:chgData name="pantelis bbalaouras" userId="25e8755020fc1734" providerId="LiveId" clId="{4F93C4AB-FB62-4835-BDAA-170926E33603}" dt="2018-10-02T05:30:31.653" v="2458" actId="14100"/>
        <pc:sldMkLst>
          <pc:docMk/>
          <pc:sldMk cId="837883769" sldId="314"/>
        </pc:sldMkLst>
        <pc:spChg chg="mod">
          <ac:chgData name="pantelis bbalaouras" userId="25e8755020fc1734" providerId="LiveId" clId="{4F93C4AB-FB62-4835-BDAA-170926E33603}" dt="2018-10-02T05:30:31.653" v="2458" actId="14100"/>
          <ac:spMkLst>
            <pc:docMk/>
            <pc:sldMk cId="837883769" sldId="314"/>
            <ac:spMk id="18437" creationId="{00000000-0000-0000-0000-000000000000}"/>
          </ac:spMkLst>
        </pc:spChg>
      </pc:sldChg>
      <pc:sldChg chg="addSp delSp modSp">
        <pc:chgData name="pantelis bbalaouras" userId="25e8755020fc1734" providerId="LiveId" clId="{4F93C4AB-FB62-4835-BDAA-170926E33603}" dt="2018-10-02T05:59:23.404" v="2493" actId="403"/>
        <pc:sldMkLst>
          <pc:docMk/>
          <pc:sldMk cId="13389208" sldId="315"/>
        </pc:sldMkLst>
        <pc:spChg chg="mod">
          <ac:chgData name="pantelis bbalaouras" userId="25e8755020fc1734" providerId="LiveId" clId="{4F93C4AB-FB62-4835-BDAA-170926E33603}" dt="2018-10-02T05:59:23.404" v="2493" actId="403"/>
          <ac:spMkLst>
            <pc:docMk/>
            <pc:sldMk cId="13389208" sldId="315"/>
            <ac:spMk id="3" creationId="{00000000-0000-0000-0000-000000000000}"/>
          </ac:spMkLst>
        </pc:spChg>
        <pc:spChg chg="add mod ord">
          <ac:chgData name="pantelis bbalaouras" userId="25e8755020fc1734" providerId="LiveId" clId="{4F93C4AB-FB62-4835-BDAA-170926E33603}" dt="2018-09-28T15:37:30.570" v="1367" actId="207"/>
          <ac:spMkLst>
            <pc:docMk/>
            <pc:sldMk cId="13389208" sldId="315"/>
            <ac:spMk id="4" creationId="{907E9061-EE88-4BE1-A444-E8073B312665}"/>
          </ac:spMkLst>
        </pc:spChg>
        <pc:spChg chg="del">
          <ac:chgData name="pantelis bbalaouras" userId="25e8755020fc1734" providerId="LiveId" clId="{4F93C4AB-FB62-4835-BDAA-170926E33603}" dt="2018-09-27T05:45:38.544" v="0" actId="478"/>
          <ac:spMkLst>
            <pc:docMk/>
            <pc:sldMk cId="13389208" sldId="315"/>
            <ac:spMk id="9" creationId="{00000000-0000-0000-0000-000000000000}"/>
          </ac:spMkLst>
        </pc:spChg>
        <pc:spChg chg="del mod">
          <ac:chgData name="pantelis bbalaouras" userId="25e8755020fc1734" providerId="LiveId" clId="{4F93C4AB-FB62-4835-BDAA-170926E33603}" dt="2018-09-27T05:58:38.766" v="216" actId="478"/>
          <ac:spMkLst>
            <pc:docMk/>
            <pc:sldMk cId="13389208" sldId="315"/>
            <ac:spMk id="12" creationId="{00000000-0000-0000-0000-000000000000}"/>
          </ac:spMkLst>
        </pc:spChg>
        <pc:spChg chg="add mod">
          <ac:chgData name="pantelis bbalaouras" userId="25e8755020fc1734" providerId="LiveId" clId="{4F93C4AB-FB62-4835-BDAA-170926E33603}" dt="2018-09-28T15:35:59.166" v="1359" actId="403"/>
          <ac:spMkLst>
            <pc:docMk/>
            <pc:sldMk cId="13389208" sldId="315"/>
            <ac:spMk id="19" creationId="{B30D4D3F-79E6-4D03-BD38-B13FEE9B4028}"/>
          </ac:spMkLst>
        </pc:spChg>
        <pc:spChg chg="mod">
          <ac:chgData name="pantelis bbalaouras" userId="25e8755020fc1734" providerId="LiveId" clId="{4F93C4AB-FB62-4835-BDAA-170926E33603}" dt="2018-09-28T15:23:56.028" v="1346" actId="404"/>
          <ac:spMkLst>
            <pc:docMk/>
            <pc:sldMk cId="13389208" sldId="315"/>
            <ac:spMk id="23556" creationId="{00000000-0000-0000-0000-000000000000}"/>
          </ac:spMkLst>
        </pc:spChg>
        <pc:spChg chg="del">
          <ac:chgData name="pantelis bbalaouras" userId="25e8755020fc1734" providerId="LiveId" clId="{4F93C4AB-FB62-4835-BDAA-170926E33603}" dt="2018-09-27T05:45:41.362" v="1" actId="478"/>
          <ac:spMkLst>
            <pc:docMk/>
            <pc:sldMk cId="13389208" sldId="315"/>
            <ac:spMk id="23559" creationId="{00000000-0000-0000-0000-000000000000}"/>
          </ac:spMkLst>
        </pc:spChg>
        <pc:picChg chg="del">
          <ac:chgData name="pantelis bbalaouras" userId="25e8755020fc1734" providerId="LiveId" clId="{4F93C4AB-FB62-4835-BDAA-170926E33603}" dt="2018-09-27T05:53:55.534" v="133" actId="478"/>
          <ac:picMkLst>
            <pc:docMk/>
            <pc:sldMk cId="13389208" sldId="315"/>
            <ac:picMk id="23560" creationId="{00000000-0000-0000-0000-000000000000}"/>
          </ac:picMkLst>
        </pc:picChg>
        <pc:cxnChg chg="del">
          <ac:chgData name="pantelis bbalaouras" userId="25e8755020fc1734" providerId="LiveId" clId="{4F93C4AB-FB62-4835-BDAA-170926E33603}" dt="2018-09-27T05:53:59.206" v="136" actId="478"/>
          <ac:cxnSpMkLst>
            <pc:docMk/>
            <pc:sldMk cId="13389208" sldId="315"/>
            <ac:cxnSpMk id="5" creationId="{7DEA56F5-3F93-4C38-9E53-EEAEF6D8E12A}"/>
          </ac:cxnSpMkLst>
        </pc:cxnChg>
        <pc:cxnChg chg="add mod">
          <ac:chgData name="pantelis bbalaouras" userId="25e8755020fc1734" providerId="LiveId" clId="{4F93C4AB-FB62-4835-BDAA-170926E33603}" dt="2018-09-28T15:38:06.387" v="1372" actId="1076"/>
          <ac:cxnSpMkLst>
            <pc:docMk/>
            <pc:sldMk cId="13389208" sldId="315"/>
            <ac:cxnSpMk id="13" creationId="{CB330257-97F6-4402-A190-E9ED74AA1EF5}"/>
          </ac:cxnSpMkLst>
        </pc:cxnChg>
        <pc:cxnChg chg="del">
          <ac:chgData name="pantelis bbalaouras" userId="25e8755020fc1734" providerId="LiveId" clId="{4F93C4AB-FB62-4835-BDAA-170926E33603}" dt="2018-09-27T05:53:58.358" v="135" actId="478"/>
          <ac:cxnSpMkLst>
            <pc:docMk/>
            <pc:sldMk cId="13389208" sldId="315"/>
            <ac:cxnSpMk id="15" creationId="{8F32384A-1129-45E5-A3A4-3AB242C038C2}"/>
          </ac:cxnSpMkLst>
        </pc:cxnChg>
        <pc:cxnChg chg="del">
          <ac:chgData name="pantelis bbalaouras" userId="25e8755020fc1734" providerId="LiveId" clId="{4F93C4AB-FB62-4835-BDAA-170926E33603}" dt="2018-09-27T05:53:57.282" v="134" actId="478"/>
          <ac:cxnSpMkLst>
            <pc:docMk/>
            <pc:sldMk cId="13389208" sldId="315"/>
            <ac:cxnSpMk id="16" creationId="{98A0F19B-3672-466C-A6C0-DAF0DDC42F75}"/>
          </ac:cxnSpMkLst>
        </pc:cxnChg>
        <pc:cxnChg chg="add mod">
          <ac:chgData name="pantelis bbalaouras" userId="25e8755020fc1734" providerId="LiveId" clId="{4F93C4AB-FB62-4835-BDAA-170926E33603}" dt="2018-09-28T15:38:58.604" v="1380" actId="1076"/>
          <ac:cxnSpMkLst>
            <pc:docMk/>
            <pc:sldMk cId="13389208" sldId="315"/>
            <ac:cxnSpMk id="17" creationId="{61983965-916F-46C1-94FE-8D35CEA02FBB}"/>
          </ac:cxnSpMkLst>
        </pc:cxnChg>
        <pc:cxnChg chg="add mod">
          <ac:chgData name="pantelis bbalaouras" userId="25e8755020fc1734" providerId="LiveId" clId="{4F93C4AB-FB62-4835-BDAA-170926E33603}" dt="2018-09-28T15:39:00.900" v="1381" actId="1076"/>
          <ac:cxnSpMkLst>
            <pc:docMk/>
            <pc:sldMk cId="13389208" sldId="315"/>
            <ac:cxnSpMk id="18" creationId="{4F672B3B-D805-46B5-B50E-9BB58D78D32A}"/>
          </ac:cxnSpMkLst>
        </pc:cxnChg>
      </pc:sldChg>
      <pc:sldChg chg="addSp delSp modSp">
        <pc:chgData name="pantelis bbalaouras" userId="25e8755020fc1734" providerId="LiveId" clId="{4F93C4AB-FB62-4835-BDAA-170926E33603}" dt="2018-10-02T06:08:01.894" v="2498" actId="13926"/>
        <pc:sldMkLst>
          <pc:docMk/>
          <pc:sldMk cId="38349002" sldId="316"/>
        </pc:sldMkLst>
        <pc:spChg chg="mod">
          <ac:chgData name="pantelis bbalaouras" userId="25e8755020fc1734" providerId="LiveId" clId="{4F93C4AB-FB62-4835-BDAA-170926E33603}" dt="2018-10-02T06:08:01.894" v="2498" actId="13926"/>
          <ac:spMkLst>
            <pc:docMk/>
            <pc:sldMk cId="38349002" sldId="316"/>
            <ac:spMk id="3" creationId="{00000000-0000-0000-0000-000000000000}"/>
          </ac:spMkLst>
        </pc:spChg>
        <pc:spChg chg="del">
          <ac:chgData name="pantelis bbalaouras" userId="25e8755020fc1734" providerId="LiveId" clId="{4F93C4AB-FB62-4835-BDAA-170926E33603}" dt="2018-09-27T05:45:53.143" v="3" actId="478"/>
          <ac:spMkLst>
            <pc:docMk/>
            <pc:sldMk cId="38349002" sldId="316"/>
            <ac:spMk id="9" creationId="{00000000-0000-0000-0000-000000000000}"/>
          </ac:spMkLst>
        </pc:spChg>
        <pc:spChg chg="add mod ord">
          <ac:chgData name="pantelis bbalaouras" userId="25e8755020fc1734" providerId="LiveId" clId="{4F93C4AB-FB62-4835-BDAA-170926E33603}" dt="2018-09-28T15:39:51.624" v="1388" actId="1035"/>
          <ac:spMkLst>
            <pc:docMk/>
            <pc:sldMk cId="38349002" sldId="316"/>
            <ac:spMk id="11" creationId="{F202307A-4F35-416D-B5CA-3AFA50D93E57}"/>
          </ac:spMkLst>
        </pc:spChg>
        <pc:spChg chg="mod">
          <ac:chgData name="pantelis bbalaouras" userId="25e8755020fc1734" providerId="LiveId" clId="{4F93C4AB-FB62-4835-BDAA-170926E33603}" dt="2018-09-27T06:13:20.929" v="421" actId="1076"/>
          <ac:spMkLst>
            <pc:docMk/>
            <pc:sldMk cId="38349002" sldId="316"/>
            <ac:spMk id="13" creationId="{00000000-0000-0000-0000-000000000000}"/>
          </ac:spMkLst>
        </pc:spChg>
        <pc:spChg chg="add mod">
          <ac:chgData name="pantelis bbalaouras" userId="25e8755020fc1734" providerId="LiveId" clId="{4F93C4AB-FB62-4835-BDAA-170926E33603}" dt="2018-09-27T06:31:38.030" v="465" actId="403"/>
          <ac:spMkLst>
            <pc:docMk/>
            <pc:sldMk cId="38349002" sldId="316"/>
            <ac:spMk id="20" creationId="{53372806-D1EB-4DE5-8372-49B44A5E3189}"/>
          </ac:spMkLst>
        </pc:spChg>
        <pc:spChg chg="mod">
          <ac:chgData name="pantelis bbalaouras" userId="25e8755020fc1734" providerId="LiveId" clId="{4F93C4AB-FB62-4835-BDAA-170926E33603}" dt="2018-09-28T15:24:20.539" v="1352" actId="20577"/>
          <ac:spMkLst>
            <pc:docMk/>
            <pc:sldMk cId="38349002" sldId="316"/>
            <ac:spMk id="23556" creationId="{00000000-0000-0000-0000-000000000000}"/>
          </ac:spMkLst>
        </pc:spChg>
        <pc:spChg chg="del">
          <ac:chgData name="pantelis bbalaouras" userId="25e8755020fc1734" providerId="LiveId" clId="{4F93C4AB-FB62-4835-BDAA-170926E33603}" dt="2018-09-27T05:45:51.136" v="2" actId="478"/>
          <ac:spMkLst>
            <pc:docMk/>
            <pc:sldMk cId="38349002" sldId="316"/>
            <ac:spMk id="23559" creationId="{00000000-0000-0000-0000-000000000000}"/>
          </ac:spMkLst>
        </pc:spChg>
        <pc:picChg chg="del">
          <ac:chgData name="pantelis bbalaouras" userId="25e8755020fc1734" providerId="LiveId" clId="{4F93C4AB-FB62-4835-BDAA-170926E33603}" dt="2018-09-27T06:07:14.873" v="373" actId="478"/>
          <ac:picMkLst>
            <pc:docMk/>
            <pc:sldMk cId="38349002" sldId="316"/>
            <ac:picMk id="23560" creationId="{00000000-0000-0000-0000-000000000000}"/>
          </ac:picMkLst>
        </pc:picChg>
        <pc:cxnChg chg="del">
          <ac:chgData name="pantelis bbalaouras" userId="25e8755020fc1734" providerId="LiveId" clId="{4F93C4AB-FB62-4835-BDAA-170926E33603}" dt="2018-09-27T06:07:16.428" v="374" actId="478"/>
          <ac:cxnSpMkLst>
            <pc:docMk/>
            <pc:sldMk cId="38349002" sldId="316"/>
            <ac:cxnSpMk id="11" creationId="{5A397D00-DE2B-41D4-9CF7-E6DD4AFBE58A}"/>
          </ac:cxnSpMkLst>
        </pc:cxnChg>
        <pc:cxnChg chg="del">
          <ac:chgData name="pantelis bbalaouras" userId="25e8755020fc1734" providerId="LiveId" clId="{4F93C4AB-FB62-4835-BDAA-170926E33603}" dt="2018-09-27T06:07:17.605" v="375" actId="478"/>
          <ac:cxnSpMkLst>
            <pc:docMk/>
            <pc:sldMk cId="38349002" sldId="316"/>
            <ac:cxnSpMk id="15" creationId="{D987C5E4-3B9E-4C45-AD43-40394ED6D6FA}"/>
          </ac:cxnSpMkLst>
        </pc:cxnChg>
        <pc:cxnChg chg="del">
          <ac:chgData name="pantelis bbalaouras" userId="25e8755020fc1734" providerId="LiveId" clId="{4F93C4AB-FB62-4835-BDAA-170926E33603}" dt="2018-09-27T06:07:18.482" v="376" actId="478"/>
          <ac:cxnSpMkLst>
            <pc:docMk/>
            <pc:sldMk cId="38349002" sldId="316"/>
            <ac:cxnSpMk id="16" creationId="{0F96EB91-B651-4E10-9225-6D9E68F99CAA}"/>
          </ac:cxnSpMkLst>
        </pc:cxnChg>
        <pc:cxnChg chg="add">
          <ac:chgData name="pantelis bbalaouras" userId="25e8755020fc1734" providerId="LiveId" clId="{4F93C4AB-FB62-4835-BDAA-170926E33603}" dt="2018-09-27T06:08:00.029" v="377"/>
          <ac:cxnSpMkLst>
            <pc:docMk/>
            <pc:sldMk cId="38349002" sldId="316"/>
            <ac:cxnSpMk id="17" creationId="{D3AE3656-9D9B-42DF-BEDD-ABEDA1DBB928}"/>
          </ac:cxnSpMkLst>
        </pc:cxnChg>
        <pc:cxnChg chg="add">
          <ac:chgData name="pantelis bbalaouras" userId="25e8755020fc1734" providerId="LiveId" clId="{4F93C4AB-FB62-4835-BDAA-170926E33603}" dt="2018-09-27T06:08:00.029" v="377"/>
          <ac:cxnSpMkLst>
            <pc:docMk/>
            <pc:sldMk cId="38349002" sldId="316"/>
            <ac:cxnSpMk id="18" creationId="{6EEE9CB9-C8F0-438A-A2EA-8938BB5C2D81}"/>
          </ac:cxnSpMkLst>
        </pc:cxnChg>
        <pc:cxnChg chg="add">
          <ac:chgData name="pantelis bbalaouras" userId="25e8755020fc1734" providerId="LiveId" clId="{4F93C4AB-FB62-4835-BDAA-170926E33603}" dt="2018-09-27T06:08:00.029" v="377"/>
          <ac:cxnSpMkLst>
            <pc:docMk/>
            <pc:sldMk cId="38349002" sldId="316"/>
            <ac:cxnSpMk id="19" creationId="{CDED78DC-46DD-46E5-825F-698B65A13748}"/>
          </ac:cxnSpMkLst>
        </pc:cxnChg>
      </pc:sldChg>
      <pc:sldChg chg="addSp delSp modSp">
        <pc:chgData name="pantelis bbalaouras" userId="25e8755020fc1734" providerId="LiveId" clId="{4F93C4AB-FB62-4835-BDAA-170926E33603}" dt="2018-10-02T06:06:23.300" v="2497" actId="20577"/>
        <pc:sldMkLst>
          <pc:docMk/>
          <pc:sldMk cId="445505723" sldId="317"/>
        </pc:sldMkLst>
        <pc:spChg chg="mod">
          <ac:chgData name="pantelis bbalaouras" userId="25e8755020fc1734" providerId="LiveId" clId="{4F93C4AB-FB62-4835-BDAA-170926E33603}" dt="2018-10-02T06:06:23.300" v="2497" actId="20577"/>
          <ac:spMkLst>
            <pc:docMk/>
            <pc:sldMk cId="445505723" sldId="317"/>
            <ac:spMk id="3" creationId="{00000000-0000-0000-0000-000000000000}"/>
          </ac:spMkLst>
        </pc:spChg>
        <pc:spChg chg="add mod">
          <ac:chgData name="pantelis bbalaouras" userId="25e8755020fc1734" providerId="LiveId" clId="{4F93C4AB-FB62-4835-BDAA-170926E33603}" dt="2018-09-27T06:32:15.815" v="487" actId="6549"/>
          <ac:spMkLst>
            <pc:docMk/>
            <pc:sldMk cId="445505723" sldId="317"/>
            <ac:spMk id="4" creationId="{621DC0DD-3994-4B0D-BB78-6FA79564F14F}"/>
          </ac:spMkLst>
        </pc:spChg>
        <pc:spChg chg="del">
          <ac:chgData name="pantelis bbalaouras" userId="25e8755020fc1734" providerId="LiveId" clId="{4F93C4AB-FB62-4835-BDAA-170926E33603}" dt="2018-09-27T05:51:45.821" v="107" actId="478"/>
          <ac:spMkLst>
            <pc:docMk/>
            <pc:sldMk cId="445505723" sldId="317"/>
            <ac:spMk id="9" creationId="{00000000-0000-0000-0000-000000000000}"/>
          </ac:spMkLst>
        </pc:spChg>
        <pc:spChg chg="add mod ord">
          <ac:chgData name="pantelis bbalaouras" userId="25e8755020fc1734" providerId="LiveId" clId="{4F93C4AB-FB62-4835-BDAA-170926E33603}" dt="2018-09-28T15:38:36.637" v="1376" actId="167"/>
          <ac:spMkLst>
            <pc:docMk/>
            <pc:sldMk cId="445505723" sldId="317"/>
            <ac:spMk id="10" creationId="{65AB34CD-E025-4CA8-A406-C279A916D466}"/>
          </ac:spMkLst>
        </pc:spChg>
        <pc:spChg chg="mod">
          <ac:chgData name="pantelis bbalaouras" userId="25e8755020fc1734" providerId="LiveId" clId="{4F93C4AB-FB62-4835-BDAA-170926E33603}" dt="2018-09-28T15:24:09.069" v="1349" actId="20577"/>
          <ac:spMkLst>
            <pc:docMk/>
            <pc:sldMk cId="445505723" sldId="317"/>
            <ac:spMk id="23556" creationId="{00000000-0000-0000-0000-000000000000}"/>
          </ac:spMkLst>
        </pc:spChg>
        <pc:spChg chg="del">
          <ac:chgData name="pantelis bbalaouras" userId="25e8755020fc1734" providerId="LiveId" clId="{4F93C4AB-FB62-4835-BDAA-170926E33603}" dt="2018-09-27T05:51:47.262" v="108" actId="478"/>
          <ac:spMkLst>
            <pc:docMk/>
            <pc:sldMk cId="445505723" sldId="317"/>
            <ac:spMk id="23559" creationId="{00000000-0000-0000-0000-000000000000}"/>
          </ac:spMkLst>
        </pc:spChg>
        <pc:picChg chg="del">
          <ac:chgData name="pantelis bbalaouras" userId="25e8755020fc1734" providerId="LiveId" clId="{4F93C4AB-FB62-4835-BDAA-170926E33603}" dt="2018-09-27T05:47:50.975" v="22" actId="478"/>
          <ac:picMkLst>
            <pc:docMk/>
            <pc:sldMk cId="445505723" sldId="317"/>
            <ac:picMk id="23560" creationId="{00000000-0000-0000-0000-000000000000}"/>
          </ac:picMkLst>
        </pc:picChg>
        <pc:cxnChg chg="mod">
          <ac:chgData name="pantelis bbalaouras" userId="25e8755020fc1734" providerId="LiveId" clId="{4F93C4AB-FB62-4835-BDAA-170926E33603}" dt="2018-09-28T15:38:43.449" v="1377" actId="1076"/>
          <ac:cxnSpMkLst>
            <pc:docMk/>
            <pc:sldMk cId="445505723" sldId="317"/>
            <ac:cxnSpMk id="15" creationId="{8F32384A-1129-45E5-A3A4-3AB242C038C2}"/>
          </ac:cxnSpMkLst>
        </pc:cxnChg>
        <pc:cxnChg chg="mod">
          <ac:chgData name="pantelis bbalaouras" userId="25e8755020fc1734" providerId="LiveId" clId="{4F93C4AB-FB62-4835-BDAA-170926E33603}" dt="2018-09-28T15:38:47.895" v="1378" actId="14100"/>
          <ac:cxnSpMkLst>
            <pc:docMk/>
            <pc:sldMk cId="445505723" sldId="317"/>
            <ac:cxnSpMk id="16" creationId="{98A0F19B-3672-466C-A6C0-DAF0DDC42F75}"/>
          </ac:cxnSpMkLst>
        </pc:cxnChg>
      </pc:sldChg>
      <pc:sldChg chg="addSp delSp modSp">
        <pc:chgData name="pantelis bbalaouras" userId="25e8755020fc1734" providerId="LiveId" clId="{4F93C4AB-FB62-4835-BDAA-170926E33603}" dt="2018-09-28T16:40:33.273" v="1694" actId="20577"/>
        <pc:sldMkLst>
          <pc:docMk/>
          <pc:sldMk cId="1739916561" sldId="318"/>
        </pc:sldMkLst>
        <pc:spChg chg="add mod">
          <ac:chgData name="pantelis bbalaouras" userId="25e8755020fc1734" providerId="LiveId" clId="{4F93C4AB-FB62-4835-BDAA-170926E33603}" dt="2018-09-28T16:40:33.273" v="1694" actId="20577"/>
          <ac:spMkLst>
            <pc:docMk/>
            <pc:sldMk cId="1739916561" sldId="318"/>
            <ac:spMk id="6" creationId="{1B07D658-E601-47BC-9267-AF66795BF1AA}"/>
          </ac:spMkLst>
        </pc:spChg>
        <pc:spChg chg="del">
          <ac:chgData name="pantelis bbalaouras" userId="25e8755020fc1734" providerId="LiveId" clId="{4F93C4AB-FB62-4835-BDAA-170926E33603}" dt="2018-09-27T06:23:13.885" v="438" actId="478"/>
          <ac:spMkLst>
            <pc:docMk/>
            <pc:sldMk cId="1739916561" sldId="318"/>
            <ac:spMk id="12" creationId="{00000000-0000-0000-0000-000000000000}"/>
          </ac:spMkLst>
        </pc:spChg>
        <pc:spChg chg="del">
          <ac:chgData name="pantelis bbalaouras" userId="25e8755020fc1734" providerId="LiveId" clId="{4F93C4AB-FB62-4835-BDAA-170926E33603}" dt="2018-09-27T06:30:03.611" v="456" actId="478"/>
          <ac:spMkLst>
            <pc:docMk/>
            <pc:sldMk cId="1739916561" sldId="318"/>
            <ac:spMk id="17" creationId="{00000000-0000-0000-0000-000000000000}"/>
          </ac:spMkLst>
        </pc:spChg>
        <pc:spChg chg="add del">
          <ac:chgData name="pantelis bbalaouras" userId="25e8755020fc1734" providerId="LiveId" clId="{4F93C4AB-FB62-4835-BDAA-170926E33603}" dt="2018-09-27T06:30:07.928" v="458" actId="478"/>
          <ac:spMkLst>
            <pc:docMk/>
            <pc:sldMk cId="1739916561" sldId="318"/>
            <ac:spMk id="18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6:39:13.228" v="1661" actId="14100"/>
          <ac:spMkLst>
            <pc:docMk/>
            <pc:sldMk cId="1739916561" sldId="318"/>
            <ac:spMk id="24581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6:10:16.932" v="1586" actId="2711"/>
          <ac:spMkLst>
            <pc:docMk/>
            <pc:sldMk cId="1739916561" sldId="318"/>
            <ac:spMk id="24582" creationId="{00000000-0000-0000-0000-000000000000}"/>
          </ac:spMkLst>
        </pc:spChg>
        <pc:spChg chg="del">
          <ac:chgData name="pantelis bbalaouras" userId="25e8755020fc1734" providerId="LiveId" clId="{4F93C4AB-FB62-4835-BDAA-170926E33603}" dt="2018-09-27T06:23:08.646" v="437" actId="478"/>
          <ac:spMkLst>
            <pc:docMk/>
            <pc:sldMk cId="1739916561" sldId="318"/>
            <ac:spMk id="24585" creationId="{00000000-0000-0000-0000-000000000000}"/>
          </ac:spMkLst>
        </pc:spChg>
        <pc:picChg chg="del mod">
          <ac:chgData name="pantelis bbalaouras" userId="25e8755020fc1734" providerId="LiveId" clId="{4F93C4AB-FB62-4835-BDAA-170926E33603}" dt="2018-09-28T15:44:22.594" v="1394" actId="478"/>
          <ac:picMkLst>
            <pc:docMk/>
            <pc:sldMk cId="1739916561" sldId="318"/>
            <ac:picMk id="24587" creationId="{00000000-0000-0000-0000-000000000000}"/>
          </ac:picMkLst>
        </pc:picChg>
      </pc:sldChg>
      <pc:sldChg chg="addSp delSp modSp ord">
        <pc:chgData name="pantelis bbalaouras" userId="25e8755020fc1734" providerId="LiveId" clId="{4F93C4AB-FB62-4835-BDAA-170926E33603}" dt="2018-10-02T06:15:47.342" v="2507" actId="1076"/>
        <pc:sldMkLst>
          <pc:docMk/>
          <pc:sldMk cId="1331735865" sldId="319"/>
        </pc:sldMkLst>
        <pc:spChg chg="add del">
          <ac:chgData name="pantelis bbalaouras" userId="25e8755020fc1734" providerId="LiveId" clId="{4F93C4AB-FB62-4835-BDAA-170926E33603}" dt="2018-09-28T16:41:00.994" v="1697" actId="478"/>
          <ac:spMkLst>
            <pc:docMk/>
            <pc:sldMk cId="1331735865" sldId="319"/>
            <ac:spMk id="8" creationId="{EF86FE4A-50A9-4B7F-88AF-9BD5DAA0C1AE}"/>
          </ac:spMkLst>
        </pc:spChg>
        <pc:spChg chg="add mod">
          <ac:chgData name="pantelis bbalaouras" userId="25e8755020fc1734" providerId="LiveId" clId="{4F93C4AB-FB62-4835-BDAA-170926E33603}" dt="2018-09-28T16:40:57.704" v="1696" actId="20577"/>
          <ac:spMkLst>
            <pc:docMk/>
            <pc:sldMk cId="1331735865" sldId="319"/>
            <ac:spMk id="9" creationId="{3FFB2245-9F41-4CA9-908F-A7358C5D9B02}"/>
          </ac:spMkLst>
        </pc:spChg>
        <pc:spChg chg="add mod">
          <ac:chgData name="pantelis bbalaouras" userId="25e8755020fc1734" providerId="LiveId" clId="{4F93C4AB-FB62-4835-BDAA-170926E33603}" dt="2018-10-02T06:15:39.398" v="2505" actId="20577"/>
          <ac:spMkLst>
            <pc:docMk/>
            <pc:sldMk cId="1331735865" sldId="319"/>
            <ac:spMk id="11" creationId="{C18BCA92-9292-4599-A735-1AFF71A8DE52}"/>
          </ac:spMkLst>
        </pc:spChg>
        <pc:spChg chg="del">
          <ac:chgData name="pantelis bbalaouras" userId="25e8755020fc1734" providerId="LiveId" clId="{4F93C4AB-FB62-4835-BDAA-170926E33603}" dt="2018-09-28T16:29:15.054" v="1630" actId="478"/>
          <ac:spMkLst>
            <pc:docMk/>
            <pc:sldMk cId="1331735865" sldId="319"/>
            <ac:spMk id="12" creationId="{00000000-0000-0000-0000-000000000000}"/>
          </ac:spMkLst>
        </pc:spChg>
        <pc:spChg chg="del">
          <ac:chgData name="pantelis bbalaouras" userId="25e8755020fc1734" providerId="LiveId" clId="{4F93C4AB-FB62-4835-BDAA-170926E33603}" dt="2018-09-27T06:29:39.340" v="453" actId="478"/>
          <ac:spMkLst>
            <pc:docMk/>
            <pc:sldMk cId="1331735865" sldId="319"/>
            <ac:spMk id="17" creationId="{00000000-0000-0000-0000-000000000000}"/>
          </ac:spMkLst>
        </pc:spChg>
        <pc:spChg chg="del">
          <ac:chgData name="pantelis bbalaouras" userId="25e8755020fc1734" providerId="LiveId" clId="{4F93C4AB-FB62-4835-BDAA-170926E33603}" dt="2018-09-28T16:39:20.755" v="1662" actId="478"/>
          <ac:spMkLst>
            <pc:docMk/>
            <pc:sldMk cId="1331735865" sldId="319"/>
            <ac:spMk id="24581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6:46:05.560" v="1840" actId="20577"/>
          <ac:spMkLst>
            <pc:docMk/>
            <pc:sldMk cId="1331735865" sldId="319"/>
            <ac:spMk id="24582" creationId="{00000000-0000-0000-0000-000000000000}"/>
          </ac:spMkLst>
        </pc:spChg>
        <pc:spChg chg="del">
          <ac:chgData name="pantelis bbalaouras" userId="25e8755020fc1734" providerId="LiveId" clId="{4F93C4AB-FB62-4835-BDAA-170926E33603}" dt="2018-09-28T16:39:25.575" v="1664" actId="478"/>
          <ac:spMkLst>
            <pc:docMk/>
            <pc:sldMk cId="1331735865" sldId="319"/>
            <ac:spMk id="24585" creationId="{00000000-0000-0000-0000-000000000000}"/>
          </ac:spMkLst>
        </pc:spChg>
        <pc:picChg chg="add del mod">
          <ac:chgData name="pantelis bbalaouras" userId="25e8755020fc1734" providerId="LiveId" clId="{4F93C4AB-FB62-4835-BDAA-170926E33603}" dt="2018-10-02T06:15:47.342" v="2507" actId="1076"/>
          <ac:picMkLst>
            <pc:docMk/>
            <pc:sldMk cId="1331735865" sldId="319"/>
            <ac:picMk id="3" creationId="{54F8B2DD-8337-4A91-B615-5CE4A031F28F}"/>
          </ac:picMkLst>
        </pc:picChg>
        <pc:picChg chg="del">
          <ac:chgData name="pantelis bbalaouras" userId="25e8755020fc1734" providerId="LiveId" clId="{4F93C4AB-FB62-4835-BDAA-170926E33603}" dt="2018-09-27T06:22:48.048" v="435" actId="478"/>
          <ac:picMkLst>
            <pc:docMk/>
            <pc:sldMk cId="1331735865" sldId="319"/>
            <ac:picMk id="9" creationId="{3588F38D-4450-4DD2-9F02-E5582A7C9BC8}"/>
          </ac:picMkLst>
        </pc:picChg>
        <pc:picChg chg="add del mod ord">
          <ac:chgData name="pantelis bbalaouras" userId="25e8755020fc1734" providerId="LiveId" clId="{4F93C4AB-FB62-4835-BDAA-170926E33603}" dt="2018-09-28T16:29:13.763" v="1629" actId="478"/>
          <ac:picMkLst>
            <pc:docMk/>
            <pc:sldMk cId="1331735865" sldId="319"/>
            <ac:picMk id="10" creationId="{12015D21-282C-4FF7-BD29-79A9D73549F7}"/>
          </ac:picMkLst>
        </pc:picChg>
      </pc:sldChg>
      <pc:sldChg chg="modSp">
        <pc:chgData name="pantelis bbalaouras" userId="25e8755020fc1734" providerId="LiveId" clId="{4F93C4AB-FB62-4835-BDAA-170926E33603}" dt="2018-09-28T16:53:30.826" v="1969" actId="2711"/>
        <pc:sldMkLst>
          <pc:docMk/>
          <pc:sldMk cId="2441449558" sldId="320"/>
        </pc:sldMkLst>
        <pc:spChg chg="mod">
          <ac:chgData name="pantelis bbalaouras" userId="25e8755020fc1734" providerId="LiveId" clId="{4F93C4AB-FB62-4835-BDAA-170926E33603}" dt="2018-09-28T16:53:07.009" v="1963" actId="27636"/>
          <ac:spMkLst>
            <pc:docMk/>
            <pc:sldMk cId="2441449558" sldId="320"/>
            <ac:spMk id="3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6:53:30.826" v="1969" actId="2711"/>
          <ac:spMkLst>
            <pc:docMk/>
            <pc:sldMk cId="2441449558" sldId="320"/>
            <ac:spMk id="26628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10-02T06:27:33.007" v="2509" actId="20577"/>
        <pc:sldMkLst>
          <pc:docMk/>
          <pc:sldMk cId="787646892" sldId="321"/>
        </pc:sldMkLst>
        <pc:spChg chg="mod">
          <ac:chgData name="pantelis bbalaouras" userId="25e8755020fc1734" providerId="LiveId" clId="{4F93C4AB-FB62-4835-BDAA-170926E33603}" dt="2018-10-02T06:27:33.007" v="2509" actId="20577"/>
          <ac:spMkLst>
            <pc:docMk/>
            <pc:sldMk cId="787646892" sldId="321"/>
            <ac:spMk id="3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6:53:46.600" v="1974" actId="20577"/>
          <ac:spMkLst>
            <pc:docMk/>
            <pc:sldMk cId="787646892" sldId="321"/>
            <ac:spMk id="26628" creationId="{00000000-0000-0000-0000-000000000000}"/>
          </ac:spMkLst>
        </pc:spChg>
      </pc:sldChg>
      <pc:sldChg chg="addSp delSp modSp add ord">
        <pc:chgData name="pantelis bbalaouras" userId="25e8755020fc1734" providerId="LiveId" clId="{4F93C4AB-FB62-4835-BDAA-170926E33603}" dt="2018-09-28T16:41:51.983" v="1705" actId="14100"/>
        <pc:sldMkLst>
          <pc:docMk/>
          <pc:sldMk cId="2119516137" sldId="322"/>
        </pc:sldMkLst>
        <pc:spChg chg="add mod">
          <ac:chgData name="pantelis bbalaouras" userId="25e8755020fc1734" providerId="LiveId" clId="{4F93C4AB-FB62-4835-BDAA-170926E33603}" dt="2018-09-27T06:04:10.395" v="295" actId="20577"/>
          <ac:spMkLst>
            <pc:docMk/>
            <pc:sldMk cId="2119516137" sldId="322"/>
            <ac:spMk id="4" creationId="{44449247-B2EE-4935-9FD5-275CB456C4C2}"/>
          </ac:spMkLst>
        </pc:spChg>
        <pc:spChg chg="add del mod">
          <ac:chgData name="pantelis bbalaouras" userId="25e8755020fc1734" providerId="LiveId" clId="{4F93C4AB-FB62-4835-BDAA-170926E33603}" dt="2018-09-27T06:04:15.393" v="296" actId="478"/>
          <ac:spMkLst>
            <pc:docMk/>
            <pc:sldMk cId="2119516137" sldId="322"/>
            <ac:spMk id="5" creationId="{6E436266-311B-4C31-BA95-4B96ED943E85}"/>
          </ac:spMkLst>
        </pc:spChg>
        <pc:spChg chg="add del">
          <ac:chgData name="pantelis bbalaouras" userId="25e8755020fc1734" providerId="LiveId" clId="{4F93C4AB-FB62-4835-BDAA-170926E33603}" dt="2018-09-27T06:04:56.533" v="304" actId="478"/>
          <ac:spMkLst>
            <pc:docMk/>
            <pc:sldMk cId="2119516137" sldId="322"/>
            <ac:spMk id="6" creationId="{9907FAFA-CFA7-418F-BCB3-E1BEEC50B874}"/>
          </ac:spMkLst>
        </pc:spChg>
        <pc:spChg chg="add del ord">
          <ac:chgData name="pantelis bbalaouras" userId="25e8755020fc1734" providerId="LiveId" clId="{4F93C4AB-FB62-4835-BDAA-170926E33603}" dt="2018-09-27T06:04:55.245" v="303" actId="478"/>
          <ac:spMkLst>
            <pc:docMk/>
            <pc:sldMk cId="2119516137" sldId="322"/>
            <ac:spMk id="7" creationId="{AC59D73F-8F9F-4392-BEC1-4BC47B71742C}"/>
          </ac:spMkLst>
        </pc:spChg>
        <pc:spChg chg="add mod ord">
          <ac:chgData name="pantelis bbalaouras" userId="25e8755020fc1734" providerId="LiveId" clId="{4F93C4AB-FB62-4835-BDAA-170926E33603}" dt="2018-09-28T16:24:55.977" v="1614" actId="1076"/>
          <ac:spMkLst>
            <pc:docMk/>
            <pc:sldMk cId="2119516137" sldId="322"/>
            <ac:spMk id="8" creationId="{2029EF73-BADE-43A0-9629-FA376545A08A}"/>
          </ac:spMkLst>
        </pc:spChg>
        <pc:spChg chg="add mod">
          <ac:chgData name="pantelis bbalaouras" userId="25e8755020fc1734" providerId="LiveId" clId="{4F93C4AB-FB62-4835-BDAA-170926E33603}" dt="2018-09-28T16:25:00.784" v="1615" actId="14100"/>
          <ac:spMkLst>
            <pc:docMk/>
            <pc:sldMk cId="2119516137" sldId="322"/>
            <ac:spMk id="9" creationId="{57E88CEB-06BE-4245-9F0A-0F349D83C97A}"/>
          </ac:spMkLst>
        </pc:spChg>
        <pc:spChg chg="add mod">
          <ac:chgData name="pantelis bbalaouras" userId="25e8755020fc1734" providerId="LiveId" clId="{4F93C4AB-FB62-4835-BDAA-170926E33603}" dt="2018-09-28T16:41:51.983" v="1705" actId="14100"/>
          <ac:spMkLst>
            <pc:docMk/>
            <pc:sldMk cId="2119516137" sldId="322"/>
            <ac:spMk id="10" creationId="{E75E06AF-9022-4D92-993F-83E411470111}"/>
          </ac:spMkLst>
        </pc:spChg>
        <pc:picChg chg="add mod">
          <ac:chgData name="pantelis bbalaouras" userId="25e8755020fc1734" providerId="LiveId" clId="{4F93C4AB-FB62-4835-BDAA-170926E33603}" dt="2018-09-28T16:41:40.440" v="1702" actId="1076"/>
          <ac:picMkLst>
            <pc:docMk/>
            <pc:sldMk cId="2119516137" sldId="322"/>
            <ac:picMk id="3" creationId="{B0A95BC8-E707-444E-B2EA-3D150247DB9F}"/>
          </ac:picMkLst>
        </pc:picChg>
        <pc:picChg chg="add mod">
          <ac:chgData name="pantelis bbalaouras" userId="25e8755020fc1734" providerId="LiveId" clId="{4F93C4AB-FB62-4835-BDAA-170926E33603}" dt="2018-09-28T16:25:47.741" v="1626" actId="208"/>
          <ac:picMkLst>
            <pc:docMk/>
            <pc:sldMk cId="2119516137" sldId="322"/>
            <ac:picMk id="7" creationId="{91036F75-F781-44BF-B850-2D6FC1535E56}"/>
          </ac:picMkLst>
        </pc:picChg>
      </pc:sldChg>
      <pc:sldChg chg="addSp delSp modSp ord">
        <pc:chgData name="pantelis bbalaouras" userId="25e8755020fc1734" providerId="LiveId" clId="{4F93C4AB-FB62-4835-BDAA-170926E33603}" dt="2018-09-28T16:24:38.969" v="1613"/>
        <pc:sldMkLst>
          <pc:docMk/>
          <pc:sldMk cId="17556825" sldId="323"/>
        </pc:sldMkLst>
        <pc:spChg chg="mod">
          <ac:chgData name="pantelis bbalaouras" userId="25e8755020fc1734" providerId="LiveId" clId="{4F93C4AB-FB62-4835-BDAA-170926E33603}" dt="2018-09-28T16:00:18.852" v="1525" actId="20577"/>
          <ac:spMkLst>
            <pc:docMk/>
            <pc:sldMk cId="17556825" sldId="323"/>
            <ac:spMk id="3" creationId="{3F43DF37-2C70-4199-83F9-44D24978C8D4}"/>
          </ac:spMkLst>
        </pc:spChg>
        <pc:spChg chg="add mod">
          <ac:chgData name="pantelis bbalaouras" userId="25e8755020fc1734" providerId="LiveId" clId="{4F93C4AB-FB62-4835-BDAA-170926E33603}" dt="2018-09-28T15:59:15.149" v="1512" actId="113"/>
          <ac:spMkLst>
            <pc:docMk/>
            <pc:sldMk cId="17556825" sldId="323"/>
            <ac:spMk id="4" creationId="{6B6B7E87-1011-4739-8848-7085CB4EEE30}"/>
          </ac:spMkLst>
        </pc:spChg>
        <pc:spChg chg="add del mod">
          <ac:chgData name="pantelis bbalaouras" userId="25e8755020fc1734" providerId="LiveId" clId="{4F93C4AB-FB62-4835-BDAA-170926E33603}" dt="2018-09-28T16:10:41.228" v="1588"/>
          <ac:spMkLst>
            <pc:docMk/>
            <pc:sldMk cId="17556825" sldId="323"/>
            <ac:spMk id="5" creationId="{B25AC655-BBD6-4671-B144-1CBE17C2D323}"/>
          </ac:spMkLst>
        </pc:spChg>
        <pc:spChg chg="add del mod">
          <ac:chgData name="pantelis bbalaouras" userId="25e8755020fc1734" providerId="LiveId" clId="{4F93C4AB-FB62-4835-BDAA-170926E33603}" dt="2018-09-28T16:10:41.228" v="1588"/>
          <ac:spMkLst>
            <pc:docMk/>
            <pc:sldMk cId="17556825" sldId="323"/>
            <ac:spMk id="6" creationId="{CCE4AD7B-0E18-49B1-950B-CF6C622AA542}"/>
          </ac:spMkLst>
        </pc:spChg>
        <pc:spChg chg="add del mod">
          <ac:chgData name="pantelis bbalaouras" userId="25e8755020fc1734" providerId="LiveId" clId="{4F93C4AB-FB62-4835-BDAA-170926E33603}" dt="2018-09-28T16:10:41.228" v="1588"/>
          <ac:spMkLst>
            <pc:docMk/>
            <pc:sldMk cId="17556825" sldId="323"/>
            <ac:spMk id="7" creationId="{2A7E7885-9B8F-45E7-A6EF-24734642C33D}"/>
          </ac:spMkLst>
        </pc:spChg>
        <pc:spChg chg="add mod">
          <ac:chgData name="pantelis bbalaouras" userId="25e8755020fc1734" providerId="LiveId" clId="{4F93C4AB-FB62-4835-BDAA-170926E33603}" dt="2018-09-28T16:11:03.839" v="1610" actId="20577"/>
          <ac:spMkLst>
            <pc:docMk/>
            <pc:sldMk cId="17556825" sldId="323"/>
            <ac:spMk id="8" creationId="{8B58A924-AD33-4EDF-9979-220819A08B2A}"/>
          </ac:spMkLst>
        </pc:spChg>
      </pc:sldChg>
      <pc:sldChg chg="addSp delSp modSp add">
        <pc:chgData name="pantelis bbalaouras" userId="25e8755020fc1734" providerId="LiveId" clId="{4F93C4AB-FB62-4835-BDAA-170926E33603}" dt="2018-09-28T16:48:25.367" v="1862" actId="1076"/>
        <pc:sldMkLst>
          <pc:docMk/>
          <pc:sldMk cId="2930165031" sldId="325"/>
        </pc:sldMkLst>
        <pc:spChg chg="mod">
          <ac:chgData name="pantelis bbalaouras" userId="25e8755020fc1734" providerId="LiveId" clId="{4F93C4AB-FB62-4835-BDAA-170926E33603}" dt="2018-09-28T16:44:04.643" v="1721" actId="14100"/>
          <ac:spMkLst>
            <pc:docMk/>
            <pc:sldMk cId="2930165031" sldId="325"/>
            <ac:spMk id="12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6:45:19.942" v="1794" actId="20577"/>
          <ac:spMkLst>
            <pc:docMk/>
            <pc:sldMk cId="2930165031" sldId="325"/>
            <ac:spMk id="24581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6:43:36.872" v="1715" actId="6549"/>
          <ac:spMkLst>
            <pc:docMk/>
            <pc:sldMk cId="2930165031" sldId="325"/>
            <ac:spMk id="24582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6:44:12.127" v="1725" actId="20577"/>
          <ac:spMkLst>
            <pc:docMk/>
            <pc:sldMk cId="2930165031" sldId="325"/>
            <ac:spMk id="24585" creationId="{00000000-0000-0000-0000-000000000000}"/>
          </ac:spMkLst>
        </pc:spChg>
        <pc:picChg chg="add del mod">
          <ac:chgData name="pantelis bbalaouras" userId="25e8755020fc1734" providerId="LiveId" clId="{4F93C4AB-FB62-4835-BDAA-170926E33603}" dt="2018-09-28T16:48:19.786" v="1860" actId="478"/>
          <ac:picMkLst>
            <pc:docMk/>
            <pc:sldMk cId="2930165031" sldId="325"/>
            <ac:picMk id="8" creationId="{1724330F-E0CC-4170-A3EB-20F060115794}"/>
          </ac:picMkLst>
        </pc:picChg>
        <pc:picChg chg="add mod">
          <ac:chgData name="pantelis bbalaouras" userId="25e8755020fc1734" providerId="LiveId" clId="{4F93C4AB-FB62-4835-BDAA-170926E33603}" dt="2018-09-28T16:48:09.668" v="1855" actId="1076"/>
          <ac:picMkLst>
            <pc:docMk/>
            <pc:sldMk cId="2930165031" sldId="325"/>
            <ac:picMk id="9" creationId="{E673316F-08EA-42FF-AA7B-42C7760AD4A5}"/>
          </ac:picMkLst>
        </pc:picChg>
        <pc:picChg chg="add mod">
          <ac:chgData name="pantelis bbalaouras" userId="25e8755020fc1734" providerId="LiveId" clId="{4F93C4AB-FB62-4835-BDAA-170926E33603}" dt="2018-09-28T16:48:25.367" v="1862" actId="1076"/>
          <ac:picMkLst>
            <pc:docMk/>
            <pc:sldMk cId="2930165031" sldId="325"/>
            <ac:picMk id="11" creationId="{CB382BBD-965F-47CD-BE98-AEF1D7630268}"/>
          </ac:picMkLst>
        </pc:picChg>
      </pc:sldChg>
      <pc:sldChg chg="modSp">
        <pc:chgData name="pantelis bbalaouras" userId="25e8755020fc1734" providerId="LiveId" clId="{4F93C4AB-FB62-4835-BDAA-170926E33603}" dt="2018-10-02T06:39:38.462" v="2523" actId="20577"/>
        <pc:sldMkLst>
          <pc:docMk/>
          <pc:sldMk cId="2950715308" sldId="327"/>
        </pc:sldMkLst>
        <pc:spChg chg="mod">
          <ac:chgData name="pantelis bbalaouras" userId="25e8755020fc1734" providerId="LiveId" clId="{4F93C4AB-FB62-4835-BDAA-170926E33603}" dt="2018-10-02T06:39:38.462" v="2523" actId="20577"/>
          <ac:spMkLst>
            <pc:docMk/>
            <pc:sldMk cId="2950715308" sldId="327"/>
            <ac:spMk id="3" creationId="{00000000-0000-0000-0000-000000000000}"/>
          </ac:spMkLst>
        </pc:spChg>
      </pc:sldChg>
      <pc:sldChg chg="modSp add">
        <pc:chgData name="pantelis bbalaouras" userId="25e8755020fc1734" providerId="LiveId" clId="{4F93C4AB-FB62-4835-BDAA-170926E33603}" dt="2018-10-02T05:45:32.156" v="2485" actId="115"/>
        <pc:sldMkLst>
          <pc:docMk/>
          <pc:sldMk cId="198347392" sldId="328"/>
        </pc:sldMkLst>
        <pc:spChg chg="mod">
          <ac:chgData name="pantelis bbalaouras" userId="25e8755020fc1734" providerId="LiveId" clId="{4F93C4AB-FB62-4835-BDAA-170926E33603}" dt="2018-10-02T05:45:32.156" v="2485" actId="115"/>
          <ac:spMkLst>
            <pc:docMk/>
            <pc:sldMk cId="198347392" sldId="328"/>
            <ac:spMk id="21509" creationId="{00000000-0000-0000-0000-000000000000}"/>
          </ac:spMkLst>
        </pc:spChg>
      </pc:sldChg>
    </pc:docChg>
  </pc:docChgLst>
  <pc:docChgLst>
    <pc:chgData name="pantelis balaouras" userId="25e8755020fc1734" providerId="LiveId" clId="{B75CBF65-1072-4C78-B103-9F0D4870C4CF}"/>
    <pc:docChg chg="custSel modSld">
      <pc:chgData name="pantelis balaouras" userId="25e8755020fc1734" providerId="LiveId" clId="{B75CBF65-1072-4C78-B103-9F0D4870C4CF}" dt="2021-10-17T08:38:34.831" v="3" actId="20577"/>
      <pc:docMkLst>
        <pc:docMk/>
      </pc:docMkLst>
      <pc:sldChg chg="modSp mod">
        <pc:chgData name="pantelis balaouras" userId="25e8755020fc1734" providerId="LiveId" clId="{B75CBF65-1072-4C78-B103-9F0D4870C4CF}" dt="2021-10-17T08:38:34.831" v="3" actId="20577"/>
        <pc:sldMkLst>
          <pc:docMk/>
          <pc:sldMk cId="0" sldId="256"/>
        </pc:sldMkLst>
        <pc:spChg chg="mod">
          <ac:chgData name="pantelis balaouras" userId="25e8755020fc1734" providerId="LiveId" clId="{B75CBF65-1072-4C78-B103-9F0D4870C4CF}" dt="2021-10-17T08:38:34.831" v="3" actId="20577"/>
          <ac:spMkLst>
            <pc:docMk/>
            <pc:sldMk cId="0" sldId="256"/>
            <ac:spMk id="15362" creationId="{00000000-0000-0000-0000-000000000000}"/>
          </ac:spMkLst>
        </pc:spChg>
      </pc:sldChg>
    </pc:docChg>
  </pc:docChgLst>
  <pc:docChgLst>
    <pc:chgData name="pantelis bbalaouras" userId="25e8755020fc1734" providerId="LiveId" clId="{52C3915A-DCAC-4374-A5C6-C97AFD77C936}"/>
    <pc:docChg chg="custSel modSld">
      <pc:chgData name="pantelis bbalaouras" userId="25e8755020fc1734" providerId="LiveId" clId="{52C3915A-DCAC-4374-A5C6-C97AFD77C936}" dt="2020-10-12T13:58:48.431" v="195" actId="113"/>
      <pc:docMkLst>
        <pc:docMk/>
      </pc:docMkLst>
      <pc:sldChg chg="modSp mod">
        <pc:chgData name="pantelis bbalaouras" userId="25e8755020fc1734" providerId="LiveId" clId="{52C3915A-DCAC-4374-A5C6-C97AFD77C936}" dt="2020-10-12T11:54:24.476" v="0" actId="313"/>
        <pc:sldMkLst>
          <pc:docMk/>
          <pc:sldMk cId="0" sldId="259"/>
        </pc:sldMkLst>
        <pc:spChg chg="mod">
          <ac:chgData name="pantelis bbalaouras" userId="25e8755020fc1734" providerId="LiveId" clId="{52C3915A-DCAC-4374-A5C6-C97AFD77C936}" dt="2020-10-12T11:54:24.476" v="0" actId="313"/>
          <ac:spMkLst>
            <pc:docMk/>
            <pc:sldMk cId="0" sldId="259"/>
            <ac:spMk id="19461" creationId="{00000000-0000-0000-0000-000000000000}"/>
          </ac:spMkLst>
        </pc:spChg>
      </pc:sldChg>
      <pc:sldChg chg="modSp mod">
        <pc:chgData name="pantelis bbalaouras" userId="25e8755020fc1734" providerId="LiveId" clId="{52C3915A-DCAC-4374-A5C6-C97AFD77C936}" dt="2020-10-12T12:06:46.808" v="180" actId="20577"/>
        <pc:sldMkLst>
          <pc:docMk/>
          <pc:sldMk cId="0" sldId="260"/>
        </pc:sldMkLst>
        <pc:spChg chg="mod">
          <ac:chgData name="pantelis bbalaouras" userId="25e8755020fc1734" providerId="LiveId" clId="{52C3915A-DCAC-4374-A5C6-C97AFD77C936}" dt="2020-10-12T12:06:46.808" v="180" actId="20577"/>
          <ac:spMkLst>
            <pc:docMk/>
            <pc:sldMk cId="0" sldId="260"/>
            <ac:spMk id="21509" creationId="{00000000-0000-0000-0000-000000000000}"/>
          </ac:spMkLst>
        </pc:spChg>
      </pc:sldChg>
      <pc:sldChg chg="modSp">
        <pc:chgData name="pantelis bbalaouras" userId="25e8755020fc1734" providerId="LiveId" clId="{52C3915A-DCAC-4374-A5C6-C97AFD77C936}" dt="2020-10-12T11:57:49.764" v="1" actId="20578"/>
        <pc:sldMkLst>
          <pc:docMk/>
          <pc:sldMk cId="0" sldId="261"/>
        </pc:sldMkLst>
        <pc:spChg chg="mod">
          <ac:chgData name="pantelis bbalaouras" userId="25e8755020fc1734" providerId="LiveId" clId="{52C3915A-DCAC-4374-A5C6-C97AFD77C936}" dt="2020-10-12T11:57:49.764" v="1" actId="20578"/>
          <ac:spMkLst>
            <pc:docMk/>
            <pc:sldMk cId="0" sldId="261"/>
            <ac:spMk id="3" creationId="{00000000-0000-0000-0000-000000000000}"/>
          </ac:spMkLst>
        </pc:spChg>
      </pc:sldChg>
      <pc:sldChg chg="modSp mod">
        <pc:chgData name="pantelis bbalaouras" userId="25e8755020fc1734" providerId="LiveId" clId="{52C3915A-DCAC-4374-A5C6-C97AFD77C936}" dt="2020-10-12T12:46:32.255" v="183" actId="313"/>
        <pc:sldMkLst>
          <pc:docMk/>
          <pc:sldMk cId="0" sldId="268"/>
        </pc:sldMkLst>
        <pc:spChg chg="mod">
          <ac:chgData name="pantelis bbalaouras" userId="25e8755020fc1734" providerId="LiveId" clId="{52C3915A-DCAC-4374-A5C6-C97AFD77C936}" dt="2020-10-12T12:46:32.255" v="183" actId="313"/>
          <ac:spMkLst>
            <pc:docMk/>
            <pc:sldMk cId="0" sldId="268"/>
            <ac:spMk id="34821" creationId="{00000000-0000-0000-0000-000000000000}"/>
          </ac:spMkLst>
        </pc:spChg>
      </pc:sldChg>
      <pc:sldChg chg="modSp mod">
        <pc:chgData name="pantelis bbalaouras" userId="25e8755020fc1734" providerId="LiveId" clId="{52C3915A-DCAC-4374-A5C6-C97AFD77C936}" dt="2020-10-12T12:53:57.961" v="186" actId="1076"/>
        <pc:sldMkLst>
          <pc:docMk/>
          <pc:sldMk cId="0" sldId="270"/>
        </pc:sldMkLst>
        <pc:spChg chg="mod">
          <ac:chgData name="pantelis bbalaouras" userId="25e8755020fc1734" providerId="LiveId" clId="{52C3915A-DCAC-4374-A5C6-C97AFD77C936}" dt="2020-10-12T12:53:57.961" v="186" actId="1076"/>
          <ac:spMkLst>
            <pc:docMk/>
            <pc:sldMk cId="0" sldId="270"/>
            <ac:spMk id="38919" creationId="{00000000-0000-0000-0000-000000000000}"/>
          </ac:spMkLst>
        </pc:spChg>
      </pc:sldChg>
      <pc:sldChg chg="modSp mod">
        <pc:chgData name="pantelis bbalaouras" userId="25e8755020fc1734" providerId="LiveId" clId="{52C3915A-DCAC-4374-A5C6-C97AFD77C936}" dt="2020-10-12T13:01:04.868" v="191" actId="113"/>
        <pc:sldMkLst>
          <pc:docMk/>
          <pc:sldMk cId="0" sldId="271"/>
        </pc:sldMkLst>
        <pc:spChg chg="mod">
          <ac:chgData name="pantelis bbalaouras" userId="25e8755020fc1734" providerId="LiveId" clId="{52C3915A-DCAC-4374-A5C6-C97AFD77C936}" dt="2020-10-12T13:01:04.868" v="191" actId="113"/>
          <ac:spMkLst>
            <pc:docMk/>
            <pc:sldMk cId="0" sldId="271"/>
            <ac:spMk id="40965" creationId="{00000000-0000-0000-0000-000000000000}"/>
          </ac:spMkLst>
        </pc:spChg>
      </pc:sldChg>
      <pc:sldChg chg="modSp mod">
        <pc:chgData name="pantelis bbalaouras" userId="25e8755020fc1734" providerId="LiveId" clId="{52C3915A-DCAC-4374-A5C6-C97AFD77C936}" dt="2020-10-12T13:58:48.431" v="195" actId="113"/>
        <pc:sldMkLst>
          <pc:docMk/>
          <pc:sldMk cId="0" sldId="288"/>
        </pc:sldMkLst>
        <pc:spChg chg="mod">
          <ac:chgData name="pantelis bbalaouras" userId="25e8755020fc1734" providerId="LiveId" clId="{52C3915A-DCAC-4374-A5C6-C97AFD77C936}" dt="2020-10-12T13:58:48.431" v="195" actId="113"/>
          <ac:spMkLst>
            <pc:docMk/>
            <pc:sldMk cId="0" sldId="288"/>
            <ac:spMk id="54277" creationId="{00000000-0000-0000-0000-000000000000}"/>
          </ac:spMkLst>
        </pc:spChg>
      </pc:sldChg>
      <pc:sldChg chg="modSp mod">
        <pc:chgData name="pantelis bbalaouras" userId="25e8755020fc1734" providerId="LiveId" clId="{52C3915A-DCAC-4374-A5C6-C97AFD77C936}" dt="2020-10-12T13:29:00.634" v="193" actId="113"/>
        <pc:sldMkLst>
          <pc:docMk/>
          <pc:sldMk cId="0" sldId="292"/>
        </pc:sldMkLst>
        <pc:spChg chg="mod">
          <ac:chgData name="pantelis bbalaouras" userId="25e8755020fc1734" providerId="LiveId" clId="{52C3915A-DCAC-4374-A5C6-C97AFD77C936}" dt="2020-10-12T13:29:00.634" v="193" actId="113"/>
          <ac:spMkLst>
            <pc:docMk/>
            <pc:sldMk cId="0" sldId="292"/>
            <ac:spMk id="43013" creationId="{00000000-0000-0000-0000-000000000000}"/>
          </ac:spMkLst>
        </pc:spChg>
      </pc:sldChg>
      <pc:sldChg chg="delSp mod">
        <pc:chgData name="pantelis bbalaouras" userId="25e8755020fc1734" providerId="LiveId" clId="{52C3915A-DCAC-4374-A5C6-C97AFD77C936}" dt="2020-10-12T12:50:37.488" v="185" actId="478"/>
        <pc:sldMkLst>
          <pc:docMk/>
          <pc:sldMk cId="0" sldId="296"/>
        </pc:sldMkLst>
        <pc:spChg chg="del">
          <ac:chgData name="pantelis bbalaouras" userId="25e8755020fc1734" providerId="LiveId" clId="{52C3915A-DCAC-4374-A5C6-C97AFD77C936}" dt="2020-10-12T12:50:37.488" v="185" actId="478"/>
          <ac:spMkLst>
            <pc:docMk/>
            <pc:sldMk cId="0" sldId="296"/>
            <ac:spMk id="6" creationId="{00000000-0000-0000-0000-000000000000}"/>
          </ac:spMkLst>
        </pc:spChg>
      </pc:sldChg>
      <pc:sldChg chg="modSp mod">
        <pc:chgData name="pantelis bbalaouras" userId="25e8755020fc1734" providerId="LiveId" clId="{52C3915A-DCAC-4374-A5C6-C97AFD77C936}" dt="2020-10-12T12:55:06.043" v="190" actId="6549"/>
        <pc:sldMkLst>
          <pc:docMk/>
          <pc:sldMk cId="0" sldId="301"/>
        </pc:sldMkLst>
        <pc:spChg chg="mod">
          <ac:chgData name="pantelis bbalaouras" userId="25e8755020fc1734" providerId="LiveId" clId="{52C3915A-DCAC-4374-A5C6-C97AFD77C936}" dt="2020-10-12T12:55:06.043" v="190" actId="6549"/>
          <ac:spMkLst>
            <pc:docMk/>
            <pc:sldMk cId="0" sldId="301"/>
            <ac:spMk id="46085" creationId="{00000000-0000-0000-0000-000000000000}"/>
          </ac:spMkLst>
        </pc:spChg>
      </pc:sldChg>
      <pc:sldChg chg="modSp mod">
        <pc:chgData name="pantelis bbalaouras" userId="25e8755020fc1734" providerId="LiveId" clId="{52C3915A-DCAC-4374-A5C6-C97AFD77C936}" dt="2020-10-12T12:49:33.668" v="184" actId="20577"/>
        <pc:sldMkLst>
          <pc:docMk/>
          <pc:sldMk cId="3128853672" sldId="308"/>
        </pc:sldMkLst>
        <pc:spChg chg="mod">
          <ac:chgData name="pantelis bbalaouras" userId="25e8755020fc1734" providerId="LiveId" clId="{52C3915A-DCAC-4374-A5C6-C97AFD77C936}" dt="2020-10-12T12:49:33.668" v="184" actId="20577"/>
          <ac:spMkLst>
            <pc:docMk/>
            <pc:sldMk cId="3128853672" sldId="308"/>
            <ac:spMk id="3" creationId="{00000000-0000-0000-0000-000000000000}"/>
          </ac:spMkLst>
        </pc:spChg>
      </pc:sldChg>
      <pc:sldChg chg="modSp mod">
        <pc:chgData name="pantelis bbalaouras" userId="25e8755020fc1734" providerId="LiveId" clId="{52C3915A-DCAC-4374-A5C6-C97AFD77C936}" dt="2020-10-12T12:29:43.389" v="181" actId="113"/>
        <pc:sldMkLst>
          <pc:docMk/>
          <pc:sldMk cId="1331735865" sldId="319"/>
        </pc:sldMkLst>
        <pc:spChg chg="mod">
          <ac:chgData name="pantelis bbalaouras" userId="25e8755020fc1734" providerId="LiveId" clId="{52C3915A-DCAC-4374-A5C6-C97AFD77C936}" dt="2020-10-12T12:29:43.389" v="181" actId="113"/>
          <ac:spMkLst>
            <pc:docMk/>
            <pc:sldMk cId="1331735865" sldId="319"/>
            <ac:spMk id="24582" creationId="{00000000-0000-0000-0000-000000000000}"/>
          </ac:spMkLst>
        </pc:spChg>
      </pc:sldChg>
    </pc:docChg>
  </pc:docChgLst>
  <pc:docChgLst>
    <pc:chgData name="pantelis balaouras" userId="25e8755020fc1734" providerId="LiveId" clId="{8F7234FB-D370-4F75-8126-658D1D67DBF5}"/>
    <pc:docChg chg="undo custSel addSld modSld sldOrd">
      <pc:chgData name="pantelis balaouras" userId="25e8755020fc1734" providerId="LiveId" clId="{8F7234FB-D370-4F75-8126-658D1D67DBF5}" dt="2021-10-19T06:59:50.547" v="895" actId="6549"/>
      <pc:docMkLst>
        <pc:docMk/>
      </pc:docMkLst>
      <pc:sldChg chg="modSp mod">
        <pc:chgData name="pantelis balaouras" userId="25e8755020fc1734" providerId="LiveId" clId="{8F7234FB-D370-4F75-8126-658D1D67DBF5}" dt="2021-10-17T10:51:25.242" v="7" actId="113"/>
        <pc:sldMkLst>
          <pc:docMk/>
          <pc:sldMk cId="0" sldId="259"/>
        </pc:sldMkLst>
        <pc:spChg chg="mod">
          <ac:chgData name="pantelis balaouras" userId="25e8755020fc1734" providerId="LiveId" clId="{8F7234FB-D370-4F75-8126-658D1D67DBF5}" dt="2021-10-17T10:51:25.242" v="7" actId="113"/>
          <ac:spMkLst>
            <pc:docMk/>
            <pc:sldMk cId="0" sldId="259"/>
            <ac:spMk id="19461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7T10:53:47.269" v="32" actId="20577"/>
        <pc:sldMkLst>
          <pc:docMk/>
          <pc:sldMk cId="0" sldId="260"/>
        </pc:sldMkLst>
        <pc:spChg chg="mod">
          <ac:chgData name="pantelis balaouras" userId="25e8755020fc1734" providerId="LiveId" clId="{8F7234FB-D370-4F75-8126-658D1D67DBF5}" dt="2021-10-17T10:53:47.269" v="32" actId="20577"/>
          <ac:spMkLst>
            <pc:docMk/>
            <pc:sldMk cId="0" sldId="260"/>
            <ac:spMk id="21508" creationId="{00000000-0000-0000-0000-000000000000}"/>
          </ac:spMkLst>
        </pc:spChg>
        <pc:spChg chg="mod">
          <ac:chgData name="pantelis balaouras" userId="25e8755020fc1734" providerId="LiveId" clId="{8F7234FB-D370-4F75-8126-658D1D67DBF5}" dt="2021-10-17T10:52:59.553" v="19" actId="403"/>
          <ac:spMkLst>
            <pc:docMk/>
            <pc:sldMk cId="0" sldId="260"/>
            <ac:spMk id="21509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7T11:11:33.709" v="89" actId="6549"/>
        <pc:sldMkLst>
          <pc:docMk/>
          <pc:sldMk cId="0" sldId="261"/>
        </pc:sldMkLst>
        <pc:spChg chg="mod">
          <ac:chgData name="pantelis balaouras" userId="25e8755020fc1734" providerId="LiveId" clId="{8F7234FB-D370-4F75-8126-658D1D67DBF5}" dt="2021-10-17T11:11:00.479" v="76" actId="207"/>
          <ac:spMkLst>
            <pc:docMk/>
            <pc:sldMk cId="0" sldId="261"/>
            <ac:spMk id="3" creationId="{00000000-0000-0000-0000-000000000000}"/>
          </ac:spMkLst>
        </pc:spChg>
        <pc:spChg chg="mod">
          <ac:chgData name="pantelis balaouras" userId="25e8755020fc1734" providerId="LiveId" clId="{8F7234FB-D370-4F75-8126-658D1D67DBF5}" dt="2021-10-17T11:11:33.709" v="89" actId="6549"/>
          <ac:spMkLst>
            <pc:docMk/>
            <pc:sldMk cId="0" sldId="261"/>
            <ac:spMk id="22532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7T14:21:22.006" v="274" actId="12"/>
        <pc:sldMkLst>
          <pc:docMk/>
          <pc:sldMk cId="0" sldId="264"/>
        </pc:sldMkLst>
        <pc:spChg chg="mod">
          <ac:chgData name="pantelis balaouras" userId="25e8755020fc1734" providerId="LiveId" clId="{8F7234FB-D370-4F75-8126-658D1D67DBF5}" dt="2021-10-17T14:21:22.006" v="274" actId="12"/>
          <ac:spMkLst>
            <pc:docMk/>
            <pc:sldMk cId="0" sldId="264"/>
            <ac:spMk id="28677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09:20:06.142" v="283" actId="20577"/>
        <pc:sldMkLst>
          <pc:docMk/>
          <pc:sldMk cId="0" sldId="265"/>
        </pc:sldMkLst>
        <pc:spChg chg="mod">
          <ac:chgData name="pantelis balaouras" userId="25e8755020fc1734" providerId="LiveId" clId="{8F7234FB-D370-4F75-8126-658D1D67DBF5}" dt="2021-10-18T09:20:06.142" v="283" actId="20577"/>
          <ac:spMkLst>
            <pc:docMk/>
            <pc:sldMk cId="0" sldId="265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10:42:29.711" v="740" actId="113"/>
        <pc:sldMkLst>
          <pc:docMk/>
          <pc:sldMk cId="0" sldId="268"/>
        </pc:sldMkLst>
        <pc:spChg chg="mod">
          <ac:chgData name="pantelis balaouras" userId="25e8755020fc1734" providerId="LiveId" clId="{8F7234FB-D370-4F75-8126-658D1D67DBF5}" dt="2021-10-18T10:42:29.711" v="740" actId="113"/>
          <ac:spMkLst>
            <pc:docMk/>
            <pc:sldMk cId="0" sldId="268"/>
            <ac:spMk id="34821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10:45:53.939" v="742" actId="14100"/>
        <pc:sldMkLst>
          <pc:docMk/>
          <pc:sldMk cId="0" sldId="270"/>
        </pc:sldMkLst>
        <pc:spChg chg="mod">
          <ac:chgData name="pantelis balaouras" userId="25e8755020fc1734" providerId="LiveId" clId="{8F7234FB-D370-4F75-8126-658D1D67DBF5}" dt="2021-10-18T10:45:53.939" v="742" actId="14100"/>
          <ac:spMkLst>
            <pc:docMk/>
            <pc:sldMk cId="0" sldId="270"/>
            <ac:spMk id="38917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12:07:40.997" v="745" actId="113"/>
        <pc:sldMkLst>
          <pc:docMk/>
          <pc:sldMk cId="0" sldId="271"/>
        </pc:sldMkLst>
        <pc:spChg chg="mod">
          <ac:chgData name="pantelis balaouras" userId="25e8755020fc1734" providerId="LiveId" clId="{8F7234FB-D370-4F75-8126-658D1D67DBF5}" dt="2021-10-18T12:07:40.997" v="745" actId="113"/>
          <ac:spMkLst>
            <pc:docMk/>
            <pc:sldMk cId="0" sldId="271"/>
            <ac:spMk id="40965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09:34:55.495" v="316" actId="403"/>
        <pc:sldMkLst>
          <pc:docMk/>
          <pc:sldMk cId="0" sldId="272"/>
        </pc:sldMkLst>
        <pc:spChg chg="mod">
          <ac:chgData name="pantelis balaouras" userId="25e8755020fc1734" providerId="LiveId" clId="{8F7234FB-D370-4F75-8126-658D1D67DBF5}" dt="2021-10-18T09:34:55.495" v="316" actId="403"/>
          <ac:spMkLst>
            <pc:docMk/>
            <pc:sldMk cId="0" sldId="272"/>
            <ac:spMk id="3" creationId="{00000000-0000-0000-0000-000000000000}"/>
          </ac:spMkLst>
        </pc:spChg>
      </pc:sldChg>
      <pc:sldChg chg="addSp delSp modSp mod modAnim modNotes modNotesTx">
        <pc:chgData name="pantelis balaouras" userId="25e8755020fc1734" providerId="LiveId" clId="{8F7234FB-D370-4F75-8126-658D1D67DBF5}" dt="2021-10-18T10:41:43.741" v="739" actId="404"/>
        <pc:sldMkLst>
          <pc:docMk/>
          <pc:sldMk cId="0" sldId="273"/>
        </pc:sldMkLst>
        <pc:spChg chg="add mod">
          <ac:chgData name="pantelis balaouras" userId="25e8755020fc1734" providerId="LiveId" clId="{8F7234FB-D370-4F75-8126-658D1D67DBF5}" dt="2021-10-18T10:40:39.021" v="731" actId="1076"/>
          <ac:spMkLst>
            <pc:docMk/>
            <pc:sldMk cId="0" sldId="273"/>
            <ac:spMk id="7" creationId="{E59F3953-AE39-4302-A7F4-E9884F105642}"/>
          </ac:spMkLst>
        </pc:spChg>
        <pc:spChg chg="add mod">
          <ac:chgData name="pantelis balaouras" userId="25e8755020fc1734" providerId="LiveId" clId="{8F7234FB-D370-4F75-8126-658D1D67DBF5}" dt="2021-10-18T10:40:52.197" v="734" actId="1076"/>
          <ac:spMkLst>
            <pc:docMk/>
            <pc:sldMk cId="0" sldId="273"/>
            <ac:spMk id="10" creationId="{FDE16A2E-3894-47FA-8787-3ECDFC51F22A}"/>
          </ac:spMkLst>
        </pc:spChg>
        <pc:spChg chg="add mod">
          <ac:chgData name="pantelis balaouras" userId="25e8755020fc1734" providerId="LiveId" clId="{8F7234FB-D370-4F75-8126-658D1D67DBF5}" dt="2021-10-18T10:40:41.877" v="732" actId="1076"/>
          <ac:spMkLst>
            <pc:docMk/>
            <pc:sldMk cId="0" sldId="273"/>
            <ac:spMk id="11" creationId="{E16A6082-4E74-4E9E-A3B8-98B1C737E8C0}"/>
          </ac:spMkLst>
        </pc:spChg>
        <pc:spChg chg="add mod">
          <ac:chgData name="pantelis balaouras" userId="25e8755020fc1734" providerId="LiveId" clId="{8F7234FB-D370-4F75-8126-658D1D67DBF5}" dt="2021-10-18T10:39:40.845" v="721" actId="1076"/>
          <ac:spMkLst>
            <pc:docMk/>
            <pc:sldMk cId="0" sldId="273"/>
            <ac:spMk id="12" creationId="{608C5151-DD8B-4296-A253-46ADE491ADF8}"/>
          </ac:spMkLst>
        </pc:spChg>
        <pc:spChg chg="add del mod">
          <ac:chgData name="pantelis balaouras" userId="25e8755020fc1734" providerId="LiveId" clId="{8F7234FB-D370-4F75-8126-658D1D67DBF5}" dt="2021-10-18T10:38:48.772" v="710"/>
          <ac:spMkLst>
            <pc:docMk/>
            <pc:sldMk cId="0" sldId="273"/>
            <ac:spMk id="14" creationId="{59D50AA4-887C-4DB0-B508-17980CFEF1F4}"/>
          </ac:spMkLst>
        </pc:spChg>
        <pc:spChg chg="add mod">
          <ac:chgData name="pantelis balaouras" userId="25e8755020fc1734" providerId="LiveId" clId="{8F7234FB-D370-4F75-8126-658D1D67DBF5}" dt="2021-10-18T10:40:46.763" v="733" actId="1076"/>
          <ac:spMkLst>
            <pc:docMk/>
            <pc:sldMk cId="0" sldId="273"/>
            <ac:spMk id="15" creationId="{677353B3-8CC1-4B15-A566-BC81F050BAF9}"/>
          </ac:spMkLst>
        </pc:spChg>
        <pc:spChg chg="add mod">
          <ac:chgData name="pantelis balaouras" userId="25e8755020fc1734" providerId="LiveId" clId="{8F7234FB-D370-4F75-8126-658D1D67DBF5}" dt="2021-10-18T10:41:43.741" v="739" actId="404"/>
          <ac:spMkLst>
            <pc:docMk/>
            <pc:sldMk cId="0" sldId="273"/>
            <ac:spMk id="16" creationId="{E17F92E0-CDE2-40A7-B287-6B923F87C945}"/>
          </ac:spMkLst>
        </pc:spChg>
        <pc:picChg chg="add del mod">
          <ac:chgData name="pantelis balaouras" userId="25e8755020fc1734" providerId="LiveId" clId="{8F7234FB-D370-4F75-8126-658D1D67DBF5}" dt="2021-10-18T10:38:48.772" v="710"/>
          <ac:picMkLst>
            <pc:docMk/>
            <pc:sldMk cId="0" sldId="273"/>
            <ac:picMk id="13" creationId="{E6005CCA-998B-4229-9079-E54260A66D70}"/>
          </ac:picMkLst>
        </pc:picChg>
        <pc:picChg chg="mod ord">
          <ac:chgData name="pantelis balaouras" userId="25e8755020fc1734" providerId="LiveId" clId="{8F7234FB-D370-4F75-8126-658D1D67DBF5}" dt="2021-10-18T10:40:14.354" v="729" actId="1076"/>
          <ac:picMkLst>
            <pc:docMk/>
            <pc:sldMk cId="0" sldId="273"/>
            <ac:picMk id="32773" creationId="{00000000-0000-0000-0000-000000000000}"/>
          </ac:picMkLst>
        </pc:picChg>
      </pc:sldChg>
      <pc:sldChg chg="modSp mod">
        <pc:chgData name="pantelis balaouras" userId="25e8755020fc1734" providerId="LiveId" clId="{8F7234FB-D370-4F75-8126-658D1D67DBF5}" dt="2021-10-18T12:15:57.381" v="783" actId="1076"/>
        <pc:sldMkLst>
          <pc:docMk/>
          <pc:sldMk cId="0" sldId="277"/>
        </pc:sldMkLst>
        <pc:picChg chg="mod">
          <ac:chgData name="pantelis balaouras" userId="25e8755020fc1734" providerId="LiveId" clId="{8F7234FB-D370-4F75-8126-658D1D67DBF5}" dt="2021-10-18T12:15:53.381" v="782" actId="1076"/>
          <ac:picMkLst>
            <pc:docMk/>
            <pc:sldMk cId="0" sldId="277"/>
            <ac:picMk id="39941" creationId="{00000000-0000-0000-0000-000000000000}"/>
          </ac:picMkLst>
        </pc:picChg>
        <pc:picChg chg="mod">
          <ac:chgData name="pantelis balaouras" userId="25e8755020fc1734" providerId="LiveId" clId="{8F7234FB-D370-4F75-8126-658D1D67DBF5}" dt="2021-10-18T12:15:57.381" v="783" actId="1076"/>
          <ac:picMkLst>
            <pc:docMk/>
            <pc:sldMk cId="0" sldId="277"/>
            <ac:picMk id="39942" creationId="{00000000-0000-0000-0000-000000000000}"/>
          </ac:picMkLst>
        </pc:picChg>
      </pc:sldChg>
      <pc:sldChg chg="addSp delSp modSp mod">
        <pc:chgData name="pantelis balaouras" userId="25e8755020fc1734" providerId="LiveId" clId="{8F7234FB-D370-4F75-8126-658D1D67DBF5}" dt="2021-10-18T13:15:20.038" v="851" actId="21"/>
        <pc:sldMkLst>
          <pc:docMk/>
          <pc:sldMk cId="0" sldId="280"/>
        </pc:sldMkLst>
        <pc:picChg chg="add del mod">
          <ac:chgData name="pantelis balaouras" userId="25e8755020fc1734" providerId="LiveId" clId="{8F7234FB-D370-4F75-8126-658D1D67DBF5}" dt="2021-10-18T13:15:20.038" v="851" actId="21"/>
          <ac:picMkLst>
            <pc:docMk/>
            <pc:sldMk cId="0" sldId="280"/>
            <ac:picMk id="8" creationId="{D9A9CF4B-31AD-4DD9-A2CF-0670AA775488}"/>
          </ac:picMkLst>
        </pc:picChg>
      </pc:sldChg>
      <pc:sldChg chg="modSp mod">
        <pc:chgData name="pantelis balaouras" userId="25e8755020fc1734" providerId="LiveId" clId="{8F7234FB-D370-4F75-8126-658D1D67DBF5}" dt="2021-10-18T13:01:33.949" v="841" actId="14100"/>
        <pc:sldMkLst>
          <pc:docMk/>
          <pc:sldMk cId="0" sldId="281"/>
        </pc:sldMkLst>
        <pc:spChg chg="mod">
          <ac:chgData name="pantelis balaouras" userId="25e8755020fc1734" providerId="LiveId" clId="{8F7234FB-D370-4F75-8126-658D1D67DBF5}" dt="2021-10-18T13:01:33.949" v="841" actId="14100"/>
          <ac:spMkLst>
            <pc:docMk/>
            <pc:sldMk cId="0" sldId="281"/>
            <ac:spMk id="53253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12:57:23.518" v="839" actId="14100"/>
        <pc:sldMkLst>
          <pc:docMk/>
          <pc:sldMk cId="0" sldId="284"/>
        </pc:sldMkLst>
        <pc:spChg chg="mod">
          <ac:chgData name="pantelis balaouras" userId="25e8755020fc1734" providerId="LiveId" clId="{8F7234FB-D370-4F75-8126-658D1D67DBF5}" dt="2021-10-18T12:57:23.518" v="839" actId="14100"/>
          <ac:spMkLst>
            <pc:docMk/>
            <pc:sldMk cId="0" sldId="284"/>
            <ac:spMk id="8" creationId="{00000000-0000-0000-0000-000000000000}"/>
          </ac:spMkLst>
        </pc:spChg>
        <pc:spChg chg="mod">
          <ac:chgData name="pantelis balaouras" userId="25e8755020fc1734" providerId="LiveId" clId="{8F7234FB-D370-4F75-8126-658D1D67DBF5}" dt="2021-10-18T12:57:19.714" v="838" actId="403"/>
          <ac:spMkLst>
            <pc:docMk/>
            <pc:sldMk cId="0" sldId="284"/>
            <ac:spMk id="51205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10:44:32.601" v="741" actId="113"/>
        <pc:sldMkLst>
          <pc:docMk/>
          <pc:sldMk cId="0" sldId="287"/>
        </pc:sldMkLst>
        <pc:spChg chg="mod">
          <ac:chgData name="pantelis balaouras" userId="25e8755020fc1734" providerId="LiveId" clId="{8F7234FB-D370-4F75-8126-658D1D67DBF5}" dt="2021-10-18T10:44:32.601" v="741" actId="113"/>
          <ac:spMkLst>
            <pc:docMk/>
            <pc:sldMk cId="0" sldId="287"/>
            <ac:spMk id="36869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7T14:22:21.373" v="278" actId="14100"/>
        <pc:sldMkLst>
          <pc:docMk/>
          <pc:sldMk cId="0" sldId="289"/>
        </pc:sldMkLst>
        <pc:spChg chg="mod">
          <ac:chgData name="pantelis balaouras" userId="25e8755020fc1734" providerId="LiveId" clId="{8F7234FB-D370-4F75-8126-658D1D67DBF5}" dt="2021-10-17T14:22:21.373" v="278" actId="14100"/>
          <ac:spMkLst>
            <pc:docMk/>
            <pc:sldMk cId="0" sldId="289"/>
            <ac:spMk id="29701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12:22:29.824" v="793" actId="113"/>
        <pc:sldMkLst>
          <pc:docMk/>
          <pc:sldMk cId="0" sldId="292"/>
        </pc:sldMkLst>
        <pc:spChg chg="mod">
          <ac:chgData name="pantelis balaouras" userId="25e8755020fc1734" providerId="LiveId" clId="{8F7234FB-D370-4F75-8126-658D1D67DBF5}" dt="2021-10-18T12:22:29.824" v="793" actId="113"/>
          <ac:spMkLst>
            <pc:docMk/>
            <pc:sldMk cId="0" sldId="292"/>
            <ac:spMk id="43013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10:46:11.601" v="743" actId="403"/>
        <pc:sldMkLst>
          <pc:docMk/>
          <pc:sldMk cId="0" sldId="301"/>
        </pc:sldMkLst>
        <pc:spChg chg="mod">
          <ac:chgData name="pantelis balaouras" userId="25e8755020fc1734" providerId="LiveId" clId="{8F7234FB-D370-4F75-8126-658D1D67DBF5}" dt="2021-10-18T10:46:11.601" v="743" actId="403"/>
          <ac:spMkLst>
            <pc:docMk/>
            <pc:sldMk cId="0" sldId="301"/>
            <ac:spMk id="46085" creationId="{00000000-0000-0000-0000-000000000000}"/>
          </ac:spMkLst>
        </pc:spChg>
      </pc:sldChg>
      <pc:sldChg chg="delSp mod">
        <pc:chgData name="pantelis balaouras" userId="25e8755020fc1734" providerId="LiveId" clId="{8F7234FB-D370-4F75-8126-658D1D67DBF5}" dt="2021-10-18T12:25:18.831" v="794" actId="478"/>
        <pc:sldMkLst>
          <pc:docMk/>
          <pc:sldMk cId="0" sldId="302"/>
        </pc:sldMkLst>
        <pc:spChg chg="del">
          <ac:chgData name="pantelis balaouras" userId="25e8755020fc1734" providerId="LiveId" clId="{8F7234FB-D370-4F75-8126-658D1D67DBF5}" dt="2021-10-18T12:25:18.831" v="794" actId="478"/>
          <ac:spMkLst>
            <pc:docMk/>
            <pc:sldMk cId="0" sldId="302"/>
            <ac:spMk id="36" creationId="{00000000-0000-0000-0000-000000000000}"/>
          </ac:spMkLst>
        </pc:spChg>
      </pc:sldChg>
      <pc:sldChg chg="modSp mod ord">
        <pc:chgData name="pantelis balaouras" userId="25e8755020fc1734" providerId="LiveId" clId="{8F7234FB-D370-4F75-8126-658D1D67DBF5}" dt="2021-10-17T11:11:50.390" v="114" actId="14100"/>
        <pc:sldMkLst>
          <pc:docMk/>
          <pc:sldMk cId="2091832844" sldId="303"/>
        </pc:sldMkLst>
        <pc:spChg chg="mod">
          <ac:chgData name="pantelis balaouras" userId="25e8755020fc1734" providerId="LiveId" clId="{8F7234FB-D370-4F75-8126-658D1D67DBF5}" dt="2021-10-17T11:11:50.390" v="114" actId="14100"/>
          <ac:spMkLst>
            <pc:docMk/>
            <pc:sldMk cId="2091832844" sldId="303"/>
            <ac:spMk id="22532" creationId="{00000000-0000-0000-0000-000000000000}"/>
          </ac:spMkLst>
        </pc:spChg>
      </pc:sldChg>
      <pc:sldChg chg="modSp mod ord">
        <pc:chgData name="pantelis balaouras" userId="25e8755020fc1734" providerId="LiveId" clId="{8F7234FB-D370-4F75-8126-658D1D67DBF5}" dt="2021-10-17T11:12:13.407" v="133" actId="27636"/>
        <pc:sldMkLst>
          <pc:docMk/>
          <pc:sldMk cId="4137592057" sldId="304"/>
        </pc:sldMkLst>
        <pc:spChg chg="mod">
          <ac:chgData name="pantelis balaouras" userId="25e8755020fc1734" providerId="LiveId" clId="{8F7234FB-D370-4F75-8126-658D1D67DBF5}" dt="2021-10-17T11:12:13.407" v="133" actId="27636"/>
          <ac:spMkLst>
            <pc:docMk/>
            <pc:sldMk cId="4137592057" sldId="304"/>
            <ac:spMk id="3" creationId="{00000000-0000-0000-0000-000000000000}"/>
          </ac:spMkLst>
        </pc:spChg>
        <pc:spChg chg="mod">
          <ac:chgData name="pantelis balaouras" userId="25e8755020fc1734" providerId="LiveId" clId="{8F7234FB-D370-4F75-8126-658D1D67DBF5}" dt="2021-10-17T11:12:04.232" v="130" actId="20577"/>
          <ac:spMkLst>
            <pc:docMk/>
            <pc:sldMk cId="4137592057" sldId="304"/>
            <ac:spMk id="22532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09:18:27.591" v="279" actId="113"/>
        <pc:sldMkLst>
          <pc:docMk/>
          <pc:sldMk cId="539129081" sldId="306"/>
        </pc:sldMkLst>
        <pc:spChg chg="mod">
          <ac:chgData name="pantelis balaouras" userId="25e8755020fc1734" providerId="LiveId" clId="{8F7234FB-D370-4F75-8126-658D1D67DBF5}" dt="2021-10-18T09:18:27.591" v="279" actId="113"/>
          <ac:spMkLst>
            <pc:docMk/>
            <pc:sldMk cId="539129081" sldId="306"/>
            <ac:spMk id="28677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09:19:38.996" v="282" actId="14100"/>
        <pc:sldMkLst>
          <pc:docMk/>
          <pc:sldMk cId="1882653438" sldId="307"/>
        </pc:sldMkLst>
        <pc:spChg chg="mod">
          <ac:chgData name="pantelis balaouras" userId="25e8755020fc1734" providerId="LiveId" clId="{8F7234FB-D370-4F75-8126-658D1D67DBF5}" dt="2021-10-18T09:19:38.996" v="282" actId="14100"/>
          <ac:spMkLst>
            <pc:docMk/>
            <pc:sldMk cId="1882653438" sldId="307"/>
            <ac:spMk id="7" creationId="{00000000-0000-0000-0000-000000000000}"/>
          </ac:spMkLst>
        </pc:spChg>
        <pc:spChg chg="mod">
          <ac:chgData name="pantelis balaouras" userId="25e8755020fc1734" providerId="LiveId" clId="{8F7234FB-D370-4F75-8126-658D1D67DBF5}" dt="2021-10-18T09:19:24.815" v="280" actId="255"/>
          <ac:spMkLst>
            <pc:docMk/>
            <pc:sldMk cId="1882653438" sldId="307"/>
            <ac:spMk id="29701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9T06:59:50.547" v="895" actId="6549"/>
        <pc:sldMkLst>
          <pc:docMk/>
          <pc:sldMk cId="3128853672" sldId="308"/>
        </pc:sldMkLst>
        <pc:spChg chg="mod">
          <ac:chgData name="pantelis balaouras" userId="25e8755020fc1734" providerId="LiveId" clId="{8F7234FB-D370-4F75-8126-658D1D67DBF5}" dt="2021-10-19T06:59:50.547" v="895" actId="6549"/>
          <ac:spMkLst>
            <pc:docMk/>
            <pc:sldMk cId="3128853672" sldId="308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12:15:07.765" v="778" actId="14100"/>
        <pc:sldMkLst>
          <pc:docMk/>
          <pc:sldMk cId="3019922624" sldId="309"/>
        </pc:sldMkLst>
        <pc:spChg chg="mod">
          <ac:chgData name="pantelis balaouras" userId="25e8755020fc1734" providerId="LiveId" clId="{8F7234FB-D370-4F75-8126-658D1D67DBF5}" dt="2021-10-18T12:15:07.765" v="778" actId="14100"/>
          <ac:spMkLst>
            <pc:docMk/>
            <pc:sldMk cId="3019922624" sldId="309"/>
            <ac:spMk id="40965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7T10:50:59.068" v="5" actId="1076"/>
        <pc:sldMkLst>
          <pc:docMk/>
          <pc:sldMk cId="2681147115" sldId="313"/>
        </pc:sldMkLst>
        <pc:picChg chg="mod">
          <ac:chgData name="pantelis balaouras" userId="25e8755020fc1734" providerId="LiveId" clId="{8F7234FB-D370-4F75-8126-658D1D67DBF5}" dt="2021-10-17T10:50:59.068" v="5" actId="1076"/>
          <ac:picMkLst>
            <pc:docMk/>
            <pc:sldMk cId="2681147115" sldId="313"/>
            <ac:picMk id="3" creationId="{DFDCD932-9C27-4685-9CAD-6D63C9A7106C}"/>
          </ac:picMkLst>
        </pc:picChg>
      </pc:sldChg>
      <pc:sldChg chg="modSp mod">
        <pc:chgData name="pantelis balaouras" userId="25e8755020fc1734" providerId="LiveId" clId="{8F7234FB-D370-4F75-8126-658D1D67DBF5}" dt="2021-10-19T06:18:36.344" v="854" actId="948"/>
        <pc:sldMkLst>
          <pc:docMk/>
          <pc:sldMk cId="837883769" sldId="314"/>
        </pc:sldMkLst>
        <pc:spChg chg="mod">
          <ac:chgData name="pantelis balaouras" userId="25e8755020fc1734" providerId="LiveId" clId="{8F7234FB-D370-4F75-8126-658D1D67DBF5}" dt="2021-10-19T06:18:36.344" v="854" actId="948"/>
          <ac:spMkLst>
            <pc:docMk/>
            <pc:sldMk cId="837883769" sldId="314"/>
            <ac:spMk id="18437" creationId="{00000000-0000-0000-0000-000000000000}"/>
          </ac:spMkLst>
        </pc:spChg>
      </pc:sldChg>
      <pc:sldChg chg="addSp delSp modSp mod">
        <pc:chgData name="pantelis balaouras" userId="25e8755020fc1734" providerId="LiveId" clId="{8F7234FB-D370-4F75-8126-658D1D67DBF5}" dt="2021-10-19T06:33:34.557" v="857" actId="404"/>
        <pc:sldMkLst>
          <pc:docMk/>
          <pc:sldMk cId="13389208" sldId="315"/>
        </pc:sldMkLst>
        <pc:spChg chg="mod">
          <ac:chgData name="pantelis balaouras" userId="25e8755020fc1734" providerId="LiveId" clId="{8F7234FB-D370-4F75-8126-658D1D67DBF5}" dt="2021-10-19T06:33:34.557" v="857" actId="404"/>
          <ac:spMkLst>
            <pc:docMk/>
            <pc:sldMk cId="13389208" sldId="315"/>
            <ac:spMk id="3" creationId="{00000000-0000-0000-0000-000000000000}"/>
          </ac:spMkLst>
        </pc:spChg>
        <pc:spChg chg="add del">
          <ac:chgData name="pantelis balaouras" userId="25e8755020fc1734" providerId="LiveId" clId="{8F7234FB-D370-4F75-8126-658D1D67DBF5}" dt="2021-10-17T11:00:51.160" v="50" actId="22"/>
          <ac:spMkLst>
            <pc:docMk/>
            <pc:sldMk cId="13389208" sldId="315"/>
            <ac:spMk id="12" creationId="{87B4E019-DAFB-4B86-B849-A55F419C81EC}"/>
          </ac:spMkLst>
        </pc:spChg>
        <pc:spChg chg="mod">
          <ac:chgData name="pantelis balaouras" userId="25e8755020fc1734" providerId="LiveId" clId="{8F7234FB-D370-4F75-8126-658D1D67DBF5}" dt="2021-10-17T11:59:02.778" v="194" actId="403"/>
          <ac:spMkLst>
            <pc:docMk/>
            <pc:sldMk cId="13389208" sldId="315"/>
            <ac:spMk id="19" creationId="{B30D4D3F-79E6-4D03-BD38-B13FEE9B4028}"/>
          </ac:spMkLst>
        </pc:spChg>
        <pc:cxnChg chg="mod">
          <ac:chgData name="pantelis balaouras" userId="25e8755020fc1734" providerId="LiveId" clId="{8F7234FB-D370-4F75-8126-658D1D67DBF5}" dt="2021-10-17T11:57:27.557" v="174" actId="208"/>
          <ac:cxnSpMkLst>
            <pc:docMk/>
            <pc:sldMk cId="13389208" sldId="315"/>
            <ac:cxnSpMk id="18" creationId="{4F672B3B-D805-46B5-B50E-9BB58D78D32A}"/>
          </ac:cxnSpMkLst>
        </pc:cxnChg>
      </pc:sldChg>
      <pc:sldChg chg="modSp mod">
        <pc:chgData name="pantelis balaouras" userId="25e8755020fc1734" providerId="LiveId" clId="{8F7234FB-D370-4F75-8126-658D1D67DBF5}" dt="2021-10-19T06:35:16.415" v="868" actId="255"/>
        <pc:sldMkLst>
          <pc:docMk/>
          <pc:sldMk cId="38349002" sldId="316"/>
        </pc:sldMkLst>
        <pc:spChg chg="mod">
          <ac:chgData name="pantelis balaouras" userId="25e8755020fc1734" providerId="LiveId" clId="{8F7234FB-D370-4F75-8126-658D1D67DBF5}" dt="2021-10-19T06:35:16.415" v="868" actId="255"/>
          <ac:spMkLst>
            <pc:docMk/>
            <pc:sldMk cId="38349002" sldId="316"/>
            <ac:spMk id="3" creationId="{00000000-0000-0000-0000-000000000000}"/>
          </ac:spMkLst>
        </pc:spChg>
        <pc:spChg chg="mod">
          <ac:chgData name="pantelis balaouras" userId="25e8755020fc1734" providerId="LiveId" clId="{8F7234FB-D370-4F75-8126-658D1D67DBF5}" dt="2021-10-19T06:34:35.586" v="859" actId="1076"/>
          <ac:spMkLst>
            <pc:docMk/>
            <pc:sldMk cId="38349002" sldId="316"/>
            <ac:spMk id="13" creationId="{00000000-0000-0000-0000-000000000000}"/>
          </ac:spMkLst>
        </pc:spChg>
        <pc:spChg chg="mod">
          <ac:chgData name="pantelis balaouras" userId="25e8755020fc1734" providerId="LiveId" clId="{8F7234FB-D370-4F75-8126-658D1D67DBF5}" dt="2021-10-19T06:34:40.006" v="860" actId="113"/>
          <ac:spMkLst>
            <pc:docMk/>
            <pc:sldMk cId="38349002" sldId="316"/>
            <ac:spMk id="20" creationId="{53372806-D1EB-4DE5-8372-49B44A5E3189}"/>
          </ac:spMkLst>
        </pc:spChg>
        <pc:cxnChg chg="mod">
          <ac:chgData name="pantelis balaouras" userId="25e8755020fc1734" providerId="LiveId" clId="{8F7234FB-D370-4F75-8126-658D1D67DBF5}" dt="2021-10-17T12:00:00.350" v="196" actId="208"/>
          <ac:cxnSpMkLst>
            <pc:docMk/>
            <pc:sldMk cId="38349002" sldId="316"/>
            <ac:cxnSpMk id="19" creationId="{CDED78DC-46DD-46E5-825F-698B65A13748}"/>
          </ac:cxnSpMkLst>
        </pc:cxnChg>
      </pc:sldChg>
      <pc:sldChg chg="modSp mod">
        <pc:chgData name="pantelis balaouras" userId="25e8755020fc1734" providerId="LiveId" clId="{8F7234FB-D370-4F75-8126-658D1D67DBF5}" dt="2021-10-17T11:59:48.617" v="195" actId="208"/>
        <pc:sldMkLst>
          <pc:docMk/>
          <pc:sldMk cId="445505723" sldId="317"/>
        </pc:sldMkLst>
        <pc:spChg chg="mod">
          <ac:chgData name="pantelis balaouras" userId="25e8755020fc1734" providerId="LiveId" clId="{8F7234FB-D370-4F75-8126-658D1D67DBF5}" dt="2021-10-17T11:58:17.637" v="193" actId="20577"/>
          <ac:spMkLst>
            <pc:docMk/>
            <pc:sldMk cId="445505723" sldId="317"/>
            <ac:spMk id="3" creationId="{00000000-0000-0000-0000-000000000000}"/>
          </ac:spMkLst>
        </pc:spChg>
        <pc:cxnChg chg="mod">
          <ac:chgData name="pantelis balaouras" userId="25e8755020fc1734" providerId="LiveId" clId="{8F7234FB-D370-4F75-8126-658D1D67DBF5}" dt="2021-10-17T11:59:48.617" v="195" actId="208"/>
          <ac:cxnSpMkLst>
            <pc:docMk/>
            <pc:sldMk cId="445505723" sldId="317"/>
            <ac:cxnSpMk id="16" creationId="{98A0F19B-3672-466C-A6C0-DAF0DDC42F75}"/>
          </ac:cxnSpMkLst>
        </pc:cxnChg>
      </pc:sldChg>
      <pc:sldChg chg="addSp modSp mod">
        <pc:chgData name="pantelis balaouras" userId="25e8755020fc1734" providerId="LiveId" clId="{8F7234FB-D370-4F75-8126-658D1D67DBF5}" dt="2021-10-17T12:04:04.554" v="214" actId="404"/>
        <pc:sldMkLst>
          <pc:docMk/>
          <pc:sldMk cId="1739916561" sldId="318"/>
        </pc:sldMkLst>
        <pc:spChg chg="mod">
          <ac:chgData name="pantelis balaouras" userId="25e8755020fc1734" providerId="LiveId" clId="{8F7234FB-D370-4F75-8126-658D1D67DBF5}" dt="2021-10-17T12:04:04.554" v="214" actId="404"/>
          <ac:spMkLst>
            <pc:docMk/>
            <pc:sldMk cId="1739916561" sldId="318"/>
            <ac:spMk id="6" creationId="{1B07D658-E601-47BC-9267-AF66795BF1AA}"/>
          </ac:spMkLst>
        </pc:spChg>
        <pc:spChg chg="add mod ord">
          <ac:chgData name="pantelis balaouras" userId="25e8755020fc1734" providerId="LiveId" clId="{8F7234FB-D370-4F75-8126-658D1D67DBF5}" dt="2021-10-17T12:03:47.152" v="210" actId="167"/>
          <ac:spMkLst>
            <pc:docMk/>
            <pc:sldMk cId="1739916561" sldId="318"/>
            <ac:spMk id="7" creationId="{C7D0CEC1-A404-44CD-89D2-C1F7A22047E9}"/>
          </ac:spMkLst>
        </pc:spChg>
      </pc:sldChg>
      <pc:sldChg chg="addSp modSp mod">
        <pc:chgData name="pantelis balaouras" userId="25e8755020fc1734" providerId="LiveId" clId="{8F7234FB-D370-4F75-8126-658D1D67DBF5}" dt="2021-10-17T12:04:13.753" v="215" actId="404"/>
        <pc:sldMkLst>
          <pc:docMk/>
          <pc:sldMk cId="1331735865" sldId="319"/>
        </pc:sldMkLst>
        <pc:spChg chg="add mod ord">
          <ac:chgData name="pantelis balaouras" userId="25e8755020fc1734" providerId="LiveId" clId="{8F7234FB-D370-4F75-8126-658D1D67DBF5}" dt="2021-10-17T12:03:31.710" v="205" actId="14100"/>
          <ac:spMkLst>
            <pc:docMk/>
            <pc:sldMk cId="1331735865" sldId="319"/>
            <ac:spMk id="7" creationId="{E8D08FB2-FCF6-404F-BFEC-0DECB86F066B}"/>
          </ac:spMkLst>
        </pc:spChg>
        <pc:spChg chg="mod">
          <ac:chgData name="pantelis balaouras" userId="25e8755020fc1734" providerId="LiveId" clId="{8F7234FB-D370-4F75-8126-658D1D67DBF5}" dt="2021-10-17T12:04:13.753" v="215" actId="404"/>
          <ac:spMkLst>
            <pc:docMk/>
            <pc:sldMk cId="1331735865" sldId="319"/>
            <ac:spMk id="11" creationId="{C18BCA92-9292-4599-A735-1AFF71A8DE52}"/>
          </ac:spMkLst>
        </pc:spChg>
      </pc:sldChg>
      <pc:sldChg chg="modSp mod">
        <pc:chgData name="pantelis balaouras" userId="25e8755020fc1734" providerId="LiveId" clId="{8F7234FB-D370-4F75-8126-658D1D67DBF5}" dt="2021-10-17T14:19:41.335" v="272" actId="27636"/>
        <pc:sldMkLst>
          <pc:docMk/>
          <pc:sldMk cId="2441449558" sldId="320"/>
        </pc:sldMkLst>
        <pc:spChg chg="mod">
          <ac:chgData name="pantelis balaouras" userId="25e8755020fc1734" providerId="LiveId" clId="{8F7234FB-D370-4F75-8126-658D1D67DBF5}" dt="2021-10-17T14:19:41.335" v="272" actId="27636"/>
          <ac:spMkLst>
            <pc:docMk/>
            <pc:sldMk cId="2441449558" sldId="320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7T14:20:16.502" v="273" actId="14100"/>
        <pc:sldMkLst>
          <pc:docMk/>
          <pc:sldMk cId="787646892" sldId="321"/>
        </pc:sldMkLst>
        <pc:spChg chg="mod">
          <ac:chgData name="pantelis balaouras" userId="25e8755020fc1734" providerId="LiveId" clId="{8F7234FB-D370-4F75-8126-658D1D67DBF5}" dt="2021-10-17T14:20:16.502" v="273" actId="14100"/>
          <ac:spMkLst>
            <pc:docMk/>
            <pc:sldMk cId="787646892" sldId="321"/>
            <ac:spMk id="3" creationId="{00000000-0000-0000-0000-000000000000}"/>
          </ac:spMkLst>
        </pc:spChg>
      </pc:sldChg>
      <pc:sldChg chg="addSp modSp mod">
        <pc:chgData name="pantelis balaouras" userId="25e8755020fc1734" providerId="LiveId" clId="{8F7234FB-D370-4F75-8126-658D1D67DBF5}" dt="2021-10-19T06:42:02.021" v="870" actId="13822"/>
        <pc:sldMkLst>
          <pc:docMk/>
          <pc:sldMk cId="2119516137" sldId="322"/>
        </pc:sldMkLst>
        <pc:cxnChg chg="add mod">
          <ac:chgData name="pantelis balaouras" userId="25e8755020fc1734" providerId="LiveId" clId="{8F7234FB-D370-4F75-8126-658D1D67DBF5}" dt="2021-10-17T12:09:26.950" v="266" actId="13822"/>
          <ac:cxnSpMkLst>
            <pc:docMk/>
            <pc:sldMk cId="2119516137" sldId="322"/>
            <ac:cxnSpMk id="6" creationId="{C2AEFF0C-C4CD-4A46-B4FF-3403D567BA3F}"/>
          </ac:cxnSpMkLst>
        </pc:cxnChg>
        <pc:cxnChg chg="add mod">
          <ac:chgData name="pantelis balaouras" userId="25e8755020fc1734" providerId="LiveId" clId="{8F7234FB-D370-4F75-8126-658D1D67DBF5}" dt="2021-10-17T12:09:24.072" v="265" actId="13822"/>
          <ac:cxnSpMkLst>
            <pc:docMk/>
            <pc:sldMk cId="2119516137" sldId="322"/>
            <ac:cxnSpMk id="11" creationId="{D70BC414-2EC4-4590-AAD7-5F8929E24C8A}"/>
          </ac:cxnSpMkLst>
        </pc:cxnChg>
        <pc:cxnChg chg="add mod">
          <ac:chgData name="pantelis balaouras" userId="25e8755020fc1734" providerId="LiveId" clId="{8F7234FB-D370-4F75-8126-658D1D67DBF5}" dt="2021-10-19T06:42:02.021" v="870" actId="13822"/>
          <ac:cxnSpMkLst>
            <pc:docMk/>
            <pc:sldMk cId="2119516137" sldId="322"/>
            <ac:cxnSpMk id="12" creationId="{F9AE13DE-93FD-435B-B290-48F426056830}"/>
          </ac:cxnSpMkLst>
        </pc:cxnChg>
      </pc:sldChg>
      <pc:sldChg chg="modSp mod">
        <pc:chgData name="pantelis balaouras" userId="25e8755020fc1734" providerId="LiveId" clId="{8F7234FB-D370-4F75-8126-658D1D67DBF5}" dt="2021-10-17T12:08:11.193" v="261" actId="403"/>
        <pc:sldMkLst>
          <pc:docMk/>
          <pc:sldMk cId="17556825" sldId="323"/>
        </pc:sldMkLst>
        <pc:spChg chg="mod">
          <ac:chgData name="pantelis balaouras" userId="25e8755020fc1734" providerId="LiveId" clId="{8F7234FB-D370-4F75-8126-658D1D67DBF5}" dt="2021-10-17T12:08:11.193" v="261" actId="403"/>
          <ac:spMkLst>
            <pc:docMk/>
            <pc:sldMk cId="17556825" sldId="323"/>
            <ac:spMk id="3" creationId="{3F43DF37-2C70-4199-83F9-44D24978C8D4}"/>
          </ac:spMkLst>
        </pc:spChg>
        <pc:spChg chg="mod">
          <ac:chgData name="pantelis balaouras" userId="25e8755020fc1734" providerId="LiveId" clId="{8F7234FB-D370-4F75-8126-658D1D67DBF5}" dt="2021-10-17T12:07:56.856" v="255" actId="20577"/>
          <ac:spMkLst>
            <pc:docMk/>
            <pc:sldMk cId="17556825" sldId="323"/>
            <ac:spMk id="8" creationId="{8B58A924-AD33-4EDF-9979-220819A08B2A}"/>
          </ac:spMkLst>
        </pc:spChg>
      </pc:sldChg>
      <pc:sldChg chg="modSp mod">
        <pc:chgData name="pantelis balaouras" userId="25e8755020fc1734" providerId="LiveId" clId="{8F7234FB-D370-4F75-8126-658D1D67DBF5}" dt="2021-10-17T12:10:41.126" v="270" actId="20577"/>
        <pc:sldMkLst>
          <pc:docMk/>
          <pc:sldMk cId="2930165031" sldId="325"/>
        </pc:sldMkLst>
        <pc:spChg chg="mod">
          <ac:chgData name="pantelis balaouras" userId="25e8755020fc1734" providerId="LiveId" clId="{8F7234FB-D370-4F75-8126-658D1D67DBF5}" dt="2021-10-17T12:10:41.126" v="270" actId="20577"/>
          <ac:spMkLst>
            <pc:docMk/>
            <pc:sldMk cId="2930165031" sldId="325"/>
            <ac:spMk id="24582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7T10:55:18.919" v="35" actId="948"/>
        <pc:sldMkLst>
          <pc:docMk/>
          <pc:sldMk cId="198347392" sldId="328"/>
        </pc:sldMkLst>
        <pc:spChg chg="mod">
          <ac:chgData name="pantelis balaouras" userId="25e8755020fc1734" providerId="LiveId" clId="{8F7234FB-D370-4F75-8126-658D1D67DBF5}" dt="2021-10-17T10:54:35.371" v="33"/>
          <ac:spMkLst>
            <pc:docMk/>
            <pc:sldMk cId="198347392" sldId="328"/>
            <ac:spMk id="21508" creationId="{00000000-0000-0000-0000-000000000000}"/>
          </ac:spMkLst>
        </pc:spChg>
        <pc:spChg chg="mod">
          <ac:chgData name="pantelis balaouras" userId="25e8755020fc1734" providerId="LiveId" clId="{8F7234FB-D370-4F75-8126-658D1D67DBF5}" dt="2021-10-17T10:55:18.919" v="35" actId="948"/>
          <ac:spMkLst>
            <pc:docMk/>
            <pc:sldMk cId="198347392" sldId="328"/>
            <ac:spMk id="21509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12:35:22.834" v="803" actId="403"/>
        <pc:sldMkLst>
          <pc:docMk/>
          <pc:sldMk cId="3450198286" sldId="329"/>
        </pc:sldMkLst>
        <pc:spChg chg="mod">
          <ac:chgData name="pantelis balaouras" userId="25e8755020fc1734" providerId="LiveId" clId="{8F7234FB-D370-4F75-8126-658D1D67DBF5}" dt="2021-10-18T12:34:27.069" v="798" actId="1076"/>
          <ac:spMkLst>
            <pc:docMk/>
            <pc:sldMk cId="3450198286" sldId="329"/>
            <ac:spMk id="4" creationId="{12DFF814-CEC6-4BA9-9159-40EA7A0B8471}"/>
          </ac:spMkLst>
        </pc:spChg>
        <pc:spChg chg="mod">
          <ac:chgData name="pantelis balaouras" userId="25e8755020fc1734" providerId="LiveId" clId="{8F7234FB-D370-4F75-8126-658D1D67DBF5}" dt="2021-10-18T12:34:27.069" v="798" actId="1076"/>
          <ac:spMkLst>
            <pc:docMk/>
            <pc:sldMk cId="3450198286" sldId="329"/>
            <ac:spMk id="5" creationId="{399E28C0-5162-4717-A579-A8734037C8CF}"/>
          </ac:spMkLst>
        </pc:spChg>
        <pc:spChg chg="mod">
          <ac:chgData name="pantelis balaouras" userId="25e8755020fc1734" providerId="LiveId" clId="{8F7234FB-D370-4F75-8126-658D1D67DBF5}" dt="2021-10-18T12:34:27.069" v="798" actId="1076"/>
          <ac:spMkLst>
            <pc:docMk/>
            <pc:sldMk cId="3450198286" sldId="329"/>
            <ac:spMk id="11" creationId="{A916B87D-85CF-41B5-85C2-77FD586AB8BD}"/>
          </ac:spMkLst>
        </pc:spChg>
        <pc:spChg chg="mod">
          <ac:chgData name="pantelis balaouras" userId="25e8755020fc1734" providerId="LiveId" clId="{8F7234FB-D370-4F75-8126-658D1D67DBF5}" dt="2021-10-18T12:34:27.069" v="798" actId="1076"/>
          <ac:spMkLst>
            <pc:docMk/>
            <pc:sldMk cId="3450198286" sldId="329"/>
            <ac:spMk id="12" creationId="{9743CA09-A4D4-4483-B58D-60EB150D8769}"/>
          </ac:spMkLst>
        </pc:spChg>
        <pc:spChg chg="mod ord">
          <ac:chgData name="pantelis balaouras" userId="25e8755020fc1734" providerId="LiveId" clId="{8F7234FB-D370-4F75-8126-658D1D67DBF5}" dt="2021-10-18T12:35:22.834" v="803" actId="403"/>
          <ac:spMkLst>
            <pc:docMk/>
            <pc:sldMk cId="3450198286" sldId="329"/>
            <ac:spMk id="44037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12:35:58.400" v="808" actId="1076"/>
        <pc:sldMkLst>
          <pc:docMk/>
          <pc:sldMk cId="274865820" sldId="330"/>
        </pc:sldMkLst>
        <pc:spChg chg="mod">
          <ac:chgData name="pantelis balaouras" userId="25e8755020fc1734" providerId="LiveId" clId="{8F7234FB-D370-4F75-8126-658D1D67DBF5}" dt="2021-10-18T12:35:58.400" v="808" actId="1076"/>
          <ac:spMkLst>
            <pc:docMk/>
            <pc:sldMk cId="274865820" sldId="330"/>
            <ac:spMk id="6" creationId="{00000000-0000-0000-0000-000000000000}"/>
          </ac:spMkLst>
        </pc:spChg>
        <pc:spChg chg="ord">
          <ac:chgData name="pantelis balaouras" userId="25e8755020fc1734" providerId="LiveId" clId="{8F7234FB-D370-4F75-8126-658D1D67DBF5}" dt="2021-10-18T12:35:41.492" v="806" actId="167"/>
          <ac:spMkLst>
            <pc:docMk/>
            <pc:sldMk cId="274865820" sldId="330"/>
            <ac:spMk id="44037" creationId="{00000000-0000-0000-0000-000000000000}"/>
          </ac:spMkLst>
        </pc:spChg>
        <pc:cxnChg chg="mod">
          <ac:chgData name="pantelis balaouras" userId="25e8755020fc1734" providerId="LiveId" clId="{8F7234FB-D370-4F75-8126-658D1D67DBF5}" dt="2021-10-18T12:35:58.400" v="808" actId="1076"/>
          <ac:cxnSpMkLst>
            <pc:docMk/>
            <pc:sldMk cId="274865820" sldId="330"/>
            <ac:cxnSpMk id="8" creationId="{00000000-0000-0000-0000-000000000000}"/>
          </ac:cxnSpMkLst>
        </pc:cxnChg>
      </pc:sldChg>
      <pc:sldChg chg="delSp modSp mod">
        <pc:chgData name="pantelis balaouras" userId="25e8755020fc1734" providerId="LiveId" clId="{8F7234FB-D370-4F75-8126-658D1D67DBF5}" dt="2021-10-18T12:41:03.910" v="836" actId="113"/>
        <pc:sldMkLst>
          <pc:docMk/>
          <pc:sldMk cId="612567987" sldId="332"/>
        </pc:sldMkLst>
        <pc:spChg chg="mod">
          <ac:chgData name="pantelis balaouras" userId="25e8755020fc1734" providerId="LiveId" clId="{8F7234FB-D370-4F75-8126-658D1D67DBF5}" dt="2021-10-18T12:41:03.910" v="836" actId="113"/>
          <ac:spMkLst>
            <pc:docMk/>
            <pc:sldMk cId="612567987" sldId="332"/>
            <ac:spMk id="4" creationId="{0BF5D9FE-12C3-4A7F-9D08-56E2436C9821}"/>
          </ac:spMkLst>
        </pc:spChg>
        <pc:spChg chg="del mod">
          <ac:chgData name="pantelis balaouras" userId="25e8755020fc1734" providerId="LiveId" clId="{8F7234FB-D370-4F75-8126-658D1D67DBF5}" dt="2021-10-18T12:38:16.783" v="812" actId="478"/>
          <ac:spMkLst>
            <pc:docMk/>
            <pc:sldMk cId="612567987" sldId="332"/>
            <ac:spMk id="6" creationId="{8D05EA84-5193-4DAB-80A8-5C46DBE6A6AF}"/>
          </ac:spMkLst>
        </pc:spChg>
      </pc:sldChg>
      <pc:sldChg chg="addSp modSp mod">
        <pc:chgData name="pantelis balaouras" userId="25e8755020fc1734" providerId="LiveId" clId="{8F7234FB-D370-4F75-8126-658D1D67DBF5}" dt="2021-10-18T13:15:24.678" v="853" actId="1076"/>
        <pc:sldMkLst>
          <pc:docMk/>
          <pc:sldMk cId="2245432282" sldId="333"/>
        </pc:sldMkLst>
        <pc:picChg chg="add mod">
          <ac:chgData name="pantelis balaouras" userId="25e8755020fc1734" providerId="LiveId" clId="{8F7234FB-D370-4F75-8126-658D1D67DBF5}" dt="2021-10-18T13:15:24.678" v="853" actId="1076"/>
          <ac:picMkLst>
            <pc:docMk/>
            <pc:sldMk cId="2245432282" sldId="333"/>
            <ac:picMk id="7" creationId="{60FFE1E3-8705-4941-99D7-30ADC5A19168}"/>
          </ac:picMkLst>
        </pc:picChg>
      </pc:sldChg>
      <pc:sldChg chg="modSp add mod">
        <pc:chgData name="pantelis balaouras" userId="25e8755020fc1734" providerId="LiveId" clId="{8F7234FB-D370-4F75-8126-658D1D67DBF5}" dt="2021-10-17T11:12:26.867" v="154" actId="27636"/>
        <pc:sldMkLst>
          <pc:docMk/>
          <pc:sldMk cId="3542411249" sldId="334"/>
        </pc:sldMkLst>
        <pc:spChg chg="mod">
          <ac:chgData name="pantelis balaouras" userId="25e8755020fc1734" providerId="LiveId" clId="{8F7234FB-D370-4F75-8126-658D1D67DBF5}" dt="2021-10-17T11:12:26.867" v="154" actId="27636"/>
          <ac:spMkLst>
            <pc:docMk/>
            <pc:sldMk cId="3542411249" sldId="334"/>
            <ac:spMk id="3" creationId="{00000000-0000-0000-0000-000000000000}"/>
          </ac:spMkLst>
        </pc:spChg>
        <pc:spChg chg="mod">
          <ac:chgData name="pantelis balaouras" userId="25e8755020fc1734" providerId="LiveId" clId="{8F7234FB-D370-4F75-8126-658D1D67DBF5}" dt="2021-10-17T11:12:23.124" v="152" actId="20577"/>
          <ac:spMkLst>
            <pc:docMk/>
            <pc:sldMk cId="3542411249" sldId="334"/>
            <ac:spMk id="22532" creationId="{00000000-0000-0000-0000-000000000000}"/>
          </ac:spMkLst>
        </pc:spChg>
      </pc:sldChg>
    </pc:docChg>
  </pc:docChgLst>
  <pc:docChgLst>
    <pc:chgData name="pantelis bbalaouras" userId="25e8755020fc1734" providerId="LiveId" clId="{8F1AF1A3-907C-4D8D-A8CE-F739599D124C}"/>
    <pc:docChg chg="undo custSel addSld delSld modSld sldOrd">
      <pc:chgData name="pantelis bbalaouras" userId="25e8755020fc1734" providerId="LiveId" clId="{8F1AF1A3-907C-4D8D-A8CE-F739599D124C}" dt="2019-10-08T08:23:58.317" v="979" actId="2711"/>
      <pc:docMkLst>
        <pc:docMk/>
      </pc:docMkLst>
      <pc:sldChg chg="modSp">
        <pc:chgData name="pantelis bbalaouras" userId="25e8755020fc1734" providerId="LiveId" clId="{8F1AF1A3-907C-4D8D-A8CE-F739599D124C}" dt="2019-10-01T06:05:43.039" v="3" actId="113"/>
        <pc:sldMkLst>
          <pc:docMk/>
          <pc:sldMk cId="0" sldId="260"/>
        </pc:sldMkLst>
        <pc:spChg chg="mod">
          <ac:chgData name="pantelis bbalaouras" userId="25e8755020fc1734" providerId="LiveId" clId="{8F1AF1A3-907C-4D8D-A8CE-F739599D124C}" dt="2019-10-01T06:05:43.039" v="3" actId="113"/>
          <ac:spMkLst>
            <pc:docMk/>
            <pc:sldMk cId="0" sldId="260"/>
            <ac:spMk id="21509" creationId="{00000000-0000-0000-0000-000000000000}"/>
          </ac:spMkLst>
        </pc:spChg>
      </pc:sldChg>
      <pc:sldChg chg="modSp">
        <pc:chgData name="pantelis bbalaouras" userId="25e8755020fc1734" providerId="LiveId" clId="{8F1AF1A3-907C-4D8D-A8CE-F739599D124C}" dt="2019-10-01T06:20:39.653" v="32" actId="113"/>
        <pc:sldMkLst>
          <pc:docMk/>
          <pc:sldMk cId="0" sldId="261"/>
        </pc:sldMkLst>
        <pc:spChg chg="mod">
          <ac:chgData name="pantelis bbalaouras" userId="25e8755020fc1734" providerId="LiveId" clId="{8F1AF1A3-907C-4D8D-A8CE-F739599D124C}" dt="2019-10-01T06:16:41.669" v="28" actId="207"/>
          <ac:spMkLst>
            <pc:docMk/>
            <pc:sldMk cId="0" sldId="261"/>
            <ac:spMk id="2" creationId="{9D4D8826-DEC6-429C-BF62-88E0AFBBE3D5}"/>
          </ac:spMkLst>
        </pc:spChg>
        <pc:spChg chg="mod">
          <ac:chgData name="pantelis bbalaouras" userId="25e8755020fc1734" providerId="LiveId" clId="{8F1AF1A3-907C-4D8D-A8CE-F739599D124C}" dt="2019-10-01T06:20:39.653" v="32" actId="113"/>
          <ac:spMkLst>
            <pc:docMk/>
            <pc:sldMk cId="0" sldId="261"/>
            <ac:spMk id="3" creationId="{00000000-0000-0000-0000-000000000000}"/>
          </ac:spMkLst>
        </pc:spChg>
      </pc:sldChg>
      <pc:sldChg chg="modSp">
        <pc:chgData name="pantelis bbalaouras" userId="25e8755020fc1734" providerId="LiveId" clId="{8F1AF1A3-907C-4D8D-A8CE-F739599D124C}" dt="2019-10-01T07:19:41.758" v="152" actId="14100"/>
        <pc:sldMkLst>
          <pc:docMk/>
          <pc:sldMk cId="0" sldId="264"/>
        </pc:sldMkLst>
        <pc:spChg chg="mod">
          <ac:chgData name="pantelis bbalaouras" userId="25e8755020fc1734" providerId="LiveId" clId="{8F1AF1A3-907C-4D8D-A8CE-F739599D124C}" dt="2019-10-01T07:18:46.695" v="142" actId="108"/>
          <ac:spMkLst>
            <pc:docMk/>
            <pc:sldMk cId="0" sldId="264"/>
            <ac:spMk id="2" creationId="{47026F77-1C71-47DF-8BD0-E045D32F5306}"/>
          </ac:spMkLst>
        </pc:spChg>
        <pc:spChg chg="mod">
          <ac:chgData name="pantelis bbalaouras" userId="25e8755020fc1734" providerId="LiveId" clId="{8F1AF1A3-907C-4D8D-A8CE-F739599D124C}" dt="2019-10-01T07:19:41.758" v="152" actId="14100"/>
          <ac:spMkLst>
            <pc:docMk/>
            <pc:sldMk cId="0" sldId="264"/>
            <ac:spMk id="28677" creationId="{00000000-0000-0000-0000-000000000000}"/>
          </ac:spMkLst>
        </pc:spChg>
      </pc:sldChg>
      <pc:sldChg chg="ord">
        <pc:chgData name="pantelis bbalaouras" userId="25e8755020fc1734" providerId="LiveId" clId="{8F1AF1A3-907C-4D8D-A8CE-F739599D124C}" dt="2019-10-01T13:07:26.172" v="464"/>
        <pc:sldMkLst>
          <pc:docMk/>
          <pc:sldMk cId="0" sldId="269"/>
        </pc:sldMkLst>
      </pc:sldChg>
      <pc:sldChg chg="modSp">
        <pc:chgData name="pantelis bbalaouras" userId="25e8755020fc1734" providerId="LiveId" clId="{8F1AF1A3-907C-4D8D-A8CE-F739599D124C}" dt="2019-10-01T08:07:29.469" v="158" actId="13926"/>
        <pc:sldMkLst>
          <pc:docMk/>
          <pc:sldMk cId="0" sldId="271"/>
        </pc:sldMkLst>
        <pc:spChg chg="mod">
          <ac:chgData name="pantelis bbalaouras" userId="25e8755020fc1734" providerId="LiveId" clId="{8F1AF1A3-907C-4D8D-A8CE-F739599D124C}" dt="2019-10-01T08:07:29.469" v="158" actId="13926"/>
          <ac:spMkLst>
            <pc:docMk/>
            <pc:sldMk cId="0" sldId="271"/>
            <ac:spMk id="40965" creationId="{00000000-0000-0000-0000-000000000000}"/>
          </ac:spMkLst>
        </pc:spChg>
      </pc:sldChg>
      <pc:sldChg chg="addSp delSp modSp">
        <pc:chgData name="pantelis bbalaouras" userId="25e8755020fc1734" providerId="LiveId" clId="{8F1AF1A3-907C-4D8D-A8CE-F739599D124C}" dt="2019-10-07T11:12:14.506" v="776" actId="1076"/>
        <pc:sldMkLst>
          <pc:docMk/>
          <pc:sldMk cId="0" sldId="278"/>
        </pc:sldMkLst>
        <pc:spChg chg="add del">
          <ac:chgData name="pantelis bbalaouras" userId="25e8755020fc1734" providerId="LiveId" clId="{8F1AF1A3-907C-4D8D-A8CE-F739599D124C}" dt="2019-10-07T10:51:16.682" v="485"/>
          <ac:spMkLst>
            <pc:docMk/>
            <pc:sldMk cId="0" sldId="278"/>
            <ac:spMk id="3" creationId="{698BBC5F-87A6-4E41-97EB-F779008E984A}"/>
          </ac:spMkLst>
        </pc:spChg>
        <pc:spChg chg="mod">
          <ac:chgData name="pantelis bbalaouras" userId="25e8755020fc1734" providerId="LiveId" clId="{8F1AF1A3-907C-4D8D-A8CE-F739599D124C}" dt="2019-10-07T11:11:51.176" v="772" actId="14100"/>
          <ac:spMkLst>
            <pc:docMk/>
            <pc:sldMk cId="0" sldId="278"/>
            <ac:spMk id="49157" creationId="{00000000-0000-0000-0000-000000000000}"/>
          </ac:spMkLst>
        </pc:spChg>
        <pc:picChg chg="add mod">
          <ac:chgData name="pantelis bbalaouras" userId="25e8755020fc1734" providerId="LiveId" clId="{8F1AF1A3-907C-4D8D-A8CE-F739599D124C}" dt="2019-10-07T11:12:14.506" v="776" actId="1076"/>
          <ac:picMkLst>
            <pc:docMk/>
            <pc:sldMk cId="0" sldId="278"/>
            <ac:picMk id="7" creationId="{4CF60DEF-9A67-4496-BF29-A5935435D52D}"/>
          </ac:picMkLst>
        </pc:picChg>
      </pc:sldChg>
      <pc:sldChg chg="delSp modSp delAnim">
        <pc:chgData name="pantelis bbalaouras" userId="25e8755020fc1734" providerId="LiveId" clId="{8F1AF1A3-907C-4D8D-A8CE-F739599D124C}" dt="2019-10-07T11:33:04.849" v="885" actId="14100"/>
        <pc:sldMkLst>
          <pc:docMk/>
          <pc:sldMk cId="0" sldId="279"/>
        </pc:sldMkLst>
        <pc:spChg chg="del">
          <ac:chgData name="pantelis bbalaouras" userId="25e8755020fc1734" providerId="LiveId" clId="{8F1AF1A3-907C-4D8D-A8CE-F739599D124C}" dt="2019-10-07T11:32:29.160" v="880" actId="478"/>
          <ac:spMkLst>
            <pc:docMk/>
            <pc:sldMk cId="0" sldId="279"/>
            <ac:spMk id="19" creationId="{00000000-0000-0000-0000-000000000000}"/>
          </ac:spMkLst>
        </pc:spChg>
        <pc:picChg chg="mod">
          <ac:chgData name="pantelis bbalaouras" userId="25e8755020fc1734" providerId="LiveId" clId="{8F1AF1A3-907C-4D8D-A8CE-F739599D124C}" dt="2019-10-07T11:33:04.849" v="885" actId="14100"/>
          <ac:picMkLst>
            <pc:docMk/>
            <pc:sldMk cId="0" sldId="279"/>
            <ac:picMk id="50181" creationId="{00000000-0000-0000-0000-000000000000}"/>
          </ac:picMkLst>
        </pc:picChg>
        <pc:picChg chg="mod">
          <ac:chgData name="pantelis bbalaouras" userId="25e8755020fc1734" providerId="LiveId" clId="{8F1AF1A3-907C-4D8D-A8CE-F739599D124C}" dt="2019-10-07T11:33:00.921" v="884" actId="14100"/>
          <ac:picMkLst>
            <pc:docMk/>
            <pc:sldMk cId="0" sldId="279"/>
            <ac:picMk id="50182" creationId="{00000000-0000-0000-0000-000000000000}"/>
          </ac:picMkLst>
        </pc:picChg>
        <pc:picChg chg="del">
          <ac:chgData name="pantelis bbalaouras" userId="25e8755020fc1734" providerId="LiveId" clId="{8F1AF1A3-907C-4D8D-A8CE-F739599D124C}" dt="2019-10-07T11:32:38.675" v="882" actId="478"/>
          <ac:picMkLst>
            <pc:docMk/>
            <pc:sldMk cId="0" sldId="279"/>
            <ac:picMk id="50183" creationId="{00000000-0000-0000-0000-000000000000}"/>
          </ac:picMkLst>
        </pc:picChg>
        <pc:cxnChg chg="del">
          <ac:chgData name="pantelis bbalaouras" userId="25e8755020fc1734" providerId="LiveId" clId="{8F1AF1A3-907C-4D8D-A8CE-F739599D124C}" dt="2019-10-07T11:32:35.416" v="881" actId="478"/>
          <ac:cxnSpMkLst>
            <pc:docMk/>
            <pc:sldMk cId="0" sldId="279"/>
            <ac:cxnSpMk id="16" creationId="{00000000-0000-0000-0000-000000000000}"/>
          </ac:cxnSpMkLst>
        </pc:cxnChg>
      </pc:sldChg>
      <pc:sldChg chg="addSp delSp modSp">
        <pc:chgData name="pantelis bbalaouras" userId="25e8755020fc1734" providerId="LiveId" clId="{8F1AF1A3-907C-4D8D-A8CE-F739599D124C}" dt="2019-10-08T08:23:04.274" v="977" actId="113"/>
        <pc:sldMkLst>
          <pc:docMk/>
          <pc:sldMk cId="0" sldId="280"/>
        </pc:sldMkLst>
        <pc:spChg chg="add">
          <ac:chgData name="pantelis bbalaouras" userId="25e8755020fc1734" providerId="LiveId" clId="{8F1AF1A3-907C-4D8D-A8CE-F739599D124C}" dt="2019-10-07T12:24:48.740" v="911"/>
          <ac:spMkLst>
            <pc:docMk/>
            <pc:sldMk cId="0" sldId="280"/>
            <ac:spMk id="7" creationId="{670DABE9-654F-40F6-86B8-C05D523CB41E}"/>
          </ac:spMkLst>
        </pc:spChg>
        <pc:spChg chg="mod">
          <ac:chgData name="pantelis bbalaouras" userId="25e8755020fc1734" providerId="LiveId" clId="{8F1AF1A3-907C-4D8D-A8CE-F739599D124C}" dt="2019-10-08T08:23:04.274" v="977" actId="113"/>
          <ac:spMkLst>
            <pc:docMk/>
            <pc:sldMk cId="0" sldId="280"/>
            <ac:spMk id="56325" creationId="{00000000-0000-0000-0000-000000000000}"/>
          </ac:spMkLst>
        </pc:spChg>
        <pc:picChg chg="add del mod">
          <ac:chgData name="pantelis bbalaouras" userId="25e8755020fc1734" providerId="LiveId" clId="{8F1AF1A3-907C-4D8D-A8CE-F739599D124C}" dt="2019-10-07T12:24:47.585" v="910" actId="478"/>
          <ac:picMkLst>
            <pc:docMk/>
            <pc:sldMk cId="0" sldId="280"/>
            <ac:picMk id="2" creationId="{4F8DD5FE-1E95-4B1E-B4F8-627D99367F38}"/>
          </ac:picMkLst>
        </pc:picChg>
      </pc:sldChg>
      <pc:sldChg chg="modSp">
        <pc:chgData name="pantelis bbalaouras" userId="25e8755020fc1734" providerId="LiveId" clId="{8F1AF1A3-907C-4D8D-A8CE-F739599D124C}" dt="2019-10-08T08:11:11.624" v="963" actId="20577"/>
        <pc:sldMkLst>
          <pc:docMk/>
          <pc:sldMk cId="0" sldId="281"/>
        </pc:sldMkLst>
        <pc:spChg chg="mod">
          <ac:chgData name="pantelis bbalaouras" userId="25e8755020fc1734" providerId="LiveId" clId="{8F1AF1A3-907C-4D8D-A8CE-F739599D124C}" dt="2019-10-08T08:11:11.624" v="963" actId="20577"/>
          <ac:spMkLst>
            <pc:docMk/>
            <pc:sldMk cId="0" sldId="281"/>
            <ac:spMk id="53253" creationId="{00000000-0000-0000-0000-000000000000}"/>
          </ac:spMkLst>
        </pc:spChg>
      </pc:sldChg>
      <pc:sldChg chg="modSp">
        <pc:chgData name="pantelis bbalaouras" userId="25e8755020fc1734" providerId="LiveId" clId="{8F1AF1A3-907C-4D8D-A8CE-F739599D124C}" dt="2019-10-07T11:34:46.323" v="891" actId="113"/>
        <pc:sldMkLst>
          <pc:docMk/>
          <pc:sldMk cId="0" sldId="284"/>
        </pc:sldMkLst>
        <pc:spChg chg="mod">
          <ac:chgData name="pantelis bbalaouras" userId="25e8755020fc1734" providerId="LiveId" clId="{8F1AF1A3-907C-4D8D-A8CE-F739599D124C}" dt="2019-10-07T11:34:31.700" v="890" actId="1036"/>
          <ac:spMkLst>
            <pc:docMk/>
            <pc:sldMk cId="0" sldId="284"/>
            <ac:spMk id="8" creationId="{00000000-0000-0000-0000-000000000000}"/>
          </ac:spMkLst>
        </pc:spChg>
        <pc:spChg chg="mod">
          <ac:chgData name="pantelis bbalaouras" userId="25e8755020fc1734" providerId="LiveId" clId="{8F1AF1A3-907C-4D8D-A8CE-F739599D124C}" dt="2019-10-07T11:34:46.323" v="891" actId="113"/>
          <ac:spMkLst>
            <pc:docMk/>
            <pc:sldMk cId="0" sldId="284"/>
            <ac:spMk id="51205" creationId="{00000000-0000-0000-0000-000000000000}"/>
          </ac:spMkLst>
        </pc:spChg>
      </pc:sldChg>
      <pc:sldChg chg="modSp">
        <pc:chgData name="pantelis bbalaouras" userId="25e8755020fc1734" providerId="LiveId" clId="{8F1AF1A3-907C-4D8D-A8CE-F739599D124C}" dt="2019-10-01T07:47:38.190" v="157" actId="113"/>
        <pc:sldMkLst>
          <pc:docMk/>
          <pc:sldMk cId="0" sldId="287"/>
        </pc:sldMkLst>
        <pc:spChg chg="mod">
          <ac:chgData name="pantelis bbalaouras" userId="25e8755020fc1734" providerId="LiveId" clId="{8F1AF1A3-907C-4D8D-A8CE-F739599D124C}" dt="2019-10-01T07:47:38.190" v="157" actId="113"/>
          <ac:spMkLst>
            <pc:docMk/>
            <pc:sldMk cId="0" sldId="287"/>
            <ac:spMk id="36869" creationId="{00000000-0000-0000-0000-000000000000}"/>
          </ac:spMkLst>
        </pc:spChg>
      </pc:sldChg>
      <pc:sldChg chg="modSp">
        <pc:chgData name="pantelis bbalaouras" userId="25e8755020fc1734" providerId="LiveId" clId="{8F1AF1A3-907C-4D8D-A8CE-F739599D124C}" dt="2019-10-08T08:18:18.453" v="964" actId="14100"/>
        <pc:sldMkLst>
          <pc:docMk/>
          <pc:sldMk cId="0" sldId="288"/>
        </pc:sldMkLst>
        <pc:spChg chg="mod">
          <ac:chgData name="pantelis bbalaouras" userId="25e8755020fc1734" providerId="LiveId" clId="{8F1AF1A3-907C-4D8D-A8CE-F739599D124C}" dt="2019-10-08T08:18:18.453" v="964" actId="14100"/>
          <ac:spMkLst>
            <pc:docMk/>
            <pc:sldMk cId="0" sldId="288"/>
            <ac:spMk id="54277" creationId="{00000000-0000-0000-0000-000000000000}"/>
          </ac:spMkLst>
        </pc:spChg>
      </pc:sldChg>
      <pc:sldChg chg="modSp">
        <pc:chgData name="pantelis bbalaouras" userId="25e8755020fc1734" providerId="LiveId" clId="{8F1AF1A3-907C-4D8D-A8CE-F739599D124C}" dt="2019-10-08T08:23:58.317" v="979" actId="2711"/>
        <pc:sldMkLst>
          <pc:docMk/>
          <pc:sldMk cId="0" sldId="290"/>
        </pc:sldMkLst>
        <pc:spChg chg="mod">
          <ac:chgData name="pantelis bbalaouras" userId="25e8755020fc1734" providerId="LiveId" clId="{8F1AF1A3-907C-4D8D-A8CE-F739599D124C}" dt="2019-10-08T08:23:58.317" v="979" actId="2711"/>
          <ac:spMkLst>
            <pc:docMk/>
            <pc:sldMk cId="0" sldId="290"/>
            <ac:spMk id="17" creationId="{00000000-0000-0000-0000-000000000000}"/>
          </ac:spMkLst>
        </pc:spChg>
      </pc:sldChg>
      <pc:sldChg chg="delSp modSp">
        <pc:chgData name="pantelis bbalaouras" userId="25e8755020fc1734" providerId="LiveId" clId="{8F1AF1A3-907C-4D8D-A8CE-F739599D124C}" dt="2019-10-01T13:08:06.143" v="476" actId="478"/>
        <pc:sldMkLst>
          <pc:docMk/>
          <pc:sldMk cId="0" sldId="300"/>
        </pc:sldMkLst>
        <pc:spChg chg="del">
          <ac:chgData name="pantelis bbalaouras" userId="25e8755020fc1734" providerId="LiveId" clId="{8F1AF1A3-907C-4D8D-A8CE-F739599D124C}" dt="2019-10-01T13:08:04.071" v="475" actId="478"/>
          <ac:spMkLst>
            <pc:docMk/>
            <pc:sldMk cId="0" sldId="300"/>
            <ac:spMk id="6" creationId="{00000000-0000-0000-0000-000000000000}"/>
          </ac:spMkLst>
        </pc:spChg>
        <pc:spChg chg="mod">
          <ac:chgData name="pantelis bbalaouras" userId="25e8755020fc1734" providerId="LiveId" clId="{8F1AF1A3-907C-4D8D-A8CE-F739599D124C}" dt="2019-10-01T13:08:01.825" v="474" actId="20577"/>
          <ac:spMkLst>
            <pc:docMk/>
            <pc:sldMk cId="0" sldId="300"/>
            <ac:spMk id="44037" creationId="{00000000-0000-0000-0000-000000000000}"/>
          </ac:spMkLst>
        </pc:spChg>
        <pc:cxnChg chg="del mod">
          <ac:chgData name="pantelis bbalaouras" userId="25e8755020fc1734" providerId="LiveId" clId="{8F1AF1A3-907C-4D8D-A8CE-F739599D124C}" dt="2019-10-01T13:08:06.143" v="476" actId="478"/>
          <ac:cxnSpMkLst>
            <pc:docMk/>
            <pc:sldMk cId="0" sldId="300"/>
            <ac:cxnSpMk id="8" creationId="{00000000-0000-0000-0000-000000000000}"/>
          </ac:cxnSpMkLst>
        </pc:cxnChg>
      </pc:sldChg>
      <pc:sldChg chg="ord">
        <pc:chgData name="pantelis bbalaouras" userId="25e8755020fc1734" providerId="LiveId" clId="{8F1AF1A3-907C-4D8D-A8CE-F739599D124C}" dt="2019-10-01T13:07:14.315" v="463"/>
        <pc:sldMkLst>
          <pc:docMk/>
          <pc:sldMk cId="0" sldId="302"/>
        </pc:sldMkLst>
      </pc:sldChg>
      <pc:sldChg chg="modSp">
        <pc:chgData name="pantelis bbalaouras" userId="25e8755020fc1734" providerId="LiveId" clId="{8F1AF1A3-907C-4D8D-A8CE-F739599D124C}" dt="2019-10-01T06:18:06.773" v="31" actId="207"/>
        <pc:sldMkLst>
          <pc:docMk/>
          <pc:sldMk cId="2091832844" sldId="303"/>
        </pc:sldMkLst>
        <pc:graphicFrameChg chg="modGraphic">
          <ac:chgData name="pantelis bbalaouras" userId="25e8755020fc1734" providerId="LiveId" clId="{8F1AF1A3-907C-4D8D-A8CE-F739599D124C}" dt="2019-10-01T06:18:06.773" v="31" actId="207"/>
          <ac:graphicFrameMkLst>
            <pc:docMk/>
            <pc:sldMk cId="2091832844" sldId="303"/>
            <ac:graphicFrameMk id="2" creationId="{89E62ED3-1A00-48E2-88F1-0AC6148490EA}"/>
          </ac:graphicFrameMkLst>
        </pc:graphicFrameChg>
      </pc:sldChg>
      <pc:sldChg chg="addSp modSp">
        <pc:chgData name="pantelis bbalaouras" userId="25e8755020fc1734" providerId="LiveId" clId="{8F1AF1A3-907C-4D8D-A8CE-F739599D124C}" dt="2019-10-07T11:16:35.364" v="879" actId="113"/>
        <pc:sldMkLst>
          <pc:docMk/>
          <pc:sldMk cId="1810655126" sldId="312"/>
        </pc:sldMkLst>
        <pc:spChg chg="mod">
          <ac:chgData name="pantelis bbalaouras" userId="25e8755020fc1734" providerId="LiveId" clId="{8F1AF1A3-907C-4D8D-A8CE-F739599D124C}" dt="2019-10-07T11:16:35.364" v="879" actId="113"/>
          <ac:spMkLst>
            <pc:docMk/>
            <pc:sldMk cId="1810655126" sldId="312"/>
            <ac:spMk id="49157" creationId="{00000000-0000-0000-0000-000000000000}"/>
          </ac:spMkLst>
        </pc:spChg>
        <pc:picChg chg="add mod">
          <ac:chgData name="pantelis bbalaouras" userId="25e8755020fc1734" providerId="LiveId" clId="{8F1AF1A3-907C-4D8D-A8CE-F739599D124C}" dt="2019-10-07T11:16:22.610" v="878" actId="1076"/>
          <ac:picMkLst>
            <pc:docMk/>
            <pc:sldMk cId="1810655126" sldId="312"/>
            <ac:picMk id="7" creationId="{6569A5F0-B6D2-4EA1-80CD-5DE69055AAC5}"/>
          </ac:picMkLst>
        </pc:picChg>
      </pc:sldChg>
      <pc:sldChg chg="modSp">
        <pc:chgData name="pantelis bbalaouras" userId="25e8755020fc1734" providerId="LiveId" clId="{8F1AF1A3-907C-4D8D-A8CE-F739599D124C}" dt="2019-10-01T06:42:34.662" v="80" actId="14100"/>
        <pc:sldMkLst>
          <pc:docMk/>
          <pc:sldMk cId="1331735865" sldId="319"/>
        </pc:sldMkLst>
        <pc:spChg chg="mod">
          <ac:chgData name="pantelis bbalaouras" userId="25e8755020fc1734" providerId="LiveId" clId="{8F1AF1A3-907C-4D8D-A8CE-F739599D124C}" dt="2019-10-01T06:42:34.662" v="80" actId="14100"/>
          <ac:spMkLst>
            <pc:docMk/>
            <pc:sldMk cId="1331735865" sldId="319"/>
            <ac:spMk id="24582" creationId="{00000000-0000-0000-0000-000000000000}"/>
          </ac:spMkLst>
        </pc:spChg>
        <pc:picChg chg="mod">
          <ac:chgData name="pantelis bbalaouras" userId="25e8755020fc1734" providerId="LiveId" clId="{8F1AF1A3-907C-4D8D-A8CE-F739599D124C}" dt="2019-10-01T06:42:02.270" v="76" actId="1076"/>
          <ac:picMkLst>
            <pc:docMk/>
            <pc:sldMk cId="1331735865" sldId="319"/>
            <ac:picMk id="3" creationId="{54F8B2DD-8337-4A91-B615-5CE4A031F28F}"/>
          </ac:picMkLst>
        </pc:picChg>
      </pc:sldChg>
      <pc:sldChg chg="modSp">
        <pc:chgData name="pantelis bbalaouras" userId="25e8755020fc1734" providerId="LiveId" clId="{8F1AF1A3-907C-4D8D-A8CE-F739599D124C}" dt="2019-10-01T06:58:11.864" v="121" actId="403"/>
        <pc:sldMkLst>
          <pc:docMk/>
          <pc:sldMk cId="2441449558" sldId="320"/>
        </pc:sldMkLst>
        <pc:spChg chg="mod">
          <ac:chgData name="pantelis bbalaouras" userId="25e8755020fc1734" providerId="LiveId" clId="{8F1AF1A3-907C-4D8D-A8CE-F739599D124C}" dt="2019-10-01T06:58:11.864" v="121" actId="403"/>
          <ac:spMkLst>
            <pc:docMk/>
            <pc:sldMk cId="2441449558" sldId="320"/>
            <ac:spMk id="3" creationId="{00000000-0000-0000-0000-000000000000}"/>
          </ac:spMkLst>
        </pc:spChg>
      </pc:sldChg>
      <pc:sldChg chg="modSp">
        <pc:chgData name="pantelis bbalaouras" userId="25e8755020fc1734" providerId="LiveId" clId="{8F1AF1A3-907C-4D8D-A8CE-F739599D124C}" dt="2019-10-01T07:16:17.904" v="125" actId="948"/>
        <pc:sldMkLst>
          <pc:docMk/>
          <pc:sldMk cId="787646892" sldId="321"/>
        </pc:sldMkLst>
        <pc:spChg chg="mod">
          <ac:chgData name="pantelis bbalaouras" userId="25e8755020fc1734" providerId="LiveId" clId="{8F1AF1A3-907C-4D8D-A8CE-F739599D124C}" dt="2019-10-01T07:16:17.904" v="125" actId="948"/>
          <ac:spMkLst>
            <pc:docMk/>
            <pc:sldMk cId="787646892" sldId="321"/>
            <ac:spMk id="3" creationId="{00000000-0000-0000-0000-000000000000}"/>
          </ac:spMkLst>
        </pc:spChg>
      </pc:sldChg>
      <pc:sldChg chg="modSp">
        <pc:chgData name="pantelis bbalaouras" userId="25e8755020fc1734" providerId="LiveId" clId="{8F1AF1A3-907C-4D8D-A8CE-F739599D124C}" dt="2019-10-01T06:37:50.700" v="34" actId="14100"/>
        <pc:sldMkLst>
          <pc:docMk/>
          <pc:sldMk cId="2119516137" sldId="322"/>
        </pc:sldMkLst>
        <pc:picChg chg="mod">
          <ac:chgData name="pantelis bbalaouras" userId="25e8755020fc1734" providerId="LiveId" clId="{8F1AF1A3-907C-4D8D-A8CE-F739599D124C}" dt="2019-10-01T06:37:50.700" v="34" actId="14100"/>
          <ac:picMkLst>
            <pc:docMk/>
            <pc:sldMk cId="2119516137" sldId="322"/>
            <ac:picMk id="7" creationId="{91036F75-F781-44BF-B850-2D6FC1535E56}"/>
          </ac:picMkLst>
        </pc:picChg>
      </pc:sldChg>
      <pc:sldChg chg="modSp">
        <pc:chgData name="pantelis bbalaouras" userId="25e8755020fc1734" providerId="LiveId" clId="{8F1AF1A3-907C-4D8D-A8CE-F739599D124C}" dt="2019-10-01T06:58:00.176" v="118" actId="108"/>
        <pc:sldMkLst>
          <pc:docMk/>
          <pc:sldMk cId="2930165031" sldId="325"/>
        </pc:sldMkLst>
        <pc:spChg chg="mod">
          <ac:chgData name="pantelis bbalaouras" userId="25e8755020fc1734" providerId="LiveId" clId="{8F1AF1A3-907C-4D8D-A8CE-F739599D124C}" dt="2019-10-01T06:58:00.176" v="118" actId="108"/>
          <ac:spMkLst>
            <pc:docMk/>
            <pc:sldMk cId="2930165031" sldId="325"/>
            <ac:spMk id="24582" creationId="{00000000-0000-0000-0000-000000000000}"/>
          </ac:spMkLst>
        </pc:spChg>
      </pc:sldChg>
      <pc:sldChg chg="addSp delSp modSp add">
        <pc:chgData name="pantelis bbalaouras" userId="25e8755020fc1734" providerId="LiveId" clId="{8F1AF1A3-907C-4D8D-A8CE-F739599D124C}" dt="2019-10-01T09:08:19.370" v="350"/>
        <pc:sldMkLst>
          <pc:docMk/>
          <pc:sldMk cId="3450198286" sldId="329"/>
        </pc:sldMkLst>
        <pc:spChg chg="add del mod">
          <ac:chgData name="pantelis bbalaouras" userId="25e8755020fc1734" providerId="LiveId" clId="{8F1AF1A3-907C-4D8D-A8CE-F739599D124C}" dt="2019-10-01T08:28:29.463" v="166" actId="11529"/>
          <ac:spMkLst>
            <pc:docMk/>
            <pc:sldMk cId="3450198286" sldId="329"/>
            <ac:spMk id="3" creationId="{14F4948C-FFB7-42E1-ABC1-4785C1F838E0}"/>
          </ac:spMkLst>
        </pc:spChg>
        <pc:spChg chg="add mod">
          <ac:chgData name="pantelis bbalaouras" userId="25e8755020fc1734" providerId="LiveId" clId="{8F1AF1A3-907C-4D8D-A8CE-F739599D124C}" dt="2019-10-01T08:54:31.889" v="271" actId="1076"/>
          <ac:spMkLst>
            <pc:docMk/>
            <pc:sldMk cId="3450198286" sldId="329"/>
            <ac:spMk id="4" creationId="{12DFF814-CEC6-4BA9-9159-40EA7A0B8471}"/>
          </ac:spMkLst>
        </pc:spChg>
        <pc:spChg chg="add mod">
          <ac:chgData name="pantelis bbalaouras" userId="25e8755020fc1734" providerId="LiveId" clId="{8F1AF1A3-907C-4D8D-A8CE-F739599D124C}" dt="2019-10-01T08:54:31.889" v="271" actId="1076"/>
          <ac:spMkLst>
            <pc:docMk/>
            <pc:sldMk cId="3450198286" sldId="329"/>
            <ac:spMk id="5" creationId="{399E28C0-5162-4717-A579-A8734037C8CF}"/>
          </ac:spMkLst>
        </pc:spChg>
        <pc:spChg chg="del">
          <ac:chgData name="pantelis bbalaouras" userId="25e8755020fc1734" providerId="LiveId" clId="{8F1AF1A3-907C-4D8D-A8CE-F739599D124C}" dt="2019-10-01T08:28:10.635" v="163" actId="478"/>
          <ac:spMkLst>
            <pc:docMk/>
            <pc:sldMk cId="3450198286" sldId="329"/>
            <ac:spMk id="6" creationId="{00000000-0000-0000-0000-000000000000}"/>
          </ac:spMkLst>
        </pc:spChg>
        <pc:spChg chg="add mod ord">
          <ac:chgData name="pantelis bbalaouras" userId="25e8755020fc1734" providerId="LiveId" clId="{8F1AF1A3-907C-4D8D-A8CE-F739599D124C}" dt="2019-10-01T08:54:31.889" v="271" actId="1076"/>
          <ac:spMkLst>
            <pc:docMk/>
            <pc:sldMk cId="3450198286" sldId="329"/>
            <ac:spMk id="11" creationId="{A916B87D-85CF-41B5-85C2-77FD586AB8BD}"/>
          </ac:spMkLst>
        </pc:spChg>
        <pc:spChg chg="add mod">
          <ac:chgData name="pantelis bbalaouras" userId="25e8755020fc1734" providerId="LiveId" clId="{8F1AF1A3-907C-4D8D-A8CE-F739599D124C}" dt="2019-10-01T08:54:31.889" v="271" actId="1076"/>
          <ac:spMkLst>
            <pc:docMk/>
            <pc:sldMk cId="3450198286" sldId="329"/>
            <ac:spMk id="12" creationId="{9743CA09-A4D4-4483-B58D-60EB150D8769}"/>
          </ac:spMkLst>
        </pc:spChg>
        <pc:spChg chg="mod">
          <ac:chgData name="pantelis bbalaouras" userId="25e8755020fc1734" providerId="LiveId" clId="{8F1AF1A3-907C-4D8D-A8CE-F739599D124C}" dt="2019-10-01T09:08:19.370" v="350"/>
          <ac:spMkLst>
            <pc:docMk/>
            <pc:sldMk cId="3450198286" sldId="329"/>
            <ac:spMk id="44037" creationId="{00000000-0000-0000-0000-000000000000}"/>
          </ac:spMkLst>
        </pc:spChg>
        <pc:cxnChg chg="del mod">
          <ac:chgData name="pantelis bbalaouras" userId="25e8755020fc1734" providerId="LiveId" clId="{8F1AF1A3-907C-4D8D-A8CE-F739599D124C}" dt="2019-10-01T08:28:12.351" v="164" actId="478"/>
          <ac:cxnSpMkLst>
            <pc:docMk/>
            <pc:sldMk cId="3450198286" sldId="329"/>
            <ac:cxnSpMk id="8" creationId="{00000000-0000-0000-0000-000000000000}"/>
          </ac:cxnSpMkLst>
        </pc:cxnChg>
      </pc:sldChg>
      <pc:sldChg chg="addSp delSp modSp add ord">
        <pc:chgData name="pantelis bbalaouras" userId="25e8755020fc1734" providerId="LiveId" clId="{8F1AF1A3-907C-4D8D-A8CE-F739599D124C}" dt="2019-10-01T13:07:38.479" v="468" actId="478"/>
        <pc:sldMkLst>
          <pc:docMk/>
          <pc:sldMk cId="274865820" sldId="330"/>
        </pc:sldMkLst>
        <pc:spChg chg="mod">
          <ac:chgData name="pantelis bbalaouras" userId="25e8755020fc1734" providerId="LiveId" clId="{8F1AF1A3-907C-4D8D-A8CE-F739599D124C}" dt="2019-10-01T09:07:10.250" v="345" actId="1076"/>
          <ac:spMkLst>
            <pc:docMk/>
            <pc:sldMk cId="274865820" sldId="330"/>
            <ac:spMk id="6" creationId="{00000000-0000-0000-0000-000000000000}"/>
          </ac:spMkLst>
        </pc:spChg>
        <pc:spChg chg="add del mod">
          <ac:chgData name="pantelis bbalaouras" userId="25e8755020fc1734" providerId="LiveId" clId="{8F1AF1A3-907C-4D8D-A8CE-F739599D124C}" dt="2019-10-01T13:07:34.160" v="466" actId="478"/>
          <ac:spMkLst>
            <pc:docMk/>
            <pc:sldMk cId="274865820" sldId="330"/>
            <ac:spMk id="9" creationId="{2D4ACE25-DC85-4D14-8763-8DD10523F538}"/>
          </ac:spMkLst>
        </pc:spChg>
        <pc:spChg chg="add del mod">
          <ac:chgData name="pantelis bbalaouras" userId="25e8755020fc1734" providerId="LiveId" clId="{8F1AF1A3-907C-4D8D-A8CE-F739599D124C}" dt="2019-10-01T13:07:33.320" v="465" actId="478"/>
          <ac:spMkLst>
            <pc:docMk/>
            <pc:sldMk cId="274865820" sldId="330"/>
            <ac:spMk id="11" creationId="{F931B7A3-52A2-41DA-9251-D5328148E847}"/>
          </ac:spMkLst>
        </pc:spChg>
        <pc:spChg chg="add del mod">
          <ac:chgData name="pantelis bbalaouras" userId="25e8755020fc1734" providerId="LiveId" clId="{8F1AF1A3-907C-4D8D-A8CE-F739599D124C}" dt="2019-10-01T13:07:36.450" v="467" actId="478"/>
          <ac:spMkLst>
            <pc:docMk/>
            <pc:sldMk cId="274865820" sldId="330"/>
            <ac:spMk id="12" creationId="{6BEED10E-9037-45C2-9C6F-9B1BEA71B836}"/>
          </ac:spMkLst>
        </pc:spChg>
        <pc:spChg chg="add del mod">
          <ac:chgData name="pantelis bbalaouras" userId="25e8755020fc1734" providerId="LiveId" clId="{8F1AF1A3-907C-4D8D-A8CE-F739599D124C}" dt="2019-10-01T13:07:38.479" v="468" actId="478"/>
          <ac:spMkLst>
            <pc:docMk/>
            <pc:sldMk cId="274865820" sldId="330"/>
            <ac:spMk id="13" creationId="{D11E1C40-BFB5-4E55-982C-A2ECC286C905}"/>
          </ac:spMkLst>
        </pc:spChg>
        <pc:spChg chg="mod">
          <ac:chgData name="pantelis bbalaouras" userId="25e8755020fc1734" providerId="LiveId" clId="{8F1AF1A3-907C-4D8D-A8CE-F739599D124C}" dt="2019-10-01T09:07:03.769" v="344" actId="6549"/>
          <ac:spMkLst>
            <pc:docMk/>
            <pc:sldMk cId="274865820" sldId="330"/>
            <ac:spMk id="44037" creationId="{00000000-0000-0000-0000-000000000000}"/>
          </ac:spMkLst>
        </pc:spChg>
        <pc:cxnChg chg="mod">
          <ac:chgData name="pantelis bbalaouras" userId="25e8755020fc1734" providerId="LiveId" clId="{8F1AF1A3-907C-4D8D-A8CE-F739599D124C}" dt="2019-10-01T09:07:10.250" v="345" actId="1076"/>
          <ac:cxnSpMkLst>
            <pc:docMk/>
            <pc:sldMk cId="274865820" sldId="330"/>
            <ac:cxnSpMk id="8" creationId="{00000000-0000-0000-0000-000000000000}"/>
          </ac:cxnSpMkLst>
        </pc:cxnChg>
      </pc:sldChg>
      <pc:sldChg chg="addSp delSp add del">
        <pc:chgData name="pantelis bbalaouras" userId="25e8755020fc1734" providerId="LiveId" clId="{8F1AF1A3-907C-4D8D-A8CE-F739599D124C}" dt="2019-10-01T09:13:43.969" v="462" actId="2696"/>
        <pc:sldMkLst>
          <pc:docMk/>
          <pc:sldMk cId="2150621654" sldId="331"/>
        </pc:sldMkLst>
        <pc:spChg chg="add del">
          <ac:chgData name="pantelis bbalaouras" userId="25e8755020fc1734" providerId="LiveId" clId="{8F1AF1A3-907C-4D8D-A8CE-F739599D124C}" dt="2019-10-01T09:11:50.086" v="353"/>
          <ac:spMkLst>
            <pc:docMk/>
            <pc:sldMk cId="2150621654" sldId="331"/>
            <ac:spMk id="3" creationId="{50581C25-BBB4-487D-8F6B-E558930FD8FF}"/>
          </ac:spMkLst>
        </pc:spChg>
      </pc:sldChg>
      <pc:sldChg chg="addSp delSp modSp add">
        <pc:chgData name="pantelis bbalaouras" userId="25e8755020fc1734" providerId="LiveId" clId="{8F1AF1A3-907C-4D8D-A8CE-F739599D124C}" dt="2019-10-01T09:13:40.708" v="461" actId="20577"/>
        <pc:sldMkLst>
          <pc:docMk/>
          <pc:sldMk cId="612567987" sldId="332"/>
        </pc:sldMkLst>
        <pc:spChg chg="add mod">
          <ac:chgData name="pantelis bbalaouras" userId="25e8755020fc1734" providerId="LiveId" clId="{8F1AF1A3-907C-4D8D-A8CE-F739599D124C}" dt="2019-10-01T09:12:03.442" v="355"/>
          <ac:spMkLst>
            <pc:docMk/>
            <pc:sldMk cId="612567987" sldId="332"/>
            <ac:spMk id="3" creationId="{42E91A61-9860-4D72-979D-61789B51090E}"/>
          </ac:spMkLst>
        </pc:spChg>
        <pc:spChg chg="add del mod">
          <ac:chgData name="pantelis bbalaouras" userId="25e8755020fc1734" providerId="LiveId" clId="{8F1AF1A3-907C-4D8D-A8CE-F739599D124C}" dt="2019-10-01T09:13:40.708" v="461" actId="20577"/>
          <ac:spMkLst>
            <pc:docMk/>
            <pc:sldMk cId="612567987" sldId="332"/>
            <ac:spMk id="4" creationId="{0BF5D9FE-12C3-4A7F-9D08-56E2436C9821}"/>
          </ac:spMkLst>
        </pc:spChg>
        <pc:spChg chg="add del">
          <ac:chgData name="pantelis bbalaouras" userId="25e8755020fc1734" providerId="LiveId" clId="{8F1AF1A3-907C-4D8D-A8CE-F739599D124C}" dt="2019-10-01T09:12:07.196" v="357"/>
          <ac:spMkLst>
            <pc:docMk/>
            <pc:sldMk cId="612567987" sldId="332"/>
            <ac:spMk id="5" creationId="{A0302F51-DC2E-4045-9AE9-D92EECD3B049}"/>
          </ac:spMkLst>
        </pc:spChg>
        <pc:spChg chg="add">
          <ac:chgData name="pantelis bbalaouras" userId="25e8755020fc1734" providerId="LiveId" clId="{8F1AF1A3-907C-4D8D-A8CE-F739599D124C}" dt="2019-10-01T09:13:17.636" v="408"/>
          <ac:spMkLst>
            <pc:docMk/>
            <pc:sldMk cId="612567987" sldId="332"/>
            <ac:spMk id="6" creationId="{8D05EA84-5193-4DAB-80A8-5C46DBE6A6AF}"/>
          </ac:spMkLst>
        </pc:spChg>
      </pc:sldChg>
      <pc:sldChg chg="addSp modSp add">
        <pc:chgData name="pantelis bbalaouras" userId="25e8755020fc1734" providerId="LiveId" clId="{8F1AF1A3-907C-4D8D-A8CE-F739599D124C}" dt="2019-10-07T12:26:18.203" v="961" actId="404"/>
        <pc:sldMkLst>
          <pc:docMk/>
          <pc:sldMk cId="2245432282" sldId="333"/>
        </pc:sldMkLst>
        <pc:spChg chg="add">
          <ac:chgData name="pantelis bbalaouras" userId="25e8755020fc1734" providerId="LiveId" clId="{8F1AF1A3-907C-4D8D-A8CE-F739599D124C}" dt="2019-10-07T12:24:50.215" v="912"/>
          <ac:spMkLst>
            <pc:docMk/>
            <pc:sldMk cId="2245432282" sldId="333"/>
            <ac:spMk id="4" creationId="{92C7DFC5-83EC-499F-9E86-12B6AC32C7D4}"/>
          </ac:spMkLst>
        </pc:spChg>
        <pc:spChg chg="add mod">
          <ac:chgData name="pantelis bbalaouras" userId="25e8755020fc1734" providerId="LiveId" clId="{8F1AF1A3-907C-4D8D-A8CE-F739599D124C}" dt="2019-10-07T12:26:18.203" v="961" actId="404"/>
          <ac:spMkLst>
            <pc:docMk/>
            <pc:sldMk cId="2245432282" sldId="333"/>
            <ac:spMk id="6" creationId="{DEDD2277-4B05-4247-BE14-CF3B38D88C65}"/>
          </ac:spMkLst>
        </pc:spChg>
        <pc:picChg chg="add mod">
          <ac:chgData name="pantelis bbalaouras" userId="25e8755020fc1734" providerId="LiveId" clId="{8F1AF1A3-907C-4D8D-A8CE-F739599D124C}" dt="2019-10-07T12:25:33.743" v="917" actId="14100"/>
          <ac:picMkLst>
            <pc:docMk/>
            <pc:sldMk cId="2245432282" sldId="333"/>
            <ac:picMk id="3" creationId="{47C562AC-927A-4055-9D3D-845C1EFBED86}"/>
          </ac:picMkLst>
        </pc:picChg>
        <pc:picChg chg="add mod">
          <ac:chgData name="pantelis bbalaouras" userId="25e8755020fc1734" providerId="LiveId" clId="{8F1AF1A3-907C-4D8D-A8CE-F739599D124C}" dt="2019-10-07T12:25:29.663" v="916" actId="14100"/>
          <ac:picMkLst>
            <pc:docMk/>
            <pc:sldMk cId="2245432282" sldId="333"/>
            <ac:picMk id="5" creationId="{DD2B4F44-4290-40D2-B295-258681BA24AF}"/>
          </ac:picMkLst>
        </pc:picChg>
      </pc:sldChg>
    </pc:docChg>
  </pc:docChgLst>
  <pc:docChgLst>
    <pc:chgData name="pantelis bbalaouras" userId="25e8755020fc1734" providerId="LiveId" clId="{FD087E6E-5ACD-4276-BDB3-2ACE0766474A}"/>
    <pc:docChg chg="custSel modSld">
      <pc:chgData name="pantelis bbalaouras" userId="25e8755020fc1734" providerId="LiveId" clId="{FD087E6E-5ACD-4276-BDB3-2ACE0766474A}" dt="2020-10-13T07:46:10.310" v="7" actId="478"/>
      <pc:docMkLst>
        <pc:docMk/>
      </pc:docMkLst>
      <pc:sldChg chg="addSp delSp modSp mod">
        <pc:chgData name="pantelis bbalaouras" userId="25e8755020fc1734" providerId="LiveId" clId="{FD087E6E-5ACD-4276-BDB3-2ACE0766474A}" dt="2020-10-13T07:46:10.310" v="7" actId="478"/>
        <pc:sldMkLst>
          <pc:docMk/>
          <pc:sldMk cId="0" sldId="256"/>
        </pc:sldMkLst>
        <pc:grpChg chg="del mod">
          <ac:chgData name="pantelis bbalaouras" userId="25e8755020fc1734" providerId="LiveId" clId="{FD087E6E-5ACD-4276-BDB3-2ACE0766474A}" dt="2020-10-13T07:46:10.310" v="7" actId="478"/>
          <ac:grpSpMkLst>
            <pc:docMk/>
            <pc:sldMk cId="0" sldId="256"/>
            <ac:grpSpMk id="5" creationId="{B2841C6E-21E2-475C-A324-4113CAC27181}"/>
          </ac:grpSpMkLst>
        </pc:grpChg>
        <pc:inkChg chg="add mod">
          <ac:chgData name="pantelis bbalaouras" userId="25e8755020fc1734" providerId="LiveId" clId="{FD087E6E-5ACD-4276-BDB3-2ACE0766474A}" dt="2020-10-13T07:44:51.401" v="2"/>
          <ac:inkMkLst>
            <pc:docMk/>
            <pc:sldMk cId="0" sldId="256"/>
            <ac:inkMk id="3" creationId="{28033DF3-7011-439C-8D13-9FE0098891B5}"/>
          </ac:inkMkLst>
        </pc:inkChg>
        <pc:inkChg chg="add mod">
          <ac:chgData name="pantelis bbalaouras" userId="25e8755020fc1734" providerId="LiveId" clId="{FD087E6E-5ACD-4276-BDB3-2ACE0766474A}" dt="2020-10-13T07:44:51.401" v="2"/>
          <ac:inkMkLst>
            <pc:docMk/>
            <pc:sldMk cId="0" sldId="256"/>
            <ac:inkMk id="4" creationId="{8560529D-0F41-4B68-A78C-DEC2322CCCC1}"/>
          </ac:inkMkLst>
        </pc:inkChg>
        <pc:inkChg chg="add del">
          <ac:chgData name="pantelis bbalaouras" userId="25e8755020fc1734" providerId="LiveId" clId="{FD087E6E-5ACD-4276-BDB3-2ACE0766474A}" dt="2020-10-13T07:46:02.378" v="5" actId="478"/>
          <ac:inkMkLst>
            <pc:docMk/>
            <pc:sldMk cId="0" sldId="256"/>
            <ac:inkMk id="6" creationId="{818DFBC3-21A4-4838-8B3A-F281CF4E36F3}"/>
          </ac:inkMkLst>
        </pc:inkChg>
        <pc:inkChg chg="add del">
          <ac:chgData name="pantelis bbalaouras" userId="25e8755020fc1734" providerId="LiveId" clId="{FD087E6E-5ACD-4276-BDB3-2ACE0766474A}" dt="2020-10-13T07:46:05.943" v="6" actId="478"/>
          <ac:inkMkLst>
            <pc:docMk/>
            <pc:sldMk cId="0" sldId="256"/>
            <ac:inkMk id="8" creationId="{167D79E2-F370-402E-8484-C4CE47F4A298}"/>
          </ac:inkMkLst>
        </pc:inkChg>
      </pc:sldChg>
    </pc:docChg>
  </pc:docChgLst>
  <pc:docChgLst>
    <pc:chgData name="pantelis bbalaouras" userId="25e8755020fc1734" providerId="LiveId" clId="{D34114E6-B7D4-45E2-BC8D-47E8229EECC5}"/>
    <pc:docChg chg="custSel modSld">
      <pc:chgData name="pantelis bbalaouras" userId="25e8755020fc1734" providerId="LiveId" clId="{D34114E6-B7D4-45E2-BC8D-47E8229EECC5}" dt="2019-09-30T14:12:21.721" v="33" actId="13926"/>
      <pc:docMkLst>
        <pc:docMk/>
      </pc:docMkLst>
      <pc:sldChg chg="modSp">
        <pc:chgData name="pantelis bbalaouras" userId="25e8755020fc1734" providerId="LiveId" clId="{D34114E6-B7D4-45E2-BC8D-47E8229EECC5}" dt="2019-09-30T14:06:17.272" v="5" actId="20577"/>
        <pc:sldMkLst>
          <pc:docMk/>
          <pc:sldMk cId="0" sldId="256"/>
        </pc:sldMkLst>
        <pc:spChg chg="mod">
          <ac:chgData name="pantelis bbalaouras" userId="25e8755020fc1734" providerId="LiveId" clId="{D34114E6-B7D4-45E2-BC8D-47E8229EECC5}" dt="2019-09-30T14:06:17.272" v="5" actId="20577"/>
          <ac:spMkLst>
            <pc:docMk/>
            <pc:sldMk cId="0" sldId="256"/>
            <ac:spMk id="15362" creationId="{00000000-0000-0000-0000-000000000000}"/>
          </ac:spMkLst>
        </pc:spChg>
      </pc:sldChg>
      <pc:sldChg chg="modSp">
        <pc:chgData name="pantelis bbalaouras" userId="25e8755020fc1734" providerId="LiveId" clId="{D34114E6-B7D4-45E2-BC8D-47E8229EECC5}" dt="2019-09-30T14:09:07.218" v="26" actId="14100"/>
        <pc:sldMkLst>
          <pc:docMk/>
          <pc:sldMk cId="0" sldId="261"/>
        </pc:sldMkLst>
        <pc:spChg chg="mod">
          <ac:chgData name="pantelis bbalaouras" userId="25e8755020fc1734" providerId="LiveId" clId="{D34114E6-B7D4-45E2-BC8D-47E8229EECC5}" dt="2019-09-30T14:08:57.449" v="23" actId="113"/>
          <ac:spMkLst>
            <pc:docMk/>
            <pc:sldMk cId="0" sldId="261"/>
            <ac:spMk id="2" creationId="{9D4D8826-DEC6-429C-BF62-88E0AFBBE3D5}"/>
          </ac:spMkLst>
        </pc:spChg>
        <pc:spChg chg="mod">
          <ac:chgData name="pantelis bbalaouras" userId="25e8755020fc1734" providerId="LiveId" clId="{D34114E6-B7D4-45E2-BC8D-47E8229EECC5}" dt="2019-09-30T14:09:07.218" v="26" actId="14100"/>
          <ac:spMkLst>
            <pc:docMk/>
            <pc:sldMk cId="0" sldId="261"/>
            <ac:spMk id="3" creationId="{00000000-0000-0000-0000-000000000000}"/>
          </ac:spMkLst>
        </pc:spChg>
      </pc:sldChg>
      <pc:sldChg chg="modSp">
        <pc:chgData name="pantelis bbalaouras" userId="25e8755020fc1734" providerId="LiveId" clId="{D34114E6-B7D4-45E2-BC8D-47E8229EECC5}" dt="2019-09-30T14:11:21.800" v="27" actId="13926"/>
        <pc:sldMkLst>
          <pc:docMk/>
          <pc:sldMk cId="0" sldId="293"/>
        </pc:sldMkLst>
        <pc:spChg chg="mod">
          <ac:chgData name="pantelis bbalaouras" userId="25e8755020fc1734" providerId="LiveId" clId="{D34114E6-B7D4-45E2-BC8D-47E8229EECC5}" dt="2019-09-30T14:11:21.800" v="27" actId="13926"/>
          <ac:spMkLst>
            <pc:docMk/>
            <pc:sldMk cId="0" sldId="293"/>
            <ac:spMk id="8" creationId="{00000000-0000-0000-0000-000000000000}"/>
          </ac:spMkLst>
        </pc:spChg>
      </pc:sldChg>
      <pc:sldChg chg="modSp">
        <pc:chgData name="pantelis bbalaouras" userId="25e8755020fc1734" providerId="LiveId" clId="{D34114E6-B7D4-45E2-BC8D-47E8229EECC5}" dt="2019-09-30T14:11:34.947" v="28" actId="13926"/>
        <pc:sldMkLst>
          <pc:docMk/>
          <pc:sldMk cId="0" sldId="294"/>
        </pc:sldMkLst>
        <pc:spChg chg="mod">
          <ac:chgData name="pantelis bbalaouras" userId="25e8755020fc1734" providerId="LiveId" clId="{D34114E6-B7D4-45E2-BC8D-47E8229EECC5}" dt="2019-09-30T14:11:34.947" v="28" actId="13926"/>
          <ac:spMkLst>
            <pc:docMk/>
            <pc:sldMk cId="0" sldId="294"/>
            <ac:spMk id="8" creationId="{00000000-0000-0000-0000-000000000000}"/>
          </ac:spMkLst>
        </pc:spChg>
      </pc:sldChg>
      <pc:sldChg chg="modSp">
        <pc:chgData name="pantelis bbalaouras" userId="25e8755020fc1734" providerId="LiveId" clId="{D34114E6-B7D4-45E2-BC8D-47E8229EECC5}" dt="2019-09-30T14:11:54.706" v="29" actId="13926"/>
        <pc:sldMkLst>
          <pc:docMk/>
          <pc:sldMk cId="0" sldId="295"/>
        </pc:sldMkLst>
        <pc:spChg chg="mod">
          <ac:chgData name="pantelis bbalaouras" userId="25e8755020fc1734" providerId="LiveId" clId="{D34114E6-B7D4-45E2-BC8D-47E8229EECC5}" dt="2019-09-30T14:11:54.706" v="29" actId="13926"/>
          <ac:spMkLst>
            <pc:docMk/>
            <pc:sldMk cId="0" sldId="295"/>
            <ac:spMk id="33796" creationId="{00000000-0000-0000-0000-000000000000}"/>
          </ac:spMkLst>
        </pc:spChg>
      </pc:sldChg>
      <pc:sldChg chg="modSp">
        <pc:chgData name="pantelis bbalaouras" userId="25e8755020fc1734" providerId="LiveId" clId="{D34114E6-B7D4-45E2-BC8D-47E8229EECC5}" dt="2019-09-30T14:12:00.946" v="30" actId="13926"/>
        <pc:sldMkLst>
          <pc:docMk/>
          <pc:sldMk cId="0" sldId="296"/>
        </pc:sldMkLst>
        <pc:spChg chg="mod">
          <ac:chgData name="pantelis bbalaouras" userId="25e8755020fc1734" providerId="LiveId" clId="{D34114E6-B7D4-45E2-BC8D-47E8229EECC5}" dt="2019-09-30T14:12:00.946" v="30" actId="13926"/>
          <ac:spMkLst>
            <pc:docMk/>
            <pc:sldMk cId="0" sldId="296"/>
            <ac:spMk id="8" creationId="{00000000-0000-0000-0000-000000000000}"/>
          </ac:spMkLst>
        </pc:spChg>
      </pc:sldChg>
      <pc:sldChg chg="modSp">
        <pc:chgData name="pantelis bbalaouras" userId="25e8755020fc1734" providerId="LiveId" clId="{D34114E6-B7D4-45E2-BC8D-47E8229EECC5}" dt="2019-09-30T14:12:09.962" v="31" actId="13926"/>
        <pc:sldMkLst>
          <pc:docMk/>
          <pc:sldMk cId="0" sldId="297"/>
        </pc:sldMkLst>
        <pc:spChg chg="mod">
          <ac:chgData name="pantelis bbalaouras" userId="25e8755020fc1734" providerId="LiveId" clId="{D34114E6-B7D4-45E2-BC8D-47E8229EECC5}" dt="2019-09-30T14:12:09.962" v="31" actId="13926"/>
          <ac:spMkLst>
            <pc:docMk/>
            <pc:sldMk cId="0" sldId="297"/>
            <ac:spMk id="8" creationId="{00000000-0000-0000-0000-000000000000}"/>
          </ac:spMkLst>
        </pc:spChg>
      </pc:sldChg>
      <pc:sldChg chg="modSp">
        <pc:chgData name="pantelis bbalaouras" userId="25e8755020fc1734" providerId="LiveId" clId="{D34114E6-B7D4-45E2-BC8D-47E8229EECC5}" dt="2019-09-30T14:12:16.796" v="32" actId="13926"/>
        <pc:sldMkLst>
          <pc:docMk/>
          <pc:sldMk cId="0" sldId="298"/>
        </pc:sldMkLst>
        <pc:spChg chg="mod">
          <ac:chgData name="pantelis bbalaouras" userId="25e8755020fc1734" providerId="LiveId" clId="{D34114E6-B7D4-45E2-BC8D-47E8229EECC5}" dt="2019-09-30T14:12:16.796" v="32" actId="13926"/>
          <ac:spMkLst>
            <pc:docMk/>
            <pc:sldMk cId="0" sldId="298"/>
            <ac:spMk id="52228" creationId="{00000000-0000-0000-0000-000000000000}"/>
          </ac:spMkLst>
        </pc:spChg>
      </pc:sldChg>
      <pc:sldChg chg="modSp">
        <pc:chgData name="pantelis bbalaouras" userId="25e8755020fc1734" providerId="LiveId" clId="{D34114E6-B7D4-45E2-BC8D-47E8229EECC5}" dt="2019-09-30T14:12:21.721" v="33" actId="13926"/>
        <pc:sldMkLst>
          <pc:docMk/>
          <pc:sldMk cId="0" sldId="299"/>
        </pc:sldMkLst>
        <pc:spChg chg="mod">
          <ac:chgData name="pantelis bbalaouras" userId="25e8755020fc1734" providerId="LiveId" clId="{D34114E6-B7D4-45E2-BC8D-47E8229EECC5}" dt="2019-09-30T14:12:21.721" v="33" actId="13926"/>
          <ac:spMkLst>
            <pc:docMk/>
            <pc:sldMk cId="0" sldId="299"/>
            <ac:spMk id="8" creationId="{00000000-0000-0000-0000-000000000000}"/>
          </ac:spMkLst>
        </pc:spChg>
      </pc:sldChg>
      <pc:sldChg chg="modSp">
        <pc:chgData name="pantelis bbalaouras" userId="25e8755020fc1734" providerId="LiveId" clId="{D34114E6-B7D4-45E2-BC8D-47E8229EECC5}" dt="2019-09-30T14:07:45.602" v="20" actId="6549"/>
        <pc:sldMkLst>
          <pc:docMk/>
          <pc:sldMk cId="539129081" sldId="306"/>
        </pc:sldMkLst>
        <pc:spChg chg="mod">
          <ac:chgData name="pantelis bbalaouras" userId="25e8755020fc1734" providerId="LiveId" clId="{D34114E6-B7D4-45E2-BC8D-47E8229EECC5}" dt="2019-09-30T14:07:45.602" v="20" actId="6549"/>
          <ac:spMkLst>
            <pc:docMk/>
            <pc:sldMk cId="539129081" sldId="306"/>
            <ac:spMk id="2867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624" cy="489047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8504" y="0"/>
            <a:ext cx="2914624" cy="489047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DBF130F1-7603-47C2-AA6B-9843FF50BEDD}" type="datetimeFigureOut">
              <a:rPr lang="el-GR"/>
              <a:pPr>
                <a:defRPr/>
              </a:pPr>
              <a:t>8/10/2024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3523"/>
            <a:ext cx="2914624" cy="489047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8504" y="9283523"/>
            <a:ext cx="2914624" cy="489047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8D680A77-BE3D-41F1-833F-6A467244EA1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624" cy="489047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504" y="0"/>
            <a:ext cx="2914624" cy="489047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F5ACB405-D7C0-41DA-8BF0-65E988D92C74}" type="datetimeFigureOut">
              <a:rPr lang="en-US"/>
              <a:pPr>
                <a:defRPr/>
              </a:pPr>
              <a:t>10/8/2024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0" rIns="91861" bIns="4593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1552" y="4643432"/>
            <a:ext cx="5381548" cy="4398073"/>
          </a:xfrm>
          <a:prstGeom prst="rect">
            <a:avLst/>
          </a:prstGeom>
        </p:spPr>
        <p:txBody>
          <a:bodyPr vert="horz" wrap="square" lIns="91861" tIns="45930" rIns="91861" bIns="4593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3523"/>
            <a:ext cx="2914624" cy="489047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504" y="9283523"/>
            <a:ext cx="2914624" cy="489047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CC47E80E-3560-473D-B295-46C002BAC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791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446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03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863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871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481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15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922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5060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My position is </a:t>
            </a:r>
            <a:r>
              <a:rPr lang="el-GR" dirty="0"/>
              <a:t>0</a:t>
            </a:r>
            <a:r>
              <a:rPr lang="en-US" dirty="0"/>
              <a:t> and I am an element number</a:t>
            </a:r>
            <a:r>
              <a:rPr lang="el-GR" dirty="0"/>
              <a:t> 1</a:t>
            </a:r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My position is 1 and I am an element number</a:t>
            </a:r>
            <a:r>
              <a:rPr lang="el-GR" dirty="0"/>
              <a:t> </a:t>
            </a:r>
            <a:r>
              <a:rPr lang="en-US" dirty="0"/>
              <a:t>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My position is 2 and I am an element number</a:t>
            </a:r>
            <a:r>
              <a:rPr lang="el-GR" dirty="0"/>
              <a:t> </a:t>
            </a:r>
            <a:r>
              <a:rPr lang="en-US" dirty="0"/>
              <a:t>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My position is 3 and I am an element number</a:t>
            </a:r>
            <a:r>
              <a:rPr lang="el-GR" dirty="0"/>
              <a:t> </a:t>
            </a:r>
            <a:r>
              <a:rPr lang="en-US" dirty="0"/>
              <a:t>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My position is 4 and I am an element number</a:t>
            </a:r>
            <a:r>
              <a:rPr lang="el-GR" dirty="0"/>
              <a:t> </a:t>
            </a:r>
            <a:r>
              <a:rPr lang="en-US" dirty="0"/>
              <a:t>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My position is 5 and I am an element number</a:t>
            </a:r>
            <a:r>
              <a:rPr lang="el-GR" dirty="0"/>
              <a:t> </a:t>
            </a:r>
            <a:r>
              <a:rPr lang="en-US" dirty="0"/>
              <a:t>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My position is 6 and I am an element number</a:t>
            </a:r>
            <a:r>
              <a:rPr lang="el-GR" dirty="0"/>
              <a:t> </a:t>
            </a:r>
            <a:r>
              <a:rPr lang="en-US" dirty="0"/>
              <a:t>7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My position is 7 and I am an element number</a:t>
            </a:r>
            <a:r>
              <a:rPr lang="el-GR" dirty="0"/>
              <a:t> </a:t>
            </a:r>
            <a:r>
              <a:rPr lang="en-US" dirty="0"/>
              <a:t>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My position is 8 and I am an element number</a:t>
            </a:r>
            <a:r>
              <a:rPr lang="el-GR" dirty="0"/>
              <a:t> </a:t>
            </a:r>
            <a:r>
              <a:rPr lang="en-US" dirty="0"/>
              <a:t>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My position is 9 and I am an element number</a:t>
            </a:r>
            <a:r>
              <a:rPr lang="el-GR" dirty="0"/>
              <a:t> </a:t>
            </a:r>
            <a:r>
              <a:rPr lang="en-US" dirty="0"/>
              <a:t>10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……</a:t>
            </a:r>
          </a:p>
          <a:p>
            <a:endParaRPr lang="en-US" dirty="0"/>
          </a:p>
          <a:p>
            <a:r>
              <a:rPr lang="en-US" dirty="0"/>
              <a:t>b[0] = 10 and a[0] = 10</a:t>
            </a:r>
          </a:p>
          <a:p>
            <a:endParaRPr lang="el-GR" dirty="0"/>
          </a:p>
          <a:p>
            <a:r>
              <a:rPr lang="en-US" dirty="0"/>
              <a:t>I am a[ 0 ] = 11 – I am b[ 0 ] = 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 am a[ 1 ] = 12 – I am b[ 1 ] =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 am a[ 2 ] = 3 – I am b[ 2 ] = 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 am a[ 3 ] = 4 – I am b[ 3 ] = 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 am a[ 4 ] = 5 – I am b[ 4 ] = 5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01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7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1155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293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11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b="1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865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026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313D609-DD1E-4FB9-8925-9F37EBC9149B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313D609-DD1E-4FB9-8925-9F37EBC9149B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24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313D609-DD1E-4FB9-8925-9F37EBC9149B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021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842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Αναφορά/εξήγηση: τι είναι αντικείμενο …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92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Αναφορά/εξήγηση: τι είναι αντικείμενο …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593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Αναφορά/εξήγηση: τι είναι αντικείμενο …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54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Αναφορά/εξήγηση: τι είναι αντικείμενο …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83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899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8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F93A7-1A7E-4B52-8C47-2044E09DCA86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89C06-A64D-4F40-AFA2-AF9316CA32E4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38609-AA53-4B7F-957A-3ED82F2558FD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3D9EC-89D9-4E4D-8C44-FEDE17140ADF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258C9-FAE0-4781-9098-1BA4A4FBEAF7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4675" y="15621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1560715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21FEB-60E5-49A6-826C-2178A1AD38BD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8EB76-14B4-4EB7-9E4E-01928D0F89CE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382F3-9ADE-4813-BCF2-412EF8930A12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93281" y="6481157"/>
            <a:ext cx="1905000" cy="300643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89B8E-2047-4F06-A827-7ADE0CEEBCCA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BF74-662E-48DE-BCFA-16ABB03AC78A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2F5A8-C343-43CD-AC7E-B7ED2309C246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609600" y="1051464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146854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251051"/>
            <a:ext cx="8001000" cy="5117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2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43155" y="6553200"/>
            <a:ext cx="1905000" cy="29371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+mn-lt"/>
              </a:defRPr>
            </a:lvl1pPr>
          </a:lstStyle>
          <a:p>
            <a:pPr>
              <a:defRPr/>
            </a:pPr>
            <a:fld id="{8EFBF4B3-1FFC-443F-87EB-9C557D269B7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2293" name="Line 5"/>
          <p:cNvSpPr>
            <a:spLocks noChangeShapeType="1"/>
          </p:cNvSpPr>
          <p:nvPr userDrawn="1"/>
        </p:nvSpPr>
        <p:spPr bwMode="auto">
          <a:xfrm flipV="1">
            <a:off x="609600" y="646315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javaOO/classes.html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javaOO/classes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javaOO/classes.html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sv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index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nutsandbolts/datatypes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nutsandbolts/operators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nutsandbolts/if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ocs.oracle.com/javase/tutorial/java/nutsandbolts/switch.html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nutsandbolts/while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ocs.oracle.com/javase/tutorial/java/nutsandbolts/for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nutsandbolts/arrays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nutsandbolts/arrays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ocs.oracle.com/javase/tutorial/java/data/numberclasses.html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data/strings.html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data/converting.html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ocs.oracle.com/javase/8/docs/api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acle.com/technetwork/java/langenv-140151.html" TargetMode="External"/><Relationship Id="rId2" Type="http://schemas.openxmlformats.org/officeDocument/2006/relationships/hyperlink" Target="http://docs.oracle.com/javase/tutorial/getStarted/intro/definition.html" TargetMode="Externa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concepts/inheritance.html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ocs.oracle.com/javase/tutorial/java/IandI/subclasses.html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java/IandI/subclasses.html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java/IandI/subclasses.html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oracle.com/technetwork/java/langenv-140151.html" TargetMode="External"/><Relationship Id="rId4" Type="http://schemas.openxmlformats.org/officeDocument/2006/relationships/hyperlink" Target="http://docs.oracle.com/javase/tutorial/getStarted/intro/definition.html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java/IandI/subclasses.html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docs.oracle.com/javase/tutorial/java/IandI/createinterface.html" TargetMode="Externa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docs.oracle.com/javase/tutorial/java/IandI/createinterface.html" TargetMode="Externa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IandI/abstract.html" TargetMode="Externa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package/index.html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docs.oracle.com/javase/tutorial/java/package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etbrains.com/student/" TargetMode="External"/><Relationship Id="rId2" Type="http://schemas.openxmlformats.org/officeDocument/2006/relationships/hyperlink" Target="http://www.oracle.com/technetwork/java/javase/downloads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ocs.oracle.com/javase/tutorial/getStarted/cupojava/index.html" TargetMode="Externa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getStarted/cupojava/index.html" TargetMode="Externa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5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ocs.oracle.com/javase/tutorial/getStarted/cupojava/index.html" TargetMode="External"/><Relationship Id="rId5" Type="http://schemas.openxmlformats.org/officeDocument/2006/relationships/image" Target="../media/image26.png"/><Relationship Id="rId4" Type="http://schemas.openxmlformats.org/officeDocument/2006/relationships/image" Target="../media/image23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index.html" TargetMode="External"/><Relationship Id="rId2" Type="http://schemas.openxmlformats.org/officeDocument/2006/relationships/hyperlink" Target="http://download.oracle.com/javase/8/docs/api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ownload.oracle.com/javase/6/docs/api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4745736" y="137483"/>
            <a:ext cx="4373881" cy="9143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l-GR" sz="1400" dirty="0"/>
              <a:t>Τμήμα Πληροφορικής και Τηλεπικοινωνιών</a:t>
            </a:r>
            <a:endParaRPr lang="en-US" sz="1400" dirty="0"/>
          </a:p>
          <a:p>
            <a:pPr algn="r"/>
            <a:r>
              <a:rPr lang="el-GR" sz="1400" dirty="0"/>
              <a:t>Ανάπτυξη Λογισμικού για Δίκτυα και</a:t>
            </a:r>
            <a:r>
              <a:rPr lang="en-US" sz="1400" dirty="0"/>
              <a:t> </a:t>
            </a:r>
            <a:r>
              <a:rPr lang="el-GR" sz="1400" dirty="0"/>
              <a:t>Τηλεπικοινωνίες</a:t>
            </a:r>
          </a:p>
          <a:p>
            <a:pPr algn="r"/>
            <a:r>
              <a:rPr lang="el-GR" sz="1400" dirty="0"/>
              <a:t>Χειμερινό Εξάμηνο 20</a:t>
            </a:r>
            <a:r>
              <a:rPr lang="en-US" sz="1400" dirty="0"/>
              <a:t>24</a:t>
            </a:r>
            <a:r>
              <a:rPr lang="el-GR" sz="1400" dirty="0"/>
              <a:t>-20</a:t>
            </a:r>
            <a:r>
              <a:rPr lang="en-US" sz="1400" dirty="0"/>
              <a:t>25</a:t>
            </a:r>
            <a:endParaRPr lang="el-GR" sz="1400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13125-D488-4EE0-B1F8-1C839D6B1835}" type="slidenum">
              <a:rPr lang="el-GR"/>
              <a:pPr>
                <a:defRPr/>
              </a:pPr>
              <a:t>1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40664" y="1709119"/>
            <a:ext cx="7772400" cy="1371600"/>
          </a:xfrm>
        </p:spPr>
        <p:txBody>
          <a:bodyPr/>
          <a:lstStyle/>
          <a:p>
            <a:pPr algn="ctr" eaLnBrk="1" hangingPunct="1"/>
            <a:r>
              <a:rPr lang="el-GR" sz="4000" dirty="0"/>
              <a:t>Διάλεξη </a:t>
            </a:r>
            <a:br>
              <a:rPr lang="en-US" sz="4000" dirty="0"/>
            </a:br>
            <a:r>
              <a:rPr lang="el-GR" sz="4000" dirty="0"/>
              <a:t>Εισαγωγή στη </a:t>
            </a:r>
            <a:r>
              <a:rPr lang="en-US" sz="4000" dirty="0"/>
              <a:t>Java, </a:t>
            </a:r>
            <a:r>
              <a:rPr lang="el-GR" sz="4000" dirty="0"/>
              <a:t>Μέρος Α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40664" y="3352800"/>
            <a:ext cx="7010400" cy="3429000"/>
          </a:xfrm>
        </p:spPr>
        <p:txBody>
          <a:bodyPr/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l-GR" sz="2000" dirty="0"/>
              <a:t>Τεχνολογία </a:t>
            </a:r>
            <a:r>
              <a:rPr lang="en-US" sz="2000" dirty="0"/>
              <a:t>Java</a:t>
            </a:r>
            <a:endParaRPr lang="el-GR" sz="2000" dirty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l-GR" sz="2000" dirty="0"/>
              <a:t>Αντικειμενοστραφής προγραμματισμός και συντακτικό της γλώσσας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l-GR" sz="2000" dirty="0"/>
              <a:t>Χρήσιμες κλάσεις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l-GR" sz="2000" dirty="0"/>
              <a:t>Κληρονομικότητα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l-GR" sz="2000" dirty="0" err="1"/>
              <a:t>Διεπαφές</a:t>
            </a:r>
            <a:r>
              <a:rPr lang="en-US" sz="2000" dirty="0"/>
              <a:t>, </a:t>
            </a:r>
            <a:r>
              <a:rPr lang="el-GR" sz="2000" dirty="0"/>
              <a:t>Αφηρημένες</a:t>
            </a:r>
            <a:r>
              <a:rPr lang="en-US" sz="2000" dirty="0"/>
              <a:t> </a:t>
            </a:r>
            <a:r>
              <a:rPr lang="el-GR" sz="2000" dirty="0"/>
              <a:t>κλάσεις</a:t>
            </a:r>
            <a:endParaRPr lang="en-US" sz="2000" dirty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l-GR" sz="2000" dirty="0"/>
              <a:t>Πακέτα</a:t>
            </a:r>
            <a:r>
              <a:rPr lang="en-US" sz="2000" dirty="0"/>
              <a:t> </a:t>
            </a:r>
            <a:r>
              <a:rPr lang="el-GR" sz="2000" dirty="0"/>
              <a:t>και εμβέλεια κλάσεων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l-GR" sz="2000" dirty="0"/>
              <a:t>Εργαλεία υλοποίησης</a:t>
            </a:r>
            <a:endParaRPr lang="el-GR" sz="2400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A2114736-048A-4B6B-B536-26F7482C86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37483"/>
            <a:ext cx="3581400" cy="853117"/>
          </a:xfrm>
          <a:prstGeom prst="rect">
            <a:avLst/>
          </a:prstGeom>
        </p:spPr>
      </p:pic>
      <p:pic>
        <p:nvPicPr>
          <p:cNvPr id="9" name="Picture 14">
            <a:extLst>
              <a:ext uri="{FF2B5EF4-FFF2-40B4-BE49-F238E27FC236}">
                <a16:creationId xmlns:a16="http://schemas.microsoft.com/office/drawing/2014/main" id="{4700FD0E-39F4-4202-B963-114ACD0FA4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45781" y="5959502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68EC6B-334B-4D67-B618-51EFCD3AA239}" type="slidenum">
              <a:rPr lang="el-GR"/>
              <a:pPr>
                <a:defRPr/>
              </a:pPr>
              <a:t>10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253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sz="3200" dirty="0"/>
              <a:t>Βασικές έννοιες (1) – Η κλάση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66738" y="2991669"/>
            <a:ext cx="8424862" cy="3632229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Η </a:t>
            </a:r>
            <a:r>
              <a:rPr lang="el-GR" sz="2000" b="1" dirty="0">
                <a:solidFill>
                  <a:srgbClr val="C00000"/>
                </a:solidFill>
              </a:rPr>
              <a:t>έννοια της κλάσης</a:t>
            </a:r>
            <a:r>
              <a:rPr lang="el-GR" sz="2000" dirty="0"/>
              <a:t>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b="1" kern="1200" dirty="0">
                <a:solidFill>
                  <a:srgbClr val="3366FF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public </a:t>
            </a:r>
            <a:r>
              <a:rPr lang="en-US" sz="1800" b="1" kern="12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</a:t>
            </a:r>
            <a:r>
              <a:rPr lang="en-US" sz="1800" b="1" kern="1200" dirty="0">
                <a:solidFill>
                  <a:srgbClr val="3366FF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lang="en-US" sz="1800" dirty="0" err="1"/>
              <a:t>MyClass</a:t>
            </a:r>
            <a:r>
              <a:rPr lang="en-US" sz="1800" dirty="0"/>
              <a:t>{}</a:t>
            </a:r>
          </a:p>
          <a:p>
            <a:pPr lvl="1">
              <a:spcAft>
                <a:spcPts val="600"/>
              </a:spcAft>
              <a:defRPr/>
            </a:pPr>
            <a:r>
              <a:rPr lang="el-GR" sz="1800" dirty="0"/>
              <a:t>Μια </a:t>
            </a:r>
            <a:r>
              <a:rPr lang="en-US" sz="1800" dirty="0"/>
              <a:t>public </a:t>
            </a:r>
            <a:r>
              <a:rPr lang="el-GR" sz="1800" dirty="0"/>
              <a:t>κλάση αποθηκεύεται σε ένα αρχείο που φέρει το όνομα της, δηλαδή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MyClass.java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Aft>
                <a:spcPts val="600"/>
              </a:spcAft>
              <a:defRPr/>
            </a:pPr>
            <a:r>
              <a:rPr lang="el-GR" sz="1800" dirty="0"/>
              <a:t>Μια κλάση μπορεί να δηλωθεί και ως </a:t>
            </a:r>
            <a:r>
              <a:rPr lang="en-US" sz="1800" b="1" kern="1200" dirty="0">
                <a:solidFill>
                  <a:srgbClr val="3366FF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private</a:t>
            </a:r>
            <a:r>
              <a:rPr lang="el-GR" sz="1800" b="1" kern="1200" dirty="0">
                <a:solidFill>
                  <a:srgbClr val="3366FF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</a:t>
            </a:r>
            <a:r>
              <a:rPr lang="en-US" sz="1800" b="1" kern="1200" dirty="0">
                <a:solidFill>
                  <a:srgbClr val="3366FF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protected </a:t>
            </a:r>
            <a:r>
              <a:rPr lang="el-GR" sz="1800" dirty="0"/>
              <a:t>αρκεί να </a:t>
            </a:r>
            <a:r>
              <a:rPr lang="el-GR" sz="1800" b="1" dirty="0"/>
              <a:t>εμπεριέχεται σε μια </a:t>
            </a:r>
            <a:r>
              <a:rPr lang="en-US" sz="1800" b="1" dirty="0"/>
              <a:t>public </a:t>
            </a:r>
            <a:r>
              <a:rPr lang="el-GR" sz="1800" b="1" dirty="0"/>
              <a:t>εξωτερική κλάση </a:t>
            </a:r>
            <a:r>
              <a:rPr lang="el-GR" sz="1800" dirty="0"/>
              <a:t>(να είναι δηλαδή </a:t>
            </a:r>
            <a:r>
              <a:rPr lang="en-US" sz="1800" dirty="0"/>
              <a:t>inner class</a:t>
            </a:r>
            <a:r>
              <a:rPr lang="el-GR" sz="1800" dirty="0"/>
              <a:t>).</a:t>
            </a:r>
          </a:p>
          <a:p>
            <a:pPr>
              <a:spcAft>
                <a:spcPts val="600"/>
              </a:spcAft>
              <a:defRPr/>
            </a:pPr>
            <a:r>
              <a:rPr lang="el-GR" sz="2000" dirty="0"/>
              <a:t>Τα </a:t>
            </a:r>
            <a:r>
              <a:rPr lang="el-GR" sz="2000" b="1" dirty="0">
                <a:solidFill>
                  <a:srgbClr val="C00000"/>
                </a:solidFill>
              </a:rPr>
              <a:t>πεδία</a:t>
            </a:r>
            <a:r>
              <a:rPr lang="el-GR" sz="2000" dirty="0">
                <a:solidFill>
                  <a:srgbClr val="C00000"/>
                </a:solidFill>
              </a:rPr>
              <a:t> </a:t>
            </a:r>
            <a:r>
              <a:rPr lang="el-GR" sz="2000" dirty="0"/>
              <a:t>και οι </a:t>
            </a:r>
            <a:r>
              <a:rPr lang="el-GR" sz="2000" b="1" dirty="0">
                <a:solidFill>
                  <a:srgbClr val="C00000"/>
                </a:solidFill>
              </a:rPr>
              <a:t>μέθοδοι</a:t>
            </a:r>
            <a:r>
              <a:rPr lang="el-GR" sz="2000" dirty="0"/>
              <a:t> αποτελούν τα </a:t>
            </a:r>
            <a:r>
              <a:rPr lang="el-GR" sz="2000" i="1" dirty="0">
                <a:solidFill>
                  <a:srgbClr val="C00000"/>
                </a:solidFill>
              </a:rPr>
              <a:t>μέλη μιας κλάσης</a:t>
            </a:r>
            <a:endParaRPr lang="en-US" sz="1800" i="1" dirty="0">
              <a:solidFill>
                <a:srgbClr val="C00000"/>
              </a:solidFill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9D4D8826-DEC6-429C-BF62-88E0AFBBE3D5}"/>
              </a:ext>
            </a:extLst>
          </p:cNvPr>
          <p:cNvSpPr/>
          <p:nvPr/>
        </p:nvSpPr>
        <p:spPr>
          <a:xfrm>
            <a:off x="931069" y="1291243"/>
            <a:ext cx="7696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&lt;Access Modifier&gt;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&lt;Class Name&gt; </a:t>
            </a:r>
            <a:r>
              <a:rPr lang="en-US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endParaRPr lang="el-GR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field,</a:t>
            </a:r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			//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constructor, 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			//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method declarations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  <a:endParaRPr lang="el-GR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68EC6B-334B-4D67-B618-51EFCD3AA239}" type="slidenum">
              <a:rPr lang="el-GR"/>
              <a:pPr>
                <a:defRPr/>
              </a:pPr>
              <a:t>11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2532" name="Title 1"/>
          <p:cNvSpPr>
            <a:spLocks noGrp="1"/>
          </p:cNvSpPr>
          <p:nvPr>
            <p:ph type="title" idx="4294967295"/>
          </p:nvPr>
        </p:nvSpPr>
        <p:spPr>
          <a:xfrm>
            <a:off x="574675" y="146854"/>
            <a:ext cx="8523606" cy="838200"/>
          </a:xfrm>
        </p:spPr>
        <p:txBody>
          <a:bodyPr/>
          <a:lstStyle/>
          <a:p>
            <a:r>
              <a:rPr lang="el-GR" sz="3200" dirty="0"/>
              <a:t>Βασικές έννοιες (2) – Μεταβλητές/πεδία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295400"/>
            <a:ext cx="9277350" cy="50292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el-GR" sz="2000" b="1" dirty="0"/>
              <a:t>Μεταβλητές/πεδία: </a:t>
            </a:r>
            <a:r>
              <a:rPr lang="el-GR" sz="2000" i="1" dirty="0"/>
              <a:t>μοντελοποίηση των χαρακτηριστικών </a:t>
            </a:r>
            <a:r>
              <a:rPr lang="el-GR" sz="2000" dirty="0"/>
              <a:t>μιας κλάσης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  <a:r>
              <a:rPr lang="el-GR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800" dirty="0"/>
              <a:t>πρόσβαση από όλους</a:t>
            </a:r>
            <a:endParaRPr lang="en-US" sz="1800" dirty="0"/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protected:</a:t>
            </a:r>
            <a:r>
              <a:rPr lang="el-GR" sz="1800" dirty="0"/>
              <a:t>πρόσβαση από τη κλάση και τις </a:t>
            </a:r>
            <a:r>
              <a:rPr lang="el-GR" sz="1800" dirty="0" err="1"/>
              <a:t>υποκλάσεις</a:t>
            </a:r>
            <a:r>
              <a:rPr lang="el-GR" sz="1800" dirty="0"/>
              <a:t> της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  <a:r>
              <a:rPr lang="el-GR" sz="1800" dirty="0"/>
              <a:t>πρόσβαση μόνο από την ίδια την κλάση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package-private:</a:t>
            </a:r>
            <a:r>
              <a:rPr lang="el-GR" sz="1800" dirty="0"/>
              <a:t>πρόσβαση από όλες τις κλάσεις του ίδιου πακέτου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static:</a:t>
            </a:r>
            <a:r>
              <a:rPr lang="el-GR" sz="1800" dirty="0"/>
              <a:t>κοινή για όλα τα αντικείμενα μιας κλάσης</a:t>
            </a:r>
            <a:r>
              <a:rPr lang="el-GR" sz="1400" dirty="0"/>
              <a:t> (στατική θέση στη μνήμη)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final:</a:t>
            </a:r>
            <a:r>
              <a:rPr lang="el-GR" sz="1800" dirty="0"/>
              <a:t>τελική τιμή: </a:t>
            </a:r>
            <a:r>
              <a:rPr lang="el-GR" sz="1800" dirty="0" err="1"/>
              <a:t>αρχικοποιείται</a:t>
            </a:r>
            <a:r>
              <a:rPr lang="el-GR" sz="1800" dirty="0"/>
              <a:t> μία φορά και δεν αλλάζει η τιμή της</a:t>
            </a:r>
          </a:p>
        </p:txBody>
      </p:sp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89E62ED3-1A00-48E2-88F1-0AC6148490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018882"/>
              </p:ext>
            </p:extLst>
          </p:nvPr>
        </p:nvGraphicFramePr>
        <p:xfrm>
          <a:off x="1752600" y="4661929"/>
          <a:ext cx="6515100" cy="2167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1408">
                  <a:extLst>
                    <a:ext uri="{9D8B030D-6E8A-4147-A177-3AD203B41FA5}">
                      <a16:colId xmlns:a16="http://schemas.microsoft.com/office/drawing/2014/main" val="122141418"/>
                    </a:ext>
                  </a:extLst>
                </a:gridCol>
                <a:gridCol w="1114632">
                  <a:extLst>
                    <a:ext uri="{9D8B030D-6E8A-4147-A177-3AD203B41FA5}">
                      <a16:colId xmlns:a16="http://schemas.microsoft.com/office/drawing/2014/main" val="1626586940"/>
                    </a:ext>
                  </a:extLst>
                </a:gridCol>
                <a:gridCol w="1303020">
                  <a:extLst>
                    <a:ext uri="{9D8B030D-6E8A-4147-A177-3AD203B41FA5}">
                      <a16:colId xmlns:a16="http://schemas.microsoft.com/office/drawing/2014/main" val="3049109184"/>
                    </a:ext>
                  </a:extLst>
                </a:gridCol>
                <a:gridCol w="1303020">
                  <a:extLst>
                    <a:ext uri="{9D8B030D-6E8A-4147-A177-3AD203B41FA5}">
                      <a16:colId xmlns:a16="http://schemas.microsoft.com/office/drawing/2014/main" val="1036867999"/>
                    </a:ext>
                  </a:extLst>
                </a:gridCol>
                <a:gridCol w="1303020">
                  <a:extLst>
                    <a:ext uri="{9D8B030D-6E8A-4147-A177-3AD203B41FA5}">
                      <a16:colId xmlns:a16="http://schemas.microsoft.com/office/drawing/2014/main" val="3389057783"/>
                    </a:ext>
                  </a:extLst>
                </a:gridCol>
              </a:tblGrid>
              <a:tr h="39709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Modifier</a:t>
                      </a:r>
                      <a:endParaRPr lang="el-G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Class</a:t>
                      </a:r>
                      <a:endParaRPr lang="el-G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Package</a:t>
                      </a:r>
                      <a:endParaRPr lang="el-G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Subclass</a:t>
                      </a:r>
                      <a:endParaRPr lang="el-G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World</a:t>
                      </a:r>
                      <a:endParaRPr lang="el-G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781206"/>
                  </a:ext>
                </a:extLst>
              </a:tr>
              <a:tr h="397094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3366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public</a:t>
                      </a:r>
                      <a:endParaRPr lang="el-GR" sz="1600" dirty="0">
                        <a:solidFill>
                          <a:srgbClr val="3366FF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l-GR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602599"/>
                  </a:ext>
                </a:extLst>
              </a:tr>
              <a:tr h="397094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3366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protected</a:t>
                      </a:r>
                      <a:endParaRPr lang="el-GR" sz="1600" dirty="0">
                        <a:solidFill>
                          <a:srgbClr val="3366FF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l-GR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l-G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631854"/>
                  </a:ext>
                </a:extLst>
              </a:tr>
              <a:tr h="397094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3366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 modifier</a:t>
                      </a:r>
                      <a:endParaRPr lang="el-GR" sz="1600" dirty="0">
                        <a:solidFill>
                          <a:srgbClr val="3366FF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l-GR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</a:rPr>
                        <a:t>-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</a:rPr>
                        <a:t>-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1407486"/>
                  </a:ext>
                </a:extLst>
              </a:tr>
              <a:tr h="397094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3366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private</a:t>
                      </a:r>
                      <a:endParaRPr lang="el-GR" sz="1600" dirty="0">
                        <a:solidFill>
                          <a:srgbClr val="3366FF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l-GR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</a:rPr>
                        <a:t>-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</a:rPr>
                        <a:t>-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</a:rPr>
                        <a:t>-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319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1832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68EC6B-334B-4D67-B618-51EFCD3AA239}" type="slidenum">
              <a:rPr lang="el-GR"/>
              <a:pPr>
                <a:defRPr/>
              </a:pPr>
              <a:t>12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253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sz="3200" dirty="0"/>
              <a:t>Βασικές έννοιες (3) - Μέθοδοι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66737" y="1371600"/>
            <a:ext cx="8531543" cy="51816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400" b="1" dirty="0"/>
              <a:t>Μέθοδοι: </a:t>
            </a:r>
            <a:r>
              <a:rPr lang="el-GR" sz="2400" dirty="0"/>
              <a:t>η λειτουργικότητα της κλάσης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Δηλώνονται το πως χειρίζονται τα χαρακτηριστικά της (πεδία/μεταβλητές)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el-GR" sz="2000" dirty="0"/>
              <a:t>Πρόσβαση: αντίστοιχη διάκριση με τις μεταβλητές, </a:t>
            </a:r>
            <a:r>
              <a:rPr lang="en-US" sz="2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0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2000" dirty="0" err="1"/>
              <a:t>κτλ</a:t>
            </a:r>
            <a:endParaRPr lang="el-GR" sz="200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37592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68EC6B-334B-4D67-B618-51EFCD3AA239}" type="slidenum">
              <a:rPr lang="el-GR"/>
              <a:pPr>
                <a:defRPr/>
              </a:pPr>
              <a:t>13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253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sz="3200" dirty="0"/>
              <a:t>Βασικές έννοιες (4) - </a:t>
            </a:r>
            <a:r>
              <a:rPr lang="el-GR" sz="3200" dirty="0" err="1"/>
              <a:t>Αντικείμνο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66737" y="1371600"/>
            <a:ext cx="8531543" cy="51816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400" b="1" dirty="0"/>
              <a:t>Αντικείμενο: </a:t>
            </a:r>
            <a:r>
              <a:rPr lang="el-GR" sz="2400" dirty="0"/>
              <a:t>η πραγμάτωση μιας κλάσης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Ουσιαστικά το αντικείμενο αποτελεί ένα </a:t>
            </a:r>
            <a:r>
              <a:rPr lang="el-GR" sz="2000" u="sng" dirty="0"/>
              <a:t>στιγμιότυπο </a:t>
            </a:r>
            <a:r>
              <a:rPr lang="el-GR" sz="2000" dirty="0"/>
              <a:t>της κλάσης</a:t>
            </a:r>
            <a:r>
              <a:rPr lang="en-US" sz="2000" dirty="0"/>
              <a:t>.</a:t>
            </a:r>
            <a:endParaRPr lang="el-GR" sz="200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 err="1"/>
              <a:t>MyClass</a:t>
            </a:r>
            <a:r>
              <a:rPr lang="en-US" sz="2000" dirty="0"/>
              <a:t> </a:t>
            </a:r>
            <a:r>
              <a:rPr lang="en-US" sz="2000" dirty="0" err="1"/>
              <a:t>myObject</a:t>
            </a:r>
            <a:r>
              <a:rPr lang="en-US" sz="2000" dirty="0"/>
              <a:t> = </a:t>
            </a:r>
            <a:r>
              <a:rPr lang="en-US" sz="2000" b="1" dirty="0"/>
              <a:t>new </a:t>
            </a:r>
            <a:r>
              <a:rPr lang="en-US" sz="2000" dirty="0" err="1"/>
              <a:t>MyClass</a:t>
            </a:r>
            <a:r>
              <a:rPr lang="en-US" sz="2000" dirty="0"/>
              <a:t>();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b="1" dirty="0"/>
              <a:t>new </a:t>
            </a:r>
            <a:r>
              <a:rPr lang="en-US" sz="2000" b="1" dirty="0">
                <a:sym typeface="Wingdings" pitchFamily="2" charset="2"/>
              </a:rPr>
              <a:t> </a:t>
            </a:r>
            <a:r>
              <a:rPr lang="el-GR" sz="2000" b="1" dirty="0">
                <a:sym typeface="Wingdings" pitchFamily="2" charset="2"/>
              </a:rPr>
              <a:t>τελεστής </a:t>
            </a:r>
            <a:r>
              <a:rPr lang="el-GR" sz="2000" dirty="0">
                <a:sym typeface="Wingdings" pitchFamily="2" charset="2"/>
              </a:rPr>
              <a:t>για την δέσμευση μνήμης για το αντικείμενο </a:t>
            </a:r>
            <a:r>
              <a:rPr lang="en-US" sz="2000" dirty="0" err="1">
                <a:sym typeface="Wingdings" pitchFamily="2" charset="2"/>
              </a:rPr>
              <a:t>myObject</a:t>
            </a:r>
            <a:r>
              <a:rPr lang="en-US" sz="2000" dirty="0"/>
              <a:t>.</a:t>
            </a:r>
            <a:endParaRPr lang="el-GR" sz="200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Καλείται ο </a:t>
            </a:r>
            <a:r>
              <a:rPr lang="en-US" sz="2000" dirty="0"/>
              <a:t>constructor  </a:t>
            </a:r>
            <a:r>
              <a:rPr lang="el-GR" sz="2000" dirty="0"/>
              <a:t>π.χ. </a:t>
            </a:r>
            <a:r>
              <a:rPr lang="en-US" sz="2000" dirty="0" err="1"/>
              <a:t>MyClass</a:t>
            </a:r>
            <a:r>
              <a:rPr lang="en-US" sz="2000" dirty="0"/>
              <a:t>();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542411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907E9061-EE88-4BE1-A444-E8073B312665}"/>
              </a:ext>
            </a:extLst>
          </p:cNvPr>
          <p:cNvSpPr/>
          <p:nvPr/>
        </p:nvSpPr>
        <p:spPr bwMode="auto">
          <a:xfrm>
            <a:off x="333376" y="1828800"/>
            <a:ext cx="4314824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3A83-72A7-4DC1-83C2-81DAE9171EA4}" type="slidenum">
              <a:rPr lang="el-GR"/>
              <a:pPr>
                <a:defRPr/>
              </a:pPr>
              <a:t>14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3556" name="Title 1"/>
          <p:cNvSpPr>
            <a:spLocks noGrp="1"/>
          </p:cNvSpPr>
          <p:nvPr>
            <p:ph type="title" idx="4294967295"/>
          </p:nvPr>
        </p:nvSpPr>
        <p:spPr>
          <a:xfrm>
            <a:off x="533400" y="138575"/>
            <a:ext cx="8001000" cy="838200"/>
          </a:xfrm>
        </p:spPr>
        <p:txBody>
          <a:bodyPr/>
          <a:lstStyle/>
          <a:p>
            <a:r>
              <a:rPr lang="el-GR" dirty="0"/>
              <a:t>Παράδειγμα κλάσης </a:t>
            </a:r>
            <a:r>
              <a:rPr lang="el-GR" sz="2000" dirty="0"/>
              <a:t>(1/3)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48200" y="1243249"/>
            <a:ext cx="4450081" cy="5185563"/>
          </a:xfrm>
        </p:spPr>
        <p:txBody>
          <a:bodyPr>
            <a:noAutofit/>
          </a:bodyPr>
          <a:lstStyle/>
          <a:p>
            <a:pPr marL="360000" indent="-180000">
              <a:defRPr/>
            </a:pPr>
            <a:r>
              <a:rPr lang="el-GR" sz="1400" dirty="0"/>
              <a:t>Η </a:t>
            </a:r>
            <a:r>
              <a:rPr lang="el-GR" sz="1400" b="1" dirty="0"/>
              <a:t>δήλωση μιας κλάσης </a:t>
            </a:r>
            <a:r>
              <a:rPr lang="el-GR" sz="1400" dirty="0"/>
              <a:t>ακολουθεί την μορφή</a:t>
            </a:r>
            <a:endParaRPr lang="en-US" sz="1400" dirty="0"/>
          </a:p>
          <a:p>
            <a:pPr marL="360000" indent="-180000">
              <a:defRPr/>
            </a:pPr>
            <a:endParaRPr lang="el-GR" sz="1400" dirty="0"/>
          </a:p>
          <a:p>
            <a:pPr>
              <a:buFont typeface="Wingdings" pitchFamily="2" charset="2"/>
              <a:buNone/>
              <a:defRPr/>
            </a:pP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&lt;Access Modifier&gt; class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&lt;Class Name&gt;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l-G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400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field, </a:t>
            </a:r>
            <a:r>
              <a:rPr lang="en-US" sz="1400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and </a:t>
            </a:r>
            <a:r>
              <a:rPr lang="en-US" sz="14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method declarations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l-GR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0000" indent="-180000">
              <a:defRPr/>
            </a:pPr>
            <a:endParaRPr lang="en-US" sz="1400" dirty="0"/>
          </a:p>
          <a:p>
            <a:pPr marL="360000" indent="-180000">
              <a:defRPr/>
            </a:pPr>
            <a:r>
              <a:rPr lang="el-GR" sz="1400" dirty="0"/>
              <a:t>Το </a:t>
            </a:r>
            <a:r>
              <a:rPr lang="el-GR" sz="1400" b="1" dirty="0"/>
              <a:t>σώμα μιας κλάσης </a:t>
            </a:r>
            <a:r>
              <a:rPr lang="el-GR" sz="1400" dirty="0"/>
              <a:t>περιλαμβάνει τον κώδικα για τον ορισμό του κύκλου ζωής ενός αντικειμένου μιας κλάσης.</a:t>
            </a:r>
            <a:endParaRPr lang="en-US" sz="1400" dirty="0"/>
          </a:p>
          <a:p>
            <a:pPr marL="360000" indent="-180000">
              <a:defRPr/>
            </a:pPr>
            <a:endParaRPr lang="en-US" sz="1400" dirty="0"/>
          </a:p>
          <a:p>
            <a:pPr marL="360000" indent="-180000">
              <a:defRPr/>
            </a:pPr>
            <a:r>
              <a:rPr lang="el-GR" sz="1400" dirty="0"/>
              <a:t>Οι </a:t>
            </a:r>
            <a:r>
              <a:rPr lang="el-GR" sz="1400" b="1" dirty="0"/>
              <a:t>μεταβλητές μέλη μιας κλάσης </a:t>
            </a:r>
            <a:r>
              <a:rPr lang="el-GR" sz="1400" dirty="0"/>
              <a:t>ορίζονται και ως τα πεδία μιας κλάσης. </a:t>
            </a:r>
          </a:p>
          <a:p>
            <a:pPr lvl="1">
              <a:defRPr/>
            </a:pPr>
            <a:r>
              <a:rPr lang="el-GR" sz="1400" dirty="0"/>
              <a:t>Η δήλωση τους ακολουθεί την μορφή</a:t>
            </a:r>
            <a:r>
              <a:rPr lang="en-US" sz="1400" dirty="0"/>
              <a:t>: </a:t>
            </a:r>
          </a:p>
          <a:p>
            <a:pPr lvl="1">
              <a:buNone/>
              <a:defRPr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</a:p>
          <a:p>
            <a:pPr>
              <a:buNone/>
              <a:defRPr/>
            </a:pPr>
            <a:r>
              <a:rPr lang="en-US" sz="12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&lt;Access Modifier&gt; &lt;field type&gt;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&lt;field name&gt;</a:t>
            </a:r>
            <a:endParaRPr lang="el-GR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0000" indent="0">
              <a:buNone/>
              <a:defRPr/>
            </a:pPr>
            <a:r>
              <a:rPr lang="en-US" sz="1600" dirty="0"/>
              <a:t> </a:t>
            </a:r>
            <a:endParaRPr lang="el-GR" sz="1400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8B71BF14-CDFC-480C-80F4-EDD337B92C46}"/>
              </a:ext>
            </a:extLst>
          </p:cNvPr>
          <p:cNvSpPr/>
          <p:nvPr/>
        </p:nvSpPr>
        <p:spPr>
          <a:xfrm>
            <a:off x="144781" y="6488668"/>
            <a:ext cx="8001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050" dirty="0">
                <a:hlinkClick r:id="rId2"/>
              </a:rPr>
              <a:t>http://docs.oracle.com/javase/tutorial/java/javaOO/classes.html</a:t>
            </a:r>
            <a:r>
              <a:rPr lang="en-US" sz="1050" dirty="0"/>
              <a:t> </a:t>
            </a:r>
            <a:endParaRPr lang="el-GR" sz="1050" dirty="0"/>
          </a:p>
        </p:txBody>
      </p: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CB330257-97F6-4402-A190-E9ED74AA1EF5}"/>
              </a:ext>
            </a:extLst>
          </p:cNvPr>
          <p:cNvCxnSpPr>
            <a:cxnSpLocks/>
          </p:cNvCxnSpPr>
          <p:nvPr/>
        </p:nvCxnSpPr>
        <p:spPr bwMode="auto">
          <a:xfrm>
            <a:off x="114300" y="1828800"/>
            <a:ext cx="0" cy="685800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Ευθεία γραμμή σύνδεσης 16">
            <a:extLst>
              <a:ext uri="{FF2B5EF4-FFF2-40B4-BE49-F238E27FC236}">
                <a16:creationId xmlns:a16="http://schemas.microsoft.com/office/drawing/2014/main" id="{61983965-916F-46C1-94FE-8D35CEA02FBB}"/>
              </a:ext>
            </a:extLst>
          </p:cNvPr>
          <p:cNvCxnSpPr>
            <a:cxnSpLocks/>
          </p:cNvCxnSpPr>
          <p:nvPr/>
        </p:nvCxnSpPr>
        <p:spPr bwMode="auto">
          <a:xfrm>
            <a:off x="114300" y="2845430"/>
            <a:ext cx="0" cy="990600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Ευθεία γραμμή σύνδεσης 17">
            <a:extLst>
              <a:ext uri="{FF2B5EF4-FFF2-40B4-BE49-F238E27FC236}">
                <a16:creationId xmlns:a16="http://schemas.microsoft.com/office/drawing/2014/main" id="{4F672B3B-D805-46B5-B50E-9BB58D78D32A}"/>
              </a:ext>
            </a:extLst>
          </p:cNvPr>
          <p:cNvCxnSpPr>
            <a:cxnSpLocks/>
          </p:cNvCxnSpPr>
          <p:nvPr/>
        </p:nvCxnSpPr>
        <p:spPr bwMode="auto">
          <a:xfrm flipH="1">
            <a:off x="104775" y="4138285"/>
            <a:ext cx="9525" cy="2083117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Ορθογώνιο 18">
            <a:extLst>
              <a:ext uri="{FF2B5EF4-FFF2-40B4-BE49-F238E27FC236}">
                <a16:creationId xmlns:a16="http://schemas.microsoft.com/office/drawing/2014/main" id="{B30D4D3F-79E6-4D03-BD38-B13FEE9B4028}"/>
              </a:ext>
            </a:extLst>
          </p:cNvPr>
          <p:cNvSpPr/>
          <p:nvPr/>
        </p:nvSpPr>
        <p:spPr>
          <a:xfrm>
            <a:off x="323851" y="1089422"/>
            <a:ext cx="74675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Bicycle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the Bicycle class has </a:t>
            </a:r>
            <a:r>
              <a:rPr lang="en-US" sz="14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3 three fields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 </a:t>
            </a:r>
            <a:r>
              <a:rPr lang="en-US" sz="1400" b="1" dirty="0">
                <a:latin typeface="+mn-lt"/>
                <a:cs typeface="Courier New" panose="02070309020205020404" pitchFamily="49" charset="0"/>
              </a:rPr>
              <a:t>cadence</a:t>
            </a:r>
            <a:r>
              <a:rPr lang="en-US" sz="1400" dirty="0">
                <a:latin typeface="+mn-lt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 </a:t>
            </a:r>
            <a:r>
              <a:rPr lang="en-US" sz="1400" b="1" dirty="0">
                <a:latin typeface="+mn-lt"/>
                <a:cs typeface="Courier New" panose="02070309020205020404" pitchFamily="49" charset="0"/>
              </a:rPr>
              <a:t>gear;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 </a:t>
            </a:r>
            <a:r>
              <a:rPr lang="en-US" sz="1400" b="1" dirty="0">
                <a:latin typeface="+mj-lt"/>
                <a:cs typeface="Courier New" panose="02070309020205020404" pitchFamily="49" charset="0"/>
              </a:rPr>
              <a:t>speed;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// the Bicycle class has </a:t>
            </a:r>
            <a:r>
              <a:rPr lang="en-US" sz="1200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 constructor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Bicycle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startCadence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int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startSpeed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int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startGear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gear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startGear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cadence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startCadence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speed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startSpeed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// the Bicycle class has </a:t>
            </a:r>
            <a:r>
              <a:rPr lang="en-US" sz="12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 methods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setCadence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cadence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setGear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gear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applyBrake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(int decrement) {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speed -= decrement;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speedUp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(int increment) {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speed += increment;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389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65AB34CD-E025-4CA8-A406-C279A916D466}"/>
              </a:ext>
            </a:extLst>
          </p:cNvPr>
          <p:cNvSpPr/>
          <p:nvPr/>
        </p:nvSpPr>
        <p:spPr bwMode="auto">
          <a:xfrm>
            <a:off x="417195" y="2590800"/>
            <a:ext cx="4314824" cy="15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3A83-72A7-4DC1-83C2-81DAE9171EA4}" type="slidenum">
              <a:rPr lang="el-GR"/>
              <a:pPr>
                <a:defRPr/>
              </a:pPr>
              <a:t>15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3556" name="Title 1"/>
          <p:cNvSpPr>
            <a:spLocks noGrp="1"/>
          </p:cNvSpPr>
          <p:nvPr>
            <p:ph type="title" idx="4294967295"/>
          </p:nvPr>
        </p:nvSpPr>
        <p:spPr>
          <a:xfrm>
            <a:off x="533400" y="138575"/>
            <a:ext cx="8001000" cy="838200"/>
          </a:xfrm>
        </p:spPr>
        <p:txBody>
          <a:bodyPr/>
          <a:lstStyle/>
          <a:p>
            <a:r>
              <a:rPr lang="el-GR" dirty="0"/>
              <a:t>Παράδειγμα κλάσης </a:t>
            </a:r>
            <a:r>
              <a:rPr lang="el-GR" sz="2000" dirty="0"/>
              <a:t>(2/3)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48200" y="1263400"/>
            <a:ext cx="4297666" cy="5185563"/>
          </a:xfrm>
        </p:spPr>
        <p:txBody>
          <a:bodyPr>
            <a:noAutofit/>
          </a:bodyPr>
          <a:lstStyle/>
          <a:p>
            <a:pPr marL="360000" indent="-180000">
              <a:defRPr/>
            </a:pPr>
            <a:r>
              <a:rPr lang="en-US" sz="1600" b="1" dirty="0"/>
              <a:t> Constructors</a:t>
            </a:r>
            <a:r>
              <a:rPr lang="en-US" sz="1400" dirty="0"/>
              <a:t>: </a:t>
            </a:r>
            <a:endParaRPr lang="el-GR" sz="1400" dirty="0"/>
          </a:p>
          <a:p>
            <a:pPr lvl="1">
              <a:spcAft>
                <a:spcPts val="600"/>
              </a:spcAft>
              <a:defRPr/>
            </a:pPr>
            <a:r>
              <a:rPr lang="el-GR" sz="1400" dirty="0"/>
              <a:t>Καλούνται κατά την δημιουργία ενός αντικειμένου</a:t>
            </a:r>
            <a:r>
              <a:rPr lang="en-US" sz="1400" dirty="0"/>
              <a:t> (new operator)</a:t>
            </a:r>
            <a:r>
              <a:rPr lang="el-GR" sz="1400" dirty="0"/>
              <a:t>. </a:t>
            </a:r>
          </a:p>
          <a:p>
            <a:pPr lvl="1">
              <a:spcAft>
                <a:spcPts val="600"/>
              </a:spcAft>
              <a:defRPr/>
            </a:pPr>
            <a:r>
              <a:rPr lang="el-GR" sz="1400" dirty="0"/>
              <a:t>Μπορούμε να ορίσουμε </a:t>
            </a:r>
            <a:r>
              <a:rPr lang="el-GR" sz="1400" b="1" dirty="0"/>
              <a:t>κανένα, ένα ή και περισσότερους </a:t>
            </a:r>
            <a:r>
              <a:rPr lang="en-US" sz="1400" dirty="0"/>
              <a:t>constructors </a:t>
            </a:r>
            <a:r>
              <a:rPr lang="el-GR" sz="1400" dirty="0"/>
              <a:t>για μια κλάση, που θα διαφέρουν στην </a:t>
            </a:r>
            <a:r>
              <a:rPr lang="el-GR" sz="1400" b="1" dirty="0"/>
              <a:t>λίστα παραμέτρων.</a:t>
            </a:r>
            <a:endParaRPr lang="en-US" sz="1400" b="1" dirty="0"/>
          </a:p>
          <a:p>
            <a:pPr lvl="1">
              <a:spcAft>
                <a:spcPts val="600"/>
              </a:spcAft>
              <a:defRPr/>
            </a:pPr>
            <a:r>
              <a:rPr lang="el-GR" sz="1400" dirty="0"/>
              <a:t>Εάν δεν δηλώσουμε εμείς κανένα, τότε η </a:t>
            </a:r>
            <a:r>
              <a:rPr lang="en-US" sz="1400" dirty="0"/>
              <a:t>Java </a:t>
            </a:r>
            <a:r>
              <a:rPr lang="el-GR" sz="1400" dirty="0"/>
              <a:t>μας παρέχει τον </a:t>
            </a:r>
            <a:r>
              <a:rPr lang="en-US" sz="1400" dirty="0"/>
              <a:t>default no-argument constructor. </a:t>
            </a:r>
          </a:p>
          <a:p>
            <a:pPr lvl="1">
              <a:spcAft>
                <a:spcPts val="600"/>
              </a:spcAft>
              <a:defRPr/>
            </a:pPr>
            <a:r>
              <a:rPr lang="el-GR" sz="1400" dirty="0"/>
              <a:t>Η δήλωση τους μοιάζει με αυτή των μεθόδων μόνο που </a:t>
            </a:r>
            <a:endParaRPr lang="en-US" sz="1400" dirty="0"/>
          </a:p>
          <a:p>
            <a:pPr lvl="2"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sz="1200" dirty="0"/>
              <a:t>έχουν σαν όνομα το όνομα της κλάσης</a:t>
            </a:r>
            <a:endParaRPr lang="en-US" sz="1200" dirty="0"/>
          </a:p>
          <a:p>
            <a:pPr lvl="2"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sz="1200" dirty="0"/>
              <a:t>δεν επιστρέφουν κάτι κατά την κλήση τους</a:t>
            </a:r>
          </a:p>
          <a:p>
            <a:pPr lvl="1">
              <a:spcAft>
                <a:spcPts val="600"/>
              </a:spcAft>
              <a:defRPr/>
            </a:pPr>
            <a:endParaRPr lang="el-GR" sz="1400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8B71BF14-CDFC-480C-80F4-EDD337B92C46}"/>
              </a:ext>
            </a:extLst>
          </p:cNvPr>
          <p:cNvSpPr/>
          <p:nvPr/>
        </p:nvSpPr>
        <p:spPr>
          <a:xfrm>
            <a:off x="144781" y="6488668"/>
            <a:ext cx="8001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050" dirty="0">
                <a:hlinkClick r:id="rId3"/>
              </a:rPr>
              <a:t>http://docs.oracle.com/javase/tutorial/java/javaOO/classes.html</a:t>
            </a:r>
            <a:r>
              <a:rPr lang="en-US" sz="1050" dirty="0"/>
              <a:t> </a:t>
            </a:r>
            <a:endParaRPr lang="el-GR" sz="1050" dirty="0"/>
          </a:p>
        </p:txBody>
      </p:sp>
      <p:cxnSp>
        <p:nvCxnSpPr>
          <p:cNvPr id="5" name="Ευθεία γραμμή σύνδεσης 4">
            <a:extLst>
              <a:ext uri="{FF2B5EF4-FFF2-40B4-BE49-F238E27FC236}">
                <a16:creationId xmlns:a16="http://schemas.microsoft.com/office/drawing/2014/main" id="{7DEA56F5-3F93-4C38-9E53-EEAEF6D8E12A}"/>
              </a:ext>
            </a:extLst>
          </p:cNvPr>
          <p:cNvCxnSpPr/>
          <p:nvPr/>
        </p:nvCxnSpPr>
        <p:spPr bwMode="auto">
          <a:xfrm>
            <a:off x="304800" y="1600200"/>
            <a:ext cx="0" cy="533400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Ευθεία γραμμή σύνδεσης 14">
            <a:extLst>
              <a:ext uri="{FF2B5EF4-FFF2-40B4-BE49-F238E27FC236}">
                <a16:creationId xmlns:a16="http://schemas.microsoft.com/office/drawing/2014/main" id="{8F32384A-1129-45E5-A3A4-3AB242C038C2}"/>
              </a:ext>
            </a:extLst>
          </p:cNvPr>
          <p:cNvCxnSpPr>
            <a:cxnSpLocks/>
          </p:cNvCxnSpPr>
          <p:nvPr/>
        </p:nvCxnSpPr>
        <p:spPr bwMode="auto">
          <a:xfrm flipH="1">
            <a:off x="304800" y="2590800"/>
            <a:ext cx="9525" cy="1524000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Ευθεία γραμμή σύνδεσης 15">
            <a:extLst>
              <a:ext uri="{FF2B5EF4-FFF2-40B4-BE49-F238E27FC236}">
                <a16:creationId xmlns:a16="http://schemas.microsoft.com/office/drawing/2014/main" id="{98A0F19B-3672-466C-A6C0-DAF0DDC42F75}"/>
              </a:ext>
            </a:extLst>
          </p:cNvPr>
          <p:cNvCxnSpPr>
            <a:cxnSpLocks/>
          </p:cNvCxnSpPr>
          <p:nvPr/>
        </p:nvCxnSpPr>
        <p:spPr bwMode="auto">
          <a:xfrm>
            <a:off x="304800" y="4419600"/>
            <a:ext cx="0" cy="1905000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621DC0DD-3994-4B0D-BB78-6FA79564F14F}"/>
              </a:ext>
            </a:extLst>
          </p:cNvPr>
          <p:cNvSpPr/>
          <p:nvPr/>
        </p:nvSpPr>
        <p:spPr>
          <a:xfrm>
            <a:off x="533401" y="1241078"/>
            <a:ext cx="7467599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Bicycle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100" dirty="0">
                <a:solidFill>
                  <a:srgbClr val="0025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Bicycle class has 3 three fields</a:t>
            </a:r>
          </a:p>
          <a:p>
            <a:r>
              <a:rPr lang="en-US" sz="1100" dirty="0">
                <a:solidFill>
                  <a:srgbClr val="0025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int </a:t>
            </a:r>
            <a:r>
              <a:rPr lang="en-US" sz="11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cadence</a:t>
            </a:r>
            <a:r>
              <a:rPr lang="en-US" sz="1100" b="1" dirty="0">
                <a:solidFill>
                  <a:srgbClr val="0025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solidFill>
                  <a:srgbClr val="0025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int </a:t>
            </a:r>
            <a:r>
              <a:rPr lang="en-US" sz="11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gear</a:t>
            </a:r>
            <a:r>
              <a:rPr lang="en-US" sz="1100" b="1" dirty="0">
                <a:solidFill>
                  <a:srgbClr val="0025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solidFill>
                  <a:srgbClr val="0025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int </a:t>
            </a:r>
            <a:r>
              <a:rPr lang="en-US" sz="11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</a:t>
            </a:r>
            <a:r>
              <a:rPr lang="en-US" sz="1100" dirty="0">
                <a:solidFill>
                  <a:srgbClr val="0025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// the Bicycle class has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 constructor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Bicycle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startCadence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startSpeed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startGear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startGear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cadence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startCadence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startSpeed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// the Bicycle class has 4 methods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1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setCadence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cadence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1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setGear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gear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1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applyBrake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decrement) {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speed -= decrement;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1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speedUp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increment) {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speed += increment;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45505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F202307A-4F35-416D-B5CA-3AFA50D93E57}"/>
              </a:ext>
            </a:extLst>
          </p:cNvPr>
          <p:cNvSpPr/>
          <p:nvPr/>
        </p:nvSpPr>
        <p:spPr bwMode="auto">
          <a:xfrm>
            <a:off x="542926" y="3812863"/>
            <a:ext cx="4638674" cy="256442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4845286" y="2559639"/>
            <a:ext cx="3951732" cy="1484377"/>
          </a:xfrm>
          <a:prstGeom prst="roundRect">
            <a:avLst/>
          </a:prstGeom>
          <a:solidFill>
            <a:srgbClr val="FFFFFF"/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3A83-72A7-4DC1-83C2-81DAE9171EA4}" type="slidenum">
              <a:rPr lang="el-GR"/>
              <a:pPr>
                <a:defRPr/>
              </a:pPr>
              <a:t>16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3556" name="Title 1"/>
          <p:cNvSpPr>
            <a:spLocks noGrp="1"/>
          </p:cNvSpPr>
          <p:nvPr>
            <p:ph type="title" idx="4294967295"/>
          </p:nvPr>
        </p:nvSpPr>
        <p:spPr>
          <a:xfrm>
            <a:off x="533400" y="138575"/>
            <a:ext cx="8001000" cy="838200"/>
          </a:xfrm>
        </p:spPr>
        <p:txBody>
          <a:bodyPr/>
          <a:lstStyle/>
          <a:p>
            <a:r>
              <a:rPr lang="el-GR" dirty="0"/>
              <a:t>Παράδειγμα κλάσης </a:t>
            </a:r>
            <a:r>
              <a:rPr lang="el-GR" sz="2000" dirty="0"/>
              <a:t>(3/3)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419600" y="1243250"/>
            <a:ext cx="4876800" cy="5003512"/>
          </a:xfrm>
        </p:spPr>
        <p:txBody>
          <a:bodyPr>
            <a:noAutofit/>
          </a:bodyPr>
          <a:lstStyle/>
          <a:p>
            <a:pPr marL="360000" indent="-180000">
              <a:defRPr/>
            </a:pPr>
            <a:r>
              <a:rPr lang="en-US" sz="1600" dirty="0"/>
              <a:t> </a:t>
            </a:r>
            <a:r>
              <a:rPr lang="el-GR" sz="1600" dirty="0"/>
              <a:t>Ορισμός </a:t>
            </a:r>
            <a:r>
              <a:rPr lang="el-GR" sz="1600" b="1" dirty="0"/>
              <a:t>μεθόδων μιας κλάσης</a:t>
            </a:r>
            <a:endParaRPr lang="en-US" sz="1600" b="1" dirty="0"/>
          </a:p>
          <a:p>
            <a:pPr lvl="1">
              <a:defRPr/>
            </a:pPr>
            <a:r>
              <a:rPr lang="en-US" sz="1600" dirty="0"/>
              <a:t>Method overloading</a:t>
            </a:r>
          </a:p>
          <a:p>
            <a:pPr lvl="1">
              <a:defRPr/>
            </a:pPr>
            <a:r>
              <a:rPr lang="el-GR" sz="1600" dirty="0"/>
              <a:t>Ο ορισμός των μεθόδων ακολουθεί την μορφή</a:t>
            </a:r>
            <a:endParaRPr lang="en-US" sz="1600" dirty="0"/>
          </a:p>
          <a:p>
            <a:pPr lvl="1">
              <a:defRPr/>
            </a:pPr>
            <a:endParaRPr lang="en-US" sz="1050" dirty="0"/>
          </a:p>
          <a:p>
            <a:pPr>
              <a:buNone/>
              <a:defRPr/>
            </a:pP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</a:t>
            </a:r>
            <a:r>
              <a:rPr lang="en-US" sz="11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Access Modifier&gt; &lt;return type&gt; &lt;method name&gt; (&lt;argument list&gt;)</a:t>
            </a:r>
            <a:r>
              <a:rPr lang="el-GR" sz="11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endParaRPr lang="en-US" sz="1100" dirty="0"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lvl="1">
              <a:buNone/>
              <a:defRPr/>
            </a:pPr>
            <a:r>
              <a:rPr lang="en-US" sz="11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&lt;exception list&gt;{</a:t>
            </a:r>
          </a:p>
          <a:p>
            <a:pPr lvl="1">
              <a:buNone/>
              <a:defRPr/>
            </a:pPr>
            <a:r>
              <a:rPr lang="en-US" sz="11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           //body</a:t>
            </a:r>
          </a:p>
          <a:p>
            <a:pPr lvl="1">
              <a:buNone/>
              <a:defRPr/>
            </a:pPr>
            <a:r>
              <a:rPr lang="en-US" sz="11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}</a:t>
            </a:r>
            <a:endParaRPr lang="el-GR" sz="1100" dirty="0"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8B71BF14-CDFC-480C-80F4-EDD337B92C46}"/>
              </a:ext>
            </a:extLst>
          </p:cNvPr>
          <p:cNvSpPr/>
          <p:nvPr/>
        </p:nvSpPr>
        <p:spPr>
          <a:xfrm>
            <a:off x="144781" y="6488668"/>
            <a:ext cx="8001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050" dirty="0">
                <a:hlinkClick r:id="rId2"/>
              </a:rPr>
              <a:t>http://docs.oracle.com/javase/tutorial/java/javaOO/classes.html</a:t>
            </a:r>
            <a:r>
              <a:rPr lang="en-US" sz="1050" dirty="0"/>
              <a:t> </a:t>
            </a:r>
            <a:endParaRPr lang="el-GR" sz="1050" dirty="0"/>
          </a:p>
        </p:txBody>
      </p:sp>
      <p:cxnSp>
        <p:nvCxnSpPr>
          <p:cNvPr id="17" name="Ευθεία γραμμή σύνδεσης 16">
            <a:extLst>
              <a:ext uri="{FF2B5EF4-FFF2-40B4-BE49-F238E27FC236}">
                <a16:creationId xmlns:a16="http://schemas.microsoft.com/office/drawing/2014/main" id="{D3AE3656-9D9B-42DF-BEDD-ABEDA1DBB928}"/>
              </a:ext>
            </a:extLst>
          </p:cNvPr>
          <p:cNvCxnSpPr/>
          <p:nvPr/>
        </p:nvCxnSpPr>
        <p:spPr bwMode="auto">
          <a:xfrm>
            <a:off x="304800" y="1600200"/>
            <a:ext cx="0" cy="533400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Ευθεία γραμμή σύνδεσης 17">
            <a:extLst>
              <a:ext uri="{FF2B5EF4-FFF2-40B4-BE49-F238E27FC236}">
                <a16:creationId xmlns:a16="http://schemas.microsoft.com/office/drawing/2014/main" id="{6EEE9CB9-C8F0-438A-A2EA-8938BB5C2D81}"/>
              </a:ext>
            </a:extLst>
          </p:cNvPr>
          <p:cNvCxnSpPr>
            <a:cxnSpLocks/>
          </p:cNvCxnSpPr>
          <p:nvPr/>
        </p:nvCxnSpPr>
        <p:spPr bwMode="auto">
          <a:xfrm>
            <a:off x="314325" y="2438400"/>
            <a:ext cx="0" cy="1143000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Ευθεία γραμμή σύνδεσης 18">
            <a:extLst>
              <a:ext uri="{FF2B5EF4-FFF2-40B4-BE49-F238E27FC236}">
                <a16:creationId xmlns:a16="http://schemas.microsoft.com/office/drawing/2014/main" id="{CDED78DC-46DD-46E5-825F-698B65A13748}"/>
              </a:ext>
            </a:extLst>
          </p:cNvPr>
          <p:cNvCxnSpPr>
            <a:cxnSpLocks/>
          </p:cNvCxnSpPr>
          <p:nvPr/>
        </p:nvCxnSpPr>
        <p:spPr bwMode="auto">
          <a:xfrm>
            <a:off x="314325" y="3733800"/>
            <a:ext cx="0" cy="2505075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Ορθογώνιο 19">
            <a:extLst>
              <a:ext uri="{FF2B5EF4-FFF2-40B4-BE49-F238E27FC236}">
                <a16:creationId xmlns:a16="http://schemas.microsoft.com/office/drawing/2014/main" id="{53372806-D1EB-4DE5-8372-49B44A5E3189}"/>
              </a:ext>
            </a:extLst>
          </p:cNvPr>
          <p:cNvSpPr/>
          <p:nvPr/>
        </p:nvSpPr>
        <p:spPr>
          <a:xfrm>
            <a:off x="533400" y="1243250"/>
            <a:ext cx="7467599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Bicycle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 the Bicycle class has 3 three fields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int </a:t>
            </a:r>
            <a:r>
              <a:rPr lang="en-US" sz="11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cadence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int </a:t>
            </a:r>
            <a:r>
              <a:rPr lang="en-US" sz="11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gear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int </a:t>
            </a:r>
            <a:r>
              <a:rPr lang="en-US" sz="11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// the Bicycle class has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 constructor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Bicycle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startCadence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int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startSpeed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int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startGear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gear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startGear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cadence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startCadence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speed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startSpeed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// the Bicycle class has </a:t>
            </a:r>
            <a:r>
              <a:rPr lang="en-US" sz="11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 methods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sz="14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Cadence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cadence</a:t>
            </a:r>
            <a:r>
              <a:rPr lang="en-US" sz="1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sz="14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gear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applyBrake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decrement)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-= decrement;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speedUp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increment)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+= increment;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349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C7D0CEC1-A404-44CD-89D2-C1F7A22047E9}"/>
              </a:ext>
            </a:extLst>
          </p:cNvPr>
          <p:cNvSpPr/>
          <p:nvPr/>
        </p:nvSpPr>
        <p:spPr bwMode="auto">
          <a:xfrm>
            <a:off x="642935" y="1981200"/>
            <a:ext cx="4172712" cy="12954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B8F01-6D4C-490F-9723-9BAFC0FFC25E}" type="slidenum">
              <a:rPr lang="el-GR"/>
              <a:pPr>
                <a:defRPr/>
              </a:pPr>
              <a:t>17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  <p:sp>
        <p:nvSpPr>
          <p:cNvPr id="24581" name="Title 1"/>
          <p:cNvSpPr>
            <a:spLocks noGrp="1"/>
          </p:cNvSpPr>
          <p:nvPr>
            <p:ph type="title" idx="4294967295"/>
          </p:nvPr>
        </p:nvSpPr>
        <p:spPr>
          <a:xfrm>
            <a:off x="574675" y="146854"/>
            <a:ext cx="6207125" cy="838200"/>
          </a:xfrm>
        </p:spPr>
        <p:txBody>
          <a:bodyPr/>
          <a:lstStyle/>
          <a:p>
            <a:r>
              <a:rPr lang="el-GR" sz="2800" dirty="0"/>
              <a:t>Δημιουργία αντικειμένου</a:t>
            </a:r>
            <a:r>
              <a:rPr lang="en-US" sz="2800" dirty="0"/>
              <a:t> </a:t>
            </a:r>
            <a:r>
              <a:rPr lang="en-US" sz="2000" dirty="0"/>
              <a:t>(1/2)</a:t>
            </a:r>
            <a:endParaRPr lang="el-GR" sz="2800" dirty="0"/>
          </a:p>
        </p:txBody>
      </p:sp>
      <p:sp>
        <p:nvSpPr>
          <p:cNvPr id="24582" name="Content Placeholder 2"/>
          <p:cNvSpPr>
            <a:spLocks noGrp="1"/>
          </p:cNvSpPr>
          <p:nvPr>
            <p:ph idx="4294967295"/>
          </p:nvPr>
        </p:nvSpPr>
        <p:spPr>
          <a:xfrm>
            <a:off x="4953000" y="1492950"/>
            <a:ext cx="4172712" cy="43434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400" dirty="0"/>
              <a:t>Η </a:t>
            </a:r>
            <a:r>
              <a:rPr lang="en-US" sz="1400" dirty="0"/>
              <a:t>Java VM </a:t>
            </a:r>
            <a:r>
              <a:rPr lang="el-GR" sz="1400" dirty="0"/>
              <a:t>ξεκινά την εκτέλεση της εφαρμογής από την </a:t>
            </a:r>
            <a:r>
              <a:rPr lang="en-US" sz="1600" b="1" dirty="0"/>
              <a:t>main </a:t>
            </a:r>
            <a:r>
              <a:rPr lang="el-GR" sz="1600" b="1" dirty="0"/>
              <a:t>μέθοδο</a:t>
            </a:r>
            <a:r>
              <a:rPr lang="el-GR" sz="1400" dirty="0"/>
              <a:t>. </a:t>
            </a:r>
          </a:p>
          <a:p>
            <a:pPr>
              <a:spcAft>
                <a:spcPts val="600"/>
              </a:spcAft>
            </a:pPr>
            <a:r>
              <a:rPr lang="el-GR" sz="1400" dirty="0"/>
              <a:t>Η κλάση </a:t>
            </a:r>
            <a:r>
              <a:rPr lang="en-US" sz="1400" dirty="0"/>
              <a:t>Bicycle </a:t>
            </a:r>
            <a:r>
              <a:rPr lang="el-GR" sz="1400" dirty="0"/>
              <a:t>δεν περιέχει στο σώμα της την συνάρτηση </a:t>
            </a:r>
            <a:r>
              <a:rPr lang="en-US" sz="1400" dirty="0"/>
              <a:t>main. </a:t>
            </a:r>
            <a:r>
              <a:rPr lang="el-GR" sz="1400" dirty="0" err="1"/>
              <a:t>Γι</a:t>
            </a:r>
            <a:r>
              <a:rPr lang="el-GR" sz="1400" dirty="0"/>
              <a:t> αυτό το λόγο δεν αποτελεί μια πλήρη εφαρμογή, αλλά ορίζει απλά τον τύπο αντικειμένων. </a:t>
            </a:r>
          </a:p>
          <a:p>
            <a:pPr>
              <a:spcAft>
                <a:spcPts val="600"/>
              </a:spcAft>
            </a:pPr>
            <a:r>
              <a:rPr lang="el-GR" sz="1400" dirty="0"/>
              <a:t>Για την δημιουργία ενός αντικειμένου μιας κλάσης χρειάζεται να:</a:t>
            </a:r>
          </a:p>
          <a:p>
            <a:pPr lvl="1">
              <a:spcAft>
                <a:spcPts val="600"/>
              </a:spcAft>
            </a:pPr>
            <a:r>
              <a:rPr lang="el-GR" sz="1400" b="1" dirty="0"/>
              <a:t>Δηλώσω</a:t>
            </a:r>
            <a:r>
              <a:rPr lang="el-GR" sz="1400" dirty="0"/>
              <a:t> μια μεταβλητή τύπου ...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Bicycle</a:t>
            </a:r>
            <a:r>
              <a:rPr lang="en-US" sz="1400" dirty="0"/>
              <a:t>, </a:t>
            </a:r>
            <a:r>
              <a:rPr lang="el-GR" sz="1400" dirty="0"/>
              <a:t>π.χ.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bike1, bike2</a:t>
            </a:r>
          </a:p>
          <a:p>
            <a:pPr lvl="1">
              <a:spcAft>
                <a:spcPts val="600"/>
              </a:spcAft>
            </a:pPr>
            <a:r>
              <a:rPr lang="el-GR" sz="1400" b="1" dirty="0"/>
              <a:t>Δεσμεύσω</a:t>
            </a:r>
            <a:r>
              <a:rPr lang="el-GR" sz="1400" dirty="0"/>
              <a:t> μνήμη για το αντικείμενο αυτό </a:t>
            </a:r>
            <a:r>
              <a:rPr lang="en-US" sz="1400" dirty="0"/>
              <a:t>(</a:t>
            </a:r>
            <a:r>
              <a:rPr lang="el-GR" sz="1400" dirty="0"/>
              <a:t>χρήση του τελεστή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400" dirty="0"/>
              <a:t>)</a:t>
            </a:r>
          </a:p>
          <a:p>
            <a:pPr lvl="1">
              <a:spcAft>
                <a:spcPts val="600"/>
              </a:spcAft>
            </a:pPr>
            <a:r>
              <a:rPr lang="el-GR" sz="1400" b="1" dirty="0" err="1"/>
              <a:t>Αρχικοποιήσω</a:t>
            </a:r>
            <a:r>
              <a:rPr lang="el-GR" sz="1400" dirty="0"/>
              <a:t> το αντικείμενο αυτό </a:t>
            </a:r>
            <a:r>
              <a:rPr lang="en-US" sz="1400" dirty="0"/>
              <a:t>(</a:t>
            </a:r>
            <a:r>
              <a:rPr lang="el-GR" sz="1400" dirty="0"/>
              <a:t>κλήση ενός </a:t>
            </a:r>
            <a:r>
              <a:rPr lang="en-US" sz="1400" dirty="0"/>
              <a:t>constructor </a:t>
            </a:r>
            <a:r>
              <a:rPr lang="el-GR" sz="1400" dirty="0"/>
              <a:t>της κλάσης</a:t>
            </a:r>
            <a:r>
              <a:rPr lang="en-US" sz="1400" dirty="0"/>
              <a:t>) </a:t>
            </a:r>
            <a:r>
              <a:rPr lang="el-GR" sz="1400" dirty="0"/>
              <a:t>π.χ.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Bicycle()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spcAft>
                <a:spcPts val="600"/>
              </a:spcAft>
              <a:buFont typeface="Wingdings" pitchFamily="2" charset="2"/>
              <a:buNone/>
            </a:pPr>
            <a:endParaRPr lang="el-GR" sz="1050" dirty="0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1B07D658-E601-47BC-9267-AF66795BF1AA}"/>
              </a:ext>
            </a:extLst>
          </p:cNvPr>
          <p:cNvSpPr/>
          <p:nvPr/>
        </p:nvSpPr>
        <p:spPr>
          <a:xfrm>
            <a:off x="-9526" y="1339924"/>
            <a:ext cx="5114925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BicycleDemo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</a:t>
            </a:r>
            <a:r>
              <a:rPr lang="en-US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(String[] </a:t>
            </a:r>
            <a:r>
              <a:rPr lang="en-US" sz="1400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Create two different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Bicycle objects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Bicycle bike1 =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Bicycle();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Bicycle bike2 =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Bicycle();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// Invoke methods on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those objects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bike1.setCadence(50);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bike1.speedUp(10);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bike1.setGear(2);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bike1.printStates();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bike2.setCadence(50);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bike2.speedUp(10);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bike2.setGear(2);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bike2.setCadence(40);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bike2.speedUp(10);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bike2.setGear(3);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bike2.printStates();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39916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E8D08FB2-FCF6-404F-BFEC-0DECB86F066B}"/>
              </a:ext>
            </a:extLst>
          </p:cNvPr>
          <p:cNvSpPr/>
          <p:nvPr/>
        </p:nvSpPr>
        <p:spPr bwMode="auto">
          <a:xfrm>
            <a:off x="304799" y="3056600"/>
            <a:ext cx="3810001" cy="3191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B8F01-6D4C-490F-9723-9BAFC0FFC25E}" type="slidenum">
              <a:rPr lang="el-GR"/>
              <a:pPr>
                <a:defRPr/>
              </a:pPr>
              <a:t>18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  <p:sp>
        <p:nvSpPr>
          <p:cNvPr id="24582" name="Content Placeholder 2"/>
          <p:cNvSpPr>
            <a:spLocks noGrp="1"/>
          </p:cNvSpPr>
          <p:nvPr>
            <p:ph idx="4294967295"/>
          </p:nvPr>
        </p:nvSpPr>
        <p:spPr>
          <a:xfrm>
            <a:off x="4541108" y="1143000"/>
            <a:ext cx="4602892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400" dirty="0"/>
              <a:t>Προσπέλαση των πεδίων ενός αντικειμένου</a:t>
            </a:r>
          </a:p>
          <a:p>
            <a:pPr lvl="1">
              <a:spcAft>
                <a:spcPts val="600"/>
              </a:spcAft>
            </a:pPr>
            <a:r>
              <a:rPr lang="el-GR" sz="1200" dirty="0" err="1"/>
              <a:t>Μπ</a:t>
            </a:r>
            <a:r>
              <a:rPr lang="en-US" sz="1200" dirty="0"/>
              <a:t>o</a:t>
            </a:r>
            <a:r>
              <a:rPr lang="el-GR" sz="1200" dirty="0" err="1"/>
              <a:t>ρώ</a:t>
            </a:r>
            <a:r>
              <a:rPr lang="el-GR" sz="1200" dirty="0"/>
              <a:t> να </a:t>
            </a:r>
            <a:r>
              <a:rPr lang="el-GR" sz="1200" dirty="0" err="1"/>
              <a:t>προσπελαύνω</a:t>
            </a:r>
            <a:r>
              <a:rPr lang="en-US" sz="1200" dirty="0"/>
              <a:t> </a:t>
            </a:r>
            <a:r>
              <a:rPr lang="el-GR" sz="1200" dirty="0"/>
              <a:t>απευθείας τα</a:t>
            </a:r>
            <a:r>
              <a:rPr lang="el-GR" sz="1200" b="1" dirty="0"/>
              <a:t> </a:t>
            </a:r>
            <a:r>
              <a:rPr lang="en-US" sz="1200" b="1" dirty="0"/>
              <a:t>public </a:t>
            </a:r>
            <a:r>
              <a:rPr lang="el-GR" sz="1200" dirty="0"/>
              <a:t>πεδία ενός αντικειμένου μιας κλάσης:</a:t>
            </a:r>
          </a:p>
          <a:p>
            <a:pPr lvl="2">
              <a:spcAft>
                <a:spcPts val="600"/>
              </a:spcAft>
              <a:buNone/>
            </a:pPr>
            <a:r>
              <a:rPr lang="en-US" sz="1400" kern="1200" dirty="0" err="1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objectName.fieldname</a:t>
            </a:r>
            <a:r>
              <a:rPr lang="en-US" sz="1400" kern="12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lang="el-GR" sz="1200" dirty="0"/>
              <a:t>π.χ.</a:t>
            </a:r>
            <a:r>
              <a:rPr lang="en-US" sz="1200" dirty="0"/>
              <a:t> </a:t>
            </a:r>
            <a:r>
              <a:rPr lang="en-US" sz="1400" kern="12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bike2.gear = 3;</a:t>
            </a:r>
            <a:endParaRPr lang="el-GR" sz="1400" kern="1200" dirty="0"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lvl="1">
              <a:spcAft>
                <a:spcPts val="600"/>
              </a:spcAft>
            </a:pPr>
            <a:r>
              <a:rPr lang="el-GR" sz="1200" dirty="0"/>
              <a:t>Κλήση των μεθόδων ενός αντικειμένου ( τρέχων παράδειγμα)</a:t>
            </a:r>
            <a:endParaRPr lang="en-US" sz="1200" dirty="0"/>
          </a:p>
          <a:p>
            <a:pPr lvl="1">
              <a:spcAft>
                <a:spcPts val="600"/>
              </a:spcAft>
            </a:pPr>
            <a:r>
              <a:rPr lang="el-GR" sz="1200" dirty="0" err="1"/>
              <a:t>Μπ</a:t>
            </a:r>
            <a:r>
              <a:rPr lang="en-US" sz="1200" dirty="0"/>
              <a:t>o</a:t>
            </a:r>
            <a:r>
              <a:rPr lang="el-GR" sz="1200" dirty="0" err="1"/>
              <a:t>ρώ</a:t>
            </a:r>
            <a:r>
              <a:rPr lang="el-GR" sz="1200" dirty="0"/>
              <a:t> να </a:t>
            </a:r>
            <a:r>
              <a:rPr lang="el-GR" sz="1200" dirty="0" err="1"/>
              <a:t>προσπελαύνω</a:t>
            </a:r>
            <a:r>
              <a:rPr lang="en-US" sz="1200" dirty="0"/>
              <a:t> </a:t>
            </a:r>
            <a:r>
              <a:rPr lang="el-GR" sz="1200" dirty="0"/>
              <a:t>τα </a:t>
            </a:r>
            <a:r>
              <a:rPr lang="en-US" sz="1200" b="1" dirty="0"/>
              <a:t>private</a:t>
            </a:r>
            <a:r>
              <a:rPr lang="en-US" sz="1200" dirty="0"/>
              <a:t> </a:t>
            </a:r>
            <a:r>
              <a:rPr lang="el-GR" sz="1200" dirty="0"/>
              <a:t>πεδία ενός αντικειμένου μιας κλάσης μέσω της κλήσης κατάλληλων μεθόδων:</a:t>
            </a:r>
          </a:p>
          <a:p>
            <a:pPr lvl="2">
              <a:spcAft>
                <a:spcPts val="600"/>
              </a:spcAft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objectName.fieldGetter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 /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objectName.fieldSetter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>
              <a:spcAft>
                <a:spcPts val="600"/>
              </a:spcAft>
            </a:pPr>
            <a:r>
              <a:rPr lang="el-GR" sz="1400" dirty="0"/>
              <a:t>Η </a:t>
            </a:r>
            <a:r>
              <a:rPr lang="en-US" sz="1400" dirty="0"/>
              <a:t>Java </a:t>
            </a:r>
            <a:r>
              <a:rPr lang="el-GR" sz="1400" dirty="0"/>
              <a:t>μας επιτρέπει να δημιουργούμε όσα αντικείμενα θέλουμε κατά την εκτέλεση της εφαρμογής μας, </a:t>
            </a:r>
            <a:r>
              <a:rPr lang="el-GR" sz="1400" b="1" u="sng" dirty="0"/>
              <a:t>χωρίς να πρέπει να αποδεσμεύσουμε ρητά την μνήμη</a:t>
            </a:r>
            <a:r>
              <a:rPr lang="el-GR" sz="1400" u="sng" dirty="0"/>
              <a:t>. </a:t>
            </a:r>
            <a:r>
              <a:rPr lang="el-GR" sz="1400" dirty="0"/>
              <a:t>Το </a:t>
            </a:r>
            <a:r>
              <a:rPr lang="en-US" sz="1400" dirty="0"/>
              <a:t>Java runtime environment </a:t>
            </a:r>
            <a:r>
              <a:rPr lang="el-GR" sz="1400" dirty="0"/>
              <a:t>αποδεσμεύει την μνήμη για όσα αντικείμενα δεν χρησιμοποιούνται πλέον. Αυτή η διεργασία ονομάζεται </a:t>
            </a:r>
            <a:r>
              <a:rPr lang="en-US" sz="1400" dirty="0"/>
              <a:t>garbage collection.</a:t>
            </a:r>
          </a:p>
          <a:p>
            <a:pPr lvl="2">
              <a:spcAft>
                <a:spcPts val="600"/>
              </a:spcAft>
              <a:buFont typeface="Wingdings" pitchFamily="2" charset="2"/>
              <a:buNone/>
            </a:pPr>
            <a:endParaRPr lang="el-GR" sz="105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FFB2245-9F41-4CA9-908F-A7358C5D9B02}"/>
              </a:ext>
            </a:extLst>
          </p:cNvPr>
          <p:cNvSpPr txBox="1">
            <a:spLocks/>
          </p:cNvSpPr>
          <p:nvPr/>
        </p:nvSpPr>
        <p:spPr bwMode="auto">
          <a:xfrm>
            <a:off x="574675" y="146854"/>
            <a:ext cx="6207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el-GR" sz="2800" kern="0" dirty="0"/>
              <a:t>Δημιουργία αντικειμένου</a:t>
            </a:r>
            <a:r>
              <a:rPr lang="en-US" sz="2800" kern="0" dirty="0"/>
              <a:t> </a:t>
            </a:r>
            <a:r>
              <a:rPr lang="en-US" sz="2000" kern="0" dirty="0"/>
              <a:t>(2/2)</a:t>
            </a:r>
            <a:endParaRPr lang="el-GR" sz="2800" kern="0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C18BCA92-9292-4599-A735-1AFF71A8DE52}"/>
              </a:ext>
            </a:extLst>
          </p:cNvPr>
          <p:cNvSpPr/>
          <p:nvPr/>
        </p:nvSpPr>
        <p:spPr>
          <a:xfrm>
            <a:off x="-9526" y="1339924"/>
            <a:ext cx="5114925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BicycleDemo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</a:t>
            </a:r>
            <a:r>
              <a:rPr lang="en-US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(String[] </a:t>
            </a:r>
            <a:r>
              <a:rPr lang="en-US" sz="1400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Create two different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Bicycle objects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Bicycle bike1 =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Bicycle();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Bicycle bike2 =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Bicycle();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Invoke methods on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those objects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bike1.setCadence(50);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bike1.speedUp(10);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bike1.setGear(2);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bike1.printStates();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bike2.setCadence(50);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bike2.speedUp(10);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bike2.setGear(2);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bike2.setCadence(40);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bike2.speedUp(10);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bike2.setGear(3);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bike2.printStates();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3" name="Γραφικό 2" descr="Βέλος γραμμής: Ευθύγραμμο">
            <a:extLst>
              <a:ext uri="{FF2B5EF4-FFF2-40B4-BE49-F238E27FC236}">
                <a16:creationId xmlns:a16="http://schemas.microsoft.com/office/drawing/2014/main" id="{54F8B2DD-8337-4A91-B615-5CE4A031F2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43400" y="32938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7358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>
            <a:extLst>
              <a:ext uri="{FF2B5EF4-FFF2-40B4-BE49-F238E27FC236}">
                <a16:creationId xmlns:a16="http://schemas.microsoft.com/office/drawing/2014/main" id="{8B58A924-AD33-4EDF-9979-220819A08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l-GR" dirty="0"/>
              <a:t>ο παράδειγμα (συνολικά)</a:t>
            </a:r>
            <a:endParaRPr lang="en-US" dirty="0"/>
          </a:p>
        </p:txBody>
      </p:sp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B58FC80C-08CA-477F-AAA6-68F9155CE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89B8E-2047-4F06-A827-7ADE0CEEBCCA}" type="slidenum">
              <a:rPr lang="el-GR" smtClean="0"/>
              <a:pPr>
                <a:defRPr/>
              </a:pPr>
              <a:t>19</a:t>
            </a:fld>
            <a:endParaRPr lang="el-GR" dirty="0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3F43DF37-2C70-4199-83F9-44D24978C8D4}"/>
              </a:ext>
            </a:extLst>
          </p:cNvPr>
          <p:cNvSpPr/>
          <p:nvPr/>
        </p:nvSpPr>
        <p:spPr>
          <a:xfrm>
            <a:off x="76200" y="1241078"/>
            <a:ext cx="44196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BicycleDemo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(String[]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Create two different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Bicycle objects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Bicycle bike1 =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Bicycle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Bicycle bike2 =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 Bicycle();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Invoke methods on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those objects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</a:t>
            </a:r>
            <a:r>
              <a:rPr lang="en-US" sz="12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setCadence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(50);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speedUp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(10);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</a:t>
            </a:r>
            <a:r>
              <a:rPr lang="en-US" sz="12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setGear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bike1.printStates();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</a:t>
            </a:r>
            <a:r>
              <a:rPr lang="en-US" sz="12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setCadence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(50);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speedUp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(10);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</a:t>
            </a:r>
            <a:r>
              <a:rPr lang="en-US" sz="12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setGear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</a:t>
            </a:r>
            <a:r>
              <a:rPr lang="en-US" sz="12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setCadence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(40);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speedUp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(10);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</a:t>
            </a:r>
            <a:r>
              <a:rPr lang="en-US" sz="12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setGear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(3);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bike2.printStates();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6B6B7E87-1011-4739-8848-7085CB4EEE30}"/>
              </a:ext>
            </a:extLst>
          </p:cNvPr>
          <p:cNvSpPr/>
          <p:nvPr/>
        </p:nvSpPr>
        <p:spPr>
          <a:xfrm>
            <a:off x="4343400" y="1241078"/>
            <a:ext cx="48006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Bicycle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// the Bicycle class has 3 three fields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int </a:t>
            </a:r>
            <a:r>
              <a:rPr lang="en-US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cadence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int </a:t>
            </a:r>
            <a:r>
              <a:rPr lang="en-US" sz="1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gear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int 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// the Bicycle class has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 constructor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Bicycle(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startCadence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int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startSpeed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int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startGear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gear 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startGear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cadence 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startCadence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speed 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startSpeed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// the Bicycle class has </a:t>
            </a:r>
            <a:r>
              <a:rPr lang="en-US" sz="12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 methods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sz="12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Cadence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cadence</a:t>
            </a:r>
            <a:r>
              <a:rPr lang="en-US" sz="12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sz="12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Gear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gear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applyBrake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decrement) 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-= decrement;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2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speedUp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increment) 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+= increment;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556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668ED568-B531-4BEA-8399-1B074DF01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tutorial</a:t>
            </a:r>
            <a:endParaRPr lang="el-GR" dirty="0"/>
          </a:p>
        </p:txBody>
      </p:sp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BE9CC87F-17C5-4B22-B1BD-48888A46B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89B8E-2047-4F06-A827-7ADE0CEEBCCA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D2BAFED9-D293-4B14-90DF-551E9DA50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" y="1409016"/>
            <a:ext cx="8515350" cy="4686300"/>
          </a:xfrm>
          <a:prstGeom prst="rect">
            <a:avLst/>
          </a:prstGeom>
        </p:spPr>
      </p:pic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9E4FC33C-372C-41E5-8031-0E0ED43A1CF8}"/>
              </a:ext>
            </a:extLst>
          </p:cNvPr>
          <p:cNvSpPr/>
          <p:nvPr/>
        </p:nvSpPr>
        <p:spPr>
          <a:xfrm>
            <a:off x="547243" y="6452092"/>
            <a:ext cx="83724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hlinkClick r:id="rId3"/>
              </a:rPr>
              <a:t>http://docs.oracle.com/javase/tutorial/index.html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97DB2EE-8CA9-40D6-92DE-A8D22ED2FDD6}"/>
              </a:ext>
            </a:extLst>
          </p:cNvPr>
          <p:cNvSpPr/>
          <p:nvPr/>
        </p:nvSpPr>
        <p:spPr bwMode="auto">
          <a:xfrm>
            <a:off x="838200" y="4800600"/>
            <a:ext cx="7467600" cy="3810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4705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44449247-B2EE-4935-9FD5-275CB456C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με 2 </a:t>
            </a:r>
            <a:r>
              <a:rPr lang="en-US" dirty="0"/>
              <a:t>constructors</a:t>
            </a:r>
          </a:p>
        </p:txBody>
      </p:sp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003039D2-7D2E-46E6-BF3D-372100E6B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89B8E-2047-4F06-A827-7ADE0CEEBCCA}" type="slidenum">
              <a:rPr lang="el-GR" smtClean="0"/>
              <a:pPr>
                <a:defRPr/>
              </a:pPr>
              <a:t>20</a:t>
            </a:fld>
            <a:endParaRPr lang="el-GR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A95BC8-E707-444E-B2EA-3D150247DB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2424" y="1292900"/>
            <a:ext cx="3886200" cy="558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2029EF73-BADE-43A0-9629-FA376545A08A}"/>
              </a:ext>
            </a:extLst>
          </p:cNvPr>
          <p:cNvSpPr/>
          <p:nvPr/>
        </p:nvSpPr>
        <p:spPr bwMode="auto">
          <a:xfrm>
            <a:off x="114300" y="2238375"/>
            <a:ext cx="3238500" cy="11430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57E88CEB-06BE-4245-9F0A-0F349D83C97A}"/>
              </a:ext>
            </a:extLst>
          </p:cNvPr>
          <p:cNvSpPr/>
          <p:nvPr/>
        </p:nvSpPr>
        <p:spPr bwMode="auto">
          <a:xfrm>
            <a:off x="114300" y="3448050"/>
            <a:ext cx="4124324" cy="12192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1036F75-F781-44BF-B850-2D6FC1535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7516" y="1447800"/>
            <a:ext cx="4826484" cy="44196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75E06AF-9022-4D92-993F-83E411470111}"/>
              </a:ext>
            </a:extLst>
          </p:cNvPr>
          <p:cNvSpPr/>
          <p:nvPr/>
        </p:nvSpPr>
        <p:spPr bwMode="auto">
          <a:xfrm>
            <a:off x="4724400" y="1905000"/>
            <a:ext cx="3625608" cy="5334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" name="Ευθύγραμμο βέλος σύνδεσης 5">
            <a:extLst>
              <a:ext uri="{FF2B5EF4-FFF2-40B4-BE49-F238E27FC236}">
                <a16:creationId xmlns:a16="http://schemas.microsoft.com/office/drawing/2014/main" id="{C2AEFF0C-C4CD-4A46-B4FF-3403D567BA3F}"/>
              </a:ext>
            </a:extLst>
          </p:cNvPr>
          <p:cNvCxnSpPr/>
          <p:nvPr/>
        </p:nvCxnSpPr>
        <p:spPr bwMode="auto">
          <a:xfrm flipH="1">
            <a:off x="6477000" y="2971800"/>
            <a:ext cx="76615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D70BC414-2EC4-4590-AAD7-5F8929E24C8A}"/>
              </a:ext>
            </a:extLst>
          </p:cNvPr>
          <p:cNvCxnSpPr/>
          <p:nvPr/>
        </p:nvCxnSpPr>
        <p:spPr bwMode="auto">
          <a:xfrm flipH="1">
            <a:off x="6934200" y="3200400"/>
            <a:ext cx="76615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Ευθεία γραμμή σύνδεσης 11">
            <a:extLst>
              <a:ext uri="{FF2B5EF4-FFF2-40B4-BE49-F238E27FC236}">
                <a16:creationId xmlns:a16="http://schemas.microsoft.com/office/drawing/2014/main" id="{F9AE13DE-93FD-435B-B290-48F426056830}"/>
              </a:ext>
            </a:extLst>
          </p:cNvPr>
          <p:cNvCxnSpPr/>
          <p:nvPr/>
        </p:nvCxnSpPr>
        <p:spPr bwMode="auto">
          <a:xfrm>
            <a:off x="1295400" y="2133600"/>
            <a:ext cx="24384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5161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12015D21-282C-4FF7-BD29-79A9D7354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2224" y="1775023"/>
            <a:ext cx="5219924" cy="4400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B8F01-6D4C-490F-9723-9BAFC0FFC25E}" type="slidenum">
              <a:rPr lang="el-GR"/>
              <a:pPr>
                <a:defRPr/>
              </a:pPr>
              <a:t>21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  <p:sp>
        <p:nvSpPr>
          <p:cNvPr id="24581" name="Title 1"/>
          <p:cNvSpPr>
            <a:spLocks noGrp="1"/>
          </p:cNvSpPr>
          <p:nvPr>
            <p:ph type="title" idx="4294967295"/>
          </p:nvPr>
        </p:nvSpPr>
        <p:spPr>
          <a:xfrm>
            <a:off x="574675" y="146854"/>
            <a:ext cx="7731125" cy="838200"/>
          </a:xfrm>
        </p:spPr>
        <p:txBody>
          <a:bodyPr/>
          <a:lstStyle/>
          <a:p>
            <a:r>
              <a:rPr lang="el-GR" sz="2800" dirty="0"/>
              <a:t>Παράδειγμα προσπέλασης πεδίων αντικειμένου</a:t>
            </a:r>
            <a:r>
              <a:rPr lang="en-US" sz="2800" dirty="0"/>
              <a:t> </a:t>
            </a:r>
            <a:endParaRPr lang="el-GR" sz="2800" dirty="0"/>
          </a:p>
        </p:txBody>
      </p:sp>
      <p:sp>
        <p:nvSpPr>
          <p:cNvPr id="24582" name="Content Placeholder 2"/>
          <p:cNvSpPr>
            <a:spLocks noGrp="1"/>
          </p:cNvSpPr>
          <p:nvPr>
            <p:ph idx="4294967295"/>
          </p:nvPr>
        </p:nvSpPr>
        <p:spPr>
          <a:xfrm>
            <a:off x="4648200" y="1340637"/>
            <a:ext cx="4450081" cy="4911201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400" dirty="0"/>
              <a:t>Προσπέλαση των πεδίων ενός αντικειμένου</a:t>
            </a:r>
          </a:p>
          <a:p>
            <a:pPr lvl="1">
              <a:spcAft>
                <a:spcPts val="600"/>
              </a:spcAft>
            </a:pPr>
            <a:r>
              <a:rPr lang="el-GR" sz="1200" dirty="0" err="1"/>
              <a:t>Μπ</a:t>
            </a:r>
            <a:r>
              <a:rPr lang="en-US" sz="1200" dirty="0"/>
              <a:t>o</a:t>
            </a:r>
            <a:r>
              <a:rPr lang="el-GR" sz="1200" dirty="0" err="1"/>
              <a:t>ρώ</a:t>
            </a:r>
            <a:r>
              <a:rPr lang="el-GR" sz="1200" dirty="0"/>
              <a:t> να </a:t>
            </a:r>
            <a:r>
              <a:rPr lang="el-GR" sz="1200" dirty="0" err="1"/>
              <a:t>προσπελαύνω</a:t>
            </a:r>
            <a:r>
              <a:rPr lang="en-US" sz="1200" dirty="0"/>
              <a:t> </a:t>
            </a:r>
            <a:r>
              <a:rPr lang="el-GR" sz="1200" dirty="0"/>
              <a:t>απευθείας τα</a:t>
            </a:r>
            <a:r>
              <a:rPr lang="el-GR" sz="1200" b="1" dirty="0"/>
              <a:t> </a:t>
            </a:r>
            <a:r>
              <a:rPr lang="en-US" sz="1200" b="1" dirty="0"/>
              <a:t>public </a:t>
            </a:r>
            <a:r>
              <a:rPr lang="el-GR" sz="1200" dirty="0"/>
              <a:t>πεδία ενός αντικειμένου μιας κλάσης:</a:t>
            </a:r>
          </a:p>
          <a:p>
            <a:pPr lvl="2">
              <a:spcAft>
                <a:spcPts val="600"/>
              </a:spcAft>
              <a:buFont typeface="Wingdings" pitchFamily="2" charset="2"/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objectName.fieldName</a:t>
            </a:r>
            <a:endParaRPr lang="el-G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Aft>
                <a:spcPts val="600"/>
              </a:spcAft>
            </a:pPr>
            <a:r>
              <a:rPr lang="el-GR" sz="1200" dirty="0" err="1"/>
              <a:t>Μπ</a:t>
            </a:r>
            <a:r>
              <a:rPr lang="en-US" sz="1200" dirty="0"/>
              <a:t>o</a:t>
            </a:r>
            <a:r>
              <a:rPr lang="el-GR" sz="1200" dirty="0" err="1"/>
              <a:t>ρώ</a:t>
            </a:r>
            <a:r>
              <a:rPr lang="el-GR" sz="1200" dirty="0"/>
              <a:t> να </a:t>
            </a:r>
            <a:r>
              <a:rPr lang="el-GR" sz="1200" dirty="0" err="1"/>
              <a:t>προσπελαύνω</a:t>
            </a:r>
            <a:r>
              <a:rPr lang="en-US" sz="1200" dirty="0"/>
              <a:t> </a:t>
            </a:r>
            <a:r>
              <a:rPr lang="el-GR" sz="1200" dirty="0"/>
              <a:t>τα </a:t>
            </a:r>
            <a:r>
              <a:rPr lang="en-US" sz="1200" b="1" dirty="0"/>
              <a:t>private</a:t>
            </a:r>
            <a:r>
              <a:rPr lang="en-US" sz="1200" dirty="0"/>
              <a:t> </a:t>
            </a:r>
            <a:r>
              <a:rPr lang="el-GR" sz="1200" dirty="0"/>
              <a:t>πεδία ενός αντικειμένου μιας κλάσης μέσω της κλήσης κατάλληλων μεθόδων:</a:t>
            </a:r>
          </a:p>
          <a:p>
            <a:pPr lvl="2">
              <a:spcAft>
                <a:spcPts val="600"/>
              </a:spcAft>
              <a:buFont typeface="Wingdings" pitchFamily="2" charset="2"/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objectName.fieldGetter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l-G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spcAft>
                <a:spcPts val="600"/>
              </a:spcAft>
              <a:buFont typeface="Wingdings" pitchFamily="2" charset="2"/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objectName.fieldSetter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>
              <a:spcAft>
                <a:spcPts val="600"/>
              </a:spcAft>
            </a:pPr>
            <a:endParaRPr lang="en-US" sz="1200" dirty="0"/>
          </a:p>
        </p:txBody>
      </p:sp>
      <p:sp>
        <p:nvSpPr>
          <p:cNvPr id="12" name="Oval Callout 11"/>
          <p:cNvSpPr/>
          <p:nvPr/>
        </p:nvSpPr>
        <p:spPr bwMode="auto">
          <a:xfrm>
            <a:off x="4876800" y="4584304"/>
            <a:ext cx="4267200" cy="1435496"/>
          </a:xfrm>
          <a:prstGeom prst="wedgeEllipse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4585" name="TextBox 12"/>
          <p:cNvSpPr txBox="1">
            <a:spLocks noChangeArrowheads="1"/>
          </p:cNvSpPr>
          <p:nvPr/>
        </p:nvSpPr>
        <p:spPr bwMode="auto">
          <a:xfrm>
            <a:off x="5145602" y="4828694"/>
            <a:ext cx="382027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dirty="0">
                <a:latin typeface="Verdana" pitchFamily="34" charset="0"/>
              </a:rPr>
              <a:t>Τί τυπώνει το πρόγραμμα μας</a:t>
            </a:r>
            <a:r>
              <a:rPr lang="en-US" dirty="0">
                <a:latin typeface="Verdana" pitchFamily="34" charset="0"/>
              </a:rPr>
              <a:t>;</a:t>
            </a:r>
            <a:endParaRPr lang="el-GR" dirty="0">
              <a:latin typeface="Verdana" pitchFamily="34" charset="0"/>
            </a:endParaRPr>
          </a:p>
          <a:p>
            <a:pPr algn="ctr"/>
            <a:r>
              <a:rPr lang="el-GR" dirty="0" err="1">
                <a:latin typeface="Verdana" pitchFamily="34" charset="0"/>
              </a:rPr>
              <a:t>Ποιός</a:t>
            </a:r>
            <a:r>
              <a:rPr lang="el-GR" dirty="0">
                <a:latin typeface="Verdana" pitchFamily="34" charset="0"/>
              </a:rPr>
              <a:t> ο ρόλος του τελεστή </a:t>
            </a:r>
            <a:r>
              <a:rPr lang="en-US" dirty="0">
                <a:latin typeface="Verdana" pitchFamily="34" charset="0"/>
              </a:rPr>
              <a:t>+</a:t>
            </a:r>
          </a:p>
          <a:p>
            <a:pPr algn="ctr"/>
            <a:r>
              <a:rPr lang="en-US" dirty="0">
                <a:latin typeface="Verdana" pitchFamily="34" charset="0"/>
              </a:rPr>
              <a:t> </a:t>
            </a:r>
            <a:r>
              <a:rPr lang="el-GR" dirty="0">
                <a:latin typeface="Verdana" pitchFamily="34" charset="0"/>
              </a:rPr>
              <a:t>στην </a:t>
            </a:r>
            <a:r>
              <a:rPr lang="en-US" dirty="0" err="1">
                <a:latin typeface="Verdana" pitchFamily="34" charset="0"/>
              </a:rPr>
              <a:t>System.out.println</a:t>
            </a:r>
            <a:r>
              <a:rPr lang="en-US" dirty="0">
                <a:latin typeface="Verdana" pitchFamily="34" charset="0"/>
              </a:rPr>
              <a:t>();</a:t>
            </a:r>
            <a:endParaRPr lang="el-GR" dirty="0">
              <a:latin typeface="Verdana" pitchFamily="34" charset="0"/>
            </a:endParaRPr>
          </a:p>
        </p:txBody>
      </p:sp>
      <p:pic>
        <p:nvPicPr>
          <p:cNvPr id="9" name="Γραφικό 8" descr="Βέλος γραμμής: Ευθύγραμμο">
            <a:extLst>
              <a:ext uri="{FF2B5EF4-FFF2-40B4-BE49-F238E27FC236}">
                <a16:creationId xmlns:a16="http://schemas.microsoft.com/office/drawing/2014/main" id="{E673316F-08EA-42FF-AA7B-42C7760AD4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05209" y="4025000"/>
            <a:ext cx="885981" cy="769334"/>
          </a:xfrm>
          <a:prstGeom prst="rect">
            <a:avLst/>
          </a:prstGeom>
        </p:spPr>
      </p:pic>
      <p:pic>
        <p:nvPicPr>
          <p:cNvPr id="11" name="Γραφικό 10" descr="Βέλος γραμμής: Ευθύγραμμο">
            <a:extLst>
              <a:ext uri="{FF2B5EF4-FFF2-40B4-BE49-F238E27FC236}">
                <a16:creationId xmlns:a16="http://schemas.microsoft.com/office/drawing/2014/main" id="{CB382BBD-965F-47CD-BE98-AEF1D76302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71800" y="2895600"/>
            <a:ext cx="885981" cy="76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165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A3B8EC-F472-458A-B892-09D2480B2192}" type="slidenum">
              <a:rPr lang="el-GR"/>
              <a:pPr>
                <a:defRPr/>
              </a:pPr>
              <a:t>22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5604" name="Title 1"/>
          <p:cNvSpPr>
            <a:spLocks noGrp="1"/>
          </p:cNvSpPr>
          <p:nvPr>
            <p:ph type="title" idx="4294967295"/>
          </p:nvPr>
        </p:nvSpPr>
        <p:spPr>
          <a:xfrm>
            <a:off x="574674" y="146854"/>
            <a:ext cx="8569325" cy="838200"/>
          </a:xfrm>
        </p:spPr>
        <p:txBody>
          <a:bodyPr/>
          <a:lstStyle/>
          <a:p>
            <a:r>
              <a:rPr lang="en-US" sz="28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 </a:t>
            </a:r>
            <a:r>
              <a:rPr lang="en-US" sz="32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8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(String[] </a:t>
            </a:r>
            <a:r>
              <a:rPr lang="en-US" sz="2800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8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l-GR" sz="2800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60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l-GR" sz="2000" dirty="0"/>
              <a:t>Η </a:t>
            </a:r>
            <a:r>
              <a:rPr lang="en-US" sz="2000" b="1" dirty="0"/>
              <a:t>main </a:t>
            </a:r>
            <a:r>
              <a:rPr lang="el-GR" sz="2000" b="1" dirty="0"/>
              <a:t>μέθοδος απαιτείται ώστε να εκτελεστεί </a:t>
            </a:r>
            <a:r>
              <a:rPr lang="el-GR" sz="2000" dirty="0"/>
              <a:t>το πρόγραμμα μας. </a:t>
            </a:r>
          </a:p>
          <a:p>
            <a:pPr lvl="1"/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  <a:r>
              <a:rPr lang="el-GR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600" dirty="0"/>
              <a:t>όλες οι κλάσεις έχουν πρόσβαση σε αυτήν</a:t>
            </a:r>
            <a:endParaRPr lang="el-GR" sz="1600" dirty="0">
              <a:solidFill>
                <a:srgbClr val="FF0000"/>
              </a:solidFill>
            </a:endParaRPr>
          </a:p>
          <a:p>
            <a:pPr lvl="1"/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l-GR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l-GR" sz="1600" dirty="0"/>
              <a:t>Ανήκει στην κλάση και όχι στα αντικείμενα της</a:t>
            </a:r>
            <a:r>
              <a:rPr lang="en-US" sz="1600" dirty="0"/>
              <a:t>.</a:t>
            </a:r>
            <a:endParaRPr lang="el-GR" sz="1600" dirty="0"/>
          </a:p>
          <a:p>
            <a:pPr lvl="1"/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void: </a:t>
            </a:r>
            <a:r>
              <a:rPr lang="el-GR" sz="1600" dirty="0"/>
              <a:t>Δεν επιστρέφει κάτι</a:t>
            </a:r>
            <a:r>
              <a:rPr lang="en-US" sz="1600" dirty="0"/>
              <a:t>.</a:t>
            </a:r>
          </a:p>
          <a:p>
            <a:pPr lvl="1"/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String[] </a:t>
            </a:r>
            <a:r>
              <a:rPr lang="en-US" sz="16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l-GR" sz="1600" dirty="0"/>
              <a:t>Λαμβάνει σαν όρισμα έναν πίνακα από συμβολοσειρές. </a:t>
            </a:r>
            <a:r>
              <a:rPr lang="el-GR" sz="1600" b="1" dirty="0"/>
              <a:t>Τα ορίσματα δίνονται από την γραμμή εντολών. </a:t>
            </a:r>
            <a:endParaRPr lang="en-US" sz="1600" b="1" dirty="0"/>
          </a:p>
          <a:p>
            <a:pPr lvl="1"/>
            <a:endParaRPr lang="el-GR" sz="1600" dirty="0"/>
          </a:p>
          <a:p>
            <a:r>
              <a:rPr lang="el-GR" sz="2000" dirty="0"/>
              <a:t>Προφανώς οι παράμετροι εισόδου είναι συμβολοσειρές</a:t>
            </a:r>
          </a:p>
          <a:p>
            <a:pPr lvl="1"/>
            <a:r>
              <a:rPr lang="en-US" sz="1600" dirty="0" err="1"/>
              <a:t>Integer.parseInt</a:t>
            </a:r>
            <a:r>
              <a:rPr lang="el-GR" sz="1600" dirty="0"/>
              <a:t>()</a:t>
            </a:r>
            <a:endParaRPr lang="en-US" sz="1600" dirty="0"/>
          </a:p>
          <a:p>
            <a:pPr lvl="1"/>
            <a:r>
              <a:rPr lang="en-US" sz="1600" dirty="0" err="1"/>
              <a:t>Double.parseDouble</a:t>
            </a:r>
            <a:r>
              <a:rPr lang="el-GR" sz="1600" dirty="0"/>
              <a:t>()</a:t>
            </a:r>
            <a:endParaRPr lang="en-US" sz="1600" dirty="0"/>
          </a:p>
          <a:p>
            <a:pPr lvl="1"/>
            <a:r>
              <a:rPr lang="el-GR" sz="1600" dirty="0"/>
              <a:t>Για περισσότερα στο </a:t>
            </a:r>
            <a:r>
              <a:rPr lang="en-US" sz="1600" dirty="0" err="1"/>
              <a:t>java.lang</a:t>
            </a:r>
            <a:r>
              <a:rPr lang="en-US" sz="1600" dirty="0"/>
              <a:t> </a:t>
            </a:r>
            <a:r>
              <a:rPr lang="el-GR" sz="1600" dirty="0"/>
              <a:t>πακέτο του </a:t>
            </a:r>
            <a:r>
              <a:rPr lang="en-US" sz="1600" dirty="0"/>
              <a:t>Java API</a:t>
            </a:r>
            <a:endParaRPr lang="el-GR" sz="1600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545EA-5AD1-4CA5-B2D7-5CBBE437EA8F}" type="slidenum">
              <a:rPr lang="el-GR"/>
              <a:pPr>
                <a:defRPr/>
              </a:pPr>
              <a:t>23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662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l-GR" dirty="0"/>
              <a:t> πεδία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74674" y="1215043"/>
            <a:ext cx="8416926" cy="549610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sz="2400" dirty="0"/>
              <a:t>Ως</a:t>
            </a:r>
            <a:r>
              <a:rPr lang="el-GR" sz="2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 </a:t>
            </a:r>
            <a:r>
              <a:rPr lang="el-GR" sz="2400" dirty="0"/>
              <a:t>μπορούμε να ορίσουμε</a:t>
            </a:r>
          </a:p>
          <a:p>
            <a:pPr lvl="1">
              <a:defRPr/>
            </a:pPr>
            <a:r>
              <a:rPr lang="el-GR" sz="2000" b="1" dirty="0"/>
              <a:t>πεδία</a:t>
            </a:r>
            <a:r>
              <a:rPr lang="el-GR" sz="2000" dirty="0"/>
              <a:t> μιας κλάσης</a:t>
            </a:r>
          </a:p>
          <a:p>
            <a:pPr lvl="1">
              <a:defRPr/>
            </a:pPr>
            <a:r>
              <a:rPr lang="el-GR" sz="2000" b="1" dirty="0"/>
              <a:t>μεθόδους</a:t>
            </a:r>
            <a:r>
              <a:rPr lang="el-GR" sz="2000" dirty="0"/>
              <a:t> μιας κλάσης</a:t>
            </a:r>
          </a:p>
          <a:p>
            <a:pPr>
              <a:defRPr/>
            </a:pPr>
            <a:r>
              <a:rPr lang="en-US" sz="2400" b="1" dirty="0">
                <a:ea typeface="+mn-ea"/>
                <a:cs typeface="+mn-cs"/>
              </a:rPr>
              <a:t>static </a:t>
            </a:r>
            <a:r>
              <a:rPr lang="el-GR" sz="2400" b="1" dirty="0">
                <a:ea typeface="+mn-ea"/>
                <a:cs typeface="+mn-cs"/>
              </a:rPr>
              <a:t>πεδία</a:t>
            </a:r>
            <a:endParaRPr lang="en-US" sz="2400" b="1" dirty="0">
              <a:ea typeface="+mn-ea"/>
              <a:cs typeface="+mn-cs"/>
            </a:endParaRPr>
          </a:p>
          <a:p>
            <a:pPr lvl="1">
              <a:defRPr/>
            </a:pPr>
            <a:r>
              <a:rPr lang="el-GR" sz="1900" dirty="0"/>
              <a:t>Είναι πεδία που ανήκουν στην κλάση και όχι στα αντικείμενα της κλάσης</a:t>
            </a:r>
            <a:r>
              <a:rPr lang="en-US" sz="1900" dirty="0"/>
              <a:t>.</a:t>
            </a:r>
          </a:p>
          <a:p>
            <a:pPr lvl="1">
              <a:defRPr/>
            </a:pPr>
            <a:r>
              <a:rPr lang="el-GR" sz="1900" dirty="0"/>
              <a:t>Μπορεί να θεωρηθεί και ως </a:t>
            </a:r>
            <a:r>
              <a:rPr lang="el-GR" sz="1900" b="1" dirty="0"/>
              <a:t>κοινή μνήμη </a:t>
            </a:r>
            <a:r>
              <a:rPr lang="el-GR" sz="1900" dirty="0"/>
              <a:t>που την μοιράζονται όλα τα αντικείμενα </a:t>
            </a:r>
            <a:r>
              <a:rPr lang="en-US" sz="1900" dirty="0"/>
              <a:t>(</a:t>
            </a:r>
            <a:r>
              <a:rPr lang="el-GR" sz="1900" dirty="0"/>
              <a:t>στατική θέση)</a:t>
            </a:r>
            <a:r>
              <a:rPr lang="en-US" sz="1900" dirty="0"/>
              <a:t>.</a:t>
            </a:r>
          </a:p>
          <a:p>
            <a:pPr lvl="1">
              <a:defRPr/>
            </a:pPr>
            <a:r>
              <a:rPr lang="el-GR" sz="1900" dirty="0"/>
              <a:t>Τα στατικά πεδία </a:t>
            </a:r>
          </a:p>
          <a:p>
            <a:pPr lvl="2">
              <a:defRPr/>
            </a:pPr>
            <a:r>
              <a:rPr lang="el-GR" sz="1600" dirty="0" err="1"/>
              <a:t>αρχικοποιούνται</a:t>
            </a:r>
            <a:r>
              <a:rPr lang="el-GR" sz="1600" dirty="0"/>
              <a:t> </a:t>
            </a:r>
            <a:r>
              <a:rPr lang="el-GR" sz="1600" u="sng" dirty="0"/>
              <a:t>μόνο μια φορά </a:t>
            </a:r>
            <a:r>
              <a:rPr lang="el-GR" sz="1600" dirty="0"/>
              <a:t>κατά την έναρξη της εκτέλεσης </a:t>
            </a:r>
          </a:p>
          <a:p>
            <a:pPr lvl="2">
              <a:defRPr/>
            </a:pPr>
            <a:r>
              <a:rPr lang="el-GR" sz="1600" u="sng" dirty="0"/>
              <a:t>πριν δημιουργηθεί </a:t>
            </a:r>
            <a:r>
              <a:rPr lang="el-GR" sz="1600" dirty="0"/>
              <a:t>κάποιο αντικείμενο για την κλάση.</a:t>
            </a:r>
            <a:endParaRPr lang="en-US" sz="1600" dirty="0"/>
          </a:p>
          <a:p>
            <a:pPr lvl="1">
              <a:defRPr/>
            </a:pPr>
            <a:r>
              <a:rPr lang="el-GR" sz="1900" dirty="0"/>
              <a:t>Η προσπέλαση ενός</a:t>
            </a:r>
            <a:r>
              <a:rPr lang="en-US" sz="1900" dirty="0"/>
              <a:t> static </a:t>
            </a:r>
            <a:r>
              <a:rPr lang="el-GR" sz="1900" dirty="0"/>
              <a:t>πεδίου γίνεται με την</a:t>
            </a:r>
            <a:r>
              <a:rPr lang="el-GR" sz="1900" i="1" dirty="0"/>
              <a:t> </a:t>
            </a:r>
            <a:r>
              <a:rPr lang="el-GR" sz="1900" b="1" dirty="0"/>
              <a:t>χρήση του ονόματος της κλάσης </a:t>
            </a:r>
            <a:r>
              <a:rPr lang="el-GR" sz="1900" dirty="0"/>
              <a:t>και </a:t>
            </a:r>
            <a:r>
              <a:rPr lang="el-GR" sz="1900" b="1" dirty="0"/>
              <a:t>όχι κάποιου αντικειμένου</a:t>
            </a:r>
            <a:r>
              <a:rPr lang="en-US" sz="1900" dirty="0"/>
              <a:t>: </a:t>
            </a:r>
            <a:endParaRPr lang="el-GR" sz="1900" dirty="0"/>
          </a:p>
          <a:p>
            <a:pPr marL="471487" lvl="1" indent="0">
              <a:buNone/>
              <a:defRPr/>
            </a:pPr>
            <a:r>
              <a:rPr lang="el-GR" sz="1900" dirty="0"/>
              <a:t>             </a:t>
            </a:r>
            <a:r>
              <a:rPr lang="en-US" sz="1900" dirty="0"/>
              <a:t>&lt;class name&gt;.&lt;static field name&gt; </a:t>
            </a:r>
            <a:r>
              <a:rPr lang="el-GR" sz="1900" dirty="0"/>
              <a:t>π.χ.</a:t>
            </a:r>
          </a:p>
          <a:p>
            <a:pPr marL="471487" lvl="1" indent="0" algn="ctr">
              <a:buNone/>
              <a:defRPr/>
            </a:pPr>
            <a:r>
              <a:rPr lang="en-US" sz="1900" dirty="0"/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Bicycle.numberofBicycles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4495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545EA-5AD1-4CA5-B2D7-5CBBE437EA8F}" type="slidenum">
              <a:rPr lang="el-GR"/>
              <a:pPr>
                <a:defRPr/>
              </a:pPr>
              <a:t>24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662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dirty="0"/>
              <a:t> </a:t>
            </a:r>
            <a:r>
              <a:rPr lang="el-GR" dirty="0"/>
              <a:t>μέθοδοι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74674" y="1215043"/>
            <a:ext cx="8416926" cy="518575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l-GR" sz="2000" dirty="0">
                <a:ea typeface="+mn-ea"/>
                <a:cs typeface="+mn-cs"/>
              </a:rPr>
              <a:t>Είναι μέθοδοι που </a:t>
            </a:r>
            <a:r>
              <a:rPr lang="el-GR" sz="2000" b="1" dirty="0">
                <a:ea typeface="+mn-ea"/>
                <a:cs typeface="+mn-cs"/>
              </a:rPr>
              <a:t>ανήκουν στην κλάση </a:t>
            </a:r>
            <a:r>
              <a:rPr lang="el-GR" sz="2000" dirty="0">
                <a:ea typeface="+mn-ea"/>
                <a:cs typeface="+mn-cs"/>
              </a:rPr>
              <a:t>και όχι στα αντικείμενα της</a:t>
            </a:r>
            <a:r>
              <a:rPr lang="en-US" sz="2000" dirty="0">
                <a:ea typeface="+mn-ea"/>
                <a:cs typeface="+mn-cs"/>
              </a:rPr>
              <a:t>.</a:t>
            </a:r>
            <a:endParaRPr lang="el-GR" sz="2000" dirty="0">
              <a:ea typeface="+mn-ea"/>
              <a:cs typeface="+mn-cs"/>
            </a:endParaRPr>
          </a:p>
          <a:p>
            <a:pPr>
              <a:spcAft>
                <a:spcPts val="600"/>
              </a:spcAft>
              <a:defRPr/>
            </a:pPr>
            <a:r>
              <a:rPr lang="el-GR" sz="2000" dirty="0"/>
              <a:t>Η κλήση μιας </a:t>
            </a:r>
            <a:r>
              <a:rPr lang="en-US" sz="2000" dirty="0"/>
              <a:t>static </a:t>
            </a:r>
            <a:r>
              <a:rPr lang="el-GR" sz="2000" dirty="0"/>
              <a:t>μεθόδου γίνεται με την χρήση του ονόματος της κλάσης και όχι κάποιου αντικειμένου</a:t>
            </a:r>
            <a:r>
              <a:rPr lang="el-GR" sz="1900" dirty="0"/>
              <a:t>:</a:t>
            </a:r>
            <a:endParaRPr lang="en-US" sz="1900" dirty="0"/>
          </a:p>
          <a:p>
            <a:pPr marL="0" indent="0">
              <a:spcAft>
                <a:spcPts val="600"/>
              </a:spcAft>
              <a:buNone/>
              <a:defRPr/>
            </a:pPr>
            <a:r>
              <a:rPr lang="el-GR" sz="1900" dirty="0"/>
              <a:t> </a:t>
            </a:r>
            <a:r>
              <a:rPr lang="en-US" sz="1900" dirty="0">
                <a:solidFill>
                  <a:srgbClr val="3366FF"/>
                </a:solidFill>
              </a:rPr>
              <a:t>		&lt;class name&gt;.&lt;static method name&gt;</a:t>
            </a:r>
          </a:p>
          <a:p>
            <a:pPr>
              <a:spcAft>
                <a:spcPts val="600"/>
              </a:spcAft>
              <a:defRPr/>
            </a:pPr>
            <a:r>
              <a:rPr lang="el-GR" sz="2000" dirty="0">
                <a:ea typeface="+mn-ea"/>
                <a:cs typeface="+mn-cs"/>
              </a:rPr>
              <a:t>Μπορούν να </a:t>
            </a:r>
            <a:r>
              <a:rPr lang="el-GR" sz="2000" b="1" dirty="0">
                <a:ea typeface="+mn-ea"/>
                <a:cs typeface="+mn-cs"/>
              </a:rPr>
              <a:t>προσπελάσουν μόνο </a:t>
            </a:r>
            <a:r>
              <a:rPr lang="en-US" sz="2000" b="1" dirty="0">
                <a:ea typeface="+mn-ea"/>
                <a:cs typeface="+mn-cs"/>
              </a:rPr>
              <a:t>static </a:t>
            </a:r>
            <a:r>
              <a:rPr lang="el-GR" sz="2000" b="1" dirty="0">
                <a:ea typeface="+mn-ea"/>
                <a:cs typeface="+mn-cs"/>
              </a:rPr>
              <a:t>πεδία </a:t>
            </a:r>
            <a:r>
              <a:rPr lang="el-GR" sz="2000" dirty="0">
                <a:ea typeface="+mn-ea"/>
                <a:cs typeface="+mn-cs"/>
              </a:rPr>
              <a:t>μιας κλάσης και όχι κάποιο άλλο πεδίο</a:t>
            </a:r>
            <a:r>
              <a:rPr lang="en-US" sz="2000" dirty="0">
                <a:ea typeface="+mn-ea"/>
                <a:cs typeface="+mn-cs"/>
              </a:rPr>
              <a:t>.</a:t>
            </a:r>
            <a:endParaRPr lang="el-GR" sz="2000" dirty="0">
              <a:ea typeface="+mn-ea"/>
              <a:cs typeface="+mn-cs"/>
            </a:endParaRPr>
          </a:p>
          <a:p>
            <a:pPr>
              <a:spcAft>
                <a:spcPts val="600"/>
              </a:spcAft>
              <a:defRPr/>
            </a:pPr>
            <a:r>
              <a:rPr lang="el-GR" sz="2000" dirty="0">
                <a:ea typeface="+mn-ea"/>
                <a:cs typeface="+mn-cs"/>
              </a:rPr>
              <a:t>Μπορούν μόνο να καλέσουν </a:t>
            </a:r>
            <a:r>
              <a:rPr lang="el-GR" sz="2000" b="1" dirty="0">
                <a:ea typeface="+mn-ea"/>
                <a:cs typeface="+mn-cs"/>
              </a:rPr>
              <a:t>άλλες </a:t>
            </a:r>
            <a:r>
              <a:rPr lang="en-US" sz="2000" b="1" dirty="0">
                <a:ea typeface="+mn-ea"/>
                <a:cs typeface="+mn-cs"/>
              </a:rPr>
              <a:t>static </a:t>
            </a:r>
            <a:r>
              <a:rPr lang="el-GR" sz="2000" b="1" dirty="0">
                <a:ea typeface="+mn-ea"/>
                <a:cs typeface="+mn-cs"/>
              </a:rPr>
              <a:t>μεθόδους </a:t>
            </a:r>
            <a:r>
              <a:rPr lang="el-GR" sz="2000" dirty="0">
                <a:ea typeface="+mn-ea"/>
                <a:cs typeface="+mn-cs"/>
              </a:rPr>
              <a:t>της κλάσης</a:t>
            </a:r>
            <a:r>
              <a:rPr lang="en-US" sz="2000" dirty="0">
                <a:ea typeface="+mn-ea"/>
                <a:cs typeface="+mn-cs"/>
              </a:rPr>
              <a:t>.</a:t>
            </a:r>
            <a:endParaRPr lang="el-GR" sz="2000" dirty="0">
              <a:ea typeface="+mn-ea"/>
              <a:cs typeface="+mn-cs"/>
            </a:endParaRPr>
          </a:p>
          <a:p>
            <a:pPr>
              <a:spcAft>
                <a:spcPts val="600"/>
              </a:spcAft>
              <a:defRPr/>
            </a:pPr>
            <a:r>
              <a:rPr lang="el-GR" sz="1900" dirty="0"/>
              <a:t>Δεν μπορεί να αναφερθούν στα </a:t>
            </a:r>
            <a:r>
              <a:rPr lang="en-US" sz="1900" b="1" dirty="0"/>
              <a:t>this</a:t>
            </a:r>
            <a:r>
              <a:rPr lang="en-US" sz="1900" dirty="0"/>
              <a:t> </a:t>
            </a:r>
            <a:r>
              <a:rPr lang="el-GR" sz="1900" dirty="0"/>
              <a:t>&amp; </a:t>
            </a:r>
            <a:r>
              <a:rPr lang="en-US" sz="1900" b="1" dirty="0"/>
              <a:t>super</a:t>
            </a:r>
            <a:r>
              <a:rPr lang="en-US" sz="1900" dirty="0"/>
              <a:t> keywords.</a:t>
            </a:r>
          </a:p>
          <a:p>
            <a:pPr>
              <a:spcAft>
                <a:spcPts val="600"/>
              </a:spcAft>
              <a:defRPr/>
            </a:pPr>
            <a:r>
              <a:rPr lang="en-US" sz="1900" b="1" dirty="0"/>
              <a:t>H main </a:t>
            </a:r>
            <a:r>
              <a:rPr lang="el-GR" sz="1900" b="1" dirty="0"/>
              <a:t>μέθοδος είναι </a:t>
            </a:r>
            <a:r>
              <a:rPr lang="en-US" sz="1900" b="1" dirty="0"/>
              <a:t>static </a:t>
            </a:r>
            <a:r>
              <a:rPr lang="el-GR" sz="1900" b="1" dirty="0"/>
              <a:t>για να μπορεί να είναι προσβάσιμη από το περιβάλλον εκτέλεσης χωρίς να χρειάζεται η δημιουργία κάποιου αντικειμένου</a:t>
            </a:r>
            <a:r>
              <a:rPr lang="en-US" sz="1900" b="1" dirty="0"/>
              <a:t>.</a:t>
            </a:r>
            <a:endParaRPr lang="el-GR" sz="1700" b="1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76468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F0B349-312E-48AD-A1A4-5B9D20AA8B96}" type="slidenum">
              <a:rPr lang="el-GR"/>
              <a:pPr>
                <a:defRPr/>
              </a:pPr>
              <a:t>25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765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27653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51051"/>
            <a:ext cx="8196262" cy="523010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2400" dirty="0"/>
              <a:t>Η δεσμευμένη λέξη </a:t>
            </a:r>
            <a:r>
              <a:rPr lang="en-US" sz="2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400" dirty="0"/>
              <a:t> </a:t>
            </a:r>
            <a:r>
              <a:rPr lang="el-GR" sz="2400" dirty="0"/>
              <a:t>αναφέρεται στο </a:t>
            </a:r>
            <a:r>
              <a:rPr lang="el-GR" sz="2400" b="1" dirty="0"/>
              <a:t>τρέχον αντικείμενο </a:t>
            </a:r>
            <a:r>
              <a:rPr lang="el-GR" sz="2400" dirty="0"/>
              <a:t>μιας κλάσης</a:t>
            </a:r>
          </a:p>
          <a:p>
            <a:pPr lvl="1">
              <a:spcAft>
                <a:spcPts val="600"/>
              </a:spcAft>
            </a:pP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this.&lt;field</a:t>
            </a:r>
            <a:r>
              <a:rPr lang="el-GR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name&gt;</a:t>
            </a:r>
          </a:p>
          <a:p>
            <a:pPr lvl="2">
              <a:spcAft>
                <a:spcPts val="600"/>
              </a:spcAft>
            </a:pPr>
            <a:r>
              <a:rPr lang="el-GR" sz="1600" dirty="0"/>
              <a:t>Στην περίπτωση που ένα πεδίο μιας κλάσης αποκρύπτεται από το όνομα μιας παραμέτρου (μέθοδος, </a:t>
            </a:r>
            <a:r>
              <a:rPr lang="en-US" sz="1600" dirty="0"/>
              <a:t>constructor</a:t>
            </a:r>
            <a:r>
              <a:rPr lang="el-GR" sz="1600" dirty="0"/>
              <a:t>)</a:t>
            </a:r>
            <a:endParaRPr lang="en-US" sz="1600" dirty="0"/>
          </a:p>
          <a:p>
            <a:pPr lvl="1">
              <a:spcAft>
                <a:spcPts val="600"/>
              </a:spcAft>
            </a:pP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this.&lt;constructor&gt;</a:t>
            </a:r>
          </a:p>
          <a:p>
            <a:pPr lvl="2">
              <a:spcAft>
                <a:spcPts val="600"/>
              </a:spcAft>
            </a:pPr>
            <a:r>
              <a:rPr lang="el-GR" sz="1600" dirty="0"/>
              <a:t>Στο σώμα ενός </a:t>
            </a:r>
            <a:r>
              <a:rPr lang="en-US" sz="1600" dirty="0"/>
              <a:t>constructor </a:t>
            </a:r>
            <a:r>
              <a:rPr lang="el-GR" sz="1600" dirty="0"/>
              <a:t>μπορούμε να καλέσουμε έναν άλλο </a:t>
            </a:r>
            <a:r>
              <a:rPr lang="en-US" sz="1600" dirty="0"/>
              <a:t>constructor </a:t>
            </a:r>
            <a:r>
              <a:rPr lang="el-GR" sz="1600" dirty="0"/>
              <a:t>της κλάσης (</a:t>
            </a:r>
            <a:r>
              <a:rPr lang="en-US" sz="1600" dirty="0"/>
              <a:t>explicit constructor invocation</a:t>
            </a:r>
            <a:r>
              <a:rPr lang="el-GR" sz="1600" dirty="0"/>
              <a:t>).</a:t>
            </a:r>
          </a:p>
          <a:p>
            <a:pPr lvl="1">
              <a:spcAft>
                <a:spcPts val="600"/>
              </a:spcAft>
            </a:pPr>
            <a:r>
              <a:rPr lang="el-GR" sz="1800" b="1" dirty="0"/>
              <a:t>Για να χειριστούμε το ίδιο το αντικείμενο</a:t>
            </a:r>
          </a:p>
          <a:p>
            <a:pPr lvl="2">
              <a:spcAft>
                <a:spcPts val="600"/>
              </a:spcAft>
            </a:pPr>
            <a:r>
              <a:rPr lang="el-GR" sz="1600" dirty="0"/>
              <a:t>Να το περάσουμε </a:t>
            </a:r>
            <a:r>
              <a:rPr lang="el-GR" sz="1600" b="1" dirty="0"/>
              <a:t>σαν όρισμα </a:t>
            </a:r>
            <a:r>
              <a:rPr lang="el-GR" sz="1600" dirty="0"/>
              <a:t>κατά την κλήση μιας συνάρτησης </a:t>
            </a:r>
            <a:r>
              <a:rPr lang="en-US" sz="1600" dirty="0" err="1"/>
              <a:t>obj.itIsMe</a:t>
            </a:r>
            <a:r>
              <a:rPr lang="en-US" sz="1600" dirty="0"/>
              <a:t>(this);</a:t>
            </a:r>
          </a:p>
          <a:p>
            <a:pPr lvl="2">
              <a:spcAft>
                <a:spcPts val="600"/>
              </a:spcAft>
            </a:pPr>
            <a:r>
              <a:rPr lang="el-GR" sz="1600" dirty="0"/>
              <a:t>Για να </a:t>
            </a:r>
            <a:r>
              <a:rPr lang="el-GR" sz="1600" b="1" dirty="0"/>
              <a:t>το επιστρέψουμε </a:t>
            </a:r>
            <a:r>
              <a:rPr lang="el-GR" sz="1600" dirty="0"/>
              <a:t>κατά την κλήση μιας συνάρτησης </a:t>
            </a:r>
            <a:endParaRPr lang="en-US" sz="1600" dirty="0"/>
          </a:p>
          <a:p>
            <a:pPr lvl="2">
              <a:spcAft>
                <a:spcPts val="600"/>
              </a:spcAft>
              <a:buFont typeface="Wingdings" pitchFamily="2" charset="2"/>
              <a:buNone/>
            </a:pPr>
            <a:r>
              <a:rPr lang="en-US" sz="1600" dirty="0"/>
              <a:t>	</a:t>
            </a:r>
            <a:r>
              <a:rPr lang="en-US" sz="1600" dirty="0" err="1"/>
              <a:t>MyClass</a:t>
            </a:r>
            <a:r>
              <a:rPr lang="en-US" sz="1600" dirty="0"/>
              <a:t> </a:t>
            </a:r>
            <a:r>
              <a:rPr lang="en-US" sz="1600" dirty="0" err="1"/>
              <a:t>getInstance</a:t>
            </a:r>
            <a:r>
              <a:rPr lang="en-US" sz="1600" dirty="0"/>
              <a:t>() {return this;}</a:t>
            </a:r>
            <a:r>
              <a:rPr lang="el-GR" sz="1600" dirty="0"/>
              <a:t> </a:t>
            </a:r>
          </a:p>
          <a:p>
            <a:pPr lvl="1">
              <a:spcAft>
                <a:spcPts val="600"/>
              </a:spcAft>
            </a:pPr>
            <a:r>
              <a:rPr lang="el-GR" sz="1800" dirty="0"/>
              <a:t>Για να προσπελάσουμε το όνομα της τρέχουσας κλάσης</a:t>
            </a:r>
            <a:endParaRPr lang="en-US" sz="1600" dirty="0"/>
          </a:p>
          <a:p>
            <a:pPr lvl="2">
              <a:spcAft>
                <a:spcPts val="600"/>
              </a:spcAft>
              <a:buFont typeface="Wingdings" pitchFamily="2" charset="2"/>
              <a:buNone/>
            </a:pPr>
            <a:r>
              <a:rPr lang="en-US" sz="1400" dirty="0"/>
              <a:t>	</a:t>
            </a:r>
            <a:endParaRPr lang="en-US" sz="105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634F9-BF14-4256-B006-47502C3988FB}" type="slidenum">
              <a:rPr lang="el-GR"/>
              <a:pPr>
                <a:defRPr/>
              </a:pPr>
              <a:t>26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867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/>
              <a:t>Τύποι</a:t>
            </a:r>
            <a:r>
              <a:rPr lang="en-US" dirty="0"/>
              <a:t> </a:t>
            </a:r>
            <a:r>
              <a:rPr lang="el-GR" dirty="0"/>
              <a:t>μεταβλητών</a:t>
            </a:r>
          </a:p>
        </p:txBody>
      </p:sp>
      <p:sp>
        <p:nvSpPr>
          <p:cNvPr id="28677" name="Content Placeholder 2"/>
          <p:cNvSpPr>
            <a:spLocks noGrp="1"/>
          </p:cNvSpPr>
          <p:nvPr>
            <p:ph idx="4294967295"/>
          </p:nvPr>
        </p:nvSpPr>
        <p:spPr>
          <a:xfrm>
            <a:off x="583466" y="1371600"/>
            <a:ext cx="8712934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l-GR" sz="2400" dirty="0"/>
              <a:t>Η </a:t>
            </a:r>
            <a:r>
              <a:rPr lang="en-US" sz="2400" dirty="0"/>
              <a:t>Java </a:t>
            </a:r>
            <a:r>
              <a:rPr lang="el-GR" sz="2400" dirty="0"/>
              <a:t>υποστηρίζει </a:t>
            </a:r>
            <a:r>
              <a:rPr lang="el-GR" sz="2400" b="1" dirty="0"/>
              <a:t>8 </a:t>
            </a:r>
            <a:r>
              <a:rPr lang="en-US" sz="2400" b="1" dirty="0"/>
              <a:t>primitive data types</a:t>
            </a:r>
            <a:r>
              <a:rPr lang="el-GR" sz="2400" b="1" dirty="0"/>
              <a:t> </a:t>
            </a:r>
            <a:r>
              <a:rPr lang="el-GR" sz="2000" dirty="0"/>
              <a:t>(θεμελιώδης τύποι δεδομένων)</a:t>
            </a:r>
            <a:r>
              <a:rPr lang="en-US" sz="2000" dirty="0"/>
              <a:t> </a:t>
            </a:r>
            <a:endParaRPr lang="en-US" sz="2400" dirty="0"/>
          </a:p>
          <a:p>
            <a:pPr lvl="1"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byte</a:t>
            </a:r>
            <a:r>
              <a:rPr lang="en-US" sz="2000" dirty="0"/>
              <a:t>: 8-bit </a:t>
            </a:r>
            <a:r>
              <a:rPr lang="el-GR" sz="2000" dirty="0"/>
              <a:t>ακέραιος</a:t>
            </a:r>
            <a:r>
              <a:rPr lang="en-US" sz="2000" dirty="0"/>
              <a:t> (-2</a:t>
            </a:r>
            <a:r>
              <a:rPr lang="en-US" sz="2000" baseline="30000" dirty="0"/>
              <a:t>7   </a:t>
            </a:r>
            <a:r>
              <a:rPr lang="el-GR" sz="2000" dirty="0"/>
              <a:t>έως 2</a:t>
            </a:r>
            <a:r>
              <a:rPr lang="el-GR" sz="2000" baseline="30000" dirty="0"/>
              <a:t>7</a:t>
            </a:r>
            <a:r>
              <a:rPr lang="en-US" sz="2000" dirty="0"/>
              <a:t>-1</a:t>
            </a:r>
            <a:r>
              <a:rPr lang="el-GR" sz="2000" dirty="0"/>
              <a:t>,</a:t>
            </a:r>
            <a:r>
              <a:rPr lang="en-US" sz="2000" dirty="0"/>
              <a:t> </a:t>
            </a:r>
            <a:r>
              <a:rPr lang="el-GR" sz="2000" dirty="0"/>
              <a:t>δηλαδή </a:t>
            </a:r>
            <a:r>
              <a:rPr lang="en-US" sz="2000" dirty="0"/>
              <a:t>-128 </a:t>
            </a:r>
            <a:r>
              <a:rPr lang="el-GR" sz="2000" dirty="0"/>
              <a:t>έως 127)</a:t>
            </a:r>
            <a:endParaRPr lang="el-GR" sz="2000" baseline="30000" dirty="0"/>
          </a:p>
          <a:p>
            <a:pPr lvl="1"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sz="2000" dirty="0"/>
              <a:t>: 16-bit</a:t>
            </a:r>
            <a:r>
              <a:rPr lang="el-GR" sz="2000" dirty="0"/>
              <a:t> ακέραιος (-2</a:t>
            </a:r>
            <a:r>
              <a:rPr lang="el-GR" sz="2000" baseline="30000" dirty="0"/>
              <a:t>15</a:t>
            </a:r>
            <a:r>
              <a:rPr lang="el-GR" sz="2000" dirty="0"/>
              <a:t>   έως 2</a:t>
            </a:r>
            <a:r>
              <a:rPr lang="el-GR" sz="2000" baseline="30000" dirty="0"/>
              <a:t>15</a:t>
            </a:r>
            <a:r>
              <a:rPr lang="el-GR" sz="2000" dirty="0"/>
              <a:t>-1, δηλαδή -32768 έως 32767)</a:t>
            </a:r>
          </a:p>
          <a:p>
            <a:pPr lvl="1"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/>
              <a:t>: 32-bit </a:t>
            </a:r>
            <a:r>
              <a:rPr lang="el-GR" sz="2000" dirty="0"/>
              <a:t>ακέραιος</a:t>
            </a:r>
            <a:endParaRPr lang="en-US" sz="2000" dirty="0"/>
          </a:p>
          <a:p>
            <a:pPr lvl="1"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dirty="0"/>
              <a:t>: 64-bit </a:t>
            </a:r>
            <a:r>
              <a:rPr lang="el-GR" sz="2000" dirty="0"/>
              <a:t>ακέραιος</a:t>
            </a:r>
          </a:p>
          <a:p>
            <a:pPr lvl="1"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2000" dirty="0"/>
              <a:t>: 32-bit </a:t>
            </a:r>
            <a:r>
              <a:rPr lang="el-GR" sz="2000" dirty="0"/>
              <a:t>δεκαδικός</a:t>
            </a:r>
          </a:p>
          <a:p>
            <a:pPr lvl="1"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double: </a:t>
            </a:r>
            <a:r>
              <a:rPr lang="el-GR" sz="2000" dirty="0"/>
              <a:t>64</a:t>
            </a:r>
            <a:r>
              <a:rPr lang="en-US" sz="2000" dirty="0"/>
              <a:t>-bit </a:t>
            </a:r>
            <a:r>
              <a:rPr lang="el-GR" sz="2000" dirty="0"/>
              <a:t>δεκαδικός</a:t>
            </a:r>
          </a:p>
          <a:p>
            <a:pPr lvl="1"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dirty="0"/>
              <a:t>: </a:t>
            </a:r>
            <a:r>
              <a:rPr lang="el-GR" sz="2000" dirty="0"/>
              <a:t>16</a:t>
            </a:r>
            <a:r>
              <a:rPr lang="en-US" sz="2000" dirty="0"/>
              <a:t>-bit </a:t>
            </a:r>
            <a:r>
              <a:rPr lang="el-GR" sz="2000" dirty="0"/>
              <a:t>χαρακτήρας (υποστήριξη του </a:t>
            </a:r>
            <a:r>
              <a:rPr lang="en-US" sz="2000" dirty="0"/>
              <a:t>Unicode</a:t>
            </a:r>
            <a:r>
              <a:rPr lang="el-GR" sz="2000" dirty="0"/>
              <a:t>)</a:t>
            </a:r>
          </a:p>
          <a:p>
            <a:pPr lvl="1"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dirty="0"/>
              <a:t>: </a:t>
            </a:r>
            <a:r>
              <a:rPr lang="el-GR" sz="2000" dirty="0"/>
              <a:t>λογική τιμή </a:t>
            </a:r>
            <a:r>
              <a:rPr lang="en-US" sz="2000" dirty="0"/>
              <a:t>(true/false)</a:t>
            </a:r>
            <a:endParaRPr lang="el-GR" sz="2000" dirty="0"/>
          </a:p>
          <a:p>
            <a:pPr lvl="1">
              <a:spcAft>
                <a:spcPts val="600"/>
              </a:spcAft>
              <a:buFont typeface="+mj-lt"/>
              <a:buAutoNum type="arabicPeriod"/>
            </a:pPr>
            <a:endParaRPr lang="el-GR" sz="1800" dirty="0"/>
          </a:p>
          <a:p>
            <a:pPr>
              <a:spcAft>
                <a:spcPts val="600"/>
              </a:spcAft>
            </a:pPr>
            <a:endParaRPr lang="en-US" sz="1100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47026F77-1C71-47DF-8BD0-E045D32F5306}"/>
              </a:ext>
            </a:extLst>
          </p:cNvPr>
          <p:cNvSpPr/>
          <p:nvPr/>
        </p:nvSpPr>
        <p:spPr>
          <a:xfrm>
            <a:off x="583467" y="6400800"/>
            <a:ext cx="851481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hlinkClick r:id="rId3"/>
              </a:rPr>
              <a:t>http://docs.oracle.com/javase/tutorial/java/nutsandbolts/datatypes.html</a:t>
            </a:r>
            <a:r>
              <a:rPr lang="en-US" sz="1050" dirty="0"/>
              <a:t> </a:t>
            </a:r>
            <a:endParaRPr lang="el-GR" sz="105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634F9-BF14-4256-B006-47502C3988FB}" type="slidenum">
              <a:rPr lang="el-GR"/>
              <a:pPr>
                <a:defRPr/>
              </a:pPr>
              <a:t>27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867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l-GR" dirty="0" err="1"/>
              <a:t>ελεστές</a:t>
            </a:r>
            <a:endParaRPr lang="el-GR" dirty="0"/>
          </a:p>
        </p:txBody>
      </p:sp>
      <p:sp>
        <p:nvSpPr>
          <p:cNvPr id="28677" name="Content Placeholder 2"/>
          <p:cNvSpPr>
            <a:spLocks noGrp="1"/>
          </p:cNvSpPr>
          <p:nvPr>
            <p:ph idx="4294967295"/>
          </p:nvPr>
        </p:nvSpPr>
        <p:spPr>
          <a:xfrm>
            <a:off x="531812" y="1274885"/>
            <a:ext cx="8612188" cy="42672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l-GR" sz="2000" dirty="0"/>
              <a:t>Η </a:t>
            </a:r>
            <a:r>
              <a:rPr lang="en-US" sz="2000" dirty="0"/>
              <a:t>Java </a:t>
            </a:r>
            <a:r>
              <a:rPr lang="el-GR" sz="2000" dirty="0"/>
              <a:t>παρέχει τις ακόλουθες </a:t>
            </a:r>
            <a:r>
              <a:rPr lang="el-GR" sz="2000" b="1" dirty="0"/>
              <a:t>κατηγορίες τελεστών</a:t>
            </a:r>
            <a:r>
              <a:rPr lang="en-US" sz="2000" dirty="0"/>
              <a:t>:</a:t>
            </a:r>
            <a:endParaRPr lang="el-GR" sz="2000" dirty="0"/>
          </a:p>
          <a:p>
            <a:pPr>
              <a:spcAft>
                <a:spcPts val="600"/>
              </a:spcAft>
            </a:pPr>
            <a:r>
              <a:rPr lang="el-GR" sz="2000" dirty="0"/>
              <a:t>Τελεστές ανάθεσης</a:t>
            </a:r>
            <a:r>
              <a:rPr lang="en-US" sz="2000" dirty="0"/>
              <a:t>: </a:t>
            </a:r>
            <a:r>
              <a:rPr lang="el-GR" sz="2000" dirty="0"/>
              <a:t> </a:t>
            </a:r>
            <a:r>
              <a:rPr lang="en-US" sz="2000" dirty="0"/>
              <a:t>   </a:t>
            </a:r>
            <a:r>
              <a:rPr lang="en-US" sz="2000" dirty="0">
                <a:solidFill>
                  <a:srgbClr val="3366FF"/>
                </a:solidFill>
              </a:rPr>
              <a:t>=</a:t>
            </a:r>
          </a:p>
          <a:p>
            <a:pPr>
              <a:spcAft>
                <a:spcPts val="600"/>
              </a:spcAft>
            </a:pPr>
            <a:r>
              <a:rPr lang="el-GR" sz="2000" dirty="0"/>
              <a:t>Αριθμητικοί τελεστές</a:t>
            </a:r>
            <a:r>
              <a:rPr lang="en-US" sz="2000" dirty="0"/>
              <a:t>:   </a:t>
            </a:r>
            <a:r>
              <a:rPr lang="en-US" sz="2000" dirty="0">
                <a:solidFill>
                  <a:srgbClr val="3366FF"/>
                </a:solidFill>
              </a:rPr>
              <a:t>+    -    *    /    %</a:t>
            </a:r>
          </a:p>
          <a:p>
            <a:pPr>
              <a:spcAft>
                <a:spcPts val="600"/>
              </a:spcAft>
            </a:pPr>
            <a:r>
              <a:rPr lang="el-GR" sz="2000" dirty="0" err="1"/>
              <a:t>Μοναδιαίοι</a:t>
            </a:r>
            <a:r>
              <a:rPr lang="el-GR" sz="2000" dirty="0"/>
              <a:t> τελεστές</a:t>
            </a:r>
            <a:r>
              <a:rPr lang="en-US" sz="2000" dirty="0"/>
              <a:t>:    </a:t>
            </a:r>
            <a:r>
              <a:rPr lang="en-US" sz="2000" dirty="0">
                <a:solidFill>
                  <a:srgbClr val="3366FF"/>
                </a:solidFill>
              </a:rPr>
              <a:t>++    --    !</a:t>
            </a:r>
          </a:p>
          <a:p>
            <a:pPr>
              <a:spcAft>
                <a:spcPts val="600"/>
              </a:spcAft>
              <a:defRPr/>
            </a:pPr>
            <a:r>
              <a:rPr lang="el-GR" sz="2000" dirty="0"/>
              <a:t>Ισότητας και συσχέτισης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3366FF"/>
                </a:solidFill>
              </a:rPr>
              <a:t>==     !=       &gt;     </a:t>
            </a:r>
            <a:r>
              <a:rPr lang="el-GR" sz="2000" dirty="0">
                <a:solidFill>
                  <a:srgbClr val="3366FF"/>
                </a:solidFill>
              </a:rPr>
              <a:t> </a:t>
            </a:r>
            <a:r>
              <a:rPr lang="en-US" sz="2000" dirty="0">
                <a:solidFill>
                  <a:srgbClr val="3366FF"/>
                </a:solidFill>
              </a:rPr>
              <a:t>&gt;=     &lt;     &lt;= </a:t>
            </a:r>
            <a:endParaRPr lang="el-GR" sz="2000" dirty="0">
              <a:solidFill>
                <a:srgbClr val="3366FF"/>
              </a:solidFill>
            </a:endParaRPr>
          </a:p>
          <a:p>
            <a:pPr>
              <a:spcAft>
                <a:spcPts val="600"/>
              </a:spcAft>
              <a:defRPr/>
            </a:pPr>
            <a:r>
              <a:rPr lang="el-GR" sz="2000" dirty="0"/>
              <a:t>Τελεστής σύγκρισης </a:t>
            </a:r>
            <a:r>
              <a:rPr lang="el-GR" sz="2000" dirty="0" err="1"/>
              <a:t>τύπ</a:t>
            </a:r>
            <a:r>
              <a:rPr lang="en-US" sz="2000" dirty="0"/>
              <a:t>o</a:t>
            </a:r>
            <a:r>
              <a:rPr lang="el-GR" sz="2000" dirty="0"/>
              <a:t>υ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000" dirty="0" err="1"/>
              <a:t>objectName</a:t>
            </a:r>
            <a:r>
              <a:rPr lang="en-US" sz="2000" dirty="0"/>
              <a:t> </a:t>
            </a:r>
            <a:r>
              <a:rPr lang="en-US" sz="2000" b="1" dirty="0" err="1"/>
              <a:t>instanceof</a:t>
            </a:r>
            <a:r>
              <a:rPr lang="en-US" sz="2000" dirty="0"/>
              <a:t> </a:t>
            </a:r>
            <a:r>
              <a:rPr lang="en-US" sz="2000" dirty="0" err="1"/>
              <a:t>MyClass</a:t>
            </a:r>
            <a:endParaRPr lang="en-US" sz="2000" dirty="0"/>
          </a:p>
          <a:p>
            <a:pPr lvl="1">
              <a:spcAft>
                <a:spcPts val="600"/>
              </a:spcAft>
              <a:defRPr/>
            </a:pPr>
            <a:r>
              <a:rPr lang="el-GR" sz="2000" dirty="0"/>
              <a:t>Συγκρίνει αν ένα </a:t>
            </a:r>
            <a:r>
              <a:rPr lang="en-US" sz="2000" dirty="0"/>
              <a:t>object </a:t>
            </a:r>
            <a:r>
              <a:rPr lang="el-GR" sz="2000" dirty="0"/>
              <a:t>είναι συγκεκριμένου τύπου </a:t>
            </a:r>
            <a:r>
              <a:rPr lang="en-US" sz="2000" dirty="0"/>
              <a:t>(</a:t>
            </a:r>
            <a:r>
              <a:rPr lang="el-GR" sz="2000" dirty="0"/>
              <a:t>επιστρέφει </a:t>
            </a:r>
            <a:r>
              <a:rPr lang="en-US" sz="2000" dirty="0"/>
              <a:t>true/false)</a:t>
            </a:r>
          </a:p>
          <a:p>
            <a:pPr>
              <a:spcAft>
                <a:spcPts val="600"/>
              </a:spcAft>
            </a:pPr>
            <a:r>
              <a:rPr lang="el-GR" sz="2000" dirty="0"/>
              <a:t>Τελεστές για λογικές συνθήκες</a:t>
            </a:r>
            <a:r>
              <a:rPr lang="en-US" sz="2000" dirty="0"/>
              <a:t>:  </a:t>
            </a:r>
            <a:r>
              <a:rPr lang="en-US" sz="2000" dirty="0">
                <a:solidFill>
                  <a:srgbClr val="3366FF"/>
                </a:solidFill>
              </a:rPr>
              <a:t>&amp;&amp;     ||</a:t>
            </a:r>
          </a:p>
          <a:p>
            <a:pPr>
              <a:spcAft>
                <a:spcPts val="600"/>
              </a:spcAft>
            </a:pPr>
            <a:r>
              <a:rPr lang="el-GR" sz="2000" dirty="0"/>
              <a:t>Τελεστές για</a:t>
            </a:r>
            <a:r>
              <a:rPr lang="en-US" sz="2000" dirty="0"/>
              <a:t> </a:t>
            </a:r>
            <a:r>
              <a:rPr lang="el-GR" sz="2000" dirty="0"/>
              <a:t>επεξεργασία </a:t>
            </a:r>
            <a:r>
              <a:rPr lang="en-US" sz="2000" dirty="0"/>
              <a:t>bits (</a:t>
            </a:r>
            <a:r>
              <a:rPr lang="en-US" sz="2000" dirty="0" err="1"/>
              <a:t>bitswise</a:t>
            </a:r>
            <a:r>
              <a:rPr lang="en-US" sz="2000" dirty="0"/>
              <a:t>):  </a:t>
            </a:r>
            <a:r>
              <a:rPr lang="en-US" sz="2000" dirty="0">
                <a:solidFill>
                  <a:srgbClr val="3366FF"/>
                </a:solidFill>
              </a:rPr>
              <a:t>&amp;  | ^  &lt;&lt;  &gt;&gt;  &gt;&gt;</a:t>
            </a:r>
          </a:p>
          <a:p>
            <a:pPr>
              <a:spcAft>
                <a:spcPts val="600"/>
              </a:spcAft>
            </a:pPr>
            <a:endParaRPr lang="en-US" sz="2000" dirty="0">
              <a:solidFill>
                <a:srgbClr val="3366FF"/>
              </a:solidFill>
            </a:endParaRPr>
          </a:p>
          <a:p>
            <a:pPr lvl="2">
              <a:spcAft>
                <a:spcPts val="600"/>
              </a:spcAft>
            </a:pPr>
            <a:endParaRPr lang="en-US" sz="2000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47026F77-1C71-47DF-8BD0-E045D32F5306}"/>
              </a:ext>
            </a:extLst>
          </p:cNvPr>
          <p:cNvSpPr/>
          <p:nvPr/>
        </p:nvSpPr>
        <p:spPr>
          <a:xfrm>
            <a:off x="583467" y="6400800"/>
            <a:ext cx="851481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hlinkClick r:id="rId3"/>
              </a:rPr>
              <a:t>http://docs.oracle.com/javase/tutorial/java/nutsandbolts/operators.html</a:t>
            </a:r>
            <a:r>
              <a:rPr lang="en-US" sz="1050" dirty="0"/>
              <a:t> </a:t>
            </a:r>
            <a:endParaRPr lang="el-GR" sz="1050" dirty="0"/>
          </a:p>
          <a:p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5391290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AD6C8D-12B7-409B-98A9-CA144F777B22}" type="slidenum">
              <a:rPr lang="el-GR"/>
              <a:pPr>
                <a:defRPr/>
              </a:pPr>
              <a:t>28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970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/>
              <a:t>Δομές ελέγχου</a:t>
            </a:r>
            <a:r>
              <a:rPr lang="en-US" dirty="0"/>
              <a:t> (1)</a:t>
            </a:r>
            <a:endParaRPr lang="el-GR" dirty="0"/>
          </a:p>
        </p:txBody>
      </p:sp>
      <p:sp>
        <p:nvSpPr>
          <p:cNvPr id="29701" name="Content Placeholder 2"/>
          <p:cNvSpPr>
            <a:spLocks noGrp="1"/>
          </p:cNvSpPr>
          <p:nvPr>
            <p:ph idx="4294967295"/>
          </p:nvPr>
        </p:nvSpPr>
        <p:spPr>
          <a:xfrm>
            <a:off x="566738" y="1371600"/>
            <a:ext cx="8348662" cy="4876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/>
              <a:t>Η </a:t>
            </a:r>
            <a:r>
              <a:rPr lang="en-US" sz="2000" dirty="0"/>
              <a:t>Java </a:t>
            </a:r>
            <a:r>
              <a:rPr lang="el-GR" sz="2000" dirty="0"/>
              <a:t>μας παρέχει τις κλασικές δομές ελέγχου: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If-then-else, switch, for, while</a:t>
            </a:r>
            <a:r>
              <a:rPr lang="el-GR" sz="2000" dirty="0"/>
              <a:t>, </a:t>
            </a:r>
            <a:r>
              <a:rPr lang="en-US" sz="2000" dirty="0"/>
              <a:t>break, continue, return;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/>
              <a:t>if </a:t>
            </a:r>
            <a:r>
              <a:rPr lang="en-US" sz="2000" dirty="0"/>
              <a:t>(condition) { … }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/>
              <a:t>if</a:t>
            </a:r>
            <a:r>
              <a:rPr lang="en-US" sz="2000" dirty="0"/>
              <a:t> (condition) { … } </a:t>
            </a:r>
            <a:r>
              <a:rPr lang="en-US" sz="2000" b="1" dirty="0"/>
              <a:t>else </a:t>
            </a:r>
            <a:r>
              <a:rPr lang="en-US" sz="2000" dirty="0"/>
              <a:t>{ … }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2000" dirty="0"/>
              <a:t>Προσοχή!! Το </a:t>
            </a:r>
            <a:r>
              <a:rPr lang="en-US" sz="2000" dirty="0"/>
              <a:t>condition </a:t>
            </a:r>
            <a:r>
              <a:rPr lang="el-GR" sz="2000" dirty="0"/>
              <a:t>είναι τύπου </a:t>
            </a:r>
            <a:r>
              <a:rPr lang="en-US" sz="2000" b="1" dirty="0" err="1"/>
              <a:t>boolean</a:t>
            </a:r>
            <a:r>
              <a:rPr lang="en-US" sz="2000" dirty="0"/>
              <a:t> </a:t>
            </a:r>
            <a:r>
              <a:rPr lang="el-GR" sz="2000" dirty="0"/>
              <a:t>με τιμές </a:t>
            </a:r>
            <a:r>
              <a:rPr lang="en-US" sz="2000" dirty="0"/>
              <a:t>true </a:t>
            </a:r>
            <a:r>
              <a:rPr lang="el-GR" sz="2000" dirty="0"/>
              <a:t>ή </a:t>
            </a:r>
            <a:r>
              <a:rPr lang="en-US" sz="2000" dirty="0"/>
              <a:t>false. </a:t>
            </a:r>
            <a:r>
              <a:rPr lang="el-GR" sz="2000" dirty="0"/>
              <a:t>Δεν ισχύει αυτό που γνωρίζουμε από την </a:t>
            </a:r>
            <a:r>
              <a:rPr lang="en-US" sz="2000" dirty="0"/>
              <a:t>C, </a:t>
            </a:r>
            <a:r>
              <a:rPr lang="el-GR" sz="2000" dirty="0"/>
              <a:t>δηλαδή η παράσταση μέσα στο </a:t>
            </a:r>
            <a:r>
              <a:rPr lang="en-US" sz="2000" dirty="0"/>
              <a:t>if </a:t>
            </a:r>
            <a:r>
              <a:rPr lang="el-GR" sz="2000" dirty="0"/>
              <a:t>αν αποτιμάται σε θετικό ακέραιο, τότε είναι αληθής και αν είναι 0 είναι ψευδής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/>
              <a:t>switch </a:t>
            </a:r>
            <a:r>
              <a:rPr lang="en-US" sz="2000" dirty="0"/>
              <a:t>(expression){ case value</a:t>
            </a:r>
            <a:r>
              <a:rPr lang="el-GR" sz="2000" dirty="0"/>
              <a:t> </a:t>
            </a:r>
            <a:r>
              <a:rPr lang="en-US" sz="2000" dirty="0"/>
              <a:t>1: …; break; </a:t>
            </a:r>
            <a:r>
              <a:rPr lang="el-GR" sz="2000" dirty="0"/>
              <a:t>…. </a:t>
            </a:r>
            <a:r>
              <a:rPr lang="en-US" sz="2000" dirty="0"/>
              <a:t>default: …; }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2000" dirty="0"/>
              <a:t>Το </a:t>
            </a:r>
            <a:r>
              <a:rPr lang="en-US" sz="2000" dirty="0"/>
              <a:t>expression </a:t>
            </a:r>
            <a:r>
              <a:rPr lang="el-GR" sz="2000" dirty="0"/>
              <a:t>μπορεί να είναι ακέραιος, </a:t>
            </a:r>
            <a:r>
              <a:rPr lang="en-US" sz="2000" dirty="0"/>
              <a:t>String </a:t>
            </a:r>
            <a:r>
              <a:rPr lang="el-GR" sz="2000" dirty="0"/>
              <a:t>ή </a:t>
            </a:r>
            <a:r>
              <a:rPr lang="en-US" sz="2000" dirty="0"/>
              <a:t>enumerated type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A8E8482-B2D7-4B0C-8FE8-030B8F6E648B}"/>
              </a:ext>
            </a:extLst>
          </p:cNvPr>
          <p:cNvSpPr/>
          <p:nvPr/>
        </p:nvSpPr>
        <p:spPr>
          <a:xfrm>
            <a:off x="23446" y="6396335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hlinkClick r:id="rId3"/>
              </a:rPr>
              <a:t>http://docs.oracle.com/javase/tutorial/java/nutsandbolts/if.html</a:t>
            </a:r>
            <a:r>
              <a:rPr lang="en-US" sz="1100" dirty="0"/>
              <a:t> </a:t>
            </a:r>
          </a:p>
          <a:p>
            <a:r>
              <a:rPr lang="en-US" sz="1100" dirty="0">
                <a:hlinkClick r:id="rId4"/>
              </a:rPr>
              <a:t>http://docs.oracle.com/javase/tutorial/java/nutsandbolts/switch.html</a:t>
            </a:r>
            <a:r>
              <a:rPr lang="en-US" sz="1100" dirty="0"/>
              <a:t>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Content Placeholder 2"/>
          <p:cNvSpPr>
            <a:spLocks noGrp="1"/>
          </p:cNvSpPr>
          <p:nvPr>
            <p:ph idx="4294967295"/>
          </p:nvPr>
        </p:nvSpPr>
        <p:spPr>
          <a:xfrm>
            <a:off x="566738" y="1371600"/>
            <a:ext cx="8001000" cy="4876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b="1" dirty="0"/>
              <a:t>while</a:t>
            </a:r>
            <a:r>
              <a:rPr lang="el-GR" sz="1800" b="1" dirty="0"/>
              <a:t> </a:t>
            </a:r>
            <a:r>
              <a:rPr lang="en-US" sz="1800" dirty="0"/>
              <a:t>(condition){}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Αν θέλουμε να ορίσουμε </a:t>
            </a:r>
            <a:r>
              <a:rPr lang="en-US" sz="1800" dirty="0"/>
              <a:t>infinite loop</a:t>
            </a:r>
            <a:endParaRPr lang="el-GR" sz="1800" dirty="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800" i="1" dirty="0"/>
              <a:t>while(true){…} </a:t>
            </a:r>
            <a:r>
              <a:rPr lang="el-GR" sz="1800" i="1" dirty="0"/>
              <a:t> και όχι </a:t>
            </a:r>
            <a:r>
              <a:rPr lang="en-US" sz="1800" i="1" dirty="0"/>
              <a:t>while(1){…}</a:t>
            </a:r>
            <a:r>
              <a:rPr lang="el-GR" sz="1800" i="1" dirty="0"/>
              <a:t> όπως ισχύει στην </a:t>
            </a:r>
            <a:r>
              <a:rPr lang="en-US" sz="1800" i="1" dirty="0"/>
              <a:t>C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endParaRPr lang="en-US" sz="1800" i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b="1" dirty="0"/>
              <a:t>for </a:t>
            </a:r>
            <a:r>
              <a:rPr lang="en-US" sz="1800" dirty="0"/>
              <a:t>(initialization; termination; increment){}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Σε περιπτώσεις που σαρώνουμε </a:t>
            </a:r>
            <a:r>
              <a:rPr lang="en-US" sz="1800" dirty="0"/>
              <a:t>arrays </a:t>
            </a:r>
            <a:r>
              <a:rPr lang="el-GR" sz="1800" dirty="0"/>
              <a:t>ή </a:t>
            </a:r>
            <a:r>
              <a:rPr lang="en-US" sz="1800" dirty="0"/>
              <a:t>Collections, </a:t>
            </a:r>
            <a:r>
              <a:rPr lang="el-GR" sz="1800" dirty="0"/>
              <a:t>μια δυνατή σύνταξη του </a:t>
            </a:r>
            <a:r>
              <a:rPr lang="en-US" sz="1800" dirty="0"/>
              <a:t>for loop </a:t>
            </a:r>
            <a:r>
              <a:rPr lang="el-GR" sz="1800" dirty="0"/>
              <a:t>είναι η ακόλουθη</a:t>
            </a:r>
            <a:endParaRPr lang="en-US" sz="18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l-GR" sz="1800" dirty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l-GR" sz="1800" dirty="0"/>
              <a:t> 	</a:t>
            </a:r>
            <a:r>
              <a:rPr 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[] numbers = {1,2,3,4,5,6,7,8,9,10};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item : numbers) </a:t>
            </a:r>
            <a:r>
              <a:rPr 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 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("Count is: " + item); 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AD6C8D-12B7-409B-98A9-CA144F777B22}" type="slidenum">
              <a:rPr lang="el-GR"/>
              <a:pPr>
                <a:defRPr/>
              </a:pPr>
              <a:t>29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970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/>
              <a:t>Δομές ελέγχου</a:t>
            </a:r>
            <a:r>
              <a:rPr lang="en-US" dirty="0"/>
              <a:t> (2)</a:t>
            </a:r>
            <a:endParaRPr lang="el-GR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443038" y="4419599"/>
            <a:ext cx="6405562" cy="1931313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28A7ADB2-6D20-44B3-8166-6DF8AEB18224}"/>
              </a:ext>
            </a:extLst>
          </p:cNvPr>
          <p:cNvSpPr/>
          <p:nvPr/>
        </p:nvSpPr>
        <p:spPr>
          <a:xfrm>
            <a:off x="566738" y="6481157"/>
            <a:ext cx="6858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hlinkClick r:id="rId3"/>
              </a:rPr>
              <a:t>http://docs.oracle.com/javase/tutorial/java/nutsandbolts/while.html</a:t>
            </a:r>
            <a:r>
              <a:rPr lang="en-US" sz="1050" dirty="0"/>
              <a:t> </a:t>
            </a:r>
          </a:p>
          <a:p>
            <a:r>
              <a:rPr lang="en-US" sz="1050" dirty="0">
                <a:hlinkClick r:id="rId4"/>
              </a:rPr>
              <a:t>http://docs.oracle.com/javase/tutorial/java/nutsandbolts/for.html</a:t>
            </a:r>
            <a:r>
              <a:rPr lang="en-US" sz="1050" dirty="0"/>
              <a:t> </a:t>
            </a:r>
            <a:endParaRPr lang="el-GR" sz="1050" dirty="0"/>
          </a:p>
        </p:txBody>
      </p:sp>
    </p:spTree>
    <p:extLst>
      <p:ext uri="{BB962C8B-B14F-4D97-AF65-F5344CB8AC3E}">
        <p14:creationId xmlns:p14="http://schemas.microsoft.com/office/powerpoint/2010/main" val="1882653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8C759A-85B0-4C34-A989-635EF4CE67A8}" type="slidenum">
              <a:rPr lang="el-GR"/>
              <a:pPr>
                <a:defRPr/>
              </a:pPr>
              <a:t>3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idx="4294967295"/>
          </p:nvPr>
        </p:nvSpPr>
        <p:spPr>
          <a:xfrm>
            <a:off x="566738" y="1828800"/>
            <a:ext cx="8001000" cy="42672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>
                <a:highlight>
                  <a:srgbClr val="C0C0C0"/>
                </a:highlight>
              </a:rPr>
              <a:t>Τεχνολογία </a:t>
            </a:r>
            <a:r>
              <a:rPr lang="en-US" sz="3200" dirty="0">
                <a:highlight>
                  <a:srgbClr val="C0C0C0"/>
                </a:highlight>
              </a:rPr>
              <a:t>Java</a:t>
            </a:r>
            <a:endParaRPr lang="el-GR" sz="3200" dirty="0">
              <a:highlight>
                <a:srgbClr val="C0C0C0"/>
              </a:highlight>
            </a:endParaRP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Αντικειμεστραφής προγραμματισμός και συντακτικό της γλώσσας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Χρήσιμες κλάσεις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Κληρονομικότητα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Διεπαφές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Αφηρημένες Κλάσεις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Πακέτα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και εμβέλεια κλάσεων 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Εργαλεία υλοποίησης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E9B96A-75F5-48C6-9939-AA347753D8DA}" type="slidenum">
              <a:rPr lang="el-GR"/>
              <a:pPr>
                <a:defRPr/>
              </a:pPr>
              <a:t>30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072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/>
              <a:t>Πίνακες</a:t>
            </a:r>
            <a:r>
              <a:rPr lang="en-US" dirty="0"/>
              <a:t>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86601" y="1219200"/>
            <a:ext cx="8557399" cy="54102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l-GR" sz="2000" dirty="0"/>
              <a:t>Ο πίνακας είναι ένα </a:t>
            </a:r>
            <a:r>
              <a:rPr lang="el-GR" sz="2000" b="1" dirty="0"/>
              <a:t>αντικείμενο</a:t>
            </a:r>
            <a:r>
              <a:rPr lang="el-GR" sz="2000" dirty="0"/>
              <a:t> που διατηρεί ένα σύνολο από αντικείμενα του ίδιου τύπου.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Η αρίθμηση στους πίνακες ξεκινά πάντα από το 0.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Η </a:t>
            </a:r>
            <a:r>
              <a:rPr lang="el-GR" sz="2000" b="1" dirty="0"/>
              <a:t>δήλωση ενός πίνακα </a:t>
            </a:r>
            <a:r>
              <a:rPr lang="el-GR" sz="2000" dirty="0"/>
              <a:t>γίνεται μέσω του ορισμού του είδους των αντικειμένων που θα φέρει και των [] (αγκύλες)</a:t>
            </a:r>
          </a:p>
          <a:p>
            <a:pPr marL="512762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0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3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3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3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endParaRPr lang="en-US" sz="2300" b="1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Ο πίνακας </a:t>
            </a:r>
            <a:r>
              <a:rPr lang="el-GR" sz="2000" b="1" dirty="0"/>
              <a:t>αρχικοποιείται και δεσμεύεται στη μνήμη </a:t>
            </a:r>
            <a:r>
              <a:rPr lang="el-GR" sz="2000" dirty="0"/>
              <a:t>μέσω του τελεστή </a:t>
            </a:r>
            <a:r>
              <a:rPr lang="en-US" sz="2000" dirty="0"/>
              <a:t>new</a:t>
            </a:r>
          </a:p>
          <a:p>
            <a:pPr marL="512762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3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3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3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n-US" sz="23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23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3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[10] </a:t>
            </a:r>
            <a:endParaRPr lang="en-US" sz="1900" b="1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Εναλλακτικά</a:t>
            </a:r>
          </a:p>
          <a:p>
            <a:pPr marL="512762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3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int[] </a:t>
            </a:r>
            <a:r>
              <a:rPr lang="en-US" sz="23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n-US" sz="23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{100, 200, 300, 400, 500, 600, 700, 800, 900, 1000}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52F32316-9B14-4AA2-A4F3-624C9E4CAC3C}"/>
              </a:ext>
            </a:extLst>
          </p:cNvPr>
          <p:cNvSpPr/>
          <p:nvPr/>
        </p:nvSpPr>
        <p:spPr>
          <a:xfrm>
            <a:off x="507965" y="6481157"/>
            <a:ext cx="813441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hlinkClick r:id="rId3"/>
              </a:rPr>
              <a:t>http://docs.oracle.com/javase/tutorial/java/nutsandbolts/arrays.html</a:t>
            </a:r>
            <a:r>
              <a:rPr lang="en-US" sz="1100" dirty="0"/>
              <a:t>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E9B96A-75F5-48C6-9939-AA347753D8DA}" type="slidenum">
              <a:rPr lang="el-GR"/>
              <a:pPr>
                <a:defRPr/>
              </a:pPr>
              <a:t>31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072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/>
              <a:t>Πίνακες</a:t>
            </a:r>
            <a:r>
              <a:rPr lang="en-US" dirty="0"/>
              <a:t> 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86601" y="1219200"/>
            <a:ext cx="8557399" cy="54102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Το μέγεθος ενός πίνακα δεν μπορεί να μεταβληθεί.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Στην περίπτωση που ο τύπος των αντικειμένων ενός πίνακα </a:t>
            </a:r>
            <a:r>
              <a:rPr lang="el-GR" sz="2000" b="1" dirty="0"/>
              <a:t>δεν είναι κάποιος από τους </a:t>
            </a:r>
            <a:r>
              <a:rPr lang="en-US" sz="2000" b="1" dirty="0"/>
              <a:t>primitive types </a:t>
            </a:r>
            <a:r>
              <a:rPr lang="el-GR" sz="2000" dirty="0"/>
              <a:t>της </a:t>
            </a:r>
            <a:r>
              <a:rPr lang="en-US" sz="2000" dirty="0"/>
              <a:t>Java, </a:t>
            </a:r>
            <a:r>
              <a:rPr lang="el-GR" sz="2000" dirty="0"/>
              <a:t>τότε θα πρέπει για κάθε στοιχείο του πίνακα ξεχωριστά να δεσμευτεί μνήμη</a:t>
            </a:r>
          </a:p>
          <a:p>
            <a:pPr marL="512762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[10];</a:t>
            </a:r>
          </a:p>
          <a:p>
            <a:pPr marL="512762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 = new 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512762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000" b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2000" b="1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2762" lvl="1" indent="0">
              <a:lnSpc>
                <a:spcPct val="120000"/>
              </a:lnSpc>
              <a:spcAft>
                <a:spcPts val="600"/>
              </a:spcAft>
              <a:buNone/>
              <a:defRPr/>
            </a:pP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[9] = new 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l-GR" sz="2000" b="1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2762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l-GR" sz="2000" b="1" dirty="0" err="1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52F32316-9B14-4AA2-A4F3-624C9E4CAC3C}"/>
              </a:ext>
            </a:extLst>
          </p:cNvPr>
          <p:cNvSpPr/>
          <p:nvPr/>
        </p:nvSpPr>
        <p:spPr>
          <a:xfrm>
            <a:off x="507965" y="6481157"/>
            <a:ext cx="813441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hlinkClick r:id="rId3"/>
              </a:rPr>
              <a:t>http://docs.oracle.com/javase/tutorial/java/nutsandbolts/arrays.html</a:t>
            </a:r>
            <a:r>
              <a:rPr lang="en-US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37758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8BCE2-8C03-449C-830A-14EFBCF59278}" type="slidenum">
              <a:rPr lang="el-GR"/>
              <a:pPr>
                <a:defRPr/>
              </a:pPr>
              <a:t>32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174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/>
              <a:t>Πολυδιάστατοι πίνακες</a:t>
            </a:r>
            <a:r>
              <a:rPr lang="en-US" dirty="0"/>
              <a:t> (1/2)</a:t>
            </a:r>
            <a:r>
              <a:rPr lang="el-GR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66738" y="1371599"/>
            <a:ext cx="8577262" cy="5109557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 dirty="0"/>
              <a:t>Οι πολυδιάστατοι πίνακες στην </a:t>
            </a:r>
            <a:r>
              <a:rPr lang="en-US" sz="1800" dirty="0"/>
              <a:t>Java </a:t>
            </a:r>
            <a:r>
              <a:rPr lang="el-GR" sz="1800" dirty="0"/>
              <a:t>διαφέρουν από τους αντίστοιχους στην </a:t>
            </a:r>
            <a:r>
              <a:rPr lang="en-US" sz="1800" dirty="0"/>
              <a:t>C.</a:t>
            </a:r>
            <a:endParaRPr lang="el-GR" sz="1800" dirty="0"/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 dirty="0"/>
              <a:t>Οι 2-διάστατοι πίνακες είναι απλά μονοδιάστατοι πίνακες που φέρουν σαν στοιχεία πίνακες.</a:t>
            </a:r>
          </a:p>
          <a:p>
            <a:pPr marL="909637" lvl="2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String[][] names = {{“Mr.”,  “Mrs.”,  “Ms.”},  </a:t>
            </a:r>
          </a:p>
          <a:p>
            <a:pPr marL="909637" lvl="2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{“Smith”, “Jones”}};</a:t>
            </a:r>
          </a:p>
          <a:p>
            <a:pPr marL="909637" lvl="2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names[0][0] = “Mr.”;</a:t>
            </a:r>
            <a:endParaRPr lang="el-GR" sz="1600" b="1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 dirty="0"/>
              <a:t>Τα πάντα στην </a:t>
            </a:r>
            <a:r>
              <a:rPr lang="en-US" sz="1800" dirty="0"/>
              <a:t>Java </a:t>
            </a:r>
            <a:r>
              <a:rPr lang="el-GR" sz="1800" dirty="0"/>
              <a:t>είναι δείκτες σε μνήμη.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 dirty="0"/>
              <a:t>Η παρακάτω εντολή </a:t>
            </a:r>
            <a:r>
              <a:rPr lang="el-GR" sz="1600" b="1" dirty="0"/>
              <a:t>ΔΕΝ </a:t>
            </a:r>
            <a:r>
              <a:rPr lang="el-GR" sz="1600" dirty="0"/>
              <a:t>αντιγράφει τον πίνακα </a:t>
            </a:r>
            <a:r>
              <a:rPr lang="en-US" sz="1600" dirty="0"/>
              <a:t>names </a:t>
            </a:r>
            <a:r>
              <a:rPr lang="el-GR" sz="1600" dirty="0"/>
              <a:t>στον πίνακα </a:t>
            </a:r>
            <a:r>
              <a:rPr lang="en-US" sz="1600" dirty="0" err="1"/>
              <a:t>newNames</a:t>
            </a:r>
            <a:r>
              <a:rPr lang="el-GR" sz="1600" dirty="0"/>
              <a:t>.</a:t>
            </a:r>
          </a:p>
          <a:p>
            <a:pPr marL="909637" lvl="2" indent="0">
              <a:lnSpc>
                <a:spcPct val="120000"/>
              </a:lnSpc>
              <a:spcAft>
                <a:spcPts val="600"/>
              </a:spcAft>
              <a:buNone/>
              <a:defRPr/>
            </a:pP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String[][] </a:t>
            </a:r>
            <a:r>
              <a:rPr lang="en-US" sz="16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newNames</a:t>
            </a: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names</a:t>
            </a:r>
            <a:r>
              <a:rPr lang="el-GR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b="1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 dirty="0"/>
              <a:t>Τόσο η μεταβλητή </a:t>
            </a:r>
            <a:r>
              <a:rPr lang="en-US" sz="1600" dirty="0"/>
              <a:t>names, </a:t>
            </a:r>
            <a:r>
              <a:rPr lang="el-GR" sz="1600" dirty="0"/>
              <a:t>όσο και η </a:t>
            </a:r>
            <a:r>
              <a:rPr lang="en-US" sz="1600" dirty="0" err="1"/>
              <a:t>newNames</a:t>
            </a:r>
            <a:r>
              <a:rPr lang="en-US" sz="1600" dirty="0"/>
              <a:t> </a:t>
            </a:r>
            <a:r>
              <a:rPr lang="el-GR" sz="1600" dirty="0"/>
              <a:t>δείχνουν στον ίδιο χώρο μνήμης (</a:t>
            </a:r>
            <a:r>
              <a:rPr lang="en-US" sz="1600" dirty="0"/>
              <a:t>references</a:t>
            </a:r>
            <a:r>
              <a:rPr lang="el-GR" sz="1600" dirty="0"/>
              <a:t>).</a:t>
            </a:r>
            <a:endParaRPr lang="en-US" sz="16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8BCE2-8C03-449C-830A-14EFBCF59278}" type="slidenum">
              <a:rPr lang="el-GR"/>
              <a:pPr>
                <a:defRPr/>
              </a:pPr>
              <a:t>33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174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/>
              <a:t>Πολυδιάστατοι πίνακες </a:t>
            </a:r>
            <a:r>
              <a:rPr lang="en-US" dirty="0"/>
              <a:t>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66738" y="1371599"/>
            <a:ext cx="8577262" cy="510955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 dirty="0"/>
              <a:t>Η συνάρτηση </a:t>
            </a:r>
            <a:r>
              <a:rPr lang="en-US" sz="1800" b="1" dirty="0" err="1"/>
              <a:t>arraycopy</a:t>
            </a:r>
            <a:r>
              <a:rPr lang="en-US" sz="1800" b="1" dirty="0"/>
              <a:t> </a:t>
            </a:r>
            <a:r>
              <a:rPr lang="el-GR" sz="1800" dirty="0"/>
              <a:t>της κλάσης</a:t>
            </a:r>
            <a:r>
              <a:rPr lang="en-US" sz="1800" dirty="0"/>
              <a:t> </a:t>
            </a:r>
            <a:r>
              <a:rPr lang="en-US" sz="1800" b="1" dirty="0"/>
              <a:t>System</a:t>
            </a:r>
            <a:r>
              <a:rPr lang="en-US" sz="1800" dirty="0"/>
              <a:t> </a:t>
            </a:r>
            <a:r>
              <a:rPr lang="el-GR" sz="1800" dirty="0"/>
              <a:t>μας επιτρέπει να αντιγράψουμε τα περιεχόμενα ενός πίνακα σε έναν άλλο.</a:t>
            </a:r>
          </a:p>
          <a:p>
            <a:pPr marL="471487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8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System.arraycopy</a:t>
            </a: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(Object </a:t>
            </a:r>
            <a:r>
              <a:rPr lang="en-US" sz="18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srcPos</a:t>
            </a: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Object </a:t>
            </a:r>
            <a:r>
              <a:rPr lang="en-US" sz="18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destPos</a:t>
            </a: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length)</a:t>
            </a:r>
            <a:endParaRPr lang="el-GR" sz="1800" b="1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 dirty="0"/>
              <a:t>Προσοχή! Η μέθοδος αυτή</a:t>
            </a:r>
            <a:endParaRPr lang="en-US" sz="1600" dirty="0"/>
          </a:p>
          <a:p>
            <a:pPr lvl="2">
              <a:lnSpc>
                <a:spcPct val="120000"/>
              </a:lnSpc>
              <a:spcAft>
                <a:spcPts val="600"/>
              </a:spcAft>
              <a:defRPr/>
            </a:pPr>
            <a:r>
              <a:rPr lang="el-GR" sz="1300" dirty="0"/>
              <a:t>δεν κάνει </a:t>
            </a:r>
            <a:r>
              <a:rPr lang="en-US" sz="1300" dirty="0"/>
              <a:t>deep-copy </a:t>
            </a:r>
            <a:r>
              <a:rPr lang="el-GR" sz="1300" dirty="0"/>
              <a:t>καθώς δεν δημιουργεί νέα αντικείμενα και για τα πεδία του τύπου κλάσης των στοιχείων του πίνακα </a:t>
            </a:r>
            <a:endParaRPr lang="en-US" sz="1300" dirty="0"/>
          </a:p>
          <a:p>
            <a:pPr lvl="2">
              <a:lnSpc>
                <a:spcPct val="120000"/>
              </a:lnSpc>
              <a:spcAft>
                <a:spcPts val="600"/>
              </a:spcAft>
              <a:defRPr/>
            </a:pPr>
            <a:r>
              <a:rPr lang="el-GR" sz="1300" dirty="0"/>
              <a:t>δεν δουλεύει για </a:t>
            </a:r>
            <a:r>
              <a:rPr lang="en-US" sz="1300" dirty="0"/>
              <a:t>Collections</a:t>
            </a:r>
            <a:endParaRPr lang="el-GR" sz="130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 dirty="0"/>
              <a:t>Ο αριθμός των θέσεων ενός πίνακα δίνεται από το </a:t>
            </a:r>
            <a:r>
              <a:rPr lang="en-US" sz="1800" dirty="0"/>
              <a:t>built-in property length</a:t>
            </a:r>
            <a:r>
              <a:rPr lang="el-GR" sz="1800" dirty="0"/>
              <a:t>.</a:t>
            </a:r>
            <a:endParaRPr lang="en-US" sz="1800" dirty="0"/>
          </a:p>
          <a:p>
            <a:pPr marL="471487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8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myArray.length</a:t>
            </a: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names[0].length</a:t>
            </a:r>
            <a:endParaRPr lang="el-GR" sz="1800" b="1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7153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19" y="1441193"/>
            <a:ext cx="9022686" cy="5449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B21FF-58FA-4F3A-A537-66D58B1F9749}" type="slidenum">
              <a:rPr lang="el-GR"/>
              <a:pPr>
                <a:defRPr/>
              </a:pPr>
              <a:t>34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277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/>
              <a:t>Παράδειγμα</a:t>
            </a:r>
          </a:p>
        </p:txBody>
      </p:sp>
      <p:sp>
        <p:nvSpPr>
          <p:cNvPr id="9" name="Oval Callout 8"/>
          <p:cNvSpPr/>
          <p:nvPr/>
        </p:nvSpPr>
        <p:spPr bwMode="auto">
          <a:xfrm>
            <a:off x="3886200" y="493772"/>
            <a:ext cx="5257800" cy="1219200"/>
          </a:xfrm>
          <a:prstGeom prst="wedgeEllipse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32775" name="TextBox 9"/>
          <p:cNvSpPr txBox="1">
            <a:spLocks noChangeArrowheads="1"/>
          </p:cNvSpPr>
          <p:nvPr/>
        </p:nvSpPr>
        <p:spPr bwMode="auto">
          <a:xfrm>
            <a:off x="4769901" y="641707"/>
            <a:ext cx="349039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l-GR" dirty="0">
                <a:latin typeface="Verdana" pitchFamily="34" charset="0"/>
              </a:rPr>
              <a:t>Τί τυπώνει το πρόγραμμα μας</a:t>
            </a:r>
            <a:r>
              <a:rPr lang="en-US" dirty="0">
                <a:latin typeface="Verdana" pitchFamily="34" charset="0"/>
              </a:rPr>
              <a:t> ;</a:t>
            </a:r>
            <a:endParaRPr lang="el-GR" dirty="0">
              <a:latin typeface="Verdana" pitchFamily="34" charset="0"/>
            </a:endParaRPr>
          </a:p>
          <a:p>
            <a:pPr algn="ctr"/>
            <a:r>
              <a:rPr lang="el-GR" dirty="0">
                <a:latin typeface="Verdana" pitchFamily="34" charset="0"/>
              </a:rPr>
              <a:t>Τί σημαίνει το </a:t>
            </a:r>
            <a:r>
              <a:rPr lang="en-US" dirty="0" err="1">
                <a:latin typeface="Verdana" pitchFamily="34" charset="0"/>
              </a:rPr>
              <a:t>System.gc</a:t>
            </a:r>
            <a:r>
              <a:rPr lang="en-US" dirty="0">
                <a:latin typeface="Verdana" pitchFamily="34" charset="0"/>
              </a:rPr>
              <a:t>() ;</a:t>
            </a:r>
            <a:endParaRPr lang="el-GR" dirty="0">
              <a:latin typeface="Verdana" pitchFamily="34" charset="0"/>
            </a:endParaRPr>
          </a:p>
        </p:txBody>
      </p:sp>
      <p:sp>
        <p:nvSpPr>
          <p:cNvPr id="7" name="pop-up">
            <a:extLst>
              <a:ext uri="{FF2B5EF4-FFF2-40B4-BE49-F238E27FC236}">
                <a16:creationId xmlns:a16="http://schemas.microsoft.com/office/drawing/2014/main" id="{E59F3953-AE39-4302-A7F4-E9884F105642}"/>
              </a:ext>
            </a:extLst>
          </p:cNvPr>
          <p:cNvSpPr/>
          <p:nvPr/>
        </p:nvSpPr>
        <p:spPr>
          <a:xfrm>
            <a:off x="7837054" y="2124666"/>
            <a:ext cx="1246289" cy="403338"/>
          </a:xfrm>
          <a:prstGeom prst="borderCallout1">
            <a:avLst/>
          </a:prstGeom>
          <a:solidFill>
            <a:schemeClr val="bg1"/>
          </a:solidFill>
          <a:ln>
            <a:solidFill>
              <a:srgbClr val="E12A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E12A3C"/>
                </a:solidFill>
              </a:rPr>
              <a:t>click</a:t>
            </a:r>
            <a:endParaRPr lang="el-GR" sz="1600" b="1" dirty="0">
              <a:solidFill>
                <a:srgbClr val="E12A3C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E16A2E-3894-47FA-8787-3ECDFC51F22A}"/>
              </a:ext>
            </a:extLst>
          </p:cNvPr>
          <p:cNvSpPr txBox="1"/>
          <p:nvPr/>
        </p:nvSpPr>
        <p:spPr>
          <a:xfrm>
            <a:off x="838200" y="3077984"/>
            <a:ext cx="4572000" cy="3299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E12A3C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My position is </a:t>
            </a:r>
            <a:r>
              <a:rPr lang="el-GR" sz="1600" dirty="0"/>
              <a:t>0</a:t>
            </a:r>
            <a:r>
              <a:rPr lang="en-US" sz="1600" dirty="0"/>
              <a:t> and I am an element number</a:t>
            </a:r>
            <a:r>
              <a:rPr lang="el-GR" sz="1600" dirty="0"/>
              <a:t> 1</a:t>
            </a:r>
            <a:endParaRPr lang="en-US" sz="1600" dirty="0"/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600" dirty="0"/>
              <a:t>My position is 1 and I am an element number</a:t>
            </a:r>
            <a:r>
              <a:rPr lang="el-GR" sz="1600" dirty="0"/>
              <a:t> </a:t>
            </a:r>
            <a:r>
              <a:rPr lang="en-US" sz="1600" dirty="0"/>
              <a:t>2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600" dirty="0"/>
              <a:t>My position is 2 and I am an element number</a:t>
            </a:r>
            <a:r>
              <a:rPr lang="el-GR" sz="1600" dirty="0"/>
              <a:t> </a:t>
            </a:r>
            <a:r>
              <a:rPr lang="en-US" sz="1600" dirty="0"/>
              <a:t>3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600" dirty="0"/>
              <a:t>My position is 3 and I am an element number</a:t>
            </a:r>
            <a:r>
              <a:rPr lang="el-GR" sz="1600" dirty="0"/>
              <a:t> </a:t>
            </a:r>
            <a:r>
              <a:rPr lang="en-US" sz="1600" dirty="0"/>
              <a:t>4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600" dirty="0"/>
              <a:t>My position is 4 and I am an element number</a:t>
            </a:r>
            <a:r>
              <a:rPr lang="el-GR" sz="1600" dirty="0"/>
              <a:t> </a:t>
            </a:r>
            <a:r>
              <a:rPr lang="en-US" sz="1600" dirty="0"/>
              <a:t>5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600" dirty="0"/>
              <a:t>My position is 5 and I am an element number</a:t>
            </a:r>
            <a:r>
              <a:rPr lang="el-GR" sz="1600" dirty="0"/>
              <a:t> </a:t>
            </a:r>
            <a:r>
              <a:rPr lang="en-US" sz="1600" dirty="0"/>
              <a:t>6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600" dirty="0"/>
              <a:t>My position is 6 and I am an element number</a:t>
            </a:r>
            <a:r>
              <a:rPr lang="el-GR" sz="1600" dirty="0"/>
              <a:t> </a:t>
            </a:r>
            <a:r>
              <a:rPr lang="en-US" sz="1600" dirty="0"/>
              <a:t>7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600" dirty="0"/>
              <a:t>My position is 7 and I am an element number</a:t>
            </a:r>
            <a:r>
              <a:rPr lang="el-GR" sz="1600" dirty="0"/>
              <a:t> </a:t>
            </a:r>
            <a:r>
              <a:rPr lang="en-US" sz="1600" dirty="0"/>
              <a:t>8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600" dirty="0"/>
              <a:t>My position is 8 and I am an element number</a:t>
            </a:r>
            <a:r>
              <a:rPr lang="el-GR" sz="1600" dirty="0"/>
              <a:t> </a:t>
            </a:r>
            <a:r>
              <a:rPr lang="en-US" sz="1600" dirty="0"/>
              <a:t>9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600" dirty="0"/>
              <a:t>My position is 9 and I am an element number</a:t>
            </a:r>
            <a:r>
              <a:rPr lang="el-GR" sz="1600" dirty="0"/>
              <a:t> </a:t>
            </a:r>
            <a:r>
              <a:rPr lang="en-US" sz="1600" dirty="0"/>
              <a:t>10</a:t>
            </a:r>
          </a:p>
        </p:txBody>
      </p:sp>
      <p:sp>
        <p:nvSpPr>
          <p:cNvPr id="11" name="pop-up">
            <a:extLst>
              <a:ext uri="{FF2B5EF4-FFF2-40B4-BE49-F238E27FC236}">
                <a16:creationId xmlns:a16="http://schemas.microsoft.com/office/drawing/2014/main" id="{E16A6082-4E74-4E9E-A3B8-98B1C737E8C0}"/>
              </a:ext>
            </a:extLst>
          </p:cNvPr>
          <p:cNvSpPr/>
          <p:nvPr/>
        </p:nvSpPr>
        <p:spPr>
          <a:xfrm>
            <a:off x="7761913" y="4048139"/>
            <a:ext cx="1246289" cy="403338"/>
          </a:xfrm>
          <a:prstGeom prst="borderCallout1">
            <a:avLst>
              <a:gd name="adj1" fmla="val 18750"/>
              <a:gd name="adj2" fmla="val -8333"/>
              <a:gd name="adj3" fmla="val -25144"/>
              <a:gd name="adj4" fmla="val -63663"/>
            </a:avLst>
          </a:prstGeom>
          <a:solidFill>
            <a:schemeClr val="bg1"/>
          </a:solidFill>
          <a:ln>
            <a:solidFill>
              <a:srgbClr val="E12A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E12A3C"/>
                </a:solidFill>
              </a:rPr>
              <a:t>click</a:t>
            </a:r>
            <a:endParaRPr lang="el-GR" sz="1600" b="1" dirty="0">
              <a:solidFill>
                <a:srgbClr val="E12A3C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8C5151-DD8B-4296-A253-46ADE491ADF8}"/>
              </a:ext>
            </a:extLst>
          </p:cNvPr>
          <p:cNvSpPr txBox="1"/>
          <p:nvPr/>
        </p:nvSpPr>
        <p:spPr>
          <a:xfrm>
            <a:off x="4659170" y="4008300"/>
            <a:ext cx="2465569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E12A3C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b[0] = 10 and a[0] = 10</a:t>
            </a:r>
          </a:p>
        </p:txBody>
      </p:sp>
      <p:sp>
        <p:nvSpPr>
          <p:cNvPr id="15" name="pop-up">
            <a:extLst>
              <a:ext uri="{FF2B5EF4-FFF2-40B4-BE49-F238E27FC236}">
                <a16:creationId xmlns:a16="http://schemas.microsoft.com/office/drawing/2014/main" id="{677353B3-8CC1-4B15-A566-BC81F050BAF9}"/>
              </a:ext>
            </a:extLst>
          </p:cNvPr>
          <p:cNvSpPr/>
          <p:nvPr/>
        </p:nvSpPr>
        <p:spPr>
          <a:xfrm>
            <a:off x="7829585" y="4525998"/>
            <a:ext cx="1246289" cy="403338"/>
          </a:xfrm>
          <a:prstGeom prst="borderCallout1">
            <a:avLst/>
          </a:prstGeom>
          <a:solidFill>
            <a:schemeClr val="bg1"/>
          </a:solidFill>
          <a:ln>
            <a:solidFill>
              <a:srgbClr val="E12A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E12A3C"/>
                </a:solidFill>
              </a:rPr>
              <a:t>click</a:t>
            </a:r>
            <a:endParaRPr lang="el-GR" sz="1600" b="1" dirty="0">
              <a:solidFill>
                <a:srgbClr val="E12A3C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17F92E0-CDE2-40A7-B287-6B923F87C945}"/>
              </a:ext>
            </a:extLst>
          </p:cNvPr>
          <p:cNvSpPr txBox="1"/>
          <p:nvPr/>
        </p:nvSpPr>
        <p:spPr>
          <a:xfrm>
            <a:off x="5909293" y="5238210"/>
            <a:ext cx="3234707" cy="14280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E12A3C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/>
              <a:t>I am a[ 0 ] = 11 – I am b[ 0 ] = 0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400" dirty="0"/>
              <a:t>I am a[ 1 ] = 12 – I am b[ 1 ] = 1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400" dirty="0"/>
              <a:t>I am a[ 2 ] = 3 – I am b[ 2 ] = 3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400" dirty="0"/>
              <a:t>I am a[ 3 ] = 4 – I am b[ 3 ] = 4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400" dirty="0"/>
              <a:t>I am a[ 4 ] = 5 – I am b[ 4 ] 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2" grpId="0" animBg="1"/>
      <p:bldP spid="12" grpId="1" animBg="1"/>
      <p:bldP spid="16" grpId="0" animBg="1"/>
      <p:bldP spid="16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241C76-BF48-4C6A-B4AE-D833464727DE}" type="slidenum">
              <a:rPr lang="el-GR"/>
              <a:pPr>
                <a:defRPr/>
              </a:pPr>
              <a:t>35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3796" name="Content Placeholder 7"/>
          <p:cNvSpPr>
            <a:spLocks noGrp="1"/>
          </p:cNvSpPr>
          <p:nvPr>
            <p:ph idx="4294967295"/>
          </p:nvPr>
        </p:nvSpPr>
        <p:spPr>
          <a:xfrm>
            <a:off x="566738" y="1676400"/>
            <a:ext cx="8001000" cy="4419600"/>
          </a:xfrm>
        </p:spPr>
        <p:txBody>
          <a:bodyPr/>
          <a:lstStyle/>
          <a:p>
            <a:pPr eaLnBrk="1" hangingPunct="1"/>
            <a:r>
              <a:rPr lang="el-GR" dirty="0">
                <a:solidFill>
                  <a:srgbClr val="BFBFBF"/>
                </a:solidFill>
              </a:rPr>
              <a:t>Τεχνολογία </a:t>
            </a:r>
            <a:r>
              <a:rPr lang="en-US" dirty="0">
                <a:solidFill>
                  <a:srgbClr val="BFBFBF"/>
                </a:solidFill>
              </a:rPr>
              <a:t>Java</a:t>
            </a:r>
            <a:endParaRPr lang="el-GR" dirty="0">
              <a:solidFill>
                <a:srgbClr val="BFBFBF"/>
              </a:solidFill>
            </a:endParaRPr>
          </a:p>
          <a:p>
            <a:pPr eaLnBrk="1" hangingPunct="1"/>
            <a:r>
              <a:rPr lang="el-GR" dirty="0" err="1">
                <a:solidFill>
                  <a:srgbClr val="BFBFBF"/>
                </a:solidFill>
              </a:rPr>
              <a:t>Αντικειμεστραφής</a:t>
            </a:r>
            <a:r>
              <a:rPr lang="el-GR" dirty="0">
                <a:solidFill>
                  <a:srgbClr val="BFBFBF"/>
                </a:solidFill>
              </a:rPr>
              <a:t> προγραμματισμός και συντακτικό της γλώσσας</a:t>
            </a:r>
          </a:p>
          <a:p>
            <a:pPr eaLnBrk="1" hangingPunct="1"/>
            <a:r>
              <a:rPr lang="el-GR" dirty="0">
                <a:highlight>
                  <a:srgbClr val="C0C0C0"/>
                </a:highlight>
              </a:rPr>
              <a:t>Χρήσιμες κλάσεις</a:t>
            </a:r>
          </a:p>
          <a:p>
            <a:pPr eaLnBrk="1" hangingPunct="1"/>
            <a:r>
              <a:rPr lang="el-GR" dirty="0">
                <a:solidFill>
                  <a:srgbClr val="BFBFBF"/>
                </a:solidFill>
              </a:rPr>
              <a:t>Κληρονομικότητα</a:t>
            </a:r>
          </a:p>
          <a:p>
            <a:pPr eaLnBrk="1" hangingPunct="1"/>
            <a:r>
              <a:rPr lang="el-GR" dirty="0" err="1">
                <a:solidFill>
                  <a:srgbClr val="BFBFBF"/>
                </a:solidFill>
              </a:rPr>
              <a:t>Διεπαφές</a:t>
            </a:r>
            <a:r>
              <a:rPr lang="en-US" dirty="0">
                <a:solidFill>
                  <a:srgbClr val="BFBFBF"/>
                </a:solidFill>
              </a:rPr>
              <a:t>, </a:t>
            </a:r>
            <a:r>
              <a:rPr lang="el-GR" dirty="0">
                <a:solidFill>
                  <a:srgbClr val="BFBFBF"/>
                </a:solidFill>
              </a:rPr>
              <a:t>Αφηρημένες Κλάσεις</a:t>
            </a:r>
            <a:endParaRPr lang="en-US" dirty="0">
              <a:solidFill>
                <a:srgbClr val="BFBFBF"/>
              </a:solidFill>
            </a:endParaRPr>
          </a:p>
          <a:p>
            <a:pPr eaLnBrk="1" hangingPunct="1"/>
            <a:r>
              <a:rPr lang="el-GR" dirty="0">
                <a:solidFill>
                  <a:srgbClr val="BFBFBF"/>
                </a:solidFill>
              </a:rPr>
              <a:t>Πακέτα</a:t>
            </a:r>
            <a:r>
              <a:rPr lang="en-US" dirty="0">
                <a:solidFill>
                  <a:srgbClr val="BFBFBF"/>
                </a:solidFill>
              </a:rPr>
              <a:t> </a:t>
            </a:r>
            <a:r>
              <a:rPr lang="el-GR" dirty="0">
                <a:solidFill>
                  <a:srgbClr val="BFBFBF"/>
                </a:solidFill>
              </a:rPr>
              <a:t>και εμβέλεια κλάσεων </a:t>
            </a:r>
          </a:p>
          <a:p>
            <a:pPr eaLnBrk="1" hangingPunct="1"/>
            <a:r>
              <a:rPr lang="el-GR" dirty="0">
                <a:solidFill>
                  <a:srgbClr val="BFBFBF"/>
                </a:solidFill>
              </a:rPr>
              <a:t>Εργαλεία υλοποίησης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71798-1FF5-4F19-9845-92AF6045868F}" type="slidenum">
              <a:rPr lang="el-GR"/>
              <a:pPr>
                <a:defRPr/>
              </a:pPr>
              <a:t>36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  <p:sp>
        <p:nvSpPr>
          <p:cNvPr id="3482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Number</a:t>
            </a:r>
            <a:endParaRPr lang="el-GR"/>
          </a:p>
        </p:txBody>
      </p:sp>
      <p:sp>
        <p:nvSpPr>
          <p:cNvPr id="34821" name="Content Placeholder 2"/>
          <p:cNvSpPr>
            <a:spLocks noGrp="1"/>
          </p:cNvSpPr>
          <p:nvPr>
            <p:ph idx="4294967295"/>
          </p:nvPr>
        </p:nvSpPr>
        <p:spPr>
          <a:xfrm>
            <a:off x="609600" y="1295399"/>
            <a:ext cx="8534400" cy="5185757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800" dirty="0"/>
              <a:t>H </a:t>
            </a:r>
            <a:r>
              <a:rPr lang="el-GR" sz="1800" dirty="0"/>
              <a:t> </a:t>
            </a:r>
            <a:r>
              <a:rPr lang="en-US" sz="1800" dirty="0"/>
              <a:t>Java </a:t>
            </a:r>
            <a:r>
              <a:rPr lang="el-GR" sz="1800" dirty="0"/>
              <a:t>έχει ορίσει την </a:t>
            </a:r>
            <a:r>
              <a:rPr lang="el-GR" sz="1800" b="1" dirty="0"/>
              <a:t>κλάση </a:t>
            </a:r>
            <a:r>
              <a:rPr lang="en-US" sz="1800" b="1" dirty="0"/>
              <a:t>Number </a:t>
            </a:r>
            <a:r>
              <a:rPr lang="el-GR" sz="1800" dirty="0"/>
              <a:t>μαζί με ένα σύνολο </a:t>
            </a:r>
            <a:r>
              <a:rPr lang="el-GR" sz="1800" dirty="0" err="1"/>
              <a:t>υποκλάσεων</a:t>
            </a:r>
            <a:r>
              <a:rPr lang="el-GR" sz="1800" dirty="0"/>
              <a:t> για τον ορισμό αντικειμένων με πεδίο το αντίστοιχο </a:t>
            </a:r>
            <a:r>
              <a:rPr lang="en-US" sz="1800" dirty="0"/>
              <a:t>primitive type.</a:t>
            </a:r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</a:pPr>
            <a:r>
              <a:rPr lang="el-GR" sz="1800" dirty="0"/>
              <a:t>Στόχος αυτών των κλάσεων είναι να κάνουν </a:t>
            </a:r>
            <a:r>
              <a:rPr lang="en-US" sz="1800" b="1" dirty="0"/>
              <a:t>wrap </a:t>
            </a:r>
            <a:r>
              <a:rPr lang="el-GR" sz="1800" b="1" dirty="0"/>
              <a:t>ένα </a:t>
            </a:r>
            <a:r>
              <a:rPr lang="en-US" sz="1800" b="1" dirty="0"/>
              <a:t>primitive data value </a:t>
            </a:r>
            <a:r>
              <a:rPr lang="el-GR" sz="1800" b="1" dirty="0"/>
              <a:t>σε ένα αντικείμενο. </a:t>
            </a:r>
          </a:p>
          <a:p>
            <a:pPr>
              <a:spcBef>
                <a:spcPts val="600"/>
              </a:spcBef>
            </a:pPr>
            <a:r>
              <a:rPr lang="el-GR" sz="1800" dirty="0"/>
              <a:t>Οι περιπτώσεις που μπορεί να χρειαστούμε κάποιο </a:t>
            </a:r>
            <a:r>
              <a:rPr lang="en-US" sz="1800" dirty="0"/>
              <a:t>Number object </a:t>
            </a:r>
            <a:r>
              <a:rPr lang="el-GR" sz="1800" dirty="0"/>
              <a:t>αντί για ένα </a:t>
            </a:r>
            <a:r>
              <a:rPr lang="en-US" sz="1800" dirty="0"/>
              <a:t>primitive:</a:t>
            </a:r>
          </a:p>
          <a:p>
            <a:pPr lvl="1">
              <a:spcBef>
                <a:spcPts val="600"/>
              </a:spcBef>
            </a:pPr>
            <a:r>
              <a:rPr lang="el-GR" sz="1400" dirty="0"/>
              <a:t>Σαν όρισμα σε μεθόδους που περιμένουν κάποιο </a:t>
            </a:r>
            <a:r>
              <a:rPr lang="en-US" sz="1400" dirty="0"/>
              <a:t>object </a:t>
            </a:r>
          </a:p>
          <a:p>
            <a:pPr lvl="1">
              <a:spcBef>
                <a:spcPts val="600"/>
              </a:spcBef>
            </a:pPr>
            <a:r>
              <a:rPr lang="el-GR" sz="1400" dirty="0"/>
              <a:t>Για να χρησιμοποιήσουμε τις </a:t>
            </a:r>
            <a:r>
              <a:rPr lang="en-US" sz="1400" dirty="0"/>
              <a:t>maximum </a:t>
            </a:r>
            <a:r>
              <a:rPr lang="el-GR" sz="1400" dirty="0"/>
              <a:t>και </a:t>
            </a:r>
            <a:r>
              <a:rPr lang="en-US" sz="1400" dirty="0"/>
              <a:t>minimum values </a:t>
            </a:r>
            <a:r>
              <a:rPr lang="el-GR" sz="1400" dirty="0"/>
              <a:t>των αντίστοιχων </a:t>
            </a:r>
            <a:r>
              <a:rPr lang="en-US" sz="1400" dirty="0"/>
              <a:t>data types </a:t>
            </a:r>
            <a:r>
              <a:rPr lang="el-GR" sz="1400" dirty="0"/>
              <a:t>πχ </a:t>
            </a:r>
            <a:r>
              <a:rPr lang="en-US" sz="1400" dirty="0" err="1"/>
              <a:t>Integer.MAX_VALUE</a:t>
            </a:r>
            <a:r>
              <a:rPr lang="en-US" sz="1400" dirty="0"/>
              <a:t>, </a:t>
            </a:r>
            <a:r>
              <a:rPr lang="en-US" sz="1400" dirty="0" err="1"/>
              <a:t>Integer.MIN_VALUE</a:t>
            </a:r>
            <a:r>
              <a:rPr lang="en-US" sz="1400" dirty="0"/>
              <a:t>.</a:t>
            </a:r>
          </a:p>
          <a:p>
            <a:pPr lvl="1">
              <a:spcBef>
                <a:spcPts val="600"/>
              </a:spcBef>
            </a:pPr>
            <a:r>
              <a:rPr lang="el-GR" sz="1400" dirty="0"/>
              <a:t>Για την γρήγορη μετατροπή τους από και προς </a:t>
            </a:r>
            <a:r>
              <a:rPr lang="en-US" sz="1400" dirty="0"/>
              <a:t>string (</a:t>
            </a:r>
            <a:r>
              <a:rPr lang="el-GR" sz="1400" dirty="0"/>
              <a:t>θυμήσου την </a:t>
            </a:r>
            <a:r>
              <a:rPr lang="en-US" sz="1400" dirty="0" err="1"/>
              <a:t>atoi</a:t>
            </a:r>
            <a:r>
              <a:rPr lang="en-US" sz="1400" dirty="0"/>
              <a:t>()!!) </a:t>
            </a:r>
            <a:r>
              <a:rPr lang="el-GR" sz="1400" dirty="0"/>
              <a:t>και άλλους τύπους</a:t>
            </a:r>
          </a:p>
          <a:p>
            <a:pPr>
              <a:spcBef>
                <a:spcPts val="600"/>
              </a:spcBef>
            </a:pPr>
            <a:r>
              <a:rPr lang="el-GR" sz="1800" dirty="0"/>
              <a:t>Μια πολύ χρήσιμη κλάση: </a:t>
            </a:r>
            <a:r>
              <a:rPr lang="en-US" sz="1800" dirty="0" err="1"/>
              <a:t>java.lang.Math</a:t>
            </a:r>
            <a:endParaRPr lang="el-GR" sz="1800" dirty="0"/>
          </a:p>
        </p:txBody>
      </p:sp>
      <p:pic>
        <p:nvPicPr>
          <p:cNvPr id="34822" name="Picture 2" descr="http://docs.oracle.com/javase/tutorial/figures/java/objects-numberHierarchy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981200"/>
            <a:ext cx="35930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62D3F730-54B2-4837-83C9-08C9A3CAD8C7}"/>
              </a:ext>
            </a:extLst>
          </p:cNvPr>
          <p:cNvSpPr/>
          <p:nvPr/>
        </p:nvSpPr>
        <p:spPr>
          <a:xfrm>
            <a:off x="457200" y="6547175"/>
            <a:ext cx="7772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4"/>
              </a:rPr>
              <a:t>http://docs.oracle.com/javase/tutorial/java/data/numberclasses.html</a:t>
            </a:r>
            <a:r>
              <a:rPr lang="en-US" sz="1200" dirty="0"/>
              <a:t>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BEACAC-D2D2-4A7D-9ED8-035C3DC9BCBF}" type="slidenum">
              <a:rPr lang="el-GR"/>
              <a:pPr>
                <a:defRPr/>
              </a:pPr>
              <a:t>37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584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String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295400"/>
            <a:ext cx="8001000" cy="518575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/>
              <a:t>H Java </a:t>
            </a:r>
            <a:r>
              <a:rPr lang="el-GR" sz="1800" dirty="0"/>
              <a:t>μας παρέχει την κλάση </a:t>
            </a:r>
            <a:r>
              <a:rPr lang="en-US" sz="1800" dirty="0"/>
              <a:t>String </a:t>
            </a:r>
            <a:r>
              <a:rPr lang="el-GR" sz="1800" dirty="0"/>
              <a:t>για να χειριζόμαστε τις συμβολοσειρές σαν αντικείμενα.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 dirty="0"/>
              <a:t>Δημιουργία </a:t>
            </a:r>
            <a:r>
              <a:rPr lang="en-US" sz="1800" dirty="0"/>
              <a:t>String </a:t>
            </a:r>
            <a:r>
              <a:rPr lang="el-GR" sz="1800" dirty="0"/>
              <a:t>αντικειμένων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greeting = “Hello world!”</a:t>
            </a:r>
            <a:r>
              <a:rPr lang="el-GR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greeting = new String(“Hello world!”);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400" dirty="0"/>
              <a:t>..</a:t>
            </a:r>
            <a:r>
              <a:rPr lang="el-GR" sz="1400" dirty="0"/>
              <a:t>και άλλα 1</a:t>
            </a:r>
            <a:r>
              <a:rPr lang="en-US" sz="1400" dirty="0"/>
              <a:t>1 </a:t>
            </a:r>
            <a:r>
              <a:rPr lang="el-GR" sz="1400" dirty="0"/>
              <a:t>είδη </a:t>
            </a:r>
            <a:r>
              <a:rPr lang="en-US" sz="1400" dirty="0"/>
              <a:t>constructor  </a:t>
            </a:r>
            <a:r>
              <a:rPr lang="el-GR" sz="1400" dirty="0"/>
              <a:t>για να δημιουργήσω ένα αντικείμενο τύπου </a:t>
            </a:r>
            <a:r>
              <a:rPr lang="en-US" sz="1400" dirty="0"/>
              <a:t>String</a:t>
            </a:r>
            <a:endParaRPr lang="el-GR" sz="140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 dirty="0"/>
              <a:t>Η κλάση </a:t>
            </a:r>
            <a:r>
              <a:rPr lang="en-US" sz="1800" dirty="0"/>
              <a:t>String </a:t>
            </a:r>
            <a:r>
              <a:rPr lang="el-GR" sz="1800" dirty="0"/>
              <a:t>είναι </a:t>
            </a:r>
            <a:r>
              <a:rPr lang="en-US" sz="1800" dirty="0"/>
              <a:t>immutable, </a:t>
            </a:r>
            <a:r>
              <a:rPr lang="el-GR" sz="1800" dirty="0"/>
              <a:t>αυτό σημαίνει πως όταν ένα νέο </a:t>
            </a:r>
            <a:r>
              <a:rPr lang="en-US" sz="1800" dirty="0"/>
              <a:t>string </a:t>
            </a:r>
            <a:r>
              <a:rPr lang="el-GR" sz="1800" dirty="0"/>
              <a:t>αντικείμενο δημιουργηθεί δεν μπορεί να αλλάξει</a:t>
            </a:r>
            <a:r>
              <a:rPr lang="en-US" sz="1800" dirty="0"/>
              <a:t>.</a:t>
            </a:r>
            <a:endParaRPr lang="el-GR" sz="1800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DA867A29-F8E2-49F4-8D87-3AEEB9EF4745}"/>
              </a:ext>
            </a:extLst>
          </p:cNvPr>
          <p:cNvSpPr/>
          <p:nvPr/>
        </p:nvSpPr>
        <p:spPr>
          <a:xfrm>
            <a:off x="533400" y="6461236"/>
            <a:ext cx="8001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3"/>
              </a:rPr>
              <a:t>http://docs.oracle.com/javase/tutorial/java/data/strings.html</a:t>
            </a:r>
            <a:r>
              <a:rPr lang="en-US" sz="1200" dirty="0"/>
              <a:t>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BEACAC-D2D2-4A7D-9ED8-035C3DC9BCBF}" type="slidenum">
              <a:rPr lang="el-GR"/>
              <a:pPr>
                <a:defRPr/>
              </a:pPr>
              <a:t>38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584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String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295400"/>
            <a:ext cx="8001000" cy="5185758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Χρήσιμες </a:t>
            </a:r>
            <a:r>
              <a:rPr lang="el-GR" sz="2000" dirty="0" err="1"/>
              <a:t>μεθόδοι</a:t>
            </a:r>
            <a:endParaRPr lang="el-GR" sz="200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palindrome = "Dot saw I was Tod";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palindrome.length</a:t>
            </a: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l-GR" sz="1600" b="1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name = "My name is “.</a:t>
            </a:r>
            <a:r>
              <a:rPr lang="en-US" sz="16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concat</a:t>
            </a:r>
            <a:r>
              <a:rPr lang="en-US" sz="16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600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Rumplestiltskin</a:t>
            </a: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 dirty="0"/>
              <a:t>Συνένωση </a:t>
            </a:r>
            <a:r>
              <a:rPr lang="en-US" sz="1600" dirty="0"/>
              <a:t>string </a:t>
            </a:r>
            <a:r>
              <a:rPr lang="el-GR" sz="1600" dirty="0"/>
              <a:t>πετυχαίνουμε και με τον τελεστή </a:t>
            </a:r>
            <a:r>
              <a:rPr lang="el-GR" sz="1600" b="1" dirty="0"/>
              <a:t>+</a:t>
            </a:r>
            <a:r>
              <a:rPr lang="el-GR" sz="1600" dirty="0"/>
              <a:t> (θυμήσου τα παραδείγματα με την </a:t>
            </a:r>
            <a:r>
              <a:rPr lang="en-US" sz="1600" dirty="0" err="1"/>
              <a:t>System.out.println</a:t>
            </a:r>
            <a:r>
              <a:rPr lang="el-GR" sz="1600" dirty="0"/>
              <a:t>)</a:t>
            </a:r>
            <a:endParaRPr lang="en-US" sz="160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character = “</a:t>
            </a:r>
            <a:r>
              <a:rPr lang="en-US" sz="1600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hello”.</a:t>
            </a:r>
            <a:r>
              <a:rPr lang="en-US" sz="16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charAt</a:t>
            </a: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(0);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1600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hello”.</a:t>
            </a:r>
            <a:r>
              <a:rPr lang="en-US" sz="16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sz="16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el-GR" sz="16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οοο</a:t>
            </a: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Μετατροπή μεταξύ </a:t>
            </a:r>
            <a:r>
              <a:rPr lang="en-US" sz="2000" dirty="0"/>
              <a:t>Number </a:t>
            </a:r>
            <a:r>
              <a:rPr lang="el-GR" sz="2000" dirty="0"/>
              <a:t>και </a:t>
            </a:r>
            <a:r>
              <a:rPr lang="en-US" sz="2000" dirty="0"/>
              <a:t>String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400" dirty="0"/>
              <a:t>String to Number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2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NumberSubclass</a:t>
            </a: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  <a:r>
              <a:rPr lang="en-US" sz="14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parseXXXX</a:t>
            </a: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πχ </a:t>
            </a:r>
            <a:r>
              <a:rPr lang="en-US" sz="14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Float.parsefFloat</a:t>
            </a: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myString</a:t>
            </a: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400" b="1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400" dirty="0"/>
              <a:t>Number to String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4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String.valueOf</a:t>
            </a: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(1); </a:t>
            </a:r>
            <a:endParaRPr lang="el-GR" sz="1400" b="1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E6ECAAB-F6EF-48BA-AE91-BA07AFB3035E}"/>
              </a:ext>
            </a:extLst>
          </p:cNvPr>
          <p:cNvSpPr/>
          <p:nvPr/>
        </p:nvSpPr>
        <p:spPr>
          <a:xfrm>
            <a:off x="548641" y="6478109"/>
            <a:ext cx="6705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3"/>
              </a:rPr>
              <a:t>http://docs.oracle.com/javase/tutorial/java/data/converting.html</a:t>
            </a:r>
            <a:r>
              <a:rPr lang="en-US" sz="1200" dirty="0"/>
              <a:t> 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31288536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65C976-1C13-4B52-A767-E07132F46A33}" type="slidenum">
              <a:rPr lang="el-GR"/>
              <a:pPr>
                <a:defRPr/>
              </a:pPr>
              <a:t>39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686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err="1"/>
              <a:t>Java.lang.System</a:t>
            </a:r>
            <a:endParaRPr lang="el-GR" dirty="0"/>
          </a:p>
        </p:txBody>
      </p:sp>
      <p:sp>
        <p:nvSpPr>
          <p:cNvPr id="36869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19200"/>
            <a:ext cx="4614862" cy="511789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l-GR" sz="1600" dirty="0"/>
              <a:t>Μια χρήσιμη κλάση που μας παρέχει το </a:t>
            </a:r>
            <a:r>
              <a:rPr lang="en-US" sz="1600" dirty="0"/>
              <a:t>Java API </a:t>
            </a:r>
            <a:r>
              <a:rPr lang="el-GR" sz="1600" dirty="0"/>
              <a:t>είναι και η </a:t>
            </a:r>
            <a:r>
              <a:rPr lang="en-US" sz="1600" b="1" dirty="0"/>
              <a:t>System</a:t>
            </a:r>
            <a:r>
              <a:rPr lang="en-US" sz="1600" dirty="0"/>
              <a:t>.</a:t>
            </a:r>
            <a:endParaRPr lang="el-GR" sz="1600" dirty="0"/>
          </a:p>
          <a:p>
            <a:pPr>
              <a:spcBef>
                <a:spcPts val="600"/>
              </a:spcBef>
            </a:pPr>
            <a:r>
              <a:rPr lang="el-GR" sz="1600" dirty="0"/>
              <a:t>Περιέχει μέσα της ένα σύνολο από </a:t>
            </a:r>
            <a:r>
              <a:rPr lang="en-US" sz="1600" b="1" dirty="0"/>
              <a:t>static </a:t>
            </a:r>
            <a:r>
              <a:rPr lang="el-GR" sz="1600" b="1" dirty="0"/>
              <a:t>μεθόδους και πεδία.</a:t>
            </a:r>
          </a:p>
          <a:p>
            <a:pPr>
              <a:spcBef>
                <a:spcPts val="600"/>
              </a:spcBef>
            </a:pPr>
            <a:r>
              <a:rPr lang="el-GR" sz="1600" dirty="0"/>
              <a:t>Χειρίζεται όλες τις δραστηριότητες που αφορούν</a:t>
            </a:r>
            <a:r>
              <a:rPr lang="en-US" sz="1600" dirty="0"/>
              <a:t> </a:t>
            </a:r>
            <a:r>
              <a:rPr lang="el-GR" sz="1600" dirty="0"/>
              <a:t>την είσοδο και έξοδο του προγράμματος</a:t>
            </a:r>
            <a:r>
              <a:rPr lang="en-US" sz="1600" dirty="0"/>
              <a:t> </a:t>
            </a:r>
          </a:p>
          <a:p>
            <a:pPr lvl="1">
              <a:spcBef>
                <a:spcPts val="600"/>
              </a:spcBef>
            </a:pPr>
            <a:r>
              <a:rPr lang="en-US" sz="1200" dirty="0" err="1"/>
              <a:t>in:"standard</a:t>
            </a:r>
            <a:r>
              <a:rPr lang="en-US" sz="1200" dirty="0"/>
              <a:t>" input stream</a:t>
            </a:r>
          </a:p>
          <a:p>
            <a:pPr lvl="1">
              <a:spcBef>
                <a:spcPts val="600"/>
              </a:spcBef>
            </a:pPr>
            <a:r>
              <a:rPr lang="en-US" sz="1200" dirty="0" err="1"/>
              <a:t>out:"standard</a:t>
            </a:r>
            <a:r>
              <a:rPr lang="en-US" sz="1200" dirty="0"/>
              <a:t>" output stream</a:t>
            </a:r>
          </a:p>
          <a:p>
            <a:pPr lvl="1">
              <a:spcBef>
                <a:spcPts val="600"/>
              </a:spcBef>
            </a:pPr>
            <a:r>
              <a:rPr lang="en-US" sz="1200" dirty="0"/>
              <a:t>err :"standard" error output stream.</a:t>
            </a:r>
            <a:endParaRPr lang="el-GR" sz="1200" dirty="0"/>
          </a:p>
          <a:p>
            <a:pPr>
              <a:spcBef>
                <a:spcPts val="600"/>
              </a:spcBef>
            </a:pPr>
            <a:r>
              <a:rPr lang="el-GR" sz="1600" dirty="0"/>
              <a:t>Μερικές χρήσιμες μέθοδοι</a:t>
            </a:r>
            <a:endParaRPr lang="en-US" sz="1600" dirty="0"/>
          </a:p>
          <a:p>
            <a:pPr lvl="1">
              <a:spcBef>
                <a:spcPts val="600"/>
              </a:spcBef>
            </a:pPr>
            <a:r>
              <a:rPr lang="en-US" sz="1200" b="1" dirty="0" err="1"/>
              <a:t>currentTimeMillis</a:t>
            </a:r>
            <a:r>
              <a:rPr lang="en-US" sz="1200" b="1" dirty="0"/>
              <a:t>(): </a:t>
            </a:r>
            <a:r>
              <a:rPr lang="el-GR" sz="1200" dirty="0"/>
              <a:t>επιστρέφει τα δευτερόλεπτα που πέρασαν από την 1/1/1970.</a:t>
            </a:r>
            <a:endParaRPr lang="en-US" sz="1200" b="1" dirty="0"/>
          </a:p>
          <a:p>
            <a:pPr lvl="1">
              <a:spcBef>
                <a:spcPts val="600"/>
              </a:spcBef>
            </a:pPr>
            <a:r>
              <a:rPr lang="en-US" sz="1200" b="1" dirty="0" err="1"/>
              <a:t>gc</a:t>
            </a:r>
            <a:r>
              <a:rPr lang="en-US" sz="1200" b="1" dirty="0"/>
              <a:t>(): </a:t>
            </a:r>
            <a:r>
              <a:rPr lang="el-GR" sz="1200" dirty="0" err="1"/>
              <a:t>αρχικοποιεί</a:t>
            </a:r>
            <a:r>
              <a:rPr lang="el-GR" sz="1200" dirty="0"/>
              <a:t> τον </a:t>
            </a:r>
            <a:r>
              <a:rPr lang="en-US" sz="1200" dirty="0"/>
              <a:t>garbage collector.</a:t>
            </a:r>
          </a:p>
          <a:p>
            <a:pPr lvl="1">
              <a:spcBef>
                <a:spcPts val="600"/>
              </a:spcBef>
            </a:pPr>
            <a:r>
              <a:rPr lang="en-US" sz="1200" b="1" dirty="0"/>
              <a:t>exit(</a:t>
            </a:r>
            <a:r>
              <a:rPr lang="en-US" sz="1200" dirty="0" err="1"/>
              <a:t>int</a:t>
            </a:r>
            <a:r>
              <a:rPr lang="en-US" sz="1200" dirty="0"/>
              <a:t> code</a:t>
            </a:r>
            <a:r>
              <a:rPr lang="en-US" sz="1200" b="1" dirty="0"/>
              <a:t>): </a:t>
            </a:r>
            <a:r>
              <a:rPr lang="el-GR" sz="1200" dirty="0"/>
              <a:t>τερματίζει την εκτέλεση του προγράμματος και επιστρέφει έναν ακέραιο στο </a:t>
            </a:r>
            <a:r>
              <a:rPr lang="en-US" sz="1200" dirty="0"/>
              <a:t>run time </a:t>
            </a:r>
            <a:r>
              <a:rPr lang="el-GR" sz="1200" dirty="0"/>
              <a:t>περιβάλλον.</a:t>
            </a:r>
            <a:r>
              <a:rPr lang="el-GR" sz="1200" b="1" dirty="0"/>
              <a:t> </a:t>
            </a:r>
            <a:endParaRPr lang="el-GR" sz="1200" dirty="0"/>
          </a:p>
          <a:p>
            <a:pPr lvl="1">
              <a:spcBef>
                <a:spcPts val="600"/>
              </a:spcBef>
            </a:pPr>
            <a:r>
              <a:rPr lang="fr-FR" sz="1200" b="1" dirty="0" err="1"/>
              <a:t>arraycopy</a:t>
            </a:r>
            <a:r>
              <a:rPr lang="fr-FR" sz="1200" dirty="0"/>
              <a:t>(Object </a:t>
            </a:r>
            <a:r>
              <a:rPr lang="fr-FR" sz="1200" dirty="0" err="1"/>
              <a:t>src</a:t>
            </a:r>
            <a:r>
              <a:rPr lang="fr-FR" sz="1200" dirty="0"/>
              <a:t>, </a:t>
            </a:r>
            <a:r>
              <a:rPr lang="fr-FR" sz="1200" dirty="0" err="1"/>
              <a:t>int</a:t>
            </a:r>
            <a:r>
              <a:rPr lang="fr-FR" sz="1200" dirty="0"/>
              <a:t> </a:t>
            </a:r>
            <a:r>
              <a:rPr lang="fr-FR" sz="1200" dirty="0" err="1"/>
              <a:t>srcPos</a:t>
            </a:r>
            <a:r>
              <a:rPr lang="fr-FR" sz="1200" dirty="0"/>
              <a:t>, Object </a:t>
            </a:r>
            <a:r>
              <a:rPr lang="fr-FR" sz="1200" dirty="0" err="1"/>
              <a:t>dest</a:t>
            </a:r>
            <a:r>
              <a:rPr lang="fr-FR" sz="1200" dirty="0"/>
              <a:t>, </a:t>
            </a:r>
            <a:r>
              <a:rPr lang="fr-FR" sz="1200" dirty="0" err="1"/>
              <a:t>int</a:t>
            </a:r>
            <a:r>
              <a:rPr lang="fr-FR" sz="1200" dirty="0"/>
              <a:t> </a:t>
            </a:r>
            <a:r>
              <a:rPr lang="fr-FR" sz="1200" dirty="0" err="1"/>
              <a:t>destPos</a:t>
            </a:r>
            <a:r>
              <a:rPr lang="fr-FR" sz="1200" dirty="0"/>
              <a:t>, </a:t>
            </a:r>
            <a:r>
              <a:rPr lang="fr-FR" sz="1200" dirty="0" err="1"/>
              <a:t>int</a:t>
            </a:r>
            <a:r>
              <a:rPr lang="fr-FR" sz="1200" dirty="0"/>
              <a:t> </a:t>
            </a:r>
            <a:r>
              <a:rPr lang="fr-FR" sz="1200" dirty="0" err="1"/>
              <a:t>length</a:t>
            </a:r>
            <a:r>
              <a:rPr lang="fr-FR" sz="1200" dirty="0"/>
              <a:t>)</a:t>
            </a:r>
            <a:r>
              <a:rPr lang="en-US" sz="1200" dirty="0"/>
              <a:t>: </a:t>
            </a:r>
            <a:r>
              <a:rPr lang="el-GR" sz="1200" dirty="0"/>
              <a:t>αντιγραφή μεταξύ πινάκων.</a:t>
            </a:r>
            <a:endParaRPr lang="en-US" sz="1200" dirty="0"/>
          </a:p>
          <a:p>
            <a:pPr>
              <a:spcBef>
                <a:spcPts val="600"/>
              </a:spcBef>
            </a:pPr>
            <a:endParaRPr lang="el-GR" sz="1600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36F512C4-3A4B-49D0-965F-0944532351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8281" y="1278631"/>
            <a:ext cx="3810000" cy="5034075"/>
          </a:xfrm>
          <a:prstGeom prst="rect">
            <a:avLst/>
          </a:prstGeom>
        </p:spPr>
      </p:pic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6C64ED77-BCD7-4946-BA03-1CAB6E2990AF}"/>
              </a:ext>
            </a:extLst>
          </p:cNvPr>
          <p:cNvSpPr/>
          <p:nvPr/>
        </p:nvSpPr>
        <p:spPr>
          <a:xfrm>
            <a:off x="566738" y="6478109"/>
            <a:ext cx="30027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hlinkClick r:id="rId4"/>
              </a:rPr>
              <a:t>http://docs.oracle.com/javase/8/docs/api/</a:t>
            </a:r>
            <a:r>
              <a:rPr lang="en-US" sz="1200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τεχνολογία </a:t>
            </a:r>
            <a:r>
              <a:rPr lang="en-US" dirty="0"/>
              <a:t>Java</a:t>
            </a:r>
            <a:r>
              <a:rPr lang="el-GR" dirty="0"/>
              <a:t> </a:t>
            </a:r>
            <a:r>
              <a:rPr lang="en-US" dirty="0"/>
              <a:t>(1/3)</a:t>
            </a:r>
          </a:p>
        </p:txBody>
      </p:sp>
      <p:sp>
        <p:nvSpPr>
          <p:cNvPr id="18437" name="Content Placeholder 2"/>
          <p:cNvSpPr>
            <a:spLocks noGrp="1"/>
          </p:cNvSpPr>
          <p:nvPr>
            <p:ph sz="half" idx="1"/>
          </p:nvPr>
        </p:nvSpPr>
        <p:spPr>
          <a:xfrm>
            <a:off x="574675" y="1371600"/>
            <a:ext cx="8569325" cy="5165546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l-GR" sz="2000" dirty="0"/>
              <a:t>Η </a:t>
            </a:r>
            <a:r>
              <a:rPr lang="en-US" sz="2000" dirty="0"/>
              <a:t>Java </a:t>
            </a:r>
            <a:r>
              <a:rPr lang="el-GR" sz="2000" dirty="0"/>
              <a:t>αποτελεί μια υψηλού επιπέδου </a:t>
            </a:r>
            <a:r>
              <a:rPr lang="el-GR" sz="2000" b="1" dirty="0"/>
              <a:t>γλώσσα προγραμματισμού  </a:t>
            </a:r>
          </a:p>
          <a:p>
            <a:pPr>
              <a:spcAft>
                <a:spcPts val="1200"/>
              </a:spcAft>
            </a:pPr>
            <a:r>
              <a:rPr lang="el-GR" sz="2000" dirty="0"/>
              <a:t>Μερικές από τις λέξεις κλειδιά που την χαρακτηρίζουν:</a:t>
            </a:r>
            <a:endParaRPr lang="en-US" sz="2000" dirty="0"/>
          </a:p>
          <a:p>
            <a:pPr lvl="1">
              <a:spcAft>
                <a:spcPts val="1200"/>
              </a:spcAft>
            </a:pPr>
            <a:r>
              <a:rPr lang="el-GR" sz="1600" dirty="0" err="1"/>
              <a:t>αντικειμενοστρεφής</a:t>
            </a:r>
            <a:endParaRPr lang="en-US" sz="1600" dirty="0"/>
          </a:p>
          <a:p>
            <a:pPr lvl="1">
              <a:spcAft>
                <a:spcPts val="1200"/>
              </a:spcAft>
            </a:pPr>
            <a:r>
              <a:rPr lang="el-GR" sz="1600" dirty="0"/>
              <a:t>αρχιτεκτονικά ουδέτερη</a:t>
            </a:r>
            <a:endParaRPr lang="en-US" sz="1600" dirty="0"/>
          </a:p>
          <a:p>
            <a:pPr lvl="1">
              <a:spcAft>
                <a:spcPts val="1200"/>
              </a:spcAft>
            </a:pPr>
            <a:r>
              <a:rPr lang="el-GR" sz="1600" dirty="0"/>
              <a:t>φορητή</a:t>
            </a:r>
          </a:p>
          <a:p>
            <a:pPr lvl="1">
              <a:spcAft>
                <a:spcPts val="1200"/>
              </a:spcAft>
            </a:pPr>
            <a:r>
              <a:rPr lang="el-GR" sz="1600" dirty="0"/>
              <a:t>απλή και εύρωστη</a:t>
            </a:r>
          </a:p>
          <a:p>
            <a:pPr lvl="1">
              <a:spcAft>
                <a:spcPts val="1200"/>
              </a:spcAft>
            </a:pPr>
            <a:r>
              <a:rPr lang="el-GR" sz="1600" dirty="0"/>
              <a:t>ασφαλής</a:t>
            </a:r>
          </a:p>
          <a:p>
            <a:pPr lvl="2">
              <a:spcAft>
                <a:spcPts val="1200"/>
              </a:spcAft>
            </a:pPr>
            <a:r>
              <a:rPr lang="el-GR" sz="1600" dirty="0"/>
              <a:t>Παρέχει έλεγχο πρόσβασης στις κλάσεις που περιγράφουν τα αντικείμενα και τα πεδία των αντικειμένων, κ.α.</a:t>
            </a:r>
            <a:endParaRPr lang="en-US" sz="1600" dirty="0"/>
          </a:p>
          <a:p>
            <a:pPr>
              <a:spcAft>
                <a:spcPts val="1200"/>
              </a:spcAft>
            </a:pPr>
            <a:r>
              <a:rPr lang="el-GR" sz="2000" dirty="0"/>
              <a:t>Τα προγράμματα στην </a:t>
            </a:r>
            <a:r>
              <a:rPr lang="en-US" sz="2000" dirty="0"/>
              <a:t>Java </a:t>
            </a:r>
            <a:r>
              <a:rPr lang="el-GR" sz="2000" dirty="0"/>
              <a:t>δομούνται σε ξεχωριστά </a:t>
            </a:r>
            <a:r>
              <a:rPr lang="en-US" sz="2000" b="1" dirty="0"/>
              <a:t>.java </a:t>
            </a:r>
            <a:r>
              <a:rPr lang="el-GR" sz="2000" dirty="0"/>
              <a:t>αρχεία</a:t>
            </a:r>
            <a:r>
              <a:rPr lang="en-US" sz="2000" dirty="0"/>
              <a:t>.</a:t>
            </a:r>
            <a:endParaRPr lang="el-GR" sz="2000" dirty="0"/>
          </a:p>
          <a:p>
            <a:pPr lvl="1">
              <a:spcAft>
                <a:spcPts val="1200"/>
              </a:spcAft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3A1F0-2129-4D66-B958-4D86453442A9}" type="slidenum">
              <a:rPr lang="el-GR"/>
              <a:pPr>
                <a:defRPr/>
              </a:pPr>
              <a:t>4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D1FF663C-9697-4CC2-98B9-2EDB6DE7DC87}"/>
              </a:ext>
            </a:extLst>
          </p:cNvPr>
          <p:cNvSpPr/>
          <p:nvPr/>
        </p:nvSpPr>
        <p:spPr>
          <a:xfrm>
            <a:off x="76201" y="6569254"/>
            <a:ext cx="9144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dirty="0"/>
              <a:t>Αναφορές: </a:t>
            </a:r>
            <a:r>
              <a:rPr lang="el-GR" sz="1100" dirty="0">
                <a:hlinkClick r:id="rId2"/>
              </a:rPr>
              <a:t>http://docs.oracle.com/javase/tutorial/getStarted/intro/definition.html</a:t>
            </a:r>
            <a:r>
              <a:rPr lang="en-US" sz="1100" dirty="0"/>
              <a:t> </a:t>
            </a:r>
            <a:r>
              <a:rPr lang="el-GR" sz="1100" dirty="0"/>
              <a:t>  </a:t>
            </a:r>
            <a:r>
              <a:rPr lang="en-US" sz="1100" dirty="0">
                <a:hlinkClick r:id="rId3"/>
              </a:rPr>
              <a:t>http://www.oracle.com/technetwork/java/langenv-140151.html</a:t>
            </a:r>
            <a:r>
              <a:rPr lang="en-US" sz="1100" dirty="0"/>
              <a:t> </a:t>
            </a:r>
            <a:r>
              <a:rPr lang="el-GR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78837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DC484-0D68-48A2-8E76-198FD267FA56}" type="slidenum">
              <a:rPr lang="el-GR"/>
              <a:pPr>
                <a:defRPr/>
              </a:pPr>
              <a:t>40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idx="4294967295"/>
          </p:nvPr>
        </p:nvSpPr>
        <p:spPr>
          <a:xfrm>
            <a:off x="566738" y="1752600"/>
            <a:ext cx="8001000" cy="44196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Τεχνολογία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Java</a:t>
            </a: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Αντικειμεστραφής προγραμματισμός και συντακτικό της γλώσσας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Χρήσιμες κλάσεις</a:t>
            </a:r>
          </a:p>
          <a:p>
            <a:pPr eaLnBrk="1" hangingPunct="1">
              <a:defRPr/>
            </a:pPr>
            <a:r>
              <a:rPr lang="el-GR" dirty="0">
                <a:highlight>
                  <a:srgbClr val="C0C0C0"/>
                </a:highlight>
              </a:rPr>
              <a:t>Κληρονομικότητα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Διεπαφές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Αφηρημένες Κλάσεις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Πακέτα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και εμβέλεια κλάσεων 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Εργαλεία υλοποίησης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0EDE3-6BBC-4EDB-8711-762DCDFE978B}" type="slidenum">
              <a:rPr lang="el-GR"/>
              <a:pPr>
                <a:defRPr/>
              </a:pPr>
              <a:t>41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891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/>
              <a:t>Κληρονομικότητα</a:t>
            </a:r>
          </a:p>
        </p:txBody>
      </p:sp>
      <p:sp>
        <p:nvSpPr>
          <p:cNvPr id="38917" name="Content Placeholder 2"/>
          <p:cNvSpPr>
            <a:spLocks noGrp="1"/>
          </p:cNvSpPr>
          <p:nvPr>
            <p:ph idx="4294967295"/>
          </p:nvPr>
        </p:nvSpPr>
        <p:spPr>
          <a:xfrm>
            <a:off x="566737" y="1251051"/>
            <a:ext cx="8577263" cy="523010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500" dirty="0"/>
              <a:t>Ο σκοπός της κληρονομικότητας είναι να χρησιμοποιούμε υπάρχουσες κλάσεις και να </a:t>
            </a:r>
            <a:r>
              <a:rPr lang="el-GR" sz="1500" b="1" dirty="0"/>
              <a:t>προσθέτουμε επιπλέον χαρακτηριστικά </a:t>
            </a:r>
            <a:r>
              <a:rPr lang="el-GR" sz="1500" dirty="0"/>
              <a:t>χωρίς να χρειαστεί να ξαναγράψουμε κώδικα.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500" dirty="0"/>
              <a:t>Στην </a:t>
            </a:r>
            <a:r>
              <a:rPr lang="en-US" sz="1500" dirty="0"/>
              <a:t>Java </a:t>
            </a:r>
            <a:r>
              <a:rPr lang="el-GR" sz="1500" dirty="0"/>
              <a:t>μια κλάση μπορεί να κληρονομήσει και να επεκτείνει τα </a:t>
            </a:r>
            <a:r>
              <a:rPr lang="el-GR" sz="1500" b="1" dirty="0"/>
              <a:t>πεδία</a:t>
            </a:r>
            <a:r>
              <a:rPr lang="el-GR" sz="1500" dirty="0"/>
              <a:t> και τις </a:t>
            </a:r>
            <a:r>
              <a:rPr lang="el-GR" sz="1500" b="1" dirty="0"/>
              <a:t>μεθόδους </a:t>
            </a:r>
            <a:r>
              <a:rPr lang="el-GR" sz="1500" dirty="0"/>
              <a:t>μιας άλλης κλάσης.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1500" dirty="0" err="1"/>
              <a:t>SuperClass</a:t>
            </a:r>
            <a:r>
              <a:rPr lang="en-US" sz="1500" dirty="0"/>
              <a:t>/</a:t>
            </a:r>
            <a:r>
              <a:rPr lang="en-US" sz="1500" dirty="0" err="1"/>
              <a:t>ParentClass</a:t>
            </a:r>
            <a:r>
              <a:rPr lang="en-US" sz="1500" dirty="0"/>
              <a:t>/</a:t>
            </a:r>
            <a:r>
              <a:rPr lang="en-US" sz="1500" dirty="0" err="1"/>
              <a:t>BaseClass</a:t>
            </a:r>
            <a:endParaRPr lang="en-US" sz="1500" dirty="0"/>
          </a:p>
          <a:p>
            <a:pPr algn="ctr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endParaRPr lang="el-GR" sz="1500" dirty="0"/>
          </a:p>
          <a:p>
            <a:pPr algn="ctr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endParaRPr lang="en-US" sz="1500" dirty="0"/>
          </a:p>
          <a:p>
            <a:pPr algn="ctr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1500" dirty="0" err="1"/>
              <a:t>SubClass</a:t>
            </a:r>
            <a:r>
              <a:rPr lang="en-US" sz="1500" dirty="0"/>
              <a:t>/</a:t>
            </a:r>
            <a:r>
              <a:rPr lang="en-US" sz="1500" dirty="0" err="1"/>
              <a:t>ChildClass</a:t>
            </a:r>
            <a:r>
              <a:rPr lang="en-US" sz="1500" dirty="0"/>
              <a:t>/</a:t>
            </a:r>
            <a:r>
              <a:rPr lang="en-US" sz="1500" dirty="0" err="1"/>
              <a:t>ExtendedClass</a:t>
            </a:r>
            <a:endParaRPr lang="el-GR" sz="1500" dirty="0"/>
          </a:p>
          <a:p>
            <a:pPr>
              <a:spcAft>
                <a:spcPts val="600"/>
              </a:spcAft>
            </a:pPr>
            <a:r>
              <a:rPr lang="el-GR" sz="1500" dirty="0"/>
              <a:t>Λέξη κλειδί </a:t>
            </a:r>
            <a:r>
              <a:rPr lang="en-US" sz="1500" b="1" dirty="0"/>
              <a:t>extends</a:t>
            </a:r>
            <a:r>
              <a:rPr lang="en-US" sz="1500" dirty="0"/>
              <a:t>: </a:t>
            </a:r>
            <a:r>
              <a:rPr lang="en-US" sz="1500" dirty="0" err="1"/>
              <a:t>SubClass</a:t>
            </a:r>
            <a:r>
              <a:rPr lang="en-US" sz="1500" dirty="0"/>
              <a:t> extends </a:t>
            </a:r>
            <a:r>
              <a:rPr lang="en-US" sz="1500" dirty="0" err="1"/>
              <a:t>SuperClass</a:t>
            </a:r>
            <a:endParaRPr lang="el-GR" sz="1500" dirty="0"/>
          </a:p>
          <a:p>
            <a:pPr>
              <a:spcAft>
                <a:spcPts val="600"/>
              </a:spcAft>
            </a:pPr>
            <a:r>
              <a:rPr lang="el-GR" sz="1500" dirty="0"/>
              <a:t>Μια κλάση μπορεί να κληρονομήσει </a:t>
            </a:r>
            <a:r>
              <a:rPr lang="el-GR" sz="1500" b="1" dirty="0"/>
              <a:t>ΜΟΝΟ ΜΙΑ</a:t>
            </a:r>
            <a:r>
              <a:rPr lang="el-GR" sz="1500" dirty="0"/>
              <a:t> άλλη κλάση</a:t>
            </a:r>
            <a:r>
              <a:rPr lang="en-US" sz="1500" dirty="0"/>
              <a:t> (</a:t>
            </a:r>
            <a:r>
              <a:rPr lang="el-GR" sz="1500" dirty="0"/>
              <a:t>μία </a:t>
            </a:r>
            <a:r>
              <a:rPr lang="en-US" sz="1500" dirty="0"/>
              <a:t>superclass)</a:t>
            </a:r>
            <a:endParaRPr lang="el-GR" sz="15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500" dirty="0"/>
              <a:t>H </a:t>
            </a:r>
            <a:r>
              <a:rPr lang="el-GR" sz="1500" dirty="0"/>
              <a:t>κλάση</a:t>
            </a:r>
            <a:r>
              <a:rPr lang="en-US" sz="1500" dirty="0"/>
              <a:t> </a:t>
            </a:r>
            <a:r>
              <a:rPr lang="en-US" sz="1500" b="1" dirty="0"/>
              <a:t>Object </a:t>
            </a:r>
            <a:r>
              <a:rPr lang="en-US" sz="1500" dirty="0"/>
              <a:t>(</a:t>
            </a:r>
            <a:r>
              <a:rPr lang="en-US" sz="1500" dirty="0" err="1"/>
              <a:t>java.lang.Object</a:t>
            </a:r>
            <a:r>
              <a:rPr lang="en-US" sz="1500" dirty="0"/>
              <a:t>) </a:t>
            </a:r>
            <a:r>
              <a:rPr lang="el-GR" sz="1500" dirty="0"/>
              <a:t>θεωρείται ως η </a:t>
            </a:r>
            <a:r>
              <a:rPr lang="en-US" sz="1500" b="1" dirty="0"/>
              <a:t>super class</a:t>
            </a:r>
            <a:r>
              <a:rPr lang="en-US" sz="1500" dirty="0"/>
              <a:t> </a:t>
            </a:r>
            <a:r>
              <a:rPr lang="el-GR" sz="1500" dirty="0"/>
              <a:t>όλων των κλάσεων. </a:t>
            </a:r>
          </a:p>
          <a:p>
            <a:pPr>
              <a:spcAft>
                <a:spcPts val="600"/>
              </a:spcAft>
            </a:pPr>
            <a:r>
              <a:rPr lang="el-GR" sz="1500" dirty="0"/>
              <a:t>Κάθε κλάση που υλοποιούμε και δεν κληρονομεί ρητά κάποια άλλη, θεωρείται </a:t>
            </a:r>
            <a:r>
              <a:rPr lang="el-GR" sz="1500" dirty="0" err="1"/>
              <a:t>υποκλάση</a:t>
            </a:r>
            <a:r>
              <a:rPr lang="el-GR" sz="1500" dirty="0"/>
              <a:t> της </a:t>
            </a:r>
            <a:r>
              <a:rPr lang="en-US" sz="1500" dirty="0"/>
              <a:t>Object.</a:t>
            </a:r>
            <a:endParaRPr lang="el-GR" sz="1500" dirty="0"/>
          </a:p>
        </p:txBody>
      </p:sp>
      <p:cxnSp>
        <p:nvCxnSpPr>
          <p:cNvPr id="38918" name="Straight Arrow Connector 6"/>
          <p:cNvCxnSpPr>
            <a:cxnSpLocks noChangeShapeType="1"/>
          </p:cNvCxnSpPr>
          <p:nvPr/>
        </p:nvCxnSpPr>
        <p:spPr bwMode="auto">
          <a:xfrm>
            <a:off x="4343400" y="3167856"/>
            <a:ext cx="0" cy="522288"/>
          </a:xfrm>
          <a:prstGeom prst="straightConnector1">
            <a:avLst/>
          </a:prstGeom>
          <a:noFill/>
          <a:ln w="57150" algn="ctr">
            <a:solidFill>
              <a:schemeClr val="accent2"/>
            </a:solidFill>
            <a:round/>
            <a:headEnd/>
            <a:tailEnd type="arrow" w="med" len="med"/>
          </a:ln>
        </p:spPr>
      </p:cxnSp>
      <p:sp>
        <p:nvSpPr>
          <p:cNvPr id="38919" name="TextBox 8"/>
          <p:cNvSpPr txBox="1">
            <a:spLocks noChangeArrowheads="1"/>
          </p:cNvSpPr>
          <p:nvPr/>
        </p:nvSpPr>
        <p:spPr bwMode="auto">
          <a:xfrm>
            <a:off x="4419600" y="3167856"/>
            <a:ext cx="14029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i="1" dirty="0">
                <a:latin typeface="Verdana" pitchFamily="34" charset="0"/>
              </a:rPr>
              <a:t>extends</a:t>
            </a:r>
            <a:endParaRPr lang="el-GR" sz="2400" i="1" dirty="0">
              <a:latin typeface="Verdana" pitchFamily="34" charset="0"/>
            </a:endParaRP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1BCB19EE-D2B0-49F0-B913-4EF347EFD2D2}"/>
              </a:ext>
            </a:extLst>
          </p:cNvPr>
          <p:cNvSpPr/>
          <p:nvPr/>
        </p:nvSpPr>
        <p:spPr>
          <a:xfrm>
            <a:off x="549730" y="6476856"/>
            <a:ext cx="5410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hlinkClick r:id="rId3"/>
              </a:rPr>
              <a:t>http://docs.oracle.com/javase/tutorial/java/concepts/inheritance.html</a:t>
            </a:r>
            <a:r>
              <a:rPr lang="en-US" sz="1100" dirty="0"/>
              <a:t> </a:t>
            </a:r>
          </a:p>
          <a:p>
            <a:r>
              <a:rPr lang="en-US" sz="1100" dirty="0">
                <a:hlinkClick r:id="rId4"/>
              </a:rPr>
              <a:t>http://docs.oracle.com/javase/tutorial/java/IandI/subclasses.html</a:t>
            </a:r>
            <a:r>
              <a:rPr lang="en-US" sz="1100" dirty="0"/>
              <a:t>  </a:t>
            </a:r>
            <a:endParaRPr lang="el-GR" sz="11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887E78-3228-471C-9E7A-9F2CCE86A275}" type="slidenum">
              <a:rPr lang="el-GR"/>
              <a:pPr>
                <a:defRPr/>
              </a:pPr>
              <a:t>42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4608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Object</a:t>
            </a:r>
            <a:endParaRPr lang="el-GR"/>
          </a:p>
        </p:txBody>
      </p:sp>
      <p:sp>
        <p:nvSpPr>
          <p:cNvPr id="46085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51050"/>
            <a:ext cx="8424862" cy="546009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600" dirty="0"/>
              <a:t>Βρίσκεται στην </a:t>
            </a:r>
            <a:r>
              <a:rPr lang="el-GR" sz="1600" b="1" dirty="0"/>
              <a:t>κορυφή της ιεραρχίας </a:t>
            </a:r>
            <a:r>
              <a:rPr lang="el-GR" sz="1600" dirty="0"/>
              <a:t>των κλάσεων</a:t>
            </a:r>
            <a:r>
              <a:rPr lang="en-US" sz="1600" dirty="0"/>
              <a:t>.</a:t>
            </a:r>
            <a:r>
              <a:rPr lang="el-GR" sz="1600" dirty="0"/>
              <a:t>Είναι η κλάση που την κληρονομούν έμμεσα ή άμεσα όλες οι κλάσεις στην </a:t>
            </a:r>
            <a:r>
              <a:rPr lang="en-US" sz="1600" dirty="0"/>
              <a:t>Java.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Η κλάση αυτή ορίζει συμπεριφορά που όλα τα αντικείμενα των κλάσεων πρέπει να διαθέτουν</a:t>
            </a:r>
            <a:r>
              <a:rPr lang="en-US" sz="1600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Μερικές από τις σημαντικότερες μεθόδους της </a:t>
            </a:r>
            <a:r>
              <a:rPr lang="en-US" sz="1600" dirty="0"/>
              <a:t>Object </a:t>
            </a:r>
            <a:r>
              <a:rPr lang="el-GR" sz="1600" dirty="0"/>
              <a:t>που μια κλάση από τον χρήστη μπορεί να κάνει </a:t>
            </a:r>
            <a:r>
              <a:rPr lang="en-US" sz="1600" b="1" dirty="0"/>
              <a:t>override</a:t>
            </a:r>
            <a:r>
              <a:rPr lang="en-US" sz="1600" dirty="0"/>
              <a:t> </a:t>
            </a:r>
            <a:r>
              <a:rPr lang="el-GR" sz="1600" dirty="0"/>
              <a:t>ή και να </a:t>
            </a:r>
            <a:r>
              <a:rPr lang="el-GR" sz="1600" b="1" dirty="0"/>
              <a:t>χρησιμοποιήσει αυτούσια</a:t>
            </a:r>
            <a:r>
              <a:rPr lang="en-US" sz="1600" dirty="0"/>
              <a:t>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rgbClr val="3366FF"/>
                </a:solidFill>
              </a:rPr>
              <a:t>equals(): </a:t>
            </a:r>
            <a:r>
              <a:rPr lang="el-GR" sz="1600" dirty="0"/>
              <a:t>επιστρέφει </a:t>
            </a:r>
            <a:r>
              <a:rPr lang="en-US" sz="1600" dirty="0"/>
              <a:t>true </a:t>
            </a:r>
            <a:r>
              <a:rPr lang="el-GR" sz="1600" dirty="0"/>
              <a:t>ή </a:t>
            </a:r>
            <a:r>
              <a:rPr lang="en-US" sz="1600" dirty="0"/>
              <a:t>false </a:t>
            </a:r>
            <a:r>
              <a:rPr lang="el-GR" sz="1600" dirty="0"/>
              <a:t>ανάλογα αν δυο αντικείμενα είναι όμοια. Με τον όρο όμοια δεν εννοούμε να δείχνουν στο ίδιο αντικείμενο (μνήμη). </a:t>
            </a:r>
            <a:endParaRPr lang="en-US" sz="1600" dirty="0"/>
          </a:p>
          <a:p>
            <a:pPr lvl="2">
              <a:spcAft>
                <a:spcPts val="600"/>
              </a:spcAft>
            </a:pPr>
            <a:r>
              <a:rPr lang="el-GR" sz="1600" dirty="0"/>
              <a:t>Κάνοντας</a:t>
            </a:r>
            <a:r>
              <a:rPr lang="el-GR" sz="1600" b="1" dirty="0"/>
              <a:t> </a:t>
            </a:r>
            <a:r>
              <a:rPr lang="en-US" sz="1600" b="1" dirty="0"/>
              <a:t>override </a:t>
            </a:r>
            <a:r>
              <a:rPr lang="el-GR" sz="1600" dirty="0"/>
              <a:t>την μέθοδο αυτή μπορούμε να κάνουμε πιο συγκεκριμένα τα κριτήρια για να είναι δυο αντικείμενα όμοια.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err="1">
                <a:solidFill>
                  <a:srgbClr val="3366FF"/>
                </a:solidFill>
              </a:rPr>
              <a:t>getClass</a:t>
            </a:r>
            <a:r>
              <a:rPr lang="en-US" sz="1600" dirty="0">
                <a:solidFill>
                  <a:srgbClr val="3366FF"/>
                </a:solidFill>
              </a:rPr>
              <a:t>(): </a:t>
            </a:r>
            <a:r>
              <a:rPr lang="el-GR" sz="1600" dirty="0"/>
              <a:t>μας δίνει ένα </a:t>
            </a:r>
            <a:r>
              <a:rPr lang="en-US" sz="1600" dirty="0"/>
              <a:t>runtime representation </a:t>
            </a:r>
            <a:r>
              <a:rPr lang="el-GR" sz="1600" dirty="0"/>
              <a:t>της κλάσης που ανήκει το εκάστοτε αντικείμενο για να ανακτήσουμε πληροφορίες για την κλάση αυτή, πχ. </a:t>
            </a:r>
            <a:r>
              <a:rPr lang="en-US" sz="1600" dirty="0" err="1"/>
              <a:t>myObject.getClass</a:t>
            </a:r>
            <a:r>
              <a:rPr lang="en-US" sz="1600" dirty="0"/>
              <a:t>().</a:t>
            </a:r>
            <a:r>
              <a:rPr lang="en-US" sz="1600" dirty="0" err="1"/>
              <a:t>getName</a:t>
            </a:r>
            <a:r>
              <a:rPr lang="en-US" sz="1600" dirty="0"/>
              <a:t>()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err="1">
                <a:solidFill>
                  <a:srgbClr val="3366FF"/>
                </a:solidFill>
              </a:rPr>
              <a:t>toString</a:t>
            </a:r>
            <a:r>
              <a:rPr lang="en-US" sz="1600" dirty="0">
                <a:solidFill>
                  <a:srgbClr val="3366FF"/>
                </a:solidFill>
              </a:rPr>
              <a:t>(): </a:t>
            </a:r>
            <a:r>
              <a:rPr lang="el-GR" sz="1600" dirty="0"/>
              <a:t>μας παρέχει ένα </a:t>
            </a:r>
            <a:r>
              <a:rPr lang="en-US" sz="1600" dirty="0"/>
              <a:t>string </a:t>
            </a:r>
            <a:r>
              <a:rPr lang="el-GR" sz="1600" dirty="0"/>
              <a:t>για την αναπαράσταση ενός </a:t>
            </a:r>
            <a:r>
              <a:rPr lang="en-US" sz="1600" dirty="0"/>
              <a:t>object. </a:t>
            </a:r>
            <a:r>
              <a:rPr lang="el-GR" sz="1600" dirty="0"/>
              <a:t>Συνήθως το κάνουμε </a:t>
            </a:r>
            <a:r>
              <a:rPr lang="en-US" sz="1600" dirty="0"/>
              <a:t>override </a:t>
            </a:r>
            <a:r>
              <a:rPr lang="el-GR" sz="1600" dirty="0"/>
              <a:t>για να παρουσιάσουμε με δικό μας τρόπο τα πεδία μιας κλάσης σε μια εκτύπωση. </a:t>
            </a:r>
            <a:endParaRPr lang="el-GR" sz="14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85B3E-39F9-4619-8C35-F3950DC099A5}" type="slidenum">
              <a:rPr lang="el-GR"/>
              <a:pPr>
                <a:defRPr/>
              </a:pPr>
              <a:t>43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4096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sz="3500"/>
              <a:t>Χαρακτηριστικά κληρονομικότητας</a:t>
            </a:r>
          </a:p>
        </p:txBody>
      </p:sp>
      <p:sp>
        <p:nvSpPr>
          <p:cNvPr id="40965" name="Content Placeholder 2"/>
          <p:cNvSpPr>
            <a:spLocks noGrp="1"/>
          </p:cNvSpPr>
          <p:nvPr>
            <p:ph idx="4294967295"/>
          </p:nvPr>
        </p:nvSpPr>
        <p:spPr>
          <a:xfrm>
            <a:off x="566737" y="1295399"/>
            <a:ext cx="8544605" cy="5334001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Μια </a:t>
            </a:r>
            <a:r>
              <a:rPr lang="el-GR" sz="1600" dirty="0" err="1"/>
              <a:t>υποκλάση</a:t>
            </a:r>
            <a:r>
              <a:rPr lang="el-GR" sz="1600" dirty="0"/>
              <a:t> κληρονομεί όλα τα μέλη μιας </a:t>
            </a:r>
            <a:r>
              <a:rPr lang="el-GR" sz="1600" dirty="0" err="1"/>
              <a:t>υπερκλάσης</a:t>
            </a:r>
            <a:r>
              <a:rPr lang="el-GR" sz="1600" dirty="0"/>
              <a:t> (</a:t>
            </a:r>
            <a:r>
              <a:rPr lang="el-GR" sz="1600" b="1" dirty="0"/>
              <a:t>πεδία, μεθόδους, </a:t>
            </a:r>
            <a:r>
              <a:rPr lang="el-GR" sz="1600" b="1" dirty="0" err="1"/>
              <a:t>εμφωλευμένες</a:t>
            </a:r>
            <a:r>
              <a:rPr lang="el-GR" sz="1600" b="1" dirty="0"/>
              <a:t> κλάσεις</a:t>
            </a:r>
            <a:r>
              <a:rPr lang="en-US" sz="1600" dirty="0"/>
              <a:t>)</a:t>
            </a:r>
            <a:r>
              <a:rPr lang="el-GR" sz="1600" dirty="0"/>
              <a:t>, αλλά έχει </a:t>
            </a:r>
            <a:r>
              <a:rPr lang="en-US" sz="1600" dirty="0"/>
              <a:t>direct access </a:t>
            </a:r>
            <a:r>
              <a:rPr lang="el-GR" sz="1600" dirty="0"/>
              <a:t>στα </a:t>
            </a:r>
            <a:r>
              <a:rPr lang="en-US" sz="1600" dirty="0">
                <a:solidFill>
                  <a:srgbClr val="3366FF"/>
                </a:solidFill>
              </a:rPr>
              <a:t>public</a:t>
            </a:r>
            <a:r>
              <a:rPr lang="en-US" sz="1600" dirty="0"/>
              <a:t> </a:t>
            </a:r>
            <a:r>
              <a:rPr lang="el-GR" sz="1600" dirty="0"/>
              <a:t>και </a:t>
            </a:r>
            <a:r>
              <a:rPr lang="en-US" sz="1600" dirty="0">
                <a:solidFill>
                  <a:srgbClr val="3366FF"/>
                </a:solidFill>
              </a:rPr>
              <a:t>protected</a:t>
            </a:r>
            <a:r>
              <a:rPr lang="el-GR" sz="1600" dirty="0"/>
              <a:t> μέλη</a:t>
            </a:r>
            <a:r>
              <a:rPr lang="en-US" sz="1600" dirty="0"/>
              <a:t> </a:t>
            </a:r>
            <a:r>
              <a:rPr lang="el-GR" sz="1600" dirty="0"/>
              <a:t>της </a:t>
            </a:r>
            <a:r>
              <a:rPr lang="el-GR" sz="1600" dirty="0" err="1"/>
              <a:t>υπερκλάσης</a:t>
            </a:r>
            <a:r>
              <a:rPr lang="en-US" sz="1600" dirty="0"/>
              <a:t>. </a:t>
            </a:r>
            <a:endParaRPr lang="el-GR" sz="16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b="1" dirty="0"/>
              <a:t>Constructors</a:t>
            </a:r>
            <a:endParaRPr lang="el-GR" sz="1600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Οι </a:t>
            </a:r>
            <a:r>
              <a:rPr lang="en-US" sz="1600" dirty="0"/>
              <a:t>constructors </a:t>
            </a:r>
            <a:r>
              <a:rPr lang="el-GR" sz="1600" i="1" dirty="0">
                <a:solidFill>
                  <a:srgbClr val="C00000"/>
                </a:solidFill>
              </a:rPr>
              <a:t>δεν θεωρούνται μέλη</a:t>
            </a:r>
            <a:r>
              <a:rPr lang="el-GR" sz="1600" dirty="0"/>
              <a:t> μιας κλάσης άρα </a:t>
            </a:r>
            <a:r>
              <a:rPr lang="el-GR" sz="1600" b="1" dirty="0"/>
              <a:t>δεν μπορούν να κληρονομηθούν</a:t>
            </a:r>
            <a:r>
              <a:rPr lang="el-GR" sz="1600" dirty="0"/>
              <a:t>, μπορούν όμως να κληθούν από την </a:t>
            </a:r>
            <a:r>
              <a:rPr lang="el-GR" sz="1600" dirty="0" err="1"/>
              <a:t>υποκλάση</a:t>
            </a:r>
            <a:r>
              <a:rPr lang="el-GR" sz="1600" dirty="0"/>
              <a:t>.</a:t>
            </a:r>
            <a:endParaRPr lang="en-US" sz="1600" dirty="0"/>
          </a:p>
          <a:p>
            <a:pPr>
              <a:spcAft>
                <a:spcPts val="600"/>
              </a:spcAft>
            </a:pPr>
            <a:r>
              <a:rPr lang="el-GR" sz="1600" dirty="0"/>
              <a:t>Ο </a:t>
            </a:r>
            <a:r>
              <a:rPr lang="en-US" sz="1600" dirty="0"/>
              <a:t>constructor </a:t>
            </a:r>
            <a:r>
              <a:rPr lang="el-GR" sz="1600" dirty="0"/>
              <a:t>μιας </a:t>
            </a:r>
            <a:r>
              <a:rPr lang="el-GR" sz="1600" dirty="0" err="1"/>
              <a:t>υποκλάσης</a:t>
            </a:r>
            <a:r>
              <a:rPr lang="el-GR" sz="1600" dirty="0"/>
              <a:t> μπορεί να καλέσει τον </a:t>
            </a:r>
            <a:r>
              <a:rPr lang="en-US" sz="1600" dirty="0"/>
              <a:t>constructor </a:t>
            </a:r>
            <a:r>
              <a:rPr lang="el-GR" sz="1600" dirty="0"/>
              <a:t>της </a:t>
            </a:r>
            <a:r>
              <a:rPr lang="el-GR" sz="1600" dirty="0" err="1"/>
              <a:t>υπερκλάσης</a:t>
            </a:r>
            <a:r>
              <a:rPr lang="el-GR" sz="1600" dirty="0"/>
              <a:t> είτε έμμεσα ή με την χρήση της </a:t>
            </a:r>
            <a:r>
              <a:rPr lang="en-US" sz="1600" b="1" dirty="0"/>
              <a:t>super</a:t>
            </a:r>
            <a:r>
              <a:rPr lang="en-US" sz="1600" dirty="0"/>
              <a:t>.</a:t>
            </a:r>
            <a:endParaRPr lang="el-GR" sz="16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1600" b="1" dirty="0"/>
              <a:t>Πεδία</a:t>
            </a:r>
            <a:endParaRPr lang="en-US" sz="1600" b="1" dirty="0"/>
          </a:p>
          <a:p>
            <a:pPr>
              <a:spcAft>
                <a:spcPts val="600"/>
              </a:spcAft>
            </a:pPr>
            <a:r>
              <a:rPr lang="el-GR" sz="1600" dirty="0"/>
              <a:t>Τα κληρονομημένα πεδία μπορούν να χρησιμοποιηθούν άμεσα όπως οποιοδήποτε άλλο πεδίο της κλάσης</a:t>
            </a:r>
            <a:r>
              <a:rPr lang="en-US" sz="1600" dirty="0"/>
              <a:t>.</a:t>
            </a:r>
          </a:p>
          <a:p>
            <a:pPr>
              <a:spcAft>
                <a:spcPts val="600"/>
              </a:spcAft>
            </a:pPr>
            <a:r>
              <a:rPr lang="el-GR" sz="1600" dirty="0"/>
              <a:t>Μπορούμε να ορίσουμε επιπλέον πεδία σε μια </a:t>
            </a:r>
            <a:r>
              <a:rPr lang="el-GR" sz="1600" dirty="0" err="1"/>
              <a:t>υποκλάση</a:t>
            </a:r>
            <a:r>
              <a:rPr lang="el-GR" sz="1600" dirty="0"/>
              <a:t> που δεν ορίζονται στην </a:t>
            </a:r>
            <a:r>
              <a:rPr lang="el-GR" sz="1600" dirty="0" err="1"/>
              <a:t>υπερκλάση</a:t>
            </a:r>
            <a:r>
              <a:rPr lang="en-US" sz="1600" dirty="0"/>
              <a:t>.</a:t>
            </a:r>
          </a:p>
          <a:p>
            <a:pPr>
              <a:spcAft>
                <a:spcPts val="600"/>
              </a:spcAft>
            </a:pPr>
            <a:r>
              <a:rPr lang="el-GR" sz="1600" dirty="0"/>
              <a:t>Μπορούμε να ορίσουμε πεδία στην </a:t>
            </a:r>
            <a:r>
              <a:rPr lang="el-GR" sz="1600" dirty="0" err="1"/>
              <a:t>υποκλάση</a:t>
            </a:r>
            <a:r>
              <a:rPr lang="el-GR" sz="1600" dirty="0"/>
              <a:t> με ίδιο όνομα με αυτά στην </a:t>
            </a:r>
            <a:r>
              <a:rPr lang="el-GR" sz="1600" dirty="0" err="1"/>
              <a:t>υπερκλάση</a:t>
            </a:r>
            <a:r>
              <a:rPr lang="el-GR" sz="1600" dirty="0"/>
              <a:t> και να τα αποκρύψουμε </a:t>
            </a:r>
            <a:r>
              <a:rPr lang="el-GR" sz="1600" b="1" dirty="0"/>
              <a:t>(</a:t>
            </a:r>
            <a:r>
              <a:rPr lang="en-US" sz="1600" b="1" i="1" dirty="0"/>
              <a:t>hiding</a:t>
            </a:r>
            <a:r>
              <a:rPr lang="el-GR" sz="1600" b="1" i="1" dirty="0"/>
              <a:t>)</a:t>
            </a:r>
            <a:r>
              <a:rPr lang="el-GR" sz="1600" b="1" dirty="0"/>
              <a:t>.</a:t>
            </a:r>
            <a:endParaRPr lang="en-US" sz="1600" b="1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85B3E-39F9-4619-8C35-F3950DC099A5}" type="slidenum">
              <a:rPr lang="el-GR"/>
              <a:pPr>
                <a:defRPr/>
              </a:pPr>
              <a:t>44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4096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sz="3500"/>
              <a:t>Χαρακτηριστικά κληρονομικότητας</a:t>
            </a:r>
          </a:p>
        </p:txBody>
      </p:sp>
      <p:sp>
        <p:nvSpPr>
          <p:cNvPr id="40965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95399"/>
            <a:ext cx="8577262" cy="5334001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1800" b="1" dirty="0"/>
              <a:t>Μέθοδοι</a:t>
            </a:r>
          </a:p>
          <a:p>
            <a:pPr>
              <a:spcAft>
                <a:spcPts val="600"/>
              </a:spcAft>
            </a:pPr>
            <a:r>
              <a:rPr lang="el-GR" sz="1800" dirty="0"/>
              <a:t>Οι κληρονομημένες μέθοδοι μπορούν να κληθούν από την </a:t>
            </a:r>
            <a:r>
              <a:rPr lang="el-GR" sz="1800" dirty="0" err="1"/>
              <a:t>υποκλάση</a:t>
            </a:r>
            <a:r>
              <a:rPr lang="en-US" sz="1800" dirty="0"/>
              <a:t>.</a:t>
            </a:r>
          </a:p>
          <a:p>
            <a:pPr>
              <a:spcAft>
                <a:spcPts val="600"/>
              </a:spcAft>
            </a:pPr>
            <a:r>
              <a:rPr lang="el-GR" sz="1800" dirty="0"/>
              <a:t>Μπορούμε να ορίσουμε νέες μεθόδους σε μια </a:t>
            </a:r>
            <a:r>
              <a:rPr lang="el-GR" sz="1800" dirty="0" err="1"/>
              <a:t>υποκλάση</a:t>
            </a:r>
            <a:r>
              <a:rPr lang="el-GR" sz="1800" dirty="0"/>
              <a:t> που δεν εμφανίζονται στην </a:t>
            </a:r>
            <a:r>
              <a:rPr lang="el-GR" sz="1800" dirty="0" err="1"/>
              <a:t>υπερκλάση</a:t>
            </a:r>
            <a:r>
              <a:rPr lang="en-US" sz="1800" dirty="0"/>
              <a:t>.</a:t>
            </a:r>
          </a:p>
          <a:p>
            <a:pPr>
              <a:spcAft>
                <a:spcPts val="600"/>
              </a:spcAft>
            </a:pPr>
            <a:r>
              <a:rPr lang="el-GR" sz="1800" dirty="0"/>
              <a:t>Μπορούμε να ορίσουμε μεθόδους στην </a:t>
            </a:r>
            <a:r>
              <a:rPr lang="el-GR" sz="1800" dirty="0" err="1"/>
              <a:t>υποκλάση</a:t>
            </a:r>
            <a:r>
              <a:rPr lang="el-GR" sz="1800" dirty="0"/>
              <a:t> με ίδια υπογραφή (όνομα) με αυτές στην </a:t>
            </a:r>
            <a:r>
              <a:rPr lang="el-GR" sz="1800" dirty="0" err="1"/>
              <a:t>υπερκλάση</a:t>
            </a:r>
            <a:r>
              <a:rPr lang="el-GR" sz="1800" dirty="0"/>
              <a:t> (</a:t>
            </a:r>
            <a:r>
              <a:rPr lang="en-US" sz="1800" b="1" dirty="0"/>
              <a:t>method overriding</a:t>
            </a:r>
            <a:r>
              <a:rPr lang="el-GR" sz="1800" dirty="0"/>
              <a:t>)</a:t>
            </a:r>
            <a:r>
              <a:rPr lang="en-US" sz="1800" dirty="0"/>
              <a:t>. </a:t>
            </a:r>
          </a:p>
          <a:p>
            <a:pPr lvl="1">
              <a:spcAft>
                <a:spcPts val="600"/>
              </a:spcAft>
            </a:pPr>
            <a:r>
              <a:rPr lang="el-GR" sz="1600" dirty="0"/>
              <a:t>Μπορούμε να καλέσουμε αυτές της </a:t>
            </a:r>
            <a:r>
              <a:rPr lang="el-GR" sz="1600" dirty="0" err="1"/>
              <a:t>υπερκλάσης</a:t>
            </a:r>
            <a:r>
              <a:rPr lang="el-GR" sz="1600" dirty="0"/>
              <a:t> με τον τελεστή </a:t>
            </a:r>
            <a:r>
              <a:rPr lang="en-US" sz="1600" b="1" dirty="0"/>
              <a:t>super</a:t>
            </a:r>
            <a:r>
              <a:rPr lang="el-GR" sz="1400" b="1" dirty="0"/>
              <a:t>.</a:t>
            </a:r>
            <a:endParaRPr lang="en-US" sz="1400" b="1" dirty="0"/>
          </a:p>
          <a:p>
            <a:pPr>
              <a:spcAft>
                <a:spcPts val="600"/>
              </a:spcAft>
            </a:pPr>
            <a:r>
              <a:rPr lang="el-GR" sz="1800" dirty="0"/>
              <a:t>Μπορούμε να ορίσουμε μια </a:t>
            </a:r>
            <a:r>
              <a:rPr lang="en-US" sz="1800" dirty="0"/>
              <a:t>static </a:t>
            </a:r>
            <a:r>
              <a:rPr lang="el-GR" sz="1800" dirty="0"/>
              <a:t>μέθοδο στην </a:t>
            </a:r>
            <a:r>
              <a:rPr lang="el-GR" sz="1800" dirty="0" err="1"/>
              <a:t>υποκλάση</a:t>
            </a:r>
            <a:r>
              <a:rPr lang="el-GR" sz="1800" dirty="0"/>
              <a:t> με ίδια υπογραφή με μια </a:t>
            </a:r>
            <a:r>
              <a:rPr lang="en-US" sz="1800" dirty="0"/>
              <a:t>static </a:t>
            </a:r>
            <a:r>
              <a:rPr lang="el-GR" sz="1800" dirty="0"/>
              <a:t>μέθοδο στην </a:t>
            </a:r>
            <a:r>
              <a:rPr lang="el-GR" sz="1800" dirty="0" err="1"/>
              <a:t>υπερκλάση</a:t>
            </a:r>
            <a:r>
              <a:rPr lang="el-GR" sz="1800" dirty="0"/>
              <a:t> και έτσι να την αποκρύψουμε</a:t>
            </a:r>
            <a:r>
              <a:rPr lang="en-US" sz="1800" dirty="0"/>
              <a:t> (hiding). </a:t>
            </a:r>
          </a:p>
        </p:txBody>
      </p:sp>
    </p:spTree>
    <p:extLst>
      <p:ext uri="{BB962C8B-B14F-4D97-AF65-F5344CB8AC3E}">
        <p14:creationId xmlns:p14="http://schemas.microsoft.com/office/powerpoint/2010/main" val="30199226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483B56-82E2-456D-AD83-A2EA48C7D495}" type="slidenum">
              <a:rPr lang="el-GR"/>
              <a:pPr>
                <a:defRPr/>
              </a:pPr>
              <a:t>45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994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/>
              <a:t>Παράδειγμα</a:t>
            </a:r>
          </a:p>
        </p:txBody>
      </p:sp>
      <p:pic>
        <p:nvPicPr>
          <p:cNvPr id="3994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000" y="1480704"/>
            <a:ext cx="4445000" cy="3896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311385"/>
            <a:ext cx="4924945" cy="5339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7A92B9-DBF9-4526-8423-84826FA3F9EF}" type="slidenum">
              <a:rPr lang="el-GR"/>
              <a:pPr>
                <a:defRPr/>
              </a:pPr>
              <a:t>46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4301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super</a:t>
            </a:r>
            <a:endParaRPr lang="el-GR"/>
          </a:p>
        </p:txBody>
      </p:sp>
      <p:sp>
        <p:nvSpPr>
          <p:cNvPr id="43013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51050"/>
            <a:ext cx="8001000" cy="5460096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l-GR" sz="1600" dirty="0"/>
              <a:t>Υπάρχουν περιπτώσεις στις οποίες θέλουμε να καλέσουμε μια μέθοδο της γονικής κλάσης που κάνουμε </a:t>
            </a:r>
            <a:r>
              <a:rPr lang="en-US" sz="1600" dirty="0"/>
              <a:t>override</a:t>
            </a:r>
            <a:r>
              <a:rPr lang="el-GR" sz="1600" dirty="0"/>
              <a:t>,</a:t>
            </a:r>
            <a:r>
              <a:rPr lang="en-US" sz="1600" dirty="0"/>
              <a:t> </a:t>
            </a:r>
            <a:r>
              <a:rPr lang="el-GR" sz="1600" dirty="0"/>
              <a:t>ή έναν </a:t>
            </a:r>
            <a:r>
              <a:rPr lang="en-US" sz="1600" dirty="0"/>
              <a:t>constructor</a:t>
            </a:r>
            <a:r>
              <a:rPr lang="el-GR" sz="1600" dirty="0"/>
              <a:t>.</a:t>
            </a:r>
            <a:endParaRPr lang="en-US" sz="1600" dirty="0"/>
          </a:p>
          <a:p>
            <a:pPr>
              <a:spcBef>
                <a:spcPts val="600"/>
              </a:spcBef>
            </a:pPr>
            <a:r>
              <a:rPr lang="el-GR" sz="1600" dirty="0"/>
              <a:t>Χρήση της </a:t>
            </a:r>
            <a:r>
              <a:rPr lang="en-US" sz="1600" dirty="0"/>
              <a:t>super </a:t>
            </a:r>
            <a:r>
              <a:rPr lang="el-GR" sz="1600" dirty="0"/>
              <a:t>για την </a:t>
            </a:r>
            <a:r>
              <a:rPr lang="el-GR" sz="1600" b="1" dirty="0"/>
              <a:t>κλήση μεθόδων</a:t>
            </a:r>
            <a:endParaRPr lang="en-US" sz="1600" b="1" dirty="0"/>
          </a:p>
          <a:p>
            <a:pPr lvl="1">
              <a:spcBef>
                <a:spcPts val="600"/>
              </a:spcBef>
              <a:buFont typeface="Wingdings" pitchFamily="2" charset="2"/>
              <a:buNone/>
            </a:pPr>
            <a:r>
              <a:rPr lang="en-US" sz="1200" dirty="0"/>
              <a:t>	Class </a:t>
            </a:r>
            <a:r>
              <a:rPr lang="en-US" sz="1200" dirty="0" err="1"/>
              <a:t>ParentClass</a:t>
            </a:r>
            <a:r>
              <a:rPr lang="en-US" sz="1200" dirty="0"/>
              <a:t> { </a:t>
            </a:r>
          </a:p>
          <a:p>
            <a:pPr lvl="2">
              <a:spcBef>
                <a:spcPts val="600"/>
              </a:spcBef>
              <a:buFont typeface="Wingdings" pitchFamily="2" charset="2"/>
              <a:buNone/>
            </a:pPr>
            <a:r>
              <a:rPr lang="en-US" sz="1200" dirty="0"/>
              <a:t>	void </a:t>
            </a:r>
            <a:r>
              <a:rPr lang="en-US" sz="1200" dirty="0" err="1"/>
              <a:t>methodA</a:t>
            </a:r>
            <a:r>
              <a:rPr lang="en-US" sz="1200" dirty="0"/>
              <a:t>() {…}</a:t>
            </a:r>
          </a:p>
          <a:p>
            <a:pPr lvl="2">
              <a:spcBef>
                <a:spcPts val="600"/>
              </a:spcBef>
              <a:buFont typeface="Wingdings" pitchFamily="2" charset="2"/>
              <a:buNone/>
            </a:pPr>
            <a:r>
              <a:rPr lang="en-US" sz="1200" dirty="0"/>
              <a:t>}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</a:pPr>
            <a:r>
              <a:rPr lang="en-US" sz="1200" dirty="0"/>
              <a:t>	Class </a:t>
            </a:r>
            <a:r>
              <a:rPr lang="en-US" sz="1200" dirty="0" err="1"/>
              <a:t>ChildClass</a:t>
            </a:r>
            <a:r>
              <a:rPr lang="en-US" sz="1200" dirty="0"/>
              <a:t> extends </a:t>
            </a:r>
            <a:r>
              <a:rPr lang="en-US" sz="1200" dirty="0" err="1"/>
              <a:t>ParentCLass</a:t>
            </a:r>
            <a:r>
              <a:rPr lang="en-US" sz="1200" dirty="0"/>
              <a:t> { 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</a:pPr>
            <a:r>
              <a:rPr lang="en-US" sz="1200" dirty="0"/>
              <a:t>		       void </a:t>
            </a:r>
            <a:r>
              <a:rPr lang="en-US" sz="1200" dirty="0" err="1"/>
              <a:t>methodA</a:t>
            </a:r>
            <a:r>
              <a:rPr lang="en-US" sz="1200" dirty="0"/>
              <a:t>(){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</a:pPr>
            <a:r>
              <a:rPr lang="en-US" sz="1200" dirty="0"/>
              <a:t>		           </a:t>
            </a:r>
            <a:r>
              <a:rPr lang="en-US" sz="1200" b="1" dirty="0" err="1"/>
              <a:t>super.</a:t>
            </a:r>
            <a:r>
              <a:rPr lang="en-US" sz="1200" dirty="0" err="1"/>
              <a:t>methodA</a:t>
            </a:r>
            <a:r>
              <a:rPr lang="en-US" sz="1200" dirty="0"/>
              <a:t>();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</a:pPr>
            <a:r>
              <a:rPr lang="en-US" sz="1200" dirty="0"/>
              <a:t>                    ….}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</a:pPr>
            <a:r>
              <a:rPr lang="en-US" sz="1200" dirty="0"/>
              <a:t>	}</a:t>
            </a:r>
          </a:p>
          <a:p>
            <a:pPr>
              <a:spcBef>
                <a:spcPts val="600"/>
              </a:spcBef>
            </a:pPr>
            <a:endParaRPr lang="en-US" sz="1600" dirty="0"/>
          </a:p>
          <a:p>
            <a:pPr>
              <a:spcBef>
                <a:spcPts val="600"/>
              </a:spcBef>
            </a:pPr>
            <a:r>
              <a:rPr lang="el-GR" sz="1600" dirty="0"/>
              <a:t>Χρήση της </a:t>
            </a:r>
            <a:r>
              <a:rPr lang="en-US" sz="1600" dirty="0"/>
              <a:t>super </a:t>
            </a:r>
            <a:r>
              <a:rPr lang="el-GR" sz="1600" dirty="0"/>
              <a:t>για την </a:t>
            </a:r>
            <a:r>
              <a:rPr lang="el-GR" sz="1600" b="1" dirty="0"/>
              <a:t>κλήση </a:t>
            </a:r>
            <a:r>
              <a:rPr lang="en-US" sz="1600" b="1" dirty="0"/>
              <a:t>constructors</a:t>
            </a:r>
          </a:p>
          <a:p>
            <a:pPr lvl="1">
              <a:spcBef>
                <a:spcPts val="600"/>
              </a:spcBef>
            </a:pPr>
            <a:r>
              <a:rPr lang="el-GR" sz="1200" dirty="0"/>
              <a:t>Η κλήση της </a:t>
            </a:r>
            <a:r>
              <a:rPr lang="en-US" sz="1200" dirty="0"/>
              <a:t>super(&lt;argument list&gt;</a:t>
            </a:r>
            <a:r>
              <a:rPr lang="el-GR" sz="1200" dirty="0"/>
              <a:t>)</a:t>
            </a:r>
            <a:r>
              <a:rPr lang="en-US" sz="1200" dirty="0"/>
              <a:t>; </a:t>
            </a:r>
            <a:r>
              <a:rPr lang="el-GR" sz="1200" dirty="0"/>
              <a:t>γίνεται πάντα πρώτη.</a:t>
            </a:r>
          </a:p>
          <a:p>
            <a:pPr lvl="1">
              <a:spcBef>
                <a:spcPts val="600"/>
              </a:spcBef>
            </a:pPr>
            <a:r>
              <a:rPr lang="el-GR" sz="1200" dirty="0"/>
              <a:t>Μπορεί να </a:t>
            </a:r>
            <a:r>
              <a:rPr lang="el-GR" sz="1200" b="1" dirty="0"/>
              <a:t>μην γίνεται ρητά από το πρόγραμμα </a:t>
            </a:r>
            <a:r>
              <a:rPr lang="el-GR" sz="1200" dirty="0"/>
              <a:t>μας η κλήση της </a:t>
            </a:r>
            <a:r>
              <a:rPr lang="en-US" sz="1200" dirty="0"/>
              <a:t>super.</a:t>
            </a:r>
          </a:p>
          <a:p>
            <a:pPr lvl="2"/>
            <a:r>
              <a:rPr lang="en-US" sz="1200" dirty="0"/>
              <a:t>To run time </a:t>
            </a:r>
            <a:r>
              <a:rPr lang="el-GR" sz="1200" dirty="0"/>
              <a:t>περιβάλλον θα καλέσει τον </a:t>
            </a:r>
            <a:r>
              <a:rPr lang="en-US" sz="1200" dirty="0"/>
              <a:t>non-argument constructor</a:t>
            </a:r>
            <a:r>
              <a:rPr lang="el-GR" sz="1200" dirty="0"/>
              <a:t> </a:t>
            </a:r>
            <a:r>
              <a:rPr lang="en-US" sz="1200" dirty="0"/>
              <a:t>(default constructor)</a:t>
            </a:r>
            <a:r>
              <a:rPr lang="el-GR" sz="1200" dirty="0"/>
              <a:t>.</a:t>
            </a:r>
            <a:endParaRPr lang="en-US" sz="1200" dirty="0"/>
          </a:p>
          <a:p>
            <a:pPr lvl="1">
              <a:spcBef>
                <a:spcPts val="600"/>
              </a:spcBef>
            </a:pPr>
            <a:r>
              <a:rPr lang="el-GR" sz="1200" dirty="0"/>
              <a:t>Υπάρχει μια αλυσιδωτή κλήση </a:t>
            </a:r>
            <a:r>
              <a:rPr lang="en-US" sz="1200" dirty="0"/>
              <a:t>constructors</a:t>
            </a:r>
            <a:r>
              <a:rPr lang="el-GR" sz="1200" dirty="0"/>
              <a:t> από την κλάση παιδί</a:t>
            </a:r>
            <a:r>
              <a:rPr lang="en-US" sz="1200" dirty="0"/>
              <a:t> </a:t>
            </a:r>
            <a:r>
              <a:rPr lang="el-GR" sz="1200" dirty="0"/>
              <a:t>μέχρι να φτάσουμε στην κλήση του </a:t>
            </a:r>
            <a:r>
              <a:rPr lang="en-US" sz="1200" dirty="0"/>
              <a:t>Object constructor (constructor chaining). </a:t>
            </a:r>
            <a:r>
              <a:rPr lang="el-GR" sz="1200" dirty="0"/>
              <a:t>Στην κληρονομικότητα τα αντικείμενα χτίζονται από την κλάση </a:t>
            </a:r>
            <a:r>
              <a:rPr lang="en-US" sz="1200" dirty="0"/>
              <a:t>Object </a:t>
            </a:r>
            <a:r>
              <a:rPr lang="el-GR" sz="1200" dirty="0"/>
              <a:t>προς τα κάτω.</a:t>
            </a:r>
            <a:endParaRPr lang="el-GR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295400" y="2133600"/>
            <a:ext cx="3733800" cy="2133600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4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l-GR"/>
              <a:t>Διάλεξη</a:t>
            </a:r>
            <a:r>
              <a:rPr lang="en-US"/>
              <a:t> 2</a:t>
            </a:r>
            <a:endParaRPr lang="el-GR">
              <a:latin typeface="Verdana" pitchFamily="34" charset="0"/>
            </a:endParaRPr>
          </a:p>
        </p:txBody>
      </p:sp>
      <p:sp>
        <p:nvSpPr>
          <p:cNvPr id="47108" name="Date Placeholder 1"/>
          <p:cNvSpPr txBox="1">
            <a:spLocks noGrp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900" b="1"/>
              <a:t>Διάλεξη</a:t>
            </a:r>
            <a:r>
              <a:rPr lang="en-US" sz="900" b="1"/>
              <a:t> 2</a:t>
            </a:r>
            <a:endParaRPr lang="el-GR" sz="900" b="1">
              <a:latin typeface="Verdana" pitchFamily="34" charset="0"/>
            </a:endParaRPr>
          </a:p>
        </p:txBody>
      </p:sp>
      <p:sp>
        <p:nvSpPr>
          <p:cNvPr id="33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ABB4BEBD-F08A-4031-B07A-4184D7E1F909}" type="slidenum">
              <a:rPr lang="el-GR" sz="1200">
                <a:latin typeface="+mn-lt"/>
              </a:rPr>
              <a:pPr algn="r">
                <a:defRPr/>
              </a:pPr>
              <a:t>47</a:t>
            </a:fld>
            <a:endParaRPr lang="el-GR" sz="1200">
              <a:latin typeface="+mn-lt"/>
            </a:endParaRPr>
          </a:p>
          <a:p>
            <a:pPr algn="r">
              <a:defRPr/>
            </a:pPr>
            <a:endParaRPr lang="el-GR" sz="1200">
              <a:latin typeface="+mn-lt"/>
            </a:endParaRPr>
          </a:p>
        </p:txBody>
      </p:sp>
      <p:pic>
        <p:nvPicPr>
          <p:cNvPr id="471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676775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10100" y="0"/>
            <a:ext cx="40767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181600"/>
            <a:ext cx="480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 bwMode="auto">
          <a:xfrm>
            <a:off x="228600" y="914400"/>
            <a:ext cx="16002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28600" y="1676400"/>
            <a:ext cx="39624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8600" y="2590800"/>
            <a:ext cx="19050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04800" y="3200400"/>
            <a:ext cx="20574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28600" y="3810000"/>
            <a:ext cx="20574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04800" y="4343400"/>
            <a:ext cx="25908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876800" y="0"/>
            <a:ext cx="19050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876800" y="533400"/>
            <a:ext cx="25908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4495800" y="1295400"/>
            <a:ext cx="25908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4648200" y="2743200"/>
            <a:ext cx="2590800" cy="3810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2286000" y="457200"/>
            <a:ext cx="1676400" cy="381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Constructors</a:t>
            </a:r>
            <a:endParaRPr lang="el-GR" sz="14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19" idx="1"/>
            <a:endCxn id="9" idx="6"/>
          </p:cNvCxnSpPr>
          <p:nvPr/>
        </p:nvCxnSpPr>
        <p:spPr bwMode="auto">
          <a:xfrm flipH="1">
            <a:off x="1828800" y="647700"/>
            <a:ext cx="457200" cy="3810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2"/>
            <a:endCxn id="10" idx="7"/>
          </p:cNvCxnSpPr>
          <p:nvPr/>
        </p:nvCxnSpPr>
        <p:spPr bwMode="auto">
          <a:xfrm>
            <a:off x="3124200" y="838200"/>
            <a:ext cx="485775" cy="88265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 bwMode="auto">
          <a:xfrm>
            <a:off x="2667000" y="2514600"/>
            <a:ext cx="2057400" cy="1219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l-GR" sz="1400" dirty="0">
                <a:solidFill>
                  <a:schemeClr val="tx1"/>
                </a:solidFill>
              </a:rPr>
              <a:t>Πρόσβαση στα </a:t>
            </a:r>
            <a:r>
              <a:rPr lang="en-US" sz="1400" dirty="0">
                <a:solidFill>
                  <a:schemeClr val="tx1"/>
                </a:solidFill>
              </a:rPr>
              <a:t>private </a:t>
            </a:r>
            <a:r>
              <a:rPr lang="el-GR" sz="1400" dirty="0">
                <a:solidFill>
                  <a:schemeClr val="tx1"/>
                </a:solidFill>
              </a:rPr>
              <a:t>πεδία</a:t>
            </a:r>
          </a:p>
          <a:p>
            <a:pPr algn="ctr">
              <a:defRPr/>
            </a:pPr>
            <a:r>
              <a:rPr lang="el-GR" sz="1400" dirty="0">
                <a:solidFill>
                  <a:schemeClr val="tx1"/>
                </a:solidFill>
              </a:rPr>
              <a:t>της κλάσης με </a:t>
            </a:r>
            <a:r>
              <a:rPr lang="en-US" sz="1400" dirty="0">
                <a:solidFill>
                  <a:schemeClr val="tx1"/>
                </a:solidFill>
              </a:rPr>
              <a:t>getters </a:t>
            </a:r>
            <a:r>
              <a:rPr lang="el-GR" sz="1400" dirty="0">
                <a:solidFill>
                  <a:schemeClr val="tx1"/>
                </a:solidFill>
              </a:rPr>
              <a:t>και </a:t>
            </a:r>
          </a:p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setters</a:t>
            </a:r>
            <a:endParaRPr lang="el-GR" sz="14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28" idx="1"/>
            <a:endCxn id="11" idx="6"/>
          </p:cNvCxnSpPr>
          <p:nvPr/>
        </p:nvCxnSpPr>
        <p:spPr bwMode="auto">
          <a:xfrm flipH="1" flipV="1">
            <a:off x="2133600" y="2705100"/>
            <a:ext cx="533400" cy="4191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8" idx="1"/>
            <a:endCxn id="12" idx="6"/>
          </p:cNvCxnSpPr>
          <p:nvPr/>
        </p:nvCxnSpPr>
        <p:spPr bwMode="auto">
          <a:xfrm flipH="1">
            <a:off x="2362200" y="3124200"/>
            <a:ext cx="304800" cy="1905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8" idx="2"/>
            <a:endCxn id="13" idx="6"/>
          </p:cNvCxnSpPr>
          <p:nvPr/>
        </p:nvCxnSpPr>
        <p:spPr bwMode="auto">
          <a:xfrm flipH="1">
            <a:off x="2286000" y="3733800"/>
            <a:ext cx="1409700" cy="1905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8" idx="2"/>
            <a:endCxn id="14" idx="6"/>
          </p:cNvCxnSpPr>
          <p:nvPr/>
        </p:nvCxnSpPr>
        <p:spPr bwMode="auto">
          <a:xfrm flipH="1">
            <a:off x="2895600" y="3733800"/>
            <a:ext cx="800100" cy="7620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8" idx="0"/>
            <a:endCxn id="16" idx="2"/>
          </p:cNvCxnSpPr>
          <p:nvPr/>
        </p:nvCxnSpPr>
        <p:spPr bwMode="auto">
          <a:xfrm flipV="1">
            <a:off x="3695700" y="685800"/>
            <a:ext cx="1181100" cy="18288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8" idx="0"/>
            <a:endCxn id="15" idx="2"/>
          </p:cNvCxnSpPr>
          <p:nvPr/>
        </p:nvCxnSpPr>
        <p:spPr bwMode="auto">
          <a:xfrm flipV="1">
            <a:off x="3695700" y="114300"/>
            <a:ext cx="1181100" cy="24003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5" name="Rounded Rectangle 64"/>
          <p:cNvSpPr/>
          <p:nvPr/>
        </p:nvSpPr>
        <p:spPr bwMode="auto">
          <a:xfrm>
            <a:off x="7086600" y="76200"/>
            <a:ext cx="2057400" cy="914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400" dirty="0" err="1">
                <a:solidFill>
                  <a:schemeClr val="tx1"/>
                </a:solidFill>
              </a:rPr>
              <a:t>toString</a:t>
            </a:r>
            <a:r>
              <a:rPr lang="en-US" sz="1400" dirty="0">
                <a:solidFill>
                  <a:schemeClr val="tx1"/>
                </a:solidFill>
              </a:rPr>
              <a:t>() </a:t>
            </a:r>
            <a:r>
              <a:rPr lang="el-GR" sz="1400" dirty="0">
                <a:solidFill>
                  <a:schemeClr val="tx1"/>
                </a:solidFill>
              </a:rPr>
              <a:t>για να τυπώνουμε πληροφορίες ενός αντικειμένου</a:t>
            </a:r>
          </a:p>
        </p:txBody>
      </p:sp>
      <p:cxnSp>
        <p:nvCxnSpPr>
          <p:cNvPr id="94" name="Straight Arrow Connector 93"/>
          <p:cNvCxnSpPr>
            <a:stCxn id="65" idx="2"/>
            <a:endCxn id="17" idx="6"/>
          </p:cNvCxnSpPr>
          <p:nvPr/>
        </p:nvCxnSpPr>
        <p:spPr bwMode="auto">
          <a:xfrm flipH="1">
            <a:off x="7086600" y="990600"/>
            <a:ext cx="1028700" cy="4572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7" name="Rounded Rectangle 96"/>
          <p:cNvSpPr/>
          <p:nvPr/>
        </p:nvSpPr>
        <p:spPr bwMode="auto">
          <a:xfrm>
            <a:off x="7086600" y="3124200"/>
            <a:ext cx="2057400" cy="914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equals() </a:t>
            </a:r>
            <a:r>
              <a:rPr lang="el-GR" sz="1400" dirty="0">
                <a:solidFill>
                  <a:schemeClr val="tx1"/>
                </a:solidFill>
              </a:rPr>
              <a:t>για να συγκρίνουμε δυο αντικείμενα</a:t>
            </a:r>
          </a:p>
        </p:txBody>
      </p:sp>
      <p:cxnSp>
        <p:nvCxnSpPr>
          <p:cNvPr id="98" name="Straight Arrow Connector 97"/>
          <p:cNvCxnSpPr>
            <a:stCxn id="97" idx="0"/>
            <a:endCxn id="18" idx="6"/>
          </p:cNvCxnSpPr>
          <p:nvPr/>
        </p:nvCxnSpPr>
        <p:spPr bwMode="auto">
          <a:xfrm flipH="1" flipV="1">
            <a:off x="7239000" y="2933700"/>
            <a:ext cx="876300" cy="1905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1" name="Rounded Rectangle 100"/>
          <p:cNvSpPr/>
          <p:nvPr/>
        </p:nvSpPr>
        <p:spPr bwMode="auto">
          <a:xfrm>
            <a:off x="5181600" y="4953000"/>
            <a:ext cx="3733800" cy="1905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Is std1 equal with std2: false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Student id: 123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Student name: Maria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Student surname: </a:t>
            </a:r>
            <a:r>
              <a:rPr lang="en-US" sz="1400" dirty="0" err="1">
                <a:solidFill>
                  <a:schemeClr val="tx1"/>
                </a:solidFill>
              </a:rPr>
              <a:t>Papadopoulou</a:t>
            </a: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Student id: 456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Student name: </a:t>
            </a:r>
            <a:r>
              <a:rPr lang="en-US" sz="1400" dirty="0" err="1">
                <a:solidFill>
                  <a:schemeClr val="tx1"/>
                </a:solidFill>
              </a:rPr>
              <a:t>Dimitris</a:t>
            </a: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Student surname: Nikolaou</a:t>
            </a:r>
          </a:p>
          <a:p>
            <a:pPr algn="ctr">
              <a:defRPr/>
            </a:pP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7138" name="Rectangle 33"/>
          <p:cNvSpPr>
            <a:spLocks noChangeArrowheads="1"/>
          </p:cNvSpPr>
          <p:nvPr/>
        </p:nvSpPr>
        <p:spPr bwMode="auto">
          <a:xfrm>
            <a:off x="0" y="0"/>
            <a:ext cx="9144000" cy="5105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pPr algn="ctr"/>
            <a:endParaRPr lang="en-US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8" grpId="0" animBg="1"/>
      <p:bldP spid="65" grpId="0" animBg="1"/>
      <p:bldP spid="97" grpId="0" animBg="1"/>
      <p:bldP spid="101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2ADBAA-9DF6-46F1-9632-8739BF048784}" type="slidenum">
              <a:rPr lang="el-GR"/>
              <a:pPr>
                <a:defRPr/>
              </a:pPr>
              <a:t>48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4403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Type casting</a:t>
            </a:r>
            <a:endParaRPr lang="el-GR"/>
          </a:p>
        </p:txBody>
      </p:sp>
      <p:sp>
        <p:nvSpPr>
          <p:cNvPr id="44037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51051"/>
            <a:ext cx="8037766" cy="511789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Ο ορισμός μιας κλάσης μας παρέχει νέους τύπους δεδομένων.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Ως </a:t>
            </a:r>
            <a:r>
              <a:rPr lang="en-US" sz="1800" dirty="0"/>
              <a:t>type casting </a:t>
            </a:r>
            <a:r>
              <a:rPr lang="el-GR" sz="1800" dirty="0"/>
              <a:t>ορίζουμε την μετατροπή ενός αντικειμένου από έναν αρχικό τύπο σε ένα άλλο</a:t>
            </a:r>
            <a:r>
              <a:rPr lang="en-US" sz="1800" dirty="0"/>
              <a:t>.</a:t>
            </a:r>
            <a:endParaRPr lang="el-GR" sz="18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Type casting </a:t>
            </a:r>
            <a:r>
              <a:rPr lang="el-GR" sz="1600" dirty="0"/>
              <a:t>σε </a:t>
            </a:r>
            <a:r>
              <a:rPr lang="en-US" sz="1600" dirty="0"/>
              <a:t>reference </a:t>
            </a:r>
            <a:r>
              <a:rPr lang="el-GR" sz="1600" dirty="0"/>
              <a:t>του ίδιου τύπου αντικειμένου</a:t>
            </a:r>
            <a:r>
              <a:rPr lang="en-US" sz="1600" dirty="0"/>
              <a:t>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/>
              <a:t>Upcasting</a:t>
            </a:r>
            <a:endParaRPr lang="en-US" sz="16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 err="1"/>
              <a:t>Downcasting</a:t>
            </a:r>
            <a:endParaRPr lang="en-US" sz="1000" b="1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4A12E7CC-C710-4291-92A1-9BABCAF20142}"/>
              </a:ext>
            </a:extLst>
          </p:cNvPr>
          <p:cNvSpPr/>
          <p:nvPr/>
        </p:nvSpPr>
        <p:spPr>
          <a:xfrm>
            <a:off x="228600" y="6446812"/>
            <a:ext cx="82539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dirty="0">
                <a:hlinkClick r:id="rId3"/>
              </a:rPr>
              <a:t>https://docs.oracle.com/javase/tutorial/java/IandI/subclasses.html</a:t>
            </a:r>
            <a:r>
              <a:rPr lang="en-US" sz="1200" dirty="0"/>
              <a:t> </a:t>
            </a:r>
            <a:endParaRPr lang="el-GR" sz="12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51051"/>
            <a:ext cx="8037766" cy="5117890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/>
              <a:t>Upcasting</a:t>
            </a:r>
            <a:r>
              <a:rPr lang="en-US" sz="1600" dirty="0"/>
              <a:t>: </a:t>
            </a:r>
            <a:r>
              <a:rPr lang="el-GR" sz="1600" dirty="0"/>
              <a:t>το να δείχνουμε ένα αντικείμενο μιας κλάσης </a:t>
            </a:r>
            <a:r>
              <a:rPr lang="en-US" sz="1600" dirty="0"/>
              <a:t>Child </a:t>
            </a:r>
            <a:r>
              <a:rPr lang="el-GR" sz="1600" dirty="0"/>
              <a:t>με ένα </a:t>
            </a:r>
            <a:r>
              <a:rPr lang="en-US" sz="1600" dirty="0"/>
              <a:t>reference </a:t>
            </a:r>
            <a:r>
              <a:rPr lang="el-GR" sz="1600" dirty="0"/>
              <a:t>τύπου </a:t>
            </a:r>
            <a:r>
              <a:rPr lang="en-US" sz="1600" dirty="0"/>
              <a:t>Parent</a:t>
            </a:r>
            <a:r>
              <a:rPr lang="el-GR" sz="1600" dirty="0"/>
              <a:t>, όπου </a:t>
            </a:r>
            <a:r>
              <a:rPr lang="en-US" sz="1600" dirty="0"/>
              <a:t>Child extends Parent. </a:t>
            </a:r>
          </a:p>
          <a:p>
            <a:pPr lvl="1">
              <a:spcAft>
                <a:spcPts val="600"/>
              </a:spcAft>
            </a:pPr>
            <a:r>
              <a:rPr lang="en-US" sz="1600" dirty="0"/>
              <a:t>Parent obj = new Child();</a:t>
            </a:r>
          </a:p>
          <a:p>
            <a:pPr lvl="2">
              <a:spcAft>
                <a:spcPts val="600"/>
              </a:spcAft>
            </a:pPr>
            <a:r>
              <a:rPr lang="el-GR" sz="1600" dirty="0"/>
              <a:t>δεν μπορούμε να καλέσουμε  τις επιπλέον</a:t>
            </a:r>
            <a:r>
              <a:rPr lang="en-US" sz="1600" dirty="0"/>
              <a:t> </a:t>
            </a:r>
            <a:r>
              <a:rPr lang="el-GR" sz="1600" dirty="0"/>
              <a:t>μεθόδους</a:t>
            </a:r>
            <a:r>
              <a:rPr lang="en-US" sz="1600" dirty="0"/>
              <a:t> </a:t>
            </a:r>
            <a:r>
              <a:rPr lang="el-GR" sz="1600" dirty="0"/>
              <a:t>και πεδία που ορίζονται στην </a:t>
            </a:r>
            <a:r>
              <a:rPr lang="en-US" sz="1600" dirty="0"/>
              <a:t>Child </a:t>
            </a:r>
            <a:r>
              <a:rPr lang="el-GR" sz="1600" dirty="0"/>
              <a:t>και όχι στην </a:t>
            </a:r>
            <a:r>
              <a:rPr lang="en-US" sz="1600" dirty="0"/>
              <a:t>Parent. </a:t>
            </a:r>
          </a:p>
          <a:p>
            <a:pPr lvl="2">
              <a:spcAft>
                <a:spcPts val="600"/>
              </a:spcAft>
            </a:pPr>
            <a:r>
              <a:rPr lang="el-GR" sz="1600" dirty="0"/>
              <a:t>Μπορούμε όμως να καλέσουμε τις </a:t>
            </a:r>
            <a:r>
              <a:rPr lang="en-US" sz="1600" dirty="0"/>
              <a:t>overridden methods </a:t>
            </a:r>
            <a:r>
              <a:rPr lang="el-GR" sz="1600" dirty="0"/>
              <a:t>της </a:t>
            </a:r>
            <a:r>
              <a:rPr lang="en-US" sz="1600" dirty="0"/>
              <a:t>Child!!</a:t>
            </a:r>
          </a:p>
          <a:p>
            <a:pPr lvl="2">
              <a:spcAft>
                <a:spcPts val="600"/>
              </a:spcAft>
            </a:pPr>
            <a:endParaRPr lang="en-US" sz="1300" dirty="0"/>
          </a:p>
          <a:p>
            <a:pPr lvl="2">
              <a:spcAft>
                <a:spcPts val="600"/>
              </a:spcAft>
            </a:pPr>
            <a:endParaRPr lang="en-US" sz="1300" dirty="0"/>
          </a:p>
          <a:p>
            <a:pPr lvl="2">
              <a:spcAft>
                <a:spcPts val="600"/>
              </a:spcAft>
            </a:pPr>
            <a:endParaRPr lang="en-US" sz="1300" dirty="0"/>
          </a:p>
          <a:p>
            <a:pPr lvl="2">
              <a:spcAft>
                <a:spcPts val="600"/>
              </a:spcAft>
            </a:pPr>
            <a:endParaRPr lang="en-US" sz="1300" dirty="0"/>
          </a:p>
          <a:p>
            <a:pPr lvl="2">
              <a:spcAft>
                <a:spcPts val="600"/>
              </a:spcAft>
            </a:pPr>
            <a:endParaRPr lang="en-US" sz="1300" dirty="0"/>
          </a:p>
          <a:p>
            <a:pPr lvl="2">
              <a:spcAft>
                <a:spcPts val="600"/>
              </a:spcAft>
            </a:pPr>
            <a:endParaRPr lang="en-US" sz="1300" dirty="0"/>
          </a:p>
          <a:p>
            <a:pPr lvl="2">
              <a:spcAft>
                <a:spcPts val="600"/>
              </a:spcAft>
            </a:pPr>
            <a:r>
              <a:rPr lang="el-GR" sz="1600" dirty="0"/>
              <a:t>Υπάρχει δεσμευμένη μνήμη, δεν υπάρχει πρόσβαση στα επιπλέον</a:t>
            </a:r>
            <a:endParaRPr lang="en-US" sz="1050" dirty="0"/>
          </a:p>
          <a:p>
            <a:pPr marL="471487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200" dirty="0"/>
              <a:t>	</a:t>
            </a:r>
            <a:endParaRPr lang="en-US" sz="1000" b="1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A916B87D-85CF-41B5-85C2-77FD586AB8BD}"/>
              </a:ext>
            </a:extLst>
          </p:cNvPr>
          <p:cNvSpPr/>
          <p:nvPr/>
        </p:nvSpPr>
        <p:spPr bwMode="auto">
          <a:xfrm>
            <a:off x="1676400" y="3809996"/>
            <a:ext cx="4808838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2ADBAA-9DF6-46F1-9632-8739BF048784}" type="slidenum">
              <a:rPr lang="el-GR"/>
              <a:pPr>
                <a:defRPr/>
              </a:pPr>
              <a:t>49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4403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Type casting</a:t>
            </a:r>
            <a:endParaRPr lang="el-GR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4A12E7CC-C710-4291-92A1-9BABCAF20142}"/>
              </a:ext>
            </a:extLst>
          </p:cNvPr>
          <p:cNvSpPr/>
          <p:nvPr/>
        </p:nvSpPr>
        <p:spPr>
          <a:xfrm>
            <a:off x="228600" y="6446812"/>
            <a:ext cx="82539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dirty="0">
                <a:hlinkClick r:id="rId3"/>
              </a:rPr>
              <a:t>https://docs.oracle.com/javase/tutorial/java/IandI/subclasses.html</a:t>
            </a:r>
            <a:r>
              <a:rPr lang="en-US" sz="1200" dirty="0"/>
              <a:t> </a:t>
            </a:r>
            <a:endParaRPr lang="el-GR" sz="1200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12DFF814-CEC6-4BA9-9159-40EA7A0B8471}"/>
              </a:ext>
            </a:extLst>
          </p:cNvPr>
          <p:cNvSpPr/>
          <p:nvPr/>
        </p:nvSpPr>
        <p:spPr bwMode="auto">
          <a:xfrm>
            <a:off x="1684638" y="3799536"/>
            <a:ext cx="3291786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9E28C0-5162-4717-A579-A8734037C8CF}"/>
              </a:ext>
            </a:extLst>
          </p:cNvPr>
          <p:cNvSpPr txBox="1"/>
          <p:nvPr/>
        </p:nvSpPr>
        <p:spPr>
          <a:xfrm>
            <a:off x="1837038" y="4142436"/>
            <a:ext cx="3139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Κοινές ή </a:t>
            </a:r>
            <a:r>
              <a:rPr lang="en-US" dirty="0"/>
              <a:t>overridden methods</a:t>
            </a:r>
            <a:endParaRPr lang="el-G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43CA09-A4D4-4483-B58D-60EB150D8769}"/>
              </a:ext>
            </a:extLst>
          </p:cNvPr>
          <p:cNvSpPr txBox="1"/>
          <p:nvPr/>
        </p:nvSpPr>
        <p:spPr>
          <a:xfrm>
            <a:off x="1837038" y="4656593"/>
            <a:ext cx="2864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Extented</a:t>
            </a:r>
            <a:r>
              <a:rPr lang="en-US" dirty="0"/>
              <a:t> fields &amp; methods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50198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DFDCD932-9C27-4685-9CAD-6D63C9A710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1" y="3429000"/>
            <a:ext cx="9144000" cy="2460625"/>
          </a:xfrm>
          <a:prstGeom prst="rect">
            <a:avLst/>
          </a:prstGeom>
        </p:spPr>
      </p:pic>
      <p:sp>
        <p:nvSpPr>
          <p:cNvPr id="1843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τεχνολογία </a:t>
            </a:r>
            <a:r>
              <a:rPr lang="en-US" dirty="0"/>
              <a:t>Java</a:t>
            </a:r>
            <a:r>
              <a:rPr lang="el-GR" dirty="0"/>
              <a:t> </a:t>
            </a:r>
            <a:r>
              <a:rPr lang="en-US" dirty="0"/>
              <a:t>(2/3)</a:t>
            </a:r>
          </a:p>
        </p:txBody>
      </p:sp>
      <p:sp>
        <p:nvSpPr>
          <p:cNvPr id="9" name="Θέση περιεχομένου 8">
            <a:extLst>
              <a:ext uri="{FF2B5EF4-FFF2-40B4-BE49-F238E27FC236}">
                <a16:creationId xmlns:a16="http://schemas.microsoft.com/office/drawing/2014/main" id="{BD1B07C4-DE54-47FF-9824-560ED738CA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4675" y="1371600"/>
            <a:ext cx="8001000" cy="445631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2000" dirty="0"/>
              <a:t>Τα βήματα για να εκτελέσουμε ένα πρόγραμμα σε </a:t>
            </a:r>
            <a:r>
              <a:rPr lang="en-US" sz="2000" dirty="0"/>
              <a:t>java</a:t>
            </a:r>
          </a:p>
          <a:p>
            <a:pPr lvl="1">
              <a:spcAft>
                <a:spcPts val="600"/>
              </a:spcAft>
            </a:pPr>
            <a:r>
              <a:rPr lang="el-GR" sz="1800" dirty="0"/>
              <a:t>Μεταγλώττιση: τα </a:t>
            </a:r>
            <a:r>
              <a:rPr lang="en-US" sz="1800" dirty="0"/>
              <a:t>.java </a:t>
            </a:r>
            <a:r>
              <a:rPr lang="el-GR" sz="1800" dirty="0"/>
              <a:t>αρχεία μεταγλωττίζονται σε </a:t>
            </a:r>
            <a:r>
              <a:rPr lang="en-US" sz="1800" dirty="0"/>
              <a:t>.class </a:t>
            </a:r>
            <a:r>
              <a:rPr lang="el-GR" sz="1800" dirty="0"/>
              <a:t>από τον </a:t>
            </a:r>
            <a:r>
              <a:rPr lang="en-US" sz="1800" dirty="0"/>
              <a:t>java compiler </a:t>
            </a:r>
            <a:r>
              <a:rPr lang="el-GR" sz="1800" dirty="0"/>
              <a:t>(</a:t>
            </a:r>
            <a:r>
              <a:rPr lang="en-US" sz="1800" b="1" dirty="0" err="1"/>
              <a:t>javac</a:t>
            </a:r>
            <a:r>
              <a:rPr lang="en-US" sz="1800" dirty="0"/>
              <a:t>) </a:t>
            </a:r>
            <a:r>
              <a:rPr lang="el-GR" sz="1800" dirty="0"/>
              <a:t>και περιέχουν</a:t>
            </a:r>
            <a:r>
              <a:rPr lang="el-GR" sz="1800" b="1" dirty="0"/>
              <a:t> </a:t>
            </a:r>
            <a:r>
              <a:rPr lang="en-US" sz="1800" b="1" dirty="0"/>
              <a:t>bytecodes</a:t>
            </a:r>
            <a:r>
              <a:rPr lang="el-GR" sz="1800" dirty="0"/>
              <a:t>.</a:t>
            </a:r>
          </a:p>
          <a:p>
            <a:pPr lvl="1">
              <a:spcAft>
                <a:spcPts val="600"/>
              </a:spcAft>
            </a:pPr>
            <a:r>
              <a:rPr lang="el-GR" sz="1800" dirty="0"/>
              <a:t>Εκτέλεση: η </a:t>
            </a:r>
            <a:r>
              <a:rPr lang="en-US" sz="1800" dirty="0"/>
              <a:t>Java Virtual Machine (JVM) </a:t>
            </a:r>
            <a:r>
              <a:rPr lang="el-GR" sz="1800" dirty="0"/>
              <a:t>διαβάζει τα </a:t>
            </a:r>
            <a:r>
              <a:rPr lang="en-US" sz="1800" dirty="0"/>
              <a:t>bytecodes </a:t>
            </a:r>
            <a:r>
              <a:rPr lang="el-GR" sz="1800" dirty="0"/>
              <a:t>και εκτελεί το πρόγραμμα μας. </a:t>
            </a:r>
          </a:p>
          <a:p>
            <a:endParaRPr lang="el-GR" sz="3200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3A1F0-2129-4D66-B958-4D86453442A9}" type="slidenum">
              <a:rPr lang="el-GR"/>
              <a:pPr>
                <a:defRPr/>
              </a:pPr>
              <a:t>5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D1FF663C-9697-4CC2-98B9-2EDB6DE7DC87}"/>
              </a:ext>
            </a:extLst>
          </p:cNvPr>
          <p:cNvSpPr/>
          <p:nvPr/>
        </p:nvSpPr>
        <p:spPr>
          <a:xfrm>
            <a:off x="76201" y="6569254"/>
            <a:ext cx="9144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dirty="0"/>
              <a:t>Αναφορές: </a:t>
            </a:r>
            <a:r>
              <a:rPr lang="el-GR" sz="1100" dirty="0">
                <a:hlinkClick r:id="rId4"/>
              </a:rPr>
              <a:t>http://docs.oracle.com/javase/tutorial/getStarted/intro/definition.html</a:t>
            </a:r>
            <a:r>
              <a:rPr lang="en-US" sz="1100" dirty="0"/>
              <a:t> </a:t>
            </a:r>
            <a:r>
              <a:rPr lang="el-GR" sz="1100" dirty="0"/>
              <a:t>  </a:t>
            </a:r>
            <a:r>
              <a:rPr lang="en-US" sz="1100" dirty="0">
                <a:hlinkClick r:id="rId5"/>
              </a:rPr>
              <a:t>http://www.oracle.com/technetwork/java/langenv-140151.html</a:t>
            </a:r>
            <a:r>
              <a:rPr lang="en-US" sz="1100" dirty="0"/>
              <a:t> </a:t>
            </a:r>
            <a:r>
              <a:rPr lang="el-GR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114711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51051"/>
            <a:ext cx="8037766" cy="5117890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 err="1"/>
              <a:t>Downcasting</a:t>
            </a:r>
            <a:r>
              <a:rPr lang="el-GR" sz="1600" dirty="0"/>
              <a:t>: το να δείχνουμε ένα αντικείμενο της κλάσης </a:t>
            </a:r>
            <a:r>
              <a:rPr lang="en-US" sz="1600" dirty="0"/>
              <a:t>Parent </a:t>
            </a:r>
            <a:r>
              <a:rPr lang="el-GR" sz="1600" dirty="0"/>
              <a:t>με ένα </a:t>
            </a:r>
            <a:r>
              <a:rPr lang="en-US" sz="1600" dirty="0"/>
              <a:t>reference </a:t>
            </a:r>
            <a:r>
              <a:rPr lang="el-GR" sz="1600" dirty="0"/>
              <a:t>τύπου </a:t>
            </a:r>
            <a:r>
              <a:rPr lang="en-US" sz="1600" dirty="0"/>
              <a:t>Child</a:t>
            </a:r>
            <a:r>
              <a:rPr lang="el-GR" sz="1600" dirty="0"/>
              <a:t>. Σε αυτή την περίπτωση θα μας χτυπήσει </a:t>
            </a:r>
            <a:r>
              <a:rPr lang="en-US" sz="1600" dirty="0"/>
              <a:t>compile-time error</a:t>
            </a:r>
            <a:r>
              <a:rPr lang="el-GR" sz="1600" dirty="0"/>
              <a:t> μιας και η μνήμη δεν είναι ίδια. Η μόνη εξαίρεση </a:t>
            </a:r>
            <a:endParaRPr lang="en-US" sz="1600" dirty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l-GR" sz="1200" dirty="0"/>
              <a:t>	</a:t>
            </a:r>
            <a:r>
              <a:rPr lang="en-US" sz="1200" dirty="0"/>
              <a:t>	Parent </a:t>
            </a:r>
            <a:r>
              <a:rPr lang="en-US" sz="1200" dirty="0" err="1"/>
              <a:t>obj</a:t>
            </a:r>
            <a:r>
              <a:rPr lang="en-US" sz="1200" dirty="0"/>
              <a:t> = new Child();		Parent </a:t>
            </a:r>
            <a:r>
              <a:rPr lang="en-US" sz="1200" dirty="0" err="1"/>
              <a:t>obj</a:t>
            </a:r>
            <a:r>
              <a:rPr lang="en-US" sz="1200" dirty="0"/>
              <a:t> = new Child();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1200" dirty="0"/>
              <a:t>	Child </a:t>
            </a:r>
            <a:r>
              <a:rPr lang="en-US" sz="1200" dirty="0" err="1"/>
              <a:t>child</a:t>
            </a:r>
            <a:r>
              <a:rPr lang="en-US" sz="1200" dirty="0"/>
              <a:t> = (Child) </a:t>
            </a:r>
            <a:r>
              <a:rPr lang="en-US" sz="1200" dirty="0" err="1"/>
              <a:t>obj</a:t>
            </a:r>
            <a:r>
              <a:rPr lang="en-US" sz="1200" dirty="0"/>
              <a:t>;		if (</a:t>
            </a:r>
            <a:r>
              <a:rPr lang="en-US" sz="1200" dirty="0" err="1"/>
              <a:t>obj</a:t>
            </a:r>
            <a:r>
              <a:rPr lang="en-US" sz="1200" dirty="0"/>
              <a:t> </a:t>
            </a:r>
            <a:r>
              <a:rPr lang="en-US" sz="1200" dirty="0" err="1"/>
              <a:t>instanceof</a:t>
            </a:r>
            <a:r>
              <a:rPr lang="en-US" sz="1200" dirty="0"/>
              <a:t> Child)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1200" dirty="0"/>
              <a:t>						      Child </a:t>
            </a:r>
            <a:r>
              <a:rPr lang="en-US" sz="1200" dirty="0" err="1"/>
              <a:t>child</a:t>
            </a:r>
            <a:r>
              <a:rPr lang="en-US" sz="1200" dirty="0"/>
              <a:t> = (Child) </a:t>
            </a:r>
            <a:r>
              <a:rPr lang="en-US" sz="1200" dirty="0" err="1"/>
              <a:t>obj</a:t>
            </a:r>
            <a:endParaRPr lang="en-US" sz="1200" dirty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1200" dirty="0"/>
              <a:t>						    </a:t>
            </a:r>
            <a:endParaRPr lang="el-GR" sz="1600" dirty="0"/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1200" dirty="0"/>
              <a:t> </a:t>
            </a:r>
            <a:endParaRPr lang="en-US" sz="1000" b="1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2ADBAA-9DF6-46F1-9632-8739BF048784}" type="slidenum">
              <a:rPr lang="el-GR"/>
              <a:pPr>
                <a:defRPr/>
              </a:pPr>
              <a:t>50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4403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Type casting</a:t>
            </a:r>
            <a:endParaRPr lang="el-GR"/>
          </a:p>
        </p:txBody>
      </p:sp>
      <p:sp>
        <p:nvSpPr>
          <p:cNvPr id="6" name="Rectangle 5"/>
          <p:cNvSpPr/>
          <p:nvPr/>
        </p:nvSpPr>
        <p:spPr bwMode="auto">
          <a:xfrm>
            <a:off x="1371600" y="2295571"/>
            <a:ext cx="6553200" cy="1133429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>
            <a:cxnSpLocks/>
            <a:stCxn id="6" idx="0"/>
            <a:endCxn id="6" idx="2"/>
          </p:cNvCxnSpPr>
          <p:nvPr/>
        </p:nvCxnSpPr>
        <p:spPr bwMode="auto">
          <a:xfrm>
            <a:off x="4648200" y="2295571"/>
            <a:ext cx="0" cy="1133429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4A12E7CC-C710-4291-92A1-9BABCAF20142}"/>
              </a:ext>
            </a:extLst>
          </p:cNvPr>
          <p:cNvSpPr/>
          <p:nvPr/>
        </p:nvSpPr>
        <p:spPr>
          <a:xfrm>
            <a:off x="228600" y="6446812"/>
            <a:ext cx="82539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dirty="0">
                <a:hlinkClick r:id="rId3"/>
              </a:rPr>
              <a:t>https://docs.oracle.com/javase/tutorial/java/IandI/subclasses.html</a:t>
            </a:r>
            <a:r>
              <a:rPr lang="en-US" sz="1200" dirty="0"/>
              <a:t> 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27486582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>
            <a:extLst>
              <a:ext uri="{FF2B5EF4-FFF2-40B4-BE49-F238E27FC236}">
                <a16:creationId xmlns:a16="http://schemas.microsoft.com/office/drawing/2014/main" id="{42E91A61-9860-4D72-979D-61789B510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BF5D9FE-12C3-4A7F-9D08-56E2436C9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/>
              <a:t>class Super {</a:t>
            </a:r>
          </a:p>
          <a:p>
            <a:pPr marL="0" indent="0">
              <a:buNone/>
            </a:pPr>
            <a:r>
              <a:rPr lang="en-US" sz="1200" dirty="0"/>
              <a:t>   void Sample() {</a:t>
            </a:r>
          </a:p>
          <a:p>
            <a:pPr marL="0" indent="0">
              <a:buNone/>
            </a:pPr>
            <a:r>
              <a:rPr lang="en-US" sz="1200" dirty="0"/>
              <a:t>      </a:t>
            </a:r>
            <a:r>
              <a:rPr lang="en-US" sz="1200" dirty="0" err="1"/>
              <a:t>System.out.println</a:t>
            </a:r>
            <a:r>
              <a:rPr lang="en-US" sz="1200" dirty="0"/>
              <a:t>("method of super class");</a:t>
            </a:r>
          </a:p>
          <a:p>
            <a:pPr marL="0" indent="0">
              <a:buNone/>
            </a:pPr>
            <a:r>
              <a:rPr lang="en-US" sz="1200" dirty="0"/>
              <a:t>   }</a:t>
            </a:r>
          </a:p>
          <a:p>
            <a:pPr marL="0" indent="0">
              <a:buNone/>
            </a:pPr>
            <a:r>
              <a:rPr lang="en-US" sz="1200" dirty="0"/>
              <a:t>}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public class Sub extends Super {</a:t>
            </a:r>
          </a:p>
          <a:p>
            <a:pPr marL="0" indent="0">
              <a:buNone/>
            </a:pPr>
            <a:r>
              <a:rPr lang="en-US" sz="1200" dirty="0"/>
              <a:t>   void Sample() {</a:t>
            </a:r>
          </a:p>
          <a:p>
            <a:pPr marL="0" indent="0">
              <a:buNone/>
            </a:pPr>
            <a:r>
              <a:rPr lang="en-US" sz="1200" dirty="0"/>
              <a:t>      </a:t>
            </a:r>
            <a:r>
              <a:rPr lang="en-US" sz="1200" dirty="0" err="1"/>
              <a:t>System.out.println</a:t>
            </a:r>
            <a:r>
              <a:rPr lang="en-US" sz="1200" dirty="0"/>
              <a:t>("method of sub class");</a:t>
            </a:r>
          </a:p>
          <a:p>
            <a:pPr marL="0" indent="0">
              <a:buNone/>
            </a:pPr>
            <a:r>
              <a:rPr lang="en-US" sz="1200" dirty="0"/>
              <a:t>   }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public static void main(String </a:t>
            </a:r>
            <a:r>
              <a:rPr lang="en-US" sz="1200" dirty="0" err="1"/>
              <a:t>args</a:t>
            </a:r>
            <a:r>
              <a:rPr lang="en-US" sz="1200" dirty="0"/>
              <a:t>[]) {</a:t>
            </a:r>
          </a:p>
          <a:p>
            <a:pPr marL="0" indent="0">
              <a:buNone/>
            </a:pPr>
            <a:r>
              <a:rPr lang="en-US" sz="1200" dirty="0"/>
              <a:t>      Super obj = </a:t>
            </a:r>
            <a:r>
              <a:rPr lang="en-US" sz="1200" b="1" dirty="0"/>
              <a:t>(Super) </a:t>
            </a:r>
            <a:r>
              <a:rPr lang="en-US" sz="1200" dirty="0"/>
              <a:t>new Sub();</a:t>
            </a:r>
          </a:p>
          <a:p>
            <a:pPr marL="0" indent="0">
              <a:buNone/>
            </a:pPr>
            <a:r>
              <a:rPr lang="en-US" sz="1200" dirty="0"/>
              <a:t>      </a:t>
            </a:r>
            <a:r>
              <a:rPr lang="en-US" sz="1200" dirty="0" err="1"/>
              <a:t>obj.Sample</a:t>
            </a:r>
            <a:r>
              <a:rPr lang="en-US" sz="1200" dirty="0"/>
              <a:t>();                         //upcasting</a:t>
            </a:r>
          </a:p>
          <a:p>
            <a:pPr marL="0" indent="0">
              <a:buNone/>
            </a:pPr>
            <a:r>
              <a:rPr lang="en-US" sz="1200" dirty="0"/>
              <a:t>   } 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 public static void main(String </a:t>
            </a:r>
            <a:r>
              <a:rPr lang="en-US" sz="1200" dirty="0" err="1"/>
              <a:t>args</a:t>
            </a:r>
            <a:r>
              <a:rPr lang="en-US" sz="1200" dirty="0"/>
              <a:t>[]) {</a:t>
            </a:r>
          </a:p>
          <a:p>
            <a:pPr marL="0" indent="0">
              <a:buNone/>
            </a:pPr>
            <a:r>
              <a:rPr lang="en-US" sz="1200" dirty="0"/>
              <a:t>      Super obj = new Sub();</a:t>
            </a:r>
          </a:p>
          <a:p>
            <a:pPr marL="0" indent="0">
              <a:buNone/>
            </a:pPr>
            <a:r>
              <a:rPr lang="en-US" sz="1200" dirty="0"/>
              <a:t>      Sub </a:t>
            </a:r>
            <a:r>
              <a:rPr lang="en-US" sz="1200" dirty="0" err="1"/>
              <a:t>sub</a:t>
            </a:r>
            <a:r>
              <a:rPr lang="en-US" sz="1200" dirty="0"/>
              <a:t> = (Sub) obj;       </a:t>
            </a:r>
            <a:r>
              <a:rPr lang="en-US" sz="1200" dirty="0" err="1"/>
              <a:t>sub.Sample</a:t>
            </a:r>
            <a:r>
              <a:rPr lang="en-US" sz="1200" dirty="0"/>
              <a:t>();                                     //</a:t>
            </a:r>
            <a:r>
              <a:rPr lang="en-US" sz="1200" dirty="0" err="1"/>
              <a:t>downcasting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   }</a:t>
            </a:r>
          </a:p>
          <a:p>
            <a:pPr marL="0" indent="0">
              <a:buNone/>
            </a:pPr>
            <a:r>
              <a:rPr lang="en-US" sz="1200" dirty="0"/>
              <a:t>}</a:t>
            </a:r>
            <a:endParaRPr lang="el-GR" sz="1200" dirty="0"/>
          </a:p>
        </p:txBody>
      </p:sp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993CAC00-F211-4A62-9E90-4D93CF11B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89B8E-2047-4F06-A827-7ADE0CEEBCCA}" type="slidenum">
              <a:rPr lang="el-GR" smtClean="0"/>
              <a:pPr>
                <a:defRPr/>
              </a:pPr>
              <a:t>51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1256798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0E925-18FB-415D-8954-743423B15FEA}" type="slidenum">
              <a:rPr lang="el-GR"/>
              <a:pPr>
                <a:defRPr/>
              </a:pPr>
              <a:t>52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4198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/>
              <a:t>Παράδειγμα</a:t>
            </a:r>
          </a:p>
        </p:txBody>
      </p:sp>
      <p:pic>
        <p:nvPicPr>
          <p:cNvPr id="4198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" y="1685925"/>
            <a:ext cx="52197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2514600"/>
            <a:ext cx="340995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 Callout 9"/>
          <p:cNvSpPr/>
          <p:nvPr/>
        </p:nvSpPr>
        <p:spPr bwMode="auto">
          <a:xfrm>
            <a:off x="3886200" y="152400"/>
            <a:ext cx="5257800" cy="1219200"/>
          </a:xfrm>
          <a:prstGeom prst="wedgeEllipse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1992" name="TextBox 10"/>
          <p:cNvSpPr txBox="1">
            <a:spLocks noChangeArrowheads="1"/>
          </p:cNvSpPr>
          <p:nvPr/>
        </p:nvSpPr>
        <p:spPr bwMode="auto">
          <a:xfrm>
            <a:off x="4343400" y="312208"/>
            <a:ext cx="46116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dirty="0">
                <a:latin typeface="Verdana" pitchFamily="34" charset="0"/>
              </a:rPr>
              <a:t>Τί τυπώνει το πρόγραμμα μας</a:t>
            </a:r>
            <a:r>
              <a:rPr lang="en-US" dirty="0">
                <a:latin typeface="Verdana" pitchFamily="34" charset="0"/>
              </a:rPr>
              <a:t>?</a:t>
            </a:r>
          </a:p>
          <a:p>
            <a:pPr algn="ctr"/>
            <a:r>
              <a:rPr lang="el-GR" dirty="0" err="1">
                <a:latin typeface="Verdana" pitchFamily="34" charset="0"/>
              </a:rPr>
              <a:t>Ποιές</a:t>
            </a:r>
            <a:r>
              <a:rPr lang="el-GR" dirty="0">
                <a:latin typeface="Verdana" pitchFamily="34" charset="0"/>
              </a:rPr>
              <a:t> αρχές του αντικειμενοστραφούς </a:t>
            </a:r>
          </a:p>
          <a:p>
            <a:pPr algn="ctr"/>
            <a:r>
              <a:rPr lang="el-GR" dirty="0">
                <a:latin typeface="Verdana" pitchFamily="34" charset="0"/>
              </a:rPr>
              <a:t>προγραμματισμού διακρίνετε</a:t>
            </a:r>
            <a:r>
              <a:rPr lang="en-US" dirty="0">
                <a:latin typeface="Verdana" pitchFamily="34" charset="0"/>
              </a:rPr>
              <a:t>?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3657600" y="2895600"/>
            <a:ext cx="16764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500" dirty="0">
                <a:solidFill>
                  <a:schemeClr val="tx1"/>
                </a:solidFill>
              </a:rPr>
              <a:t>Method hiding </a:t>
            </a:r>
            <a:endParaRPr lang="el-GR" sz="15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304800" y="3352800"/>
            <a:ext cx="30480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81000" y="4876800"/>
            <a:ext cx="29718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endCxn id="12" idx="1"/>
          </p:cNvCxnSpPr>
          <p:nvPr/>
        </p:nvCxnSpPr>
        <p:spPr bwMode="auto">
          <a:xfrm flipV="1">
            <a:off x="3352800" y="3124200"/>
            <a:ext cx="304800" cy="3048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4" idx="6"/>
            <a:endCxn id="12" idx="2"/>
          </p:cNvCxnSpPr>
          <p:nvPr/>
        </p:nvCxnSpPr>
        <p:spPr bwMode="auto">
          <a:xfrm flipV="1">
            <a:off x="3352800" y="3352800"/>
            <a:ext cx="1143000" cy="16383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 bwMode="auto">
          <a:xfrm>
            <a:off x="228600" y="1828800"/>
            <a:ext cx="30480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12" idx="0"/>
            <a:endCxn id="21" idx="6"/>
          </p:cNvCxnSpPr>
          <p:nvPr/>
        </p:nvCxnSpPr>
        <p:spPr bwMode="auto">
          <a:xfrm flipH="1" flipV="1">
            <a:off x="3276600" y="1943100"/>
            <a:ext cx="1219200" cy="9525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 bwMode="auto">
          <a:xfrm>
            <a:off x="3810000" y="3429000"/>
            <a:ext cx="20574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500" dirty="0">
                <a:solidFill>
                  <a:schemeClr val="tx1"/>
                </a:solidFill>
              </a:rPr>
              <a:t>Method overriding </a:t>
            </a:r>
            <a:endParaRPr lang="el-GR" sz="1500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457200" y="3886200"/>
            <a:ext cx="30480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533400" y="5410200"/>
            <a:ext cx="29718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endCxn id="24" idx="1"/>
          </p:cNvCxnSpPr>
          <p:nvPr/>
        </p:nvCxnSpPr>
        <p:spPr bwMode="auto">
          <a:xfrm flipV="1">
            <a:off x="3505200" y="3657600"/>
            <a:ext cx="304800" cy="3048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6" idx="6"/>
            <a:endCxn id="24" idx="2"/>
          </p:cNvCxnSpPr>
          <p:nvPr/>
        </p:nvCxnSpPr>
        <p:spPr bwMode="auto">
          <a:xfrm flipV="1">
            <a:off x="3505200" y="3886200"/>
            <a:ext cx="1333500" cy="16383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 bwMode="auto">
          <a:xfrm>
            <a:off x="381000" y="2362200"/>
            <a:ext cx="30480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24" idx="0"/>
            <a:endCxn id="29" idx="6"/>
          </p:cNvCxnSpPr>
          <p:nvPr/>
        </p:nvCxnSpPr>
        <p:spPr bwMode="auto">
          <a:xfrm flipH="1" flipV="1">
            <a:off x="3429000" y="2476500"/>
            <a:ext cx="1409700" cy="9525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 bwMode="auto">
          <a:xfrm>
            <a:off x="5181600" y="4953000"/>
            <a:ext cx="3352800" cy="1066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l-GR" sz="1400" dirty="0"/>
              <a:t>ΑΠΑΝΤΗΣΗ</a:t>
            </a:r>
            <a:endParaRPr lang="en-US" sz="1400" dirty="0"/>
          </a:p>
          <a:p>
            <a:pPr algn="ctr">
              <a:defRPr/>
            </a:pPr>
            <a:r>
              <a:rPr lang="en-US" sz="1400" dirty="0"/>
              <a:t>The class method in Animal. </a:t>
            </a:r>
          </a:p>
          <a:p>
            <a:pPr algn="ctr">
              <a:defRPr/>
            </a:pPr>
            <a:r>
              <a:rPr lang="en-US" sz="1400" dirty="0"/>
              <a:t>The instance method in Cat. </a:t>
            </a:r>
          </a:p>
          <a:p>
            <a:pPr algn="ctr">
              <a:defRPr/>
            </a:pPr>
            <a:r>
              <a:rPr lang="en-US" sz="1400" dirty="0"/>
              <a:t>The instance method in Dog.</a:t>
            </a:r>
            <a:endParaRPr lang="el-GR" sz="14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l-GR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21" grpId="0" animBg="1"/>
      <p:bldP spid="24" grpId="0" animBg="1"/>
      <p:bldP spid="25" grpId="0" animBg="1"/>
      <p:bldP spid="26" grpId="0" animBg="1"/>
      <p:bldP spid="29" grpId="0" animBg="1"/>
      <p:bldP spid="3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C18EE-052E-4C0F-B1BC-21847996D954}" type="slidenum">
              <a:rPr lang="el-GR"/>
              <a:pPr>
                <a:defRPr/>
              </a:pPr>
              <a:t>53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idx="4294967295"/>
          </p:nvPr>
        </p:nvSpPr>
        <p:spPr>
          <a:xfrm>
            <a:off x="566738" y="1676400"/>
            <a:ext cx="80010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Τεχνολογία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Java</a:t>
            </a: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Αντικειμεστραφής προγραμματισμός και συντακτικό της γλώσσας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Χρήσιμες κλάσεις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Κληρονομικότητα</a:t>
            </a:r>
          </a:p>
          <a:p>
            <a:pPr eaLnBrk="1" hangingPunct="1">
              <a:defRPr/>
            </a:pPr>
            <a:r>
              <a:rPr lang="el-GR" dirty="0">
                <a:highlight>
                  <a:srgbClr val="C0C0C0"/>
                </a:highlight>
              </a:rPr>
              <a:t>Διεπαφές</a:t>
            </a:r>
            <a:r>
              <a:rPr lang="en-US" dirty="0">
                <a:highlight>
                  <a:srgbClr val="C0C0C0"/>
                </a:highlight>
              </a:rPr>
              <a:t>, </a:t>
            </a:r>
            <a:r>
              <a:rPr lang="el-GR" dirty="0">
                <a:highlight>
                  <a:srgbClr val="C0C0C0"/>
                </a:highlight>
              </a:rPr>
              <a:t>Αφηρημένες Κλάσεις</a:t>
            </a:r>
            <a:endParaRPr lang="en-US" dirty="0">
              <a:highlight>
                <a:srgbClr val="C0C0C0"/>
              </a:highlight>
            </a:endParaRP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Πακέτα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και εμβέλεια κλάσεων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Εργαλεία υλοποίησης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7CAA1-8F97-420F-94D6-7B31076F4C83}" type="slidenum">
              <a:rPr lang="el-GR"/>
              <a:pPr>
                <a:defRPr/>
              </a:pPr>
              <a:t>54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4915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 err="1"/>
              <a:t>Διεπαφές</a:t>
            </a:r>
            <a:r>
              <a:rPr lang="el-GR" dirty="0"/>
              <a:t> (</a:t>
            </a:r>
            <a:r>
              <a:rPr lang="en-US" dirty="0"/>
              <a:t>Interfaces</a:t>
            </a:r>
            <a:r>
              <a:rPr lang="el-GR" dirty="0"/>
              <a:t>)</a:t>
            </a:r>
            <a:r>
              <a:rPr lang="en-US" dirty="0"/>
              <a:t> (1)</a:t>
            </a:r>
            <a:endParaRPr lang="el-GR" dirty="0"/>
          </a:p>
        </p:txBody>
      </p:sp>
      <p:sp>
        <p:nvSpPr>
          <p:cNvPr id="49157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82910"/>
            <a:ext cx="5453062" cy="511789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500" dirty="0"/>
              <a:t>Υπάρχουν περιπτώσεις τομέα της μηχανικής λογισμικού, όταν είναι σημαντικό για τις διαφορετικές ομάδες προγραμματιστών να συμφωνήσουν σε μια «σύμβαση» που εξηγεί πώς </a:t>
            </a:r>
            <a:r>
              <a:rPr lang="el-GR" sz="1500" dirty="0" err="1"/>
              <a:t>αλληλεπιδρούν</a:t>
            </a:r>
            <a:r>
              <a:rPr lang="el-GR" sz="1500" dirty="0"/>
              <a:t> τα διακριτά τμήματα του λογισμικό τους. Κάθε ομάδα θα πρέπει να μπορεί να γράφει τον κώδικα χωρίς να γνωρίζει πώς γράφεται ο κώδικας της άλλης ομάδας. </a:t>
            </a:r>
          </a:p>
          <a:p>
            <a:pPr>
              <a:spcAft>
                <a:spcPts val="600"/>
              </a:spcAft>
            </a:pPr>
            <a:r>
              <a:rPr lang="el-GR" sz="1500" dirty="0"/>
              <a:t>Τα </a:t>
            </a:r>
            <a:r>
              <a:rPr lang="en-US" sz="1500" dirty="0"/>
              <a:t>interfaces </a:t>
            </a:r>
            <a:r>
              <a:rPr lang="el-GR" sz="1500" dirty="0"/>
              <a:t>μας παρέχουν αυτή την δυνατότητα.</a:t>
            </a:r>
          </a:p>
          <a:p>
            <a:pPr>
              <a:spcAft>
                <a:spcPts val="600"/>
              </a:spcAft>
            </a:pPr>
            <a:r>
              <a:rPr lang="el-GR" sz="1500" dirty="0"/>
              <a:t>Στην</a:t>
            </a:r>
            <a:r>
              <a:rPr lang="en-US" sz="1500" dirty="0"/>
              <a:t> Java </a:t>
            </a:r>
            <a:r>
              <a:rPr lang="el-GR" sz="1500" dirty="0"/>
              <a:t>ένα </a:t>
            </a:r>
            <a:r>
              <a:rPr lang="en-US" sz="1500" dirty="0"/>
              <a:t>interface </a:t>
            </a:r>
            <a:r>
              <a:rPr lang="el-GR" sz="1500" dirty="0"/>
              <a:t>αποτελεί </a:t>
            </a:r>
          </a:p>
          <a:p>
            <a:pPr lvl="1">
              <a:spcAft>
                <a:spcPts val="600"/>
              </a:spcAft>
            </a:pPr>
            <a:r>
              <a:rPr lang="el-GR" sz="1500" dirty="0"/>
              <a:t>ένα</a:t>
            </a:r>
            <a:r>
              <a:rPr lang="en-US" sz="1500" dirty="0"/>
              <a:t> reference type, </a:t>
            </a:r>
            <a:r>
              <a:rPr lang="el-GR" sz="1500" dirty="0"/>
              <a:t>παρόμοιο με μια κλάση</a:t>
            </a:r>
          </a:p>
          <a:p>
            <a:pPr lvl="1">
              <a:spcAft>
                <a:spcPts val="600"/>
              </a:spcAft>
            </a:pPr>
            <a:r>
              <a:rPr lang="el-GR" sz="1500" dirty="0"/>
              <a:t>περιέχει μόνο</a:t>
            </a:r>
            <a:r>
              <a:rPr lang="en-US" sz="1500" dirty="0"/>
              <a:t> </a:t>
            </a:r>
            <a:r>
              <a:rPr lang="el-GR" sz="1500" dirty="0"/>
              <a:t>σταθερές </a:t>
            </a:r>
            <a:r>
              <a:rPr lang="en-US" sz="1500" dirty="0"/>
              <a:t>(static &amp; final </a:t>
            </a:r>
            <a:r>
              <a:rPr lang="el-GR" sz="1500" dirty="0"/>
              <a:t>μεταβλητές</a:t>
            </a:r>
            <a:r>
              <a:rPr lang="en-US" sz="1500" dirty="0"/>
              <a:t>) </a:t>
            </a:r>
            <a:endParaRPr lang="el-GR" sz="1500" dirty="0"/>
          </a:p>
          <a:p>
            <a:pPr lvl="1">
              <a:spcAft>
                <a:spcPts val="600"/>
              </a:spcAft>
            </a:pPr>
            <a:r>
              <a:rPr lang="el-GR" sz="1500" dirty="0"/>
              <a:t>δηλώσεις μεθόδων</a:t>
            </a:r>
            <a:endParaRPr lang="en-US" sz="1500" dirty="0"/>
          </a:p>
          <a:p>
            <a:pPr lvl="1">
              <a:spcAft>
                <a:spcPts val="600"/>
              </a:spcAft>
            </a:pPr>
            <a:r>
              <a:rPr lang="el-GR" sz="1500" dirty="0">
                <a:solidFill>
                  <a:schemeClr val="accent2"/>
                </a:solidFill>
              </a:rPr>
              <a:t>Δεν υλοποιείται </a:t>
            </a:r>
            <a:r>
              <a:rPr lang="el-GR" sz="1500" b="1" dirty="0">
                <a:solidFill>
                  <a:schemeClr val="accent2"/>
                </a:solidFill>
              </a:rPr>
              <a:t>ΚΑΜΙΑ </a:t>
            </a:r>
            <a:r>
              <a:rPr lang="el-GR" sz="1500" dirty="0">
                <a:solidFill>
                  <a:schemeClr val="accent2"/>
                </a:solidFill>
              </a:rPr>
              <a:t>μέθοδος</a:t>
            </a:r>
            <a:r>
              <a:rPr lang="en-US" sz="1500" dirty="0">
                <a:solidFill>
                  <a:schemeClr val="accent2"/>
                </a:solidFill>
              </a:rPr>
              <a:t>.</a:t>
            </a:r>
            <a:endParaRPr lang="el-GR" sz="1500" dirty="0">
              <a:solidFill>
                <a:schemeClr val="accent2"/>
              </a:solidFill>
            </a:endParaRPr>
          </a:p>
          <a:p>
            <a:pPr>
              <a:spcAft>
                <a:spcPts val="600"/>
              </a:spcAft>
            </a:pPr>
            <a:r>
              <a:rPr lang="el-GR" sz="1500" b="1" dirty="0"/>
              <a:t>Δεν μπορούμε να δημιουργήσουμε αντικείμενα από </a:t>
            </a:r>
            <a:r>
              <a:rPr lang="en-US" sz="1500" b="1" dirty="0"/>
              <a:t>interfaces</a:t>
            </a:r>
            <a:r>
              <a:rPr lang="en-US" sz="1500" dirty="0"/>
              <a:t>. </a:t>
            </a:r>
          </a:p>
          <a:p>
            <a:pPr marL="0" indent="0">
              <a:spcAft>
                <a:spcPts val="600"/>
              </a:spcAft>
              <a:buNone/>
            </a:pPr>
            <a:endParaRPr lang="el-GR" sz="1500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CFB25BBF-EECF-4BF1-8A9A-36A1722A7CEC}"/>
              </a:ext>
            </a:extLst>
          </p:cNvPr>
          <p:cNvSpPr/>
          <p:nvPr/>
        </p:nvSpPr>
        <p:spPr>
          <a:xfrm>
            <a:off x="563690" y="6560156"/>
            <a:ext cx="7924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dirty="0">
                <a:hlinkClick r:id="rId2"/>
              </a:rPr>
              <a:t>http://docs.oracle.com/javase/tutorial/java/IandI/createinterface.html</a:t>
            </a:r>
            <a:r>
              <a:rPr lang="en-US" sz="1200" dirty="0"/>
              <a:t> </a:t>
            </a:r>
            <a:endParaRPr lang="el-GR" sz="1200" dirty="0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4CF60DEF-9A67-4496-BF29-A5935435D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74872" y="4547420"/>
            <a:ext cx="3636818" cy="1066800"/>
          </a:xfrm>
          <a:prstGeom prst="rect">
            <a:avLst/>
          </a:prstGeom>
          <a:noFill/>
          <a:ln w="9525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7CAA1-8F97-420F-94D6-7B31076F4C83}" type="slidenum">
              <a:rPr lang="el-GR"/>
              <a:pPr>
                <a:defRPr/>
              </a:pPr>
              <a:t>55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4915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 err="1"/>
              <a:t>Διεπαφές</a:t>
            </a:r>
            <a:r>
              <a:rPr lang="el-GR" dirty="0"/>
              <a:t> (</a:t>
            </a:r>
            <a:r>
              <a:rPr lang="en-US" dirty="0"/>
              <a:t>Interfaces</a:t>
            </a:r>
            <a:r>
              <a:rPr lang="el-GR" dirty="0"/>
              <a:t>)</a:t>
            </a:r>
            <a:r>
              <a:rPr lang="en-US" dirty="0"/>
              <a:t> (2)</a:t>
            </a:r>
            <a:endParaRPr lang="el-GR" dirty="0"/>
          </a:p>
        </p:txBody>
      </p:sp>
      <p:sp>
        <p:nvSpPr>
          <p:cNvPr id="49157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82910"/>
            <a:ext cx="4614862" cy="511789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800" dirty="0"/>
              <a:t>Ένα </a:t>
            </a:r>
            <a:r>
              <a:rPr lang="en-US" sz="1800" dirty="0"/>
              <a:t>interface</a:t>
            </a:r>
            <a:r>
              <a:rPr lang="el-GR" sz="1800" dirty="0"/>
              <a:t> μπορεί να γίνει</a:t>
            </a:r>
            <a:endParaRPr lang="en-US" sz="1800" dirty="0"/>
          </a:p>
          <a:p>
            <a:pPr lvl="1">
              <a:spcAft>
                <a:spcPts val="600"/>
              </a:spcAft>
            </a:pPr>
            <a:r>
              <a:rPr lang="en-US" sz="1800" dirty="0"/>
              <a:t>extend </a:t>
            </a:r>
            <a:r>
              <a:rPr lang="el-GR" sz="1800" dirty="0"/>
              <a:t>από ένα άλλο </a:t>
            </a:r>
            <a:r>
              <a:rPr lang="en-US" sz="1800" dirty="0"/>
              <a:t>interface</a:t>
            </a:r>
          </a:p>
          <a:p>
            <a:pPr lvl="1">
              <a:spcAft>
                <a:spcPts val="600"/>
              </a:spcAft>
            </a:pPr>
            <a:r>
              <a:rPr lang="en-US" sz="1800" dirty="0"/>
              <a:t>implement </a:t>
            </a:r>
            <a:r>
              <a:rPr lang="el-GR" sz="1800" dirty="0"/>
              <a:t>από μια κλάση </a:t>
            </a:r>
            <a:endParaRPr lang="en-US" sz="1800" dirty="0"/>
          </a:p>
          <a:p>
            <a:pPr>
              <a:spcAft>
                <a:spcPts val="600"/>
              </a:spcAft>
            </a:pPr>
            <a:r>
              <a:rPr lang="el-GR" sz="1800" dirty="0"/>
              <a:t>Για να χρησιμοποιήσουμε ένα </a:t>
            </a:r>
            <a:r>
              <a:rPr lang="en-US" sz="1800" dirty="0"/>
              <a:t>interface </a:t>
            </a:r>
            <a:r>
              <a:rPr lang="el-GR" sz="1800" dirty="0"/>
              <a:t>πρέπει να γράψουμε </a:t>
            </a:r>
            <a:r>
              <a:rPr lang="en-US" sz="1800" dirty="0"/>
              <a:t>(implement) </a:t>
            </a:r>
            <a:r>
              <a:rPr lang="el-GR" sz="1800" dirty="0"/>
              <a:t>μία </a:t>
            </a:r>
            <a:r>
              <a:rPr lang="en-US" sz="1800" dirty="0"/>
              <a:t>class. </a:t>
            </a:r>
          </a:p>
          <a:p>
            <a:pPr>
              <a:spcAft>
                <a:spcPts val="600"/>
              </a:spcAft>
            </a:pPr>
            <a:r>
              <a:rPr lang="el-GR" sz="1800" dirty="0"/>
              <a:t>Όταν κάνουμε </a:t>
            </a:r>
            <a:r>
              <a:rPr lang="en-US" sz="1800" dirty="0"/>
              <a:t>implement </a:t>
            </a:r>
            <a:r>
              <a:rPr lang="el-GR" sz="1800" dirty="0"/>
              <a:t>ένα </a:t>
            </a:r>
            <a:r>
              <a:rPr lang="en-US" sz="1800" dirty="0"/>
              <a:t>interface</a:t>
            </a:r>
            <a:r>
              <a:rPr lang="el-GR" sz="1800" dirty="0"/>
              <a:t>, πρέπει να γράψουμε κώδικα </a:t>
            </a:r>
            <a:r>
              <a:rPr lang="el-GR" sz="1800" b="1" dirty="0"/>
              <a:t>για όλες τις μεθόδους </a:t>
            </a:r>
            <a:r>
              <a:rPr lang="el-GR" sz="1800" dirty="0"/>
              <a:t>που ορίζονται.</a:t>
            </a:r>
          </a:p>
          <a:p>
            <a:pPr>
              <a:spcAft>
                <a:spcPts val="600"/>
              </a:spcAft>
            </a:pPr>
            <a:r>
              <a:rPr lang="el-GR" sz="1800" dirty="0"/>
              <a:t>Μια κλάση μπορεί να κάνει </a:t>
            </a:r>
            <a:r>
              <a:rPr lang="en-US" sz="1800" b="1" dirty="0"/>
              <a:t>implement </a:t>
            </a:r>
            <a:r>
              <a:rPr lang="el-GR" sz="1800" b="1" dirty="0"/>
              <a:t>παραπάνω από ένα </a:t>
            </a:r>
            <a:r>
              <a:rPr lang="en-US" sz="1800" b="1" dirty="0"/>
              <a:t>interfaces </a:t>
            </a:r>
            <a:r>
              <a:rPr lang="en-US" sz="1800" dirty="0"/>
              <a:t>(</a:t>
            </a:r>
            <a:r>
              <a:rPr lang="el-GR" sz="1800" dirty="0"/>
              <a:t>σε αντίθεση με την κληρονομικότητα</a:t>
            </a:r>
            <a:r>
              <a:rPr lang="en-US" sz="1800" dirty="0"/>
              <a:t>, </a:t>
            </a:r>
            <a:r>
              <a:rPr lang="el-GR" sz="1800" dirty="0"/>
              <a:t>όπου μπορεί να κάνει </a:t>
            </a:r>
            <a:r>
              <a:rPr lang="en-US" sz="1800" dirty="0"/>
              <a:t>extend </a:t>
            </a:r>
            <a:r>
              <a:rPr lang="el-GR" sz="1800" dirty="0"/>
              <a:t>μια μόνο κλάση</a:t>
            </a:r>
            <a:r>
              <a:rPr lang="en-US" sz="1800" dirty="0"/>
              <a:t>)</a:t>
            </a:r>
            <a:r>
              <a:rPr lang="el-GR" sz="1800" dirty="0"/>
              <a:t>.</a:t>
            </a:r>
          </a:p>
          <a:p>
            <a:pPr marL="0" indent="0">
              <a:spcAft>
                <a:spcPts val="600"/>
              </a:spcAft>
              <a:buNone/>
            </a:pPr>
            <a:endParaRPr lang="el-GR" sz="1800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CFB25BBF-EECF-4BF1-8A9A-36A1722A7CEC}"/>
              </a:ext>
            </a:extLst>
          </p:cNvPr>
          <p:cNvSpPr/>
          <p:nvPr/>
        </p:nvSpPr>
        <p:spPr>
          <a:xfrm>
            <a:off x="563690" y="6560156"/>
            <a:ext cx="7924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dirty="0">
                <a:hlinkClick r:id="rId2"/>
              </a:rPr>
              <a:t>http://docs.oracle.com/javase/tutorial/java/IandI/createinterface.html</a:t>
            </a:r>
            <a:r>
              <a:rPr lang="en-US" sz="1200" dirty="0"/>
              <a:t> </a:t>
            </a:r>
            <a:endParaRPr lang="el-GR" sz="1200" dirty="0"/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6569A5F0-B6D2-4EA1-80CD-5DE69055AA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1919065"/>
            <a:ext cx="3495675" cy="2971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065512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E0B07-7180-498A-9264-9398D00C33B3}" type="slidenum">
              <a:rPr lang="el-GR"/>
              <a:pPr>
                <a:defRPr/>
              </a:pPr>
              <a:t>56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5018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/>
              <a:t>Συνολικά</a:t>
            </a:r>
          </a:p>
        </p:txBody>
      </p:sp>
      <p:pic>
        <p:nvPicPr>
          <p:cNvPr id="5018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99" y="1447800"/>
            <a:ext cx="389659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2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3857" y="2917825"/>
            <a:ext cx="4191483" cy="3563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Arrow Connector 13"/>
          <p:cNvCxnSpPr/>
          <p:nvPr/>
        </p:nvCxnSpPr>
        <p:spPr bwMode="auto">
          <a:xfrm>
            <a:off x="1905000" y="2514600"/>
            <a:ext cx="0" cy="3810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9163" y="2525713"/>
            <a:ext cx="1550987" cy="392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/>
              <a:t>implements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96784-E02D-4469-9DA0-7E5ED3DBE055}" type="slidenum">
              <a:rPr lang="el-GR"/>
              <a:pPr>
                <a:defRPr/>
              </a:pPr>
              <a:t>57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5120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/>
              <a:t>Αφηρημένες (</a:t>
            </a:r>
            <a:r>
              <a:rPr lang="en-US" dirty="0"/>
              <a:t>Abstract</a:t>
            </a:r>
            <a:r>
              <a:rPr lang="el-GR" dirty="0"/>
              <a:t>)</a:t>
            </a:r>
            <a:r>
              <a:rPr lang="en-US" dirty="0"/>
              <a:t> </a:t>
            </a:r>
            <a:r>
              <a:rPr lang="el-GR" dirty="0"/>
              <a:t>κλάσεις</a:t>
            </a:r>
          </a:p>
        </p:txBody>
      </p:sp>
      <p:sp>
        <p:nvSpPr>
          <p:cNvPr id="51205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51051"/>
            <a:ext cx="8424862" cy="511789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600" dirty="0"/>
              <a:t>Αποτελούν κλάσεις </a:t>
            </a:r>
            <a:r>
              <a:rPr lang="el-GR" sz="1600" b="1" dirty="0"/>
              <a:t>με μια ή περισσότερες </a:t>
            </a:r>
            <a:r>
              <a:rPr lang="en-US" sz="1600" b="1" dirty="0"/>
              <a:t>abstract </a:t>
            </a:r>
            <a:r>
              <a:rPr lang="el-GR" sz="1600" b="1" dirty="0"/>
              <a:t>μεθόδους </a:t>
            </a:r>
            <a:r>
              <a:rPr lang="el-GR" sz="1600" dirty="0"/>
              <a:t>(που δεν έχουν υλοποιηθεί).</a:t>
            </a:r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el-GR" sz="1600" dirty="0"/>
              <a:t>	</a:t>
            </a:r>
            <a:r>
              <a:rPr lang="el-GR" sz="2000" dirty="0"/>
              <a:t>                            </a:t>
            </a:r>
            <a:r>
              <a:rPr lang="en-US" sz="1050" dirty="0"/>
              <a:t>public abstract class </a:t>
            </a:r>
            <a:r>
              <a:rPr lang="en-US" sz="1050" dirty="0" err="1"/>
              <a:t>MyAbstractClass</a:t>
            </a:r>
            <a:r>
              <a:rPr lang="en-US" sz="1050" dirty="0"/>
              <a:t> { </a:t>
            </a:r>
            <a:endParaRPr lang="el-GR" sz="1050" dirty="0"/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el-GR" sz="1050" dirty="0"/>
              <a:t>                                                                   </a:t>
            </a:r>
            <a:r>
              <a:rPr lang="en-US" sz="1050" dirty="0"/>
              <a:t>// declare fields </a:t>
            </a:r>
            <a:endParaRPr lang="el-GR" sz="1050" dirty="0"/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el-GR" sz="1050" dirty="0"/>
              <a:t>                                                                   </a:t>
            </a:r>
            <a:r>
              <a:rPr lang="en-US" sz="1050" dirty="0"/>
              <a:t>// declare non-abstract methods </a:t>
            </a:r>
            <a:endParaRPr lang="el-GR" sz="1050" dirty="0"/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el-GR" sz="1050" dirty="0"/>
              <a:t>                                                                  </a:t>
            </a:r>
            <a:r>
              <a:rPr lang="en-US" sz="1050" dirty="0"/>
              <a:t>abstract void </a:t>
            </a:r>
            <a:r>
              <a:rPr lang="en-US" sz="1050" dirty="0" err="1"/>
              <a:t>abstractMethod</a:t>
            </a:r>
            <a:r>
              <a:rPr lang="en-US" sz="1050" dirty="0"/>
              <a:t>();</a:t>
            </a:r>
            <a:endParaRPr lang="el-GR" sz="1050" dirty="0"/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el-GR" sz="1050" dirty="0"/>
              <a:t>                                                              </a:t>
            </a:r>
            <a:r>
              <a:rPr lang="en-US" sz="1050" dirty="0"/>
              <a:t> }</a:t>
            </a:r>
          </a:p>
          <a:p>
            <a:pPr>
              <a:spcAft>
                <a:spcPts val="600"/>
              </a:spcAft>
            </a:pPr>
            <a:r>
              <a:rPr lang="el-GR" sz="1600" dirty="0"/>
              <a:t>Μια κλάση μπορεί να την κάνει </a:t>
            </a:r>
            <a:r>
              <a:rPr lang="en-US" sz="1600" dirty="0"/>
              <a:t>extend </a:t>
            </a:r>
            <a:r>
              <a:rPr lang="el-GR" sz="1600" dirty="0"/>
              <a:t>και να υλοποιήσει όλες τις </a:t>
            </a:r>
            <a:r>
              <a:rPr lang="en-US" sz="1600" dirty="0"/>
              <a:t>abstract </a:t>
            </a:r>
            <a:r>
              <a:rPr lang="el-GR" sz="1600" dirty="0"/>
              <a:t>μεθόδους της.</a:t>
            </a:r>
          </a:p>
          <a:p>
            <a:pPr>
              <a:spcAft>
                <a:spcPts val="600"/>
              </a:spcAft>
            </a:pPr>
            <a:r>
              <a:rPr lang="el-GR" sz="1600" dirty="0"/>
              <a:t>Σε σύγκριση με τα </a:t>
            </a:r>
            <a:r>
              <a:rPr lang="en-US" sz="1600" dirty="0"/>
              <a:t>interfaces, </a:t>
            </a:r>
            <a:r>
              <a:rPr lang="el-GR" sz="1600" b="1" dirty="0"/>
              <a:t>οι </a:t>
            </a:r>
            <a:r>
              <a:rPr lang="en-US" sz="1600" b="1" dirty="0"/>
              <a:t>abstract classes </a:t>
            </a:r>
            <a:r>
              <a:rPr lang="el-GR" sz="1600" b="1" dirty="0"/>
              <a:t>περιέχουν πεδία </a:t>
            </a:r>
            <a:r>
              <a:rPr lang="en-US" sz="1600" b="1" dirty="0"/>
              <a:t>non static </a:t>
            </a:r>
            <a:r>
              <a:rPr lang="el-GR" sz="1600" b="1" dirty="0"/>
              <a:t>και </a:t>
            </a:r>
            <a:r>
              <a:rPr lang="en-US" sz="1600" b="1" dirty="0"/>
              <a:t>final, </a:t>
            </a:r>
            <a:r>
              <a:rPr lang="el-GR" sz="1600" b="1" dirty="0"/>
              <a:t>και παρέχουν υλοποίηση για κάποιες από τις μεθόδους τους</a:t>
            </a:r>
            <a:r>
              <a:rPr lang="en-US" sz="1600" b="1" dirty="0"/>
              <a:t>. </a:t>
            </a:r>
            <a:endParaRPr lang="el-GR" sz="1600" b="1" dirty="0"/>
          </a:p>
          <a:p>
            <a:pPr>
              <a:spcAft>
                <a:spcPts val="600"/>
              </a:spcAft>
            </a:pPr>
            <a:r>
              <a:rPr lang="el-GR" sz="1600" dirty="0"/>
              <a:t>Ο λόγος που υπάρχουν είναι για να αφήνουν στον προγραμματιστή που τις κάνει </a:t>
            </a:r>
            <a:r>
              <a:rPr lang="en-US" sz="1600" dirty="0"/>
              <a:t>extend </a:t>
            </a:r>
            <a:r>
              <a:rPr lang="el-GR" sz="1600" dirty="0"/>
              <a:t>την ελευθερία να ολοκληρώσει την υλοποίηση τους.</a:t>
            </a:r>
          </a:p>
          <a:p>
            <a:pPr>
              <a:spcAft>
                <a:spcPts val="600"/>
              </a:spcAft>
            </a:pPr>
            <a:r>
              <a:rPr lang="el-GR" sz="1600" b="1" dirty="0"/>
              <a:t>Μια </a:t>
            </a:r>
            <a:r>
              <a:rPr lang="en-US" sz="1600" b="1" dirty="0"/>
              <a:t>abstract </a:t>
            </a:r>
            <a:r>
              <a:rPr lang="el-GR" sz="1600" b="1" dirty="0"/>
              <a:t>κλάση που περιέχει μόνο </a:t>
            </a:r>
            <a:r>
              <a:rPr lang="en-US" sz="1600" b="1" dirty="0"/>
              <a:t>abstract </a:t>
            </a:r>
            <a:r>
              <a:rPr lang="el-GR" sz="1600" b="1" dirty="0"/>
              <a:t>μεθόδους είναι καλύτερο να δηλωθεί ως </a:t>
            </a:r>
            <a:r>
              <a:rPr lang="en-US" sz="1600" b="1" dirty="0"/>
              <a:t>interface.</a:t>
            </a:r>
            <a:endParaRPr lang="el-GR" sz="900" b="1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2895600" y="1905000"/>
            <a:ext cx="3962400" cy="1600200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B23EC5F6-AB6D-450D-8222-DFD392653BC6}"/>
              </a:ext>
            </a:extLst>
          </p:cNvPr>
          <p:cNvSpPr/>
          <p:nvPr/>
        </p:nvSpPr>
        <p:spPr>
          <a:xfrm>
            <a:off x="560642" y="6526137"/>
            <a:ext cx="79581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dirty="0">
                <a:hlinkClick r:id="rId2"/>
              </a:rPr>
              <a:t>http://docs.oracle.com/javase/tutorial/java/IandI/abstract.html</a:t>
            </a:r>
            <a:r>
              <a:rPr lang="en-US" sz="1200" dirty="0"/>
              <a:t> </a:t>
            </a:r>
            <a:endParaRPr lang="el-GR" sz="12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0E9B6-C6C0-448F-A0BE-F93EF32B5CA6}" type="slidenum">
              <a:rPr lang="el-GR"/>
              <a:pPr>
                <a:defRPr/>
              </a:pPr>
              <a:t>58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52228" name="Content Placeholder 7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l-GR" dirty="0">
                <a:solidFill>
                  <a:srgbClr val="BFBFBF"/>
                </a:solidFill>
              </a:rPr>
              <a:t>Τεχνολογία </a:t>
            </a:r>
            <a:r>
              <a:rPr lang="en-US" dirty="0">
                <a:solidFill>
                  <a:srgbClr val="BFBFBF"/>
                </a:solidFill>
              </a:rPr>
              <a:t>Java</a:t>
            </a:r>
            <a:endParaRPr lang="el-GR" dirty="0">
              <a:solidFill>
                <a:srgbClr val="BFBFBF"/>
              </a:solidFill>
            </a:endParaRPr>
          </a:p>
          <a:p>
            <a:pPr eaLnBrk="1" hangingPunct="1"/>
            <a:r>
              <a:rPr lang="el-GR" dirty="0" err="1">
                <a:solidFill>
                  <a:srgbClr val="BFBFBF"/>
                </a:solidFill>
              </a:rPr>
              <a:t>Αντικειμεστραφής</a:t>
            </a:r>
            <a:r>
              <a:rPr lang="el-GR" dirty="0">
                <a:solidFill>
                  <a:srgbClr val="BFBFBF"/>
                </a:solidFill>
              </a:rPr>
              <a:t> προγραμματισμός και συντακτικό της γλώσσας</a:t>
            </a:r>
          </a:p>
          <a:p>
            <a:pPr eaLnBrk="1" hangingPunct="1"/>
            <a:r>
              <a:rPr lang="el-GR" dirty="0">
                <a:solidFill>
                  <a:srgbClr val="BFBFBF"/>
                </a:solidFill>
              </a:rPr>
              <a:t>Χρήσιμες κλάσεις</a:t>
            </a:r>
          </a:p>
          <a:p>
            <a:pPr eaLnBrk="1" hangingPunct="1"/>
            <a:r>
              <a:rPr lang="el-GR" dirty="0">
                <a:solidFill>
                  <a:srgbClr val="BFBFBF"/>
                </a:solidFill>
              </a:rPr>
              <a:t>Κληρονομικότητα</a:t>
            </a:r>
          </a:p>
          <a:p>
            <a:pPr eaLnBrk="1" hangingPunct="1"/>
            <a:r>
              <a:rPr lang="el-GR" dirty="0" err="1">
                <a:solidFill>
                  <a:srgbClr val="BFBFBF"/>
                </a:solidFill>
              </a:rPr>
              <a:t>Διεπαφές</a:t>
            </a:r>
            <a:r>
              <a:rPr lang="en-US" dirty="0">
                <a:solidFill>
                  <a:srgbClr val="BFBFBF"/>
                </a:solidFill>
              </a:rPr>
              <a:t>, </a:t>
            </a:r>
            <a:r>
              <a:rPr lang="el-GR" dirty="0">
                <a:solidFill>
                  <a:srgbClr val="BFBFBF"/>
                </a:solidFill>
              </a:rPr>
              <a:t>Αφηρημένες Κλάσεις</a:t>
            </a:r>
            <a:endParaRPr lang="en-US" dirty="0">
              <a:solidFill>
                <a:srgbClr val="BFBFBF"/>
              </a:solidFill>
            </a:endParaRPr>
          </a:p>
          <a:p>
            <a:pPr eaLnBrk="1" hangingPunct="1"/>
            <a:r>
              <a:rPr lang="el-GR" dirty="0">
                <a:highlight>
                  <a:srgbClr val="C0C0C0"/>
                </a:highlight>
              </a:rPr>
              <a:t>Πακέτα</a:t>
            </a:r>
            <a:r>
              <a:rPr lang="en-US" dirty="0">
                <a:highlight>
                  <a:srgbClr val="C0C0C0"/>
                </a:highlight>
              </a:rPr>
              <a:t> </a:t>
            </a:r>
            <a:r>
              <a:rPr lang="el-GR" dirty="0">
                <a:highlight>
                  <a:srgbClr val="C0C0C0"/>
                </a:highlight>
              </a:rPr>
              <a:t>και εμβέλεια κλάσεων </a:t>
            </a:r>
          </a:p>
          <a:p>
            <a:pPr eaLnBrk="1" hangingPunct="1"/>
            <a:r>
              <a:rPr lang="el-GR" dirty="0">
                <a:solidFill>
                  <a:srgbClr val="BFBFBF"/>
                </a:solidFill>
              </a:rPr>
              <a:t>Εργαλεία υλοποίησης</a:t>
            </a:r>
            <a:endParaRPr lang="el-GR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E0852B-1FE2-42A2-AEE1-50D0DE9A9B9D}" type="slidenum">
              <a:rPr lang="el-GR"/>
              <a:pPr>
                <a:defRPr/>
              </a:pPr>
              <a:t>59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5325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/>
              <a:t>Πακέτα (</a:t>
            </a:r>
            <a:r>
              <a:rPr lang="en-US"/>
              <a:t>Packages</a:t>
            </a:r>
            <a:r>
              <a:rPr lang="el-GR"/>
              <a:t>)</a:t>
            </a:r>
          </a:p>
        </p:txBody>
      </p:sp>
      <p:sp>
        <p:nvSpPr>
          <p:cNvPr id="53253" name="Content Placeholder 2"/>
          <p:cNvSpPr>
            <a:spLocks noGrp="1"/>
          </p:cNvSpPr>
          <p:nvPr>
            <p:ph idx="4294967295"/>
          </p:nvPr>
        </p:nvSpPr>
        <p:spPr>
          <a:xfrm>
            <a:off x="566737" y="1219199"/>
            <a:ext cx="8272463" cy="526195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800" dirty="0"/>
              <a:t>Με τον όρο </a:t>
            </a:r>
            <a:r>
              <a:rPr lang="en-US" sz="1800" b="1" dirty="0"/>
              <a:t>package</a:t>
            </a:r>
            <a:r>
              <a:rPr lang="en-US" sz="1800" dirty="0"/>
              <a:t> </a:t>
            </a:r>
            <a:r>
              <a:rPr lang="el-GR" sz="1800" dirty="0"/>
              <a:t>ορίζουμε την ομαδοποίηση συναφών κλάσεων και </a:t>
            </a:r>
            <a:r>
              <a:rPr lang="en-US" sz="1800" dirty="0"/>
              <a:t>interfaces </a:t>
            </a:r>
            <a:r>
              <a:rPr lang="el-GR" sz="1800" dirty="0"/>
              <a:t>σε ένα κατάλογο. </a:t>
            </a:r>
            <a:endParaRPr lang="en-US" sz="1800" dirty="0"/>
          </a:p>
          <a:p>
            <a:pPr>
              <a:spcAft>
                <a:spcPts val="600"/>
              </a:spcAft>
            </a:pPr>
            <a:r>
              <a:rPr lang="el-GR" sz="1800" dirty="0"/>
              <a:t>Πλεονεκτήματα από τον ορισμό πακέτων</a:t>
            </a:r>
            <a:endParaRPr lang="en-US" sz="1800" dirty="0"/>
          </a:p>
          <a:p>
            <a:pPr lvl="1">
              <a:spcAft>
                <a:spcPts val="600"/>
              </a:spcAft>
            </a:pPr>
            <a:r>
              <a:rPr lang="el-GR" sz="1800" dirty="0"/>
              <a:t>Ορισμός συνάφειας μεταξύ τύπων</a:t>
            </a:r>
          </a:p>
          <a:p>
            <a:pPr lvl="1">
              <a:spcAft>
                <a:spcPts val="600"/>
              </a:spcAft>
            </a:pPr>
            <a:r>
              <a:rPr lang="en-US" sz="1800" dirty="0"/>
              <a:t>Modularity</a:t>
            </a:r>
            <a:endParaRPr lang="el-GR" sz="1800" dirty="0"/>
          </a:p>
          <a:p>
            <a:pPr lvl="1">
              <a:spcAft>
                <a:spcPts val="600"/>
              </a:spcAft>
            </a:pPr>
            <a:r>
              <a:rPr lang="el-GR" sz="1800" dirty="0"/>
              <a:t>Δεν υπάρχουν «συγκρούσεις» στην ονοματολογία των κλάσεων, καθώς κάθε </a:t>
            </a:r>
            <a:r>
              <a:rPr lang="en-US" sz="1800" dirty="0"/>
              <a:t>package </a:t>
            </a:r>
            <a:r>
              <a:rPr lang="el-GR" sz="1800" dirty="0"/>
              <a:t>ορίζει δικό του </a:t>
            </a:r>
            <a:r>
              <a:rPr lang="en-US" sz="1800" dirty="0"/>
              <a:t>namespace. </a:t>
            </a:r>
          </a:p>
          <a:p>
            <a:pPr lvl="1">
              <a:spcAft>
                <a:spcPts val="600"/>
              </a:spcAft>
            </a:pPr>
            <a:r>
              <a:rPr lang="el-GR" sz="1800" dirty="0"/>
              <a:t>Επιτρέπουμε δικαίωμα πρόσβασης μεταξύ κλάσεων στο ίδιο </a:t>
            </a:r>
            <a:r>
              <a:rPr lang="en-US" sz="1800" dirty="0"/>
              <a:t>package </a:t>
            </a:r>
            <a:r>
              <a:rPr lang="el-GR" sz="1800" dirty="0"/>
              <a:t>και περιορίζουμε την πρόσβαση σε κλάσεις έξω από αυτό. </a:t>
            </a:r>
            <a:endParaRPr lang="el-GR" sz="2400" dirty="0"/>
          </a:p>
          <a:p>
            <a:pPr>
              <a:spcAft>
                <a:spcPts val="600"/>
              </a:spcAft>
            </a:pPr>
            <a:r>
              <a:rPr lang="el-GR" sz="1800" dirty="0"/>
              <a:t>Το </a:t>
            </a:r>
            <a:r>
              <a:rPr lang="en-US" sz="1800" dirty="0"/>
              <a:t>Java API </a:t>
            </a:r>
            <a:r>
              <a:rPr lang="el-GR" sz="1800" dirty="0"/>
              <a:t>παρέχει κώδικα ομαδοποιημένο σε πακέτα (</a:t>
            </a:r>
            <a:r>
              <a:rPr lang="en-US" sz="1800" dirty="0" err="1"/>
              <a:t>java.lang</a:t>
            </a:r>
            <a:r>
              <a:rPr lang="en-US" sz="1800" dirty="0"/>
              <a:t>, </a:t>
            </a:r>
            <a:r>
              <a:rPr lang="en-US" sz="1800" dirty="0" err="1"/>
              <a:t>java.util</a:t>
            </a:r>
            <a:r>
              <a:rPr lang="el-GR" sz="1800" dirty="0"/>
              <a:t>...)</a:t>
            </a:r>
            <a:endParaRPr lang="en-US" sz="1800" dirty="0"/>
          </a:p>
          <a:p>
            <a:pPr>
              <a:spcAft>
                <a:spcPts val="600"/>
              </a:spcAft>
            </a:pPr>
            <a:r>
              <a:rPr lang="el-GR" sz="1800" dirty="0"/>
              <a:t>Λέξη κλειδί</a:t>
            </a:r>
            <a:r>
              <a:rPr lang="en-US" sz="1800" dirty="0"/>
              <a:t>:</a:t>
            </a:r>
            <a:r>
              <a:rPr lang="en-US" sz="1800" b="1" dirty="0"/>
              <a:t>package</a:t>
            </a:r>
            <a:endParaRPr lang="el-GR" sz="1800" b="1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E1D2B688-2080-4CA7-BD31-25B66F82C5DF}"/>
              </a:ext>
            </a:extLst>
          </p:cNvPr>
          <p:cNvSpPr/>
          <p:nvPr/>
        </p:nvSpPr>
        <p:spPr>
          <a:xfrm>
            <a:off x="566738" y="649297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1200" dirty="0">
                <a:hlinkClick r:id="rId2"/>
              </a:rPr>
              <a:t>http://docs.oracle.com/javase/tutorial/java/package/index.html</a:t>
            </a:r>
            <a:r>
              <a:rPr lang="en-US" sz="1200" dirty="0"/>
              <a:t> </a:t>
            </a:r>
            <a:endParaRPr lang="el-GR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93281" y="6481157"/>
            <a:ext cx="1905000" cy="300643"/>
          </a:xfrm>
        </p:spPr>
        <p:txBody>
          <a:bodyPr/>
          <a:lstStyle/>
          <a:p>
            <a:pPr>
              <a:defRPr/>
            </a:pPr>
            <a:fld id="{CB4A835D-AB27-41C8-9A70-20AD7397BAAB}" type="slidenum">
              <a:rPr lang="el-GR"/>
              <a:pPr>
                <a:defRPr/>
              </a:pPr>
              <a:t>6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1946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/>
              <a:t>Η τεχνολογία </a:t>
            </a:r>
            <a:r>
              <a:rPr lang="en-US" dirty="0"/>
              <a:t>Java (3/3)</a:t>
            </a:r>
          </a:p>
        </p:txBody>
      </p:sp>
      <p:sp>
        <p:nvSpPr>
          <p:cNvPr id="19461" name="Content Placeholder 2"/>
          <p:cNvSpPr>
            <a:spLocks noGrp="1"/>
          </p:cNvSpPr>
          <p:nvPr>
            <p:ph idx="4294967295"/>
          </p:nvPr>
        </p:nvSpPr>
        <p:spPr>
          <a:xfrm>
            <a:off x="685800" y="1219200"/>
            <a:ext cx="8001000" cy="460454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800" dirty="0"/>
              <a:t>Η </a:t>
            </a:r>
            <a:r>
              <a:rPr lang="en-US" sz="1800" b="1" dirty="0"/>
              <a:t>Java VM</a:t>
            </a:r>
            <a:r>
              <a:rPr lang="en-US" sz="1800" dirty="0"/>
              <a:t>: </a:t>
            </a:r>
          </a:p>
          <a:p>
            <a:pPr lvl="1">
              <a:spcAft>
                <a:spcPts val="600"/>
              </a:spcAft>
            </a:pPr>
            <a:r>
              <a:rPr lang="el-GR" sz="1600" dirty="0"/>
              <a:t>Εξαρτάται από το λειτουργικό σύστημα που χρησιμοποιούμε</a:t>
            </a:r>
          </a:p>
          <a:p>
            <a:pPr lvl="1">
              <a:spcAft>
                <a:spcPts val="600"/>
              </a:spcAft>
            </a:pPr>
            <a:r>
              <a:rPr lang="el-GR" sz="1600" dirty="0"/>
              <a:t>Επιτρέπει το ίδιο </a:t>
            </a:r>
            <a:r>
              <a:rPr lang="en-US" sz="1600" dirty="0"/>
              <a:t>.class </a:t>
            </a:r>
            <a:r>
              <a:rPr lang="el-GR" sz="1600" dirty="0"/>
              <a:t>αρχείο να μπορεί να εκτελεστεί σε οποιοδήποτε περιβάλλον</a:t>
            </a:r>
            <a:endParaRPr lang="en-US" sz="1600" dirty="0"/>
          </a:p>
          <a:p>
            <a:pPr>
              <a:spcAft>
                <a:spcPts val="600"/>
              </a:spcAft>
            </a:pPr>
            <a:r>
              <a:rPr lang="el-GR" sz="1800" dirty="0"/>
              <a:t>Η </a:t>
            </a:r>
            <a:r>
              <a:rPr lang="en-US" sz="1800" b="1" dirty="0"/>
              <a:t>Java </a:t>
            </a:r>
            <a:r>
              <a:rPr lang="el-GR" sz="1800" b="1" dirty="0"/>
              <a:t>τεχνολογία</a:t>
            </a:r>
            <a:r>
              <a:rPr lang="el-GR" sz="1800" dirty="0"/>
              <a:t>, πέρα από την </a:t>
            </a:r>
            <a:r>
              <a:rPr lang="en-US" sz="1800" dirty="0"/>
              <a:t>Java VM</a:t>
            </a:r>
            <a:r>
              <a:rPr lang="el-GR" sz="1800" dirty="0"/>
              <a:t>,</a:t>
            </a:r>
            <a:r>
              <a:rPr lang="en-US" sz="1800" dirty="0"/>
              <a:t> </a:t>
            </a:r>
            <a:r>
              <a:rPr lang="el-GR" sz="1800" dirty="0"/>
              <a:t>μας παρέχει και ένα σύνολο βιβλιοθηκών </a:t>
            </a:r>
            <a:r>
              <a:rPr lang="en-US" sz="1800" dirty="0"/>
              <a:t>(J</a:t>
            </a:r>
            <a:r>
              <a:rPr lang="it-IT" sz="1800" dirty="0"/>
              <a:t>ava Application Programming Interface (</a:t>
            </a:r>
            <a:r>
              <a:rPr lang="it-IT" sz="1800" b="1" dirty="0"/>
              <a:t>Java API</a:t>
            </a:r>
            <a:r>
              <a:rPr lang="it-IT" sz="1800" dirty="0"/>
              <a:t>)</a:t>
            </a:r>
            <a:r>
              <a:rPr lang="en-US" sz="1800" dirty="0"/>
              <a:t>) </a:t>
            </a:r>
          </a:p>
          <a:p>
            <a:pPr lvl="1">
              <a:spcAft>
                <a:spcPts val="600"/>
              </a:spcAft>
            </a:pPr>
            <a:r>
              <a:rPr lang="el-GR" sz="1800" dirty="0"/>
              <a:t>έτοιμος κώδικας που παρέχει χρήσιμη λειτουργικότητα για τις εφαρμογές μας</a:t>
            </a:r>
            <a:endParaRPr lang="en-US" sz="1400" dirty="0"/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endParaRPr lang="en-US" sz="2000" dirty="0"/>
          </a:p>
          <a:p>
            <a:pPr>
              <a:spcAft>
                <a:spcPts val="600"/>
              </a:spcAft>
            </a:pPr>
            <a:endParaRPr lang="el-GR" sz="2000" dirty="0"/>
          </a:p>
          <a:p>
            <a:pPr>
              <a:spcAft>
                <a:spcPts val="600"/>
              </a:spcAft>
            </a:pPr>
            <a:endParaRPr lang="en-US" sz="2000" dirty="0"/>
          </a:p>
        </p:txBody>
      </p:sp>
      <p:sp>
        <p:nvSpPr>
          <p:cNvPr id="19462" name="Rounded Rectangle 10"/>
          <p:cNvSpPr>
            <a:spLocks noChangeArrowheads="1"/>
          </p:cNvSpPr>
          <p:nvPr/>
        </p:nvSpPr>
        <p:spPr bwMode="auto">
          <a:xfrm>
            <a:off x="2133600" y="4527645"/>
            <a:ext cx="4419600" cy="16002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>
              <a:latin typeface="Verdana" pitchFamily="34" charset="0"/>
            </a:endParaRPr>
          </a:p>
        </p:txBody>
      </p:sp>
      <p:sp>
        <p:nvSpPr>
          <p:cNvPr id="19463" name="TextBox 11"/>
          <p:cNvSpPr txBox="1">
            <a:spLocks noChangeArrowheads="1"/>
          </p:cNvSpPr>
          <p:nvPr/>
        </p:nvSpPr>
        <p:spPr bwMode="auto">
          <a:xfrm>
            <a:off x="3276600" y="4478433"/>
            <a:ext cx="2133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Verdana" pitchFamily="34" charset="0"/>
              </a:rPr>
              <a:t>MyClass.java</a:t>
            </a:r>
            <a:endParaRPr lang="el-GR">
              <a:latin typeface="Verdana" pitchFamily="34" charset="0"/>
            </a:endParaRPr>
          </a:p>
        </p:txBody>
      </p:sp>
      <p:sp>
        <p:nvSpPr>
          <p:cNvPr id="19464" name="TextBox 12"/>
          <p:cNvSpPr txBox="1">
            <a:spLocks noChangeArrowheads="1"/>
          </p:cNvSpPr>
          <p:nvPr/>
        </p:nvSpPr>
        <p:spPr bwMode="auto">
          <a:xfrm>
            <a:off x="1905000" y="4888008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  <a:latin typeface="Verdana" pitchFamily="34" charset="0"/>
              </a:rPr>
              <a:t>Java API</a:t>
            </a:r>
            <a:endParaRPr lang="el-GR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19465" name="TextBox 13"/>
          <p:cNvSpPr txBox="1">
            <a:spLocks noChangeArrowheads="1"/>
          </p:cNvSpPr>
          <p:nvPr/>
        </p:nvSpPr>
        <p:spPr bwMode="auto">
          <a:xfrm>
            <a:off x="3038475" y="5240433"/>
            <a:ext cx="2905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Verdana" pitchFamily="34" charset="0"/>
              </a:rPr>
              <a:t>Java Virtual Machine</a:t>
            </a:r>
            <a:endParaRPr lang="el-GR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19466" name="TextBox 14"/>
          <p:cNvSpPr txBox="1">
            <a:spLocks noChangeArrowheads="1"/>
          </p:cNvSpPr>
          <p:nvPr/>
        </p:nvSpPr>
        <p:spPr bwMode="auto">
          <a:xfrm>
            <a:off x="2819400" y="5686520"/>
            <a:ext cx="327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Verdana" pitchFamily="34" charset="0"/>
              </a:rPr>
              <a:t>Operating System</a:t>
            </a:r>
            <a:endParaRPr lang="el-GR">
              <a:latin typeface="Verdana" pitchFamily="34" charset="0"/>
            </a:endParaRPr>
          </a:p>
        </p:txBody>
      </p:sp>
      <p:cxnSp>
        <p:nvCxnSpPr>
          <p:cNvPr id="19467" name="Straight Connector 15"/>
          <p:cNvCxnSpPr>
            <a:cxnSpLocks noChangeShapeType="1"/>
          </p:cNvCxnSpPr>
          <p:nvPr/>
        </p:nvCxnSpPr>
        <p:spPr bwMode="auto">
          <a:xfrm>
            <a:off x="2133600" y="4924520"/>
            <a:ext cx="4419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68" name="Straight Connector 16"/>
          <p:cNvCxnSpPr>
            <a:cxnSpLocks noChangeShapeType="1"/>
          </p:cNvCxnSpPr>
          <p:nvPr/>
        </p:nvCxnSpPr>
        <p:spPr bwMode="auto">
          <a:xfrm>
            <a:off x="2133600" y="5762720"/>
            <a:ext cx="4419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9469" name="Rectangle 17"/>
          <p:cNvSpPr>
            <a:spLocks noChangeArrowheads="1"/>
          </p:cNvSpPr>
          <p:nvPr/>
        </p:nvSpPr>
        <p:spPr bwMode="auto">
          <a:xfrm>
            <a:off x="2133600" y="4924520"/>
            <a:ext cx="1069975" cy="28575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>
              <a:latin typeface="Verdana" pitchFamily="34" charset="0"/>
            </a:endParaRPr>
          </a:p>
        </p:txBody>
      </p:sp>
      <p:sp>
        <p:nvSpPr>
          <p:cNvPr id="19470" name="Right Brace 18"/>
          <p:cNvSpPr>
            <a:spLocks/>
          </p:cNvSpPr>
          <p:nvPr/>
        </p:nvSpPr>
        <p:spPr bwMode="auto">
          <a:xfrm>
            <a:off x="6705600" y="4962620"/>
            <a:ext cx="427038" cy="800100"/>
          </a:xfrm>
          <a:prstGeom prst="rightBrace">
            <a:avLst>
              <a:gd name="adj1" fmla="val 8344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>
              <a:latin typeface="Verdana" pitchFamily="34" charset="0"/>
            </a:endParaRPr>
          </a:p>
        </p:txBody>
      </p:sp>
      <p:sp>
        <p:nvSpPr>
          <p:cNvPr id="19471" name="TextBox 19"/>
          <p:cNvSpPr txBox="1">
            <a:spLocks noChangeArrowheads="1"/>
          </p:cNvSpPr>
          <p:nvPr/>
        </p:nvSpPr>
        <p:spPr bwMode="auto">
          <a:xfrm>
            <a:off x="7239000" y="5040408"/>
            <a:ext cx="1317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Verdana" pitchFamily="34" charset="0"/>
              </a:rPr>
              <a:t>Java </a:t>
            </a:r>
          </a:p>
          <a:p>
            <a:pPr algn="ctr"/>
            <a:r>
              <a:rPr lang="en-US" dirty="0">
                <a:solidFill>
                  <a:srgbClr val="FF0000"/>
                </a:solidFill>
                <a:latin typeface="Verdana" pitchFamily="34" charset="0"/>
              </a:rPr>
              <a:t>Platform</a:t>
            </a:r>
            <a:endParaRPr lang="el-GR" dirty="0">
              <a:solidFill>
                <a:srgbClr val="FF000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E0852B-1FE2-42A2-AEE1-50D0DE9A9B9D}" type="slidenum">
              <a:rPr lang="el-GR"/>
              <a:pPr>
                <a:defRPr/>
              </a:pPr>
              <a:t>60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5325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/>
              <a:t>Πακέτα (</a:t>
            </a:r>
            <a:r>
              <a:rPr lang="en-US"/>
              <a:t>Packages</a:t>
            </a:r>
            <a:r>
              <a:rPr lang="el-GR"/>
              <a:t>)</a:t>
            </a:r>
          </a:p>
        </p:txBody>
      </p:sp>
      <p:sp>
        <p:nvSpPr>
          <p:cNvPr id="53253" name="Content Placeholder 2"/>
          <p:cNvSpPr>
            <a:spLocks noGrp="1"/>
          </p:cNvSpPr>
          <p:nvPr>
            <p:ph idx="4294967295"/>
          </p:nvPr>
        </p:nvSpPr>
        <p:spPr>
          <a:xfrm>
            <a:off x="566737" y="1219199"/>
            <a:ext cx="8501063" cy="526195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400" dirty="0"/>
              <a:t>Σύμβαση ονοματολογίας:</a:t>
            </a:r>
            <a:r>
              <a:rPr lang="en-US" sz="1400" dirty="0"/>
              <a:t> </a:t>
            </a:r>
            <a:endParaRPr lang="el-GR" sz="1400" dirty="0"/>
          </a:p>
          <a:p>
            <a:pPr lvl="1">
              <a:spcAft>
                <a:spcPts val="600"/>
              </a:spcAft>
            </a:pPr>
            <a:r>
              <a:rPr lang="el-GR" sz="1400" dirty="0"/>
              <a:t>το όνομα ενός </a:t>
            </a:r>
            <a:r>
              <a:rPr lang="en-US" sz="1400" dirty="0"/>
              <a:t>package </a:t>
            </a:r>
            <a:r>
              <a:rPr lang="el-GR" sz="1400" dirty="0"/>
              <a:t>είναι με μικρά </a:t>
            </a:r>
          </a:p>
          <a:p>
            <a:pPr lvl="1">
              <a:spcAft>
                <a:spcPts val="600"/>
              </a:spcAft>
            </a:pPr>
            <a:r>
              <a:rPr lang="el-GR" sz="1400" dirty="0"/>
              <a:t>Πολλές εταιρείες επιλέγουν σαν όνομα </a:t>
            </a:r>
            <a:r>
              <a:rPr lang="en-US" sz="1400" dirty="0"/>
              <a:t>package </a:t>
            </a:r>
            <a:r>
              <a:rPr lang="el-GR" sz="1400" dirty="0"/>
              <a:t>το αντίστροφο του ονόματος του </a:t>
            </a:r>
            <a:r>
              <a:rPr lang="en-US" sz="1400" dirty="0"/>
              <a:t>Internet domain </a:t>
            </a:r>
            <a:r>
              <a:rPr lang="el-GR" sz="1400" dirty="0"/>
              <a:t>τους </a:t>
            </a:r>
            <a:r>
              <a:rPr lang="el-GR" sz="1400" dirty="0" err="1"/>
              <a:t>π.χ</a:t>
            </a:r>
            <a:r>
              <a:rPr lang="el-GR" sz="1400" dirty="0"/>
              <a:t> </a:t>
            </a:r>
            <a:r>
              <a:rPr lang="en-US" sz="1400" dirty="0"/>
              <a:t>package </a:t>
            </a:r>
            <a:r>
              <a:rPr lang="en-US" sz="1400" dirty="0" err="1"/>
              <a:t>gr.uoa.di</a:t>
            </a:r>
            <a:endParaRPr lang="en-US" sz="1400" dirty="0"/>
          </a:p>
          <a:p>
            <a:pPr>
              <a:spcAft>
                <a:spcPts val="600"/>
              </a:spcAft>
            </a:pPr>
            <a:r>
              <a:rPr lang="el-GR" sz="1400" dirty="0"/>
              <a:t>Αν θέλουμε να αναφερθούμε στον κώδικα μας στις κλάσεις κάποιου πακέτου γράφουμε </a:t>
            </a:r>
            <a:r>
              <a:rPr lang="en-US" sz="1400" dirty="0"/>
              <a:t>import gr.uoa.di.*</a:t>
            </a:r>
            <a:endParaRPr lang="el-GR" sz="1800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E1D2B688-2080-4CA7-BD31-25B66F82C5DF}"/>
              </a:ext>
            </a:extLst>
          </p:cNvPr>
          <p:cNvSpPr/>
          <p:nvPr/>
        </p:nvSpPr>
        <p:spPr>
          <a:xfrm>
            <a:off x="501714" y="6537359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1200" dirty="0">
                <a:hlinkClick r:id="rId2"/>
              </a:rPr>
              <a:t>http://docs.oracle.com/javase/tutorial/java/package/index.html</a:t>
            </a:r>
            <a:r>
              <a:rPr lang="en-US" sz="1200" dirty="0"/>
              <a:t> </a:t>
            </a:r>
            <a:endParaRPr lang="el-GR" sz="12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6BA6C71-8649-477B-AEC7-8B82C7FEF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274" y="2895600"/>
            <a:ext cx="8001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l-GR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Παράδειγμα</a:t>
            </a:r>
            <a:endParaRPr lang="en-US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9B260D7A-D017-46CD-BDD6-A5A3831DFF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626935"/>
            <a:ext cx="18478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>
            <a:extLst>
              <a:ext uri="{FF2B5EF4-FFF2-40B4-BE49-F238E27FC236}">
                <a16:creationId xmlns:a16="http://schemas.microsoft.com/office/drawing/2014/main" id="{C074512F-955D-4490-8E5D-AC6B5CABF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79788" y="3665035"/>
            <a:ext cx="5688012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>
            <a:extLst>
              <a:ext uri="{FF2B5EF4-FFF2-40B4-BE49-F238E27FC236}">
                <a16:creationId xmlns:a16="http://schemas.microsoft.com/office/drawing/2014/main" id="{B47A8271-152B-4DA1-A06D-0CD0AED489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4731835"/>
            <a:ext cx="284797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Group 16">
            <a:extLst>
              <a:ext uri="{FF2B5EF4-FFF2-40B4-BE49-F238E27FC236}">
                <a16:creationId xmlns:a16="http://schemas.microsoft.com/office/drawing/2014/main" id="{18474B80-F701-4E88-8B20-6D07CD53A80F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588835"/>
            <a:ext cx="4495800" cy="1371600"/>
            <a:chOff x="457200" y="1676400"/>
            <a:chExt cx="4495800" cy="1371600"/>
          </a:xfrm>
        </p:grpSpPr>
        <p:sp>
          <p:nvSpPr>
            <p:cNvPr id="13" name="Oval 7">
              <a:extLst>
                <a:ext uri="{FF2B5EF4-FFF2-40B4-BE49-F238E27FC236}">
                  <a16:creationId xmlns:a16="http://schemas.microsoft.com/office/drawing/2014/main" id="{BCC807F0-1D9B-4D92-B25A-2724D87FD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" y="2743200"/>
              <a:ext cx="1524000" cy="304800"/>
            </a:xfrm>
            <a:prstGeom prst="ellipse">
              <a:avLst/>
            </a:prstGeom>
            <a:noFill/>
            <a:ln w="19050" algn="ctr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Verdana" pitchFamily="34" charset="0"/>
              </a:endParaRPr>
            </a:p>
          </p:txBody>
        </p:sp>
        <p:sp>
          <p:nvSpPr>
            <p:cNvPr id="14" name="Oval 8">
              <a:extLst>
                <a:ext uri="{FF2B5EF4-FFF2-40B4-BE49-F238E27FC236}">
                  <a16:creationId xmlns:a16="http://schemas.microsoft.com/office/drawing/2014/main" id="{3AF180DC-A5C8-452F-B969-B70D5A941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9000" y="1676400"/>
              <a:ext cx="1524000" cy="304800"/>
            </a:xfrm>
            <a:prstGeom prst="ellipse">
              <a:avLst/>
            </a:prstGeom>
            <a:noFill/>
            <a:ln w="19050" algn="ctr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Verdana" pitchFamily="34" charset="0"/>
              </a:endParaRPr>
            </a:p>
          </p:txBody>
        </p:sp>
        <p:sp>
          <p:nvSpPr>
            <p:cNvPr id="15" name="Line 9">
              <a:extLst>
                <a:ext uri="{FF2B5EF4-FFF2-40B4-BE49-F238E27FC236}">
                  <a16:creationId xmlns:a16="http://schemas.microsoft.com/office/drawing/2014/main" id="{01228D27-F8F9-42FB-847B-3A777CC362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2600" y="1828800"/>
              <a:ext cx="1676400" cy="45720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0">
              <a:extLst>
                <a:ext uri="{FF2B5EF4-FFF2-40B4-BE49-F238E27FC236}">
                  <a16:creationId xmlns:a16="http://schemas.microsoft.com/office/drawing/2014/main" id="{B30035E2-D00A-495B-BB5A-574C7548AA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66800" y="1981200"/>
              <a:ext cx="0" cy="76200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Line 11">
            <a:extLst>
              <a:ext uri="{FF2B5EF4-FFF2-40B4-BE49-F238E27FC236}">
                <a16:creationId xmlns:a16="http://schemas.microsoft.com/office/drawing/2014/main" id="{4E77A2E4-EC39-4C3C-85F6-72B16171E18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715000"/>
            <a:ext cx="16002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9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1517E-212F-4BDA-942C-04B78FEA0B10}" type="slidenum">
              <a:rPr lang="el-GR"/>
              <a:pPr>
                <a:defRPr/>
              </a:pPr>
              <a:t>61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5427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/>
              <a:t>Εμβέλεια</a:t>
            </a:r>
            <a:r>
              <a:rPr lang="en-US" dirty="0"/>
              <a:t> (Scope)</a:t>
            </a:r>
            <a:r>
              <a:rPr lang="el-GR" dirty="0"/>
              <a:t> </a:t>
            </a:r>
          </a:p>
        </p:txBody>
      </p:sp>
      <p:sp>
        <p:nvSpPr>
          <p:cNvPr id="54277" name="Content Placeholder 2"/>
          <p:cNvSpPr>
            <a:spLocks noGrp="1"/>
          </p:cNvSpPr>
          <p:nvPr>
            <p:ph idx="4294967295"/>
          </p:nvPr>
        </p:nvSpPr>
        <p:spPr>
          <a:xfrm>
            <a:off x="574675" y="1219200"/>
            <a:ext cx="8523606" cy="510955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800" dirty="0"/>
              <a:t>Η </a:t>
            </a:r>
            <a:r>
              <a:rPr lang="en-US" sz="1800" dirty="0"/>
              <a:t>Java </a:t>
            </a:r>
            <a:r>
              <a:rPr lang="el-GR" sz="1800" dirty="0"/>
              <a:t>μας παρέχει ένα σύνολο από </a:t>
            </a:r>
            <a:r>
              <a:rPr lang="en-US" sz="1800" dirty="0"/>
              <a:t>access modifiers </a:t>
            </a:r>
            <a:r>
              <a:rPr lang="el-GR" sz="1800" dirty="0"/>
              <a:t>για να ορίζουμε τα όρια – την εμβέλεια - που είναι ορατή μια κλάση ή ένα πεδίο/μεταβλητή μιας κλάσης. </a:t>
            </a:r>
          </a:p>
          <a:p>
            <a:pPr>
              <a:spcAft>
                <a:spcPts val="600"/>
              </a:spcAft>
            </a:pPr>
            <a:r>
              <a:rPr lang="el-GR" sz="1800" dirty="0"/>
              <a:t>Η εισαγωγή πακέτων ορίζει πεδία εμβέλειας</a:t>
            </a:r>
          </a:p>
          <a:p>
            <a:pPr>
              <a:spcAft>
                <a:spcPts val="600"/>
              </a:spcAft>
            </a:pPr>
            <a:r>
              <a:rPr lang="el-GR" sz="1800" dirty="0"/>
              <a:t>Εμβέλεια </a:t>
            </a:r>
            <a:r>
              <a:rPr lang="el-GR" sz="1800" b="1" dirty="0"/>
              <a:t>κλάσης</a:t>
            </a:r>
          </a:p>
          <a:p>
            <a:pPr lvl="1">
              <a:spcAft>
                <a:spcPts val="600"/>
              </a:spcAft>
            </a:pPr>
            <a:r>
              <a:rPr lang="el-GR" sz="1400" dirty="0"/>
              <a:t>Μία κλάση μπορεί να δηλωθεί ως </a:t>
            </a: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l-GR" sz="1400" dirty="0"/>
              <a:t>και να υπάρχει πρόσβαση από άλλες κλάσεις, ανεξάρτητα από το πακέτο που βρίσκονται.</a:t>
            </a:r>
          </a:p>
          <a:p>
            <a:pPr lvl="1">
              <a:spcAft>
                <a:spcPts val="600"/>
              </a:spcAft>
            </a:pPr>
            <a:r>
              <a:rPr lang="el-GR" sz="1400" dirty="0"/>
              <a:t>Αν δεν υπάρχει συγκεκριμένος </a:t>
            </a:r>
            <a:r>
              <a:rPr lang="en-US" sz="1400" dirty="0"/>
              <a:t>modifier, </a:t>
            </a:r>
            <a:r>
              <a:rPr lang="el-GR" sz="1400" dirty="0"/>
              <a:t>θεωρούμε τον </a:t>
            </a:r>
            <a:r>
              <a:rPr lang="en-US" sz="1400" dirty="0"/>
              <a:t>default (</a:t>
            </a: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package-private</a:t>
            </a:r>
            <a:r>
              <a:rPr lang="en-US" sz="1400" dirty="0"/>
              <a:t>)</a:t>
            </a:r>
            <a:r>
              <a:rPr lang="el-GR" sz="1400" dirty="0"/>
              <a:t> με τον οποίο μια κλάση είναι ορατή </a:t>
            </a:r>
            <a:r>
              <a:rPr lang="el-GR" sz="1400" b="1" dirty="0"/>
              <a:t>ΜΟΝΟ</a:t>
            </a:r>
            <a:r>
              <a:rPr lang="el-GR" sz="1400" dirty="0"/>
              <a:t> στο πακέτο της.</a:t>
            </a:r>
            <a:endParaRPr lang="en-US" sz="1400" dirty="0"/>
          </a:p>
          <a:p>
            <a:pPr>
              <a:spcAft>
                <a:spcPts val="600"/>
              </a:spcAft>
            </a:pPr>
            <a:r>
              <a:rPr lang="el-GR" sz="1800" dirty="0"/>
              <a:t> Εμβέλεια </a:t>
            </a:r>
            <a:r>
              <a:rPr lang="el-GR" sz="1800" b="1" dirty="0"/>
              <a:t>πεδίων</a:t>
            </a:r>
            <a:r>
              <a:rPr lang="en-US" sz="1800" dirty="0"/>
              <a:t> (</a:t>
            </a:r>
            <a:r>
              <a:rPr lang="el-GR" sz="1800" dirty="0"/>
              <a:t>Φθίνουσα αυστηρότητα</a:t>
            </a:r>
            <a:r>
              <a:rPr lang="en-US" sz="1800" dirty="0"/>
              <a:t>)</a:t>
            </a:r>
            <a:endParaRPr lang="el-GR" sz="1800" dirty="0"/>
          </a:p>
          <a:p>
            <a:pPr lvl="1">
              <a:spcAft>
                <a:spcPts val="600"/>
              </a:spcAft>
            </a:pP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400" dirty="0"/>
              <a:t>:</a:t>
            </a:r>
            <a:r>
              <a:rPr lang="el-GR" sz="1400" dirty="0"/>
              <a:t> μόνο οι μέθοδοι της κλάσης έχουν πρόσβαση στο πεδίο αυτό</a:t>
            </a:r>
            <a:r>
              <a:rPr lang="en-US" sz="1400" dirty="0"/>
              <a:t>.</a:t>
            </a:r>
          </a:p>
          <a:p>
            <a:pPr lvl="1">
              <a:spcAft>
                <a:spcPts val="600"/>
              </a:spcAft>
            </a:pP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package-private</a:t>
            </a:r>
            <a:r>
              <a:rPr lang="en-US" sz="1400" dirty="0"/>
              <a:t>:</a:t>
            </a:r>
            <a:r>
              <a:rPr lang="el-GR" sz="1400" dirty="0"/>
              <a:t> μόνο η ίδια η κλάση και κλάσεις που ανήκουν στο ίδιο πακέτο έχουν πρόσβαση στο πεδίο αυτό.</a:t>
            </a:r>
            <a:endParaRPr lang="en-US" sz="1400" dirty="0"/>
          </a:p>
          <a:p>
            <a:pPr lvl="1">
              <a:spcAft>
                <a:spcPts val="600"/>
              </a:spcAft>
            </a:pP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protected:</a:t>
            </a:r>
            <a:r>
              <a:rPr lang="el-GR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400" dirty="0"/>
              <a:t>πρόσβαση σε αυτό έχουν η ίδια η κλάση, κλάσεις που ανήκουν στο ίδιο πακέτο και κλάσεις που την κληρονομούν (ανεξαρτήτως πακέτου)</a:t>
            </a:r>
            <a:endParaRPr lang="en-US" sz="1400" dirty="0"/>
          </a:p>
          <a:p>
            <a:pPr lvl="1">
              <a:spcAft>
                <a:spcPts val="600"/>
              </a:spcAft>
            </a:pP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l-GR" sz="1400" dirty="0"/>
              <a:t>όλες οι κλάσεις, ανεξαρτήτως πακέτου, έχουν πρόσβαση στο πεδίο αυτό</a:t>
            </a:r>
            <a:r>
              <a:rPr lang="en-US" sz="1400" dirty="0"/>
              <a:t>.</a:t>
            </a:r>
            <a:endParaRPr lang="el-GR" sz="14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C6B9D6-E675-4851-99A4-E940800314A7}" type="slidenum">
              <a:rPr lang="el-GR"/>
              <a:pPr>
                <a:defRPr/>
              </a:pPr>
              <a:t>62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Τεχνολογία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Java</a:t>
            </a: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Αντικειμεστραφής προγραμματισμός και συντακτικό της γλώσσας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Χρήσιμες κλάσεις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Κληρονομικότητα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Διεπαφές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Αφηρημένες Κλάσεις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Πακέτα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και εμβέλεια κλάσεων </a:t>
            </a:r>
          </a:p>
          <a:p>
            <a:pPr eaLnBrk="1" hangingPunct="1">
              <a:defRPr/>
            </a:pPr>
            <a:r>
              <a:rPr lang="el-GR" dirty="0">
                <a:highlight>
                  <a:srgbClr val="C0C0C0"/>
                </a:highlight>
              </a:rPr>
              <a:t>Εργαλεία υλοποίησης</a:t>
            </a:r>
          </a:p>
          <a:p>
            <a:pPr eaLnBrk="1" hangingPunct="1"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2EAFBE-F264-497D-9F9F-B7DE65CE6647}" type="slidenum">
              <a:rPr lang="el-GR"/>
              <a:pPr>
                <a:defRPr/>
              </a:pPr>
              <a:t>63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5632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sz="3000"/>
              <a:t>Συγγραφή, Μεταγλώττιση και Εκτέλεση προγράμματος</a:t>
            </a:r>
          </a:p>
        </p:txBody>
      </p:sp>
      <p:sp>
        <p:nvSpPr>
          <p:cNvPr id="56325" name="Rectangle 3"/>
          <p:cNvSpPr txBox="1">
            <a:spLocks noChangeArrowheads="1"/>
          </p:cNvSpPr>
          <p:nvPr/>
        </p:nvSpPr>
        <p:spPr bwMode="auto">
          <a:xfrm>
            <a:off x="574674" y="1447800"/>
            <a:ext cx="8645526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l-GR" dirty="0">
                <a:latin typeface="Verdana" pitchFamily="34" charset="0"/>
              </a:rPr>
              <a:t>Απαραίτητα:</a:t>
            </a:r>
          </a:p>
          <a:p>
            <a:pPr marL="908050" lvl="1" indent="-436563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1600" dirty="0">
                <a:latin typeface="Verdana" pitchFamily="34" charset="0"/>
              </a:rPr>
              <a:t>Java Development Kit (JDK): </a:t>
            </a:r>
            <a:r>
              <a:rPr lang="en-US" sz="1600" dirty="0">
                <a:latin typeface="Verdana" pitchFamily="34" charset="0"/>
                <a:hlinkClick r:id="rId2"/>
              </a:rPr>
              <a:t>http://www.oracle.com/technetwork/java/javase/downloads</a:t>
            </a:r>
            <a:endParaRPr lang="en-US" sz="1600" dirty="0">
              <a:latin typeface="Verdana" pitchFamily="34" charset="0"/>
            </a:endParaRPr>
          </a:p>
          <a:p>
            <a:pPr marL="908050" lvl="1" indent="-436563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l-GR" sz="1600" dirty="0">
                <a:latin typeface="Verdana" pitchFamily="34" charset="0"/>
              </a:rPr>
              <a:t>Συγγραφή κώδικα</a:t>
            </a:r>
          </a:p>
          <a:p>
            <a:pPr marL="1365250" lvl="2" indent="-436563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l-GR" sz="1600" dirty="0">
                <a:latin typeface="Verdana" pitchFamily="34" charset="0"/>
              </a:rPr>
              <a:t>ένας κειμενογράφος: </a:t>
            </a:r>
            <a:r>
              <a:rPr lang="en-US" sz="1600" dirty="0">
                <a:latin typeface="Verdana" pitchFamily="34" charset="0"/>
              </a:rPr>
              <a:t>Notepad, </a:t>
            </a:r>
            <a:r>
              <a:rPr lang="en-US" sz="1600" dirty="0" err="1">
                <a:latin typeface="Verdana" pitchFamily="34" charset="0"/>
              </a:rPr>
              <a:t>Textpad</a:t>
            </a:r>
            <a:r>
              <a:rPr lang="en-US" sz="1600" dirty="0">
                <a:latin typeface="Verdana" pitchFamily="34" charset="0"/>
              </a:rPr>
              <a:t>, WordPad</a:t>
            </a:r>
            <a:endParaRPr lang="el-GR" sz="1600" dirty="0">
              <a:latin typeface="Verdana" pitchFamily="34" charset="0"/>
            </a:endParaRPr>
          </a:p>
          <a:p>
            <a:pPr marL="1365250" lvl="2" indent="-436563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l-GR" sz="1600" dirty="0">
                <a:latin typeface="Verdana" pitchFamily="34" charset="0"/>
              </a:rPr>
              <a:t>ένα </a:t>
            </a:r>
            <a:r>
              <a:rPr lang="en-US" sz="1600" dirty="0">
                <a:latin typeface="Verdana" pitchFamily="34" charset="0"/>
              </a:rPr>
              <a:t>IDE:</a:t>
            </a:r>
            <a:r>
              <a:rPr lang="el-GR" sz="1600" dirty="0">
                <a:latin typeface="Verdana" pitchFamily="34" charset="0"/>
              </a:rPr>
              <a:t> </a:t>
            </a:r>
            <a:r>
              <a:rPr lang="en-US" sz="1600" dirty="0">
                <a:latin typeface="Verdana" pitchFamily="34" charset="0"/>
              </a:rPr>
              <a:t>Eclipse, </a:t>
            </a:r>
            <a:r>
              <a:rPr lang="en-US" sz="1600" dirty="0" err="1">
                <a:latin typeface="Verdana" pitchFamily="34" charset="0"/>
              </a:rPr>
              <a:t>Netbeans</a:t>
            </a:r>
            <a:r>
              <a:rPr lang="el-GR" sz="1600" dirty="0"/>
              <a:t>, </a:t>
            </a:r>
            <a:r>
              <a:rPr lang="en-IE" sz="1600" b="1" dirty="0" err="1">
                <a:latin typeface="Verdana" pitchFamily="34" charset="0"/>
              </a:rPr>
              <a:t>Intellij</a:t>
            </a:r>
            <a:r>
              <a:rPr lang="en-IE" sz="1600" b="1" dirty="0">
                <a:latin typeface="Verdana" pitchFamily="34" charset="0"/>
              </a:rPr>
              <a:t> IDEA</a:t>
            </a:r>
          </a:p>
          <a:p>
            <a:pPr marL="1365250" lvl="2" indent="-436563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1600" dirty="0">
                <a:hlinkClick r:id="rId3"/>
              </a:rPr>
              <a:t>https://www.jetbrains.com/student/</a:t>
            </a:r>
            <a:endParaRPr lang="en-US" sz="1600" b="1" dirty="0">
              <a:latin typeface="Verdana" pitchFamily="34" charset="0"/>
            </a:endParaRPr>
          </a:p>
          <a:p>
            <a:pPr marL="908050" lvl="1" indent="-436563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l-GR" sz="1600" dirty="0">
              <a:latin typeface="Verdana" pitchFamily="34" charset="0"/>
            </a:endParaRPr>
          </a:p>
          <a:p>
            <a:pPr marL="469900" indent="-469900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l-GR" dirty="0" err="1">
                <a:latin typeface="Verdana" pitchFamily="34" charset="0"/>
              </a:rPr>
              <a:t>Μεταγλώτιση</a:t>
            </a:r>
            <a:r>
              <a:rPr lang="el-GR" dirty="0">
                <a:latin typeface="Verdana" pitchFamily="34" charset="0"/>
              </a:rPr>
              <a:t> και εκτέλεση από την γραμμή εντολών</a:t>
            </a:r>
          </a:p>
          <a:p>
            <a:pPr marL="908050" lvl="1" indent="-436563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path_to_libraries;path_to_classes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sourcepath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path_to_sources</a:t>
            </a:r>
            <a:endParaRPr lang="el-GR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08050" lvl="1" indent="-436563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java –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path_to_libraries;path_to_classes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MainClass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arg1 arg2 …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argn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08050" lvl="1" indent="-436563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l-GR" sz="1600" dirty="0">
                <a:latin typeface="Verdana" pitchFamily="34" charset="0"/>
              </a:rPr>
              <a:t>Σε περιβάλλον </a:t>
            </a:r>
            <a:r>
              <a:rPr lang="en-US" sz="1600" dirty="0">
                <a:latin typeface="Verdana" pitchFamily="34" charset="0"/>
              </a:rPr>
              <a:t>Linux</a:t>
            </a:r>
            <a:r>
              <a:rPr lang="el-GR" sz="1600" dirty="0">
                <a:latin typeface="Verdana" pitchFamily="34" charset="0"/>
              </a:rPr>
              <a:t> το διαχωριστικό ανάμεσα στις βιβλιοθήκες είναι </a:t>
            </a:r>
            <a:r>
              <a:rPr lang="el-GR" sz="1600" b="1" dirty="0">
                <a:latin typeface="Verdana" pitchFamily="34" charset="0"/>
              </a:rPr>
              <a:t>:</a:t>
            </a:r>
            <a:r>
              <a:rPr lang="el-GR" sz="1600" dirty="0">
                <a:latin typeface="Verdana" pitchFamily="34" charset="0"/>
              </a:rPr>
              <a:t> αντί για </a:t>
            </a:r>
            <a:r>
              <a:rPr lang="el-GR" sz="1600" b="1" dirty="0">
                <a:latin typeface="Verdana" pitchFamily="34" charset="0"/>
              </a:rPr>
              <a:t>;</a:t>
            </a:r>
            <a:r>
              <a:rPr lang="el-GR" sz="1600" dirty="0">
                <a:latin typeface="Verdana" pitchFamily="34" charset="0"/>
              </a:rPr>
              <a:t> των </a:t>
            </a:r>
            <a:r>
              <a:rPr lang="en-US" sz="1600" dirty="0">
                <a:latin typeface="Verdana" pitchFamily="34" charset="0"/>
              </a:rPr>
              <a:t>Windows</a:t>
            </a:r>
            <a:r>
              <a:rPr lang="el-GR" sz="1600" dirty="0">
                <a:latin typeface="Verdana" pitchFamily="34" charset="0"/>
              </a:rPr>
              <a:t>.</a:t>
            </a:r>
            <a:endParaRPr lang="en-US" sz="1600" dirty="0">
              <a:latin typeface="Verdana" pitchFamily="34" charset="0"/>
            </a:endParaRPr>
          </a:p>
          <a:p>
            <a:pPr marL="1304925" lvl="2" indent="-395288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1600" dirty="0">
              <a:latin typeface="Verdana" pitchFamily="34" charset="0"/>
            </a:endParaRP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670DABE9-654F-40F6-86B8-C05D523CB41E}"/>
              </a:ext>
            </a:extLst>
          </p:cNvPr>
          <p:cNvSpPr/>
          <p:nvPr/>
        </p:nvSpPr>
        <p:spPr>
          <a:xfrm>
            <a:off x="457200" y="6516447"/>
            <a:ext cx="86410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hlinkClick r:id="rId4"/>
              </a:rPr>
              <a:t>http://docs.oracle.com/javase/tutorial/getStarted/cupojava/index.html</a:t>
            </a:r>
            <a:r>
              <a:rPr lang="el-GR" sz="1400" dirty="0"/>
              <a:t> 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0AD91DAF-21EA-4DC2-AA41-42A52BDB4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89B8E-2047-4F06-A827-7ADE0CEEBCCA}" type="slidenum">
              <a:rPr lang="el-GR" smtClean="0"/>
              <a:pPr>
                <a:defRPr/>
              </a:pPr>
              <a:t>64</a:t>
            </a:fld>
            <a:endParaRPr lang="el-GR" dirty="0"/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47C562AC-927A-4055-9D3D-845C1EFBED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24000"/>
            <a:ext cx="8126814" cy="1927654"/>
          </a:xfrm>
          <a:prstGeom prst="rect">
            <a:avLst/>
          </a:prstGeom>
        </p:spPr>
      </p:pic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92C7DFC5-83EC-499F-9E86-12B6AC32C7D4}"/>
              </a:ext>
            </a:extLst>
          </p:cNvPr>
          <p:cNvSpPr/>
          <p:nvPr/>
        </p:nvSpPr>
        <p:spPr>
          <a:xfrm>
            <a:off x="457200" y="6516447"/>
            <a:ext cx="86410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hlinkClick r:id="rId3"/>
              </a:rPr>
              <a:t>http://docs.oracle.com/javase/tutorial/getStarted/cupojava/index.html</a:t>
            </a:r>
            <a:r>
              <a:rPr lang="el-GR" sz="1400" dirty="0"/>
              <a:t> 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DD2B4F44-4290-40D2-B295-258681BA24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962400"/>
            <a:ext cx="8355980" cy="6096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DEDD2277-4B05-4247-BE14-CF3B38D88C65}"/>
              </a:ext>
            </a:extLst>
          </p:cNvPr>
          <p:cNvSpPr txBox="1">
            <a:spLocks/>
          </p:cNvSpPr>
          <p:nvPr/>
        </p:nvSpPr>
        <p:spPr bwMode="auto">
          <a:xfrm>
            <a:off x="574675" y="146854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el-GR" sz="2400" kern="0" dirty="0"/>
              <a:t>Παράδειγμα σε </a:t>
            </a:r>
            <a:r>
              <a:rPr lang="en-US" sz="2400" kern="0" dirty="0"/>
              <a:t>Windows 10:</a:t>
            </a:r>
            <a:r>
              <a:rPr lang="el-GR" sz="2400" kern="0" dirty="0"/>
              <a:t>Μεταγλώττιση και Εκτέλεση προγράμματος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60FFE1E3-8705-4941-99D7-30ADC5A191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9395" y="4808481"/>
            <a:ext cx="3905795" cy="105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43228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12E78C-FC2F-4228-A617-C2F1D3BA08F1}" type="slidenum">
              <a:rPr lang="el-GR"/>
              <a:pPr>
                <a:defRPr/>
              </a:pPr>
              <a:t>65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74675" y="304801"/>
            <a:ext cx="8001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l-GR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Παράδειγμα</a:t>
            </a:r>
            <a:endParaRPr lang="en-US" sz="28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734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14500"/>
            <a:ext cx="18478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55988" y="1752600"/>
            <a:ext cx="5688012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1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2819400"/>
            <a:ext cx="284797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457200" y="1676400"/>
            <a:ext cx="4495800" cy="1371600"/>
            <a:chOff x="457200" y="1676400"/>
            <a:chExt cx="4495800" cy="1371600"/>
          </a:xfrm>
        </p:grpSpPr>
        <p:sp>
          <p:nvSpPr>
            <p:cNvPr id="57357" name="Oval 7"/>
            <p:cNvSpPr>
              <a:spLocks noChangeArrowheads="1"/>
            </p:cNvSpPr>
            <p:nvPr/>
          </p:nvSpPr>
          <p:spPr bwMode="auto">
            <a:xfrm>
              <a:off x="457200" y="2743200"/>
              <a:ext cx="1524000" cy="304800"/>
            </a:xfrm>
            <a:prstGeom prst="ellipse">
              <a:avLst/>
            </a:prstGeom>
            <a:noFill/>
            <a:ln w="19050" algn="ctr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Verdana" pitchFamily="34" charset="0"/>
              </a:endParaRPr>
            </a:p>
          </p:txBody>
        </p:sp>
        <p:sp>
          <p:nvSpPr>
            <p:cNvPr id="57358" name="Oval 8"/>
            <p:cNvSpPr>
              <a:spLocks noChangeArrowheads="1"/>
            </p:cNvSpPr>
            <p:nvPr/>
          </p:nvSpPr>
          <p:spPr bwMode="auto">
            <a:xfrm>
              <a:off x="3429000" y="1676400"/>
              <a:ext cx="1524000" cy="304800"/>
            </a:xfrm>
            <a:prstGeom prst="ellipse">
              <a:avLst/>
            </a:prstGeom>
            <a:noFill/>
            <a:ln w="19050" algn="ctr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Verdana" pitchFamily="34" charset="0"/>
              </a:endParaRPr>
            </a:p>
          </p:txBody>
        </p:sp>
        <p:sp>
          <p:nvSpPr>
            <p:cNvPr id="57359" name="Line 9"/>
            <p:cNvSpPr>
              <a:spLocks noChangeShapeType="1"/>
            </p:cNvSpPr>
            <p:nvPr/>
          </p:nvSpPr>
          <p:spPr bwMode="auto">
            <a:xfrm flipV="1">
              <a:off x="1752600" y="1828800"/>
              <a:ext cx="1676400" cy="45720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60" name="Line 10"/>
            <p:cNvSpPr>
              <a:spLocks noChangeShapeType="1"/>
            </p:cNvSpPr>
            <p:nvPr/>
          </p:nvSpPr>
          <p:spPr bwMode="auto">
            <a:xfrm flipV="1">
              <a:off x="1066800" y="1981200"/>
              <a:ext cx="0" cy="76200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3505200" y="2286000"/>
            <a:ext cx="20574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12"/>
          <p:cNvSpPr txBox="1">
            <a:spLocks noChangeArrowheads="1"/>
          </p:cNvSpPr>
          <p:nvPr/>
        </p:nvSpPr>
        <p:spPr bwMode="auto">
          <a:xfrm>
            <a:off x="566738" y="4542282"/>
            <a:ext cx="8577262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0" hangingPunct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l-GR" sz="1400" kern="0" dirty="0">
                <a:latin typeface="+mn-lt"/>
              </a:rPr>
              <a:t>Μεταγλώττιση</a:t>
            </a:r>
          </a:p>
          <a:p>
            <a:pPr marL="908050" lvl="1" indent="-436563" eaLnBrk="0" hangingPunct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el-GR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javac.exe src\gr\uoa\PrinterClass.java -d classes</a:t>
            </a:r>
          </a:p>
          <a:p>
            <a:pPr marL="908050" lvl="1" indent="-436563" eaLnBrk="0" hangingPunct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el-GR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javac.exe -cp classes src\gr\uoa\di\FirstClass.java -d classes</a:t>
            </a:r>
            <a:endParaRPr lang="el-GR" sz="20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69900" indent="-469900" eaLnBrk="0" hangingPunct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l-GR" sz="1400" kern="0" dirty="0">
                <a:latin typeface="+mn-lt"/>
              </a:rPr>
              <a:t>Εκτέλεση</a:t>
            </a:r>
          </a:p>
          <a:p>
            <a:pPr marL="908050" lvl="1" indent="-436563" eaLnBrk="0" hangingPunct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en-US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java -cp classes/ </a:t>
            </a:r>
            <a:r>
              <a:rPr lang="en-US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gr.uoa.di.FirstClass</a:t>
            </a:r>
            <a:r>
              <a:rPr lang="en-US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"Hello World"</a:t>
            </a:r>
            <a:endParaRPr lang="el-GR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69900" indent="-469900" eaLnBrk="0" hangingPunct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l-GR" sz="1400" kern="0" dirty="0">
                <a:latin typeface="+mn-lt"/>
              </a:rPr>
              <a:t>Αποτέλεσμα</a:t>
            </a:r>
          </a:p>
          <a:p>
            <a:pPr marL="908050" lvl="1" indent="-436563" eaLnBrk="0" hangingPunct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en-US" sz="1300" kern="0" dirty="0">
                <a:latin typeface="+mn-lt"/>
              </a:rPr>
              <a:t>Hello World</a:t>
            </a:r>
          </a:p>
        </p:txBody>
      </p:sp>
      <p:pic>
        <p:nvPicPr>
          <p:cNvPr id="18" name="Picture 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55938" y="0"/>
            <a:ext cx="6088062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C161B35A-28A2-48D7-A1BF-8C46A409F039}"/>
              </a:ext>
            </a:extLst>
          </p:cNvPr>
          <p:cNvSpPr/>
          <p:nvPr/>
        </p:nvSpPr>
        <p:spPr>
          <a:xfrm>
            <a:off x="457200" y="6516447"/>
            <a:ext cx="86410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hlinkClick r:id="rId6"/>
              </a:rPr>
              <a:t>http://docs.oracle.com/javase/tutorial/getStarted/cupojava/index.html</a:t>
            </a:r>
            <a:r>
              <a:rPr lang="el-GR" sz="1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62FED2-1406-4D6A-A9CC-DE492FB0F531}" type="slidenum">
              <a:rPr lang="el-GR"/>
              <a:pPr>
                <a:defRPr/>
              </a:pPr>
              <a:t>66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5837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>
                <a:latin typeface="Arial" charset="0"/>
              </a:rPr>
              <a:t>Αναφορές</a:t>
            </a:r>
            <a:endParaRPr lang="el-GR"/>
          </a:p>
        </p:txBody>
      </p:sp>
      <p:sp>
        <p:nvSpPr>
          <p:cNvPr id="5837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sz="1800" dirty="0"/>
              <a:t>Javadoc</a:t>
            </a:r>
          </a:p>
          <a:p>
            <a:pPr lvl="1"/>
            <a:r>
              <a:rPr lang="en-US" sz="1600" dirty="0">
                <a:hlinkClick r:id="rId2"/>
              </a:rPr>
              <a:t>http://download.oracle.com/javase/</a:t>
            </a:r>
            <a:r>
              <a:rPr lang="el-GR" sz="1600" dirty="0">
                <a:latin typeface="Arial" charset="0"/>
                <a:hlinkClick r:id="rId2"/>
              </a:rPr>
              <a:t>8</a:t>
            </a:r>
            <a:r>
              <a:rPr lang="en-US" sz="1600" dirty="0">
                <a:hlinkClick r:id="rId2"/>
              </a:rPr>
              <a:t>/docs/</a:t>
            </a:r>
            <a:r>
              <a:rPr lang="en-US" sz="1600" dirty="0" err="1">
                <a:hlinkClick r:id="rId2"/>
              </a:rPr>
              <a:t>api</a:t>
            </a:r>
            <a:r>
              <a:rPr lang="en-US" sz="1600" dirty="0">
                <a:hlinkClick r:id="rId2"/>
              </a:rPr>
              <a:t>/</a:t>
            </a:r>
            <a:endParaRPr lang="en-US" sz="1600" dirty="0"/>
          </a:p>
          <a:p>
            <a:r>
              <a:rPr lang="en-US" sz="1800" dirty="0"/>
              <a:t>Oracle tutorial </a:t>
            </a:r>
          </a:p>
          <a:p>
            <a:pPr lvl="1"/>
            <a:r>
              <a:rPr lang="en-US" sz="1600" dirty="0">
                <a:hlinkClick r:id="rId3"/>
              </a:rPr>
              <a:t>http://docs.oracle.com/javase/tutorial/index.html</a:t>
            </a:r>
            <a:r>
              <a:rPr lang="en-US" sz="1600" dirty="0">
                <a:hlinkClick r:id="rId4"/>
              </a:rPr>
              <a:t> </a:t>
            </a:r>
            <a:endParaRPr lang="el-GR" sz="1600" dirty="0">
              <a:hlinkClick r:id="rId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F6E2C-4F1C-46DA-8673-8104A7592333}" type="slidenum">
              <a:rPr lang="el-GR"/>
              <a:pPr>
                <a:defRPr/>
              </a:pPr>
              <a:t>7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idx="4294967295"/>
          </p:nvPr>
        </p:nvSpPr>
        <p:spPr>
          <a:xfrm>
            <a:off x="566738" y="1676400"/>
            <a:ext cx="8001000" cy="43434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Τεχνολογία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Java</a:t>
            </a: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l-GR" dirty="0">
                <a:highlight>
                  <a:srgbClr val="C0C0C0"/>
                </a:highlight>
              </a:rPr>
              <a:t>Αντικειμεστραφής προγραμματισμός και συντακτικό της γλώσσας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Χρήσιμες κλάσεις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Κληρονομικότητα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Διεπαφές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Αφηρημένες Κλάσεις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Πακέτα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και εμβέλεια κλάσεων 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Εργαλεία υλοποίησης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4C14AC-5C70-4F40-AFF3-6E34A1F4ACB7}" type="slidenum">
              <a:rPr lang="el-GR"/>
              <a:pPr>
                <a:defRPr/>
              </a:pPr>
              <a:t>8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1508" name="Title 1"/>
          <p:cNvSpPr>
            <a:spLocks noGrp="1"/>
          </p:cNvSpPr>
          <p:nvPr>
            <p:ph type="title" idx="4294967295"/>
          </p:nvPr>
        </p:nvSpPr>
        <p:spPr>
          <a:xfrm>
            <a:off x="574675" y="146854"/>
            <a:ext cx="8523606" cy="838200"/>
          </a:xfrm>
        </p:spPr>
        <p:txBody>
          <a:bodyPr/>
          <a:lstStyle/>
          <a:p>
            <a:r>
              <a:rPr lang="el-GR" sz="2800" dirty="0" err="1"/>
              <a:t>Αντικειμενοστρεφής</a:t>
            </a:r>
            <a:r>
              <a:rPr lang="el-GR" sz="2800" dirty="0"/>
              <a:t> προγραμματισμός</a:t>
            </a:r>
          </a:p>
        </p:txBody>
      </p:sp>
      <p:sp>
        <p:nvSpPr>
          <p:cNvPr id="21509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51050"/>
            <a:ext cx="8196262" cy="546009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l-GR" sz="2400" b="1" dirty="0"/>
              <a:t>Προγραμματιστικό μοντέλο </a:t>
            </a:r>
            <a:r>
              <a:rPr lang="el-GR" sz="2400" dirty="0"/>
              <a:t>που βασίζεται στην έννοια του </a:t>
            </a:r>
            <a:r>
              <a:rPr lang="el-GR" sz="2400" b="1" dirty="0"/>
              <a:t>αντικειμένου</a:t>
            </a:r>
          </a:p>
          <a:p>
            <a:pPr lvl="1">
              <a:spcAft>
                <a:spcPts val="1200"/>
              </a:spcAft>
            </a:pPr>
            <a:r>
              <a:rPr lang="el-GR" sz="2400" dirty="0"/>
              <a:t>Τα πάντα αντιμετωπίζονται ως </a:t>
            </a:r>
            <a:r>
              <a:rPr lang="el-GR" sz="2400" b="1" dirty="0"/>
              <a:t>αντικείμενα </a:t>
            </a:r>
            <a:r>
              <a:rPr lang="el-GR" sz="2400" dirty="0"/>
              <a:t>με συγκεκριμένες</a:t>
            </a:r>
            <a:r>
              <a:rPr lang="el-GR" sz="2400" b="1" dirty="0"/>
              <a:t> μεθόδους</a:t>
            </a:r>
            <a:r>
              <a:rPr lang="en-US" sz="2400" dirty="0"/>
              <a:t>.</a:t>
            </a:r>
          </a:p>
          <a:p>
            <a:pPr lvl="1">
              <a:spcAft>
                <a:spcPts val="1200"/>
              </a:spcAft>
            </a:pPr>
            <a:r>
              <a:rPr lang="el-GR" sz="2400" dirty="0"/>
              <a:t>Κάθε αντικείμενο περιγράφεται από μία </a:t>
            </a:r>
            <a:r>
              <a:rPr lang="el-GR" sz="2400" b="1" dirty="0"/>
              <a:t>κλάση </a:t>
            </a:r>
            <a:r>
              <a:rPr lang="el-GR" sz="2400" dirty="0"/>
              <a:t>που περιέχει</a:t>
            </a:r>
          </a:p>
          <a:p>
            <a:pPr lvl="2">
              <a:spcAft>
                <a:spcPts val="1200"/>
              </a:spcAft>
            </a:pPr>
            <a:r>
              <a:rPr lang="el-GR" sz="2000" b="1" dirty="0"/>
              <a:t>πεδία</a:t>
            </a:r>
            <a:r>
              <a:rPr lang="el-GR" sz="2000" dirty="0"/>
              <a:t> -&gt; χαρακτηριστικά του αντικειμένου</a:t>
            </a:r>
          </a:p>
          <a:p>
            <a:pPr lvl="2">
              <a:spcAft>
                <a:spcPts val="1200"/>
              </a:spcAft>
            </a:pPr>
            <a:r>
              <a:rPr lang="el-GR" sz="2000" b="1" dirty="0"/>
              <a:t>μέθοδοι</a:t>
            </a:r>
            <a:r>
              <a:rPr lang="el-GR" sz="2000" dirty="0"/>
              <a:t> -&gt; τρόποι χειρισμού των πεδίων</a:t>
            </a:r>
          </a:p>
          <a:p>
            <a:pPr lvl="2">
              <a:spcAft>
                <a:spcPts val="1200"/>
              </a:spcAft>
            </a:pPr>
            <a:r>
              <a:rPr lang="el-GR" sz="2000" dirty="0"/>
              <a:t>αποτελούν τα </a:t>
            </a:r>
            <a:r>
              <a:rPr lang="el-GR" sz="2000" b="1" dirty="0">
                <a:solidFill>
                  <a:srgbClr val="FF0000"/>
                </a:solidFill>
              </a:rPr>
              <a:t>μέλη μιας κλάσης</a:t>
            </a:r>
            <a:endParaRPr lang="en-US" sz="1800" b="1" dirty="0">
              <a:solidFill>
                <a:srgbClr val="FF0000"/>
              </a:solidFill>
            </a:endParaRPr>
          </a:p>
          <a:p>
            <a:pPr lvl="1">
              <a:spcAft>
                <a:spcPts val="1200"/>
              </a:spcAft>
            </a:pPr>
            <a:endParaRPr lang="el-GR" sz="2000" dirty="0"/>
          </a:p>
          <a:p>
            <a:pPr lvl="1">
              <a:spcAft>
                <a:spcPts val="1200"/>
              </a:spcAft>
            </a:pPr>
            <a:endParaRPr lang="el-GR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4C14AC-5C70-4F40-AFF3-6E34A1F4ACB7}" type="slidenum">
              <a:rPr lang="el-GR"/>
              <a:pPr>
                <a:defRPr/>
              </a:pPr>
              <a:t>9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150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sz="2800" dirty="0" err="1"/>
              <a:t>Αντικειμενοστρεφής</a:t>
            </a:r>
            <a:r>
              <a:rPr lang="el-GR" sz="2800" dirty="0"/>
              <a:t> προγραμματισμός</a:t>
            </a:r>
          </a:p>
        </p:txBody>
      </p:sp>
      <p:sp>
        <p:nvSpPr>
          <p:cNvPr id="21509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51051"/>
            <a:ext cx="8577262" cy="5230106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l-GR" sz="2400" b="1" dirty="0"/>
              <a:t>Βασικές αρχές </a:t>
            </a:r>
            <a:r>
              <a:rPr lang="el-GR" sz="2400" dirty="0" err="1"/>
              <a:t>αντικειμενοστρεφούς</a:t>
            </a:r>
            <a:r>
              <a:rPr lang="el-GR" sz="2400" dirty="0"/>
              <a:t> προγραμματισμού:</a:t>
            </a:r>
          </a:p>
          <a:p>
            <a:pPr lvl="1">
              <a:spcAft>
                <a:spcPts val="1200"/>
              </a:spcAft>
            </a:pPr>
            <a:r>
              <a:rPr lang="el-GR" sz="2000" b="1" dirty="0"/>
              <a:t>Κληρονομικότητα</a:t>
            </a:r>
            <a:r>
              <a:rPr lang="el-GR" sz="2000" dirty="0"/>
              <a:t> (</a:t>
            </a:r>
            <a:r>
              <a:rPr lang="en-US" sz="2000" dirty="0"/>
              <a:t>inheritance</a:t>
            </a:r>
            <a:r>
              <a:rPr lang="el-GR" sz="2000" dirty="0"/>
              <a:t>)</a:t>
            </a:r>
            <a:r>
              <a:rPr lang="en-US" sz="2000" dirty="0"/>
              <a:t>: </a:t>
            </a:r>
            <a:r>
              <a:rPr lang="el-GR" sz="2000" dirty="0"/>
              <a:t>ένα αντικείμενο </a:t>
            </a:r>
            <a:r>
              <a:rPr lang="el-GR" sz="2000" i="1" dirty="0"/>
              <a:t>κληρονομεί και επεκτείνει </a:t>
            </a:r>
            <a:r>
              <a:rPr lang="el-GR" sz="2000" dirty="0"/>
              <a:t>τα </a:t>
            </a:r>
            <a:r>
              <a:rPr lang="el-GR" sz="2000" u="sng" dirty="0"/>
              <a:t>χαρακτηριστικά </a:t>
            </a:r>
            <a:r>
              <a:rPr lang="el-GR" sz="2000" dirty="0"/>
              <a:t>και τις </a:t>
            </a:r>
            <a:r>
              <a:rPr lang="el-GR" sz="2000" u="sng" dirty="0"/>
              <a:t>μεθόδους</a:t>
            </a:r>
            <a:r>
              <a:rPr lang="el-GR" sz="2000" dirty="0"/>
              <a:t> ενός άλλου αντικειμένου.</a:t>
            </a:r>
          </a:p>
          <a:p>
            <a:pPr lvl="2">
              <a:spcAft>
                <a:spcPts val="1200"/>
              </a:spcAft>
            </a:pPr>
            <a:r>
              <a:rPr lang="el-GR" sz="2000" i="1" dirty="0"/>
              <a:t>Όχημα  -&gt;</a:t>
            </a:r>
            <a:r>
              <a:rPr lang="el-GR" sz="2000" i="1" dirty="0">
                <a:sym typeface="Wingdings" pitchFamily="2" charset="2"/>
              </a:rPr>
              <a:t> Αυτοκίνητο -&gt; Ηλεκτρικό αυτοκίνητο</a:t>
            </a:r>
            <a:endParaRPr lang="el-GR" sz="2000" i="1" dirty="0"/>
          </a:p>
          <a:p>
            <a:pPr lvl="1">
              <a:spcAft>
                <a:spcPts val="1200"/>
              </a:spcAft>
            </a:pPr>
            <a:r>
              <a:rPr lang="el-GR" sz="2000" b="1" dirty="0"/>
              <a:t>Πολυμορφισμός</a:t>
            </a:r>
            <a:r>
              <a:rPr lang="el-GR" sz="2000" dirty="0"/>
              <a:t> (</a:t>
            </a:r>
            <a:r>
              <a:rPr lang="en-US" sz="2000" dirty="0"/>
              <a:t>polymorphism)</a:t>
            </a:r>
            <a:r>
              <a:rPr lang="el-GR" sz="2000" dirty="0"/>
              <a:t>: Η ίδια μέθοδος μιας κλάσης υλοποιείται με διαφορετικό τρόπο από τις κλάσεις που την κληρονομούν.</a:t>
            </a:r>
          </a:p>
          <a:p>
            <a:pPr lvl="1">
              <a:spcAft>
                <a:spcPts val="1200"/>
              </a:spcAft>
            </a:pPr>
            <a:r>
              <a:rPr lang="el-GR" sz="2000" b="1" dirty="0"/>
              <a:t>Ενθυλάκωση</a:t>
            </a:r>
            <a:r>
              <a:rPr lang="el-GR" sz="2000" dirty="0"/>
              <a:t> (</a:t>
            </a:r>
            <a:r>
              <a:rPr lang="en-US" sz="2000" dirty="0"/>
              <a:t>encapsulation</a:t>
            </a:r>
            <a:r>
              <a:rPr lang="el-GR" sz="2000" dirty="0"/>
              <a:t>)</a:t>
            </a:r>
            <a:r>
              <a:rPr lang="en-US" sz="2000" dirty="0"/>
              <a:t>: </a:t>
            </a:r>
            <a:r>
              <a:rPr lang="el-GR" sz="2000" dirty="0"/>
              <a:t>Η απόκρυψη των χαρακτηριστικών ενός αντικειμένου και η προσπέλαση του μόνο από μια ορισμένη </a:t>
            </a:r>
            <a:r>
              <a:rPr lang="el-GR" sz="2000" dirty="0" err="1"/>
              <a:t>διεπαφή</a:t>
            </a:r>
            <a:r>
              <a:rPr lang="el-GR" sz="2000" dirty="0"/>
              <a:t>. </a:t>
            </a:r>
          </a:p>
          <a:p>
            <a:pPr lvl="1">
              <a:spcAft>
                <a:spcPts val="1200"/>
              </a:spcAft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98347392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9147</TotalTime>
  <Words>6857</Words>
  <Application>Microsoft Office PowerPoint</Application>
  <PresentationFormat>On-screen Show (4:3)</PresentationFormat>
  <Paragraphs>943</Paragraphs>
  <Slides>66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3" baseType="lpstr">
      <vt:lpstr>Arial</vt:lpstr>
      <vt:lpstr>Calibri</vt:lpstr>
      <vt:lpstr>Courier New</vt:lpstr>
      <vt:lpstr>Times New Roman</vt:lpstr>
      <vt:lpstr>Verdana</vt:lpstr>
      <vt:lpstr>Wingdings</vt:lpstr>
      <vt:lpstr>Profile</vt:lpstr>
      <vt:lpstr>Διάλεξη  Εισαγωγή στη Java, Μέρος Α</vt:lpstr>
      <vt:lpstr>Java tutorial</vt:lpstr>
      <vt:lpstr>PowerPoint Presentation</vt:lpstr>
      <vt:lpstr>Η τεχνολογία Java (1/3)</vt:lpstr>
      <vt:lpstr>Η τεχνολογία Java (2/3)</vt:lpstr>
      <vt:lpstr>Η τεχνολογία Java (3/3)</vt:lpstr>
      <vt:lpstr>PowerPoint Presentation</vt:lpstr>
      <vt:lpstr>Αντικειμενοστρεφής προγραμματισμός</vt:lpstr>
      <vt:lpstr>Αντικειμενοστρεφής προγραμματισμός</vt:lpstr>
      <vt:lpstr>Βασικές έννοιες (1) – Η κλάση</vt:lpstr>
      <vt:lpstr>Βασικές έννοιες (2) – Μεταβλητές/πεδία</vt:lpstr>
      <vt:lpstr>Βασικές έννοιες (3) - Μέθοδοι</vt:lpstr>
      <vt:lpstr>Βασικές έννοιες (4) - Αντικείμνο</vt:lpstr>
      <vt:lpstr>Παράδειγμα κλάσης (1/3)</vt:lpstr>
      <vt:lpstr>Παράδειγμα κλάσης (2/3)</vt:lpstr>
      <vt:lpstr>Παράδειγμα κλάσης (3/3)</vt:lpstr>
      <vt:lpstr>Δημιουργία αντικειμένου (1/2)</vt:lpstr>
      <vt:lpstr>PowerPoint Presentation</vt:lpstr>
      <vt:lpstr>Tο παράδειγμα (συνολικά)</vt:lpstr>
      <vt:lpstr>Παράδειγμα με 2 constructors</vt:lpstr>
      <vt:lpstr>Παράδειγμα προσπέλασης πεδίων αντικειμένου </vt:lpstr>
      <vt:lpstr>public static void main(String[] args)</vt:lpstr>
      <vt:lpstr>static πεδία</vt:lpstr>
      <vt:lpstr>static μέθοδοι</vt:lpstr>
      <vt:lpstr>this </vt:lpstr>
      <vt:lpstr>Τύποι μεταβλητών</vt:lpstr>
      <vt:lpstr>Tελεστές</vt:lpstr>
      <vt:lpstr>Δομές ελέγχου (1)</vt:lpstr>
      <vt:lpstr>Δομές ελέγχου (2)</vt:lpstr>
      <vt:lpstr>Πίνακες (1/2)</vt:lpstr>
      <vt:lpstr>Πίνακες (2/2)</vt:lpstr>
      <vt:lpstr>Πολυδιάστατοι πίνακες (1/2) </vt:lpstr>
      <vt:lpstr>Πολυδιάστατοι πίνακες (2/2)</vt:lpstr>
      <vt:lpstr>Παράδειγμα</vt:lpstr>
      <vt:lpstr>PowerPoint Presentation</vt:lpstr>
      <vt:lpstr>Number</vt:lpstr>
      <vt:lpstr>String (1)</vt:lpstr>
      <vt:lpstr>String (2)</vt:lpstr>
      <vt:lpstr>Java.lang.System</vt:lpstr>
      <vt:lpstr>PowerPoint Presentation</vt:lpstr>
      <vt:lpstr>Κληρονομικότητα</vt:lpstr>
      <vt:lpstr>Object</vt:lpstr>
      <vt:lpstr>Χαρακτηριστικά κληρονομικότητας</vt:lpstr>
      <vt:lpstr>Χαρακτηριστικά κληρονομικότητας</vt:lpstr>
      <vt:lpstr>Παράδειγμα</vt:lpstr>
      <vt:lpstr>super</vt:lpstr>
      <vt:lpstr>PowerPoint Presentation</vt:lpstr>
      <vt:lpstr>Type casting</vt:lpstr>
      <vt:lpstr>Type casting</vt:lpstr>
      <vt:lpstr>Type casting</vt:lpstr>
      <vt:lpstr>PowerPoint Presentation</vt:lpstr>
      <vt:lpstr>Παράδειγμα</vt:lpstr>
      <vt:lpstr>PowerPoint Presentation</vt:lpstr>
      <vt:lpstr>Διεπαφές (Interfaces) (1)</vt:lpstr>
      <vt:lpstr>Διεπαφές (Interfaces) (2)</vt:lpstr>
      <vt:lpstr>Συνολικά</vt:lpstr>
      <vt:lpstr>Αφηρημένες (Abstract) κλάσεις</vt:lpstr>
      <vt:lpstr>PowerPoint Presentation</vt:lpstr>
      <vt:lpstr>Πακέτα (Packages)</vt:lpstr>
      <vt:lpstr>Πακέτα (Packages)</vt:lpstr>
      <vt:lpstr>Εμβέλεια (Scope) </vt:lpstr>
      <vt:lpstr>PowerPoint Presentation</vt:lpstr>
      <vt:lpstr>Συγγραφή, Μεταγλώττιση και Εκτέλεση προγράμματος</vt:lpstr>
      <vt:lpstr>PowerPoint Presentation</vt:lpstr>
      <vt:lpstr>PowerPoint Presentation</vt:lpstr>
      <vt:lpstr>Αναφορές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Family</dc:creator>
  <cp:lastModifiedBy>Pantelis Balaouras</cp:lastModifiedBy>
  <cp:revision>677</cp:revision>
  <cp:lastPrinted>2018-09-26T11:48:59Z</cp:lastPrinted>
  <dcterms:created xsi:type="dcterms:W3CDTF">1601-01-01T00:00:00Z</dcterms:created>
  <dcterms:modified xsi:type="dcterms:W3CDTF">2024-10-08T08:25:43Z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