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350" r:id="rId3"/>
    <p:sldId id="353" r:id="rId4"/>
    <p:sldId id="358" r:id="rId5"/>
    <p:sldId id="352" r:id="rId6"/>
    <p:sldId id="354" r:id="rId7"/>
    <p:sldId id="369" r:id="rId8"/>
    <p:sldId id="335" r:id="rId9"/>
    <p:sldId id="355" r:id="rId10"/>
    <p:sldId id="336" r:id="rId11"/>
    <p:sldId id="356" r:id="rId12"/>
    <p:sldId id="337" r:id="rId13"/>
    <p:sldId id="357" r:id="rId14"/>
    <p:sldId id="338" r:id="rId15"/>
    <p:sldId id="359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60" r:id="rId24"/>
    <p:sldId id="362" r:id="rId25"/>
    <p:sldId id="363" r:id="rId26"/>
    <p:sldId id="346" r:id="rId27"/>
    <p:sldId id="347" r:id="rId28"/>
    <p:sldId id="348" r:id="rId29"/>
    <p:sldId id="349" r:id="rId30"/>
    <p:sldId id="368" r:id="rId31"/>
    <p:sldId id="364" r:id="rId32"/>
    <p:sldId id="365" r:id="rId33"/>
    <p:sldId id="366" r:id="rId34"/>
    <p:sldId id="367" r:id="rId35"/>
  </p:sldIdLst>
  <p:sldSz cx="9144000" cy="6858000" type="screen4x3"/>
  <p:notesSz cx="6669088" cy="9753600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2532"/>
    <a:srgbClr val="0066FF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463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A82534B1-3123-4FEA-882D-691FBEF31D52}"/>
    <pc:docChg chg="modSld">
      <pc:chgData name="pantelis balaouras" userId="25e8755020fc1734" providerId="LiveId" clId="{A82534B1-3123-4FEA-882D-691FBEF31D52}" dt="2021-10-17T10:16:04.022" v="3" actId="20577"/>
      <pc:docMkLst>
        <pc:docMk/>
      </pc:docMkLst>
      <pc:sldChg chg="modSp mod">
        <pc:chgData name="pantelis balaouras" userId="25e8755020fc1734" providerId="LiveId" clId="{A82534B1-3123-4FEA-882D-691FBEF31D52}" dt="2021-10-17T10:16:04.022" v="3" actId="20577"/>
        <pc:sldMkLst>
          <pc:docMk/>
          <pc:sldMk cId="0" sldId="256"/>
        </pc:sldMkLst>
        <pc:spChg chg="mod">
          <ac:chgData name="pantelis balaouras" userId="25e8755020fc1734" providerId="LiveId" clId="{A82534B1-3123-4FEA-882D-691FBEF31D52}" dt="2021-10-17T10:16:04.022" v="3" actId="20577"/>
          <ac:spMkLst>
            <pc:docMk/>
            <pc:sldMk cId="0" sldId="256"/>
            <ac:spMk id="9" creationId="{6DE1B253-9110-4975-8F57-47D51BFE6763}"/>
          </ac:spMkLst>
        </pc:spChg>
      </pc:sldChg>
    </pc:docChg>
  </pc:docChgLst>
  <pc:docChgLst>
    <pc:chgData name="Pantelis Balaouras" userId="25e8755020fc1734" providerId="LiveId" clId="{4DE9AF61-3B93-4BF4-9D40-2FAD5DD9AD4B}"/>
    <pc:docChg chg="modSld">
      <pc:chgData name="Pantelis Balaouras" userId="25e8755020fc1734" providerId="LiveId" clId="{4DE9AF61-3B93-4BF4-9D40-2FAD5DD9AD4B}" dt="2024-10-08T10:55:44.706" v="3" actId="20577"/>
      <pc:docMkLst>
        <pc:docMk/>
      </pc:docMkLst>
      <pc:sldChg chg="modSp mod">
        <pc:chgData name="Pantelis Balaouras" userId="25e8755020fc1734" providerId="LiveId" clId="{4DE9AF61-3B93-4BF4-9D40-2FAD5DD9AD4B}" dt="2024-10-08T10:55:44.706" v="3" actId="20577"/>
        <pc:sldMkLst>
          <pc:docMk/>
          <pc:sldMk cId="0" sldId="256"/>
        </pc:sldMkLst>
        <pc:spChg chg="mod">
          <ac:chgData name="Pantelis Balaouras" userId="25e8755020fc1734" providerId="LiveId" clId="{4DE9AF61-3B93-4BF4-9D40-2FAD5DD9AD4B}" dt="2024-10-08T10:55:44.706" v="3" actId="20577"/>
          <ac:spMkLst>
            <pc:docMk/>
            <pc:sldMk cId="0" sldId="256"/>
            <ac:spMk id="9" creationId="{6DE1B253-9110-4975-8F57-47D51BFE6763}"/>
          </ac:spMkLst>
        </pc:spChg>
      </pc:sldChg>
    </pc:docChg>
  </pc:docChgLst>
  <pc:docChgLst>
    <pc:chgData name="Pantelis Balaouras" userId="25e8755020fc1734" providerId="LiveId" clId="{66F3D75A-D646-4725-BCFB-E87746F7B553}"/>
    <pc:docChg chg="modSld">
      <pc:chgData name="Pantelis Balaouras" userId="25e8755020fc1734" providerId="LiveId" clId="{66F3D75A-D646-4725-BCFB-E87746F7B553}" dt="2024-10-15T09:16:12.958" v="8" actId="1076"/>
      <pc:docMkLst>
        <pc:docMk/>
      </pc:docMkLst>
      <pc:sldChg chg="modSp mod">
        <pc:chgData name="Pantelis Balaouras" userId="25e8755020fc1734" providerId="LiveId" clId="{66F3D75A-D646-4725-BCFB-E87746F7B553}" dt="2024-10-15T09:16:12.958" v="8" actId="1076"/>
        <pc:sldMkLst>
          <pc:docMk/>
          <pc:sldMk cId="2494381669" sldId="336"/>
        </pc:sldMkLst>
        <pc:spChg chg="mod">
          <ac:chgData name="Pantelis Balaouras" userId="25e8755020fc1734" providerId="LiveId" clId="{66F3D75A-D646-4725-BCFB-E87746F7B553}" dt="2024-10-15T09:15:57.997" v="4" actId="255"/>
          <ac:spMkLst>
            <pc:docMk/>
            <pc:sldMk cId="2494381669" sldId="336"/>
            <ac:spMk id="3" creationId="{00000000-0000-0000-0000-000000000000}"/>
          </ac:spMkLst>
        </pc:spChg>
        <pc:picChg chg="mod">
          <ac:chgData name="Pantelis Balaouras" userId="25e8755020fc1734" providerId="LiveId" clId="{66F3D75A-D646-4725-BCFB-E87746F7B553}" dt="2024-10-15T09:16:12.958" v="8" actId="1076"/>
          <ac:picMkLst>
            <pc:docMk/>
            <pc:sldMk cId="2494381669" sldId="336"/>
            <ac:picMk id="1028" creationId="{00000000-0000-0000-0000-000000000000}"/>
          </ac:picMkLst>
        </pc:picChg>
      </pc:sldChg>
    </pc:docChg>
  </pc:docChgLst>
  <pc:docChgLst>
    <pc:chgData name="pantelis bbalaouras" userId="25e8755020fc1734" providerId="LiveId" clId="{94A9914E-E5EC-4551-870C-D95555A90225}"/>
    <pc:docChg chg="undo custSel modSld">
      <pc:chgData name="pantelis bbalaouras" userId="25e8755020fc1734" providerId="LiveId" clId="{94A9914E-E5EC-4551-870C-D95555A90225}" dt="2019-10-08T08:41:26.009" v="163"/>
      <pc:docMkLst>
        <pc:docMk/>
      </pc:docMkLst>
      <pc:sldChg chg="modSp">
        <pc:chgData name="pantelis bbalaouras" userId="25e8755020fc1734" providerId="LiveId" clId="{94A9914E-E5EC-4551-870C-D95555A90225}" dt="2019-10-07T10:21:25.925" v="5" actId="20577"/>
        <pc:sldMkLst>
          <pc:docMk/>
          <pc:sldMk cId="0" sldId="256"/>
        </pc:sldMkLst>
        <pc:spChg chg="mod">
          <ac:chgData name="pantelis bbalaouras" userId="25e8755020fc1734" providerId="LiveId" clId="{94A9914E-E5EC-4551-870C-D95555A90225}" dt="2019-10-07T10:21:25.925" v="5" actId="20577"/>
          <ac:spMkLst>
            <pc:docMk/>
            <pc:sldMk cId="0" sldId="256"/>
            <ac:spMk id="9" creationId="{6DE1B253-9110-4975-8F57-47D51BFE6763}"/>
          </ac:spMkLst>
        </pc:spChg>
      </pc:sldChg>
      <pc:sldChg chg="modSp">
        <pc:chgData name="pantelis bbalaouras" userId="25e8755020fc1734" providerId="LiveId" clId="{94A9914E-E5EC-4551-870C-D95555A90225}" dt="2019-10-07T13:21:10.988" v="93" actId="20577"/>
        <pc:sldMkLst>
          <pc:docMk/>
          <pc:sldMk cId="3289200425" sldId="335"/>
        </pc:sldMkLst>
        <pc:spChg chg="mod">
          <ac:chgData name="pantelis bbalaouras" userId="25e8755020fc1734" providerId="LiveId" clId="{94A9914E-E5EC-4551-870C-D95555A90225}" dt="2019-10-07T13:21:10.988" v="93" actId="20577"/>
          <ac:spMkLst>
            <pc:docMk/>
            <pc:sldMk cId="3289200425" sldId="33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8T08:35:16.642" v="104" actId="113"/>
        <pc:sldMkLst>
          <pc:docMk/>
          <pc:sldMk cId="801844168" sldId="341"/>
        </pc:sldMkLst>
        <pc:spChg chg="mod">
          <ac:chgData name="pantelis bbalaouras" userId="25e8755020fc1734" providerId="LiveId" clId="{94A9914E-E5EC-4551-870C-D95555A90225}" dt="2019-10-08T08:35:16.642" v="104" actId="113"/>
          <ac:spMkLst>
            <pc:docMk/>
            <pc:sldMk cId="801844168" sldId="341"/>
            <ac:spMk id="8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7T12:56:32.802" v="16" actId="20577"/>
        <pc:sldMkLst>
          <pc:docMk/>
          <pc:sldMk cId="2047112624" sldId="353"/>
        </pc:sldMkLst>
        <pc:spChg chg="mod">
          <ac:chgData name="pantelis bbalaouras" userId="25e8755020fc1734" providerId="LiveId" clId="{94A9914E-E5EC-4551-870C-D95555A90225}" dt="2019-10-07T12:56:32.802" v="16" actId="20577"/>
          <ac:spMkLst>
            <pc:docMk/>
            <pc:sldMk cId="2047112624" sldId="353"/>
            <ac:spMk id="3" creationId="{17F77F2D-9EAD-42F8-B0D5-EDCB394728B9}"/>
          </ac:spMkLst>
        </pc:spChg>
      </pc:sldChg>
      <pc:sldChg chg="modSp">
        <pc:chgData name="pantelis bbalaouras" userId="25e8755020fc1734" providerId="LiveId" clId="{94A9914E-E5EC-4551-870C-D95555A90225}" dt="2019-10-07T13:08:32.494" v="57" actId="20577"/>
        <pc:sldMkLst>
          <pc:docMk/>
          <pc:sldMk cId="1790995858" sldId="358"/>
        </pc:sldMkLst>
        <pc:spChg chg="mod">
          <ac:chgData name="pantelis bbalaouras" userId="25e8755020fc1734" providerId="LiveId" clId="{94A9914E-E5EC-4551-870C-D95555A90225}" dt="2019-10-07T13:08:32.494" v="57" actId="20577"/>
          <ac:spMkLst>
            <pc:docMk/>
            <pc:sldMk cId="1790995858" sldId="358"/>
            <ac:spMk id="7" creationId="{6541413C-1D1D-4CDE-AB39-104B4B7716AC}"/>
          </ac:spMkLst>
        </pc:spChg>
      </pc:sldChg>
      <pc:sldChg chg="modSp">
        <pc:chgData name="pantelis bbalaouras" userId="25e8755020fc1734" providerId="LiveId" clId="{94A9914E-E5EC-4551-870C-D95555A90225}" dt="2019-10-07T13:39:00.220" v="99" actId="207"/>
        <pc:sldMkLst>
          <pc:docMk/>
          <pc:sldMk cId="3121555247" sldId="359"/>
        </pc:sldMkLst>
        <pc:spChg chg="mod">
          <ac:chgData name="pantelis bbalaouras" userId="25e8755020fc1734" providerId="LiveId" clId="{94A9914E-E5EC-4551-870C-D95555A90225}" dt="2019-10-07T13:39:00.220" v="99" actId="207"/>
          <ac:spMkLst>
            <pc:docMk/>
            <pc:sldMk cId="3121555247" sldId="359"/>
            <ac:spMk id="11" creationId="{6290B344-43C1-4312-9A3F-E1E486EBE34B}"/>
          </ac:spMkLst>
        </pc:spChg>
      </pc:sldChg>
      <pc:sldChg chg="modSp">
        <pc:chgData name="pantelis bbalaouras" userId="25e8755020fc1734" providerId="LiveId" clId="{94A9914E-E5EC-4551-870C-D95555A90225}" dt="2019-10-08T08:40:27.899" v="162" actId="20577"/>
        <pc:sldMkLst>
          <pc:docMk/>
          <pc:sldMk cId="2246728988" sldId="360"/>
        </pc:sldMkLst>
        <pc:spChg chg="mod">
          <ac:chgData name="pantelis bbalaouras" userId="25e8755020fc1734" providerId="LiveId" clId="{94A9914E-E5EC-4551-870C-D95555A90225}" dt="2019-10-08T08:40:27.899" v="162" actId="20577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7T14:14:33.989" v="101" actId="113"/>
        <pc:sldMkLst>
          <pc:docMk/>
          <pc:sldMk cId="3427024297" sldId="362"/>
        </pc:sldMkLst>
        <pc:spChg chg="mod">
          <ac:chgData name="pantelis bbalaouras" userId="25e8755020fc1734" providerId="LiveId" clId="{94A9914E-E5EC-4551-870C-D95555A90225}" dt="2019-10-07T14:14:33.989" v="101" actId="113"/>
          <ac:spMkLst>
            <pc:docMk/>
            <pc:sldMk cId="3427024297" sldId="362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8T08:41:26.009" v="163"/>
        <pc:sldMkLst>
          <pc:docMk/>
          <pc:sldMk cId="78111036" sldId="363"/>
        </pc:sldMkLst>
        <pc:spChg chg="mod">
          <ac:chgData name="pantelis bbalaouras" userId="25e8755020fc1734" providerId="LiveId" clId="{94A9914E-E5EC-4551-870C-D95555A90225}" dt="2019-10-08T08:41:26.009" v="163"/>
          <ac:spMkLst>
            <pc:docMk/>
            <pc:sldMk cId="78111036" sldId="363"/>
            <ac:spMk id="24579" creationId="{00000000-0000-0000-0000-000000000000}"/>
          </ac:spMkLst>
        </pc:spChg>
      </pc:sldChg>
    </pc:docChg>
  </pc:docChgLst>
  <pc:docChgLst>
    <pc:chgData name="pantelis balaouras" userId="25e8755020fc1734" providerId="LiveId" clId="{67CF4149-C0FC-4CB7-B39E-99554E9616CF}"/>
    <pc:docChg chg="undo custSel addSld delSld modSld">
      <pc:chgData name="pantelis balaouras" userId="25e8755020fc1734" providerId="LiveId" clId="{67CF4149-C0FC-4CB7-B39E-99554E9616CF}" dt="2021-10-25T08:12:51.329" v="172" actId="47"/>
      <pc:docMkLst>
        <pc:docMk/>
      </pc:docMkLst>
      <pc:sldChg chg="modSp mod">
        <pc:chgData name="pantelis balaouras" userId="25e8755020fc1734" providerId="LiveId" clId="{67CF4149-C0FC-4CB7-B39E-99554E9616CF}" dt="2021-10-25T06:41:43.658" v="4" actId="113"/>
        <pc:sldMkLst>
          <pc:docMk/>
          <pc:sldMk cId="3289200425" sldId="335"/>
        </pc:sldMkLst>
        <pc:spChg chg="mod">
          <ac:chgData name="pantelis balaouras" userId="25e8755020fc1734" providerId="LiveId" clId="{67CF4149-C0FC-4CB7-B39E-99554E9616CF}" dt="2021-10-25T06:41:43.658" v="4" actId="113"/>
          <ac:spMkLst>
            <pc:docMk/>
            <pc:sldMk cId="3289200425" sldId="33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6:55:28.968" v="9" actId="12"/>
        <pc:sldMkLst>
          <pc:docMk/>
          <pc:sldMk cId="2657395504" sldId="337"/>
        </pc:sldMkLst>
        <pc:spChg chg="mod">
          <ac:chgData name="pantelis balaouras" userId="25e8755020fc1734" providerId="LiveId" clId="{67CF4149-C0FC-4CB7-B39E-99554E9616CF}" dt="2021-10-25T06:55:28.968" v="9" actId="12"/>
          <ac:spMkLst>
            <pc:docMk/>
            <pc:sldMk cId="2657395504" sldId="337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10:42.963" v="86" actId="12"/>
        <pc:sldMkLst>
          <pc:docMk/>
          <pc:sldMk cId="1482628463" sldId="338"/>
        </pc:sldMkLst>
        <pc:spChg chg="mod">
          <ac:chgData name="pantelis balaouras" userId="25e8755020fc1734" providerId="LiveId" clId="{67CF4149-C0FC-4CB7-B39E-99554E9616CF}" dt="2021-10-25T07:10:42.963" v="86" actId="12"/>
          <ac:spMkLst>
            <pc:docMk/>
            <pc:sldMk cId="1482628463" sldId="338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19:50.224" v="96" actId="1076"/>
        <pc:sldMkLst>
          <pc:docMk/>
          <pc:sldMk cId="1781237920" sldId="340"/>
        </pc:sldMkLst>
        <pc:spChg chg="mod">
          <ac:chgData name="pantelis balaouras" userId="25e8755020fc1734" providerId="LiveId" clId="{67CF4149-C0FC-4CB7-B39E-99554E9616CF}" dt="2021-10-25T07:19:36.108" v="93" actId="14100"/>
          <ac:spMkLst>
            <pc:docMk/>
            <pc:sldMk cId="1781237920" sldId="340"/>
            <ac:spMk id="3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7:19:44.695" v="95" actId="1076"/>
          <ac:spMkLst>
            <pc:docMk/>
            <pc:sldMk cId="1781237920" sldId="340"/>
            <ac:spMk id="6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7:19:50.224" v="96" actId="1076"/>
          <ac:spMkLst>
            <pc:docMk/>
            <pc:sldMk cId="1781237920" sldId="340"/>
            <ac:spMk id="7" creationId="{00000000-0000-0000-0000-000000000000}"/>
          </ac:spMkLst>
        </pc:spChg>
      </pc:sldChg>
      <pc:sldChg chg="addSp modSp mod">
        <pc:chgData name="pantelis balaouras" userId="25e8755020fc1734" providerId="LiveId" clId="{67CF4149-C0FC-4CB7-B39E-99554E9616CF}" dt="2021-10-25T07:36:35.928" v="127" actId="1076"/>
        <pc:sldMkLst>
          <pc:docMk/>
          <pc:sldMk cId="1325783524" sldId="342"/>
        </pc:sldMkLst>
        <pc:spChg chg="add mod">
          <ac:chgData name="pantelis balaouras" userId="25e8755020fc1734" providerId="LiveId" clId="{67CF4149-C0FC-4CB7-B39E-99554E9616CF}" dt="2021-10-25T07:36:35.928" v="127" actId="1076"/>
          <ac:spMkLst>
            <pc:docMk/>
            <pc:sldMk cId="1325783524" sldId="342"/>
            <ac:spMk id="4" creationId="{6EEE93D3-5387-476F-A717-34DDDF505AB9}"/>
          </ac:spMkLst>
        </pc:spChg>
      </pc:sldChg>
      <pc:sldChg chg="modSp mod">
        <pc:chgData name="pantelis balaouras" userId="25e8755020fc1734" providerId="LiveId" clId="{67CF4149-C0FC-4CB7-B39E-99554E9616CF}" dt="2021-10-25T07:26:03.387" v="97" actId="14100"/>
        <pc:sldMkLst>
          <pc:docMk/>
          <pc:sldMk cId="3612787330" sldId="343"/>
        </pc:sldMkLst>
        <pc:spChg chg="mod">
          <ac:chgData name="pantelis balaouras" userId="25e8755020fc1734" providerId="LiveId" clId="{67CF4149-C0FC-4CB7-B39E-99554E9616CF}" dt="2021-10-25T07:26:03.387" v="97" actId="14100"/>
          <ac:spMkLst>
            <pc:docMk/>
            <pc:sldMk cId="3612787330" sldId="343"/>
            <ac:spMk id="22532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28:58.159" v="99" actId="113"/>
        <pc:sldMkLst>
          <pc:docMk/>
          <pc:sldMk cId="2939850166" sldId="344"/>
        </pc:sldMkLst>
        <pc:spChg chg="mod">
          <ac:chgData name="pantelis balaouras" userId="25e8755020fc1734" providerId="LiveId" clId="{67CF4149-C0FC-4CB7-B39E-99554E9616CF}" dt="2021-10-25T07:28:58.159" v="99" actId="113"/>
          <ac:spMkLst>
            <pc:docMk/>
            <pc:sldMk cId="2939850166" sldId="344"/>
            <ac:spMk id="23555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35:22.805" v="125" actId="403"/>
        <pc:sldMkLst>
          <pc:docMk/>
          <pc:sldMk cId="1257427581" sldId="345"/>
        </pc:sldMkLst>
        <pc:spChg chg="mod">
          <ac:chgData name="pantelis balaouras" userId="25e8755020fc1734" providerId="LiveId" clId="{67CF4149-C0FC-4CB7-B39E-99554E9616CF}" dt="2021-10-25T07:35:22.805" v="125" actId="403"/>
          <ac:spMkLst>
            <pc:docMk/>
            <pc:sldMk cId="1257427581" sldId="345"/>
            <ac:spMk id="24579" creationId="{00000000-0000-0000-0000-000000000000}"/>
          </ac:spMkLst>
        </pc:spChg>
        <pc:picChg chg="mod">
          <ac:chgData name="pantelis balaouras" userId="25e8755020fc1734" providerId="LiveId" clId="{67CF4149-C0FC-4CB7-B39E-99554E9616CF}" dt="2021-10-25T07:35:18.242" v="123" actId="1076"/>
          <ac:picMkLst>
            <pc:docMk/>
            <pc:sldMk cId="1257427581" sldId="345"/>
            <ac:picMk id="9" creationId="{00000000-0000-0000-0000-000000000000}"/>
          </ac:picMkLst>
        </pc:picChg>
      </pc:sldChg>
      <pc:sldChg chg="modSp mod">
        <pc:chgData name="pantelis balaouras" userId="25e8755020fc1734" providerId="LiveId" clId="{67CF4149-C0FC-4CB7-B39E-99554E9616CF}" dt="2021-10-25T07:40:05.852" v="130" actId="113"/>
        <pc:sldMkLst>
          <pc:docMk/>
          <pc:sldMk cId="1845092150" sldId="346"/>
        </pc:sldMkLst>
        <pc:spChg chg="mod">
          <ac:chgData name="pantelis balaouras" userId="25e8755020fc1734" providerId="LiveId" clId="{67CF4149-C0FC-4CB7-B39E-99554E9616CF}" dt="2021-10-25T07:40:05.852" v="130" actId="113"/>
          <ac:spMkLst>
            <pc:docMk/>
            <pc:sldMk cId="1845092150" sldId="346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6:40:48.957" v="3" actId="13926"/>
        <pc:sldMkLst>
          <pc:docMk/>
          <pc:sldMk cId="1588062456" sldId="352"/>
        </pc:sldMkLst>
        <pc:spChg chg="mod">
          <ac:chgData name="pantelis balaouras" userId="25e8755020fc1734" providerId="LiveId" clId="{67CF4149-C0FC-4CB7-B39E-99554E9616CF}" dt="2021-10-25T06:40:48.957" v="3" actId="13926"/>
          <ac:spMkLst>
            <pc:docMk/>
            <pc:sldMk cId="1588062456" sldId="352"/>
            <ac:spMk id="6" creationId="{DF649FE6-11EE-4902-8EEC-EAE3A4118283}"/>
          </ac:spMkLst>
        </pc:spChg>
      </pc:sldChg>
      <pc:sldChg chg="modSp mod">
        <pc:chgData name="pantelis balaouras" userId="25e8755020fc1734" providerId="LiveId" clId="{67CF4149-C0FC-4CB7-B39E-99554E9616CF}" dt="2021-10-25T06:55:01.185" v="6" actId="14100"/>
        <pc:sldMkLst>
          <pc:docMk/>
          <pc:sldMk cId="396493182" sldId="356"/>
        </pc:sldMkLst>
        <pc:spChg chg="mod">
          <ac:chgData name="pantelis balaouras" userId="25e8755020fc1734" providerId="LiveId" clId="{67CF4149-C0FC-4CB7-B39E-99554E9616CF}" dt="2021-10-25T06:54:57.187" v="5" actId="403"/>
          <ac:spMkLst>
            <pc:docMk/>
            <pc:sldMk cId="396493182" sldId="356"/>
            <ac:spMk id="3" creationId="{00000000-0000-0000-0000-000000000000}"/>
          </ac:spMkLst>
        </pc:spChg>
        <pc:picChg chg="mod">
          <ac:chgData name="pantelis balaouras" userId="25e8755020fc1734" providerId="LiveId" clId="{67CF4149-C0FC-4CB7-B39E-99554E9616CF}" dt="2021-10-25T06:55:01.185" v="6" actId="14100"/>
          <ac:picMkLst>
            <pc:docMk/>
            <pc:sldMk cId="396493182" sldId="356"/>
            <ac:picMk id="1028" creationId="{00000000-0000-0000-0000-000000000000}"/>
          </ac:picMkLst>
        </pc:picChg>
      </pc:sldChg>
      <pc:sldChg chg="modSp mod">
        <pc:chgData name="pantelis balaouras" userId="25e8755020fc1734" providerId="LiveId" clId="{67CF4149-C0FC-4CB7-B39E-99554E9616CF}" dt="2021-10-25T07:09:22.174" v="44" actId="113"/>
        <pc:sldMkLst>
          <pc:docMk/>
          <pc:sldMk cId="2368122271" sldId="357"/>
        </pc:sldMkLst>
        <pc:spChg chg="mod">
          <ac:chgData name="pantelis balaouras" userId="25e8755020fc1734" providerId="LiveId" clId="{67CF4149-C0FC-4CB7-B39E-99554E9616CF}" dt="2021-10-25T07:09:22.174" v="44" actId="113"/>
          <ac:spMkLst>
            <pc:docMk/>
            <pc:sldMk cId="2368122271" sldId="357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14:53.630" v="90" actId="113"/>
        <pc:sldMkLst>
          <pc:docMk/>
          <pc:sldMk cId="3121555247" sldId="359"/>
        </pc:sldMkLst>
        <pc:spChg chg="mod">
          <ac:chgData name="pantelis balaouras" userId="25e8755020fc1734" providerId="LiveId" clId="{67CF4149-C0FC-4CB7-B39E-99554E9616CF}" dt="2021-10-25T07:14:53.630" v="90" actId="113"/>
          <ac:spMkLst>
            <pc:docMk/>
            <pc:sldMk cId="3121555247" sldId="359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37:30.505" v="128" actId="113"/>
        <pc:sldMkLst>
          <pc:docMk/>
          <pc:sldMk cId="2246728988" sldId="360"/>
        </pc:sldMkLst>
        <pc:spChg chg="mod">
          <ac:chgData name="pantelis balaouras" userId="25e8755020fc1734" providerId="LiveId" clId="{67CF4149-C0FC-4CB7-B39E-99554E9616CF}" dt="2021-10-25T07:37:30.505" v="128" actId="113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39:30.469" v="129" actId="113"/>
        <pc:sldMkLst>
          <pc:docMk/>
          <pc:sldMk cId="78111036" sldId="363"/>
        </pc:sldMkLst>
        <pc:spChg chg="mod">
          <ac:chgData name="pantelis balaouras" userId="25e8755020fc1734" providerId="LiveId" clId="{67CF4149-C0FC-4CB7-B39E-99554E9616CF}" dt="2021-10-25T07:39:30.469" v="129" actId="113"/>
          <ac:spMkLst>
            <pc:docMk/>
            <pc:sldMk cId="78111036" sldId="363"/>
            <ac:spMk id="24579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8:03:51.353" v="132" actId="113"/>
        <pc:sldMkLst>
          <pc:docMk/>
          <pc:sldMk cId="1755847811" sldId="365"/>
        </pc:sldMkLst>
        <pc:spChg chg="mod">
          <ac:chgData name="pantelis balaouras" userId="25e8755020fc1734" providerId="LiveId" clId="{67CF4149-C0FC-4CB7-B39E-99554E9616CF}" dt="2021-10-25T08:03:51.353" v="132" actId="113"/>
          <ac:spMkLst>
            <pc:docMk/>
            <pc:sldMk cId="1755847811" sldId="36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8:05:14.717" v="140" actId="20577"/>
        <pc:sldMkLst>
          <pc:docMk/>
          <pc:sldMk cId="3165357517" sldId="366"/>
        </pc:sldMkLst>
        <pc:spChg chg="mod">
          <ac:chgData name="pantelis balaouras" userId="25e8755020fc1734" providerId="LiveId" clId="{67CF4149-C0FC-4CB7-B39E-99554E9616CF}" dt="2021-10-25T08:05:14.717" v="140" actId="20577"/>
          <ac:spMkLst>
            <pc:docMk/>
            <pc:sldMk cId="3165357517" sldId="366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8:09:06.999" v="171" actId="14100"/>
        <pc:sldMkLst>
          <pc:docMk/>
          <pc:sldMk cId="3541791049" sldId="367"/>
        </pc:sldMkLst>
        <pc:spChg chg="mod">
          <ac:chgData name="pantelis balaouras" userId="25e8755020fc1734" providerId="LiveId" clId="{67CF4149-C0FC-4CB7-B39E-99554E9616CF}" dt="2021-10-25T08:09:06.999" v="171" actId="14100"/>
          <ac:spMkLst>
            <pc:docMk/>
            <pc:sldMk cId="3541791049" sldId="367"/>
            <ac:spMk id="12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59.518" v="169" actId="1076"/>
          <ac:spMkLst>
            <pc:docMk/>
            <pc:sldMk cId="3541791049" sldId="367"/>
            <ac:spMk id="22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08.187" v="161" actId="1076"/>
          <ac:spMkLst>
            <pc:docMk/>
            <pc:sldMk cId="3541791049" sldId="367"/>
            <ac:spMk id="24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6:57.963" v="150" actId="1035"/>
          <ac:spMkLst>
            <pc:docMk/>
            <pc:sldMk cId="3541791049" sldId="367"/>
            <ac:spMk id="44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7:05.856" v="151" actId="1076"/>
          <ac:spMkLst>
            <pc:docMk/>
            <pc:sldMk cId="3541791049" sldId="367"/>
            <ac:spMk id="45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43.050" v="167" actId="1076"/>
          <ac:spMkLst>
            <pc:docMk/>
            <pc:sldMk cId="3541791049" sldId="367"/>
            <ac:spMk id="50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35.466" v="166" actId="14100"/>
          <ac:spMkLst>
            <pc:docMk/>
            <pc:sldMk cId="3541791049" sldId="367"/>
            <ac:spMk id="56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7:32.579" v="158" actId="14100"/>
          <ac:spMkLst>
            <pc:docMk/>
            <pc:sldMk cId="3541791049" sldId="367"/>
            <ac:spMk id="59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7:56.818" v="160" actId="14100"/>
          <ac:spMkLst>
            <pc:docMk/>
            <pc:sldMk cId="3541791049" sldId="367"/>
            <ac:spMk id="62" creationId="{00000000-0000-0000-0000-000000000000}"/>
          </ac:spMkLst>
        </pc:spChg>
        <pc:picChg chg="mod">
          <ac:chgData name="pantelis balaouras" userId="25e8755020fc1734" providerId="LiveId" clId="{67CF4149-C0FC-4CB7-B39E-99554E9616CF}" dt="2021-10-25T08:08:23.023" v="163" actId="1076"/>
          <ac:picMkLst>
            <pc:docMk/>
            <pc:sldMk cId="3541791049" sldId="367"/>
            <ac:picMk id="1028" creationId="{00000000-0000-0000-0000-000000000000}"/>
          </ac:picMkLst>
        </pc:picChg>
        <pc:cxnChg chg="mod">
          <ac:chgData name="pantelis balaouras" userId="25e8755020fc1734" providerId="LiveId" clId="{67CF4149-C0FC-4CB7-B39E-99554E9616CF}" dt="2021-10-25T08:09:06.999" v="171" actId="14100"/>
          <ac:cxnSpMkLst>
            <pc:docMk/>
            <pc:sldMk cId="3541791049" sldId="367"/>
            <ac:cxnSpMk id="14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8:59.518" v="169" actId="1076"/>
          <ac:cxnSpMkLst>
            <pc:docMk/>
            <pc:sldMk cId="3541791049" sldId="367"/>
            <ac:cxnSpMk id="23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8:08.187" v="161" actId="1076"/>
          <ac:cxnSpMkLst>
            <pc:docMk/>
            <pc:sldMk cId="3541791049" sldId="367"/>
            <ac:cxnSpMk id="43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7:05.856" v="151" actId="1076"/>
          <ac:cxnSpMkLst>
            <pc:docMk/>
            <pc:sldMk cId="3541791049" sldId="367"/>
            <ac:cxnSpMk id="46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8:08.187" v="161" actId="1076"/>
          <ac:cxnSpMkLst>
            <pc:docMk/>
            <pc:sldMk cId="3541791049" sldId="367"/>
            <ac:cxnSpMk id="63" creationId="{00000000-0000-0000-0000-000000000000}"/>
          </ac:cxnSpMkLst>
        </pc:cxnChg>
      </pc:sldChg>
      <pc:sldChg chg="modSp mod">
        <pc:chgData name="pantelis balaouras" userId="25e8755020fc1734" providerId="LiveId" clId="{67CF4149-C0FC-4CB7-B39E-99554E9616CF}" dt="2021-10-25T08:03:00.270" v="131" actId="1076"/>
        <pc:sldMkLst>
          <pc:docMk/>
          <pc:sldMk cId="169928302" sldId="368"/>
        </pc:sldMkLst>
        <pc:spChg chg="mod">
          <ac:chgData name="pantelis balaouras" userId="25e8755020fc1734" providerId="LiveId" clId="{67CF4149-C0FC-4CB7-B39E-99554E9616CF}" dt="2021-10-25T08:03:00.270" v="131" actId="1076"/>
          <ac:spMkLst>
            <pc:docMk/>
            <pc:sldMk cId="169928302" sldId="368"/>
            <ac:spMk id="25607" creationId="{00000000-0000-0000-0000-000000000000}"/>
          </ac:spMkLst>
        </pc:spChg>
      </pc:sldChg>
      <pc:sldChg chg="add del">
        <pc:chgData name="pantelis balaouras" userId="25e8755020fc1734" providerId="LiveId" clId="{67CF4149-C0FC-4CB7-B39E-99554E9616CF}" dt="2021-10-25T08:12:51.329" v="172" actId="47"/>
        <pc:sldMkLst>
          <pc:docMk/>
          <pc:sldMk cId="3697705627" sldId="369"/>
        </pc:sldMkLst>
      </pc:sldChg>
    </pc:docChg>
  </pc:docChgLst>
  <pc:docChgLst>
    <pc:chgData name="pantelis balaouras" userId="25e8755020fc1734" providerId="LiveId" clId="{F12F5E12-6FF0-4243-8F72-1937FA00680B}"/>
    <pc:docChg chg="custSel addSld modSld">
      <pc:chgData name="pantelis balaouras" userId="25e8755020fc1734" providerId="LiveId" clId="{F12F5E12-6FF0-4243-8F72-1937FA00680B}" dt="2021-10-26T09:03:33.345" v="150" actId="1035"/>
      <pc:docMkLst>
        <pc:docMk/>
      </pc:docMkLst>
      <pc:sldChg chg="addSp modSp mod">
        <pc:chgData name="pantelis balaouras" userId="25e8755020fc1734" providerId="LiveId" clId="{F12F5E12-6FF0-4243-8F72-1937FA00680B}" dt="2021-10-26T08:53:37.135" v="100" actId="13926"/>
        <pc:sldMkLst>
          <pc:docMk/>
          <pc:sldMk cId="1790995858" sldId="358"/>
        </pc:sldMkLst>
        <pc:spChg chg="mod">
          <ac:chgData name="pantelis balaouras" userId="25e8755020fc1734" providerId="LiveId" clId="{F12F5E12-6FF0-4243-8F72-1937FA00680B}" dt="2021-10-24T20:30:58.735" v="9" actId="13926"/>
          <ac:spMkLst>
            <pc:docMk/>
            <pc:sldMk cId="1790995858" sldId="358"/>
            <ac:spMk id="6" creationId="{DF649FE6-11EE-4902-8EEC-EAE3A4118283}"/>
          </ac:spMkLst>
        </pc:spChg>
        <pc:spChg chg="mod">
          <ac:chgData name="pantelis balaouras" userId="25e8755020fc1734" providerId="LiveId" clId="{F12F5E12-6FF0-4243-8F72-1937FA00680B}" dt="2021-10-26T08:53:37.135" v="100" actId="13926"/>
          <ac:spMkLst>
            <pc:docMk/>
            <pc:sldMk cId="1790995858" sldId="358"/>
            <ac:spMk id="8" creationId="{064A3DC0-758C-4C8C-B7AC-63C94E4C6441}"/>
          </ac:spMkLst>
        </pc:spChg>
        <pc:spChg chg="add mod">
          <ac:chgData name="pantelis balaouras" userId="25e8755020fc1734" providerId="LiveId" clId="{F12F5E12-6FF0-4243-8F72-1937FA00680B}" dt="2021-10-24T20:33:06.939" v="96" actId="13926"/>
          <ac:spMkLst>
            <pc:docMk/>
            <pc:sldMk cId="1790995858" sldId="358"/>
            <ac:spMk id="9" creationId="{99047F69-5B94-4787-92BE-097A2B8D119A}"/>
          </ac:spMkLst>
        </pc:spChg>
      </pc:sldChg>
      <pc:sldChg chg="addSp delSp modSp add mod">
        <pc:chgData name="pantelis balaouras" userId="25e8755020fc1734" providerId="LiveId" clId="{F12F5E12-6FF0-4243-8F72-1937FA00680B}" dt="2021-10-26T09:03:33.345" v="150" actId="1035"/>
        <pc:sldMkLst>
          <pc:docMk/>
          <pc:sldMk cId="984871837" sldId="369"/>
        </pc:sldMkLst>
        <pc:spChg chg="del">
          <ac:chgData name="pantelis balaouras" userId="25e8755020fc1734" providerId="LiveId" clId="{F12F5E12-6FF0-4243-8F72-1937FA00680B}" dt="2021-10-26T09:03:28.214" v="105" actId="478"/>
          <ac:spMkLst>
            <pc:docMk/>
            <pc:sldMk cId="984871837" sldId="369"/>
            <ac:spMk id="4" creationId="{6EEE93D3-5387-476F-A717-34DDDF505AB9}"/>
          </ac:spMkLst>
        </pc:spChg>
        <pc:spChg chg="add mod">
          <ac:chgData name="pantelis balaouras" userId="25e8755020fc1734" providerId="LiveId" clId="{F12F5E12-6FF0-4243-8F72-1937FA00680B}" dt="2021-10-26T09:03:33.345" v="150" actId="1035"/>
          <ac:spMkLst>
            <pc:docMk/>
            <pc:sldMk cId="984871837" sldId="369"/>
            <ac:spMk id="5" creationId="{9F2F7431-1BFB-4868-983C-E04AEA3556B5}"/>
          </ac:spMkLst>
        </pc:spChg>
        <pc:spChg chg="mod">
          <ac:chgData name="pantelis balaouras" userId="25e8755020fc1734" providerId="LiveId" clId="{F12F5E12-6FF0-4243-8F72-1937FA00680B}" dt="2021-10-26T09:03:15.624" v="104" actId="404"/>
          <ac:spMkLst>
            <pc:docMk/>
            <pc:sldMk cId="984871837" sldId="369"/>
            <ac:spMk id="8" creationId="{00000000-0000-0000-0000-000000000000}"/>
          </ac:spMkLst>
        </pc:spChg>
      </pc:sldChg>
    </pc:docChg>
  </pc:docChgLst>
  <pc:docChgLst>
    <pc:chgData name="pantelis balaouras" userId="25e8755020fc1734" providerId="LiveId" clId="{B8AD9BD2-0BCC-4FC6-8FAA-3B0106D6121D}"/>
    <pc:docChg chg="modSld">
      <pc:chgData name="pantelis balaouras" userId="25e8755020fc1734" providerId="LiveId" clId="{B8AD9BD2-0BCC-4FC6-8FAA-3B0106D6121D}" dt="2023-10-10T08:57:05.962" v="7" actId="20577"/>
      <pc:docMkLst>
        <pc:docMk/>
      </pc:docMkLst>
      <pc:sldChg chg="modSp mod">
        <pc:chgData name="pantelis balaouras" userId="25e8755020fc1734" providerId="LiveId" clId="{B8AD9BD2-0BCC-4FC6-8FAA-3B0106D6121D}" dt="2023-10-10T08:57:05.962" v="7" actId="20577"/>
        <pc:sldMkLst>
          <pc:docMk/>
          <pc:sldMk cId="0" sldId="256"/>
        </pc:sldMkLst>
        <pc:spChg chg="mod">
          <ac:chgData name="pantelis balaouras" userId="25e8755020fc1734" providerId="LiveId" clId="{B8AD9BD2-0BCC-4FC6-8FAA-3B0106D6121D}" dt="2023-10-10T08:57:05.962" v="7" actId="20577"/>
          <ac:spMkLst>
            <pc:docMk/>
            <pc:sldMk cId="0" sldId="256"/>
            <ac:spMk id="9" creationId="{6DE1B253-9110-4975-8F57-47D51BFE6763}"/>
          </ac:spMkLst>
        </pc:spChg>
      </pc:sldChg>
    </pc:docChg>
  </pc:docChgLst>
  <pc:docChgLst>
    <pc:chgData name="pantelis bbalaouras" userId="25e8755020fc1734" providerId="LiveId" clId="{43AA0754-2DAA-4AC0-84C7-47D3B25BA4CA}"/>
    <pc:docChg chg="undo custSel modSld">
      <pc:chgData name="pantelis bbalaouras" userId="25e8755020fc1734" providerId="LiveId" clId="{43AA0754-2DAA-4AC0-84C7-47D3B25BA4CA}" dt="2018-10-09T08:07:51.356" v="665" actId="20577"/>
      <pc:docMkLst>
        <pc:docMk/>
      </pc:docMkLst>
      <pc:sldChg chg="modSp">
        <pc:chgData name="pantelis bbalaouras" userId="25e8755020fc1734" providerId="LiveId" clId="{43AA0754-2DAA-4AC0-84C7-47D3B25BA4CA}" dt="2018-10-05T08:54:00.432" v="3" actId="20577"/>
        <pc:sldMkLst>
          <pc:docMk/>
          <pc:sldMk cId="0" sldId="256"/>
        </pc:sldMkLst>
        <pc:spChg chg="mod">
          <ac:chgData name="pantelis bbalaouras" userId="25e8755020fc1734" providerId="LiveId" clId="{43AA0754-2DAA-4AC0-84C7-47D3B25BA4CA}" dt="2018-10-05T08:54:00.432" v="3" actId="20577"/>
          <ac:spMkLst>
            <pc:docMk/>
            <pc:sldMk cId="0" sldId="256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3AA0754-2DAA-4AC0-84C7-47D3B25BA4CA}" dt="2018-10-05T11:50:29.778" v="472" actId="20577"/>
        <pc:sldMkLst>
          <pc:docMk/>
          <pc:sldMk cId="2494381669" sldId="336"/>
        </pc:sldMkLst>
        <pc:spChg chg="mod">
          <ac:chgData name="pantelis bbalaouras" userId="25e8755020fc1734" providerId="LiveId" clId="{43AA0754-2DAA-4AC0-84C7-47D3B25BA4CA}" dt="2018-10-05T11:50:29.778" v="472" actId="20577"/>
          <ac:spMkLst>
            <pc:docMk/>
            <pc:sldMk cId="2494381669" sldId="336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43AA0754-2DAA-4AC0-84C7-47D3B25BA4CA}" dt="2018-10-05T12:10:44.837" v="616" actId="20577"/>
        <pc:sldMkLst>
          <pc:docMk/>
          <pc:sldMk cId="2657395504" sldId="337"/>
        </pc:sldMkLst>
        <pc:spChg chg="mod">
          <ac:chgData name="pantelis bbalaouras" userId="25e8755020fc1734" providerId="LiveId" clId="{43AA0754-2DAA-4AC0-84C7-47D3B25BA4CA}" dt="2018-10-05T11:53:14.969" v="569" actId="20577"/>
          <ac:spMkLst>
            <pc:docMk/>
            <pc:sldMk cId="2657395504" sldId="337"/>
            <ac:spMk id="2" creationId="{00000000-0000-0000-0000-000000000000}"/>
          </ac:spMkLst>
        </pc:spChg>
        <pc:spChg chg="mod">
          <ac:chgData name="pantelis bbalaouras" userId="25e8755020fc1734" providerId="LiveId" clId="{43AA0754-2DAA-4AC0-84C7-47D3B25BA4CA}" dt="2018-10-05T12:10:08.712" v="597"/>
          <ac:spMkLst>
            <pc:docMk/>
            <pc:sldMk cId="2657395504" sldId="337"/>
            <ac:spMk id="3" creationId="{00000000-0000-0000-0000-000000000000}"/>
          </ac:spMkLst>
        </pc:spChg>
        <pc:spChg chg="add mod">
          <ac:chgData name="pantelis bbalaouras" userId="25e8755020fc1734" providerId="LiveId" clId="{43AA0754-2DAA-4AC0-84C7-47D3B25BA4CA}" dt="2018-10-05T12:10:44.837" v="616" actId="20577"/>
          <ac:spMkLst>
            <pc:docMk/>
            <pc:sldMk cId="2657395504" sldId="337"/>
            <ac:spMk id="4" creationId="{A77592CD-9B8E-44DC-BE56-1BCE1C1058FF}"/>
          </ac:spMkLst>
        </pc:spChg>
        <pc:spChg chg="mod">
          <ac:chgData name="pantelis bbalaouras" userId="25e8755020fc1734" providerId="LiveId" clId="{43AA0754-2DAA-4AC0-84C7-47D3B25BA4CA}" dt="2018-10-05T12:07:09.460" v="593" actId="1076"/>
          <ac:spMkLst>
            <pc:docMk/>
            <pc:sldMk cId="2657395504" sldId="337"/>
            <ac:spMk id="10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50:10.759" v="650" actId="113"/>
        <pc:sldMkLst>
          <pc:docMk/>
          <pc:sldMk cId="1845092150" sldId="346"/>
        </pc:sldMkLst>
        <pc:spChg chg="mod">
          <ac:chgData name="pantelis bbalaouras" userId="25e8755020fc1734" providerId="LiveId" clId="{43AA0754-2DAA-4AC0-84C7-47D3B25BA4CA}" dt="2018-10-09T07:50:10.759" v="650" actId="113"/>
          <ac:spMkLst>
            <pc:docMk/>
            <pc:sldMk cId="1845092150" sldId="34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0:47.797" v="652" actId="948"/>
        <pc:sldMkLst>
          <pc:docMk/>
          <pc:sldMk cId="220438502" sldId="349"/>
        </pc:sldMkLst>
        <pc:spChg chg="mod">
          <ac:chgData name="pantelis bbalaouras" userId="25e8755020fc1734" providerId="LiveId" clId="{43AA0754-2DAA-4AC0-84C7-47D3B25BA4CA}" dt="2018-10-09T08:00:47.797" v="652" actId="948"/>
          <ac:spMkLst>
            <pc:docMk/>
            <pc:sldMk cId="220438502" sldId="349"/>
            <ac:spMk id="2560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5T09:44:16.067" v="146" actId="20577"/>
        <pc:sldMkLst>
          <pc:docMk/>
          <pc:sldMk cId="1588062456" sldId="352"/>
        </pc:sldMkLst>
        <pc:spChg chg="mod">
          <ac:chgData name="pantelis bbalaouras" userId="25e8755020fc1734" providerId="LiveId" clId="{43AA0754-2DAA-4AC0-84C7-47D3B25BA4CA}" dt="2018-10-05T09:43:30.116" v="144" actId="403"/>
          <ac:spMkLst>
            <pc:docMk/>
            <pc:sldMk cId="1588062456" sldId="352"/>
            <ac:spMk id="6" creationId="{DF649FE6-11EE-4902-8EEC-EAE3A4118283}"/>
          </ac:spMkLst>
        </pc:spChg>
        <pc:spChg chg="mod">
          <ac:chgData name="pantelis bbalaouras" userId="25e8755020fc1734" providerId="LiveId" clId="{43AA0754-2DAA-4AC0-84C7-47D3B25BA4CA}" dt="2018-10-05T09:44:16.067" v="146" actId="20577"/>
          <ac:spMkLst>
            <pc:docMk/>
            <pc:sldMk cId="1588062456" sldId="352"/>
            <ac:spMk id="10" creationId="{EE7C88E4-F7A2-40F4-A072-C98618420846}"/>
          </ac:spMkLst>
        </pc:spChg>
      </pc:sldChg>
      <pc:sldChg chg="modSp">
        <pc:chgData name="pantelis bbalaouras" userId="25e8755020fc1734" providerId="LiveId" clId="{43AA0754-2DAA-4AC0-84C7-47D3B25BA4CA}" dt="2018-10-05T08:55:29.462" v="27" actId="113"/>
        <pc:sldMkLst>
          <pc:docMk/>
          <pc:sldMk cId="2047112624" sldId="353"/>
        </pc:sldMkLst>
        <pc:spChg chg="mod">
          <ac:chgData name="pantelis bbalaouras" userId="25e8755020fc1734" providerId="LiveId" clId="{43AA0754-2DAA-4AC0-84C7-47D3B25BA4CA}" dt="2018-10-05T08:55:29.462" v="27" actId="113"/>
          <ac:spMkLst>
            <pc:docMk/>
            <pc:sldMk cId="2047112624" sldId="353"/>
            <ac:spMk id="3" creationId="{17F77F2D-9EAD-42F8-B0D5-EDCB394728B9}"/>
          </ac:spMkLst>
        </pc:spChg>
      </pc:sldChg>
      <pc:sldChg chg="modSp">
        <pc:chgData name="pantelis bbalaouras" userId="25e8755020fc1734" providerId="LiveId" clId="{43AA0754-2DAA-4AC0-84C7-47D3B25BA4CA}" dt="2018-10-05T10:06:50.565" v="348" actId="20577"/>
        <pc:sldMkLst>
          <pc:docMk/>
          <pc:sldMk cId="2619098907" sldId="355"/>
        </pc:sldMkLst>
        <pc:spChg chg="mod">
          <ac:chgData name="pantelis bbalaouras" userId="25e8755020fc1734" providerId="LiveId" clId="{43AA0754-2DAA-4AC0-84C7-47D3B25BA4CA}" dt="2018-10-05T10:06:50.565" v="348" actId="20577"/>
          <ac:spMkLst>
            <pc:docMk/>
            <pc:sldMk cId="2619098907" sldId="35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5T11:52:06.106" v="564" actId="6549"/>
        <pc:sldMkLst>
          <pc:docMk/>
          <pc:sldMk cId="396493182" sldId="356"/>
        </pc:sldMkLst>
        <pc:spChg chg="mod">
          <ac:chgData name="pantelis bbalaouras" userId="25e8755020fc1734" providerId="LiveId" clId="{43AA0754-2DAA-4AC0-84C7-47D3B25BA4CA}" dt="2018-10-05T11:52:06.106" v="564" actId="6549"/>
          <ac:spMkLst>
            <pc:docMk/>
            <pc:sldMk cId="396493182" sldId="35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5T12:12:26.253" v="634" actId="20577"/>
        <pc:sldMkLst>
          <pc:docMk/>
          <pc:sldMk cId="2368122271" sldId="357"/>
        </pc:sldMkLst>
        <pc:spChg chg="mod">
          <ac:chgData name="pantelis bbalaouras" userId="25e8755020fc1734" providerId="LiveId" clId="{43AA0754-2DAA-4AC0-84C7-47D3B25BA4CA}" dt="2018-10-05T11:53:19.704" v="570" actId="20577"/>
          <ac:spMkLst>
            <pc:docMk/>
            <pc:sldMk cId="2368122271" sldId="357"/>
            <ac:spMk id="2" creationId="{00000000-0000-0000-0000-000000000000}"/>
          </ac:spMkLst>
        </pc:spChg>
        <pc:spChg chg="mod">
          <ac:chgData name="pantelis bbalaouras" userId="25e8755020fc1734" providerId="LiveId" clId="{43AA0754-2DAA-4AC0-84C7-47D3B25BA4CA}" dt="2018-10-05T12:12:26.253" v="634" actId="20577"/>
          <ac:spMkLst>
            <pc:docMk/>
            <pc:sldMk cId="2368122271" sldId="357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39:17.542" v="645" actId="13926"/>
        <pc:sldMkLst>
          <pc:docMk/>
          <pc:sldMk cId="1790995858" sldId="358"/>
        </pc:sldMkLst>
        <pc:spChg chg="mod">
          <ac:chgData name="pantelis bbalaouras" userId="25e8755020fc1734" providerId="LiveId" clId="{43AA0754-2DAA-4AC0-84C7-47D3B25BA4CA}" dt="2018-10-05T09:20:40.643" v="120" actId="114"/>
          <ac:spMkLst>
            <pc:docMk/>
            <pc:sldMk cId="1790995858" sldId="358"/>
            <ac:spMk id="6" creationId="{DF649FE6-11EE-4902-8EEC-EAE3A4118283}"/>
          </ac:spMkLst>
        </pc:spChg>
        <pc:spChg chg="mod">
          <ac:chgData name="pantelis bbalaouras" userId="25e8755020fc1734" providerId="LiveId" clId="{43AA0754-2DAA-4AC0-84C7-47D3B25BA4CA}" dt="2018-10-05T09:20:26.798" v="118" actId="13926"/>
          <ac:spMkLst>
            <pc:docMk/>
            <pc:sldMk cId="1790995858" sldId="358"/>
            <ac:spMk id="7" creationId="{6541413C-1D1D-4CDE-AB39-104B4B7716AC}"/>
          </ac:spMkLst>
        </pc:spChg>
        <pc:spChg chg="mod">
          <ac:chgData name="pantelis bbalaouras" userId="25e8755020fc1734" providerId="LiveId" clId="{43AA0754-2DAA-4AC0-84C7-47D3B25BA4CA}" dt="2018-10-09T07:39:17.542" v="645" actId="13926"/>
          <ac:spMkLst>
            <pc:docMk/>
            <pc:sldMk cId="1790995858" sldId="358"/>
            <ac:spMk id="8" creationId="{064A3DC0-758C-4C8C-B7AC-63C94E4C6441}"/>
          </ac:spMkLst>
        </pc:spChg>
        <pc:spChg chg="mod">
          <ac:chgData name="pantelis bbalaouras" userId="25e8755020fc1734" providerId="LiveId" clId="{43AA0754-2DAA-4AC0-84C7-47D3B25BA4CA}" dt="2018-10-05T08:59:33.720" v="30" actId="20577"/>
          <ac:spMkLst>
            <pc:docMk/>
            <pc:sldMk cId="1790995858" sldId="358"/>
            <ac:spMk id="10" creationId="{EE7C88E4-F7A2-40F4-A072-C98618420846}"/>
          </ac:spMkLst>
        </pc:spChg>
      </pc:sldChg>
      <pc:sldChg chg="modSp">
        <pc:chgData name="pantelis bbalaouras" userId="25e8755020fc1734" providerId="LiveId" clId="{43AA0754-2DAA-4AC0-84C7-47D3B25BA4CA}" dt="2018-10-05T12:13:45.043" v="635" actId="13926"/>
        <pc:sldMkLst>
          <pc:docMk/>
          <pc:sldMk cId="3121555247" sldId="359"/>
        </pc:sldMkLst>
        <pc:spChg chg="mod">
          <ac:chgData name="pantelis bbalaouras" userId="25e8755020fc1734" providerId="LiveId" clId="{43AA0754-2DAA-4AC0-84C7-47D3B25BA4CA}" dt="2018-10-05T12:13:45.043" v="635" actId="13926"/>
          <ac:spMkLst>
            <pc:docMk/>
            <pc:sldMk cId="3121555247" sldId="35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46:05.381" v="648" actId="108"/>
        <pc:sldMkLst>
          <pc:docMk/>
          <pc:sldMk cId="2246728988" sldId="360"/>
        </pc:sldMkLst>
        <pc:spChg chg="mod">
          <ac:chgData name="pantelis bbalaouras" userId="25e8755020fc1734" providerId="LiveId" clId="{43AA0754-2DAA-4AC0-84C7-47D3B25BA4CA}" dt="2018-10-09T07:46:05.381" v="648" actId="108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48:48.693" v="649" actId="113"/>
        <pc:sldMkLst>
          <pc:docMk/>
          <pc:sldMk cId="3427024297" sldId="362"/>
        </pc:sldMkLst>
        <pc:spChg chg="mod">
          <ac:chgData name="pantelis bbalaouras" userId="25e8755020fc1734" providerId="LiveId" clId="{43AA0754-2DAA-4AC0-84C7-47D3B25BA4CA}" dt="2018-10-09T07:48:48.693" v="649" actId="113"/>
          <ac:spMkLst>
            <pc:docMk/>
            <pc:sldMk cId="3427024297" sldId="362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6:10.419" v="654" actId="14100"/>
        <pc:sldMkLst>
          <pc:docMk/>
          <pc:sldMk cId="1755847811" sldId="365"/>
        </pc:sldMkLst>
        <pc:spChg chg="mod">
          <ac:chgData name="pantelis bbalaouras" userId="25e8755020fc1734" providerId="LiveId" clId="{43AA0754-2DAA-4AC0-84C7-47D3B25BA4CA}" dt="2018-10-09T08:06:10.419" v="654" actId="14100"/>
          <ac:spMkLst>
            <pc:docMk/>
            <pc:sldMk cId="1755847811" sldId="36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7:51.356" v="665" actId="20577"/>
        <pc:sldMkLst>
          <pc:docMk/>
          <pc:sldMk cId="3165357517" sldId="366"/>
        </pc:sldMkLst>
        <pc:spChg chg="mod">
          <ac:chgData name="pantelis bbalaouras" userId="25e8755020fc1734" providerId="LiveId" clId="{43AA0754-2DAA-4AC0-84C7-47D3B25BA4CA}" dt="2018-10-09T08:07:51.356" v="665" actId="20577"/>
          <ac:spMkLst>
            <pc:docMk/>
            <pc:sldMk cId="3165357517" sldId="36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1:04.230" v="653" actId="948"/>
        <pc:sldMkLst>
          <pc:docMk/>
          <pc:sldMk cId="169928302" sldId="368"/>
        </pc:sldMkLst>
        <pc:spChg chg="mod">
          <ac:chgData name="pantelis bbalaouras" userId="25e8755020fc1734" providerId="LiveId" clId="{43AA0754-2DAA-4AC0-84C7-47D3B25BA4CA}" dt="2018-10-09T08:01:04.230" v="653" actId="948"/>
          <ac:spMkLst>
            <pc:docMk/>
            <pc:sldMk cId="169928302" sldId="368"/>
            <ac:spMk id="25603" creationId="{00000000-0000-0000-0000-000000000000}"/>
          </ac:spMkLst>
        </pc:spChg>
      </pc:sldChg>
    </pc:docChg>
  </pc:docChgLst>
  <pc:docChgLst>
    <pc:chgData name="pantelis bbalaouras" userId="25e8755020fc1734" providerId="LiveId" clId="{B227DE66-C989-473D-BFD6-424B2F919B86}"/>
    <pc:docChg chg="undo custSel modSld">
      <pc:chgData name="pantelis bbalaouras" userId="25e8755020fc1734" providerId="LiveId" clId="{B227DE66-C989-473D-BFD6-424B2F919B86}" dt="2020-10-20T14:39:04.711" v="221" actId="313"/>
      <pc:docMkLst>
        <pc:docMk/>
      </pc:docMkLst>
      <pc:sldChg chg="modSp mod">
        <pc:chgData name="pantelis bbalaouras" userId="25e8755020fc1734" providerId="LiveId" clId="{B227DE66-C989-473D-BFD6-424B2F919B86}" dt="2020-10-20T13:58:09.181" v="4" actId="113"/>
        <pc:sldMkLst>
          <pc:docMk/>
          <pc:sldMk cId="3289200425" sldId="335"/>
        </pc:sldMkLst>
        <pc:spChg chg="mod">
          <ac:chgData name="pantelis bbalaouras" userId="25e8755020fc1734" providerId="LiveId" clId="{B227DE66-C989-473D-BFD6-424B2F919B86}" dt="2020-10-20T13:58:09.181" v="4" actId="113"/>
          <ac:spMkLst>
            <pc:docMk/>
            <pc:sldMk cId="3289200425" sldId="335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07:29.095" v="15" actId="20577"/>
        <pc:sldMkLst>
          <pc:docMk/>
          <pc:sldMk cId="2657395504" sldId="337"/>
        </pc:sldMkLst>
        <pc:spChg chg="mod">
          <ac:chgData name="pantelis bbalaouras" userId="25e8755020fc1734" providerId="LiveId" clId="{B227DE66-C989-473D-BFD6-424B2F919B86}" dt="2020-10-20T14:07:29.095" v="15" actId="20577"/>
          <ac:spMkLst>
            <pc:docMk/>
            <pc:sldMk cId="2657395504" sldId="337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25:31.150" v="193" actId="113"/>
        <pc:sldMkLst>
          <pc:docMk/>
          <pc:sldMk cId="43497553" sldId="339"/>
        </pc:sldMkLst>
        <pc:spChg chg="mod">
          <ac:chgData name="pantelis bbalaouras" userId="25e8755020fc1734" providerId="LiveId" clId="{B227DE66-C989-473D-BFD6-424B2F919B86}" dt="2020-10-20T14:25:31.150" v="193" actId="113"/>
          <ac:spMkLst>
            <pc:docMk/>
            <pc:sldMk cId="43497553" sldId="339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29:35.006" v="207" actId="20577"/>
        <pc:sldMkLst>
          <pc:docMk/>
          <pc:sldMk cId="3612787330" sldId="343"/>
        </pc:sldMkLst>
        <pc:spChg chg="mod">
          <ac:chgData name="pantelis bbalaouras" userId="25e8755020fc1734" providerId="LiveId" clId="{B227DE66-C989-473D-BFD6-424B2F919B86}" dt="2020-10-20T14:29:35.006" v="207" actId="20577"/>
          <ac:spMkLst>
            <pc:docMk/>
            <pc:sldMk cId="3612787330" sldId="343"/>
            <ac:spMk id="22532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33:25.158" v="209" actId="313"/>
        <pc:sldMkLst>
          <pc:docMk/>
          <pc:sldMk cId="2939850166" sldId="344"/>
        </pc:sldMkLst>
        <pc:spChg chg="mod">
          <ac:chgData name="pantelis bbalaouras" userId="25e8755020fc1734" providerId="LiveId" clId="{B227DE66-C989-473D-BFD6-424B2F919B86}" dt="2020-10-20T14:33:25.158" v="209" actId="313"/>
          <ac:spMkLst>
            <pc:docMk/>
            <pc:sldMk cId="2939850166" sldId="344"/>
            <ac:spMk id="23555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3:59:36.748" v="13" actId="948"/>
        <pc:sldMkLst>
          <pc:docMk/>
          <pc:sldMk cId="2619098907" sldId="355"/>
        </pc:sldMkLst>
        <pc:spChg chg="mod">
          <ac:chgData name="pantelis bbalaouras" userId="25e8755020fc1734" providerId="LiveId" clId="{B227DE66-C989-473D-BFD6-424B2F919B86}" dt="2020-10-20T13:59:36.748" v="13" actId="948"/>
          <ac:spMkLst>
            <pc:docMk/>
            <pc:sldMk cId="2619098907" sldId="355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22:21.961" v="186" actId="6549"/>
        <pc:sldMkLst>
          <pc:docMk/>
          <pc:sldMk cId="3121555247" sldId="359"/>
        </pc:sldMkLst>
        <pc:spChg chg="mod">
          <ac:chgData name="pantelis bbalaouras" userId="25e8755020fc1734" providerId="LiveId" clId="{B227DE66-C989-473D-BFD6-424B2F919B86}" dt="2020-10-20T14:18:10.744" v="20" actId="404"/>
          <ac:spMkLst>
            <pc:docMk/>
            <pc:sldMk cId="3121555247" sldId="359"/>
            <ac:spMk id="4" creationId="{D63D24AA-5117-45C6-A9C6-972EC73F5A44}"/>
          </ac:spMkLst>
        </pc:spChg>
        <pc:spChg chg="mod">
          <ac:chgData name="pantelis bbalaouras" userId="25e8755020fc1734" providerId="LiveId" clId="{B227DE66-C989-473D-BFD6-424B2F919B86}" dt="2020-10-20T14:17:58.727" v="17" actId="13926"/>
          <ac:spMkLst>
            <pc:docMk/>
            <pc:sldMk cId="3121555247" sldId="359"/>
            <ac:spMk id="8" creationId="{00000000-0000-0000-0000-000000000000}"/>
          </ac:spMkLst>
        </pc:spChg>
        <pc:spChg chg="mod">
          <ac:chgData name="pantelis bbalaouras" userId="25e8755020fc1734" providerId="LiveId" clId="{B227DE66-C989-473D-BFD6-424B2F919B86}" dt="2020-10-20T14:22:21.961" v="186" actId="6549"/>
          <ac:spMkLst>
            <pc:docMk/>
            <pc:sldMk cId="3121555247" sldId="359"/>
            <ac:spMk id="9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39:04.711" v="221" actId="313"/>
        <pc:sldMkLst>
          <pc:docMk/>
          <pc:sldMk cId="2246728988" sldId="360"/>
        </pc:sldMkLst>
        <pc:spChg chg="mod">
          <ac:chgData name="pantelis bbalaouras" userId="25e8755020fc1734" providerId="LiveId" clId="{B227DE66-C989-473D-BFD6-424B2F919B86}" dt="2020-10-20T14:39:04.711" v="221" actId="313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19T07:43:43.159" v="3" actId="1076"/>
        <pc:sldMkLst>
          <pc:docMk/>
          <pc:sldMk cId="3541791049" sldId="367"/>
        </pc:sldMkLst>
        <pc:spChg chg="mod">
          <ac:chgData name="pantelis bbalaouras" userId="25e8755020fc1734" providerId="LiveId" clId="{B227DE66-C989-473D-BFD6-424B2F919B86}" dt="2020-10-19T07:43:43.159" v="3" actId="1076"/>
          <ac:spMkLst>
            <pc:docMk/>
            <pc:sldMk cId="3541791049" sldId="367"/>
            <ac:spMk id="24" creationId="{00000000-0000-0000-0000-000000000000}"/>
          </ac:spMkLst>
        </pc:spChg>
        <pc:cxnChg chg="mod">
          <ac:chgData name="pantelis bbalaouras" userId="25e8755020fc1734" providerId="LiveId" clId="{B227DE66-C989-473D-BFD6-424B2F919B86}" dt="2020-10-19T07:43:43.159" v="3" actId="1076"/>
          <ac:cxnSpMkLst>
            <pc:docMk/>
            <pc:sldMk cId="3541791049" sldId="367"/>
            <ac:cxnSpMk id="43" creationId="{00000000-0000-0000-0000-000000000000}"/>
          </ac:cxnSpMkLst>
        </pc:cxnChg>
        <pc:cxnChg chg="mod">
          <ac:chgData name="pantelis bbalaouras" userId="25e8755020fc1734" providerId="LiveId" clId="{B227DE66-C989-473D-BFD6-424B2F919B86}" dt="2020-10-19T07:43:43.159" v="3" actId="1076"/>
          <ac:cxnSpMkLst>
            <pc:docMk/>
            <pc:sldMk cId="3541791049" sldId="367"/>
            <ac:cxnSpMk id="63" creationId="{00000000-0000-0000-0000-000000000000}"/>
          </ac:cxnSpMkLst>
        </pc:cxnChg>
      </pc:sldChg>
    </pc:docChg>
  </pc:docChgLst>
  <pc:docChgLst>
    <pc:chgData name="pantelis bbalaouras" userId="25e8755020fc1734" providerId="LiveId" clId="{652B3B06-4C73-4BAC-9A3C-CA77EBF192AD}"/>
    <pc:docChg chg="modSld">
      <pc:chgData name="pantelis bbalaouras" userId="25e8755020fc1734" providerId="LiveId" clId="{652B3B06-4C73-4BAC-9A3C-CA77EBF192AD}" dt="2020-10-12T14:23:26.181" v="14" actId="6549"/>
      <pc:docMkLst>
        <pc:docMk/>
      </pc:docMkLst>
      <pc:sldChg chg="modSp mod">
        <pc:chgData name="pantelis bbalaouras" userId="25e8755020fc1734" providerId="LiveId" clId="{652B3B06-4C73-4BAC-9A3C-CA77EBF192AD}" dt="2020-10-12T14:23:26.181" v="14" actId="6549"/>
        <pc:sldMkLst>
          <pc:docMk/>
          <pc:sldMk cId="3499008110" sldId="354"/>
        </pc:sldMkLst>
        <pc:spChg chg="mod">
          <ac:chgData name="pantelis bbalaouras" userId="25e8755020fc1734" providerId="LiveId" clId="{652B3B06-4C73-4BAC-9A3C-CA77EBF192AD}" dt="2020-10-12T14:23:26.181" v="14" actId="6549"/>
          <ac:spMkLst>
            <pc:docMk/>
            <pc:sldMk cId="3499008110" sldId="354"/>
            <ac:spMk id="3" creationId="{8F9A7828-5566-4301-AF25-9DF35BAAF9DB}"/>
          </ac:spMkLst>
        </pc:spChg>
      </pc:sldChg>
      <pc:sldChg chg="modSp mod">
        <pc:chgData name="pantelis bbalaouras" userId="25e8755020fc1734" providerId="LiveId" clId="{652B3B06-4C73-4BAC-9A3C-CA77EBF192AD}" dt="2020-10-12T14:21:20.714" v="11" actId="20577"/>
        <pc:sldMkLst>
          <pc:docMk/>
          <pc:sldMk cId="1790995858" sldId="358"/>
        </pc:sldMkLst>
        <pc:spChg chg="mod">
          <ac:chgData name="pantelis bbalaouras" userId="25e8755020fc1734" providerId="LiveId" clId="{652B3B06-4C73-4BAC-9A3C-CA77EBF192AD}" dt="2020-10-12T14:21:20.714" v="11" actId="20577"/>
          <ac:spMkLst>
            <pc:docMk/>
            <pc:sldMk cId="1790995858" sldId="358"/>
            <ac:spMk id="7" creationId="{6541413C-1D1D-4CDE-AB39-104B4B7716AC}"/>
          </ac:spMkLst>
        </pc:spChg>
      </pc:sldChg>
    </pc:docChg>
  </pc:docChgLst>
  <pc:docChgLst>
    <pc:chgData name="pantelis bbalaouras" userId="25e8755020fc1734" providerId="LiveId" clId="{5D3169E3-7855-462D-8F7A-1FC85533CD54}"/>
    <pc:docChg chg="undo custSel addSld delSld modSld">
      <pc:chgData name="pantelis bbalaouras" userId="25e8755020fc1734" providerId="LiveId" clId="{5D3169E3-7855-462D-8F7A-1FC85533CD54}" dt="2018-10-09T06:21:43.174" v="766" actId="20577"/>
      <pc:docMkLst>
        <pc:docMk/>
      </pc:docMkLst>
      <pc:sldChg chg="modSp">
        <pc:chgData name="pantelis bbalaouras" userId="25e8755020fc1734" providerId="LiveId" clId="{5D3169E3-7855-462D-8F7A-1FC85533CD54}" dt="2018-10-05T15:23:54.516" v="0" actId="12"/>
        <pc:sldMkLst>
          <pc:docMk/>
          <pc:sldMk cId="2657395504" sldId="337"/>
        </pc:sldMkLst>
        <pc:spChg chg="mod">
          <ac:chgData name="pantelis bbalaouras" userId="25e8755020fc1734" providerId="LiveId" clId="{5D3169E3-7855-462D-8F7A-1FC85533CD54}" dt="2018-10-05T15:23:54.516" v="0" actId="12"/>
          <ac:spMkLst>
            <pc:docMk/>
            <pc:sldMk cId="2657395504" sldId="337"/>
            <ac:spMk id="10" creationId="{00000000-0000-0000-0000-000000000000}"/>
          </ac:spMkLst>
        </pc:spChg>
      </pc:sldChg>
      <pc:sldChg chg="addSp">
        <pc:chgData name="pantelis bbalaouras" userId="25e8755020fc1734" providerId="LiveId" clId="{5D3169E3-7855-462D-8F7A-1FC85533CD54}" dt="2018-10-05T15:46:46.963" v="658"/>
        <pc:sldMkLst>
          <pc:docMk/>
          <pc:sldMk cId="43497553" sldId="339"/>
        </pc:sldMkLst>
        <pc:spChg chg="add">
          <ac:chgData name="pantelis bbalaouras" userId="25e8755020fc1734" providerId="LiveId" clId="{5D3169E3-7855-462D-8F7A-1FC85533CD54}" dt="2018-10-05T15:46:46.963" v="658"/>
          <ac:spMkLst>
            <pc:docMk/>
            <pc:sldMk cId="43497553" sldId="339"/>
            <ac:spMk id="4" creationId="{C1CAA0FC-7B6A-435F-A0C5-6DE3C65CF057}"/>
          </ac:spMkLst>
        </pc:spChg>
      </pc:sldChg>
      <pc:sldChg chg="addSp modSp">
        <pc:chgData name="pantelis bbalaouras" userId="25e8755020fc1734" providerId="LiveId" clId="{5D3169E3-7855-462D-8F7A-1FC85533CD54}" dt="2018-10-09T06:21:43.174" v="766" actId="20577"/>
        <pc:sldMkLst>
          <pc:docMk/>
          <pc:sldMk cId="801844168" sldId="341"/>
        </pc:sldMkLst>
        <pc:spChg chg="add mod">
          <ac:chgData name="pantelis bbalaouras" userId="25e8755020fc1734" providerId="LiveId" clId="{5D3169E3-7855-462D-8F7A-1FC85533CD54}" dt="2018-10-09T06:21:43.174" v="766" actId="20577"/>
          <ac:spMkLst>
            <pc:docMk/>
            <pc:sldMk cId="801844168" sldId="341"/>
            <ac:spMk id="3" creationId="{A812A5D8-A6BC-4040-81FF-475FB5F974E1}"/>
          </ac:spMkLst>
        </pc:spChg>
        <pc:spChg chg="mod">
          <ac:chgData name="pantelis bbalaouras" userId="25e8755020fc1734" providerId="LiveId" clId="{5D3169E3-7855-462D-8F7A-1FC85533CD54}" dt="2018-10-09T06:16:19.125" v="757" actId="20577"/>
          <ac:spMkLst>
            <pc:docMk/>
            <pc:sldMk cId="801844168" sldId="341"/>
            <ac:spMk id="8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11:02.590" v="668" actId="12"/>
        <pc:sldMkLst>
          <pc:docMk/>
          <pc:sldMk cId="3612787330" sldId="343"/>
        </pc:sldMkLst>
        <pc:spChg chg="mod">
          <ac:chgData name="pantelis bbalaouras" userId="25e8755020fc1734" providerId="LiveId" clId="{5D3169E3-7855-462D-8F7A-1FC85533CD54}" dt="2018-10-05T16:11:02.590" v="668" actId="12"/>
          <ac:spMkLst>
            <pc:docMk/>
            <pc:sldMk cId="3612787330" sldId="343"/>
            <ac:spMk id="22532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31:19.020" v="683" actId="6549"/>
        <pc:sldMkLst>
          <pc:docMk/>
          <pc:sldMk cId="2939850166" sldId="344"/>
        </pc:sldMkLst>
        <pc:spChg chg="mod">
          <ac:chgData name="pantelis bbalaouras" userId="25e8755020fc1734" providerId="LiveId" clId="{5D3169E3-7855-462D-8F7A-1FC85533CD54}" dt="2018-10-05T16:31:19.020" v="683" actId="6549"/>
          <ac:spMkLst>
            <pc:docMk/>
            <pc:sldMk cId="2939850166" sldId="344"/>
            <ac:spMk id="23555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40:20.016" v="692" actId="14100"/>
        <pc:sldMkLst>
          <pc:docMk/>
          <pc:sldMk cId="1257427581" sldId="345"/>
        </pc:sldMkLst>
        <pc:spChg chg="mod">
          <ac:chgData name="pantelis bbalaouras" userId="25e8755020fc1734" providerId="LiveId" clId="{5D3169E3-7855-462D-8F7A-1FC85533CD54}" dt="2018-10-05T16:32:31.186" v="689" actId="255"/>
          <ac:spMkLst>
            <pc:docMk/>
            <pc:sldMk cId="1257427581" sldId="345"/>
            <ac:spMk id="24579" creationId="{00000000-0000-0000-0000-000000000000}"/>
          </ac:spMkLst>
        </pc:spChg>
        <pc:picChg chg="mod">
          <ac:chgData name="pantelis bbalaouras" userId="25e8755020fc1734" providerId="LiveId" clId="{5D3169E3-7855-462D-8F7A-1FC85533CD54}" dt="2018-10-05T16:40:20.016" v="692" actId="14100"/>
          <ac:picMkLst>
            <pc:docMk/>
            <pc:sldMk cId="1257427581" sldId="345"/>
            <ac:picMk id="9" creationId="{00000000-0000-0000-0000-000000000000}"/>
          </ac:picMkLst>
        </pc:picChg>
      </pc:sldChg>
      <pc:sldChg chg="modSp">
        <pc:chgData name="pantelis bbalaouras" userId="25e8755020fc1734" providerId="LiveId" clId="{5D3169E3-7855-462D-8F7A-1FC85533CD54}" dt="2018-10-05T17:13:59.926" v="722" actId="20577"/>
        <pc:sldMkLst>
          <pc:docMk/>
          <pc:sldMk cId="220438502" sldId="349"/>
        </pc:sldMkLst>
        <pc:spChg chg="mod">
          <ac:chgData name="pantelis bbalaouras" userId="25e8755020fc1734" providerId="LiveId" clId="{5D3169E3-7855-462D-8F7A-1FC85533CD54}" dt="2018-10-05T17:13:59.926" v="722" actId="20577"/>
          <ac:spMkLst>
            <pc:docMk/>
            <pc:sldMk cId="220438502" sldId="349"/>
            <ac:spMk id="25602" creationId="{00000000-0000-0000-0000-000000000000}"/>
          </ac:spMkLst>
        </pc:spChg>
        <pc:spChg chg="mod">
          <ac:chgData name="pantelis bbalaouras" userId="25e8755020fc1734" providerId="LiveId" clId="{5D3169E3-7855-462D-8F7A-1FC85533CD54}" dt="2018-10-05T17:13:41.385" v="707" actId="6549"/>
          <ac:spMkLst>
            <pc:docMk/>
            <pc:sldMk cId="220438502" sldId="349"/>
            <ac:spMk id="25603" creationId="{00000000-0000-0000-0000-000000000000}"/>
          </ac:spMkLst>
        </pc:spChg>
      </pc:sldChg>
      <pc:sldChg chg="addSp delSp modSp">
        <pc:chgData name="pantelis bbalaouras" userId="25e8755020fc1734" providerId="LiveId" clId="{5D3169E3-7855-462D-8F7A-1FC85533CD54}" dt="2018-10-09T06:06:52.725" v="745" actId="13926"/>
        <pc:sldMkLst>
          <pc:docMk/>
          <pc:sldMk cId="1790995858" sldId="358"/>
        </pc:sldMkLst>
        <pc:spChg chg="del mod">
          <ac:chgData name="pantelis bbalaouras" userId="25e8755020fc1734" providerId="LiveId" clId="{5D3169E3-7855-462D-8F7A-1FC85533CD54}" dt="2018-10-09T06:06:38.518" v="740" actId="478"/>
          <ac:spMkLst>
            <pc:docMk/>
            <pc:sldMk cId="1790995858" sldId="358"/>
            <ac:spMk id="3" creationId="{17F77F2D-9EAD-42F8-B0D5-EDCB394728B9}"/>
          </ac:spMkLst>
        </pc:spChg>
        <pc:spChg chg="add del mod">
          <ac:chgData name="pantelis bbalaouras" userId="25e8755020fc1734" providerId="LiveId" clId="{5D3169E3-7855-462D-8F7A-1FC85533CD54}" dt="2018-10-09T06:06:42.301" v="741" actId="478"/>
          <ac:spMkLst>
            <pc:docMk/>
            <pc:sldMk cId="1790995858" sldId="358"/>
            <ac:spMk id="5" creationId="{CE1F9FCF-424E-46E1-B804-5516915B9FA8}"/>
          </ac:spMkLst>
        </pc:spChg>
        <pc:spChg chg="mod">
          <ac:chgData name="pantelis bbalaouras" userId="25e8755020fc1734" providerId="LiveId" clId="{5D3169E3-7855-462D-8F7A-1FC85533CD54}" dt="2018-10-09T06:06:52.725" v="745" actId="13926"/>
          <ac:spMkLst>
            <pc:docMk/>
            <pc:sldMk cId="1790995858" sldId="358"/>
            <ac:spMk id="8" creationId="{064A3DC0-758C-4C8C-B7AC-63C94E4C6441}"/>
          </ac:spMkLst>
        </pc:spChg>
      </pc:sldChg>
      <pc:sldChg chg="addSp delSp modSp">
        <pc:chgData name="pantelis bbalaouras" userId="25e8755020fc1734" providerId="LiveId" clId="{5D3169E3-7855-462D-8F7A-1FC85533CD54}" dt="2018-10-09T06:08:35.908" v="754" actId="1076"/>
        <pc:sldMkLst>
          <pc:docMk/>
          <pc:sldMk cId="3121555247" sldId="359"/>
        </pc:sldMkLst>
        <pc:spChg chg="mod">
          <ac:chgData name="pantelis bbalaouras" userId="25e8755020fc1734" providerId="LiveId" clId="{5D3169E3-7855-462D-8F7A-1FC85533CD54}" dt="2018-10-05T15:27:45.695" v="1"/>
          <ac:spMkLst>
            <pc:docMk/>
            <pc:sldMk cId="3121555247" sldId="359"/>
            <ac:spMk id="3" creationId="{00000000-0000-0000-0000-000000000000}"/>
          </ac:spMkLst>
        </pc:spChg>
        <pc:spChg chg="add mod">
          <ac:chgData name="pantelis bbalaouras" userId="25e8755020fc1734" providerId="LiveId" clId="{5D3169E3-7855-462D-8F7A-1FC85533CD54}" dt="2018-10-05T15:32:34.481" v="498" actId="20577"/>
          <ac:spMkLst>
            <pc:docMk/>
            <pc:sldMk cId="3121555247" sldId="359"/>
            <ac:spMk id="4" creationId="{D63D24AA-5117-45C6-A9C6-972EC73F5A44}"/>
          </ac:spMkLst>
        </pc:spChg>
        <pc:spChg chg="add del mod">
          <ac:chgData name="pantelis bbalaouras" userId="25e8755020fc1734" providerId="LiveId" clId="{5D3169E3-7855-462D-8F7A-1FC85533CD54}" dt="2018-10-05T15:40:03.982" v="547" actId="1038"/>
          <ac:spMkLst>
            <pc:docMk/>
            <pc:sldMk cId="3121555247" sldId="359"/>
            <ac:spMk id="5" creationId="{8ED75108-2DCC-4D31-950D-B0665FB1AB30}"/>
          </ac:spMkLst>
        </pc:spChg>
        <pc:spChg chg="add del mod">
          <ac:chgData name="pantelis bbalaouras" userId="25e8755020fc1734" providerId="LiveId" clId="{5D3169E3-7855-462D-8F7A-1FC85533CD54}" dt="2018-10-05T15:38:42.120" v="504"/>
          <ac:spMkLst>
            <pc:docMk/>
            <pc:sldMk cId="3121555247" sldId="359"/>
            <ac:spMk id="6" creationId="{93542F11-E737-408E-B5C8-C7C0CBC0417C}"/>
          </ac:spMkLst>
        </pc:spChg>
        <pc:spChg chg="add del mod">
          <ac:chgData name="pantelis bbalaouras" userId="25e8755020fc1734" providerId="LiveId" clId="{5D3169E3-7855-462D-8F7A-1FC85533CD54}" dt="2018-10-09T06:08:23.850" v="750" actId="478"/>
          <ac:spMkLst>
            <pc:docMk/>
            <pc:sldMk cId="3121555247" sldId="359"/>
            <ac:spMk id="6" creationId="{9DBBE95A-E4C7-42CB-8B53-9E232EE4757A}"/>
          </ac:spMkLst>
        </pc:spChg>
        <pc:spChg chg="add mod">
          <ac:chgData name="pantelis bbalaouras" userId="25e8755020fc1734" providerId="LiveId" clId="{5D3169E3-7855-462D-8F7A-1FC85533CD54}" dt="2018-10-05T15:40:18.701" v="657" actId="1037"/>
          <ac:spMkLst>
            <pc:docMk/>
            <pc:sldMk cId="3121555247" sldId="359"/>
            <ac:spMk id="7" creationId="{6A1E4B23-DE88-44EC-9A5F-F4E5415C0119}"/>
          </ac:spMkLst>
        </pc:spChg>
        <pc:spChg chg="add del">
          <ac:chgData name="pantelis bbalaouras" userId="25e8755020fc1734" providerId="LiveId" clId="{5D3169E3-7855-462D-8F7A-1FC85533CD54}" dt="2018-10-09T06:08:23.850" v="750" actId="478"/>
          <ac:spMkLst>
            <pc:docMk/>
            <pc:sldMk cId="3121555247" sldId="359"/>
            <ac:spMk id="10" creationId="{4B37D375-FB7D-47AA-BC42-4E282ECAF6DC}"/>
          </ac:spMkLst>
        </pc:spChg>
        <pc:spChg chg="add mod">
          <ac:chgData name="pantelis bbalaouras" userId="25e8755020fc1734" providerId="LiveId" clId="{5D3169E3-7855-462D-8F7A-1FC85533CD54}" dt="2018-10-09T06:08:35.908" v="754" actId="1076"/>
          <ac:spMkLst>
            <pc:docMk/>
            <pc:sldMk cId="3121555247" sldId="359"/>
            <ac:spMk id="11" creationId="{6290B344-43C1-4312-9A3F-E1E486EBE34B}"/>
          </ac:spMkLst>
        </pc:spChg>
      </pc:sldChg>
      <pc:sldChg chg="modSp">
        <pc:chgData name="pantelis bbalaouras" userId="25e8755020fc1734" providerId="LiveId" clId="{5D3169E3-7855-462D-8F7A-1FC85533CD54}" dt="2018-10-05T16:42:22.375" v="699" actId="113"/>
        <pc:sldMkLst>
          <pc:docMk/>
          <pc:sldMk cId="2246728988" sldId="360"/>
        </pc:sldMkLst>
        <pc:spChg chg="mod">
          <ac:chgData name="pantelis bbalaouras" userId="25e8755020fc1734" providerId="LiveId" clId="{5D3169E3-7855-462D-8F7A-1FC85533CD54}" dt="2018-10-05T16:42:22.375" v="699" actId="113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47:26.753" v="703" actId="20578"/>
        <pc:sldMkLst>
          <pc:docMk/>
          <pc:sldMk cId="3427024297" sldId="362"/>
        </pc:sldMkLst>
        <pc:spChg chg="mod">
          <ac:chgData name="pantelis bbalaouras" userId="25e8755020fc1734" providerId="LiveId" clId="{5D3169E3-7855-462D-8F7A-1FC85533CD54}" dt="2018-10-05T16:47:26.753" v="703" actId="20578"/>
          <ac:spMkLst>
            <pc:docMk/>
            <pc:sldMk cId="3427024297" sldId="362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47:46.740" v="705" actId="403"/>
        <pc:sldMkLst>
          <pc:docMk/>
          <pc:sldMk cId="78111036" sldId="363"/>
        </pc:sldMkLst>
        <pc:spChg chg="mod">
          <ac:chgData name="pantelis bbalaouras" userId="25e8755020fc1734" providerId="LiveId" clId="{5D3169E3-7855-462D-8F7A-1FC85533CD54}" dt="2018-10-05T16:47:46.740" v="705" actId="403"/>
          <ac:spMkLst>
            <pc:docMk/>
            <pc:sldMk cId="78111036" sldId="363"/>
            <ac:spMk id="24579" creationId="{00000000-0000-0000-0000-000000000000}"/>
          </ac:spMkLst>
        </pc:spChg>
      </pc:sldChg>
      <pc:sldChg chg="add del">
        <pc:chgData name="pantelis bbalaouras" userId="25e8755020fc1734" providerId="LiveId" clId="{5D3169E3-7855-462D-8F7A-1FC85533CD54}" dt="2018-10-05T17:21:00.351" v="729" actId="2696"/>
        <pc:sldMkLst>
          <pc:docMk/>
          <pc:sldMk cId="3122242799" sldId="364"/>
        </pc:sldMkLst>
      </pc:sldChg>
      <pc:sldChg chg="modSp">
        <pc:chgData name="pantelis bbalaouras" userId="25e8755020fc1734" providerId="LiveId" clId="{5D3169E3-7855-462D-8F7A-1FC85533CD54}" dt="2018-10-05T17:22:34.991" v="737" actId="403"/>
        <pc:sldMkLst>
          <pc:docMk/>
          <pc:sldMk cId="3165357517" sldId="366"/>
        </pc:sldMkLst>
        <pc:spChg chg="mod">
          <ac:chgData name="pantelis bbalaouras" userId="25e8755020fc1734" providerId="LiveId" clId="{5D3169E3-7855-462D-8F7A-1FC85533CD54}" dt="2018-10-05T17:22:34.991" v="737" actId="403"/>
          <ac:spMkLst>
            <pc:docMk/>
            <pc:sldMk cId="3165357517" sldId="366"/>
            <ac:spMk id="3" creationId="{00000000-0000-0000-0000-000000000000}"/>
          </ac:spMkLst>
        </pc:spChg>
      </pc:sldChg>
      <pc:sldChg chg="modSp add">
        <pc:chgData name="pantelis bbalaouras" userId="25e8755020fc1734" providerId="LiveId" clId="{5D3169E3-7855-462D-8F7A-1FC85533CD54}" dt="2018-10-05T17:20:46.916" v="727" actId="403"/>
        <pc:sldMkLst>
          <pc:docMk/>
          <pc:sldMk cId="169928302" sldId="368"/>
        </pc:sldMkLst>
        <pc:spChg chg="mod">
          <ac:chgData name="pantelis bbalaouras" userId="25e8755020fc1734" providerId="LiveId" clId="{5D3169E3-7855-462D-8F7A-1FC85533CD54}" dt="2018-10-05T17:13:54.266" v="715" actId="20577"/>
          <ac:spMkLst>
            <pc:docMk/>
            <pc:sldMk cId="169928302" sldId="368"/>
            <ac:spMk id="25602" creationId="{00000000-0000-0000-0000-000000000000}"/>
          </ac:spMkLst>
        </pc:spChg>
        <pc:spChg chg="mod">
          <ac:chgData name="pantelis bbalaouras" userId="25e8755020fc1734" providerId="LiveId" clId="{5D3169E3-7855-462D-8F7A-1FC85533CD54}" dt="2018-10-05T17:20:46.916" v="727" actId="403"/>
          <ac:spMkLst>
            <pc:docMk/>
            <pc:sldMk cId="169928302" sldId="368"/>
            <ac:spMk id="2560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4" y="0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15/10/2024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3893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4" y="9263893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664" y="0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1838"/>
            <a:ext cx="4878388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33507"/>
            <a:ext cx="5335588" cy="4388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3893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664" y="9263893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0422CD-048C-4348-9F23-10C43F0595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42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5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0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55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7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51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2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5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03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04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3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595745" y="118928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226036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18608"/>
            <a:ext cx="8001000" cy="4991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err="1"/>
              <a:t>Click</a:t>
            </a:r>
            <a:r>
              <a:rPr lang="el-GR"/>
              <a:t> </a:t>
            </a:r>
            <a:r>
              <a:rPr lang="el-GR" err="1"/>
              <a:t>to</a:t>
            </a:r>
            <a:r>
              <a:rPr lang="el-GR"/>
              <a:t> </a:t>
            </a:r>
            <a:r>
              <a:rPr lang="el-GR" err="1"/>
              <a:t>edit</a:t>
            </a:r>
            <a:r>
              <a:rPr lang="el-GR"/>
              <a:t> </a:t>
            </a:r>
            <a:r>
              <a:rPr lang="el-GR" err="1"/>
              <a:t>Master</a:t>
            </a:r>
            <a:r>
              <a:rPr lang="el-GR"/>
              <a:t> </a:t>
            </a:r>
            <a:r>
              <a:rPr lang="el-GR" err="1"/>
              <a:t>title</a:t>
            </a:r>
            <a:r>
              <a:rPr lang="el-GR"/>
              <a:t> </a:t>
            </a:r>
            <a:r>
              <a:rPr lang="el-GR" err="1"/>
              <a:t>style</a:t>
            </a: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collections/interfaces/list.html" TargetMode="External"/><Relationship Id="rId2" Type="http://schemas.openxmlformats.org/officeDocument/2006/relationships/hyperlink" Target="https://docs.oracle.com/javase/tutorial/collections/interfaces/se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oracle.com/javase/tutorial/collections/implementations/wrapper.html" TargetMode="External"/><Relationship Id="rId4" Type="http://schemas.openxmlformats.org/officeDocument/2006/relationships/hyperlink" Target="https://docs.oracle.com/javase/tutorial/collections/interfaces/map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collections/interfaces/collectio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generics/wildcards.html" TargetMode="External"/><Relationship Id="rId2" Type="http://schemas.openxmlformats.org/officeDocument/2006/relationships/hyperlink" Target="https://docs.oracle.com/javase/tutorial/collections/interfaces/collectio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collections/interfaces/collection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generics/index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hekharrajak/Java-Generic-and-Collections/wiki/Generic-in-jav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exceptions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essential/exceptions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tutorial/essential/exceptions/runtime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generics/why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generic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generics/type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3180" y="1786204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/>
              <a:t>Διάλεξη </a:t>
            </a:r>
            <a:br>
              <a:rPr lang="el-GR"/>
            </a:br>
            <a:r>
              <a:rPr lang="el-GR"/>
              <a:t>Εισαγωγή στη </a:t>
            </a:r>
            <a:r>
              <a:rPr lang="el-GR" err="1"/>
              <a:t>Java</a:t>
            </a:r>
            <a:r>
              <a:rPr lang="el-GR"/>
              <a:t>, Μέρος </a:t>
            </a:r>
            <a:r>
              <a:rPr lang="en-US" dirty="0"/>
              <a:t>B </a:t>
            </a:r>
            <a:endParaRPr lang="el-G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>
              <a:latin typeface="Arial" charset="0"/>
            </a:endParaRPr>
          </a:p>
          <a:p>
            <a:pPr eaLnBrk="1" hangingPunct="1"/>
            <a:endParaRPr lang="el-GR" i="1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400" kern="0">
                <a:latin typeface="Arial" charset="0"/>
              </a:rPr>
              <a:t>Collections &amp; Generics</a:t>
            </a:r>
            <a:endParaRPr lang="el-GR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Διαχείριση σφαλμάτων στην </a:t>
            </a:r>
            <a:r>
              <a:rPr lang="en-US" sz="2400" kern="0">
                <a:latin typeface="Arial" charset="0"/>
              </a:rPr>
              <a:t>Java</a:t>
            </a:r>
            <a:endParaRPr lang="el-GR" sz="2400" kern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Εξωτερικές διεργασίες</a:t>
            </a:r>
            <a:endParaRPr lang="en-US" sz="2400" kern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202</a:t>
            </a:r>
            <a:r>
              <a:rPr lang="en-US" sz="1400" dirty="0"/>
              <a:t>4</a:t>
            </a:r>
            <a:r>
              <a:rPr lang="el-GR" sz="1400" dirty="0"/>
              <a:t>-202</a:t>
            </a:r>
            <a:r>
              <a:rPr lang="en-US" sz="1400"/>
              <a:t>5</a:t>
            </a:r>
            <a:endParaRPr lang="el-GR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interfaces (1)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599"/>
            <a:ext cx="8610600" cy="51816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dirty="0"/>
              <a:t>Διαφορετικά είδη </a:t>
            </a:r>
            <a:r>
              <a:rPr lang="en-US" sz="1600" b="1" dirty="0"/>
              <a:t>collection interfaces </a:t>
            </a:r>
            <a:r>
              <a:rPr lang="el-GR" sz="1600" dirty="0"/>
              <a:t>συνιστούν μια </a:t>
            </a:r>
            <a:r>
              <a:rPr lang="el-GR" sz="1600" b="1" dirty="0"/>
              <a:t>ιεραρχία </a:t>
            </a:r>
            <a:r>
              <a:rPr lang="el-GR" sz="1600" dirty="0"/>
              <a:t>και καθορίζουν διαφορετικούς τύπους αποθήκευσης και χειρισμού αντικειμένων.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l-GR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Collection: </a:t>
            </a:r>
            <a:r>
              <a:rPr lang="el-GR" sz="1400" dirty="0"/>
              <a:t>είναι η ρίζα στην ιεραρχία των </a:t>
            </a:r>
            <a:r>
              <a:rPr lang="en-US" sz="1400" dirty="0"/>
              <a:t>collections </a:t>
            </a:r>
            <a:r>
              <a:rPr lang="el-GR" sz="1400" dirty="0"/>
              <a:t>και δεν υλοποιείται από κάποια κλάση. Χρησιμοποιείται συνήθως για την επικοινωνία </a:t>
            </a:r>
            <a:r>
              <a:rPr lang="en-US" sz="1400" dirty="0"/>
              <a:t>collections </a:t>
            </a:r>
            <a:r>
              <a:rPr lang="el-GR" sz="1400" dirty="0"/>
              <a:t>με γενικό τρόπο.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Set: </a:t>
            </a:r>
            <a:r>
              <a:rPr lang="el-GR" sz="1400" dirty="0"/>
              <a:t>ορίζει μια συλλογή, ένα σύνολο, αντικείμενα χωρίς σειρά, στην οποία </a:t>
            </a:r>
            <a:r>
              <a:rPr lang="el-GR" sz="1400" b="1" dirty="0"/>
              <a:t>δεν μπορούν να υπάρχουν διπλότυπα αντικείμενα</a:t>
            </a:r>
            <a:r>
              <a:rPr lang="el-GR" sz="1400" dirty="0"/>
              <a:t>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/>
              <a:t>SortedSet</a:t>
            </a:r>
            <a:r>
              <a:rPr lang="en-US" sz="1400" dirty="0"/>
              <a:t>: </a:t>
            </a:r>
            <a:r>
              <a:rPr lang="el-GR" sz="1400" dirty="0"/>
              <a:t>διαθέτει τις ίδιες ιδιότητες με το </a:t>
            </a:r>
            <a:r>
              <a:rPr lang="en-US" sz="1400" dirty="0"/>
              <a:t>Set, </a:t>
            </a:r>
            <a:r>
              <a:rPr lang="el-GR" sz="1400" dirty="0"/>
              <a:t>μόνο</a:t>
            </a:r>
            <a:r>
              <a:rPr lang="en-US" sz="1400" dirty="0"/>
              <a:t> </a:t>
            </a:r>
            <a:r>
              <a:rPr lang="el-GR" sz="1400" dirty="0"/>
              <a:t>που χειρίζεται τα αντικείμενα </a:t>
            </a:r>
            <a:r>
              <a:rPr lang="el-GR" sz="1400" b="1" dirty="0"/>
              <a:t>με αύξουσα σειρά</a:t>
            </a:r>
            <a:r>
              <a:rPr lang="el-GR" sz="1400" dirty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List: </a:t>
            </a:r>
            <a:r>
              <a:rPr lang="el-GR" sz="1400" dirty="0"/>
              <a:t>συνιστά μια συλλογή από αντικείμενα που </a:t>
            </a:r>
            <a:r>
              <a:rPr lang="el-GR" sz="1400" b="1" dirty="0"/>
              <a:t>εμφανίζουν μια σειρά</a:t>
            </a:r>
            <a:r>
              <a:rPr lang="el-GR" sz="1400" dirty="0"/>
              <a:t>. Μπορεί να περιέχει </a:t>
            </a:r>
            <a:r>
              <a:rPr lang="el-GR" sz="1400" b="1" dirty="0"/>
              <a:t>διπλότυπα</a:t>
            </a:r>
            <a:r>
              <a:rPr lang="el-GR" sz="1400" dirty="0"/>
              <a:t>. Μπορούμε να προσπελάσουμε ένα αντικείμενο με χρήση κάποιου </a:t>
            </a:r>
            <a:r>
              <a:rPr lang="en-US" sz="1400" dirty="0"/>
              <a:t>index.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Queue: collection </a:t>
            </a:r>
            <a:r>
              <a:rPr lang="el-GR" sz="1400" dirty="0"/>
              <a:t>που εμφανίζει τις ιδιότητες της ουράς.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l-GR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pic>
        <p:nvPicPr>
          <p:cNvPr id="1028" name="Picture 4" descr="http://docs.oracle.com/javase/tutorial/figures/collections/colls-coreInterfac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6200" y="2000250"/>
            <a:ext cx="3734058" cy="1562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4381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interfaces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447800"/>
            <a:ext cx="8763000" cy="5181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</a:t>
            </a:r>
            <a:r>
              <a:rPr lang="en-US" sz="1800" dirty="0"/>
              <a:t>aps, </a:t>
            </a:r>
            <a:r>
              <a:rPr lang="el-GR" sz="1800" dirty="0"/>
              <a:t>δεν ανήκουν στη κλάση </a:t>
            </a:r>
            <a:r>
              <a:rPr lang="en-US" sz="1800" dirty="0"/>
              <a:t>Collection, </a:t>
            </a:r>
            <a:r>
              <a:rPr lang="el-GR" sz="1800" dirty="0"/>
              <a:t>περιλαμβάνονται στο </a:t>
            </a:r>
            <a:r>
              <a:rPr lang="en-US" sz="1800" dirty="0"/>
              <a:t>JCF</a:t>
            </a: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l-GR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Map: collection </a:t>
            </a:r>
            <a:r>
              <a:rPr lang="el-GR" sz="1600" dirty="0"/>
              <a:t>που αντιστοιχεί κλειδιά με αντικείμενα. Δεν μπορεί να περιέχει διπλότυπα κλειδιά.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/>
              <a:t>SortedMap</a:t>
            </a:r>
            <a:r>
              <a:rPr lang="en-US" sz="1600" dirty="0"/>
              <a:t>: </a:t>
            </a:r>
            <a:r>
              <a:rPr lang="el-GR" sz="1600" dirty="0"/>
              <a:t>διαθέτει τις ίδιες ιδιότητες με το </a:t>
            </a:r>
            <a:r>
              <a:rPr lang="en-US" sz="1600" dirty="0"/>
              <a:t>Map</a:t>
            </a:r>
            <a:r>
              <a:rPr lang="el-GR" sz="1600" dirty="0"/>
              <a:t>, καθώς επίσης τα κλειδιά είναι ταξινομημένα.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pic>
        <p:nvPicPr>
          <p:cNvPr id="1028" name="Picture 4" descr="http://docs.oracle.com/javase/tutorial/figures/collections/colls-coreInterfac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81200"/>
            <a:ext cx="4408754" cy="1844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493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implementations (1)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272462" cy="51816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l-GR" sz="1600" dirty="0"/>
              <a:t>Η υλοποίηση των </a:t>
            </a:r>
            <a:r>
              <a:rPr lang="en-US" sz="1600" dirty="0"/>
              <a:t>Collection interfaces </a:t>
            </a:r>
            <a:r>
              <a:rPr lang="el-GR" sz="1600" dirty="0"/>
              <a:t>μπορεί να γίνει με </a:t>
            </a:r>
            <a:r>
              <a:rPr lang="en-US" sz="1600" dirty="0"/>
              <a:t>6 </a:t>
            </a:r>
            <a:r>
              <a:rPr lang="el-GR" sz="1600" dirty="0"/>
              <a:t>διαφορετικούς τρόπους. Οι υπάρχουσες κατηγορίες συνοψίζονται παρακάτω</a:t>
            </a:r>
            <a:r>
              <a:rPr lang="en-US" sz="1600" dirty="0"/>
              <a:t>: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General-purpose implementations</a:t>
            </a:r>
            <a:r>
              <a:rPr lang="en-US" sz="1800" dirty="0"/>
              <a:t> </a:t>
            </a:r>
            <a:r>
              <a:rPr lang="el-GR" sz="1800" dirty="0"/>
              <a:t>σε αυτή την κατηγορία βρίσκουμε τις πιο συχνά χρησιμοποιούμενες κλάσεις για </a:t>
            </a:r>
            <a:r>
              <a:rPr lang="en-US" sz="1800" dirty="0"/>
              <a:t>collections</a:t>
            </a:r>
            <a:r>
              <a:rPr lang="el-GR" sz="1800" dirty="0"/>
              <a:t>.</a:t>
            </a:r>
            <a:endParaRPr lang="en-US" sz="18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400" dirty="0"/>
              <a:t>Set </a:t>
            </a:r>
            <a:r>
              <a:rPr lang="en-US" sz="1400" dirty="0">
                <a:sym typeface="Wingdings" pitchFamily="2" charset="2"/>
              </a:rPr>
              <a:t> </a:t>
            </a:r>
            <a:r>
              <a:rPr lang="en-US" sz="1400" b="1" dirty="0"/>
              <a:t>HashSet</a:t>
            </a:r>
            <a:r>
              <a:rPr lang="en-US" sz="1400" dirty="0"/>
              <a:t>, </a:t>
            </a:r>
            <a:r>
              <a:rPr lang="en-US" sz="1400" dirty="0" err="1"/>
              <a:t>TreeSet</a:t>
            </a:r>
            <a:r>
              <a:rPr lang="en-US" sz="1400" dirty="0"/>
              <a:t>, </a:t>
            </a:r>
            <a:r>
              <a:rPr lang="en-US" sz="1400" dirty="0" err="1"/>
              <a:t>LinkedHashSet</a:t>
            </a:r>
            <a:endParaRPr lang="en-US" sz="14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400" dirty="0"/>
              <a:t>List </a:t>
            </a:r>
            <a:r>
              <a:rPr lang="en-US" sz="1400" dirty="0">
                <a:sym typeface="Wingdings" pitchFamily="2" charset="2"/>
              </a:rPr>
              <a:t> </a:t>
            </a:r>
            <a:r>
              <a:rPr lang="en-US" sz="1400" b="1" dirty="0" err="1"/>
              <a:t>ArrayList</a:t>
            </a:r>
            <a:r>
              <a:rPr lang="en-US" sz="1400" dirty="0"/>
              <a:t>, LinkedList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400" dirty="0"/>
              <a:t>Map </a:t>
            </a:r>
            <a:r>
              <a:rPr lang="en-US" sz="1400" dirty="0">
                <a:sym typeface="Wingdings" pitchFamily="2" charset="2"/>
              </a:rPr>
              <a:t> </a:t>
            </a:r>
            <a:r>
              <a:rPr lang="en-US" sz="1400" b="1" dirty="0"/>
              <a:t>HashMap</a:t>
            </a:r>
            <a:r>
              <a:rPr lang="en-US" sz="1400" dirty="0"/>
              <a:t>, </a:t>
            </a:r>
            <a:r>
              <a:rPr lang="en-US" sz="1400" dirty="0" err="1"/>
              <a:t>TreeMap</a:t>
            </a:r>
            <a:r>
              <a:rPr lang="en-US" sz="1400" dirty="0"/>
              <a:t>, </a:t>
            </a:r>
            <a:r>
              <a:rPr lang="en-US" sz="1400" dirty="0" err="1"/>
              <a:t>LinkedHashMap</a:t>
            </a:r>
            <a:endParaRPr lang="en-US" sz="14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Wrapper implementations</a:t>
            </a:r>
            <a:r>
              <a:rPr lang="en-US" sz="1800" dirty="0"/>
              <a:t> </a:t>
            </a:r>
            <a:r>
              <a:rPr lang="el-GR" sz="1800" dirty="0"/>
              <a:t>χρησιμοποιούνται σε συνδυασμό με </a:t>
            </a:r>
            <a:r>
              <a:rPr lang="en-US" sz="1800" dirty="0"/>
              <a:t>general-purpose </a:t>
            </a:r>
            <a:r>
              <a:rPr lang="el-GR" sz="1800" dirty="0"/>
              <a:t>υλοποιήσεις για να παρέχουν επιπλέον λειτουργικότητα.</a:t>
            </a:r>
            <a:endParaRPr lang="en-US" sz="18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Special-purpose implementations</a:t>
            </a:r>
            <a:r>
              <a:rPr lang="en-US" sz="1800" dirty="0"/>
              <a:t> </a:t>
            </a:r>
            <a:r>
              <a:rPr lang="el-GR" sz="1800" dirty="0"/>
              <a:t>κλάσεις για ειδικό σκοπό εμφανίζονται στην κατηγορία αυτή που παρουσιάζουν πολλές φορές μη αποδοτική συμπεριφορά.</a:t>
            </a:r>
            <a:endParaRPr lang="en-US" sz="1800" dirty="0"/>
          </a:p>
          <a:p>
            <a:pPr marL="471487" lvl="1" indent="0">
              <a:spcBef>
                <a:spcPts val="1200"/>
              </a:spcBef>
              <a:spcAft>
                <a:spcPts val="600"/>
              </a:spcAft>
              <a:buNone/>
            </a:pPr>
            <a:endParaRPr lang="el-GR" sz="14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715000" y="2819400"/>
            <a:ext cx="3276600" cy="1600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 dirty="0"/>
              <a:t>Κάθε μια από τις κλάσεις παρέχει υλοποίηση όλων των μεθόδων που έχουν συμφωνηθεί στο </a:t>
            </a:r>
            <a:r>
              <a:rPr lang="en-US" sz="1100" dirty="0"/>
              <a:t>interface. 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 b="1" dirty="0"/>
              <a:t>Δεν</a:t>
            </a:r>
            <a:r>
              <a:rPr lang="el-GR" sz="1100" dirty="0"/>
              <a:t> είναι </a:t>
            </a:r>
            <a:r>
              <a:rPr lang="en-US" sz="1100" dirty="0"/>
              <a:t>thread-safe. 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/>
              <a:t>Παρέχουν </a:t>
            </a:r>
            <a:r>
              <a:rPr lang="en-US" sz="1100" dirty="0"/>
              <a:t>iterators </a:t>
            </a:r>
            <a:r>
              <a:rPr lang="el-GR" sz="1100" dirty="0"/>
              <a:t>για προσπέλαση στοιχείων. </a:t>
            </a:r>
            <a:endParaRPr lang="en-US" sz="1100" dirty="0"/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 dirty="0"/>
              <a:t>Είναι </a:t>
            </a:r>
            <a:r>
              <a:rPr lang="en-US" sz="1100" dirty="0"/>
              <a:t>Serializable </a:t>
            </a:r>
            <a:r>
              <a:rPr lang="el-GR" sz="1100" dirty="0"/>
              <a:t>και υποστηρίζουν</a:t>
            </a:r>
            <a:r>
              <a:rPr lang="en-US" sz="1100" dirty="0"/>
              <a:t> </a:t>
            </a:r>
            <a:r>
              <a:rPr lang="el-GR" sz="1100" dirty="0"/>
              <a:t>την </a:t>
            </a:r>
            <a:r>
              <a:rPr lang="en-US" sz="1100" dirty="0"/>
              <a:t>clone</a:t>
            </a:r>
            <a:r>
              <a:rPr lang="el-GR" sz="1100" dirty="0"/>
              <a:t>()</a:t>
            </a:r>
            <a:r>
              <a:rPr lang="en-US" sz="1100" dirty="0"/>
              <a:t>.</a:t>
            </a:r>
            <a:endParaRPr lang="el-GR" sz="11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A77592CD-9B8E-44DC-BE56-1BCE1C1058FF}"/>
              </a:ext>
            </a:extLst>
          </p:cNvPr>
          <p:cNvSpPr/>
          <p:nvPr/>
        </p:nvSpPr>
        <p:spPr>
          <a:xfrm>
            <a:off x="0" y="6477000"/>
            <a:ext cx="8839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1487" lvl="1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hlinkClick r:id="rId2"/>
              </a:rPr>
              <a:t>https://docs.oracle.com/javase/tutorial/collections/interfaces/set.html</a:t>
            </a:r>
            <a:r>
              <a:rPr lang="en-US" sz="800"/>
              <a:t>      </a:t>
            </a:r>
            <a:r>
              <a:rPr lang="en-US" sz="800">
                <a:hlinkClick r:id="rId3"/>
              </a:rPr>
              <a:t>https://docs.oracle.com/javase/tutorial/collections/interfaces/list.html</a:t>
            </a:r>
            <a:endParaRPr lang="en-US" sz="800"/>
          </a:p>
          <a:p>
            <a:pPr marL="471487" lvl="1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hlinkClick r:id="rId4"/>
              </a:rPr>
              <a:t>https://docs.oracle.com/javase/tutorial/collections/interfaces/map.html</a:t>
            </a:r>
            <a:r>
              <a:rPr lang="en-US" sz="800"/>
              <a:t>    </a:t>
            </a:r>
            <a:r>
              <a:rPr lang="en-US" sz="800">
                <a:hlinkClick r:id="rId5"/>
              </a:rPr>
              <a:t>https://docs.oracle.com/javase/tutorial/collections/implementations/wrapper.html</a:t>
            </a:r>
            <a:r>
              <a:rPr lang="en-US" sz="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739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implementations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272462" cy="5181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/>
              <a:t>Concurrent implementations</a:t>
            </a:r>
            <a:r>
              <a:rPr lang="en-US" sz="2000" dirty="0"/>
              <a:t> </a:t>
            </a:r>
            <a:r>
              <a:rPr lang="el-GR" sz="2000" dirty="0"/>
              <a:t>η υλοποίηση που παρέχεται εξασφαλίζει την ταυτόχρονη προσπέλαση των αντικειμένων αυτής της κατηγορίας από </a:t>
            </a:r>
            <a:r>
              <a:rPr lang="el-GR" sz="2000" b="1" dirty="0" err="1"/>
              <a:t>πολυνηματικά</a:t>
            </a:r>
            <a:r>
              <a:rPr lang="en-US" sz="2000" b="1" dirty="0"/>
              <a:t>, </a:t>
            </a:r>
            <a:r>
              <a:rPr lang="el-GR" sz="2000" b="1" dirty="0"/>
              <a:t>άρα παράλληλα, περιβάλλοντα</a:t>
            </a:r>
            <a:r>
              <a:rPr lang="en-US" sz="2000" b="1" dirty="0"/>
              <a:t> </a:t>
            </a:r>
            <a:r>
              <a:rPr lang="el-GR" sz="2000" dirty="0"/>
              <a:t>(</a:t>
            </a:r>
            <a:r>
              <a:rPr lang="en-US" sz="2000" dirty="0"/>
              <a:t>thread safe) </a:t>
            </a:r>
            <a:r>
              <a:rPr lang="el-GR" sz="2000" dirty="0"/>
              <a:t>(</a:t>
            </a:r>
            <a:r>
              <a:rPr lang="en-US" sz="2000" dirty="0" err="1"/>
              <a:t>java.util.concurrent</a:t>
            </a:r>
            <a:r>
              <a:rPr lang="en-US" sz="2000" dirty="0"/>
              <a:t> package</a:t>
            </a:r>
            <a:r>
              <a:rPr lang="el-GR" sz="2000" dirty="0"/>
              <a:t>)</a:t>
            </a:r>
            <a:r>
              <a:rPr lang="en-US" sz="2000" dirty="0"/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/>
              <a:t>Convenience implementations</a:t>
            </a:r>
            <a:r>
              <a:rPr lang="en-US" sz="2000" dirty="0"/>
              <a:t> collections </a:t>
            </a:r>
            <a:r>
              <a:rPr lang="el-GR" sz="2000" dirty="0"/>
              <a:t>που είναι σχεδιασμένα με </a:t>
            </a:r>
            <a:r>
              <a:rPr lang="en-US" sz="2000" b="1" dirty="0"/>
              <a:t>static</a:t>
            </a:r>
            <a:r>
              <a:rPr lang="en-US" sz="2000" dirty="0"/>
              <a:t> </a:t>
            </a:r>
            <a:r>
              <a:rPr lang="el-GR" sz="2000" dirty="0"/>
              <a:t>συμπεριφορά (πχ</a:t>
            </a:r>
            <a:r>
              <a:rPr lang="en-US" sz="2000" dirty="0"/>
              <a:t> singleton sets).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/>
              <a:t>Abstract implementations</a:t>
            </a:r>
            <a:r>
              <a:rPr lang="en-US" sz="2000" dirty="0"/>
              <a:t> </a:t>
            </a:r>
            <a:r>
              <a:rPr lang="el-GR" sz="2000" dirty="0"/>
              <a:t>παρέχουν </a:t>
            </a:r>
            <a:r>
              <a:rPr lang="en-US" sz="2000" b="1" dirty="0"/>
              <a:t>abstract</a:t>
            </a:r>
            <a:r>
              <a:rPr lang="en-US" sz="2000" dirty="0"/>
              <a:t> </a:t>
            </a:r>
            <a:r>
              <a:rPr lang="el-GR" sz="2000" dirty="0"/>
              <a:t>κλάσεις για </a:t>
            </a:r>
            <a:r>
              <a:rPr lang="en-US" sz="2000" dirty="0"/>
              <a:t>custom </a:t>
            </a:r>
            <a:r>
              <a:rPr lang="el-GR" sz="2000" dirty="0"/>
              <a:t>υλοποίηση από τον χρήστη.</a:t>
            </a:r>
          </a:p>
          <a:p>
            <a:pPr marL="471487" lvl="1" indent="0">
              <a:spcBef>
                <a:spcPts val="1200"/>
              </a:spcBef>
              <a:spcAft>
                <a:spcPts val="600"/>
              </a:spcAft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36812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Προσπέλαση ενός </a:t>
            </a:r>
            <a:r>
              <a:rPr lang="en-US"/>
              <a:t>Collection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196262" cy="487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Υπάρχουν δυο τρόποι για να προσπελάσει κανείς κάποιο </a:t>
            </a:r>
            <a:r>
              <a:rPr lang="en-US" sz="1800" dirty="0"/>
              <a:t> </a:t>
            </a:r>
            <a:r>
              <a:rPr lang="el-GR" sz="1800" dirty="0"/>
              <a:t>αντικείμενο σε μια </a:t>
            </a:r>
            <a:r>
              <a:rPr lang="en-US" sz="1800" dirty="0"/>
              <a:t>collection</a:t>
            </a:r>
            <a:r>
              <a:rPr lang="el-GR" sz="1800" dirty="0"/>
              <a:t>, και κατά συνέπεια τα στοιχεία που το αποτελούν, ανεξάρτητα από τις λεπτομέρειες υλοποίησης: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600" dirty="0"/>
              <a:t>Με χρήση της δομής ελέγχου </a:t>
            </a:r>
            <a:r>
              <a:rPr lang="en-US" sz="1600" dirty="0"/>
              <a:t>for-each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600" dirty="0"/>
              <a:t>Με χρήση </a:t>
            </a:r>
            <a:r>
              <a:rPr lang="en-US" sz="1600" dirty="0"/>
              <a:t>Iterator</a:t>
            </a:r>
            <a:endParaRPr lang="el-GR" sz="16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800" dirty="0"/>
              <a:t>Η δομή ελέγχου</a:t>
            </a:r>
            <a:r>
              <a:rPr lang="el-GR" sz="1800" b="1" dirty="0"/>
              <a:t> </a:t>
            </a:r>
            <a:r>
              <a:rPr lang="en-US" sz="1800" b="1" dirty="0"/>
              <a:t>for-each </a:t>
            </a:r>
            <a:r>
              <a:rPr lang="el-GR" sz="1800" dirty="0"/>
              <a:t>μας επιτρέπει να προσπελάσουμε με συνέπεια το σύνολο των στοιχείων ενός </a:t>
            </a:r>
            <a:r>
              <a:rPr lang="en-US" sz="1800" dirty="0"/>
              <a:t>collection </a:t>
            </a:r>
            <a:r>
              <a:rPr lang="el-GR" sz="1800" dirty="0"/>
              <a:t>(ή ενός πίνακα </a:t>
            </a:r>
            <a:r>
              <a:rPr lang="en-US" sz="1800" dirty="0"/>
              <a:t>array</a:t>
            </a:r>
            <a:r>
              <a:rPr lang="el-GR" sz="1800" dirty="0"/>
              <a:t>). 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600" dirty="0"/>
              <a:t>for (Object o : collection) </a:t>
            </a:r>
            <a:r>
              <a:rPr lang="en-US" sz="1600" dirty="0" err="1"/>
              <a:t>System.out.println</a:t>
            </a:r>
            <a:r>
              <a:rPr lang="en-US" sz="1600" dirty="0"/>
              <a:t>(o);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ED75108-2DCC-4D31-950D-B0665FB1AB30}"/>
              </a:ext>
            </a:extLst>
          </p:cNvPr>
          <p:cNvSpPr/>
          <p:nvPr/>
        </p:nvSpPr>
        <p:spPr>
          <a:xfrm>
            <a:off x="564641" y="6540230"/>
            <a:ext cx="10058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>
                <a:hlinkClick r:id="rId2"/>
              </a:rPr>
              <a:t>https://docs.oracle.com/javase/tutorial/collections/interfaces/collection.html</a:t>
            </a:r>
            <a:r>
              <a:rPr lang="en-US" sz="1100"/>
              <a:t> </a:t>
            </a:r>
            <a:endParaRPr lang="el-GR" sz="1100"/>
          </a:p>
        </p:txBody>
      </p:sp>
    </p:spTree>
    <p:extLst>
      <p:ext uri="{BB962C8B-B14F-4D97-AF65-F5344CB8AC3E}">
        <p14:creationId xmlns:p14="http://schemas.microsoft.com/office/powerpoint/2010/main" val="148262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Προσπέλαση ενός </a:t>
            </a:r>
            <a:r>
              <a:rPr lang="en-US"/>
              <a:t>Collection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196262" cy="487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l-GR" sz="1800" dirty="0"/>
              <a:t>Ο </a:t>
            </a:r>
            <a:r>
              <a:rPr lang="en-US" sz="1800" b="1" dirty="0"/>
              <a:t>Iterator</a:t>
            </a:r>
            <a:r>
              <a:rPr lang="en-US" sz="1800" dirty="0"/>
              <a:t> </a:t>
            </a:r>
            <a:r>
              <a:rPr lang="el-GR" sz="1800" dirty="0"/>
              <a:t>είναι ένα </a:t>
            </a:r>
            <a:r>
              <a:rPr lang="en-US" sz="1800" dirty="0"/>
              <a:t>i</a:t>
            </a:r>
            <a:r>
              <a:rPr lang="en-US" sz="1800" b="1" dirty="0"/>
              <a:t>nterface </a:t>
            </a:r>
            <a:r>
              <a:rPr lang="el-GR" sz="1800" dirty="0"/>
              <a:t>που ορίζει τις μεθόδους προς υλοποίηση για να προσπελάσουμε ένα </a:t>
            </a:r>
            <a:r>
              <a:rPr lang="en-US" sz="1800" dirty="0"/>
              <a:t>collection </a:t>
            </a:r>
            <a:r>
              <a:rPr lang="el-GR" sz="1800" dirty="0"/>
              <a:t>καθώς και να διαγράψουμε στοιχεία του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Κάθε </a:t>
            </a:r>
            <a:r>
              <a:rPr lang="en-US" sz="1600" dirty="0"/>
              <a:t>Collection </a:t>
            </a:r>
            <a:r>
              <a:rPr lang="el-GR" sz="1600" dirty="0"/>
              <a:t>υλοποιεί τη μέθοδο </a:t>
            </a:r>
            <a:r>
              <a:rPr lang="en-US" sz="1600" b="1" dirty="0"/>
              <a:t>iterator()</a:t>
            </a:r>
            <a:r>
              <a:rPr lang="el-GR" sz="1600" b="1" dirty="0"/>
              <a:t> </a:t>
            </a:r>
            <a:r>
              <a:rPr lang="el-GR" sz="1600" dirty="0"/>
              <a:t>μας επιστρέφει ένα </a:t>
            </a:r>
            <a:r>
              <a:rPr lang="el-GR" sz="1600" dirty="0">
                <a:highlight>
                  <a:srgbClr val="FFFF00"/>
                </a:highlight>
              </a:rPr>
              <a:t>αντικείμενο τύπου </a:t>
            </a:r>
            <a:r>
              <a:rPr lang="en-US" sz="1600" dirty="0">
                <a:highlight>
                  <a:srgbClr val="FFFF00"/>
                </a:highlight>
              </a:rPr>
              <a:t>Iterator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400" dirty="0"/>
              <a:t>			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148280"/>
            <a:ext cx="4505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buNone/>
            </a:pPr>
            <a:r>
              <a:rPr lang="en-US" sz="1600" dirty="0"/>
              <a:t>public interface Iterator&lt;</a:t>
            </a:r>
            <a:r>
              <a:rPr lang="en-US" sz="1600" dirty="0">
                <a:highlight>
                  <a:srgbClr val="00FFFF"/>
                </a:highlight>
              </a:rPr>
              <a:t>E</a:t>
            </a:r>
            <a:r>
              <a:rPr lang="en-US" sz="1600" dirty="0"/>
              <a:t>&gt; { </a:t>
            </a:r>
          </a:p>
          <a:p>
            <a:pPr lvl="2" algn="l">
              <a:buNone/>
            </a:pPr>
            <a:r>
              <a:rPr lang="en-US" sz="1600" dirty="0" err="1"/>
              <a:t>boolean</a:t>
            </a:r>
            <a:r>
              <a:rPr lang="en-US" sz="1600" dirty="0"/>
              <a:t> </a:t>
            </a:r>
            <a:r>
              <a:rPr lang="en-US" sz="1600" b="1" dirty="0" err="1"/>
              <a:t>hasNext</a:t>
            </a:r>
            <a:r>
              <a:rPr lang="en-US" sz="1600" dirty="0"/>
              <a:t>(); </a:t>
            </a:r>
          </a:p>
          <a:p>
            <a:pPr lvl="2" algn="l">
              <a:buNone/>
            </a:pPr>
            <a:r>
              <a:rPr lang="en-US" sz="1600" dirty="0">
                <a:highlight>
                  <a:srgbClr val="00FFFF"/>
                </a:highlight>
              </a:rPr>
              <a:t>E</a:t>
            </a:r>
            <a:r>
              <a:rPr lang="en-US" sz="1600" dirty="0"/>
              <a:t> </a:t>
            </a:r>
            <a:r>
              <a:rPr lang="en-US" sz="1600" b="1" dirty="0"/>
              <a:t>next(); </a:t>
            </a:r>
            <a:endParaRPr lang="el-GR" sz="1600" b="1" dirty="0"/>
          </a:p>
          <a:p>
            <a:pPr lvl="2" algn="l">
              <a:buNone/>
            </a:pPr>
            <a:r>
              <a:rPr lang="en-US" sz="1600" dirty="0"/>
              <a:t>void </a:t>
            </a:r>
            <a:r>
              <a:rPr lang="en-US" sz="1600" b="1" dirty="0"/>
              <a:t>remove</a:t>
            </a:r>
            <a:r>
              <a:rPr lang="en-US" sz="1600" dirty="0"/>
              <a:t>(); //optional </a:t>
            </a:r>
            <a:endParaRPr lang="el-GR" sz="1600" dirty="0"/>
          </a:p>
          <a:p>
            <a:pPr lvl="2" algn="l">
              <a:buNone/>
            </a:pPr>
            <a:r>
              <a:rPr lang="en-US" sz="1600" dirty="0"/>
              <a:t>} </a:t>
            </a:r>
            <a:endParaRPr lang="el-G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4674" y="4797610"/>
            <a:ext cx="86771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buNone/>
            </a:pPr>
            <a:r>
              <a:rPr lang="en-US" sz="1600" dirty="0"/>
              <a:t>static void filter(Collection&lt;?&gt; c) { </a:t>
            </a:r>
          </a:p>
          <a:p>
            <a:pPr lvl="1" algn="l">
              <a:buNone/>
            </a:pPr>
            <a:r>
              <a:rPr lang="en-US" sz="1600" dirty="0"/>
              <a:t>	for (Iterator&lt;?&gt; it = </a:t>
            </a:r>
            <a:r>
              <a:rPr lang="en-US" sz="1600" dirty="0" err="1"/>
              <a:t>c.</a:t>
            </a:r>
            <a:r>
              <a:rPr lang="en-US" sz="1600" b="1" dirty="0" err="1"/>
              <a:t>iterator</a:t>
            </a:r>
            <a:r>
              <a:rPr lang="en-US" sz="1600" b="1" dirty="0"/>
              <a:t>(); </a:t>
            </a:r>
            <a:r>
              <a:rPr lang="en-US" sz="1600" dirty="0" err="1"/>
              <a:t>it.</a:t>
            </a:r>
            <a:r>
              <a:rPr lang="en-US" sz="1600" b="1" dirty="0" err="1"/>
              <a:t>hasNext</a:t>
            </a:r>
            <a:r>
              <a:rPr lang="en-US" sz="1600" dirty="0"/>
              <a:t>(); ) </a:t>
            </a:r>
          </a:p>
          <a:p>
            <a:pPr lvl="1" algn="l"/>
            <a:r>
              <a:rPr lang="en-US" sz="1600" dirty="0"/>
              <a:t>		if (!</a:t>
            </a:r>
            <a:r>
              <a:rPr lang="en-US" sz="1600" dirty="0" err="1"/>
              <a:t>cond</a:t>
            </a:r>
            <a:r>
              <a:rPr lang="en-US" sz="1600" dirty="0"/>
              <a:t>(</a:t>
            </a:r>
            <a:r>
              <a:rPr lang="en-US" sz="1600" dirty="0" err="1"/>
              <a:t>it</a:t>
            </a:r>
            <a:r>
              <a:rPr lang="en-US" sz="1600" b="1" dirty="0" err="1"/>
              <a:t>.next</a:t>
            </a:r>
            <a:r>
              <a:rPr lang="en-US" sz="1600" dirty="0"/>
              <a:t>())) </a:t>
            </a:r>
            <a:r>
              <a:rPr lang="el-GR" sz="1600" dirty="0"/>
              <a:t>       </a:t>
            </a:r>
            <a:r>
              <a:rPr lang="el-GR" sz="1200" dirty="0">
                <a:solidFill>
                  <a:srgbClr val="00B0F0"/>
                </a:solidFill>
              </a:rPr>
              <a:t>εάν δεν ικανοποιεί το αντικείμενο μία συνθήκη, </a:t>
            </a:r>
            <a:r>
              <a:rPr lang="en-US" sz="1600" dirty="0"/>
              <a:t>			</a:t>
            </a:r>
            <a:r>
              <a:rPr lang="en-US" sz="1600" dirty="0" err="1"/>
              <a:t>it.</a:t>
            </a:r>
            <a:r>
              <a:rPr lang="en-US" sz="1600" b="1" dirty="0" err="1"/>
              <a:t>remove</a:t>
            </a:r>
            <a:r>
              <a:rPr lang="en-US" sz="1600" dirty="0"/>
              <a:t>(); </a:t>
            </a:r>
            <a:r>
              <a:rPr lang="el-GR" sz="1600" dirty="0"/>
              <a:t>                </a:t>
            </a:r>
            <a:r>
              <a:rPr lang="el-GR" sz="1200" dirty="0">
                <a:solidFill>
                  <a:srgbClr val="00B0F0"/>
                </a:solidFill>
              </a:rPr>
              <a:t>αφαιρείται από τη δομή δεδομένων (συλλογή)</a:t>
            </a:r>
            <a:endParaRPr lang="en-US" sz="1600" dirty="0"/>
          </a:p>
          <a:p>
            <a:pPr lvl="1" algn="l">
              <a:buNone/>
            </a:pPr>
            <a:r>
              <a:rPr lang="en-US" sz="1600" dirty="0"/>
              <a:t>}</a:t>
            </a:r>
            <a:endParaRPr lang="el-GR" sz="28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ED75108-2DCC-4D31-950D-B0665FB1AB30}"/>
              </a:ext>
            </a:extLst>
          </p:cNvPr>
          <p:cNvSpPr/>
          <p:nvPr/>
        </p:nvSpPr>
        <p:spPr>
          <a:xfrm>
            <a:off x="-10880" y="6459379"/>
            <a:ext cx="10058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>
                <a:hlinkClick r:id="rId2"/>
              </a:rPr>
              <a:t>https://docs.oracle.com/javase/tutorial/collections/interfaces/collection.html</a:t>
            </a:r>
            <a:r>
              <a:rPr lang="en-US" sz="1000"/>
              <a:t>    </a:t>
            </a:r>
            <a:endParaRPr lang="el-GR" sz="10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63D24AA-5117-45C6-A9C6-972EC73F5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8724" y="2993915"/>
            <a:ext cx="3952876" cy="153888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Η μέθοδος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hasNext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επιστρέφει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true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εάν υπάρχουν και άλλα στοιχεία στο </a:t>
            </a:r>
            <a:r>
              <a:rPr lang="en-US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collection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μέθοδος </a:t>
            </a:r>
            <a:r>
              <a:rPr lang="en-US" altLang="en-US" sz="1600" b="1" dirty="0">
                <a:solidFill>
                  <a:srgbClr val="000000"/>
                </a:solidFill>
                <a:cs typeface="Arial" panose="020B0604020202020204" pitchFamily="34" charset="0"/>
              </a:rPr>
              <a:t>next </a:t>
            </a: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επιστρέφει το επόμενο στοιχείο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l-GR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n-US" altLang="en-US" sz="1600" b="1" dirty="0">
                <a:solidFill>
                  <a:srgbClr val="000000"/>
                </a:solidFill>
                <a:cs typeface="Arial" panose="020B0604020202020204" pitchFamily="34" charset="0"/>
              </a:rPr>
              <a:t>remove</a:t>
            </a:r>
            <a:r>
              <a:rPr lang="el-GR" altLang="en-US" sz="16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διαγράφει το τελευτα</a:t>
            </a: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ίο στοιχείο που έχει επιστρέψει η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next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A1E4B23-DE88-44EC-9A5F-F4E5415C0119}"/>
              </a:ext>
            </a:extLst>
          </p:cNvPr>
          <p:cNvSpPr/>
          <p:nvPr/>
        </p:nvSpPr>
        <p:spPr>
          <a:xfrm>
            <a:off x="-168409" y="6616796"/>
            <a:ext cx="4953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>
                <a:hlinkClick r:id="rId3"/>
              </a:rPr>
              <a:t>https://docs.oracle.com/javase/tutorial/java/generics/wildcards.html</a:t>
            </a:r>
            <a:r>
              <a:rPr lang="en-US" sz="1000"/>
              <a:t>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290B344-43C1-4312-9A3F-E1E486EB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320" y="6200001"/>
            <a:ext cx="42335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wildcard character ('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?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')</a:t>
            </a:r>
            <a:r>
              <a:rPr lang="en-US" sz="1400"/>
              <a:t>  represents an unknown type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155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Άλλα χρήσιμα χαρακτηριστικά...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18608"/>
            <a:ext cx="8577262" cy="49914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Bulk operations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containsAll</a:t>
            </a:r>
            <a:r>
              <a:rPr lang="el-GR" sz="1200" dirty="0"/>
              <a:t>()</a:t>
            </a:r>
            <a:r>
              <a:rPr lang="en-US" sz="1200" dirty="0"/>
              <a:t>: </a:t>
            </a:r>
            <a:r>
              <a:rPr lang="el-GR" sz="1200" dirty="0"/>
              <a:t>ελέγχουμε αν ένα </a:t>
            </a:r>
            <a:r>
              <a:rPr lang="en-US" sz="1200" dirty="0"/>
              <a:t>collection </a:t>
            </a:r>
            <a:r>
              <a:rPr lang="el-GR" sz="1200" dirty="0"/>
              <a:t>περιέχει όλα τα στοιχεία ενός άλλου.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addAll</a:t>
            </a:r>
            <a:r>
              <a:rPr lang="el-GR" sz="1200" dirty="0"/>
              <a:t>()</a:t>
            </a:r>
            <a:r>
              <a:rPr lang="en-US" sz="1200" dirty="0"/>
              <a:t>: </a:t>
            </a:r>
            <a:r>
              <a:rPr lang="el-GR" sz="1200" dirty="0"/>
              <a:t>«συνενώνει» δυο </a:t>
            </a:r>
            <a:r>
              <a:rPr lang="en-US" sz="1200" dirty="0"/>
              <a:t>collections</a:t>
            </a:r>
            <a:r>
              <a:rPr lang="el-GR" sz="1200" dirty="0"/>
              <a:t>.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removeAll</a:t>
            </a:r>
            <a:r>
              <a:rPr lang="el-GR" sz="1200" dirty="0"/>
              <a:t>():</a:t>
            </a:r>
            <a:r>
              <a:rPr lang="en-US" sz="1200" dirty="0"/>
              <a:t> </a:t>
            </a:r>
            <a:r>
              <a:rPr lang="el-GR" sz="1200" dirty="0"/>
              <a:t>αφαιρεί τα στοιχεία από ένα </a:t>
            </a:r>
            <a:r>
              <a:rPr lang="en-US" sz="1200" dirty="0"/>
              <a:t>collection </a:t>
            </a:r>
            <a:r>
              <a:rPr lang="el-GR" sz="1200" dirty="0"/>
              <a:t>που εμφανίζονται σε ένα άλλο (διαφορά συνόλων).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retainAll</a:t>
            </a:r>
            <a:r>
              <a:rPr lang="el-GR" sz="1200" b="1" dirty="0"/>
              <a:t>()</a:t>
            </a:r>
            <a:r>
              <a:rPr lang="en-US" sz="1200" dirty="0"/>
              <a:t>:</a:t>
            </a:r>
            <a:r>
              <a:rPr lang="el-GR" sz="1200" dirty="0"/>
              <a:t> η αντίστροφη διαδικασία από το </a:t>
            </a:r>
            <a:r>
              <a:rPr lang="en-US" sz="1200" dirty="0" err="1"/>
              <a:t>removeAll</a:t>
            </a:r>
            <a:r>
              <a:rPr lang="el-GR" sz="1200" dirty="0"/>
              <a:t>, αφαιρεί τα στοιχεία από ένα </a:t>
            </a:r>
            <a:r>
              <a:rPr lang="el-GR" sz="1200" dirty="0" err="1"/>
              <a:t>collection</a:t>
            </a:r>
            <a:r>
              <a:rPr lang="el-GR" sz="1200" dirty="0"/>
              <a:t> που ΔΕΝ εμφανίζονται σε ένα άλλο (διαφορά συνόλων).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Clear</a:t>
            </a:r>
            <a:r>
              <a:rPr lang="en-US" sz="1200" dirty="0"/>
              <a:t>(): </a:t>
            </a:r>
            <a:r>
              <a:rPr lang="el-GR" sz="1200" dirty="0"/>
              <a:t>αδειάζουμε ένα </a:t>
            </a:r>
            <a:r>
              <a:rPr lang="en-US" sz="1200" dirty="0"/>
              <a:t>collection </a:t>
            </a:r>
            <a:r>
              <a:rPr lang="el-GR" sz="1200" dirty="0"/>
              <a:t>από τα στοιχεία του.</a:t>
            </a:r>
            <a:endParaRPr lang="en-US" sz="1200" dirty="0"/>
          </a:p>
          <a:p>
            <a:pPr marL="469900" lvl="1" indent="-469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o"/>
            </a:pPr>
            <a:r>
              <a:rPr lang="en-US" sz="1400" b="1" dirty="0">
                <a:ea typeface="+mn-ea"/>
                <a:cs typeface="+mn-cs"/>
              </a:rPr>
              <a:t>size</a:t>
            </a:r>
            <a:r>
              <a:rPr lang="en-US" sz="1400" dirty="0">
                <a:ea typeface="+mn-ea"/>
                <a:cs typeface="+mn-cs"/>
              </a:rPr>
              <a:t>(): </a:t>
            </a:r>
            <a:r>
              <a:rPr lang="el-GR" sz="1200" dirty="0">
                <a:ea typeface="+mn-ea"/>
                <a:cs typeface="+mn-cs"/>
              </a:rPr>
              <a:t>Μας επιστρέφει το πλήθος των στοιχείων που διατηρεί το </a:t>
            </a:r>
            <a:r>
              <a:rPr lang="en-US" sz="1200" dirty="0">
                <a:ea typeface="+mn-ea"/>
                <a:cs typeface="+mn-cs"/>
              </a:rPr>
              <a:t>collection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b="1" dirty="0" err="1"/>
              <a:t>toArray</a:t>
            </a:r>
            <a:r>
              <a:rPr lang="en-US" sz="1400" dirty="0"/>
              <a:t>()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200" dirty="0"/>
              <a:t>Μέθοδος που μας επιτρέπει να μετατρέψουμε τα στοιχεία ενός </a:t>
            </a:r>
            <a:r>
              <a:rPr lang="en-US" sz="1200" dirty="0"/>
              <a:t>collection </a:t>
            </a:r>
            <a:r>
              <a:rPr lang="el-GR" sz="1200" dirty="0"/>
              <a:t>σε πίνακα από</a:t>
            </a:r>
            <a:r>
              <a:rPr lang="en-US" sz="1200" dirty="0"/>
              <a:t> </a:t>
            </a:r>
            <a:r>
              <a:rPr lang="el-GR" sz="1200" dirty="0"/>
              <a:t>αντικείμενα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50" dirty="0"/>
              <a:t>Collection&lt;String&gt; c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50" dirty="0"/>
              <a:t>Object[] a = </a:t>
            </a:r>
            <a:r>
              <a:rPr lang="en-US" sz="1050" dirty="0" err="1"/>
              <a:t>c.toArray</a:t>
            </a:r>
            <a:r>
              <a:rPr lang="en-US" sz="1050" dirty="0"/>
              <a:t>();</a:t>
            </a:r>
            <a:endParaRPr lang="el-GR" sz="1050" dirty="0"/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050" dirty="0"/>
              <a:t>ή και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50" dirty="0"/>
              <a:t>String[] a = (String[]) </a:t>
            </a:r>
            <a:r>
              <a:rPr lang="en-US" sz="1050" dirty="0" err="1"/>
              <a:t>c.toArray</a:t>
            </a:r>
            <a:r>
              <a:rPr lang="en-US" sz="1050" dirty="0"/>
              <a:t>(new String[</a:t>
            </a:r>
            <a:r>
              <a:rPr lang="en-US" sz="1050" dirty="0" err="1"/>
              <a:t>c.size</a:t>
            </a:r>
            <a:r>
              <a:rPr lang="en-US" sz="1050" dirty="0"/>
              <a:t>()]);</a:t>
            </a:r>
            <a:endParaRPr lang="el-GR" sz="105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1CAA0FC-7B6A-435F-A0C5-6DE3C65CF057}"/>
              </a:ext>
            </a:extLst>
          </p:cNvPr>
          <p:cNvSpPr/>
          <p:nvPr/>
        </p:nvSpPr>
        <p:spPr>
          <a:xfrm>
            <a:off x="-10880" y="6459379"/>
            <a:ext cx="10058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>
                <a:hlinkClick r:id="rId2"/>
              </a:rPr>
              <a:t>https://docs.oracle.com/javase/tutorial/collections/interfaces/collection.html</a:t>
            </a:r>
            <a:r>
              <a:rPr lang="en-US" sz="1000"/>
              <a:t>    </a:t>
            </a:r>
            <a:endParaRPr lang="el-GR" sz="1000"/>
          </a:p>
        </p:txBody>
      </p:sp>
    </p:spTree>
    <p:extLst>
      <p:ext uri="{BB962C8B-B14F-4D97-AF65-F5344CB8AC3E}">
        <p14:creationId xmlns:p14="http://schemas.microsoft.com/office/powerpoint/2010/main" val="43497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Generics @ Collections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15616"/>
            <a:ext cx="8001000" cy="509448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Τα </a:t>
            </a:r>
            <a:r>
              <a:rPr lang="en-US" sz="2000" dirty="0"/>
              <a:t>generics </a:t>
            </a:r>
            <a:r>
              <a:rPr lang="el-GR" sz="2000" dirty="0"/>
              <a:t>είναι άμεσα συνδεδεμένα με την χρήση </a:t>
            </a:r>
            <a:r>
              <a:rPr lang="en-US" sz="2000" dirty="0"/>
              <a:t>Collections</a:t>
            </a:r>
            <a:endParaRPr lang="el-GR" sz="20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l-GR" sz="12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l-GR" sz="12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200" dirty="0"/>
              <a:t>	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2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dirty="0"/>
              <a:t>αντί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946371" y="2239199"/>
            <a:ext cx="7393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List</a:t>
            </a:r>
            <a:r>
              <a:rPr lang="en-US" b="1" dirty="0">
                <a:latin typeface="+mn-lt"/>
              </a:rPr>
              <a:t>&lt;Integer&gt; </a:t>
            </a:r>
            <a:r>
              <a:rPr lang="en-US" dirty="0" err="1">
                <a:latin typeface="+mn-lt"/>
              </a:rPr>
              <a:t>myIntList</a:t>
            </a:r>
            <a:r>
              <a:rPr lang="en-US" dirty="0">
                <a:latin typeface="+mn-lt"/>
              </a:rPr>
              <a:t> = new LinkedList</a:t>
            </a:r>
            <a:r>
              <a:rPr lang="en-US" b="1" dirty="0">
                <a:latin typeface="+mn-lt"/>
              </a:rPr>
              <a:t>&lt;Integer&gt;</a:t>
            </a:r>
            <a:r>
              <a:rPr lang="en-US" dirty="0">
                <a:latin typeface="+mn-lt"/>
              </a:rPr>
              <a:t>(); </a:t>
            </a:r>
            <a:endParaRPr lang="el-GR" dirty="0">
              <a:latin typeface="+mn-lt"/>
            </a:endParaRPr>
          </a:p>
          <a:p>
            <a:pPr algn="l"/>
            <a:r>
              <a:rPr lang="en-US" dirty="0" err="1">
                <a:latin typeface="+mn-lt"/>
              </a:rPr>
              <a:t>myIntList.add</a:t>
            </a:r>
            <a:r>
              <a:rPr lang="en-US" dirty="0">
                <a:latin typeface="+mn-lt"/>
              </a:rPr>
              <a:t>(new Integer(0)); </a:t>
            </a:r>
            <a:endParaRPr lang="el-GR" dirty="0">
              <a:latin typeface="+mn-lt"/>
            </a:endParaRPr>
          </a:p>
          <a:p>
            <a:pPr algn="l"/>
            <a:r>
              <a:rPr lang="en-US" dirty="0">
                <a:latin typeface="+mn-lt"/>
              </a:rPr>
              <a:t>Integer x = </a:t>
            </a:r>
            <a:r>
              <a:rPr lang="en-US" dirty="0" err="1">
                <a:latin typeface="+mn-lt"/>
              </a:rPr>
              <a:t>myIntList.iterator</a:t>
            </a:r>
            <a:r>
              <a:rPr lang="en-US" dirty="0">
                <a:latin typeface="+mn-lt"/>
              </a:rPr>
              <a:t>().next(); </a:t>
            </a:r>
            <a:endParaRPr lang="el-GR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6371" y="4236098"/>
            <a:ext cx="6987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dirty="0"/>
              <a:t>List </a:t>
            </a:r>
            <a:r>
              <a:rPr lang="en-US" dirty="0" err="1"/>
              <a:t>myIntList</a:t>
            </a:r>
            <a:r>
              <a:rPr lang="en-US" dirty="0"/>
              <a:t> = new LinkedList();  </a:t>
            </a:r>
            <a:endParaRPr lang="el-GR" dirty="0"/>
          </a:p>
          <a:p>
            <a:pPr algn="l">
              <a:buNone/>
            </a:pPr>
            <a:r>
              <a:rPr lang="en-US" dirty="0" err="1"/>
              <a:t>myIntList.add</a:t>
            </a:r>
            <a:r>
              <a:rPr lang="en-US" dirty="0"/>
              <a:t>(new Integer(0)); </a:t>
            </a:r>
            <a:endParaRPr lang="el-GR" dirty="0"/>
          </a:p>
          <a:p>
            <a:pPr algn="l">
              <a:buNone/>
            </a:pPr>
            <a:r>
              <a:rPr lang="en-US" dirty="0"/>
              <a:t>Integer x = (Integer) </a:t>
            </a:r>
            <a:r>
              <a:rPr lang="en-US" dirty="0" err="1"/>
              <a:t>myIntList.iterator</a:t>
            </a:r>
            <a:r>
              <a:rPr lang="en-US" dirty="0"/>
              <a:t>().next();  </a:t>
            </a:r>
            <a:endParaRPr lang="el-GR" dirty="0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A8768013-7E70-467A-9428-C36C22CE9313}"/>
              </a:ext>
            </a:extLst>
          </p:cNvPr>
          <p:cNvSpPr/>
          <p:nvPr/>
        </p:nvSpPr>
        <p:spPr>
          <a:xfrm>
            <a:off x="574675" y="6554898"/>
            <a:ext cx="86106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>
                <a:hlinkClick r:id="rId2"/>
              </a:rPr>
              <a:t>http://docs.oracle.com/javase/tutorial/java/generics/index.html</a:t>
            </a:r>
            <a:r>
              <a:rPr lang="el-GR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1237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/>
              <a:t>Η χρήση των </a:t>
            </a:r>
            <a:r>
              <a:rPr lang="en-US" sz="2800"/>
              <a:t>Generics </a:t>
            </a:r>
            <a:r>
              <a:rPr lang="el-GR" sz="2800"/>
              <a:t>μέσα από παραδείγματα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 </a:t>
            </a:r>
            <a:r>
              <a:rPr lang="en-US" sz="1600" dirty="0" err="1"/>
              <a:t>setOfRawType</a:t>
            </a:r>
            <a:r>
              <a:rPr lang="en-US" sz="1600" dirty="0"/>
              <a:t> = new</a:t>
            </a:r>
            <a:r>
              <a:rPr lang="el-GR" sz="1600" dirty="0"/>
              <a:t> </a:t>
            </a:r>
            <a:r>
              <a:rPr lang="en-US" sz="1600" b="1" dirty="0"/>
              <a:t>HashSet&lt;String&gt;();</a:t>
            </a:r>
            <a:br>
              <a:rPr lang="en-US" sz="1600" dirty="0"/>
            </a:br>
            <a:r>
              <a:rPr lang="en-US" sz="1600" dirty="0"/>
              <a:t>Set	</a:t>
            </a:r>
            <a:r>
              <a:rPr lang="en-US" sz="1600" dirty="0" err="1"/>
              <a:t>setOfRawType</a:t>
            </a:r>
            <a:r>
              <a:rPr lang="en-US" sz="1600" dirty="0"/>
              <a:t> = new </a:t>
            </a:r>
            <a:r>
              <a:rPr lang="en-US" sz="1600" b="1" dirty="0"/>
              <a:t>HashSet&lt;Integer&gt;();</a:t>
            </a:r>
            <a:endParaRPr lang="el-GR" sz="16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Set&lt;Object&gt; </a:t>
            </a:r>
            <a:r>
              <a:rPr lang="en-US" sz="1600" dirty="0" err="1"/>
              <a:t>setOfAnyType</a:t>
            </a:r>
            <a:r>
              <a:rPr lang="en-US" sz="1600" dirty="0"/>
              <a:t> = new </a:t>
            </a:r>
            <a:r>
              <a:rPr lang="en-US" sz="1600" b="1" dirty="0"/>
              <a:t>HashSet&lt;Object&gt;();</a:t>
            </a:r>
            <a:br>
              <a:rPr lang="en-US" sz="1600" dirty="0"/>
            </a:br>
            <a:r>
              <a:rPr lang="en-US" sz="1600" dirty="0" err="1"/>
              <a:t>setOfAnyType.add</a:t>
            </a:r>
            <a:r>
              <a:rPr lang="en-US" sz="1600" dirty="0"/>
              <a:t>("</a:t>
            </a:r>
            <a:r>
              <a:rPr lang="en-US" sz="1600" dirty="0" err="1"/>
              <a:t>abc</a:t>
            </a:r>
            <a:r>
              <a:rPr lang="en-US" sz="1600" dirty="0"/>
              <a:t>"); </a:t>
            </a:r>
            <a:br>
              <a:rPr lang="en-US" sz="1600" dirty="0"/>
            </a:br>
            <a:r>
              <a:rPr lang="en-US" sz="1600" dirty="0" err="1"/>
              <a:t>setOfAnyType.add</a:t>
            </a:r>
            <a:r>
              <a:rPr lang="en-US" sz="1600" dirty="0"/>
              <a:t>(new Float(3.0f));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Set&lt;?&gt; </a:t>
            </a:r>
            <a:r>
              <a:rPr lang="en-US" sz="1600" dirty="0" err="1"/>
              <a:t>setOfUnknownType</a:t>
            </a:r>
            <a:r>
              <a:rPr lang="en-US" sz="1600" dirty="0"/>
              <a:t> = new </a:t>
            </a:r>
            <a:r>
              <a:rPr lang="en-US" sz="1600" dirty="0" err="1"/>
              <a:t>LinkedHashSet</a:t>
            </a:r>
            <a:r>
              <a:rPr lang="en-US" sz="1600" dirty="0"/>
              <a:t>&lt;String&gt;();</a:t>
            </a:r>
            <a:br>
              <a:rPr lang="en-US" sz="1600" dirty="0"/>
            </a:br>
            <a:r>
              <a:rPr lang="en-US" sz="1600" dirty="0" err="1"/>
              <a:t>setOfUnknownType</a:t>
            </a:r>
            <a:r>
              <a:rPr lang="en-US" sz="1600" dirty="0"/>
              <a:t> = new </a:t>
            </a:r>
            <a:r>
              <a:rPr lang="en-US" sz="1600" dirty="0" err="1"/>
              <a:t>LinkedHashSet</a:t>
            </a:r>
            <a:r>
              <a:rPr lang="en-US" sz="1600" dirty="0"/>
              <a:t>&lt;Integer&gt;();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Set&lt;String&gt; </a:t>
            </a:r>
            <a:r>
              <a:rPr lang="en-US" sz="1600" dirty="0" err="1"/>
              <a:t>setOfString</a:t>
            </a:r>
            <a:r>
              <a:rPr lang="en-US" sz="1600" dirty="0"/>
              <a:t> = new HashSet&lt;String&gt;();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</a:t>
            </a:r>
            <a:r>
              <a:rPr lang="en-US" sz="1600" dirty="0" err="1"/>
              <a:t>setOfString</a:t>
            </a:r>
            <a:r>
              <a:rPr lang="en-US" sz="1600" dirty="0"/>
              <a:t> = new </a:t>
            </a:r>
            <a:r>
              <a:rPr lang="en-US" sz="1600" dirty="0" err="1"/>
              <a:t>LinkedHashSet</a:t>
            </a:r>
            <a:r>
              <a:rPr lang="en-US" sz="1600" dirty="0"/>
              <a:t>&lt;String&gt;();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Set&lt;Object&gt; </a:t>
            </a:r>
            <a:r>
              <a:rPr lang="en-US" sz="1600" dirty="0" err="1"/>
              <a:t>SetOfObject</a:t>
            </a:r>
            <a:r>
              <a:rPr lang="en-US" sz="1600" dirty="0"/>
              <a:t> = new HashSet&lt;String&gt;(); //compiler error </a:t>
            </a:r>
            <a:endParaRPr lang="el-GR" sz="16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91905" y="1418608"/>
            <a:ext cx="8001000" cy="4829792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22098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9600" y="35052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09600" y="44958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9600" y="54864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812A5D8-A6BC-4040-81FF-475FB5F974E1}"/>
              </a:ext>
            </a:extLst>
          </p:cNvPr>
          <p:cNvSpPr/>
          <p:nvPr/>
        </p:nvSpPr>
        <p:spPr>
          <a:xfrm>
            <a:off x="152400" y="6524007"/>
            <a:ext cx="899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https://github.com/Shekharrajak/Java-Generic-and-Collections/wiki/Generic-in-java</a:t>
            </a:r>
            <a:r>
              <a:rPr lang="en-US" sz="1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844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000" kern="0">
                <a:latin typeface="+mn-lt"/>
              </a:rPr>
              <a:t> </a:t>
            </a:r>
            <a:r>
              <a:rPr lang="el-GR" sz="3000" kern="0">
                <a:latin typeface="+mn-lt"/>
              </a:rPr>
              <a:t>Διαχείριση σφαλμάτων στην </a:t>
            </a:r>
            <a:r>
              <a:rPr lang="en-US" sz="3000" kern="0">
                <a:latin typeface="+mn-lt"/>
              </a:rPr>
              <a:t>Java</a:t>
            </a:r>
            <a:endParaRPr lang="el-GR" sz="3000" kern="0">
              <a:latin typeface="+mn-lt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l-GR" sz="3000" kern="0">
              <a:latin typeface="+mn-lt"/>
            </a:endParaRP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EEE93D3-5387-476F-A717-34DDDF505AB9}"/>
              </a:ext>
            </a:extLst>
          </p:cNvPr>
          <p:cNvSpPr/>
          <p:nvPr/>
        </p:nvSpPr>
        <p:spPr>
          <a:xfrm>
            <a:off x="818665" y="4615767"/>
            <a:ext cx="8950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2"/>
              </a:rPr>
              <a:t>https://docs.oracle.com/javase/tutorial/essential/exceptions/index.html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32578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000" kern="0">
                <a:latin typeface="+mn-lt"/>
              </a:rPr>
              <a:t> Generics</a:t>
            </a:r>
            <a:r>
              <a:rPr lang="en-US" sz="3200" kern="0">
                <a:latin typeface="Arial" charset="0"/>
              </a:rPr>
              <a:t> </a:t>
            </a:r>
            <a:r>
              <a:rPr lang="el-GR" sz="3200" kern="0">
                <a:latin typeface="Arial" charset="0"/>
              </a:rPr>
              <a:t>&amp; </a:t>
            </a:r>
            <a:r>
              <a:rPr lang="en-US" sz="3000" kern="0">
                <a:latin typeface="+mn-lt"/>
              </a:rPr>
              <a:t>Collections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30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305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Σφάλματα</a:t>
            </a:r>
            <a:r>
              <a:rPr lang="en-US">
                <a:latin typeface="Arial" charset="0"/>
              </a:rPr>
              <a:t> </a:t>
            </a:r>
            <a:r>
              <a:rPr lang="el-GR">
                <a:latin typeface="Arial" charset="0"/>
              </a:rPr>
              <a:t>στην </a:t>
            </a:r>
            <a:r>
              <a:rPr lang="en-US">
                <a:latin typeface="Arial" charset="0"/>
              </a:rPr>
              <a:t>Java (1/2)</a:t>
            </a:r>
            <a:endParaRPr lang="el-GR">
              <a:latin typeface="Arial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566737" y="1418608"/>
            <a:ext cx="8446633" cy="499148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Τα σφάλματα (</a:t>
            </a:r>
            <a:r>
              <a:rPr lang="en-US" sz="1800" dirty="0"/>
              <a:t>Bugs)</a:t>
            </a:r>
            <a:r>
              <a:rPr lang="el-GR" sz="1800" dirty="0"/>
              <a:t> είναι το πλέον κοινότυπο πρόβλημα ενός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/>
              <a:t>      προγράμματος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Προγραμματιστικά λάθη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Λάθη σχεδιασμού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Λάθος είσοδος δεδομένων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Αστοχία υλικού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Μη ελεγχόμενοι, εξωγενείς παράγοντες</a:t>
            </a:r>
            <a:endParaRPr lang="en-US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Κάθε προγραμματιστής πρέπει να διαχειρίζεται τις καταστάσεις: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Στην γλώσσα </a:t>
            </a:r>
            <a:r>
              <a:rPr lang="en-US" sz="1600" dirty="0"/>
              <a:t>C </a:t>
            </a:r>
            <a:r>
              <a:rPr lang="el-GR" sz="1600" dirty="0"/>
              <a:t>κάθε συνάρτηση γυρνά κάποια τιμή ενώ παράλληλα η </a:t>
            </a:r>
            <a:r>
              <a:rPr lang="en-US" sz="1600" dirty="0" err="1"/>
              <a:t>perror</a:t>
            </a:r>
            <a:r>
              <a:rPr lang="el-GR" sz="1600" dirty="0"/>
              <a:t> τυπώνει το σφάλμα που συνέβη.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Στην </a:t>
            </a:r>
            <a:r>
              <a:rPr lang="en-US" sz="1600" dirty="0"/>
              <a:t>Java: </a:t>
            </a:r>
            <a:r>
              <a:rPr lang="el-GR" sz="1600" dirty="0"/>
              <a:t>Χρήση εξαιρέσεων (</a:t>
            </a:r>
            <a:r>
              <a:rPr lang="en-US" sz="1600" dirty="0"/>
              <a:t>exceptions)</a:t>
            </a:r>
            <a:r>
              <a:rPr lang="el-GR" sz="1600" dirty="0"/>
              <a:t>. Υπάρχουν δύο είδη</a:t>
            </a:r>
            <a:r>
              <a:rPr lang="en-US" sz="1600" dirty="0"/>
              <a:t>: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300" dirty="0"/>
              <a:t>οι </a:t>
            </a:r>
            <a:r>
              <a:rPr lang="el-GR" sz="1300" b="1" dirty="0"/>
              <a:t>ελεγχόμενες εξαιρέσεις (</a:t>
            </a:r>
            <a:r>
              <a:rPr lang="en-US" sz="1300" b="1" dirty="0"/>
              <a:t>checked) </a:t>
            </a:r>
            <a:r>
              <a:rPr lang="el-GR" sz="1300" dirty="0"/>
              <a:t>και </a:t>
            </a:r>
            <a:endParaRPr lang="en-US" sz="1300" dirty="0"/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300" b="1" dirty="0"/>
              <a:t>μη ελεγχόμενες (</a:t>
            </a:r>
            <a:r>
              <a:rPr lang="en-US" sz="1300" b="1" dirty="0"/>
              <a:t>unchecked)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1E78CF-5FA1-4F0D-A92B-C363682FA16F}"/>
              </a:ext>
            </a:extLst>
          </p:cNvPr>
          <p:cNvSpPr/>
          <p:nvPr/>
        </p:nvSpPr>
        <p:spPr>
          <a:xfrm>
            <a:off x="566738" y="6547203"/>
            <a:ext cx="8950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3"/>
              </a:rPr>
              <a:t>https://docs.oracle.com/javase/tutorial/essential/exceptions/index.html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612787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 Σφάλματα στην </a:t>
            </a:r>
            <a:r>
              <a:rPr lang="en-US">
                <a:latin typeface="Arial" charset="0"/>
              </a:rPr>
              <a:t>Java </a:t>
            </a:r>
            <a:r>
              <a:rPr lang="el-GR">
                <a:latin typeface="Arial" charset="0"/>
              </a:rPr>
              <a:t>(2/2)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6854" y="1371599"/>
            <a:ext cx="8417059" cy="5181599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Κατά την εκτέλεση ενός προγράμματος όταν συμβεί σφάλμα σε κάποια μέθοδο που εκτελείται, </a:t>
            </a:r>
            <a:r>
              <a:rPr lang="el-GR" sz="1400" b="1" dirty="0"/>
              <a:t>αυτή δημιουργεί ένα αντικείμενο </a:t>
            </a:r>
            <a:r>
              <a:rPr lang="el-GR" sz="1400" dirty="0"/>
              <a:t>(</a:t>
            </a:r>
            <a:r>
              <a:rPr lang="en-US" sz="1400" dirty="0"/>
              <a:t>exception object</a:t>
            </a:r>
            <a:r>
              <a:rPr lang="el-GR" sz="1400" dirty="0"/>
              <a:t>)</a:t>
            </a:r>
            <a:r>
              <a:rPr lang="en-US" sz="1400" dirty="0"/>
              <a:t> </a:t>
            </a:r>
            <a:r>
              <a:rPr lang="el-GR" sz="1400" dirty="0"/>
              <a:t>και το παραδίδει στο </a:t>
            </a:r>
            <a:r>
              <a:rPr lang="en-US" sz="1400" dirty="0"/>
              <a:t>runtime system</a:t>
            </a:r>
            <a:r>
              <a:rPr lang="el-GR" sz="1400" dirty="0"/>
              <a:t> (κάνει </a:t>
            </a:r>
            <a:r>
              <a:rPr lang="en-US" sz="1400" b="1" dirty="0"/>
              <a:t>throw</a:t>
            </a:r>
            <a:r>
              <a:rPr lang="el-GR" sz="1400" b="1" dirty="0"/>
              <a:t> ένα </a:t>
            </a:r>
            <a:r>
              <a:rPr lang="en-US" sz="1400" b="1" dirty="0"/>
              <a:t>exception</a:t>
            </a:r>
            <a:r>
              <a:rPr lang="el-GR" sz="1400" dirty="0"/>
              <a:t>)</a:t>
            </a:r>
            <a:r>
              <a:rPr lang="en-US" sz="1400" dirty="0"/>
              <a:t>. </a:t>
            </a:r>
            <a:endParaRPr lang="el-GR" sz="14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Ένα </a:t>
            </a:r>
            <a:r>
              <a:rPr lang="en-US" sz="1400" b="1" dirty="0"/>
              <a:t>exception </a:t>
            </a:r>
            <a:r>
              <a:rPr lang="el-GR" sz="1400" b="1" dirty="0"/>
              <a:t>αντικείμενο </a:t>
            </a:r>
            <a:r>
              <a:rPr lang="el-GR" sz="1400" dirty="0"/>
              <a:t>περιέχει πληροφορίες για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το είδος του σφάλματος που συνέβη,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την κατάσταση του προγράμματος μας τη στιγμή του </a:t>
            </a:r>
            <a:r>
              <a:rPr lang="en-US" sz="1400" dirty="0"/>
              <a:t>exception </a:t>
            </a:r>
            <a:r>
              <a:rPr lang="el-GR" sz="1400" dirty="0"/>
              <a:t>κ.α...</a:t>
            </a:r>
            <a:endParaRPr lang="en-US" sz="14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To runtime system </a:t>
            </a:r>
            <a:r>
              <a:rPr lang="el-GR" sz="1400" b="1" i="1" dirty="0"/>
              <a:t>ψάχνει</a:t>
            </a:r>
            <a:r>
              <a:rPr lang="el-GR" sz="1400" b="1" dirty="0"/>
              <a:t> </a:t>
            </a:r>
            <a:r>
              <a:rPr lang="el-GR" sz="1400" dirty="0"/>
              <a:t>για κάποιο </a:t>
            </a:r>
            <a:r>
              <a:rPr lang="en-US" sz="1600" b="1" dirty="0"/>
              <a:t>handler</a:t>
            </a:r>
            <a:r>
              <a:rPr lang="en-US" sz="1400" dirty="0"/>
              <a:t> </a:t>
            </a:r>
            <a:r>
              <a:rPr lang="el-GR" sz="1400" dirty="0"/>
              <a:t>ορισμένο από τον προγραμματιστή για να διαχειρίζεται αυτό το σφάλμα</a:t>
            </a:r>
            <a:r>
              <a:rPr lang="en-US" sz="1400" dirty="0"/>
              <a:t> (</a:t>
            </a:r>
            <a:r>
              <a:rPr lang="el-GR" sz="1400" dirty="0"/>
              <a:t>κάνει </a:t>
            </a:r>
            <a:r>
              <a:rPr lang="en-US" sz="1400" b="1" dirty="0"/>
              <a:t>catch </a:t>
            </a:r>
            <a:r>
              <a:rPr lang="el-GR" sz="1400" b="1" dirty="0"/>
              <a:t>το </a:t>
            </a:r>
            <a:r>
              <a:rPr lang="en-US" sz="1400" b="1" dirty="0"/>
              <a:t>exception</a:t>
            </a:r>
            <a:r>
              <a:rPr lang="el-GR" sz="1400" dirty="0"/>
              <a:t>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Η αναζήτηση ξεκινά ιεραρχικά από την τρέχουσα συνάρτηση που συνέβη το σφάλμα και φτάνει μέχρι την </a:t>
            </a:r>
            <a:r>
              <a:rPr lang="en-US" sz="1400" dirty="0"/>
              <a:t>main.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015143" y="47243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m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ethod3()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5143" y="51815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method2()</a:t>
            </a:r>
            <a:endParaRPr kumimoji="0" lang="el-G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15143" y="56387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method1()</a:t>
            </a:r>
            <a:endParaRPr kumimoji="0" lang="el-G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015143" y="60959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solidFill>
                  <a:schemeClr val="tx1"/>
                </a:solidFill>
                <a:latin typeface="Verdana" pitchFamily="34" charset="0"/>
              </a:rPr>
              <a:t>main()</a:t>
            </a:r>
            <a:endParaRPr kumimoji="0" lang="el-G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5" name="Shape 14"/>
          <p:cNvCxnSpPr/>
          <p:nvPr/>
        </p:nvCxnSpPr>
        <p:spPr bwMode="auto">
          <a:xfrm>
            <a:off x="5910743" y="4800599"/>
            <a:ext cx="12700" cy="457200"/>
          </a:xfrm>
          <a:prstGeom prst="bentConnector3">
            <a:avLst>
              <a:gd name="adj1" fmla="val 41657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hape 14"/>
          <p:cNvCxnSpPr/>
          <p:nvPr/>
        </p:nvCxnSpPr>
        <p:spPr bwMode="auto">
          <a:xfrm>
            <a:off x="5910743" y="5333999"/>
            <a:ext cx="12700" cy="457200"/>
          </a:xfrm>
          <a:prstGeom prst="bentConnector3">
            <a:avLst>
              <a:gd name="adj1" fmla="val 41657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46477" y="4724399"/>
            <a:ext cx="1992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Throws exception</a:t>
            </a:r>
            <a:endParaRPr lang="el-GR" sz="1600"/>
          </a:p>
        </p:txBody>
      </p:sp>
      <p:sp>
        <p:nvSpPr>
          <p:cNvPr id="20" name="TextBox 19"/>
          <p:cNvSpPr txBox="1"/>
          <p:nvPr/>
        </p:nvSpPr>
        <p:spPr>
          <a:xfrm>
            <a:off x="848982" y="5181599"/>
            <a:ext cx="2187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Forwards exception</a:t>
            </a:r>
            <a:endParaRPr lang="el-GR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1027428" y="5605045"/>
            <a:ext cx="1830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Catch exception</a:t>
            </a:r>
            <a:endParaRPr lang="el-GR" sz="1600"/>
          </a:p>
        </p:txBody>
      </p:sp>
      <p:sp>
        <p:nvSpPr>
          <p:cNvPr id="22" name="TextBox 21"/>
          <p:cNvSpPr txBox="1"/>
          <p:nvPr/>
        </p:nvSpPr>
        <p:spPr>
          <a:xfrm>
            <a:off x="6699092" y="5071645"/>
            <a:ext cx="1764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Call stack trace</a:t>
            </a:r>
            <a:endParaRPr lang="el-GR" sz="1600"/>
          </a:p>
        </p:txBody>
      </p:sp>
    </p:spTree>
    <p:extLst>
      <p:ext uri="{BB962C8B-B14F-4D97-AF65-F5344CB8AC3E}">
        <p14:creationId xmlns:p14="http://schemas.microsoft.com/office/powerpoint/2010/main" val="2939850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5639" y="1749100"/>
            <a:ext cx="3744210" cy="30421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>
                <a:latin typeface="Arial" charset="0"/>
              </a:rPr>
            </a:br>
            <a:r>
              <a:rPr lang="el-GR">
                <a:latin typeface="Arial" charset="0"/>
              </a:rPr>
              <a:t>Κατηγορίες </a:t>
            </a:r>
            <a:r>
              <a:rPr lang="en-US">
                <a:latin typeface="Arial" charset="0"/>
              </a:rPr>
              <a:t>exceptions</a:t>
            </a:r>
            <a:endParaRPr lang="el-GR"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4" y="1447800"/>
            <a:ext cx="4407873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sz="1800" dirty="0"/>
              <a:t>Η </a:t>
            </a:r>
            <a:r>
              <a:rPr lang="en-US" sz="1800" dirty="0"/>
              <a:t>Java </a:t>
            </a:r>
            <a:r>
              <a:rPr lang="el-GR" sz="1800" dirty="0"/>
              <a:t>μας παρέχει </a:t>
            </a:r>
            <a:r>
              <a:rPr lang="el-GR" sz="1800" b="1" dirty="0"/>
              <a:t>τριών ειδών </a:t>
            </a:r>
            <a:r>
              <a:rPr lang="en-US" sz="1800" b="1" dirty="0"/>
              <a:t>exceptions</a:t>
            </a:r>
            <a:r>
              <a:rPr lang="el-GR" sz="1800" b="1" dirty="0"/>
              <a:t>. </a:t>
            </a:r>
            <a:r>
              <a:rPr lang="el-GR" sz="1800" dirty="0"/>
              <a:t>Όλα έχουν ως </a:t>
            </a:r>
            <a:r>
              <a:rPr lang="el-GR" sz="1800" dirty="0" err="1"/>
              <a:t>υπερκλάση</a:t>
            </a:r>
            <a:r>
              <a:rPr lang="el-GR" sz="1800" dirty="0"/>
              <a:t> την </a:t>
            </a:r>
            <a:r>
              <a:rPr lang="en-US" sz="1800" dirty="0" err="1"/>
              <a:t>java.lang</a:t>
            </a:r>
            <a:r>
              <a:rPr lang="el-GR" sz="1800" dirty="0"/>
              <a:t>.</a:t>
            </a:r>
            <a:r>
              <a:rPr lang="en-US" sz="1800" dirty="0"/>
              <a:t>Throwable</a:t>
            </a:r>
            <a:endParaRPr lang="el-GR" sz="1800" dirty="0"/>
          </a:p>
          <a:p>
            <a:pPr lvl="1" eaLnBrk="1" hangingPunct="1">
              <a:buFont typeface="+mj-lt"/>
              <a:buAutoNum type="arabicPeriod"/>
            </a:pPr>
            <a:r>
              <a:rPr lang="en-US" sz="1800" dirty="0"/>
              <a:t>Error</a:t>
            </a:r>
          </a:p>
          <a:p>
            <a:pPr marL="471487" lvl="1" indent="0" eaLnBrk="1" hangingPunct="1">
              <a:buNone/>
            </a:pPr>
            <a:r>
              <a:rPr lang="en-US" sz="1800" dirty="0"/>
              <a:t>	Exceptions</a:t>
            </a:r>
          </a:p>
          <a:p>
            <a:pPr lvl="2" eaLnBrk="1" hangingPunct="1">
              <a:buFont typeface="+mj-lt"/>
              <a:buAutoNum type="arabicPeriod" startAt="2"/>
            </a:pPr>
            <a:r>
              <a:rPr lang="en-US" sz="1800" dirty="0"/>
              <a:t>Runtime exceptions/Unchecked exceptions</a:t>
            </a:r>
          </a:p>
          <a:p>
            <a:pPr lvl="2" eaLnBrk="1" hangingPunct="1">
              <a:buFont typeface="+mj-lt"/>
              <a:buAutoNum type="arabicPeriod" startAt="2"/>
            </a:pPr>
            <a:r>
              <a:rPr lang="en-US" sz="1800" dirty="0"/>
              <a:t>Checked exceptions</a:t>
            </a:r>
          </a:p>
        </p:txBody>
      </p:sp>
    </p:spTree>
    <p:extLst>
      <p:ext uri="{BB962C8B-B14F-4D97-AF65-F5344CB8AC3E}">
        <p14:creationId xmlns:p14="http://schemas.microsoft.com/office/powerpoint/2010/main" val="1257427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>
                <a:latin typeface="Arial" charset="0"/>
              </a:rPr>
            </a:br>
            <a:r>
              <a:rPr lang="en-US">
                <a:latin typeface="Arial" charset="0"/>
              </a:rPr>
              <a:t>Error</a:t>
            </a:r>
            <a:r>
              <a:rPr lang="el-GR">
                <a:latin typeface="Arial" charset="0"/>
              </a:rPr>
              <a:t> </a:t>
            </a:r>
            <a:r>
              <a:rPr lang="en-US">
                <a:latin typeface="Arial" charset="0"/>
              </a:rPr>
              <a:t>exceptions</a:t>
            </a:r>
            <a:r>
              <a:rPr lang="el-GR">
                <a:latin typeface="Arial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47800"/>
            <a:ext cx="4225926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Ορίζουν </a:t>
            </a:r>
            <a:r>
              <a:rPr lang="en-US" sz="1600" dirty="0"/>
              <a:t>exceptional conditions </a:t>
            </a:r>
            <a:r>
              <a:rPr lang="el-GR" sz="1600" dirty="0"/>
              <a:t>που οφείλονται σε </a:t>
            </a:r>
            <a:r>
              <a:rPr lang="el-GR" sz="1600" b="1" dirty="0"/>
              <a:t>εξωτερικούς</a:t>
            </a:r>
            <a:r>
              <a:rPr lang="el-GR" sz="1600" dirty="0"/>
              <a:t> </a:t>
            </a:r>
            <a:r>
              <a:rPr lang="el-GR" sz="1600" b="1" dirty="0"/>
              <a:t>παράγοντες</a:t>
            </a:r>
            <a:r>
              <a:rPr lang="el-GR" sz="1600" dirty="0"/>
              <a:t> από την εφαρμογή</a:t>
            </a:r>
            <a:endParaRPr lang="en-US" sz="1600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δεν μπορεί να προβλέψει ή να κάνει </a:t>
            </a:r>
            <a:r>
              <a:rPr lang="en-US" sz="1600" dirty="0"/>
              <a:t>recover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π.χ. αστοχία στο </a:t>
            </a:r>
            <a:r>
              <a:rPr lang="en-US" sz="1600" dirty="0"/>
              <a:t>hardware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</a:t>
            </a:r>
            <a:r>
              <a:rPr lang="en-US" sz="1600" dirty="0"/>
              <a:t>stack trace </a:t>
            </a:r>
            <a:r>
              <a:rPr lang="el-GR" sz="1600" dirty="0"/>
              <a:t>μέχρι το σημείο που συνέβη το </a:t>
            </a:r>
            <a:r>
              <a:rPr lang="en-US" sz="1600" dirty="0"/>
              <a:t>exception</a:t>
            </a:r>
            <a:endParaRPr lang="el-GR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πρόγραμμα μας τερματίζει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Δεν υπόκεινται στο </a:t>
            </a:r>
            <a:r>
              <a:rPr lang="en-US" sz="1600" dirty="0"/>
              <a:t>“Catch or Specify Requirement”</a:t>
            </a:r>
            <a:r>
              <a:rPr lang="el-GR" sz="1600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b="1" dirty="0"/>
              <a:t>Δεν έχει νόημα να γραφεί κώδικας για να το χειριστεί</a:t>
            </a:r>
            <a:r>
              <a:rPr lang="en-US" sz="1800" b="1" dirty="0"/>
              <a:t> </a:t>
            </a:r>
            <a:r>
              <a:rPr lang="el-GR" sz="1800" b="1" dirty="0"/>
              <a:t>το πρόγραμμα ένα </a:t>
            </a:r>
            <a:r>
              <a:rPr lang="en-US" sz="1800" b="1" dirty="0"/>
              <a:t>Error exception</a:t>
            </a:r>
            <a:endParaRPr lang="el-GR" sz="1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1828800"/>
            <a:ext cx="4220310" cy="3429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E994BA1-AE2D-4325-82EE-63E3A8507BDC}"/>
              </a:ext>
            </a:extLst>
          </p:cNvPr>
          <p:cNvSpPr/>
          <p:nvPr/>
        </p:nvSpPr>
        <p:spPr bwMode="auto">
          <a:xfrm>
            <a:off x="4724400" y="2362200"/>
            <a:ext cx="1524000" cy="7620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28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 sz="2800">
                <a:latin typeface="Arial" charset="0"/>
              </a:rPr>
            </a:br>
            <a:r>
              <a:rPr lang="en-US" sz="2800">
                <a:latin typeface="Arial" charset="0"/>
              </a:rPr>
              <a:t>Runtime exceptions</a:t>
            </a:r>
            <a:r>
              <a:rPr lang="el-GR" sz="2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/</a:t>
            </a:r>
            <a:r>
              <a:rPr lang="el-GR" sz="2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Unchecked exceptions</a:t>
            </a:r>
            <a:r>
              <a:rPr lang="el-GR" sz="2800">
                <a:latin typeface="Arial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47800"/>
            <a:ext cx="3997325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Ορίζουν </a:t>
            </a:r>
            <a:r>
              <a:rPr lang="en-US" sz="1600" dirty="0"/>
              <a:t>exceptional conditions </a:t>
            </a:r>
            <a:r>
              <a:rPr lang="el-GR" sz="1600" dirty="0"/>
              <a:t>που οφείλονται σε λογικά </a:t>
            </a:r>
            <a:r>
              <a:rPr lang="el-GR" sz="1600" b="1" dirty="0"/>
              <a:t>λάθη του προγραμματιστή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πιο δημοφιλές </a:t>
            </a:r>
            <a:r>
              <a:rPr lang="en-US" sz="1600" dirty="0"/>
              <a:t>exception </a:t>
            </a:r>
            <a:r>
              <a:rPr lang="el-GR" sz="1600" dirty="0"/>
              <a:t>σε αυτή την κατηγορία είναι το </a:t>
            </a:r>
            <a:r>
              <a:rPr lang="en-US" sz="1600" b="1" dirty="0" err="1"/>
              <a:t>NullPointerException</a:t>
            </a:r>
            <a:r>
              <a:rPr lang="en-US" sz="1600" dirty="0"/>
              <a:t>!!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Δεν απαιτείται να υπόκεινται στο “</a:t>
            </a:r>
            <a:r>
              <a:rPr lang="en-US" sz="1600" dirty="0"/>
              <a:t>Catch or Specify Requirement” </a:t>
            </a:r>
            <a:r>
              <a:rPr lang="el-GR" sz="1600" dirty="0"/>
              <a:t>και ανήκουν στην κλάση </a:t>
            </a:r>
            <a:r>
              <a:rPr lang="en-US" sz="1600" dirty="0" err="1"/>
              <a:t>RunTimeException</a:t>
            </a:r>
            <a:endParaRPr lang="el-GR" sz="1600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Μπορεί να γραφεί κώδικας για να το χειριστεί (θα απαιτηθεί σε πολλά σημεία και ο κώδικας δεν θα είναι πλέον ευκρινής)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b="1" dirty="0"/>
              <a:t>Επιστρέφεις και διορθώνεις το κώδικα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0358" y="1752600"/>
            <a:ext cx="4220310" cy="3429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E994BA1-AE2D-4325-82EE-63E3A8507BDC}"/>
              </a:ext>
            </a:extLst>
          </p:cNvPr>
          <p:cNvSpPr/>
          <p:nvPr/>
        </p:nvSpPr>
        <p:spPr bwMode="auto">
          <a:xfrm>
            <a:off x="4680358" y="3162300"/>
            <a:ext cx="2787242" cy="21717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9E27795-15DD-4BDA-B1B6-1002A184F460}"/>
              </a:ext>
            </a:extLst>
          </p:cNvPr>
          <p:cNvSpPr/>
          <p:nvPr/>
        </p:nvSpPr>
        <p:spPr>
          <a:xfrm>
            <a:off x="457200" y="6553200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>
                <a:hlinkClick r:id="rId4"/>
              </a:rPr>
              <a:t>https://docs.oracle.com/javase/tutorial/essential/exceptions/runtime.html</a:t>
            </a:r>
            <a:r>
              <a:rPr lang="el-GR" sz="1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7024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 sz="2800">
                <a:latin typeface="Arial" charset="0"/>
              </a:rPr>
            </a:br>
            <a:r>
              <a:rPr lang="en-US" sz="2800">
                <a:latin typeface="Arial" charset="0"/>
              </a:rPr>
              <a:t>Checked exceptions</a:t>
            </a:r>
            <a:r>
              <a:rPr lang="el-GR" sz="2800">
                <a:latin typeface="Arial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47800"/>
            <a:ext cx="4225926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Ορίζουν </a:t>
            </a:r>
            <a:r>
              <a:rPr lang="el-GR" sz="1600" dirty="0" err="1"/>
              <a:t>exceptional</a:t>
            </a:r>
            <a:r>
              <a:rPr lang="el-GR" sz="1600" dirty="0"/>
              <a:t> </a:t>
            </a:r>
            <a:r>
              <a:rPr lang="el-GR" sz="1600" dirty="0" err="1"/>
              <a:t>conditions</a:t>
            </a:r>
            <a:r>
              <a:rPr lang="el-GR" sz="1600" dirty="0"/>
              <a:t> όπου μια καλογραμμένη εφαρμογή θα πρέπει να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προβλέψει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κάνει </a:t>
            </a:r>
            <a:r>
              <a:rPr lang="el-GR" sz="1600" dirty="0" err="1"/>
              <a:t>recover</a:t>
            </a:r>
            <a:endParaRPr lang="el-GR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Υπόκεινται στο “</a:t>
            </a:r>
            <a:r>
              <a:rPr lang="el-GR" sz="1600" dirty="0" err="1"/>
              <a:t>Catch</a:t>
            </a:r>
            <a:r>
              <a:rPr lang="el-GR" sz="1600" dirty="0"/>
              <a:t> </a:t>
            </a:r>
            <a:r>
              <a:rPr lang="el-GR" sz="1600" dirty="0" err="1"/>
              <a:t>or</a:t>
            </a:r>
            <a:r>
              <a:rPr lang="el-GR" sz="1600" dirty="0"/>
              <a:t> </a:t>
            </a:r>
            <a:r>
              <a:rPr lang="el-GR" sz="1600" dirty="0" err="1"/>
              <a:t>Specify</a:t>
            </a:r>
            <a:r>
              <a:rPr lang="el-GR" sz="1600" dirty="0"/>
              <a:t> </a:t>
            </a:r>
            <a:r>
              <a:rPr lang="el-GR" sz="1600" dirty="0" err="1"/>
              <a:t>Requirement</a:t>
            </a:r>
            <a:r>
              <a:rPr lang="el-GR" sz="1600" dirty="0"/>
              <a:t>”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πρόγραμμα μας θα πρέπει να διαθέτει </a:t>
            </a:r>
            <a:r>
              <a:rPr lang="el-GR" sz="1600" b="1" dirty="0" err="1"/>
              <a:t>handlers</a:t>
            </a:r>
            <a:r>
              <a:rPr lang="el-GR" sz="1600" b="1" dirty="0"/>
              <a:t> για να τα κάνει </a:t>
            </a:r>
            <a:r>
              <a:rPr lang="el-GR" sz="1600" b="1" dirty="0" err="1"/>
              <a:t>catch</a:t>
            </a:r>
            <a:r>
              <a:rPr lang="el-GR" sz="1600" b="1" dirty="0"/>
              <a:t> </a:t>
            </a:r>
            <a:r>
              <a:rPr lang="el-GR" sz="1600" dirty="0"/>
              <a:t>και να δώσει προς τον χρήστη κάποιο διαγνωστικό μήνυμα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Όλα τα </a:t>
            </a:r>
            <a:r>
              <a:rPr lang="el-GR" sz="1600" dirty="0" err="1"/>
              <a:t>exceptions</a:t>
            </a:r>
            <a:r>
              <a:rPr lang="el-GR" sz="1600" dirty="0"/>
              <a:t> θεωρούνται </a:t>
            </a:r>
            <a:r>
              <a:rPr lang="el-GR" sz="1600" dirty="0" err="1"/>
              <a:t>checked</a:t>
            </a:r>
            <a:r>
              <a:rPr lang="el-GR" sz="1600" dirty="0"/>
              <a:t>, εκτός από που ανήκουν στις κλάσεις </a:t>
            </a:r>
            <a:r>
              <a:rPr lang="el-GR" sz="1600" dirty="0" err="1"/>
              <a:t>Error</a:t>
            </a:r>
            <a:r>
              <a:rPr lang="el-GR" sz="1600" dirty="0"/>
              <a:t>, </a:t>
            </a:r>
            <a:r>
              <a:rPr lang="el-GR" sz="1600" dirty="0" err="1"/>
              <a:t>RunTimeException</a:t>
            </a:r>
            <a:r>
              <a:rPr lang="el-GR" sz="1600" dirty="0"/>
              <a:t> και τις αντίστοιχες </a:t>
            </a:r>
            <a:r>
              <a:rPr lang="el-GR" sz="1600" dirty="0" err="1"/>
              <a:t>υποκλάσεις</a:t>
            </a:r>
            <a:r>
              <a:rPr lang="el-GR" sz="1600" dirty="0"/>
              <a:t> τους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0358" y="1752600"/>
            <a:ext cx="4220310" cy="3429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E994BA1-AE2D-4325-82EE-63E3A8507BDC}"/>
              </a:ext>
            </a:extLst>
          </p:cNvPr>
          <p:cNvSpPr/>
          <p:nvPr/>
        </p:nvSpPr>
        <p:spPr bwMode="auto">
          <a:xfrm>
            <a:off x="6934200" y="3886200"/>
            <a:ext cx="2025242" cy="12954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1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handler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1600" dirty="0"/>
              <a:t>Η </a:t>
            </a:r>
            <a:r>
              <a:rPr lang="en-US" sz="1600" dirty="0"/>
              <a:t>Java </a:t>
            </a:r>
            <a:r>
              <a:rPr lang="el-GR" sz="1600" dirty="0"/>
              <a:t>μας παρέχει τρία </a:t>
            </a:r>
            <a:r>
              <a:rPr lang="en-US" sz="1600" b="1" dirty="0"/>
              <a:t>exception handler components</a:t>
            </a:r>
            <a:r>
              <a:rPr lang="el-GR" sz="1600" dirty="0"/>
              <a:t>. Τα</a:t>
            </a:r>
            <a:r>
              <a:rPr lang="en-US" sz="1600" dirty="0"/>
              <a:t> </a:t>
            </a:r>
            <a:r>
              <a:rPr lang="en-US" sz="1600" b="1" dirty="0"/>
              <a:t>try</a:t>
            </a:r>
            <a:r>
              <a:rPr lang="en-US" sz="1600" dirty="0"/>
              <a:t>, </a:t>
            </a:r>
            <a:r>
              <a:rPr lang="en-US" sz="1600" b="1" dirty="0"/>
              <a:t>catch</a:t>
            </a:r>
            <a:r>
              <a:rPr lang="en-US" sz="1600" dirty="0"/>
              <a:t>, </a:t>
            </a:r>
            <a:r>
              <a:rPr lang="el-GR" sz="1600" dirty="0"/>
              <a:t>και</a:t>
            </a:r>
            <a:r>
              <a:rPr lang="en-US" sz="1600" dirty="0"/>
              <a:t> </a:t>
            </a:r>
            <a:r>
              <a:rPr lang="en-US" sz="1600" b="1" dirty="0"/>
              <a:t>finally</a:t>
            </a:r>
            <a:r>
              <a:rPr lang="en-US" sz="1600" dirty="0"/>
              <a:t> blocks </a:t>
            </a:r>
            <a:r>
              <a:rPr lang="el-GR" sz="1600" dirty="0"/>
              <a:t>μας επιτρέπουν να ορίσουμε τον δικό μας </a:t>
            </a:r>
            <a:r>
              <a:rPr lang="en-US" sz="1600" dirty="0"/>
              <a:t>exception handler.</a:t>
            </a:r>
            <a:endParaRPr lang="el-GR" sz="1600" dirty="0"/>
          </a:p>
          <a:p>
            <a:pPr>
              <a:buNone/>
            </a:pPr>
            <a:r>
              <a:rPr lang="en-US" sz="1600" b="1" dirty="0"/>
              <a:t>try </a:t>
            </a:r>
            <a:endParaRPr lang="el-GR" sz="1600" b="1" dirty="0"/>
          </a:p>
          <a:p>
            <a:pPr>
              <a:buNone/>
            </a:pPr>
            <a:r>
              <a:rPr lang="en-US" sz="1600" dirty="0"/>
              <a:t>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 </a:t>
            </a:r>
            <a:r>
              <a:rPr lang="el-GR" sz="1600" dirty="0"/>
              <a:t>	</a:t>
            </a:r>
            <a:r>
              <a:rPr lang="en-US" sz="1600" i="1" dirty="0"/>
              <a:t>code</a:t>
            </a:r>
            <a:r>
              <a:rPr lang="en-US" sz="1600" dirty="0"/>
              <a:t> 			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}</a:t>
            </a:r>
            <a:r>
              <a:rPr lang="en-US" sz="1600" dirty="0"/>
              <a:t> </a:t>
            </a:r>
          </a:p>
          <a:p>
            <a:pPr>
              <a:buNone/>
            </a:pPr>
            <a:r>
              <a:rPr lang="en-US" sz="1600" b="1" dirty="0"/>
              <a:t>catch </a:t>
            </a:r>
            <a:r>
              <a:rPr lang="en-US" sz="1600" dirty="0"/>
              <a:t>(</a:t>
            </a:r>
            <a:r>
              <a:rPr lang="en-US" sz="1600" i="1" dirty="0" err="1"/>
              <a:t>ExceptionType</a:t>
            </a:r>
            <a:r>
              <a:rPr lang="en-US" sz="1600" i="1" dirty="0"/>
              <a:t> name</a:t>
            </a:r>
            <a:r>
              <a:rPr lang="en-US" sz="1600" dirty="0"/>
              <a:t>) {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</a:t>
            </a:r>
            <a:r>
              <a:rPr lang="en-US" sz="1600" dirty="0"/>
              <a:t> </a:t>
            </a:r>
            <a:r>
              <a:rPr lang="en-US" sz="1600" dirty="0" err="1"/>
              <a:t>System.err.println</a:t>
            </a:r>
            <a:r>
              <a:rPr lang="el-GR" sz="1600" dirty="0"/>
              <a:t>(.....</a:t>
            </a:r>
            <a:r>
              <a:rPr lang="en-US" sz="1600" dirty="0"/>
              <a:t>);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....</a:t>
            </a:r>
          </a:p>
          <a:p>
            <a:pPr>
              <a:buNone/>
            </a:pPr>
            <a:r>
              <a:rPr lang="en-US" sz="1600" dirty="0"/>
              <a:t>}</a:t>
            </a:r>
            <a:endParaRPr lang="el-GR" sz="1600" dirty="0"/>
          </a:p>
          <a:p>
            <a:pPr>
              <a:buNone/>
            </a:pPr>
            <a:r>
              <a:rPr lang="en-US" sz="1600" b="1" dirty="0"/>
              <a:t>catch</a:t>
            </a:r>
            <a:r>
              <a:rPr lang="en-US" sz="1600" dirty="0"/>
              <a:t> (</a:t>
            </a:r>
            <a:r>
              <a:rPr lang="en-US" sz="1600" i="1" dirty="0" err="1"/>
              <a:t>ExceptionType</a:t>
            </a:r>
            <a:r>
              <a:rPr lang="en-US" sz="1600" i="1" dirty="0"/>
              <a:t> name</a:t>
            </a:r>
            <a:r>
              <a:rPr lang="en-US" sz="1600" dirty="0"/>
              <a:t>) {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</a:t>
            </a:r>
            <a:r>
              <a:rPr lang="en-US" sz="1600" dirty="0"/>
              <a:t> </a:t>
            </a:r>
            <a:r>
              <a:rPr lang="en-US" sz="1600" dirty="0" err="1"/>
              <a:t>System.err.println</a:t>
            </a:r>
            <a:r>
              <a:rPr lang="el-GR" sz="1600" dirty="0"/>
              <a:t>(.....</a:t>
            </a:r>
            <a:r>
              <a:rPr lang="en-US" sz="1600" dirty="0"/>
              <a:t>);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....</a:t>
            </a:r>
          </a:p>
          <a:p>
            <a:pPr>
              <a:buNone/>
            </a:pPr>
            <a:r>
              <a:rPr lang="en-US" sz="1600" dirty="0"/>
              <a:t>}</a:t>
            </a:r>
            <a:r>
              <a:rPr lang="el-GR" sz="1600" dirty="0"/>
              <a:t> </a:t>
            </a:r>
            <a:r>
              <a:rPr lang="en-US" sz="1600" b="1" dirty="0"/>
              <a:t>finally </a:t>
            </a:r>
            <a:r>
              <a:rPr lang="en-US" sz="1600" dirty="0"/>
              <a:t>{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.....</a:t>
            </a:r>
            <a:endParaRPr lang="en-US" sz="1600" dirty="0"/>
          </a:p>
          <a:p>
            <a:pPr>
              <a:buNone/>
            </a:pPr>
            <a:r>
              <a:rPr lang="en-US" sz="1600" dirty="0"/>
              <a:t>}</a:t>
            </a:r>
            <a:endParaRPr lang="el-GR" sz="16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676900" y="2212597"/>
            <a:ext cx="3276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Περικλύω μέσα στο </a:t>
            </a:r>
            <a:r>
              <a:rPr lang="en-US" sz="1400"/>
              <a:t>try block</a:t>
            </a:r>
          </a:p>
          <a:p>
            <a:r>
              <a:rPr lang="el-GR" sz="1400"/>
              <a:t>κομμάτι της εφαρμογής μου που</a:t>
            </a:r>
          </a:p>
          <a:p>
            <a:r>
              <a:rPr lang="el-GR" sz="1400"/>
              <a:t>υπάρχει πιθανότητα να γίνει </a:t>
            </a:r>
            <a:r>
              <a:rPr lang="en-US" sz="1400"/>
              <a:t>throw </a:t>
            </a:r>
            <a:endParaRPr lang="el-GR" sz="1400"/>
          </a:p>
          <a:p>
            <a:r>
              <a:rPr lang="el-GR" sz="1400"/>
              <a:t>ένα </a:t>
            </a:r>
            <a:r>
              <a:rPr lang="en-US" sz="1400"/>
              <a:t>exception</a:t>
            </a:r>
            <a:r>
              <a:rPr lang="el-GR" sz="1400"/>
              <a:t>.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>
            <a:off x="3908046" y="2692867"/>
            <a:ext cx="1695450" cy="0"/>
          </a:xfrm>
          <a:prstGeom prst="straightConnector1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5689309" y="3304752"/>
            <a:ext cx="327660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Κάθε </a:t>
            </a:r>
            <a:r>
              <a:rPr lang="en-US" sz="1400"/>
              <a:t>catch block </a:t>
            </a:r>
            <a:r>
              <a:rPr lang="el-GR" sz="1400"/>
              <a:t>ορίζει έναν </a:t>
            </a:r>
            <a:r>
              <a:rPr lang="en-US" sz="1400"/>
              <a:t>exception handler</a:t>
            </a:r>
            <a:r>
              <a:rPr lang="el-GR" sz="1400"/>
              <a:t>,</a:t>
            </a:r>
            <a:r>
              <a:rPr lang="en-US" sz="1400"/>
              <a:t> </a:t>
            </a:r>
            <a:r>
              <a:rPr lang="el-GR" sz="1400"/>
              <a:t>για ένα δεδομένο τύπο </a:t>
            </a:r>
            <a:r>
              <a:rPr lang="en-US" sz="1400"/>
              <a:t>exception. </a:t>
            </a:r>
            <a:r>
              <a:rPr lang="el-GR" sz="1400"/>
              <a:t>Συνήθως τυπώνουν διαγνωστικό μήνυμα προς το χρήστη.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3908046" y="3810000"/>
            <a:ext cx="1714500" cy="0"/>
          </a:xfrm>
          <a:prstGeom prst="straightConnector1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5674628" y="5060149"/>
            <a:ext cx="3276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Το </a:t>
            </a:r>
            <a:r>
              <a:rPr lang="en-US" sz="1400"/>
              <a:t>finally block </a:t>
            </a:r>
            <a:r>
              <a:rPr lang="el-GR" sz="1400"/>
              <a:t>εκτελείται πάντα, είτε συμβεί </a:t>
            </a:r>
            <a:r>
              <a:rPr lang="en-US" sz="1400"/>
              <a:t>exception </a:t>
            </a:r>
            <a:r>
              <a:rPr lang="el-GR" sz="1400"/>
              <a:t>είτε όχι. Συνήθως γράφουμε σ’ αυτό </a:t>
            </a:r>
            <a:r>
              <a:rPr lang="en-US" sz="1400"/>
              <a:t>clean up </a:t>
            </a:r>
            <a:r>
              <a:rPr lang="el-GR" sz="1400"/>
              <a:t>κώδικα. 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962400" y="5486400"/>
            <a:ext cx="1714500" cy="0"/>
          </a:xfrm>
          <a:prstGeom prst="straightConnector1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5181600" y="152400"/>
            <a:ext cx="390525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Εάν δεν θέλουμε να διαχειριστούμε κάποιο/α </a:t>
            </a:r>
            <a:r>
              <a:rPr lang="en-US" sz="1400"/>
              <a:t>“</a:t>
            </a:r>
            <a:r>
              <a:rPr lang="en-US" sz="1400" err="1"/>
              <a:t>ExceptionType</a:t>
            </a:r>
            <a:r>
              <a:rPr lang="en-US" sz="1400"/>
              <a:t>”, </a:t>
            </a:r>
            <a:r>
              <a:rPr lang="el-GR" sz="1400"/>
              <a:t>τότε εισάγουμε στο </a:t>
            </a:r>
            <a:r>
              <a:rPr lang="en-US" sz="1400"/>
              <a:t>header </a:t>
            </a:r>
            <a:r>
              <a:rPr lang="el-GR" sz="1400"/>
              <a:t>της</a:t>
            </a:r>
            <a:r>
              <a:rPr lang="en-US" sz="1400"/>
              <a:t> </a:t>
            </a:r>
            <a:r>
              <a:rPr lang="el-GR" sz="1400"/>
              <a:t>εκάστοτε μεθόδου την δήλωση </a:t>
            </a:r>
            <a:r>
              <a:rPr lang="en-US" sz="1400"/>
              <a:t>… </a:t>
            </a:r>
            <a:r>
              <a:rPr lang="en-US" sz="1400" b="1"/>
              <a:t>throws</a:t>
            </a:r>
            <a:r>
              <a:rPr lang="en-US" sz="1400"/>
              <a:t> </a:t>
            </a:r>
            <a:r>
              <a:rPr lang="en-US" sz="1400" err="1"/>
              <a:t>ExceptionType</a:t>
            </a:r>
            <a:endParaRPr lang="el-GR" sz="1400"/>
          </a:p>
        </p:txBody>
      </p:sp>
    </p:spTree>
    <p:extLst>
      <p:ext uri="{BB962C8B-B14F-4D97-AF65-F5344CB8AC3E}">
        <p14:creationId xmlns:p14="http://schemas.microsoft.com/office/powerpoint/2010/main" val="18450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800725" cy="305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200400"/>
            <a:ext cx="4724400" cy="210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62450" y="0"/>
            <a:ext cx="4781550" cy="1866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3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4038600"/>
            <a:ext cx="5067300" cy="196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 bwMode="auto">
          <a:xfrm>
            <a:off x="228600" y="41148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44958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 Box 68"/>
          <p:cNvSpPr txBox="1">
            <a:spLocks noChangeArrowheads="1"/>
          </p:cNvSpPr>
          <p:nvPr/>
        </p:nvSpPr>
        <p:spPr bwMode="auto">
          <a:xfrm>
            <a:off x="533400" y="4953000"/>
            <a:ext cx="2667000" cy="11699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Χρήση 2 διαδοχικών </a:t>
            </a:r>
            <a:r>
              <a:rPr lang="en-US" sz="1400"/>
              <a:t>exceptions </a:t>
            </a:r>
            <a:r>
              <a:rPr lang="el-GR" sz="1400"/>
              <a:t>για να καλύψουμε τις περιπτώσεις απώλειας του αρχείου και σφάλματος εγγραφής.</a:t>
            </a:r>
            <a:endParaRPr lang="en-US" sz="1400"/>
          </a:p>
        </p:txBody>
      </p:sp>
      <p:sp>
        <p:nvSpPr>
          <p:cNvPr id="13" name="Line 72"/>
          <p:cNvSpPr>
            <a:spLocks noChangeShapeType="1"/>
          </p:cNvSpPr>
          <p:nvPr/>
        </p:nvSpPr>
        <p:spPr bwMode="auto">
          <a:xfrm>
            <a:off x="3124200" y="4267200"/>
            <a:ext cx="0" cy="68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4" name="Text Box 68"/>
          <p:cNvSpPr txBox="1">
            <a:spLocks noChangeArrowheads="1"/>
          </p:cNvSpPr>
          <p:nvPr/>
        </p:nvSpPr>
        <p:spPr bwMode="auto">
          <a:xfrm>
            <a:off x="3810000" y="2828925"/>
            <a:ext cx="2819400" cy="523875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Το σφάλμα θα το διαχειριστεί η καλούσα μέθοδος.</a:t>
            </a:r>
            <a:endParaRPr lang="en-US" sz="1400"/>
          </a:p>
        </p:txBody>
      </p:sp>
      <p:sp>
        <p:nvSpPr>
          <p:cNvPr id="15" name="Oval 14"/>
          <p:cNvSpPr/>
          <p:nvPr/>
        </p:nvSpPr>
        <p:spPr bwMode="auto">
          <a:xfrm>
            <a:off x="3124200" y="21336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Line 72"/>
          <p:cNvSpPr>
            <a:spLocks noChangeShapeType="1"/>
          </p:cNvSpPr>
          <p:nvPr/>
        </p:nvSpPr>
        <p:spPr bwMode="auto">
          <a:xfrm>
            <a:off x="4724400" y="2438400"/>
            <a:ext cx="152400" cy="381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Oval 16"/>
          <p:cNvSpPr/>
          <p:nvPr/>
        </p:nvSpPr>
        <p:spPr bwMode="auto">
          <a:xfrm>
            <a:off x="4419600" y="1142999"/>
            <a:ext cx="2895600" cy="44132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Line 72"/>
          <p:cNvSpPr>
            <a:spLocks noChangeShapeType="1"/>
          </p:cNvSpPr>
          <p:nvPr/>
        </p:nvSpPr>
        <p:spPr bwMode="auto">
          <a:xfrm>
            <a:off x="7010400" y="1524000"/>
            <a:ext cx="152400" cy="2286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" name="Text Box 68"/>
          <p:cNvSpPr txBox="1">
            <a:spLocks noChangeArrowheads="1"/>
          </p:cNvSpPr>
          <p:nvPr/>
        </p:nvSpPr>
        <p:spPr bwMode="auto">
          <a:xfrm>
            <a:off x="6172200" y="1752600"/>
            <a:ext cx="28194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Η ανώτερη ιεραρχικά κλάση διαχειρίζεται και τα 2 πιθανά σφάλματα.</a:t>
            </a:r>
            <a:endParaRPr lang="en-US" sz="1400"/>
          </a:p>
        </p:txBody>
      </p:sp>
      <p:sp>
        <p:nvSpPr>
          <p:cNvPr id="20" name="Oval 19"/>
          <p:cNvSpPr/>
          <p:nvPr/>
        </p:nvSpPr>
        <p:spPr bwMode="auto">
          <a:xfrm>
            <a:off x="3778541" y="4206380"/>
            <a:ext cx="2895600" cy="609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 Box 68"/>
          <p:cNvSpPr txBox="1">
            <a:spLocks noChangeArrowheads="1"/>
          </p:cNvSpPr>
          <p:nvPr/>
        </p:nvSpPr>
        <p:spPr bwMode="auto">
          <a:xfrm>
            <a:off x="5410200" y="3581400"/>
            <a:ext cx="3200400" cy="307975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Γιατί θα έχουμε πρόβλημα εδώ;</a:t>
            </a:r>
            <a:endParaRPr lang="en-US" sz="1400"/>
          </a:p>
        </p:txBody>
      </p:sp>
      <p:sp>
        <p:nvSpPr>
          <p:cNvPr id="22" name="Line 72"/>
          <p:cNvSpPr>
            <a:spLocks noChangeShapeType="1"/>
          </p:cNvSpPr>
          <p:nvPr/>
        </p:nvSpPr>
        <p:spPr bwMode="auto">
          <a:xfrm flipV="1">
            <a:off x="6248400" y="3886200"/>
            <a:ext cx="304800" cy="381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" name="Oval 22"/>
          <p:cNvSpPr/>
          <p:nvPr/>
        </p:nvSpPr>
        <p:spPr bwMode="auto">
          <a:xfrm>
            <a:off x="3962400" y="5562600"/>
            <a:ext cx="42672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Line 72"/>
          <p:cNvSpPr>
            <a:spLocks noChangeShapeType="1"/>
          </p:cNvSpPr>
          <p:nvPr/>
        </p:nvSpPr>
        <p:spPr bwMode="auto">
          <a:xfrm flipV="1">
            <a:off x="6858000" y="3886200"/>
            <a:ext cx="304800" cy="1676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115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10125" cy="2590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733800"/>
            <a:ext cx="6762750" cy="1343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914400" y="11430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Line 72"/>
          <p:cNvSpPr>
            <a:spLocks noChangeShapeType="1"/>
          </p:cNvSpPr>
          <p:nvPr/>
        </p:nvSpPr>
        <p:spPr bwMode="auto">
          <a:xfrm>
            <a:off x="3505200" y="1371600"/>
            <a:ext cx="533400" cy="762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2286000" y="2133600"/>
            <a:ext cx="28194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Διαχειριζόμαστε το </a:t>
            </a:r>
            <a:r>
              <a:rPr lang="en-US" sz="1400"/>
              <a:t>exception </a:t>
            </a:r>
            <a:r>
              <a:rPr lang="el-GR" sz="1400"/>
              <a:t>όπως το ζητά η αντίστοιχη μέθοδος.</a:t>
            </a:r>
            <a:endParaRPr lang="en-US" sz="1400"/>
          </a:p>
        </p:txBody>
      </p:sp>
      <p:sp>
        <p:nvSpPr>
          <p:cNvPr id="11" name="Text Box 68"/>
          <p:cNvSpPr txBox="1">
            <a:spLocks noChangeArrowheads="1"/>
          </p:cNvSpPr>
          <p:nvPr/>
        </p:nvSpPr>
        <p:spPr bwMode="auto">
          <a:xfrm>
            <a:off x="3048000" y="3200400"/>
            <a:ext cx="30480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Σφάλμα στην γραμμή 53! Μπορούσε να μην εμφανιστεί αν δεν ζητούσαμε εκτύπωση.</a:t>
            </a:r>
            <a:endParaRPr lang="en-US" sz="1400"/>
          </a:p>
        </p:txBody>
      </p:sp>
      <p:cxnSp>
        <p:nvCxnSpPr>
          <p:cNvPr id="13" name="Straight Arrow Connector 12"/>
          <p:cNvCxnSpPr>
            <a:cxnSpLocks noChangeShapeType="1"/>
            <a:stCxn id="11" idx="1"/>
          </p:cNvCxnSpPr>
          <p:nvPr/>
        </p:nvCxnSpPr>
        <p:spPr bwMode="auto">
          <a:xfrm rot="10800000">
            <a:off x="381000" y="1143000"/>
            <a:ext cx="2667000" cy="2427288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>
            <a:off x="5067301" y="41529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18" name="Text Box 68"/>
          <p:cNvSpPr txBox="1">
            <a:spLocks noChangeArrowheads="1"/>
          </p:cNvSpPr>
          <p:nvPr/>
        </p:nvSpPr>
        <p:spPr bwMode="auto">
          <a:xfrm>
            <a:off x="1066800" y="5181600"/>
            <a:ext cx="30480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Σφάλμα στην γραμμή 58! Προέρχεται από λάθος κλήση στην γραμμή 38.</a:t>
            </a:r>
            <a:endParaRPr lang="en-US" sz="1400"/>
          </a:p>
        </p:txBody>
      </p:sp>
      <p:cxnSp>
        <p:nvCxnSpPr>
          <p:cNvPr id="19" name="Straight Arrow Connector 18"/>
          <p:cNvCxnSpPr>
            <a:cxnSpLocks noChangeShapeType="1"/>
            <a:stCxn id="18" idx="3"/>
          </p:cNvCxnSpPr>
          <p:nvPr/>
        </p:nvCxnSpPr>
        <p:spPr bwMode="auto">
          <a:xfrm flipV="1">
            <a:off x="4114800" y="4800600"/>
            <a:ext cx="3200400" cy="750888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22" name="Straight Arrow Connector 21"/>
          <p:cNvCxnSpPr>
            <a:cxnSpLocks noChangeShapeType="1"/>
            <a:stCxn id="18" idx="3"/>
          </p:cNvCxnSpPr>
          <p:nvPr/>
        </p:nvCxnSpPr>
        <p:spPr bwMode="auto">
          <a:xfrm flipV="1">
            <a:off x="4114800" y="4876800"/>
            <a:ext cx="1066800" cy="674688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5715000"/>
            <a:ext cx="942975" cy="171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 bwMode="auto">
          <a:xfrm>
            <a:off x="4800600" y="5638800"/>
            <a:ext cx="12192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cxnSpLocks noChangeShapeType="1"/>
            <a:stCxn id="18" idx="3"/>
            <a:endCxn id="26" idx="2"/>
          </p:cNvCxnSpPr>
          <p:nvPr/>
        </p:nvCxnSpPr>
        <p:spPr bwMode="auto">
          <a:xfrm>
            <a:off x="4114800" y="5551488"/>
            <a:ext cx="685800" cy="239712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5715000" y="0"/>
            <a:ext cx="3429000" cy="31083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l-GR" sz="1400"/>
              <a:t>Η χρήση του </a:t>
            </a:r>
            <a:r>
              <a:rPr lang="en-US" sz="1400"/>
              <a:t>stack trace </a:t>
            </a:r>
            <a:r>
              <a:rPr lang="el-GR" sz="1400"/>
              <a:t>που μας δίνει κάθε </a:t>
            </a:r>
            <a:r>
              <a:rPr lang="en-US" sz="1400"/>
              <a:t>exception </a:t>
            </a:r>
            <a:r>
              <a:rPr lang="el-GR" sz="1400"/>
              <a:t>επιτρέπει την </a:t>
            </a:r>
            <a:r>
              <a:rPr lang="el-GR" sz="1400" err="1"/>
              <a:t>αποσφαλμάτωση</a:t>
            </a:r>
            <a:r>
              <a:rPr lang="el-GR" sz="1400"/>
              <a:t> του προγράμματός μας. Η διαδικασία είναι η εξής:</a:t>
            </a:r>
          </a:p>
          <a:p>
            <a:pPr marL="342900" indent="-342900" algn="l">
              <a:buFontTx/>
              <a:buAutoNum type="arabicPeriod"/>
              <a:defRPr/>
            </a:pPr>
            <a:r>
              <a:rPr lang="el-GR" sz="1400"/>
              <a:t>Αναζητούμε την </a:t>
            </a:r>
            <a:r>
              <a:rPr lang="el-GR" sz="1400" b="1"/>
              <a:t>πρώτη</a:t>
            </a:r>
            <a:r>
              <a:rPr lang="el-GR" sz="1400"/>
              <a:t> δικιά μας κλήση που δημιούργησε πρόβλημα (από πάνω προς τα κάτω).</a:t>
            </a:r>
          </a:p>
          <a:p>
            <a:pPr marL="342900" indent="-342900" algn="l">
              <a:buFontTx/>
              <a:buAutoNum type="arabicPeriod"/>
              <a:defRPr/>
            </a:pPr>
            <a:r>
              <a:rPr lang="el-GR" sz="1400"/>
              <a:t>Ανατρέχουμε στην αντίστοιχη γραμμή του κώδικά μας. Το σημείο αυτό έχει πρόβλημα.</a:t>
            </a:r>
          </a:p>
          <a:p>
            <a:pPr marL="342900" indent="-342900" algn="l">
              <a:buFontTx/>
              <a:buAutoNum type="arabicPeriod"/>
              <a:defRPr/>
            </a:pPr>
            <a:r>
              <a:rPr lang="el-GR" sz="1400"/>
              <a:t>Ανάλογα με το πρόβλημα ελέγχουμε την είσοδο ή την έξοδο της εντολής.</a:t>
            </a:r>
            <a:endParaRPr lang="en-US" sz="1400"/>
          </a:p>
        </p:txBody>
      </p:sp>
      <p:sp>
        <p:nvSpPr>
          <p:cNvPr id="27668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22797B4-EC4F-46B2-9A97-0111610570DF}" type="slidenum">
              <a:rPr lang="el-GR" sz="1200"/>
              <a:pPr algn="r"/>
              <a:t>28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24454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8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Αποσφαλμάτωση με χρήση </a:t>
            </a:r>
            <a:r>
              <a:rPr lang="en-US" sz="3200"/>
              <a:t>Exceptions</a:t>
            </a:r>
            <a:r>
              <a:rPr lang="el-GR" sz="3200"/>
              <a:t> – Πλεονεκτήματα</a:t>
            </a:r>
            <a:r>
              <a:rPr lang="en-US" sz="3200"/>
              <a:t> (1/2)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66738" y="1447800"/>
            <a:ext cx="8424862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Η κλάση </a:t>
            </a:r>
            <a:r>
              <a:rPr lang="en-US" sz="1800"/>
              <a:t>exceptions </a:t>
            </a:r>
            <a:r>
              <a:rPr lang="el-GR" sz="1800"/>
              <a:t>προσφέρει την δυνατότητα εκτύπωσης των κλήσεων που οδήγησαν στο συγκεκριμένο σφάλμα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Μέθοδος </a:t>
            </a:r>
            <a:r>
              <a:rPr lang="en-US" sz="1600" b="1" err="1"/>
              <a:t>printStackTrace</a:t>
            </a:r>
            <a:r>
              <a:rPr lang="en-US" sz="1600" b="1"/>
              <a:t>();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Τυπώνονται οι διαδοχικές κλήσεις μεθόδων που οδήγησαν στο συγκεκριμένο σφάλμα.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b="1" i="1"/>
              <a:t>ΔΕΝ ΕΙΝΑΙ ΚΑΛΗ ΠΡΑΚΤΙΚΗ: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Να χρησιμοποιείται η ανώτερη ιεραρχικά κλάση για την διαχείριση όλων των σφαλμάτων (δηλαδή η </a:t>
            </a:r>
            <a:r>
              <a:rPr lang="en-US" sz="1600"/>
              <a:t>Exception)</a:t>
            </a:r>
            <a:r>
              <a:rPr lang="el-GR" sz="160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Να τοποθετείται </a:t>
            </a:r>
            <a:r>
              <a:rPr lang="en-US" sz="1600"/>
              <a:t>throws </a:t>
            </a:r>
            <a:r>
              <a:rPr lang="el-GR" sz="1600"/>
              <a:t>στην μέθοδο </a:t>
            </a:r>
            <a:r>
              <a:rPr lang="en-US" sz="1600"/>
              <a:t>main</a:t>
            </a:r>
            <a:r>
              <a:rPr lang="el-GR" sz="160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763101-B5E9-467C-983D-F6D4CB1C88B2}" type="slidenum">
              <a:rPr lang="el-GR" sz="1200"/>
              <a:pPr algn="r"/>
              <a:t>29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22043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E7E0E-E762-4015-B2F4-92C27366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Γενικεύσεις – </a:t>
            </a:r>
            <a:r>
              <a:rPr lang="en-US"/>
              <a:t>Generics</a:t>
            </a:r>
            <a:r>
              <a:rPr lang="el-GR"/>
              <a:t> (1)</a:t>
            </a:r>
            <a:r>
              <a:rPr lang="en-US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F77F2D-9EAD-42F8-B0D5-EDCB39472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418608"/>
            <a:ext cx="8424862" cy="499148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2000"/>
              <a:t>Μηχανισμός για υλοποίηση </a:t>
            </a:r>
            <a:endParaRPr lang="en-US" sz="200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b="1"/>
              <a:t>γενικών κλάσεων</a:t>
            </a:r>
            <a:endParaRPr lang="en-US" sz="1600" b="1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b="1"/>
              <a:t>μεθόδων </a:t>
            </a:r>
            <a:endParaRPr lang="en-US" sz="160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600" b="1"/>
              <a:t>interfaces</a:t>
            </a:r>
            <a:endParaRPr lang="el-GR" sz="1600" b="1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2000"/>
              <a:t>Χαρακτηριστικό που εμφανίστηκε στην </a:t>
            </a:r>
            <a:r>
              <a:rPr lang="en-US" sz="2000"/>
              <a:t>Java SE 5.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l-GR" sz="280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l-GR" sz="280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E7C88E4-F7A2-40F4-A072-C98618420846}"/>
              </a:ext>
            </a:extLst>
          </p:cNvPr>
          <p:cNvSpPr/>
          <p:nvPr/>
        </p:nvSpPr>
        <p:spPr>
          <a:xfrm>
            <a:off x="511361" y="6596390"/>
            <a:ext cx="100843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>
                <a:hlinkClick r:id="rId2"/>
              </a:rPr>
              <a:t>https://docs.oracle.com/javase/tutorial/java/generics/why.html</a:t>
            </a:r>
            <a:r>
              <a:rPr lang="en-US" sz="1100"/>
              <a:t> </a:t>
            </a:r>
            <a:endParaRPr lang="el-GR" sz="1100"/>
          </a:p>
        </p:txBody>
      </p:sp>
    </p:spTree>
    <p:extLst>
      <p:ext uri="{BB962C8B-B14F-4D97-AF65-F5344CB8AC3E}">
        <p14:creationId xmlns:p14="http://schemas.microsoft.com/office/powerpoint/2010/main" val="2047112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Αποσφαλμάτωση με χρήση </a:t>
            </a:r>
            <a:r>
              <a:rPr lang="en-US" sz="3200"/>
              <a:t>Exceptions</a:t>
            </a:r>
            <a:r>
              <a:rPr lang="el-GR" sz="3200"/>
              <a:t> – Πλεονεκτήματα</a:t>
            </a:r>
            <a:r>
              <a:rPr lang="en-US" sz="3200"/>
              <a:t> (2/2)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66738" y="1447800"/>
            <a:ext cx="8424862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Μερικά από τα προτερήματα που μας παρέχει η χρήση </a:t>
            </a:r>
            <a:r>
              <a:rPr lang="en-US" sz="1800"/>
              <a:t>exceptions: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Διαχωρισμός του κώδικα που κάνει </a:t>
            </a:r>
            <a:r>
              <a:rPr lang="en-US" sz="1600"/>
              <a:t>exception handling </a:t>
            </a:r>
            <a:r>
              <a:rPr lang="el-GR" sz="1600"/>
              <a:t>από τον κώδικα της εφαρμογής μας.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Διαχείριση ενός </a:t>
            </a:r>
            <a:r>
              <a:rPr lang="en-US" sz="1600"/>
              <a:t>exception </a:t>
            </a:r>
            <a:r>
              <a:rPr lang="el-GR" sz="1600"/>
              <a:t>υψηλότερα στο </a:t>
            </a:r>
            <a:r>
              <a:rPr lang="en-US" sz="1600"/>
              <a:t>call stack</a:t>
            </a:r>
            <a:r>
              <a:rPr lang="el-GR" sz="1600"/>
              <a:t>, απλά</a:t>
            </a:r>
            <a:r>
              <a:rPr lang="en-US" sz="1600"/>
              <a:t> </a:t>
            </a:r>
            <a:r>
              <a:rPr lang="el-GR" sz="1600"/>
              <a:t>με την χρήση της δήλωσης </a:t>
            </a:r>
            <a:r>
              <a:rPr lang="en-US" sz="1600"/>
              <a:t>throws</a:t>
            </a:r>
            <a:r>
              <a:rPr lang="el-GR" sz="160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Κατηγοριοποίηση και χειρισμός των </a:t>
            </a:r>
            <a:r>
              <a:rPr lang="en-US" sz="1600"/>
              <a:t>exceptions </a:t>
            </a:r>
            <a:r>
              <a:rPr lang="el-GR" sz="1600"/>
              <a:t>σε ομάδες λόγω της ύπαρξης ιεραρχίας κλάσεων </a:t>
            </a:r>
            <a:endParaRPr lang="en-US" sz="160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400"/>
              <a:t>πχ τα </a:t>
            </a:r>
            <a:r>
              <a:rPr lang="en-US" sz="1400"/>
              <a:t>exceptions </a:t>
            </a:r>
            <a:r>
              <a:rPr lang="en-US" sz="1400" err="1"/>
              <a:t>FileNotFoundException</a:t>
            </a:r>
            <a:r>
              <a:rPr lang="en-US" sz="1400"/>
              <a:t> </a:t>
            </a:r>
            <a:r>
              <a:rPr lang="el-GR" sz="1400"/>
              <a:t>και </a:t>
            </a:r>
            <a:r>
              <a:rPr lang="en-US" sz="1400" err="1"/>
              <a:t>InterruptedIOException</a:t>
            </a:r>
            <a:r>
              <a:rPr lang="en-US" sz="1400"/>
              <a:t> </a:t>
            </a:r>
            <a:r>
              <a:rPr lang="el-GR" sz="1400"/>
              <a:t>μπορούν να αντικατασταθούν από το </a:t>
            </a:r>
            <a:r>
              <a:rPr lang="en-US" sz="1400" err="1"/>
              <a:t>IOException</a:t>
            </a:r>
            <a:endParaRPr lang="en-US" sz="14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6571861" y="6130211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763101-B5E9-467C-983D-F6D4CB1C88B2}" type="slidenum">
              <a:rPr lang="el-GR" sz="1200"/>
              <a:pPr algn="r"/>
              <a:t>30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169928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  <a:defRPr/>
            </a:pPr>
            <a:r>
              <a:rPr lang="el-GR" sz="3000" kern="0">
                <a:latin typeface="+mn-lt"/>
              </a:rPr>
              <a:t>Εξωτερικές διεργασίες</a:t>
            </a:r>
            <a:endParaRPr kumimoji="0" lang="en-US" sz="30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242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Εξωτερικές διεργασίες</a:t>
            </a:r>
            <a:r>
              <a:rPr lang="en-US"/>
              <a:t> (1)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196262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</a:t>
            </a:r>
            <a:r>
              <a:rPr lang="en-US" sz="1600" dirty="0"/>
              <a:t>Java </a:t>
            </a:r>
            <a:r>
              <a:rPr lang="el-GR" sz="1600" dirty="0"/>
              <a:t>σχεδιάστηκε με σκοπό να παρέχει στις εφαρμογές ανεξαρτησία από το περιβάλλον εκτέλεσης.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Όμως, υπάρχουν περιπτώσεις που θέλουμε να εκτελέσουμε μια εφαρμογή που να σχετίζεται με το λειτουργικό σύστημα που βρισκόμαστε. 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μεθοδολογία που ακολουθούμε είναι να δημιουργούμε </a:t>
            </a:r>
            <a:r>
              <a:rPr lang="el-GR" sz="1600" b="1" dirty="0"/>
              <a:t>μια νέα διεργασία</a:t>
            </a:r>
            <a:r>
              <a:rPr lang="el-GR" sz="1600" dirty="0"/>
              <a:t> μέσα στην </a:t>
            </a:r>
            <a:r>
              <a:rPr lang="el-GR" sz="1600" dirty="0" err="1"/>
              <a:t>εφαρμοφή</a:t>
            </a:r>
            <a:r>
              <a:rPr lang="el-GR" sz="1600" dirty="0"/>
              <a:t> μας που θα εκτελεί </a:t>
            </a:r>
            <a:r>
              <a:rPr lang="en-US" sz="1600" dirty="0"/>
              <a:t>platform dependent</a:t>
            </a:r>
            <a:r>
              <a:rPr lang="el-GR" sz="1600" dirty="0"/>
              <a:t> ενέργειες. 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847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Εξωτερικές διεργασίες</a:t>
            </a:r>
            <a:r>
              <a:rPr lang="en-US"/>
              <a:t>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001000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</a:t>
            </a:r>
            <a:r>
              <a:rPr lang="el-GR" sz="1600" b="1" dirty="0"/>
              <a:t>κλάση </a:t>
            </a:r>
            <a:r>
              <a:rPr lang="en-US" sz="1600" b="1" dirty="0"/>
              <a:t>Runtime </a:t>
            </a:r>
            <a:r>
              <a:rPr lang="el-GR" sz="1600" dirty="0"/>
              <a:t>αποτελεί μια </a:t>
            </a:r>
            <a:r>
              <a:rPr lang="el-GR" sz="1600" dirty="0" err="1"/>
              <a:t>διεπαφή</a:t>
            </a:r>
            <a:r>
              <a:rPr lang="el-GR" sz="1600" dirty="0"/>
              <a:t> με το περιβάλλον που τρέχει η εφαρμογή μας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exec(String[] </a:t>
            </a:r>
            <a:r>
              <a:rPr lang="en-US" sz="1400" b="1" dirty="0" err="1"/>
              <a:t>cmdAnd</a:t>
            </a:r>
            <a:r>
              <a:rPr lang="el-GR" sz="1400" b="1" dirty="0"/>
              <a:t>Α</a:t>
            </a:r>
            <a:r>
              <a:rPr lang="en-US" sz="1400" b="1" dirty="0" err="1"/>
              <a:t>rgs</a:t>
            </a:r>
            <a:r>
              <a:rPr lang="en-US" sz="1400" b="1" dirty="0"/>
              <a:t>)</a:t>
            </a:r>
            <a:r>
              <a:rPr lang="el-GR" sz="1400" b="1" dirty="0"/>
              <a:t>:</a:t>
            </a:r>
            <a:r>
              <a:rPr lang="en-US" sz="1400" b="1" dirty="0"/>
              <a:t> </a:t>
            </a:r>
            <a:r>
              <a:rPr lang="el-GR" sz="1400" i="1" dirty="0"/>
              <a:t>δημιουργεί νέα διεργασία </a:t>
            </a:r>
            <a:r>
              <a:rPr lang="el-GR" sz="1400" dirty="0"/>
              <a:t>που εκτελεί την εντολή με παραμέτρους που της περνάμε σαν όρισμα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err="1"/>
              <a:t>getRuntime</a:t>
            </a:r>
            <a:r>
              <a:rPr lang="en-US" sz="1400" b="1" dirty="0"/>
              <a:t>()</a:t>
            </a:r>
            <a:r>
              <a:rPr lang="el-GR" sz="1400" b="1" dirty="0"/>
              <a:t>:</a:t>
            </a:r>
            <a:r>
              <a:rPr lang="en-US" sz="1400" b="1" dirty="0"/>
              <a:t> </a:t>
            </a:r>
            <a:r>
              <a:rPr lang="el-GR" sz="1400" dirty="0"/>
              <a:t>μας </a:t>
            </a:r>
            <a:r>
              <a:rPr lang="el-GR" sz="1400" i="1" dirty="0"/>
              <a:t>επιστρέφει ένα αντικείμενο</a:t>
            </a:r>
            <a:r>
              <a:rPr lang="el-GR" sz="1400" dirty="0"/>
              <a:t> τύπου </a:t>
            </a:r>
            <a:r>
              <a:rPr lang="en-US" sz="1400" b="1" dirty="0"/>
              <a:t>Runtime</a:t>
            </a:r>
            <a:r>
              <a:rPr lang="en-US" sz="1400" dirty="0"/>
              <a:t> </a:t>
            </a:r>
            <a:r>
              <a:rPr lang="el-GR" sz="1400" dirty="0"/>
              <a:t>για την ίδια μας την εφαρμογή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 p = </a:t>
            </a:r>
            <a:r>
              <a:rPr lang="en-US" sz="18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Runtime.getRuntime</a:t>
            </a:r>
            <a:r>
              <a:rPr lang="en-US" sz="1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().exec("/bin/ls");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Προσοχή!! Η</a:t>
            </a:r>
            <a:r>
              <a:rPr lang="en-US" sz="1600" dirty="0"/>
              <a:t> java </a:t>
            </a:r>
            <a:r>
              <a:rPr lang="el-GR" sz="1600" dirty="0"/>
              <a:t>ανακατευθύνει τα </a:t>
            </a:r>
            <a:r>
              <a:rPr lang="en-US" sz="1600" dirty="0"/>
              <a:t>stdin, </a:t>
            </a:r>
            <a:r>
              <a:rPr lang="en-US" sz="1600" dirty="0" err="1"/>
              <a:t>stdout</a:t>
            </a:r>
            <a:r>
              <a:rPr lang="en-US" sz="1600" dirty="0"/>
              <a:t>, stderr</a:t>
            </a:r>
            <a:r>
              <a:rPr lang="el-GR" sz="1600" dirty="0"/>
              <a:t>.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Για να </a:t>
            </a:r>
            <a:r>
              <a:rPr lang="el-GR" sz="1600" dirty="0" err="1"/>
              <a:t>αλληλεπιδράσουμε</a:t>
            </a:r>
            <a:r>
              <a:rPr lang="el-GR" sz="1600" dirty="0"/>
              <a:t> με την διεργασία πρέπει να χρησιμοποιήσουμε τις μεθόδους </a:t>
            </a:r>
            <a:endParaRPr lang="en-US" sz="16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300" dirty="0" err="1"/>
              <a:t>getInputStream</a:t>
            </a:r>
            <a:r>
              <a:rPr lang="en-US" sz="1300" dirty="0"/>
              <a:t>()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300" dirty="0" err="1"/>
              <a:t>getOutputStream</a:t>
            </a:r>
            <a:r>
              <a:rPr lang="en-US" sz="1300" dirty="0"/>
              <a:t>()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300" dirty="0" err="1"/>
              <a:t>getErrorStream</a:t>
            </a:r>
            <a:r>
              <a:rPr lang="en-US" sz="1300" dirty="0"/>
              <a:t>()</a:t>
            </a:r>
            <a:r>
              <a:rPr lang="el-GR" sz="1300" dirty="0"/>
              <a:t> </a:t>
            </a:r>
            <a:endParaRPr lang="en-US" sz="13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που μας παρέχει το αντικείμενο τύπου </a:t>
            </a:r>
            <a:r>
              <a:rPr lang="en-US" sz="1600" dirty="0"/>
              <a:t>Process</a:t>
            </a:r>
            <a:r>
              <a:rPr lang="el-GR" sz="1600" dirty="0"/>
              <a:t>.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33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3575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09" y="1782977"/>
            <a:ext cx="8509582" cy="467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 bwMode="auto">
          <a:xfrm>
            <a:off x="7200898" y="1480511"/>
            <a:ext cx="1905001" cy="8538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Εκτελούμε την </a:t>
            </a:r>
            <a:r>
              <a:rPr lang="en-US" sz="1200" err="1">
                <a:solidFill>
                  <a:schemeClr val="tx1"/>
                </a:solidFill>
                <a:latin typeface="Verdana" pitchFamily="34" charset="0"/>
              </a:rPr>
              <a:t>ls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που βρίσκεται στον κατάλογο /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bin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 </a:t>
            </a:r>
          </a:p>
        </p:txBody>
      </p:sp>
      <p:cxnSp>
        <p:nvCxnSpPr>
          <p:cNvPr id="14" name="Straight Arrow Connector 13"/>
          <p:cNvCxnSpPr>
            <a:cxnSpLocks/>
            <a:stCxn id="12" idx="1"/>
            <a:endCxn id="50" idx="0"/>
          </p:cNvCxnSpPr>
          <p:nvPr/>
        </p:nvCxnSpPr>
        <p:spPr bwMode="auto">
          <a:xfrm flipH="1">
            <a:off x="6702490" y="1907435"/>
            <a:ext cx="498408" cy="998269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 bwMode="auto">
          <a:xfrm>
            <a:off x="5632596" y="3375500"/>
            <a:ext cx="33528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Η </a:t>
            </a:r>
            <a:r>
              <a:rPr lang="en-US" sz="1200" dirty="0" err="1">
                <a:solidFill>
                  <a:schemeClr val="tx1"/>
                </a:solidFill>
                <a:latin typeface="Verdana" pitchFamily="34" charset="0"/>
              </a:rPr>
              <a:t>getInputStream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μας παρέχει πρόσβαση στο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output stream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της διεργασίας παιδιού. Τα δεδομένα αυτά αποτελούν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input stream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για την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main</a:t>
            </a:r>
            <a:endParaRPr lang="el-GR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cxnSp>
        <p:nvCxnSpPr>
          <p:cNvPr id="23" name="Straight Arrow Connector 22"/>
          <p:cNvCxnSpPr>
            <a:cxnSpLocks/>
            <a:stCxn id="22" idx="1"/>
            <a:endCxn id="56" idx="6"/>
          </p:cNvCxnSpPr>
          <p:nvPr/>
        </p:nvCxnSpPr>
        <p:spPr bwMode="auto">
          <a:xfrm flipH="1">
            <a:off x="4879910" y="3794600"/>
            <a:ext cx="752686" cy="25256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 bwMode="auto">
          <a:xfrm>
            <a:off x="5575446" y="4673859"/>
            <a:ext cx="3429000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Κάνουμε 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buffered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το 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input stream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και διαβάζουμε 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γραμμή-γραμμή τα δεδομένα</a:t>
            </a:r>
          </a:p>
        </p:txBody>
      </p:sp>
      <p:cxnSp>
        <p:nvCxnSpPr>
          <p:cNvPr id="43" name="Straight Arrow Connector 42"/>
          <p:cNvCxnSpPr>
            <a:cxnSpLocks/>
            <a:stCxn id="24" idx="1"/>
            <a:endCxn id="59" idx="6"/>
          </p:cNvCxnSpPr>
          <p:nvPr/>
        </p:nvCxnSpPr>
        <p:spPr bwMode="auto">
          <a:xfrm flipH="1" flipV="1">
            <a:off x="5029200" y="4442512"/>
            <a:ext cx="546246" cy="498047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 bwMode="auto">
          <a:xfrm>
            <a:off x="1447799" y="4971764"/>
            <a:ext cx="1752599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791200" y="6001969"/>
            <a:ext cx="22860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Κλείνουμε πάντα τις ροές!!</a:t>
            </a:r>
          </a:p>
        </p:txBody>
      </p:sp>
      <p:cxnSp>
        <p:nvCxnSpPr>
          <p:cNvPr id="46" name="Straight Arrow Connector 45"/>
          <p:cNvCxnSpPr>
            <a:cxnSpLocks/>
            <a:stCxn id="45" idx="1"/>
            <a:endCxn id="44" idx="6"/>
          </p:cNvCxnSpPr>
          <p:nvPr/>
        </p:nvCxnSpPr>
        <p:spPr bwMode="auto">
          <a:xfrm flipH="1" flipV="1">
            <a:off x="3200398" y="5124164"/>
            <a:ext cx="2590802" cy="1106405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 bwMode="auto">
          <a:xfrm>
            <a:off x="5749990" y="2905704"/>
            <a:ext cx="1905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2481943" y="3865219"/>
            <a:ext cx="2397967" cy="36388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314700" y="4229101"/>
            <a:ext cx="1714500" cy="42682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1600201" y="3535577"/>
            <a:ext cx="1752600" cy="38872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63" name="Straight Arrow Connector 62"/>
          <p:cNvCxnSpPr>
            <a:cxnSpLocks/>
            <a:stCxn id="24" idx="1"/>
            <a:endCxn id="62" idx="6"/>
          </p:cNvCxnSpPr>
          <p:nvPr/>
        </p:nvCxnSpPr>
        <p:spPr bwMode="auto">
          <a:xfrm flipH="1" flipV="1">
            <a:off x="3352801" y="3729939"/>
            <a:ext cx="2222645" cy="121062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79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2" grpId="0" animBg="1"/>
      <p:bldP spid="24" grpId="0" animBg="1"/>
      <p:bldP spid="44" grpId="0" animBg="1"/>
      <p:bldP spid="45" grpId="0" animBg="1"/>
      <p:bldP spid="50" grpId="0" animBg="1"/>
      <p:bldP spid="56" grpId="0" animBg="1"/>
      <p:bldP spid="59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E7E0E-E762-4015-B2F4-92C27366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Γενικεύσεις – </a:t>
            </a:r>
            <a:r>
              <a:rPr lang="en-US"/>
              <a:t>Generics</a:t>
            </a:r>
            <a:r>
              <a:rPr lang="el-GR"/>
              <a:t> (2)</a:t>
            </a:r>
            <a:r>
              <a:rPr lang="en-US"/>
              <a:t> </a:t>
            </a:r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649FE6-11EE-4902-8EEC-EAE3A4118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14" y="1797187"/>
            <a:ext cx="806598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Απλή μη γενική κλάση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       // </a:t>
            </a:r>
            <a:r>
              <a:rPr kumimoji="0" lang="en-US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any object except primitives e.g. string</a:t>
            </a:r>
            <a:endParaRPr kumimoji="0" lang="el-GR" altLang="el-G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kumimoji="0" lang="el-GR" altLang="el-GR" sz="14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41413C-1D1D-4CDE-AB39-104B4B771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10" y="3525630"/>
            <a:ext cx="765062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b="1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Γενική κλάση με τύπο γενικού αντικειμένου Τ</a:t>
            </a:r>
            <a:r>
              <a:rPr lang="en-US" altLang="el-GR" sz="1400" b="1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el-GR" sz="1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(T </a:t>
            </a:r>
            <a:r>
              <a:rPr lang="el-GR" altLang="el-GR" sz="1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είναι </a:t>
            </a:r>
            <a:r>
              <a:rPr lang="en-US" altLang="el-GR" sz="1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type parameter – class )</a:t>
            </a:r>
            <a:endParaRPr lang="el-GR" altLang="el-GR" sz="1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400" b="1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  // T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stands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for "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kumimoji="0" lang="en-US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κλάσση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ή </a:t>
            </a:r>
            <a:r>
              <a:rPr kumimoji="0" lang="en-US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endParaRPr kumimoji="0" lang="el-GR" altLang="el-G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 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this.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 = t;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4A3DC0-758C-4C8C-B7AC-63C94E4C6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823" y="5305135"/>
            <a:ext cx="495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hangingPunct="0"/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en-US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endParaRPr lang="sv-SE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stringBox = new 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E7C88E4-F7A2-40F4-A072-C98618420846}"/>
              </a:ext>
            </a:extLst>
          </p:cNvPr>
          <p:cNvSpPr/>
          <p:nvPr/>
        </p:nvSpPr>
        <p:spPr>
          <a:xfrm>
            <a:off x="511361" y="6596390"/>
            <a:ext cx="100843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>
                <a:hlinkClick r:id="rId2"/>
              </a:rPr>
              <a:t>https://docs.oracle.com/javase/tutorial/java/generics/index.html</a:t>
            </a:r>
            <a:r>
              <a:rPr lang="en-US" sz="1100"/>
              <a:t> </a:t>
            </a:r>
            <a:endParaRPr lang="el-GR" sz="110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9047F69-5B94-4787-92BE-097A2B8D1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6" y="5305135"/>
            <a:ext cx="495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hangingPunct="0"/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integerBox</a:t>
            </a:r>
            <a:r>
              <a:rPr lang="en-US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endParaRPr lang="sv-SE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integerBox = new 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9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E7E0E-E762-4015-B2F4-92C27366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Γενικεύσεις - </a:t>
            </a:r>
            <a:r>
              <a:rPr lang="en-US"/>
              <a:t>Generics </a:t>
            </a:r>
            <a:r>
              <a:rPr lang="el-GR"/>
              <a:t>(3)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649FE6-11EE-4902-8EEC-EAE3A4118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1311058"/>
            <a:ext cx="8163857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l-GR" altLang="el-GR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Γενικές κλάσης με πολλαπλά αντικείμενα διαφορετικών τύπων</a:t>
            </a:r>
          </a:p>
          <a:p>
            <a:pPr algn="l" eaLnBrk="0" hangingPunct="0"/>
            <a:endParaRPr lang="el-GR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eaLnBrk="0" hangingPunct="0"/>
            <a:r>
              <a:rPr lang="el-GR" altLang="el-GR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l-GR" altLang="el-GR" sz="14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&lt;T1, T2, ..., </a:t>
            </a:r>
            <a:r>
              <a:rPr lang="el-GR" altLang="el-GR" sz="14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l-GR" altLang="el-GR" sz="14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/* ... */ }</a:t>
            </a:r>
            <a:r>
              <a:rPr lang="el-GR" altLang="el-GR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 eaLnBrk="0" hangingPunct="0"/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eaLnBrk="0" hangingPunct="0"/>
            <a:r>
              <a:rPr lang="el-GR" altLang="el-GR" dirty="0">
                <a:latin typeface="+mn-lt"/>
                <a:cs typeface="Courier New" panose="02070309020205020404" pitchFamily="49" charset="0"/>
              </a:rPr>
              <a:t>Παράδειγμα</a:t>
            </a:r>
          </a:p>
          <a:p>
            <a:pPr algn="l" eaLnBrk="0" hangingPunct="0"/>
            <a:endParaRPr lang="el-GR" altLang="el-GR" dirty="0">
              <a:latin typeface="+mn-lt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 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&lt;K, V&gt;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getKey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&lt;K, V&gt;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 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&lt;K, V&gt;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key,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value) {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this.key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key;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getKey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	{ return key; }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return value; }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p1 = new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String, Integer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&gt;("Even", 8);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p2 = new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String, 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&gt;("hello", "world");</a:t>
            </a: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&lt;String, </a:t>
            </a:r>
            <a:r>
              <a:rPr lang="en-US" altLang="el-GR" sz="1100" b="1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Box&lt;Integer&gt;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p = new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("primes", new Box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(...));</a:t>
            </a:r>
            <a:r>
              <a:rPr kumimoji="0" lang="el-GR" altLang="el-G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E7C88E4-F7A2-40F4-A072-C98618420846}"/>
              </a:ext>
            </a:extLst>
          </p:cNvPr>
          <p:cNvSpPr/>
          <p:nvPr/>
        </p:nvSpPr>
        <p:spPr>
          <a:xfrm>
            <a:off x="511361" y="6596390"/>
            <a:ext cx="100843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>
                <a:hlinkClick r:id="rId2"/>
              </a:rPr>
              <a:t>https://docs.oracle.com/javase/tutorial/java/generics/types.html</a:t>
            </a:r>
            <a:r>
              <a:rPr lang="en-US" sz="1100"/>
              <a:t> </a:t>
            </a:r>
            <a:endParaRPr lang="el-GR" sz="110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995816E3-9DD1-4A19-ADCC-8C250A6D4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6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E77800-E208-44C3-9325-B0445403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Γιατί </a:t>
            </a:r>
            <a:r>
              <a:rPr lang="en-US"/>
              <a:t>generics;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9A7828-5566-4301-AF25-9DF35BAAF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418608"/>
            <a:ext cx="8501062" cy="49914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/>
              <a:t>Οι γενικεύσεις υλοποιούνται κατά το </a:t>
            </a:r>
            <a:r>
              <a:rPr lang="en-US" sz="2400" dirty="0"/>
              <a:t>compile time</a:t>
            </a:r>
            <a:r>
              <a:rPr lang="el-GR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 compiler</a:t>
            </a:r>
            <a:r>
              <a:rPr lang="el-GR" sz="2400" dirty="0"/>
              <a:t>:</a:t>
            </a:r>
            <a:r>
              <a:rPr lang="en-US" sz="2400" dirty="0"/>
              <a:t> </a:t>
            </a:r>
            <a:endParaRPr lang="el-GR" sz="2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πραγματοποιεί τις αντικαταστάσεις στους τύπους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εξασφαλίζει τη συμβατότητα τύπων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o</a:t>
            </a:r>
            <a:r>
              <a:rPr lang="el-GR" sz="1800" dirty="0"/>
              <a:t> προγραμματιστής δεν ανησυχεί για το </a:t>
            </a:r>
            <a:r>
              <a:rPr lang="en-US" sz="1800" dirty="0"/>
              <a:t>casting </a:t>
            </a:r>
            <a:r>
              <a:rPr lang="el-GR" sz="1800" dirty="0"/>
              <a:t>των τύπων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μας παρέχει </a:t>
            </a:r>
            <a:r>
              <a:rPr lang="en-US" sz="1800" dirty="0"/>
              <a:t>“type-safety at compile time”</a:t>
            </a:r>
            <a:r>
              <a:rPr lang="el-GR" sz="1800" dirty="0"/>
              <a:t> και κατά συνέπεια να αποφεύγουμε τον κίνδυνο για </a:t>
            </a:r>
            <a:r>
              <a:rPr lang="en-US" sz="1800" dirty="0"/>
              <a:t>“</a:t>
            </a:r>
            <a:r>
              <a:rPr lang="en-US" sz="1800" dirty="0" err="1"/>
              <a:t>ClassCastException</a:t>
            </a:r>
            <a:r>
              <a:rPr lang="en-US" sz="1800" dirty="0"/>
              <a:t>”</a:t>
            </a:r>
            <a:r>
              <a:rPr lang="el-GR" sz="1800" dirty="0"/>
              <a:t> κατά την εκτέλεση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/>
              <a:t>Επαναχρησιμοποίηση κώδικα π.χ. βιβλιοθήκες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/>
              <a:t>Βρίσκει εφαρμογή </a:t>
            </a:r>
            <a:r>
              <a:rPr lang="el-GR" sz="2400" dirty="0" err="1"/>
              <a:t>στ</a:t>
            </a:r>
            <a:r>
              <a:rPr lang="en-US" sz="2400" dirty="0"/>
              <a:t>o Java Collection Framework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9900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2400" kern="0" dirty="0">
                <a:latin typeface="+mn-lt"/>
              </a:rPr>
              <a:t> </a:t>
            </a:r>
            <a:r>
              <a:rPr lang="en-US" sz="4800" dirty="0"/>
              <a:t>Collections</a:t>
            </a:r>
            <a:endParaRPr lang="el-GR" sz="2400" kern="0" dirty="0">
              <a:latin typeface="+mn-lt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l-GR" sz="3000" kern="0" dirty="0">
              <a:latin typeface="+mn-lt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F2F7431-1BFB-4868-983C-E04AEA3556B5}"/>
              </a:ext>
            </a:extLst>
          </p:cNvPr>
          <p:cNvSpPr/>
          <p:nvPr/>
        </p:nvSpPr>
        <p:spPr>
          <a:xfrm>
            <a:off x="551358" y="3939305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2"/>
              </a:rPr>
              <a:t>http://docs.oracle.com/javase/tutorial/collections/index.html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98487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74" y="1371600"/>
            <a:ext cx="8416925" cy="49669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Πίνακες (</a:t>
            </a:r>
            <a:r>
              <a:rPr lang="en-US" sz="1800" dirty="0"/>
              <a:t>Arrays)</a:t>
            </a:r>
            <a:r>
              <a:rPr lang="el-GR" sz="1800" dirty="0"/>
              <a:t>: </a:t>
            </a:r>
            <a:r>
              <a:rPr lang="el-GR" sz="1800" b="1" dirty="0"/>
              <a:t>στατική δομή </a:t>
            </a:r>
            <a:r>
              <a:rPr lang="el-GR" sz="1800" dirty="0"/>
              <a:t>δεδομένων για αποθήκευση σειράς αντικειμένων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Δεν αλλάζει μέγεθος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Περιπτώσεις: Δεν είναι γνωστό το μέγεθος της δομής δεδομένων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Μεγάλο μέγεθος</a:t>
            </a:r>
            <a:r>
              <a:rPr lang="en-US" sz="1600" dirty="0"/>
              <a:t> array</a:t>
            </a:r>
            <a:r>
              <a:rPr lang="el-GR" sz="1600" dirty="0"/>
              <a:t>: σπατάλη μνήμης, χαμηλή απόδοση (</a:t>
            </a:r>
            <a:r>
              <a:rPr lang="en-US" sz="1600" dirty="0"/>
              <a:t>loop</a:t>
            </a:r>
            <a:r>
              <a:rPr lang="el-GR" sz="1600" dirty="0"/>
              <a:t>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Ως </a:t>
            </a:r>
            <a:r>
              <a:rPr lang="en-US" sz="1800" dirty="0"/>
              <a:t>Collections</a:t>
            </a:r>
            <a:r>
              <a:rPr lang="el-GR" sz="1800" dirty="0"/>
              <a:t> ορίζονται αντικείμενα </a:t>
            </a:r>
            <a:r>
              <a:rPr lang="el-GR" sz="1800" b="1" dirty="0"/>
              <a:t>δυναμικών δομών δεδομένων </a:t>
            </a:r>
            <a:r>
              <a:rPr lang="el-GR" sz="1800" dirty="0"/>
              <a:t>που ομαδοποιούν άλλα αντικείμενα σε μια οντότητα</a:t>
            </a:r>
            <a:endParaRPr lang="el-GR" sz="1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1800" b="1" dirty="0"/>
              <a:t>Java Collection</a:t>
            </a:r>
            <a:r>
              <a:rPr lang="el-GR" sz="1800" b="1" dirty="0"/>
              <a:t> </a:t>
            </a:r>
            <a:r>
              <a:rPr lang="en-US" sz="1800" b="1" dirty="0"/>
              <a:t>framework (JCF) </a:t>
            </a:r>
            <a:r>
              <a:rPr lang="en-US" sz="1800" dirty="0"/>
              <a:t>= </a:t>
            </a:r>
            <a:r>
              <a:rPr lang="el-GR" sz="1800" dirty="0"/>
              <a:t>Πλαίσιο &amp; βιβλιοθήκη για τη διαχείριση και αναπαράσταση των </a:t>
            </a:r>
            <a:r>
              <a:rPr lang="en-US" sz="1800" dirty="0"/>
              <a:t>collections.</a:t>
            </a:r>
            <a:endParaRPr lang="el-GR" sz="18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b="1" dirty="0"/>
              <a:t>Έτοιμες υλοποιήσεις </a:t>
            </a:r>
            <a:r>
              <a:rPr lang="el-GR" sz="1600" dirty="0"/>
              <a:t>γνωστών δομών δεδομένων και αποδοτικών αλγορίθμων διαχείρισής τους</a:t>
            </a:r>
            <a:endParaRPr lang="en-US" sz="16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Δομές: Λίστα </a:t>
            </a:r>
            <a:r>
              <a:rPr lang="en-US" sz="1600" dirty="0"/>
              <a:t>List</a:t>
            </a:r>
            <a:r>
              <a:rPr lang="el-GR" sz="1600" dirty="0"/>
              <a:t>, Σύνολο </a:t>
            </a:r>
            <a:r>
              <a:rPr lang="en-US" sz="1600" dirty="0"/>
              <a:t>Set, </a:t>
            </a:r>
            <a:r>
              <a:rPr lang="el-GR" sz="1600" dirty="0"/>
              <a:t>Ουρά </a:t>
            </a:r>
            <a:r>
              <a:rPr lang="en-US" sz="1600" dirty="0"/>
              <a:t>Queue, </a:t>
            </a:r>
            <a:r>
              <a:rPr lang="el-GR" sz="1600" dirty="0"/>
              <a:t>Απεικόνιση </a:t>
            </a:r>
            <a:r>
              <a:rPr lang="en-US" sz="1600" dirty="0"/>
              <a:t>Map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8</a:t>
            </a:fld>
            <a:endParaRPr lang="el-GR" sz="1200"/>
          </a:p>
          <a:p>
            <a:pPr algn="r"/>
            <a:endParaRPr lang="el-GR" sz="120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3B435630-91B1-4818-BC42-74AF09C42403}"/>
              </a:ext>
            </a:extLst>
          </p:cNvPr>
          <p:cNvSpPr/>
          <p:nvPr/>
        </p:nvSpPr>
        <p:spPr>
          <a:xfrm>
            <a:off x="551358" y="65671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2"/>
              </a:rPr>
              <a:t>http://docs.oracle.com/javase/tutorial/collections/index.html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289200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Collections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5" y="1371599"/>
            <a:ext cx="8896865" cy="548640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Ένα </a:t>
            </a:r>
            <a:r>
              <a:rPr lang="en-US" sz="1800" dirty="0"/>
              <a:t>collection framework </a:t>
            </a:r>
            <a:r>
              <a:rPr lang="el-GR" sz="1800" dirty="0"/>
              <a:t>περιλαμβάνει: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Interfaces:</a:t>
            </a:r>
            <a:r>
              <a:rPr lang="en-US" sz="1600" dirty="0"/>
              <a:t> </a:t>
            </a:r>
            <a:r>
              <a:rPr lang="el-GR" sz="1600" dirty="0" err="1"/>
              <a:t>διεπαφή</a:t>
            </a:r>
            <a:r>
              <a:rPr lang="el-GR" sz="1600" dirty="0"/>
              <a:t> για να χειριστούμε/</a:t>
            </a:r>
            <a:r>
              <a:rPr lang="el-GR" sz="1600" dirty="0" err="1"/>
              <a:t>προσπελαύνουμε</a:t>
            </a:r>
            <a:r>
              <a:rPr lang="el-GR" sz="1600" dirty="0"/>
              <a:t> με </a:t>
            </a:r>
            <a:r>
              <a:rPr lang="el-GR" sz="1600" b="1" dirty="0"/>
              <a:t>τον ίδιο τρόπο </a:t>
            </a:r>
            <a:r>
              <a:rPr lang="en-US" sz="1600" dirty="0"/>
              <a:t>collections</a:t>
            </a:r>
            <a:r>
              <a:rPr lang="el-GR" sz="1600" dirty="0"/>
              <a:t>, ανεξάρτητα</a:t>
            </a:r>
            <a:r>
              <a:rPr lang="en-US" sz="1600" dirty="0"/>
              <a:t> </a:t>
            </a:r>
            <a:r>
              <a:rPr lang="el-GR" sz="1600" dirty="0"/>
              <a:t>από τις </a:t>
            </a:r>
            <a:r>
              <a:rPr lang="el-GR" sz="1600" b="1" dirty="0"/>
              <a:t>διαφορετικές λεπτομέρειες υλοποίησης τους</a:t>
            </a:r>
            <a:r>
              <a:rPr lang="el-GR" sz="1600" dirty="0"/>
              <a:t>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Implementations:</a:t>
            </a:r>
            <a:r>
              <a:rPr lang="en-US" sz="1600" dirty="0"/>
              <a:t> </a:t>
            </a:r>
            <a:r>
              <a:rPr lang="el-GR" sz="1600" dirty="0"/>
              <a:t>περιλαμβάνουν υλοποιημένες </a:t>
            </a:r>
            <a:r>
              <a:rPr lang="el-GR" sz="1600" b="1" dirty="0"/>
              <a:t>κλάσεις </a:t>
            </a:r>
            <a:r>
              <a:rPr lang="el-GR" sz="1600" dirty="0"/>
              <a:t>των </a:t>
            </a:r>
            <a:r>
              <a:rPr lang="en-US" sz="1600" dirty="0"/>
              <a:t>Interfaces. </a:t>
            </a:r>
            <a:r>
              <a:rPr lang="el-GR" sz="1600" dirty="0"/>
              <a:t>Συνιστούν βιβλιοθήκη για τις εφαρμογές μας.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b="1" dirty="0"/>
              <a:t>Αλγορίθμους</a:t>
            </a:r>
            <a:r>
              <a:rPr lang="el-GR" sz="1600" dirty="0"/>
              <a:t>:</a:t>
            </a:r>
            <a:r>
              <a:rPr lang="en-US" sz="1600" dirty="0"/>
              <a:t> </a:t>
            </a:r>
            <a:r>
              <a:rPr lang="el-GR" sz="1600" dirty="0"/>
              <a:t>αλγόριθμοι, αποτελούν</a:t>
            </a:r>
            <a:r>
              <a:rPr lang="el-GR" sz="1600" b="1" dirty="0"/>
              <a:t> μεθόδους</a:t>
            </a:r>
            <a:r>
              <a:rPr lang="el-GR" sz="1600" dirty="0"/>
              <a:t>,</a:t>
            </a:r>
            <a:r>
              <a:rPr lang="en-US" sz="1600" dirty="0"/>
              <a:t> </a:t>
            </a:r>
            <a:r>
              <a:rPr lang="el-GR" sz="1600" dirty="0"/>
              <a:t>όπως η αναζήτηση, ταξινόμηση αντικειμένων υλοποιούνται με διαφορετικό τρόπο ως μέθοδοι των διαφόρων κλάσεων. Οι αλγόριθμοι αυτοί είναι </a:t>
            </a:r>
            <a:r>
              <a:rPr lang="el-GR" sz="1600" b="1" dirty="0"/>
              <a:t>πολυμορφικοί μιας </a:t>
            </a:r>
            <a:r>
              <a:rPr lang="el-GR" sz="1600" dirty="0"/>
              <a:t>και η ίδια μέθοδος διαφέρει ανάλογα με το </a:t>
            </a:r>
            <a:r>
              <a:rPr lang="en-US" sz="1600" dirty="0"/>
              <a:t>collection interface.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Μερικά από τα χαρακτηριστικά και προτερήματα από την χρήση </a:t>
            </a:r>
            <a:r>
              <a:rPr lang="en-US" sz="2000" dirty="0"/>
              <a:t>collection framework: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Έτοιμος κώδικας για χρήση από τις εφαρμογές μας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Data structures </a:t>
            </a:r>
            <a:r>
              <a:rPr lang="el-GR" sz="1600" dirty="0"/>
              <a:t>εμπλουτισμένα με αλγόριθμους για γρήγορη προσπέλαση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Ενιαίο </a:t>
            </a:r>
            <a:r>
              <a:rPr lang="en-US" sz="1600" dirty="0"/>
              <a:t>API </a:t>
            </a:r>
            <a:r>
              <a:rPr lang="el-GR" sz="1600" dirty="0"/>
              <a:t>για χρήση, ανεξάρτητο από τις λεπτομέρειες υλοποίησης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9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2619098907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272</TotalTime>
  <Words>3079</Words>
  <Application>Microsoft Office PowerPoint</Application>
  <PresentationFormat>Προβολή στην οθόνη (4:3)</PresentationFormat>
  <Paragraphs>346</Paragraphs>
  <Slides>34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42" baseType="lpstr">
      <vt:lpstr>Arial</vt:lpstr>
      <vt:lpstr>Calibri</vt:lpstr>
      <vt:lpstr>Courier New</vt:lpstr>
      <vt:lpstr>Monaco</vt:lpstr>
      <vt:lpstr>Times New Roman</vt:lpstr>
      <vt:lpstr>Verdana</vt:lpstr>
      <vt:lpstr>Wingdings</vt:lpstr>
      <vt:lpstr>Profile</vt:lpstr>
      <vt:lpstr>Διάλεξη  Εισαγωγή στη Java, Μέρος B </vt:lpstr>
      <vt:lpstr>Παρουσίαση του PowerPoint</vt:lpstr>
      <vt:lpstr>Γενικεύσεις – Generics (1) </vt:lpstr>
      <vt:lpstr>Γενικεύσεις – Generics (2) </vt:lpstr>
      <vt:lpstr>Γενικεύσεις - Generics (3)</vt:lpstr>
      <vt:lpstr>Γιατί generics;</vt:lpstr>
      <vt:lpstr>Παρουσίαση του PowerPoint</vt:lpstr>
      <vt:lpstr>Collections (1)</vt:lpstr>
      <vt:lpstr>Collections (2)</vt:lpstr>
      <vt:lpstr>Collection interfaces (1)</vt:lpstr>
      <vt:lpstr>Collection interfaces (2)</vt:lpstr>
      <vt:lpstr>Collection implementations (1)</vt:lpstr>
      <vt:lpstr>Collection implementations (2)</vt:lpstr>
      <vt:lpstr>Προσπέλαση ενός Collection (1)</vt:lpstr>
      <vt:lpstr>Προσπέλαση ενός Collection (2)</vt:lpstr>
      <vt:lpstr>Άλλα χρήσιμα χαρακτηριστικά...</vt:lpstr>
      <vt:lpstr>Generics @ Collections</vt:lpstr>
      <vt:lpstr>Η χρήση των Generics μέσα από παραδείγματα</vt:lpstr>
      <vt:lpstr>Παρουσίαση του PowerPoint</vt:lpstr>
      <vt:lpstr>Σφάλματα στην Java (1/2)</vt:lpstr>
      <vt:lpstr> Σφάλματα στην Java (2/2)</vt:lpstr>
      <vt:lpstr> Κατηγορίες exceptions</vt:lpstr>
      <vt:lpstr> Error exceptions </vt:lpstr>
      <vt:lpstr> Runtime exceptions / Unchecked exceptions </vt:lpstr>
      <vt:lpstr> Checked exceptions </vt:lpstr>
      <vt:lpstr>Exception handler</vt:lpstr>
      <vt:lpstr>Παρουσίαση του PowerPoint</vt:lpstr>
      <vt:lpstr>Παρουσίαση του PowerPoint</vt:lpstr>
      <vt:lpstr>Αποσφαλμάτωση με χρήση Exceptions – Πλεονεκτήματα (1/2)</vt:lpstr>
      <vt:lpstr>Αποσφαλμάτωση με χρήση Exceptions – Πλεονεκτήματα (2/2)</vt:lpstr>
      <vt:lpstr>Παρουσίαση του PowerPoint</vt:lpstr>
      <vt:lpstr>Εξωτερικές διεργασίες (1)</vt:lpstr>
      <vt:lpstr>Εξωτερικές διεργασίες (2)</vt:lpstr>
      <vt:lpstr>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1</cp:revision>
  <cp:lastPrinted>2017-07-06T13:34:51Z</cp:lastPrinted>
  <dcterms:created xsi:type="dcterms:W3CDTF">1601-01-01T00:00:00Z</dcterms:created>
  <dcterms:modified xsi:type="dcterms:W3CDTF">2024-10-15T09:24:06Z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