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0"/>
  </p:notesMasterIdLst>
  <p:handoutMasterIdLst>
    <p:handoutMasterId r:id="rId21"/>
  </p:handoutMasterIdLst>
  <p:sldIdLst>
    <p:sldId id="314" r:id="rId2"/>
    <p:sldId id="349" r:id="rId3"/>
    <p:sldId id="370" r:id="rId4"/>
    <p:sldId id="377" r:id="rId5"/>
    <p:sldId id="380" r:id="rId6"/>
    <p:sldId id="381" r:id="rId7"/>
    <p:sldId id="378" r:id="rId8"/>
    <p:sldId id="379" r:id="rId9"/>
    <p:sldId id="382" r:id="rId10"/>
    <p:sldId id="361" r:id="rId11"/>
    <p:sldId id="362" r:id="rId12"/>
    <p:sldId id="363" r:id="rId13"/>
    <p:sldId id="364" r:id="rId14"/>
    <p:sldId id="365" r:id="rId15"/>
    <p:sldId id="366" r:id="rId16"/>
    <p:sldId id="367" r:id="rId17"/>
    <p:sldId id="368" r:id="rId18"/>
    <p:sldId id="369" r:id="rId19"/>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079931-988F-4F5C-9A64-C3418C7DD439}" v="1" dt="2024-12-09T11:07:30.8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553" autoAdjust="0"/>
  </p:normalViewPr>
  <p:slideViewPr>
    <p:cSldViewPr>
      <p:cViewPr varScale="1">
        <p:scale>
          <a:sx n="78" d="100"/>
          <a:sy n="78" d="100"/>
        </p:scale>
        <p:origin x="1598"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6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Άννα Λάζου" userId="81730d1fdb599db8" providerId="LiveId" clId="{1C079931-988F-4F5C-9A64-C3418C7DD439}"/>
    <pc:docChg chg="delSld modSld">
      <pc:chgData name="Άννα Λάζου" userId="81730d1fdb599db8" providerId="LiveId" clId="{1C079931-988F-4F5C-9A64-C3418C7DD439}" dt="2024-12-09T11:07:46.889" v="7" actId="1076"/>
      <pc:docMkLst>
        <pc:docMk/>
      </pc:docMkLst>
      <pc:sldChg chg="del">
        <pc:chgData name="Άννα Λάζου" userId="81730d1fdb599db8" providerId="LiveId" clId="{1C079931-988F-4F5C-9A64-C3418C7DD439}" dt="2024-12-09T10:47:51.684" v="0" actId="47"/>
        <pc:sldMkLst>
          <pc:docMk/>
          <pc:sldMk cId="400193998" sldId="259"/>
        </pc:sldMkLst>
      </pc:sldChg>
      <pc:sldChg chg="del">
        <pc:chgData name="Άννα Λάζου" userId="81730d1fdb599db8" providerId="LiveId" clId="{1C079931-988F-4F5C-9A64-C3418C7DD439}" dt="2024-12-09T10:47:51.684" v="0" actId="47"/>
        <pc:sldMkLst>
          <pc:docMk/>
          <pc:sldMk cId="358413853" sldId="263"/>
        </pc:sldMkLst>
      </pc:sldChg>
      <pc:sldChg chg="del">
        <pc:chgData name="Άννα Λάζου" userId="81730d1fdb599db8" providerId="LiveId" clId="{1C079931-988F-4F5C-9A64-C3418C7DD439}" dt="2024-12-09T10:47:51.684" v="0" actId="47"/>
        <pc:sldMkLst>
          <pc:docMk/>
          <pc:sldMk cId="1184147299" sldId="264"/>
        </pc:sldMkLst>
      </pc:sldChg>
      <pc:sldChg chg="del">
        <pc:chgData name="Άννα Λάζου" userId="81730d1fdb599db8" providerId="LiveId" clId="{1C079931-988F-4F5C-9A64-C3418C7DD439}" dt="2024-12-09T10:47:51.684" v="0" actId="47"/>
        <pc:sldMkLst>
          <pc:docMk/>
          <pc:sldMk cId="0" sldId="297"/>
        </pc:sldMkLst>
      </pc:sldChg>
      <pc:sldChg chg="modSp mod">
        <pc:chgData name="Άννα Λάζου" userId="81730d1fdb599db8" providerId="LiveId" clId="{1C079931-988F-4F5C-9A64-C3418C7DD439}" dt="2024-12-09T10:49:15.059" v="2" actId="20577"/>
        <pc:sldMkLst>
          <pc:docMk/>
          <pc:sldMk cId="0" sldId="314"/>
        </pc:sldMkLst>
        <pc:spChg chg="mod">
          <ac:chgData name="Άννα Λάζου" userId="81730d1fdb599db8" providerId="LiveId" clId="{1C079931-988F-4F5C-9A64-C3418C7DD439}" dt="2024-12-09T10:49:15.059" v="2" actId="20577"/>
          <ac:spMkLst>
            <pc:docMk/>
            <pc:sldMk cId="0" sldId="314"/>
            <ac:spMk id="6146" creationId="{00000000-0000-0000-0000-000000000000}"/>
          </ac:spMkLst>
        </pc:spChg>
      </pc:sldChg>
      <pc:sldChg chg="del">
        <pc:chgData name="Άννα Λάζου" userId="81730d1fdb599db8" providerId="LiveId" clId="{1C079931-988F-4F5C-9A64-C3418C7DD439}" dt="2024-12-09T10:47:51.684" v="0" actId="47"/>
        <pc:sldMkLst>
          <pc:docMk/>
          <pc:sldMk cId="0" sldId="315"/>
        </pc:sldMkLst>
      </pc:sldChg>
      <pc:sldChg chg="del">
        <pc:chgData name="Άννα Λάζου" userId="81730d1fdb599db8" providerId="LiveId" clId="{1C079931-988F-4F5C-9A64-C3418C7DD439}" dt="2024-12-09T10:47:51.684" v="0" actId="47"/>
        <pc:sldMkLst>
          <pc:docMk/>
          <pc:sldMk cId="0" sldId="316"/>
        </pc:sldMkLst>
      </pc:sldChg>
      <pc:sldChg chg="del">
        <pc:chgData name="Άννα Λάζου" userId="81730d1fdb599db8" providerId="LiveId" clId="{1C079931-988F-4F5C-9A64-C3418C7DD439}" dt="2024-12-09T10:47:51.684" v="0" actId="47"/>
        <pc:sldMkLst>
          <pc:docMk/>
          <pc:sldMk cId="3804539767" sldId="353"/>
        </pc:sldMkLst>
      </pc:sldChg>
      <pc:sldChg chg="del">
        <pc:chgData name="Άννα Λάζου" userId="81730d1fdb599db8" providerId="LiveId" clId="{1C079931-988F-4F5C-9A64-C3418C7DD439}" dt="2024-12-09T10:47:51.684" v="0" actId="47"/>
        <pc:sldMkLst>
          <pc:docMk/>
          <pc:sldMk cId="1484157198" sldId="354"/>
        </pc:sldMkLst>
      </pc:sldChg>
      <pc:sldChg chg="del">
        <pc:chgData name="Άννα Λάζου" userId="81730d1fdb599db8" providerId="LiveId" clId="{1C079931-988F-4F5C-9A64-C3418C7DD439}" dt="2024-12-09T10:47:51.684" v="0" actId="47"/>
        <pc:sldMkLst>
          <pc:docMk/>
          <pc:sldMk cId="1927158970" sldId="355"/>
        </pc:sldMkLst>
      </pc:sldChg>
      <pc:sldChg chg="del">
        <pc:chgData name="Άννα Λάζου" userId="81730d1fdb599db8" providerId="LiveId" clId="{1C079931-988F-4F5C-9A64-C3418C7DD439}" dt="2024-12-09T10:47:51.684" v="0" actId="47"/>
        <pc:sldMkLst>
          <pc:docMk/>
          <pc:sldMk cId="3375137157" sldId="356"/>
        </pc:sldMkLst>
      </pc:sldChg>
      <pc:sldChg chg="del">
        <pc:chgData name="Άννα Λάζου" userId="81730d1fdb599db8" providerId="LiveId" clId="{1C079931-988F-4F5C-9A64-C3418C7DD439}" dt="2024-12-09T10:47:51.684" v="0" actId="47"/>
        <pc:sldMkLst>
          <pc:docMk/>
          <pc:sldMk cId="3064960928" sldId="357"/>
        </pc:sldMkLst>
      </pc:sldChg>
      <pc:sldChg chg="del">
        <pc:chgData name="Άννα Λάζου" userId="81730d1fdb599db8" providerId="LiveId" clId="{1C079931-988F-4F5C-9A64-C3418C7DD439}" dt="2024-12-09T10:47:51.684" v="0" actId="47"/>
        <pc:sldMkLst>
          <pc:docMk/>
          <pc:sldMk cId="2074912712" sldId="358"/>
        </pc:sldMkLst>
      </pc:sldChg>
      <pc:sldChg chg="del">
        <pc:chgData name="Άννα Λάζου" userId="81730d1fdb599db8" providerId="LiveId" clId="{1C079931-988F-4F5C-9A64-C3418C7DD439}" dt="2024-12-09T10:47:51.684" v="0" actId="47"/>
        <pc:sldMkLst>
          <pc:docMk/>
          <pc:sldMk cId="3878349650" sldId="359"/>
        </pc:sldMkLst>
      </pc:sldChg>
      <pc:sldChg chg="del">
        <pc:chgData name="Άννα Λάζου" userId="81730d1fdb599db8" providerId="LiveId" clId="{1C079931-988F-4F5C-9A64-C3418C7DD439}" dt="2024-12-09T10:47:51.684" v="0" actId="47"/>
        <pc:sldMkLst>
          <pc:docMk/>
          <pc:sldMk cId="3942907647" sldId="360"/>
        </pc:sldMkLst>
      </pc:sldChg>
      <pc:sldChg chg="addSp modSp mod modAnim">
        <pc:chgData name="Άννα Λάζου" userId="81730d1fdb599db8" providerId="LiveId" clId="{1C079931-988F-4F5C-9A64-C3418C7DD439}" dt="2024-12-09T11:07:46.889" v="7" actId="1076"/>
        <pc:sldMkLst>
          <pc:docMk/>
          <pc:sldMk cId="2652894768" sldId="361"/>
        </pc:sldMkLst>
        <pc:picChg chg="add mod">
          <ac:chgData name="Άννα Λάζου" userId="81730d1fdb599db8" providerId="LiveId" clId="{1C079931-988F-4F5C-9A64-C3418C7DD439}" dt="2024-12-09T11:07:46.889" v="7" actId="1076"/>
          <ac:picMkLst>
            <pc:docMk/>
            <pc:sldMk cId="2652894768" sldId="361"/>
            <ac:picMk id="2" creationId="{B81D2897-4C08-046C-306D-5B0DB2AE8360}"/>
          </ac:picMkLst>
        </pc:picChg>
        <pc:picChg chg="mod">
          <ac:chgData name="Άννα Λάζου" userId="81730d1fdb599db8" providerId="LiveId" clId="{1C079931-988F-4F5C-9A64-C3418C7DD439}" dt="2024-12-09T11:07:40.681" v="6" actId="1076"/>
          <ac:picMkLst>
            <pc:docMk/>
            <pc:sldMk cId="2652894768" sldId="361"/>
            <ac:picMk id="4" creationId="{0DA645E1-26B9-46E2-3E9C-3F88EAB65AFB}"/>
          </ac:picMkLst>
        </pc:picChg>
      </pc:sldChg>
      <pc:sldChg chg="del">
        <pc:chgData name="Άννα Λάζου" userId="81730d1fdb599db8" providerId="LiveId" clId="{1C079931-988F-4F5C-9A64-C3418C7DD439}" dt="2024-12-09T10:47:51.684" v="0" actId="47"/>
        <pc:sldMkLst>
          <pc:docMk/>
          <pc:sldMk cId="3032364980" sldId="371"/>
        </pc:sldMkLst>
      </pc:sldChg>
      <pc:sldChg chg="del">
        <pc:chgData name="Άννα Λάζου" userId="81730d1fdb599db8" providerId="LiveId" clId="{1C079931-988F-4F5C-9A64-C3418C7DD439}" dt="2024-12-09T10:47:51.684" v="0" actId="47"/>
        <pc:sldMkLst>
          <pc:docMk/>
          <pc:sldMk cId="2080516972" sldId="374"/>
        </pc:sldMkLst>
      </pc:sldChg>
      <pc:sldChg chg="del">
        <pc:chgData name="Άννα Λάζου" userId="81730d1fdb599db8" providerId="LiveId" clId="{1C079931-988F-4F5C-9A64-C3418C7DD439}" dt="2024-12-09T10:47:51.684" v="0" actId="47"/>
        <pc:sldMkLst>
          <pc:docMk/>
          <pc:sldMk cId="1987190261" sldId="375"/>
        </pc:sldMkLst>
      </pc:sldChg>
      <pc:sldChg chg="del">
        <pc:chgData name="Άννα Λάζου" userId="81730d1fdb599db8" providerId="LiveId" clId="{1C079931-988F-4F5C-9A64-C3418C7DD439}" dt="2024-12-09T10:47:51.684" v="0" actId="47"/>
        <pc:sldMkLst>
          <pc:docMk/>
          <pc:sldMk cId="641189069" sldId="376"/>
        </pc:sldMkLst>
      </pc:sldChg>
      <pc:sldChg chg="del">
        <pc:chgData name="Άννα Λάζου" userId="81730d1fdb599db8" providerId="LiveId" clId="{1C079931-988F-4F5C-9A64-C3418C7DD439}" dt="2024-12-09T10:52:57.046" v="3" actId="47"/>
        <pc:sldMkLst>
          <pc:docMk/>
          <pc:sldMk cId="3789129958" sldId="38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4975" cy="457200"/>
          </a:xfrm>
          <a:prstGeom prst="rect">
            <a:avLst/>
          </a:prstGeom>
          <a:noFill/>
          <a:ln>
            <a:noFill/>
          </a:ln>
        </p:spPr>
        <p:txBody>
          <a:bodyPr vert="horz" wrap="none" lIns="90000" tIns="45000" rIns="90000" bIns="45000" anchorCtr="0" compatLnSpc="1"/>
          <a:lstStyle>
            <a:defPPr lvl="0">
              <a:buNone/>
            </a:defPPr>
            <a:lvl1pPr lvl="0" fontAlgn="auto">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solidFill>
                  <a:srgbClr val="000000"/>
                </a:solidFill>
                <a:latin typeface="Arial" pitchFamily="2"/>
                <a:ea typeface="Droid Sans Fallback" pitchFamily="2"/>
                <a:cs typeface="Droid Sans Fallback" pitchFamily="2"/>
              </a:defRP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a:defRPr sz="1400"/>
            </a:pPr>
            <a:endParaRPr lang="en-US"/>
          </a:p>
        </p:txBody>
      </p:sp>
      <p:sp>
        <p:nvSpPr>
          <p:cNvPr id="3" name="Date Placeholder 2"/>
          <p:cNvSpPr txBox="1">
            <a:spLocks noGrp="1"/>
          </p:cNvSpPr>
          <p:nvPr>
            <p:ph type="dt" sz="quarter" idx="1"/>
          </p:nvPr>
        </p:nvSpPr>
        <p:spPr>
          <a:xfrm>
            <a:off x="3881438" y="0"/>
            <a:ext cx="2976562" cy="457200"/>
          </a:xfrm>
          <a:prstGeom prst="rect">
            <a:avLst/>
          </a:prstGeom>
          <a:noFill/>
          <a:ln>
            <a:noFill/>
          </a:ln>
        </p:spPr>
        <p:txBody>
          <a:bodyPr vert="horz" wrap="none" lIns="90000" tIns="45000" rIns="90000" bIns="45000" anchorCtr="0" compatLnSpc="1"/>
          <a:lstStyle>
            <a:defPPr lvl="0">
              <a:buNone/>
            </a:defPPr>
            <a:lvl1pPr lvl="0" algn="r" fontAlgn="auto">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solidFill>
                  <a:srgbClr val="000000"/>
                </a:solidFill>
                <a:latin typeface="Arial" pitchFamily="2"/>
                <a:ea typeface="Droid Sans Fallback" pitchFamily="2"/>
                <a:cs typeface="Droid Sans Fallback" pitchFamily="2"/>
              </a:defRP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a:defRPr sz="1400"/>
            </a:pPr>
            <a:endParaRPr lang="en-US"/>
          </a:p>
        </p:txBody>
      </p:sp>
      <p:sp>
        <p:nvSpPr>
          <p:cNvPr id="4" name="Footer Placeholder 3"/>
          <p:cNvSpPr txBox="1">
            <a:spLocks noGrp="1"/>
          </p:cNvSpPr>
          <p:nvPr>
            <p:ph type="ftr" sz="quarter" idx="2"/>
          </p:nvPr>
        </p:nvSpPr>
        <p:spPr>
          <a:xfrm>
            <a:off x="0" y="8686800"/>
            <a:ext cx="2974975" cy="457200"/>
          </a:xfrm>
          <a:prstGeom prst="rect">
            <a:avLst/>
          </a:prstGeom>
          <a:noFill/>
          <a:ln>
            <a:noFill/>
          </a:ln>
        </p:spPr>
        <p:txBody>
          <a:bodyPr vert="horz" wrap="none" lIns="90000" tIns="45000" rIns="90000" bIns="45000" anchor="b" anchorCtr="0" compatLnSpc="1"/>
          <a:lstStyle>
            <a:defPPr lvl="0">
              <a:buNone/>
            </a:defPPr>
            <a:lvl1pPr lvl="0" fontAlgn="auto">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solidFill>
                  <a:srgbClr val="000000"/>
                </a:solidFill>
                <a:latin typeface="Arial" pitchFamily="2"/>
                <a:ea typeface="Droid Sans Fallback" pitchFamily="2"/>
                <a:cs typeface="Droid Sans Fallback" pitchFamily="2"/>
              </a:defRP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a:defRPr sz="1400"/>
            </a:pPr>
            <a:endParaRPr lang="en-US"/>
          </a:p>
        </p:txBody>
      </p:sp>
      <p:sp>
        <p:nvSpPr>
          <p:cNvPr id="5" name="Slide Number Placeholder 4"/>
          <p:cNvSpPr txBox="1">
            <a:spLocks noGrp="1"/>
          </p:cNvSpPr>
          <p:nvPr>
            <p:ph type="sldNum" sz="quarter" idx="3"/>
          </p:nvPr>
        </p:nvSpPr>
        <p:spPr>
          <a:xfrm>
            <a:off x="3881438" y="8686800"/>
            <a:ext cx="2976562" cy="457200"/>
          </a:xfrm>
          <a:prstGeom prst="rect">
            <a:avLst/>
          </a:prstGeom>
          <a:noFill/>
          <a:ln>
            <a:noFill/>
          </a:ln>
        </p:spPr>
        <p:txBody>
          <a:bodyPr vert="horz" wrap="none" lIns="90000" tIns="45000" rIns="90000" bIns="45000" anchor="b" anchorCtr="0" compatLnSpc="1"/>
          <a:lstStyle>
            <a:defPPr lvl="0">
              <a:buNone/>
            </a:defPPr>
            <a:lvl1pPr lvl="0" algn="r" fontAlgn="auto">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solidFill>
                  <a:srgbClr val="000000"/>
                </a:solidFill>
                <a:latin typeface="Arial" pitchFamily="2"/>
                <a:ea typeface="Droid Sans Fallback" pitchFamily="2"/>
                <a:cs typeface="Droid Sans Fallback" pitchFamily="2"/>
              </a:defRP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a:defRPr sz="1400"/>
            </a:pPr>
            <a:fld id="{1FA8E690-D9F1-4D7E-B29D-7AD80E92ADB7}" type="slidenum">
              <a:rPr lang="en-US"/>
              <a:pPr>
                <a:defRPr sz="140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Move="1" noResize="1"/>
          </p:cNvSpPr>
          <p:nvPr/>
        </p:nvSpPr>
        <p:spPr>
          <a:xfrm>
            <a:off x="0" y="0"/>
            <a:ext cx="6858000" cy="9144000"/>
          </a:xfrm>
          <a:prstGeom prst="rect">
            <a:avLst/>
          </a:prstGeom>
          <a:solidFill>
            <a:srgbClr val="FFFFFF"/>
          </a:solidFill>
          <a:ln>
            <a:noFill/>
            <a:prstDash val="solid"/>
          </a:ln>
        </p:spPr>
        <p:txBody>
          <a:bodyPr wrap="none" lIns="90000" tIns="45000" rIns="90000" bIns="45000" anchor="ctr" anchorCtr="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fontAlgn="auto">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a:pPr>
            <a:endParaRPr lang="en-US" sz="1400">
              <a:solidFill>
                <a:srgbClr val="000000"/>
              </a:solidFill>
              <a:latin typeface="Arial" pitchFamily="2"/>
              <a:ea typeface="Droid Sans Fallback" pitchFamily="2"/>
              <a:cs typeface="Droid Sans Fallback" pitchFamily="2"/>
            </a:endParaRPr>
          </a:p>
        </p:txBody>
      </p:sp>
      <p:sp>
        <p:nvSpPr>
          <p:cNvPr id="3" name="Freeform 2"/>
          <p:cNvSpPr/>
          <p:nvPr/>
        </p:nvSpPr>
        <p:spPr>
          <a:xfrm>
            <a:off x="0" y="0"/>
            <a:ext cx="6858000" cy="914400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wrap="none" lIns="90000" tIns="46800" rIns="90000" bIns="46800" anchor="ct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fontAlgn="auto">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a:pPr>
            <a:endParaRPr lang="en-US" sz="1400">
              <a:solidFill>
                <a:srgbClr val="000000"/>
              </a:solidFill>
              <a:latin typeface="Arial" pitchFamily="2"/>
              <a:ea typeface="Droid Sans Fallback" pitchFamily="2"/>
              <a:cs typeface="Droid Sans Fallback" pitchFamily="2"/>
            </a:endParaRPr>
          </a:p>
        </p:txBody>
      </p:sp>
      <p:sp>
        <p:nvSpPr>
          <p:cNvPr id="4" name="Freeform 3"/>
          <p:cNvSpPr/>
          <p:nvPr/>
        </p:nvSpPr>
        <p:spPr>
          <a:xfrm>
            <a:off x="0" y="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none" lIns="90000" tIns="46800" rIns="90000" bIns="46800" anchor="ct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fontAlgn="auto">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a:pPr>
            <a:endParaRPr lang="en-US" sz="1400">
              <a:solidFill>
                <a:srgbClr val="000000"/>
              </a:solidFill>
              <a:latin typeface="Arial" pitchFamily="2"/>
              <a:ea typeface="Droid Sans Fallback" pitchFamily="2"/>
              <a:cs typeface="Droid Sans Fallback" pitchFamily="2"/>
            </a:endParaRPr>
          </a:p>
        </p:txBody>
      </p:sp>
      <p:sp>
        <p:nvSpPr>
          <p:cNvPr id="5" name="Freeform 4"/>
          <p:cNvSpPr/>
          <p:nvPr/>
        </p:nvSpPr>
        <p:spPr>
          <a:xfrm>
            <a:off x="3884613" y="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none" lIns="90000" tIns="46800" rIns="90000" bIns="46800" anchor="ct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fontAlgn="auto">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a:pPr>
            <a:endParaRPr lang="en-US" sz="1400">
              <a:solidFill>
                <a:srgbClr val="000000"/>
              </a:solidFill>
              <a:latin typeface="Arial" pitchFamily="2"/>
              <a:ea typeface="Droid Sans Fallback" pitchFamily="2"/>
              <a:cs typeface="Droid Sans Fallback" pitchFamily="2"/>
            </a:endParaRPr>
          </a:p>
        </p:txBody>
      </p:sp>
      <p:sp>
        <p:nvSpPr>
          <p:cNvPr id="24582" name="Slide Image Placeholder 5"/>
          <p:cNvSpPr>
            <a:spLocks noGrp="1" noRot="1" noChangeAspect="1"/>
          </p:cNvSpPr>
          <p:nvPr>
            <p:ph type="sldImg" idx="2"/>
          </p:nvPr>
        </p:nvSpPr>
        <p:spPr bwMode="auto">
          <a:xfrm>
            <a:off x="1143000" y="685800"/>
            <a:ext cx="4570413" cy="3427413"/>
          </a:xfrm>
          <a:prstGeom prst="rect">
            <a:avLst/>
          </a:prstGeom>
          <a:noFill/>
          <a:ln w="9525">
            <a:noFill/>
            <a:miter lim="800000"/>
            <a:headEnd/>
            <a:tailEnd/>
          </a:ln>
        </p:spPr>
      </p:sp>
      <p:sp>
        <p:nvSpPr>
          <p:cNvPr id="24583" name="Notes Placeholder 6"/>
          <p:cNvSpPr txBox="1">
            <a:spLocks noGrp="1"/>
          </p:cNvSpPr>
          <p:nvPr>
            <p:ph type="body" sz="quarter" idx="3"/>
          </p:nvPr>
        </p:nvSpPr>
        <p:spPr bwMode="auto">
          <a:xfrm>
            <a:off x="685800" y="4343400"/>
            <a:ext cx="5484813" cy="41132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a:p>
        </p:txBody>
      </p:sp>
      <p:sp>
        <p:nvSpPr>
          <p:cNvPr id="8" name="Freeform 7"/>
          <p:cNvSpPr/>
          <p:nvPr/>
        </p:nvSpPr>
        <p:spPr>
          <a:xfrm>
            <a:off x="0" y="8685213"/>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none" lIns="90000" tIns="46800" rIns="90000" bIns="46800" anchor="ct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fontAlgn="auto">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a:pPr>
            <a:endParaRPr lang="en-US" sz="1400">
              <a:solidFill>
                <a:srgbClr val="000000"/>
              </a:solidFill>
              <a:latin typeface="Arial" pitchFamily="2"/>
              <a:ea typeface="Droid Sans Fallback" pitchFamily="2"/>
              <a:cs typeface="Droid Sans Fallback" pitchFamily="2"/>
            </a:endParaRPr>
          </a:p>
        </p:txBody>
      </p:sp>
      <p:sp>
        <p:nvSpPr>
          <p:cNvPr id="9" name="Slide Number Placeholder 8"/>
          <p:cNvSpPr txBox="1">
            <a:spLocks noGrp="1"/>
          </p:cNvSpPr>
          <p:nvPr>
            <p:ph type="sldNum" sz="quarter" idx="5"/>
          </p:nvPr>
        </p:nvSpPr>
        <p:spPr>
          <a:xfrm>
            <a:off x="3884613" y="8685213"/>
            <a:ext cx="2970212" cy="455612"/>
          </a:xfrm>
          <a:prstGeom prst="rect">
            <a:avLst/>
          </a:prstGeom>
          <a:noFill/>
          <a:ln>
            <a:noFill/>
          </a:ln>
        </p:spPr>
        <p:txBody>
          <a:bodyPr vert="horz" wrap="square" lIns="90000" tIns="46800" rIns="90000" bIns="46800" anchor="b" anchorCtr="0" compatLnSpc="1"/>
          <a:lstStyle>
            <a:lvl1pPr marL="0" marR="0" lvl="0" indent="0" algn="r" rtl="0" fontAlgn="auto"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l-GR" sz="1200" b="0" i="0" u="none" strike="noStrike" cap="none" baseline="0">
                <a:ln>
                  <a:noFill/>
                </a:ln>
                <a:solidFill>
                  <a:srgbClr val="000000"/>
                </a:solidFill>
                <a:latin typeface="Arial" pitchFamily="2"/>
                <a:ea typeface="DejaVu Sans" pitchFamily="2"/>
                <a:cs typeface="DejaVu Sans" pitchFamily="2"/>
              </a:defRPr>
            </a:lvl1pPr>
          </a:lstStyle>
          <a:p>
            <a:pPr>
              <a:defRPr/>
            </a:pPr>
            <a:fld id="{428793CF-05B5-4997-8BEA-E0B72D98A66D}" type="slidenum">
              <a:rPr/>
              <a:pPr>
                <a:defRPr/>
              </a:pPr>
              <a:t>‹#›</a:t>
            </a:fld>
            <a:endParaRPr/>
          </a:p>
        </p:txBody>
      </p:sp>
    </p:spTree>
  </p:cSld>
  <p:clrMap bg1="lt1" tx1="dk1" bg2="lt2" tx2="dk2" accent1="accent1" accent2="accent2" accent3="accent3" accent4="accent4" accent5="accent5" accent6="accent6" hlink="hlink" folHlink="folHlink"/>
  <p:notesStyle>
    <a:lvl1pPr algn="l" rtl="0" eaLnBrk="0" fontAlgn="base" hangingPunct="0">
      <a:spcBef>
        <a:spcPts val="450"/>
      </a:spcBef>
      <a:spcAft>
        <a:spcPct val="0"/>
      </a:spcAft>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lang="en-US" sz="1200">
        <a:solidFill>
          <a:srgbClr val="000000"/>
        </a:solidFill>
        <a:latin typeface="Times New Roman" pitchFamily="18"/>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28793CF-05B5-4997-8BEA-E0B72D98A66D}" type="slidenum">
              <a:rPr lang="en-US" smtClean="0"/>
              <a:pPr>
                <a:defRPr/>
              </a:pPr>
              <a:t>4</a:t>
            </a:fld>
            <a:endParaRPr lang="en-US"/>
          </a:p>
        </p:txBody>
      </p:sp>
    </p:spTree>
    <p:extLst>
      <p:ext uri="{BB962C8B-B14F-4D97-AF65-F5344CB8AC3E}">
        <p14:creationId xmlns:p14="http://schemas.microsoft.com/office/powerpoint/2010/main" val="2003443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28793CF-05B5-4997-8BEA-E0B72D98A66D}" type="slidenum">
              <a:rPr lang="en-US" smtClean="0"/>
              <a:pPr>
                <a:defRPr/>
              </a:pPr>
              <a:t>5</a:t>
            </a:fld>
            <a:endParaRPr lang="en-US"/>
          </a:p>
        </p:txBody>
      </p:sp>
    </p:spTree>
    <p:extLst>
      <p:ext uri="{BB962C8B-B14F-4D97-AF65-F5344CB8AC3E}">
        <p14:creationId xmlns:p14="http://schemas.microsoft.com/office/powerpoint/2010/main" val="4263094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28793CF-05B5-4997-8BEA-E0B72D98A66D}" type="slidenum">
              <a:rPr lang="en-US" smtClean="0"/>
              <a:pPr>
                <a:defRPr/>
              </a:pPr>
              <a:t>6</a:t>
            </a:fld>
            <a:endParaRPr lang="en-US"/>
          </a:p>
        </p:txBody>
      </p:sp>
    </p:spTree>
    <p:extLst>
      <p:ext uri="{BB962C8B-B14F-4D97-AF65-F5344CB8AC3E}">
        <p14:creationId xmlns:p14="http://schemas.microsoft.com/office/powerpoint/2010/main" val="25744682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p:cNvSpPr>
            <a:spLocks noGrp="1"/>
          </p:cNvSpPr>
          <p:nvPr>
            <p:ph type="dt" sz="half" idx="10"/>
          </p:nvPr>
        </p:nvSpPr>
        <p:spPr/>
        <p:txBody>
          <a:bodyPr/>
          <a:lstStyle>
            <a:lvl1pPr>
              <a:defRPr/>
            </a:lvl1pPr>
          </a:lstStyle>
          <a:p>
            <a:pPr>
              <a:defRPr/>
            </a:pPr>
            <a:fld id="{04CE6992-63DB-48F4-A245-3C2D8D3B3ADC}" type="datetimeFigureOut">
              <a:rPr lang="en-US"/>
              <a:pPr>
                <a:defRPr/>
              </a:pPr>
              <a:t>12/9/2024</a:t>
            </a:fld>
            <a:endParaRPr lang="en-US"/>
          </a:p>
        </p:txBody>
      </p:sp>
      <p:sp>
        <p:nvSpPr>
          <p:cNvPr id="12" name="Footer Placeholder 16"/>
          <p:cNvSpPr>
            <a:spLocks noGrp="1"/>
          </p:cNvSpPr>
          <p:nvPr>
            <p:ph type="ftr" sz="quarter" idx="11"/>
          </p:nvPr>
        </p:nvSpPr>
        <p:spPr/>
        <p:txBody>
          <a:bodyPr/>
          <a:lstStyle>
            <a:lvl1pPr>
              <a:defRPr/>
            </a:lvl1pPr>
          </a:lstStyle>
          <a:p>
            <a:pPr>
              <a:defRPr/>
            </a:pPr>
            <a:endParaRPr lang="en-US"/>
          </a:p>
        </p:txBody>
      </p:sp>
      <p:sp>
        <p:nvSpPr>
          <p:cNvPr id="13" name="Slide Number Placeholder 28"/>
          <p:cNvSpPr>
            <a:spLocks noGrp="1"/>
          </p:cNvSpPr>
          <p:nvPr>
            <p:ph type="sldNum" sz="quarter" idx="12"/>
          </p:nvPr>
        </p:nvSpPr>
        <p:spPr/>
        <p:txBody>
          <a:bodyPr/>
          <a:lstStyle>
            <a:lvl1pPr>
              <a:defRPr sz="1400">
                <a:solidFill>
                  <a:srgbClr val="FFFFFF"/>
                </a:solidFill>
              </a:defRPr>
            </a:lvl1pPr>
          </a:lstStyle>
          <a:p>
            <a:pPr>
              <a:defRPr/>
            </a:pPr>
            <a:fld id="{060F053F-243F-4B02-B749-3FAB80A5FE70}" type="slidenum">
              <a:rPr lang="el-GR"/>
              <a:pPr>
                <a:defRPr/>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65AF7A72-3CCB-4A01-9E8A-472C4824FFB7}" type="datetimeFigureOut">
              <a:rPr lang="en-US"/>
              <a:pPr>
                <a:defRPr/>
              </a:pPr>
              <a:t>12/9/2024</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3A3AA86-2185-4444-9053-4C950CDE5372}"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AFBEC41F-C657-4F69-82B7-C77D135563A4}" type="datetimeFigureOut">
              <a:rPr lang="en-US"/>
              <a:pPr>
                <a:defRPr/>
              </a:pPr>
              <a:t>12/9/2024</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C27D6E3-807C-44B8-97B1-22D4AE32CC1A}"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914400" y="1447800"/>
            <a:ext cx="7772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469CFF0D-A984-44FB-9FB5-6509198472CE}" type="datetimeFigureOut">
              <a:rPr lang="en-US"/>
              <a:pPr>
                <a:defRPr/>
              </a:pPr>
              <a:t>12/9/2024</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BC78BBE-3301-42E2-91A3-A48CB9C80BF2}"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a:t>Click to edit Master title style</a:t>
            </a:r>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9" name="Date Placeholder 3"/>
          <p:cNvSpPr>
            <a:spLocks noGrp="1"/>
          </p:cNvSpPr>
          <p:nvPr>
            <p:ph type="dt" sz="half" idx="10"/>
          </p:nvPr>
        </p:nvSpPr>
        <p:spPr/>
        <p:txBody>
          <a:bodyPr/>
          <a:lstStyle>
            <a:lvl1pPr>
              <a:defRPr/>
            </a:lvl1pPr>
          </a:lstStyle>
          <a:p>
            <a:pPr>
              <a:defRPr/>
            </a:pPr>
            <a:fld id="{8656BD8B-B12A-4AAF-A480-9DC95DDAE56C}" type="datetimeFigureOut">
              <a:rPr lang="en-US"/>
              <a:pPr>
                <a:defRPr/>
              </a:pPr>
              <a:t>12/9/2024</a:t>
            </a:fld>
            <a:endParaRPr lang="en-US"/>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endParaRPr lang="en-US"/>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1DF99738-C553-4BD2-AEB9-34E8DA110402}" type="slidenum">
              <a:rPr lang="el-GR"/>
              <a:pPr>
                <a:defRPr/>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914400" y="1447800"/>
            <a:ext cx="37490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933950" y="1447800"/>
            <a:ext cx="37490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4981FA52-1878-4D5B-8C9D-173D6084C6FA}" type="datetimeFigureOut">
              <a:rPr lang="en-US"/>
              <a:pPr>
                <a:defRPr/>
              </a:pPr>
              <a:t>12/9/2024</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DFB8829-EAD0-4E87-AAEB-6901F7FA64BE}"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4"/>
          </p:nvPr>
        </p:nvSpPr>
        <p:spPr>
          <a:xfrm>
            <a:off x="4953000" y="2247900"/>
            <a:ext cx="3733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fld id="{EE7493C0-8BA5-43BF-8D7C-89E7975C0FEF}" type="datetimeFigureOut">
              <a:rPr lang="en-US"/>
              <a:pPr>
                <a:defRPr/>
              </a:pPr>
              <a:t>12/9/2024</a:t>
            </a:fld>
            <a:endParaRPr lang="en-US" dirty="0"/>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55D42ABE-3D91-4E53-9797-9AA2D425C9B1}"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A74727F4-9DE0-41C5-A09E-7494863C39C2}" type="datetimeFigureOut">
              <a:rPr lang="en-US"/>
              <a:pPr>
                <a:defRPr/>
              </a:pPr>
              <a:t>12/9/2024</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42CC3687-C248-4DF4-9C02-1A3E9F9CF299}"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381156D4-6DF5-42D3-9451-23E91F198794}" type="datetimeFigureOut">
              <a:rPr lang="en-US"/>
              <a:pPr>
                <a:defRPr/>
              </a:pPr>
              <a:t>12/9/2024</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CCB6109B-39C2-4286-8B6A-05BEB6FF13C9}" type="slidenum">
              <a:rPr lang="el-GR"/>
              <a:pPr>
                <a:defRPr/>
              </a:pPr>
              <a:t>‹#›</a:t>
            </a:fld>
            <a:endParaRPr lang="el-G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p:cNvSpPr>
            <a:spLocks noGrp="1"/>
          </p:cNvSpPr>
          <p:nvPr>
            <p:ph type="dt" sz="half" idx="10"/>
          </p:nvPr>
        </p:nvSpPr>
        <p:spPr/>
        <p:txBody>
          <a:bodyPr/>
          <a:lstStyle>
            <a:lvl1pPr>
              <a:defRPr/>
            </a:lvl1pPr>
          </a:lstStyle>
          <a:p>
            <a:pPr>
              <a:defRPr/>
            </a:pPr>
            <a:fld id="{8347C7FA-8F65-4130-AFEC-AA4ED5121F56}" type="datetimeFigureOut">
              <a:rPr lang="en-US"/>
              <a:pPr>
                <a:defRPr/>
              </a:pPr>
              <a:t>12/9/2024</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F725AB8F-EF70-47CF-861E-08FA4B89AEA5}"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fld id="{FC249A8D-49D0-453D-8A88-A37F51C28D4C}" type="datetimeFigureOut">
              <a:rPr lang="en-US"/>
              <a:pPr>
                <a:defRPr/>
              </a:pPr>
              <a:t>12/9/2024</a:t>
            </a:fld>
            <a:endParaRPr lang="en-US"/>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48740B6D-6893-4C0F-8834-64FB2158FD51}"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p>
        </p:txBody>
      </p:sp>
      <p:sp>
        <p:nvSpPr>
          <p:cNvPr id="1028" name="Title Placeholder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a:t>Click to edit Master title style</a:t>
            </a:r>
          </a:p>
        </p:txBody>
      </p:sp>
      <p:sp>
        <p:nvSpPr>
          <p:cNvPr id="1029" name="Text Placeholder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defRPr/>
            </a:pPr>
            <a:fld id="{C396749C-D71C-483C-8BF0-1E366DE16B7A}" type="datetimeFigureOut">
              <a:rPr lang="en-US"/>
              <a:pPr>
                <a:defRPr/>
              </a:pPr>
              <a:t>12/9/2024</a:t>
            </a:fld>
            <a:endParaRPr lang="en-US"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C42B3A69-1130-4DCE-A577-81112907D8F9}"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874" r:id="rId1"/>
    <p:sldLayoutId id="2147483867" r:id="rId2"/>
    <p:sldLayoutId id="2147483875" r:id="rId3"/>
    <p:sldLayoutId id="2147483868" r:id="rId4"/>
    <p:sldLayoutId id="2147483869" r:id="rId5"/>
    <p:sldLayoutId id="2147483870" r:id="rId6"/>
    <p:sldLayoutId id="2147483871" r:id="rId7"/>
    <p:sldLayoutId id="2147483876" r:id="rId8"/>
    <p:sldLayoutId id="2147483877" r:id="rId9"/>
    <p:sldLayoutId id="2147483872" r:id="rId10"/>
    <p:sldLayoutId id="2147483873"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Calibri" pitchFamily="34" charset="0"/>
        </a:defRPr>
      </a:lvl2pPr>
      <a:lvl3pPr algn="l" rtl="0" eaLnBrk="0" fontAlgn="base" hangingPunct="0">
        <a:spcBef>
          <a:spcPct val="0"/>
        </a:spcBef>
        <a:spcAft>
          <a:spcPct val="0"/>
        </a:spcAft>
        <a:defRPr sz="4000">
          <a:solidFill>
            <a:schemeClr val="tx2"/>
          </a:solidFill>
          <a:latin typeface="Calibri" pitchFamily="34" charset="0"/>
        </a:defRPr>
      </a:lvl3pPr>
      <a:lvl4pPr algn="l" rtl="0" eaLnBrk="0" fontAlgn="base" hangingPunct="0">
        <a:spcBef>
          <a:spcPct val="0"/>
        </a:spcBef>
        <a:spcAft>
          <a:spcPct val="0"/>
        </a:spcAft>
        <a:defRPr sz="4000">
          <a:solidFill>
            <a:schemeClr val="tx2"/>
          </a:solidFill>
          <a:latin typeface="Calibri" pitchFamily="34" charset="0"/>
        </a:defRPr>
      </a:lvl4pPr>
      <a:lvl5pPr algn="l" rtl="0" eaLnBrk="0" fontAlgn="base" hangingPunct="0">
        <a:spcBef>
          <a:spcPct val="0"/>
        </a:spcBef>
        <a:spcAft>
          <a:spcPct val="0"/>
        </a:spcAft>
        <a:defRPr sz="4000">
          <a:solidFill>
            <a:schemeClr val="tx2"/>
          </a:solidFill>
          <a:latin typeface="Calibri" pitchFamily="34" charset="0"/>
        </a:defRPr>
      </a:lvl5pPr>
      <a:lvl6pPr marL="457200" algn="l" rtl="0" fontAlgn="base">
        <a:spcBef>
          <a:spcPct val="0"/>
        </a:spcBef>
        <a:spcAft>
          <a:spcPct val="0"/>
        </a:spcAft>
        <a:defRPr sz="4000">
          <a:solidFill>
            <a:schemeClr val="tx2"/>
          </a:solidFill>
          <a:latin typeface="Calibri" pitchFamily="34" charset="0"/>
        </a:defRPr>
      </a:lvl6pPr>
      <a:lvl7pPr marL="914400" algn="l" rtl="0" fontAlgn="base">
        <a:spcBef>
          <a:spcPct val="0"/>
        </a:spcBef>
        <a:spcAft>
          <a:spcPct val="0"/>
        </a:spcAft>
        <a:defRPr sz="4000">
          <a:solidFill>
            <a:schemeClr val="tx2"/>
          </a:solidFill>
          <a:latin typeface="Calibri" pitchFamily="34" charset="0"/>
        </a:defRPr>
      </a:lvl7pPr>
      <a:lvl8pPr marL="1371600" algn="l" rtl="0" fontAlgn="base">
        <a:spcBef>
          <a:spcPct val="0"/>
        </a:spcBef>
        <a:spcAft>
          <a:spcPct val="0"/>
        </a:spcAft>
        <a:defRPr sz="4000">
          <a:solidFill>
            <a:schemeClr val="tx2"/>
          </a:solidFill>
          <a:latin typeface="Calibri" pitchFamily="34" charset="0"/>
        </a:defRPr>
      </a:lvl8pPr>
      <a:lvl9pPr marL="1828800" algn="l" rtl="0" fontAlgn="base">
        <a:spcBef>
          <a:spcPct val="0"/>
        </a:spcBef>
        <a:spcAft>
          <a:spcPct val="0"/>
        </a:spcAft>
        <a:defRPr sz="4000">
          <a:solidFill>
            <a:schemeClr val="tx2"/>
          </a:solidFill>
          <a:latin typeface="Calibri"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7.xml"/><Relationship Id="rId1" Type="http://schemas.openxmlformats.org/officeDocument/2006/relationships/video" Target="https://www.youtube.com/embed/2pZy2pQbOGA?feature=oembed" TargetMode="Externa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audio" Target="../media/media7.m4a"/><Relationship Id="rId3" Type="http://schemas.microsoft.com/office/2007/relationships/media" Target="../media/media5.m4a"/><Relationship Id="rId7" Type="http://schemas.microsoft.com/office/2007/relationships/media" Target="../media/media7.m4a"/><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audio" Target="../media/media6.m4a"/><Relationship Id="rId11" Type="http://schemas.openxmlformats.org/officeDocument/2006/relationships/image" Target="../media/image8.png"/><Relationship Id="rId5" Type="http://schemas.microsoft.com/office/2007/relationships/media" Target="../media/media6.m4a"/><Relationship Id="rId10" Type="http://schemas.openxmlformats.org/officeDocument/2006/relationships/image" Target="../media/image9.png"/><Relationship Id="rId4" Type="http://schemas.openxmlformats.org/officeDocument/2006/relationships/audio" Target="../media/media5.m4a"/><Relationship Id="rId9"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slideLayout" Target="../slideLayouts/slideLayout7.xml"/><Relationship Id="rId4" Type="http://schemas.openxmlformats.org/officeDocument/2006/relationships/audio" Target="../media/media9.m4a"/></Relationships>
</file>

<file path=ppt/slides/_rels/slide9.xml.rels><?xml version="1.0" encoding="UTF-8" standalone="yes"?>
<Relationships xmlns="http://schemas.openxmlformats.org/package/2006/relationships"><Relationship Id="rId3" Type="http://schemas.microsoft.com/office/2007/relationships/media" Target="../media/media11.mp3"/><Relationship Id="rId7" Type="http://schemas.openxmlformats.org/officeDocument/2006/relationships/image" Target="../media/image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png"/><Relationship Id="rId5" Type="http://schemas.openxmlformats.org/officeDocument/2006/relationships/slideLayout" Target="../slideLayouts/slideLayout7.xml"/><Relationship Id="rId4" Type="http://schemas.openxmlformats.org/officeDocument/2006/relationships/audio" Target="../media/media11.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ubtitle 2"/>
          <p:cNvSpPr>
            <a:spLocks noGrp="1"/>
          </p:cNvSpPr>
          <p:nvPr>
            <p:ph type="subTitle" idx="1"/>
          </p:nvPr>
        </p:nvSpPr>
        <p:spPr>
          <a:xfrm>
            <a:off x="1371600" y="3886200"/>
            <a:ext cx="6153150" cy="766763"/>
          </a:xfrm>
        </p:spPr>
        <p:txBody>
          <a:bodyPr/>
          <a:lstStyle/>
          <a:p>
            <a:pPr eaLnBrk="1" hangingPunct="1"/>
            <a:r>
              <a:rPr lang="el-GR" dirty="0"/>
              <a:t>ΧΕΙΜΕΡΙΝΟ ΕΞΑΜΗΝΟ 202</a:t>
            </a:r>
            <a:r>
              <a:rPr lang="en-US" dirty="0"/>
              <a:t>4</a:t>
            </a:r>
            <a:endParaRPr lang="el-GR" dirty="0"/>
          </a:p>
          <a:p>
            <a:pPr eaLnBrk="1" hangingPunct="1"/>
            <a:endParaRPr lang="el-GR" dirty="0"/>
          </a:p>
        </p:txBody>
      </p:sp>
      <p:sp>
        <p:nvSpPr>
          <p:cNvPr id="6147" name="Title 1"/>
          <p:cNvSpPr>
            <a:spLocks noGrp="1"/>
          </p:cNvSpPr>
          <p:nvPr>
            <p:ph type="ctrTitle"/>
          </p:nvPr>
        </p:nvSpPr>
        <p:spPr>
          <a:xfrm>
            <a:off x="457200" y="1506538"/>
            <a:ext cx="8229600" cy="1470025"/>
          </a:xfrm>
        </p:spPr>
        <p:txBody>
          <a:bodyPr/>
          <a:lstStyle/>
          <a:p>
            <a:pPr eaLnBrk="1" hangingPunct="1"/>
            <a:r>
              <a:rPr lang="el-GR" b="1" dirty="0">
                <a:solidFill>
                  <a:srgbClr val="C00000"/>
                </a:solidFill>
              </a:rPr>
              <a:t>ΦΙΛΟΣΟΦΙΑ ΠΟΛΙΤΙΣΜΟΥ &amp; ΑΙΣΘΗΤΙΚΗ</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0DA645E1-26B9-46E2-3E9C-3F88EAB65A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5448" y="0"/>
            <a:ext cx="4968552" cy="6858000"/>
          </a:xfrm>
          <a:prstGeom prst="rect">
            <a:avLst/>
          </a:prstGeom>
        </p:spPr>
      </p:pic>
      <p:pic>
        <p:nvPicPr>
          <p:cNvPr id="2" name="Online Media 1" title="Εισαγωγή στην Αισθητική του Hegel A΄">
            <a:hlinkClick r:id="" action="ppaction://media"/>
            <a:extLst>
              <a:ext uri="{FF2B5EF4-FFF2-40B4-BE49-F238E27FC236}">
                <a16:creationId xmlns:a16="http://schemas.microsoft.com/office/drawing/2014/main" id="{B81D2897-4C08-046C-306D-5B0DB2AE8360}"/>
              </a:ext>
            </a:extLst>
          </p:cNvPr>
          <p:cNvPicPr>
            <a:picLocks noRot="1" noChangeAspect="1"/>
          </p:cNvPicPr>
          <p:nvPr>
            <a:videoFile r:link="rId1"/>
          </p:nvPr>
        </p:nvPicPr>
        <p:blipFill>
          <a:blip r:embed="rId4"/>
          <a:stretch>
            <a:fillRect/>
          </a:stretch>
        </p:blipFill>
        <p:spPr>
          <a:xfrm>
            <a:off x="827584" y="1340768"/>
            <a:ext cx="2786414" cy="1573163"/>
          </a:xfrm>
          <a:prstGeom prst="rect">
            <a:avLst/>
          </a:prstGeom>
        </p:spPr>
      </p:pic>
    </p:spTree>
    <p:extLst>
      <p:ext uri="{BB962C8B-B14F-4D97-AF65-F5344CB8AC3E}">
        <p14:creationId xmlns:p14="http://schemas.microsoft.com/office/powerpoint/2010/main" val="265289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E5E7A0B-D113-5F08-D18A-43834C1018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9799" y="0"/>
            <a:ext cx="5404402" cy="6858000"/>
          </a:xfrm>
          <a:prstGeom prst="rect">
            <a:avLst/>
          </a:prstGeom>
        </p:spPr>
      </p:pic>
    </p:spTree>
    <p:extLst>
      <p:ext uri="{BB962C8B-B14F-4D97-AF65-F5344CB8AC3E}">
        <p14:creationId xmlns:p14="http://schemas.microsoft.com/office/powerpoint/2010/main" val="3503853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age of a book&#10;&#10;Description automatically generated with medium confidence">
            <a:extLst>
              <a:ext uri="{FF2B5EF4-FFF2-40B4-BE49-F238E27FC236}">
                <a16:creationId xmlns:a16="http://schemas.microsoft.com/office/drawing/2014/main" id="{FFC98C05-E363-F1FD-53D7-DA5CC052F5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519" b="650"/>
          <a:stretch/>
        </p:blipFill>
        <p:spPr>
          <a:xfrm>
            <a:off x="1907704" y="0"/>
            <a:ext cx="5256584" cy="6813376"/>
          </a:xfrm>
          <a:prstGeom prst="rect">
            <a:avLst/>
          </a:prstGeom>
        </p:spPr>
      </p:pic>
    </p:spTree>
    <p:extLst>
      <p:ext uri="{BB962C8B-B14F-4D97-AF65-F5344CB8AC3E}">
        <p14:creationId xmlns:p14="http://schemas.microsoft.com/office/powerpoint/2010/main" val="3061770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alendar&#10;&#10;Description automatically generated">
            <a:extLst>
              <a:ext uri="{FF2B5EF4-FFF2-40B4-BE49-F238E27FC236}">
                <a16:creationId xmlns:a16="http://schemas.microsoft.com/office/drawing/2014/main" id="{AB5F1096-D44D-44FD-169D-501CFAE455B6}"/>
              </a:ext>
            </a:extLst>
          </p:cNvPr>
          <p:cNvPicPr>
            <a:picLocks noChangeAspect="1"/>
          </p:cNvPicPr>
          <p:nvPr/>
        </p:nvPicPr>
        <p:blipFill rotWithShape="1">
          <a:blip r:embed="rId2">
            <a:extLst>
              <a:ext uri="{28A0092B-C50C-407E-A947-70E740481C1C}">
                <a14:useLocalDpi xmlns:a14="http://schemas.microsoft.com/office/drawing/2010/main" val="0"/>
              </a:ext>
            </a:extLst>
          </a:blip>
          <a:srcRect t="15714"/>
          <a:stretch/>
        </p:blipFill>
        <p:spPr>
          <a:xfrm rot="16200000">
            <a:off x="1184527" y="476672"/>
            <a:ext cx="6774945" cy="5904655"/>
          </a:xfrm>
          <a:prstGeom prst="rect">
            <a:avLst/>
          </a:prstGeom>
        </p:spPr>
      </p:pic>
    </p:spTree>
    <p:extLst>
      <p:ext uri="{BB962C8B-B14F-4D97-AF65-F5344CB8AC3E}">
        <p14:creationId xmlns:p14="http://schemas.microsoft.com/office/powerpoint/2010/main" val="3612884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ge of a book&#10;&#10;Description automatically generated with medium confidence">
            <a:extLst>
              <a:ext uri="{FF2B5EF4-FFF2-40B4-BE49-F238E27FC236}">
                <a16:creationId xmlns:a16="http://schemas.microsoft.com/office/drawing/2014/main" id="{8F72AC92-6EE3-049B-136E-3951DEE7C5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98" r="1781" b="1701"/>
          <a:stretch/>
        </p:blipFill>
        <p:spPr>
          <a:xfrm>
            <a:off x="2159732" y="23857"/>
            <a:ext cx="4824536" cy="6741368"/>
          </a:xfrm>
          <a:prstGeom prst="rect">
            <a:avLst/>
          </a:prstGeom>
        </p:spPr>
      </p:pic>
    </p:spTree>
    <p:extLst>
      <p:ext uri="{BB962C8B-B14F-4D97-AF65-F5344CB8AC3E}">
        <p14:creationId xmlns:p14="http://schemas.microsoft.com/office/powerpoint/2010/main" val="662004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8DED92ED-58F4-01B0-DDBB-DB45AEA0B4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40" t="2750" r="11896" b="1701"/>
          <a:stretch/>
        </p:blipFill>
        <p:spPr>
          <a:xfrm>
            <a:off x="2051721" y="44624"/>
            <a:ext cx="4896544" cy="6813376"/>
          </a:xfrm>
          <a:prstGeom prst="rect">
            <a:avLst/>
          </a:prstGeom>
        </p:spPr>
      </p:pic>
    </p:spTree>
    <p:extLst>
      <p:ext uri="{BB962C8B-B14F-4D97-AF65-F5344CB8AC3E}">
        <p14:creationId xmlns:p14="http://schemas.microsoft.com/office/powerpoint/2010/main" val="2671100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FF8005CF-40DA-7D26-15A1-B403D9DBA4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704" y="0"/>
            <a:ext cx="5400599" cy="6858000"/>
          </a:xfrm>
          <a:prstGeom prst="rect">
            <a:avLst/>
          </a:prstGeom>
        </p:spPr>
      </p:pic>
      <p:pic>
        <p:nvPicPr>
          <p:cNvPr id="2" name="Recorded Sound">
            <a:hlinkClick r:id="" action="ppaction://media"/>
            <a:extLst>
              <a:ext uri="{FF2B5EF4-FFF2-40B4-BE49-F238E27FC236}">
                <a16:creationId xmlns:a16="http://schemas.microsoft.com/office/drawing/2014/main" id="{F3C92569-5207-624F-DC93-8C120FD61E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9592" y="2348880"/>
            <a:ext cx="487363" cy="487363"/>
          </a:xfrm>
          <a:prstGeom prst="rect">
            <a:avLst/>
          </a:prstGeom>
        </p:spPr>
      </p:pic>
    </p:spTree>
    <p:extLst>
      <p:ext uri="{BB962C8B-B14F-4D97-AF65-F5344CB8AC3E}">
        <p14:creationId xmlns:p14="http://schemas.microsoft.com/office/powerpoint/2010/main" val="2771576828"/>
      </p:ext>
    </p:extLst>
  </p:cSld>
  <p:clrMapOvr>
    <a:masterClrMapping/>
  </p:clrMapOvr>
  <mc:AlternateContent xmlns:mc="http://schemas.openxmlformats.org/markup-compatibility/2006" xmlns:p14="http://schemas.microsoft.com/office/powerpoint/2010/main">
    <mc:Choice Requires="p14">
      <p:transition spd="slow" p14:dur="2000" advTm="162686"/>
    </mc:Choice>
    <mc:Fallback xmlns="">
      <p:transition spd="slow" advTm="162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6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of a person&#10;&#10;Description automatically generated with medium confidence">
            <a:extLst>
              <a:ext uri="{FF2B5EF4-FFF2-40B4-BE49-F238E27FC236}">
                <a16:creationId xmlns:a16="http://schemas.microsoft.com/office/drawing/2014/main" id="{A24DA3A5-FFFB-185E-962F-16A0EDB82FD6}"/>
              </a:ext>
            </a:extLst>
          </p:cNvPr>
          <p:cNvPicPr>
            <a:picLocks noChangeAspect="1"/>
          </p:cNvPicPr>
          <p:nvPr/>
        </p:nvPicPr>
        <p:blipFill rotWithShape="1">
          <a:blip r:embed="rId2">
            <a:extLst>
              <a:ext uri="{28A0092B-C50C-407E-A947-70E740481C1C}">
                <a14:useLocalDpi xmlns:a14="http://schemas.microsoft.com/office/drawing/2010/main" val="0"/>
              </a:ext>
            </a:extLst>
          </a:blip>
          <a:srcRect l="17065" r="3157"/>
          <a:stretch/>
        </p:blipFill>
        <p:spPr>
          <a:xfrm>
            <a:off x="4607496" y="0"/>
            <a:ext cx="4536504" cy="6858000"/>
          </a:xfrm>
          <a:prstGeom prst="rect">
            <a:avLst/>
          </a:prstGeom>
        </p:spPr>
      </p:pic>
      <p:sp>
        <p:nvSpPr>
          <p:cNvPr id="5" name="TextBox 4">
            <a:extLst>
              <a:ext uri="{FF2B5EF4-FFF2-40B4-BE49-F238E27FC236}">
                <a16:creationId xmlns:a16="http://schemas.microsoft.com/office/drawing/2014/main" id="{616F30F6-C374-9D12-0D96-BCFE99BCEED5}"/>
              </a:ext>
            </a:extLst>
          </p:cNvPr>
          <p:cNvSpPr txBox="1"/>
          <p:nvPr/>
        </p:nvSpPr>
        <p:spPr>
          <a:xfrm>
            <a:off x="0" y="56235"/>
            <a:ext cx="4572000" cy="6894195"/>
          </a:xfrm>
          <a:prstGeom prst="rect">
            <a:avLst/>
          </a:prstGeom>
          <a:noFill/>
        </p:spPr>
        <p:txBody>
          <a:bodyPr wrap="square" rtlCol="0">
            <a:spAutoFit/>
          </a:bodyPr>
          <a:lstStyle/>
          <a:p>
            <a:pPr algn="just"/>
            <a:r>
              <a:rPr lang="en-US" sz="1700" b="0" i="0" dirty="0">
                <a:effectLst/>
                <a:latin typeface="Times New Roman" panose="02020603050405020304" pitchFamily="18" charset="0"/>
                <a:cs typeface="Times New Roman" panose="02020603050405020304" pitchFamily="18" charset="0"/>
              </a:rPr>
              <a:t>4th Century B.C.·!, Ancient GREECE (</a:t>
            </a:r>
            <a:r>
              <a:rPr lang="en-US" sz="1700" b="0" i="0" dirty="0" err="1">
                <a:effectLst/>
                <a:latin typeface="Times New Roman" panose="02020603050405020304" pitchFamily="18" charset="0"/>
                <a:cs typeface="Times New Roman" panose="02020603050405020304" pitchFamily="18" charset="0"/>
              </a:rPr>
              <a:t>Beotia</a:t>
            </a:r>
            <a:r>
              <a:rPr lang="en-US" sz="1700" b="0" i="0" dirty="0">
                <a:effectLst/>
                <a:latin typeface="Times New Roman" panose="02020603050405020304" pitchFamily="18" charset="0"/>
                <a:cs typeface="Times New Roman" panose="02020603050405020304" pitchFamily="18" charset="0"/>
              </a:rPr>
              <a:t>). — «·TANAGRA figurine arranging garments·» (11·inches·high·!!!, facsimile). • In Ancient Greece, by the last quarter of the fourth century B.C., a new repertoire of TERRACOTTA figurines entered the market. — Appreciated for their naturalistic features, preserved pigments, variety, and charm, these figurines are known as TANAGRAS, from the site in Boeotia where great numbers of them were found. • The majority of Tanagra figurines depict FASHIONABLE WOMEN or GIRLS, elegantly wrapped in thin </a:t>
            </a:r>
            <a:r>
              <a:rPr lang="en-US" sz="1700" b="0" i="0" dirty="0" err="1">
                <a:effectLst/>
                <a:latin typeface="Times New Roman" panose="02020603050405020304" pitchFamily="18" charset="0"/>
                <a:cs typeface="Times New Roman" panose="02020603050405020304" pitchFamily="18" charset="0"/>
              </a:rPr>
              <a:t>himations</a:t>
            </a:r>
            <a:r>
              <a:rPr lang="en-US" sz="1700" b="0" i="0" dirty="0">
                <a:effectLst/>
                <a:latin typeface="Times New Roman" panose="02020603050405020304" pitchFamily="18" charset="0"/>
                <a:cs typeface="Times New Roman" panose="02020603050405020304" pitchFamily="18" charset="0"/>
              </a:rPr>
              <a:t> (cloaks), and sometimes wearing broad-brimmed hats and holding wreaths or fans. • Previously, in the 5th and 4th (first part) centuries B.C., terracotta statuettes had been produced in Athens primarily for religious purposes, or as souvenirs of the theater. • In contrast, the entirely new repertoire of TANAGRA </a:t>
            </a:r>
            <a:r>
              <a:rPr lang="en-US" sz="1700" b="0" i="0" dirty="0" err="1">
                <a:effectLst/>
                <a:latin typeface="Times New Roman" panose="02020603050405020304" pitchFamily="18" charset="0"/>
                <a:cs typeface="Times New Roman" panose="02020603050405020304" pitchFamily="18" charset="0"/>
              </a:rPr>
              <a:t>terracottas</a:t>
            </a:r>
            <a:r>
              <a:rPr lang="en-US" sz="1700" b="0" i="0" dirty="0">
                <a:effectLst/>
                <a:latin typeface="Times New Roman" panose="02020603050405020304" pitchFamily="18" charset="0"/>
                <a:cs typeface="Times New Roman" panose="02020603050405020304" pitchFamily="18" charset="0"/>
              </a:rPr>
              <a:t> was based on an intimate examination of the personal world of mortal women and children, occasionally young men, and other characters, who are believed to have had their origins in the "New Comedy" of MENANDER (ca·342-292·B.C., Greek comic author, disciple of the Greek philosopher THEOPHRASTUS [ca·371-288 B.C.).</a:t>
            </a:r>
            <a:endParaRPr lang="en-US"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1594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wearing, hair, dressed&#10;&#10;Description automatically generated">
            <a:extLst>
              <a:ext uri="{FF2B5EF4-FFF2-40B4-BE49-F238E27FC236}">
                <a16:creationId xmlns:a16="http://schemas.microsoft.com/office/drawing/2014/main" id="{E92B58EC-E146-C038-92B8-D882D49C7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4427" y="0"/>
            <a:ext cx="4315146" cy="6858000"/>
          </a:xfrm>
          <a:prstGeom prst="rect">
            <a:avLst/>
          </a:prstGeom>
        </p:spPr>
      </p:pic>
    </p:spTree>
    <p:extLst>
      <p:ext uri="{BB962C8B-B14F-4D97-AF65-F5344CB8AC3E}">
        <p14:creationId xmlns:p14="http://schemas.microsoft.com/office/powerpoint/2010/main" val="1237727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87636787_308435070658077_8937460914740918566_n"/>
          <p:cNvPicPr>
            <a:picLocks noChangeAspect="1" noChangeArrowheads="1"/>
          </p:cNvPicPr>
          <p:nvPr/>
        </p:nvPicPr>
        <p:blipFill>
          <a:blip r:embed="rId2" cstate="print"/>
          <a:srcRect/>
          <a:stretch>
            <a:fillRect/>
          </a:stretch>
        </p:blipFill>
        <p:spPr bwMode="auto">
          <a:xfrm>
            <a:off x="0" y="0"/>
            <a:ext cx="8869054" cy="6597352"/>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2273BD51-AB5B-C580-6676-96F5E3552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11283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ΑΙΣΘΗΤΙΚΗ">
            <a:extLst>
              <a:ext uri="{FF2B5EF4-FFF2-40B4-BE49-F238E27FC236}">
                <a16:creationId xmlns:a16="http://schemas.microsoft.com/office/drawing/2014/main" id="{FD37E8E0-29BD-FB30-D995-3E2897B7143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96437321-07C5-2AD7-8666-60FEFF704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314" y="29481"/>
            <a:ext cx="2506540" cy="3849823"/>
          </a:xfrm>
          <a:prstGeom prst="rect">
            <a:avLst/>
          </a:prstGeom>
        </p:spPr>
      </p:pic>
      <p:pic>
        <p:nvPicPr>
          <p:cNvPr id="1026" name="Picture 2" descr="Εισαγωγή στην αισθητική image 0">
            <a:extLst>
              <a:ext uri="{FF2B5EF4-FFF2-40B4-BE49-F238E27FC236}">
                <a16:creationId xmlns:a16="http://schemas.microsoft.com/office/drawing/2014/main" id="{585E6270-B0F8-96B2-6D40-DDCA7C732E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250" t="1" r="21701" b="-1249"/>
          <a:stretch/>
        </p:blipFill>
        <p:spPr bwMode="auto">
          <a:xfrm>
            <a:off x="35496" y="3186254"/>
            <a:ext cx="2088232" cy="36422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305DA46-FD19-BF77-73E1-B897374A55F9}"/>
              </a:ext>
            </a:extLst>
          </p:cNvPr>
          <p:cNvPicPr>
            <a:picLocks noChangeAspect="1"/>
          </p:cNvPicPr>
          <p:nvPr/>
        </p:nvPicPr>
        <p:blipFill>
          <a:blip r:embed="rId7"/>
          <a:srcRect t="5909"/>
          <a:stretch/>
        </p:blipFill>
        <p:spPr>
          <a:xfrm>
            <a:off x="3240546" y="31072"/>
            <a:ext cx="5811647" cy="6710626"/>
          </a:xfrm>
          <a:prstGeom prst="rect">
            <a:avLst/>
          </a:prstGeom>
        </p:spPr>
      </p:pic>
      <p:pic>
        <p:nvPicPr>
          <p:cNvPr id="8" name="Recorded Sound">
            <a:hlinkClick r:id="" action="ppaction://media"/>
            <a:extLst>
              <a:ext uri="{FF2B5EF4-FFF2-40B4-BE49-F238E27FC236}">
                <a16:creationId xmlns:a16="http://schemas.microsoft.com/office/drawing/2014/main" id="{27C985C2-29F9-91CE-070F-15EAC3605F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68344" y="1772816"/>
            <a:ext cx="487363" cy="487363"/>
          </a:xfrm>
          <a:prstGeom prst="rect">
            <a:avLst/>
          </a:prstGeom>
        </p:spPr>
      </p:pic>
    </p:spTree>
    <p:extLst>
      <p:ext uri="{BB962C8B-B14F-4D97-AF65-F5344CB8AC3E}">
        <p14:creationId xmlns:p14="http://schemas.microsoft.com/office/powerpoint/2010/main" val="2979073497"/>
      </p:ext>
    </p:extLst>
  </p:cSld>
  <p:clrMapOvr>
    <a:masterClrMapping/>
  </p:clrMapOvr>
  <mc:AlternateContent xmlns:mc="http://schemas.openxmlformats.org/markup-compatibility/2006" xmlns:p14="http://schemas.microsoft.com/office/powerpoint/2010/main">
    <mc:Choice Requires="p14">
      <p:transition spd="slow" p14:dur="2000" advTm="37835"/>
    </mc:Choice>
    <mc:Fallback xmlns="">
      <p:transition spd="slow" advTm="37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ΑΙΣΘΗΤΙΚΗ">
            <a:extLst>
              <a:ext uri="{FF2B5EF4-FFF2-40B4-BE49-F238E27FC236}">
                <a16:creationId xmlns:a16="http://schemas.microsoft.com/office/drawing/2014/main" id="{FD37E8E0-29BD-FB30-D995-3E2897B7143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96437321-07C5-2AD7-8666-60FEFF704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314" y="29481"/>
            <a:ext cx="2506540" cy="3849823"/>
          </a:xfrm>
          <a:prstGeom prst="rect">
            <a:avLst/>
          </a:prstGeom>
        </p:spPr>
      </p:pic>
      <p:pic>
        <p:nvPicPr>
          <p:cNvPr id="1026" name="Picture 2" descr="Εισαγωγή στην αισθητική image 0">
            <a:extLst>
              <a:ext uri="{FF2B5EF4-FFF2-40B4-BE49-F238E27FC236}">
                <a16:creationId xmlns:a16="http://schemas.microsoft.com/office/drawing/2014/main" id="{585E6270-B0F8-96B2-6D40-DDCA7C732E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250" t="1" r="21701" b="-1249"/>
          <a:stretch/>
        </p:blipFill>
        <p:spPr bwMode="auto">
          <a:xfrm>
            <a:off x="35496" y="3186254"/>
            <a:ext cx="2088232" cy="36422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305DA46-FD19-BF77-73E1-B897374A55F9}"/>
              </a:ext>
            </a:extLst>
          </p:cNvPr>
          <p:cNvPicPr>
            <a:picLocks noChangeAspect="1"/>
          </p:cNvPicPr>
          <p:nvPr/>
        </p:nvPicPr>
        <p:blipFill>
          <a:blip r:embed="rId7"/>
          <a:srcRect t="5909"/>
          <a:stretch/>
        </p:blipFill>
        <p:spPr>
          <a:xfrm>
            <a:off x="3240546" y="31072"/>
            <a:ext cx="5811647" cy="6710626"/>
          </a:xfrm>
          <a:prstGeom prst="rect">
            <a:avLst/>
          </a:prstGeom>
        </p:spPr>
      </p:pic>
      <p:pic>
        <p:nvPicPr>
          <p:cNvPr id="2" name="Recorded Sound">
            <a:hlinkClick r:id="" action="ppaction://media"/>
            <a:extLst>
              <a:ext uri="{FF2B5EF4-FFF2-40B4-BE49-F238E27FC236}">
                <a16:creationId xmlns:a16="http://schemas.microsoft.com/office/drawing/2014/main" id="{DDB42B00-B64E-0F8E-B1D5-1F27A98FEF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76256" y="1772816"/>
            <a:ext cx="487363" cy="487363"/>
          </a:xfrm>
          <a:prstGeom prst="rect">
            <a:avLst/>
          </a:prstGeom>
        </p:spPr>
      </p:pic>
    </p:spTree>
    <p:extLst>
      <p:ext uri="{BB962C8B-B14F-4D97-AF65-F5344CB8AC3E}">
        <p14:creationId xmlns:p14="http://schemas.microsoft.com/office/powerpoint/2010/main" val="1885385154"/>
      </p:ext>
    </p:extLst>
  </p:cSld>
  <p:clrMapOvr>
    <a:masterClrMapping/>
  </p:clrMapOvr>
  <mc:AlternateContent xmlns:mc="http://schemas.openxmlformats.org/markup-compatibility/2006" xmlns:p14="http://schemas.microsoft.com/office/powerpoint/2010/main">
    <mc:Choice Requires="p14">
      <p:transition spd="slow" p14:dur="2000" advTm="37835"/>
    </mc:Choice>
    <mc:Fallback xmlns="">
      <p:transition spd="slow" advTm="378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8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ΑΙΣΘΗΤΙΚΗ">
            <a:extLst>
              <a:ext uri="{FF2B5EF4-FFF2-40B4-BE49-F238E27FC236}">
                <a16:creationId xmlns:a16="http://schemas.microsoft.com/office/drawing/2014/main" id="{FD37E8E0-29BD-FB30-D995-3E2897B7143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96437321-07C5-2AD7-8666-60FEFF704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314" y="29481"/>
            <a:ext cx="2506540" cy="3849823"/>
          </a:xfrm>
          <a:prstGeom prst="rect">
            <a:avLst/>
          </a:prstGeom>
        </p:spPr>
      </p:pic>
      <p:pic>
        <p:nvPicPr>
          <p:cNvPr id="1026" name="Picture 2" descr="Εισαγωγή στην αισθητική image 0">
            <a:extLst>
              <a:ext uri="{FF2B5EF4-FFF2-40B4-BE49-F238E27FC236}">
                <a16:creationId xmlns:a16="http://schemas.microsoft.com/office/drawing/2014/main" id="{585E6270-B0F8-96B2-6D40-DDCA7C732E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250" t="1" r="21701" b="-1249"/>
          <a:stretch/>
        </p:blipFill>
        <p:spPr bwMode="auto">
          <a:xfrm>
            <a:off x="35496" y="3186254"/>
            <a:ext cx="2088232" cy="36422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305DA46-FD19-BF77-73E1-B897374A55F9}"/>
              </a:ext>
            </a:extLst>
          </p:cNvPr>
          <p:cNvPicPr>
            <a:picLocks noChangeAspect="1"/>
          </p:cNvPicPr>
          <p:nvPr/>
        </p:nvPicPr>
        <p:blipFill>
          <a:blip r:embed="rId7"/>
          <a:srcRect t="5909"/>
          <a:stretch/>
        </p:blipFill>
        <p:spPr>
          <a:xfrm>
            <a:off x="3240546" y="-603448"/>
            <a:ext cx="5811647" cy="6710626"/>
          </a:xfrm>
          <a:prstGeom prst="rect">
            <a:avLst/>
          </a:prstGeom>
        </p:spPr>
      </p:pic>
      <p:pic>
        <p:nvPicPr>
          <p:cNvPr id="5" name="Recorded Sound">
            <a:hlinkClick r:id="" action="ppaction://media"/>
            <a:extLst>
              <a:ext uri="{FF2B5EF4-FFF2-40B4-BE49-F238E27FC236}">
                <a16:creationId xmlns:a16="http://schemas.microsoft.com/office/drawing/2014/main" id="{A787B03F-4A6C-C833-9E14-A3BE623369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68344" y="1340768"/>
            <a:ext cx="487363" cy="487363"/>
          </a:xfrm>
          <a:prstGeom prst="rect">
            <a:avLst/>
          </a:prstGeom>
        </p:spPr>
      </p:pic>
    </p:spTree>
    <p:extLst>
      <p:ext uri="{BB962C8B-B14F-4D97-AF65-F5344CB8AC3E}">
        <p14:creationId xmlns:p14="http://schemas.microsoft.com/office/powerpoint/2010/main" val="3179917019"/>
      </p:ext>
    </p:extLst>
  </p:cSld>
  <p:clrMapOvr>
    <a:masterClrMapping/>
  </p:clrMapOvr>
  <mc:AlternateContent xmlns:mc="http://schemas.openxmlformats.org/markup-compatibility/2006" xmlns:p14="http://schemas.microsoft.com/office/powerpoint/2010/main">
    <mc:Choice Requires="p14">
      <p:transition spd="slow" p14:dur="2000" advTm="37835"/>
    </mc:Choice>
    <mc:Fallback xmlns="">
      <p:transition spd="slow" advTm="378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8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13322B-68B2-7499-5465-567D4CD6EB8A}"/>
              </a:ext>
            </a:extLst>
          </p:cNvPr>
          <p:cNvSpPr txBox="1"/>
          <p:nvPr/>
        </p:nvSpPr>
        <p:spPr>
          <a:xfrm>
            <a:off x="2051720" y="116632"/>
            <a:ext cx="5400600" cy="646331"/>
          </a:xfrm>
          <a:prstGeom prst="rect">
            <a:avLst/>
          </a:prstGeom>
          <a:noFill/>
        </p:spPr>
        <p:txBody>
          <a:bodyPr wrap="square" rtlCol="0">
            <a:spAutoFit/>
          </a:bodyPr>
          <a:lstStyle/>
          <a:p>
            <a:pPr algn="ctr"/>
            <a:r>
              <a:rPr lang="en-US" dirty="0"/>
              <a:t>HEGEL F.G. </a:t>
            </a:r>
            <a:r>
              <a:rPr lang="el-GR" i="1" dirty="0"/>
              <a:t>Διαλέξεις για την αισθητική  </a:t>
            </a:r>
          </a:p>
          <a:p>
            <a:pPr algn="ctr"/>
            <a:endParaRPr lang="el-GR" dirty="0"/>
          </a:p>
        </p:txBody>
      </p:sp>
      <p:pic>
        <p:nvPicPr>
          <p:cNvPr id="4" name="Picture 3">
            <a:extLst>
              <a:ext uri="{FF2B5EF4-FFF2-40B4-BE49-F238E27FC236}">
                <a16:creationId xmlns:a16="http://schemas.microsoft.com/office/drawing/2014/main" id="{46EE6727-F2DB-E427-BB74-4430874A53CA}"/>
              </a:ext>
            </a:extLst>
          </p:cNvPr>
          <p:cNvPicPr>
            <a:picLocks noChangeAspect="1"/>
          </p:cNvPicPr>
          <p:nvPr/>
        </p:nvPicPr>
        <p:blipFill>
          <a:blip r:embed="rId10"/>
          <a:stretch>
            <a:fillRect/>
          </a:stretch>
        </p:blipFill>
        <p:spPr>
          <a:xfrm>
            <a:off x="3419872" y="476672"/>
            <a:ext cx="2590800" cy="180975"/>
          </a:xfrm>
          <a:prstGeom prst="rect">
            <a:avLst/>
          </a:prstGeom>
        </p:spPr>
      </p:pic>
      <p:sp>
        <p:nvSpPr>
          <p:cNvPr id="5" name="TextBox 4">
            <a:extLst>
              <a:ext uri="{FF2B5EF4-FFF2-40B4-BE49-F238E27FC236}">
                <a16:creationId xmlns:a16="http://schemas.microsoft.com/office/drawing/2014/main" id="{CADCE54D-AC3D-2D69-5E02-74913EC8CFA4}"/>
              </a:ext>
            </a:extLst>
          </p:cNvPr>
          <p:cNvSpPr txBox="1"/>
          <p:nvPr/>
        </p:nvSpPr>
        <p:spPr>
          <a:xfrm>
            <a:off x="251520" y="1123003"/>
            <a:ext cx="8640960" cy="3293209"/>
          </a:xfrm>
          <a:prstGeom prst="rect">
            <a:avLst/>
          </a:prstGeom>
          <a:noFill/>
        </p:spPr>
        <p:txBody>
          <a:bodyPr wrap="square" rtlCol="0">
            <a:spAutoFit/>
          </a:bodyPr>
          <a:lstStyle/>
          <a:p>
            <a:r>
              <a:rPr lang="el-GR" sz="1600" dirty="0"/>
              <a:t>Η έννοια &amp; φύση του έργου τέχνης</a:t>
            </a:r>
            <a:endParaRPr lang="en-US" sz="1600" dirty="0"/>
          </a:p>
          <a:p>
            <a:endParaRPr lang="el-GR" sz="1600" dirty="0"/>
          </a:p>
          <a:p>
            <a:r>
              <a:rPr lang="el-GR" sz="1600" dirty="0"/>
              <a:t>Η παραγωγή &amp; ο σκοπός του έργου τέχνης</a:t>
            </a:r>
            <a:endParaRPr lang="en-US" sz="1600" dirty="0"/>
          </a:p>
          <a:p>
            <a:endParaRPr lang="en-US" sz="1600" dirty="0"/>
          </a:p>
          <a:p>
            <a:r>
              <a:rPr lang="el-GR" sz="1600" dirty="0"/>
              <a:t>Η σχέση ωραίου &amp; αλήθειας</a:t>
            </a:r>
            <a:endParaRPr lang="en-US" sz="1600" dirty="0"/>
          </a:p>
          <a:p>
            <a:endParaRPr lang="el-GR" sz="1600" dirty="0"/>
          </a:p>
          <a:p>
            <a:r>
              <a:rPr lang="el-GR" sz="1600" dirty="0"/>
              <a:t>Η τέχνη ως συνάντηση αισθητού &amp; νοητού</a:t>
            </a:r>
            <a:endParaRPr lang="en-US" sz="1600" dirty="0"/>
          </a:p>
          <a:p>
            <a:endParaRPr lang="el-GR" sz="1600" dirty="0"/>
          </a:p>
          <a:p>
            <a:r>
              <a:rPr lang="el-GR" sz="1600" dirty="0"/>
              <a:t>Η σημασία του συμβόλου &amp; η λειτουργία του στην ιστορική συγκρότηση/καταγωγή της τέχνης</a:t>
            </a:r>
            <a:endParaRPr lang="en-US" sz="1600" dirty="0"/>
          </a:p>
          <a:p>
            <a:endParaRPr lang="el-GR" sz="1600" dirty="0"/>
          </a:p>
          <a:p>
            <a:r>
              <a:rPr lang="el-GR" sz="1600" dirty="0"/>
              <a:t>Μορφή &amp; περιεχόμενο: μια δυναμική σχέση στην κατανόηση της λειτουργίας της τέχνης</a:t>
            </a:r>
            <a:endParaRPr lang="en-US" sz="1600" dirty="0"/>
          </a:p>
          <a:p>
            <a:endParaRPr lang="el-GR" sz="1600" dirty="0"/>
          </a:p>
          <a:p>
            <a:r>
              <a:rPr lang="el-GR" sz="1600" dirty="0"/>
              <a:t>Η ιστορία της τέχνης ως εξελικτική διαδικασία</a:t>
            </a:r>
            <a:endParaRPr lang="en-US" sz="1600" dirty="0"/>
          </a:p>
        </p:txBody>
      </p:sp>
      <p:pic>
        <p:nvPicPr>
          <p:cNvPr id="7" name="Recorded Sound">
            <a:hlinkClick r:id="" action="ppaction://media"/>
            <a:extLst>
              <a:ext uri="{FF2B5EF4-FFF2-40B4-BE49-F238E27FC236}">
                <a16:creationId xmlns:a16="http://schemas.microsoft.com/office/drawing/2014/main" id="{66BAC1BA-E0CD-D78C-4593-3EFBB10C449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812360" y="476672"/>
            <a:ext cx="487363" cy="487363"/>
          </a:xfrm>
          <a:prstGeom prst="rect">
            <a:avLst/>
          </a:prstGeom>
        </p:spPr>
      </p:pic>
      <p:pic>
        <p:nvPicPr>
          <p:cNvPr id="8" name="Recorded Sound">
            <a:hlinkClick r:id="" action="ppaction://media"/>
            <a:extLst>
              <a:ext uri="{FF2B5EF4-FFF2-40B4-BE49-F238E27FC236}">
                <a16:creationId xmlns:a16="http://schemas.microsoft.com/office/drawing/2014/main" id="{5E044117-D94E-6833-34F1-A47E9B1FE42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227909" y="1047415"/>
            <a:ext cx="487363" cy="487363"/>
          </a:xfrm>
          <a:prstGeom prst="rect">
            <a:avLst/>
          </a:prstGeom>
        </p:spPr>
      </p:pic>
      <p:pic>
        <p:nvPicPr>
          <p:cNvPr id="9" name="Recorded Sound">
            <a:hlinkClick r:id="" action="ppaction://media"/>
            <a:extLst>
              <a:ext uri="{FF2B5EF4-FFF2-40B4-BE49-F238E27FC236}">
                <a16:creationId xmlns:a16="http://schemas.microsoft.com/office/drawing/2014/main" id="{6F9242C0-04D6-754C-42F5-B3EDDB5EC584}"/>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328318" y="1611000"/>
            <a:ext cx="487363" cy="487363"/>
          </a:xfrm>
          <a:prstGeom prst="rect">
            <a:avLst/>
          </a:prstGeom>
        </p:spPr>
      </p:pic>
      <p:pic>
        <p:nvPicPr>
          <p:cNvPr id="10" name="Recorded Sound">
            <a:hlinkClick r:id="" action="ppaction://media"/>
            <a:extLst>
              <a:ext uri="{FF2B5EF4-FFF2-40B4-BE49-F238E27FC236}">
                <a16:creationId xmlns:a16="http://schemas.microsoft.com/office/drawing/2014/main" id="{5C2AB54D-09A0-B166-0878-EC44352C2D01}"/>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3419872" y="2060848"/>
            <a:ext cx="487363" cy="487363"/>
          </a:xfrm>
          <a:prstGeom prst="rect">
            <a:avLst/>
          </a:prstGeom>
        </p:spPr>
      </p:pic>
    </p:spTree>
    <p:extLst>
      <p:ext uri="{BB962C8B-B14F-4D97-AF65-F5344CB8AC3E}">
        <p14:creationId xmlns:p14="http://schemas.microsoft.com/office/powerpoint/2010/main" val="2732583117"/>
      </p:ext>
    </p:extLst>
  </p:cSld>
  <p:clrMapOvr>
    <a:masterClrMapping/>
  </p:clrMapOvr>
  <mc:AlternateContent xmlns:mc="http://schemas.openxmlformats.org/markup-compatibility/2006" xmlns:p14="http://schemas.microsoft.com/office/powerpoint/2010/main">
    <mc:Choice Requires="p14">
      <p:transition spd="slow" p14:dur="2000" advTm="90737"/>
    </mc:Choice>
    <mc:Fallback xmlns="">
      <p:transition spd="slow" advTm="90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737" fill="hold"/>
                                        <p:tgtEl>
                                          <p:spTgt spid="7"/>
                                        </p:tgtEl>
                                      </p:cBhvr>
                                    </p:cmd>
                                  </p:childTnLst>
                                </p:cTn>
                              </p:par>
                            </p:childTnLst>
                          </p:cTn>
                        </p:par>
                        <p:par>
                          <p:cTn id="7" fill="hold">
                            <p:stCondLst>
                              <p:cond delay="90737"/>
                            </p:stCondLst>
                            <p:childTnLst>
                              <p:par>
                                <p:cTn id="8" presetID="1" presetClass="mediacall" presetSubtype="0" fill="hold" nodeType="afterEffect">
                                  <p:stCondLst>
                                    <p:cond delay="0"/>
                                  </p:stCondLst>
                                  <p:childTnLst>
                                    <p:cmd type="call" cmd="playFrom(0.0)">
                                      <p:cBhvr>
                                        <p:cTn id="9" dur="29919" fill="hold"/>
                                        <p:tgtEl>
                                          <p:spTgt spid="8"/>
                                        </p:tgtEl>
                                      </p:cBhvr>
                                    </p:cmd>
                                  </p:childTnLst>
                                </p:cTn>
                              </p:par>
                            </p:childTnLst>
                          </p:cTn>
                        </p:par>
                        <p:par>
                          <p:cTn id="10" fill="hold">
                            <p:stCondLst>
                              <p:cond delay="120656"/>
                            </p:stCondLst>
                            <p:childTnLst>
                              <p:par>
                                <p:cTn id="11" presetID="1" presetClass="mediacall" presetSubtype="0" fill="hold" nodeType="afterEffect">
                                  <p:stCondLst>
                                    <p:cond delay="0"/>
                                  </p:stCondLst>
                                  <p:childTnLst>
                                    <p:cmd type="call" cmd="playFrom(0.0)">
                                      <p:cBhvr>
                                        <p:cTn id="12" dur="215263" fill="hold"/>
                                        <p:tgtEl>
                                          <p:spTgt spid="9"/>
                                        </p:tgtEl>
                                      </p:cBhvr>
                                    </p:cmd>
                                  </p:childTnLst>
                                </p:cTn>
                              </p:par>
                            </p:childTnLst>
                          </p:cTn>
                        </p:par>
                        <p:par>
                          <p:cTn id="13" fill="hold">
                            <p:stCondLst>
                              <p:cond delay="335919"/>
                            </p:stCondLst>
                            <p:childTnLst>
                              <p:par>
                                <p:cTn id="14" presetID="1" presetClass="mediacall" presetSubtype="0" fill="hold" nodeType="afterEffect">
                                  <p:stCondLst>
                                    <p:cond delay="0"/>
                                  </p:stCondLst>
                                  <p:childTnLst>
                                    <p:cmd type="call" cmd="playFrom(0.0)">
                                      <p:cBhvr>
                                        <p:cTn id="15" dur="27232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audio>
              <p:cMediaNode vol="80000">
                <p:cTn id="17" fill="hold" display="0">
                  <p:stCondLst>
                    <p:cond delay="indefinite"/>
                  </p:stCondLst>
                  <p:endCondLst>
                    <p:cond evt="onStopAudio" delay="0">
                      <p:tgtEl>
                        <p:sldTgt/>
                      </p:tgtEl>
                    </p:cond>
                  </p:endCondLst>
                </p:cTn>
                <p:tgtEl>
                  <p:spTgt spid="8"/>
                </p:tgtEl>
              </p:cMediaNode>
            </p:audio>
            <p:audio>
              <p:cMediaNode vol="80000">
                <p:cTn id="18" fill="hold" display="0">
                  <p:stCondLst>
                    <p:cond delay="indefinite"/>
                  </p:stCondLst>
                  <p:endCondLst>
                    <p:cond evt="onStopAudio" delay="0">
                      <p:tgtEl>
                        <p:sldTgt/>
                      </p:tgtEl>
                    </p:cond>
                  </p:endCondLst>
                </p:cTn>
                <p:tgtEl>
                  <p:spTgt spid="9"/>
                </p:tgtEl>
              </p:cMediaNode>
            </p:audio>
            <p:audio>
              <p:cMediaNode vol="80000">
                <p:cTn id="19"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13322B-68B2-7499-5465-567D4CD6EB8A}"/>
              </a:ext>
            </a:extLst>
          </p:cNvPr>
          <p:cNvSpPr txBox="1"/>
          <p:nvPr/>
        </p:nvSpPr>
        <p:spPr>
          <a:xfrm>
            <a:off x="2051720" y="116632"/>
            <a:ext cx="5400600" cy="646331"/>
          </a:xfrm>
          <a:prstGeom prst="rect">
            <a:avLst/>
          </a:prstGeom>
          <a:noFill/>
        </p:spPr>
        <p:txBody>
          <a:bodyPr wrap="square" rtlCol="0">
            <a:spAutoFit/>
          </a:bodyPr>
          <a:lstStyle/>
          <a:p>
            <a:pPr algn="ctr"/>
            <a:r>
              <a:rPr lang="en-US" dirty="0"/>
              <a:t>HEGEL F.G. </a:t>
            </a:r>
            <a:r>
              <a:rPr lang="el-GR" i="1" dirty="0"/>
              <a:t>Διαλέξεις για την αισθητική  </a:t>
            </a:r>
          </a:p>
          <a:p>
            <a:pPr algn="ctr"/>
            <a:endParaRPr lang="el-GR" dirty="0"/>
          </a:p>
        </p:txBody>
      </p:sp>
      <p:pic>
        <p:nvPicPr>
          <p:cNvPr id="4" name="Picture 3">
            <a:extLst>
              <a:ext uri="{FF2B5EF4-FFF2-40B4-BE49-F238E27FC236}">
                <a16:creationId xmlns:a16="http://schemas.microsoft.com/office/drawing/2014/main" id="{46EE6727-F2DB-E427-BB74-4430874A53CA}"/>
              </a:ext>
            </a:extLst>
          </p:cNvPr>
          <p:cNvPicPr>
            <a:picLocks noChangeAspect="1"/>
          </p:cNvPicPr>
          <p:nvPr/>
        </p:nvPicPr>
        <p:blipFill>
          <a:blip r:embed="rId6"/>
          <a:stretch>
            <a:fillRect/>
          </a:stretch>
        </p:blipFill>
        <p:spPr>
          <a:xfrm>
            <a:off x="3419872" y="476672"/>
            <a:ext cx="2590800" cy="180975"/>
          </a:xfrm>
          <a:prstGeom prst="rect">
            <a:avLst/>
          </a:prstGeom>
        </p:spPr>
      </p:pic>
      <p:sp>
        <p:nvSpPr>
          <p:cNvPr id="5" name="TextBox 4">
            <a:extLst>
              <a:ext uri="{FF2B5EF4-FFF2-40B4-BE49-F238E27FC236}">
                <a16:creationId xmlns:a16="http://schemas.microsoft.com/office/drawing/2014/main" id="{CADCE54D-AC3D-2D69-5E02-74913EC8CFA4}"/>
              </a:ext>
            </a:extLst>
          </p:cNvPr>
          <p:cNvSpPr txBox="1"/>
          <p:nvPr/>
        </p:nvSpPr>
        <p:spPr>
          <a:xfrm>
            <a:off x="755576" y="1123003"/>
            <a:ext cx="7920880" cy="1323439"/>
          </a:xfrm>
          <a:prstGeom prst="rect">
            <a:avLst/>
          </a:prstGeom>
          <a:noFill/>
        </p:spPr>
        <p:txBody>
          <a:bodyPr wrap="square" rtlCol="0">
            <a:spAutoFit/>
          </a:bodyPr>
          <a:lstStyle/>
          <a:p>
            <a:endParaRPr lang="el-GR" sz="1600" dirty="0"/>
          </a:p>
          <a:p>
            <a:r>
              <a:rPr lang="el-GR" sz="1600" dirty="0"/>
              <a:t>Η τέχνη ως συνάντηση αισθητού &amp; νοητού</a:t>
            </a:r>
            <a:endParaRPr lang="en-US" sz="1600" dirty="0"/>
          </a:p>
          <a:p>
            <a:endParaRPr lang="el-GR" sz="1600" dirty="0"/>
          </a:p>
          <a:p>
            <a:endParaRPr lang="en-US" sz="1600" dirty="0"/>
          </a:p>
          <a:p>
            <a:endParaRPr lang="en-US" sz="1600" dirty="0"/>
          </a:p>
        </p:txBody>
      </p:sp>
      <p:pic>
        <p:nvPicPr>
          <p:cNvPr id="6" name="WhatsApp Audio 2024-12-06 at 11.44.19_ca6151ba">
            <a:hlinkClick r:id="" action="ppaction://media"/>
            <a:extLst>
              <a:ext uri="{FF2B5EF4-FFF2-40B4-BE49-F238E27FC236}">
                <a16:creationId xmlns:a16="http://schemas.microsoft.com/office/drawing/2014/main" id="{0506E453-ECEA-D42B-7E29-4A53D5F5FD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4208" y="1268760"/>
            <a:ext cx="487363" cy="487363"/>
          </a:xfrm>
          <a:prstGeom prst="rect">
            <a:avLst/>
          </a:prstGeom>
        </p:spPr>
      </p:pic>
      <p:pic>
        <p:nvPicPr>
          <p:cNvPr id="12" name="Recorded Sound">
            <a:hlinkClick r:id="" action="ppaction://media"/>
            <a:extLst>
              <a:ext uri="{FF2B5EF4-FFF2-40B4-BE49-F238E27FC236}">
                <a16:creationId xmlns:a16="http://schemas.microsoft.com/office/drawing/2014/main" id="{ED31EA11-FB44-CA2A-5792-E009A99A5F7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267744" y="1756123"/>
            <a:ext cx="487363" cy="487363"/>
          </a:xfrm>
          <a:prstGeom prst="rect">
            <a:avLst/>
          </a:prstGeom>
        </p:spPr>
      </p:pic>
    </p:spTree>
    <p:extLst>
      <p:ext uri="{BB962C8B-B14F-4D97-AF65-F5344CB8AC3E}">
        <p14:creationId xmlns:p14="http://schemas.microsoft.com/office/powerpoint/2010/main" val="3151837836"/>
      </p:ext>
    </p:extLst>
  </p:cSld>
  <p:clrMapOvr>
    <a:masterClrMapping/>
  </p:clrMapOvr>
  <mc:AlternateContent xmlns:mc="http://schemas.openxmlformats.org/markup-compatibility/2006" xmlns:p14="http://schemas.microsoft.com/office/powerpoint/2010/main">
    <mc:Choice Requires="p14">
      <p:transition spd="slow" p14:dur="2000" advTm="90737"/>
    </mc:Choice>
    <mc:Fallback xmlns="">
      <p:transition spd="slow" advTm="907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7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470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13322B-68B2-7499-5465-567D4CD6EB8A}"/>
              </a:ext>
            </a:extLst>
          </p:cNvPr>
          <p:cNvSpPr txBox="1"/>
          <p:nvPr/>
        </p:nvSpPr>
        <p:spPr>
          <a:xfrm>
            <a:off x="2051720" y="116632"/>
            <a:ext cx="5400600" cy="646331"/>
          </a:xfrm>
          <a:prstGeom prst="rect">
            <a:avLst/>
          </a:prstGeom>
          <a:noFill/>
        </p:spPr>
        <p:txBody>
          <a:bodyPr wrap="square" rtlCol="0">
            <a:spAutoFit/>
          </a:bodyPr>
          <a:lstStyle/>
          <a:p>
            <a:pPr algn="ctr"/>
            <a:r>
              <a:rPr lang="en-US" dirty="0"/>
              <a:t>HEGEL F.G. </a:t>
            </a:r>
            <a:r>
              <a:rPr lang="el-GR" i="1" dirty="0"/>
              <a:t>Διαλέξεις για την αισθητική  </a:t>
            </a:r>
          </a:p>
          <a:p>
            <a:pPr algn="ctr"/>
            <a:endParaRPr lang="el-GR" dirty="0"/>
          </a:p>
        </p:txBody>
      </p:sp>
      <p:pic>
        <p:nvPicPr>
          <p:cNvPr id="4" name="Picture 3">
            <a:extLst>
              <a:ext uri="{FF2B5EF4-FFF2-40B4-BE49-F238E27FC236}">
                <a16:creationId xmlns:a16="http://schemas.microsoft.com/office/drawing/2014/main" id="{46EE6727-F2DB-E427-BB74-4430874A53CA}"/>
              </a:ext>
            </a:extLst>
          </p:cNvPr>
          <p:cNvPicPr>
            <a:picLocks noChangeAspect="1"/>
          </p:cNvPicPr>
          <p:nvPr/>
        </p:nvPicPr>
        <p:blipFill>
          <a:blip r:embed="rId6"/>
          <a:stretch>
            <a:fillRect/>
          </a:stretch>
        </p:blipFill>
        <p:spPr>
          <a:xfrm>
            <a:off x="3419872" y="476672"/>
            <a:ext cx="2590800" cy="180975"/>
          </a:xfrm>
          <a:prstGeom prst="rect">
            <a:avLst/>
          </a:prstGeom>
        </p:spPr>
      </p:pic>
      <p:sp>
        <p:nvSpPr>
          <p:cNvPr id="5" name="TextBox 4">
            <a:extLst>
              <a:ext uri="{FF2B5EF4-FFF2-40B4-BE49-F238E27FC236}">
                <a16:creationId xmlns:a16="http://schemas.microsoft.com/office/drawing/2014/main" id="{CADCE54D-AC3D-2D69-5E02-74913EC8CFA4}"/>
              </a:ext>
            </a:extLst>
          </p:cNvPr>
          <p:cNvSpPr txBox="1"/>
          <p:nvPr/>
        </p:nvSpPr>
        <p:spPr>
          <a:xfrm>
            <a:off x="755576" y="1123003"/>
            <a:ext cx="7920880" cy="2062103"/>
          </a:xfrm>
          <a:prstGeom prst="rect">
            <a:avLst/>
          </a:prstGeom>
          <a:noFill/>
        </p:spPr>
        <p:txBody>
          <a:bodyPr wrap="square" rtlCol="0">
            <a:spAutoFit/>
          </a:bodyPr>
          <a:lstStyle/>
          <a:p>
            <a:endParaRPr lang="el-GR" sz="1600" dirty="0"/>
          </a:p>
          <a:p>
            <a:r>
              <a:rPr lang="el-GR" sz="1600" dirty="0"/>
              <a:t>Η σημασία του συμβόλου &amp; η λειτουργία του </a:t>
            </a:r>
            <a:endParaRPr lang="en-US" sz="1600" dirty="0"/>
          </a:p>
          <a:p>
            <a:r>
              <a:rPr lang="el-GR" sz="1600" dirty="0"/>
              <a:t>στην ιστορική συγκρότηση/καταγωγή της τέχνης</a:t>
            </a:r>
            <a:endParaRPr lang="en-US" sz="1600" dirty="0"/>
          </a:p>
          <a:p>
            <a:endParaRPr lang="el-GR" sz="1600" dirty="0"/>
          </a:p>
          <a:p>
            <a:r>
              <a:rPr lang="el-GR" sz="1600" dirty="0"/>
              <a:t>Μορφή &amp; περιεχόμενο: </a:t>
            </a:r>
            <a:endParaRPr lang="en-US" sz="1600" dirty="0"/>
          </a:p>
          <a:p>
            <a:r>
              <a:rPr lang="el-GR" sz="1600" dirty="0"/>
              <a:t>μια δυναμική σχέση στην κατανόηση της λειτουργίας της τέχνης</a:t>
            </a:r>
            <a:endParaRPr lang="en-US" sz="1600" dirty="0"/>
          </a:p>
          <a:p>
            <a:endParaRPr lang="el-GR" sz="1600" dirty="0"/>
          </a:p>
          <a:p>
            <a:r>
              <a:rPr lang="el-GR" sz="1600" dirty="0"/>
              <a:t>Η ιστορία της τέχνης ως εξελικτική διαδικασία</a:t>
            </a:r>
            <a:endParaRPr lang="en-US" sz="1600" dirty="0"/>
          </a:p>
        </p:txBody>
      </p:sp>
      <p:pic>
        <p:nvPicPr>
          <p:cNvPr id="3" name="WhatsApp Audio 2024-12-06 at 13.00.59_ead0f3c1">
            <a:hlinkClick r:id="" action="ppaction://media"/>
            <a:extLst>
              <a:ext uri="{FF2B5EF4-FFF2-40B4-BE49-F238E27FC236}">
                <a16:creationId xmlns:a16="http://schemas.microsoft.com/office/drawing/2014/main" id="{2FB82AFD-7180-3F2E-92B9-1C550260F4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76256" y="2202021"/>
            <a:ext cx="487363" cy="487363"/>
          </a:xfrm>
          <a:prstGeom prst="rect">
            <a:avLst/>
          </a:prstGeom>
        </p:spPr>
      </p:pic>
      <p:pic>
        <p:nvPicPr>
          <p:cNvPr id="11" name="WhatsApp Audio 2024-12-06 at 12.26.23_51992223">
            <a:hlinkClick r:id="" action="ppaction://media"/>
            <a:extLst>
              <a:ext uri="{FF2B5EF4-FFF2-40B4-BE49-F238E27FC236}">
                <a16:creationId xmlns:a16="http://schemas.microsoft.com/office/drawing/2014/main" id="{60217CE4-AF28-B7DF-5311-40CF6FE7935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010672" y="1340768"/>
            <a:ext cx="487363" cy="487363"/>
          </a:xfrm>
          <a:prstGeom prst="rect">
            <a:avLst/>
          </a:prstGeom>
        </p:spPr>
      </p:pic>
    </p:spTree>
    <p:extLst>
      <p:ext uri="{BB962C8B-B14F-4D97-AF65-F5344CB8AC3E}">
        <p14:creationId xmlns:p14="http://schemas.microsoft.com/office/powerpoint/2010/main" val="1116606511"/>
      </p:ext>
    </p:extLst>
  </p:cSld>
  <p:clrMapOvr>
    <a:masterClrMapping/>
  </p:clrMapOvr>
  <mc:AlternateContent xmlns:mc="http://schemas.openxmlformats.org/markup-compatibility/2006" xmlns:p14="http://schemas.microsoft.com/office/powerpoint/2010/main">
    <mc:Choice Requires="p14">
      <p:transition spd="slow" p14:dur="2000" advTm="90737"/>
    </mc:Choice>
    <mc:Fallback xmlns="">
      <p:transition spd="slow" advTm="907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9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62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59022</TotalTime>
  <Words>376</Words>
  <Application>Microsoft Office PowerPoint</Application>
  <PresentationFormat>On-screen Show (4:3)</PresentationFormat>
  <Paragraphs>33</Paragraphs>
  <Slides>18</Slides>
  <Notes>3</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Franklin Gothic Book</vt:lpstr>
      <vt:lpstr>Perpetua</vt:lpstr>
      <vt:lpstr>Times New Roman</vt:lpstr>
      <vt:lpstr>Wingdings 2</vt:lpstr>
      <vt:lpstr>Equity</vt:lpstr>
      <vt:lpstr>ΦΙΛΟΣΟΦΙΑ ΠΟΛΙΤΙΣΜΟΥ &amp; ΑΙΣΘΗΤΙΚΗ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L.Wittgenstein  1889 - 1951 Μορφές που επηρέασαν το έργο του:  .</dc:title>
  <dc:creator>Διδάσκοντες: Άννα Λάζου- Γεώργιος Μπαρμπαρούσης</dc:creator>
  <cp:lastModifiedBy>Άννα Λάζου</cp:lastModifiedBy>
  <cp:revision>1426</cp:revision>
  <dcterms:created xsi:type="dcterms:W3CDTF">2007-11-17T22:21:31Z</dcterms:created>
  <dcterms:modified xsi:type="dcterms:W3CDTF">2024-12-09T11:07:52Z</dcterms:modified>
</cp:coreProperties>
</file>