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9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6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49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1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0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8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1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5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6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2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F25FD-710B-4072-89D9-7995FB2954FB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DF087-C751-4F7E-8066-A6BD0691E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76709" y="4011283"/>
            <a:ext cx="1932317" cy="69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 / ED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32687" y="4008407"/>
            <a:ext cx="1932317" cy="69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 / ED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679939" y="2127853"/>
            <a:ext cx="1932317" cy="69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voting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0"/>
            <a:endCxn id="6" idx="3"/>
          </p:cNvCxnSpPr>
          <p:nvPr/>
        </p:nvCxnSpPr>
        <p:spPr>
          <a:xfrm flipV="1">
            <a:off x="2242868" y="2716901"/>
            <a:ext cx="720052" cy="1294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0"/>
            <a:endCxn id="6" idx="5"/>
          </p:cNvCxnSpPr>
          <p:nvPr/>
        </p:nvCxnSpPr>
        <p:spPr>
          <a:xfrm flipH="1" flipV="1">
            <a:off x="4329275" y="2716901"/>
            <a:ext cx="869571" cy="1291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09975" y="5239107"/>
            <a:ext cx="1932317" cy="69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 / ED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0"/>
            <a:endCxn id="6" idx="4"/>
          </p:cNvCxnSpPr>
          <p:nvPr/>
        </p:nvCxnSpPr>
        <p:spPr>
          <a:xfrm flipH="1" flipV="1">
            <a:off x="3646098" y="2817966"/>
            <a:ext cx="230036" cy="2421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51493" y="35454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473570" y="36978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988941" y="33067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6" idx="0"/>
          </p:cNvCxnSpPr>
          <p:nvPr/>
        </p:nvCxnSpPr>
        <p:spPr>
          <a:xfrm flipV="1">
            <a:off x="3646098" y="767751"/>
            <a:ext cx="230035" cy="1360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52121" y="13495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01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26543" y="1492370"/>
            <a:ext cx="1561382" cy="9489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/ ED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092679" y="2662684"/>
            <a:ext cx="1561382" cy="9489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 / ED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141563" y="4160802"/>
            <a:ext cx="1561382" cy="9489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 / ED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99073" y="5408754"/>
            <a:ext cx="1561382" cy="9489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 / ED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313207" y="3148642"/>
            <a:ext cx="156138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consolidate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6"/>
            <a:endCxn id="8" idx="1"/>
          </p:cNvCxnSpPr>
          <p:nvPr/>
        </p:nvCxnSpPr>
        <p:spPr>
          <a:xfrm>
            <a:off x="2587925" y="1966823"/>
            <a:ext cx="1953941" cy="1315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6"/>
          </p:cNvCxnSpPr>
          <p:nvPr/>
        </p:nvCxnSpPr>
        <p:spPr>
          <a:xfrm>
            <a:off x="2654061" y="3137137"/>
            <a:ext cx="1659146" cy="399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6"/>
            <a:endCxn id="8" idx="3"/>
          </p:cNvCxnSpPr>
          <p:nvPr/>
        </p:nvCxnSpPr>
        <p:spPr>
          <a:xfrm flipV="1">
            <a:off x="2760455" y="3929131"/>
            <a:ext cx="1781411" cy="1954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  <a:endCxn id="8" idx="2"/>
          </p:cNvCxnSpPr>
          <p:nvPr/>
        </p:nvCxnSpPr>
        <p:spPr>
          <a:xfrm flipV="1">
            <a:off x="2702945" y="3605842"/>
            <a:ext cx="1610262" cy="1029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839419" y="2682816"/>
            <a:ext cx="88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{0,0,1,0}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459192" y="23291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11592" y="31716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763992" y="35138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916392" y="47013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415175" y="3404558"/>
            <a:ext cx="3259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[{0,0,1,0},{0,0,0,0},{0,1,0,0},{0,0,0,0}]</a:t>
            </a:r>
          </a:p>
          <a:p>
            <a:r>
              <a:rPr lang="en-US" sz="1600" dirty="0" smtClean="0"/>
              <a:t>Event C -&gt; Event B</a:t>
            </a:r>
            <a:endParaRPr lang="en-US" sz="1600" dirty="0"/>
          </a:p>
        </p:txBody>
      </p:sp>
      <p:sp>
        <p:nvSpPr>
          <p:cNvPr id="36" name="Oval 35"/>
          <p:cNvSpPr/>
          <p:nvPr/>
        </p:nvSpPr>
        <p:spPr>
          <a:xfrm>
            <a:off x="6564702" y="4994694"/>
            <a:ext cx="793630" cy="67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8606284" y="4983194"/>
            <a:ext cx="793630" cy="672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6" idx="6"/>
            <a:endCxn id="37" idx="2"/>
          </p:cNvCxnSpPr>
          <p:nvPr/>
        </p:nvCxnSpPr>
        <p:spPr>
          <a:xfrm flipV="1">
            <a:off x="7358332" y="5319625"/>
            <a:ext cx="1247952" cy="1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144000" y="4063042"/>
            <a:ext cx="19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Dependency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4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Παραγωγή γράφο</a:t>
            </a:r>
            <a:r>
              <a:rPr lang="el-GR" dirty="0"/>
              <a:t>Υ</a:t>
            </a:r>
            <a:r>
              <a:rPr lang="el-GR" dirty="0" smtClean="0"/>
              <a:t> εξαρτήσεων.</a:t>
            </a:r>
          </a:p>
          <a:p>
            <a:r>
              <a:rPr lang="en-US" dirty="0" smtClean="0"/>
              <a:t>Events </a:t>
            </a:r>
            <a:r>
              <a:rPr lang="el-GR" dirty="0" smtClean="0"/>
              <a:t>που εμφανίζονται σε μικρές χρονικά αποστάσεις (χρονική εγκυρότητα της εξάρτησης)</a:t>
            </a:r>
          </a:p>
          <a:p>
            <a:r>
              <a:rPr lang="en-US" dirty="0" smtClean="0"/>
              <a:t>Events </a:t>
            </a:r>
            <a:r>
              <a:rPr lang="el-GR" dirty="0" smtClean="0"/>
              <a:t>που επαναλαμβάνονται.</a:t>
            </a:r>
          </a:p>
          <a:p>
            <a:r>
              <a:rPr lang="el-GR" dirty="0" smtClean="0"/>
              <a:t>Επανάληψη -&gt; ενίσχυση του βάρους της εκάστοτε ακμής.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6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TEEN: A Routing Protocol for Enhanced Efficiency in Wireless Sensor Networks</a:t>
            </a:r>
          </a:p>
        </p:txBody>
      </p:sp>
      <p:sp>
        <p:nvSpPr>
          <p:cNvPr id="4" name="Oval 3"/>
          <p:cNvSpPr/>
          <p:nvPr/>
        </p:nvSpPr>
        <p:spPr>
          <a:xfrm>
            <a:off x="2104845" y="2294626"/>
            <a:ext cx="3114136" cy="1216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Concentrator</a:t>
            </a:r>
          </a:p>
          <a:p>
            <a:pPr algn="ctr"/>
            <a:r>
              <a:rPr lang="en-US" dirty="0" smtClean="0"/>
              <a:t>(HT, ST)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91065" y="4613695"/>
            <a:ext cx="1751162" cy="1216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472242" y="5069457"/>
            <a:ext cx="1751162" cy="1216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142227" y="4456982"/>
            <a:ext cx="1751162" cy="1216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375804" y="5065144"/>
            <a:ext cx="1751162" cy="1216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45170" y="4613695"/>
            <a:ext cx="1751162" cy="1216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0"/>
          </p:cNvCxnSpPr>
          <p:nvPr/>
        </p:nvCxnSpPr>
        <p:spPr>
          <a:xfrm flipV="1">
            <a:off x="1266646" y="3381555"/>
            <a:ext cx="1571445" cy="1232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0"/>
          </p:cNvCxnSpPr>
          <p:nvPr/>
        </p:nvCxnSpPr>
        <p:spPr>
          <a:xfrm flipV="1">
            <a:off x="3017808" y="3312543"/>
            <a:ext cx="644105" cy="1144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0"/>
            <a:endCxn id="4" idx="5"/>
          </p:cNvCxnSpPr>
          <p:nvPr/>
        </p:nvCxnSpPr>
        <p:spPr>
          <a:xfrm flipH="1" flipV="1">
            <a:off x="4762926" y="3332824"/>
            <a:ext cx="957825" cy="12808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97283" y="2294626"/>
            <a:ext cx="1982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HT: Hard Threshold</a:t>
            </a:r>
          </a:p>
          <a:p>
            <a:r>
              <a:rPr lang="en-US" dirty="0" smtClean="0"/>
              <a:t>ST: soft threshold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996023" y="3510951"/>
            <a:ext cx="8626" cy="23190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832121" y="5564038"/>
            <a:ext cx="4278702" cy="25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984521" y="3982530"/>
            <a:ext cx="4278702" cy="2587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385540" y="3606889"/>
            <a:ext cx="1590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Hard threshold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7099540" y="2885973"/>
            <a:ext cx="4149305" cy="2445152"/>
          </a:xfrm>
          <a:custGeom>
            <a:avLst/>
            <a:gdLst>
              <a:gd name="connsiteX0" fmla="*/ 0 w 4149305"/>
              <a:gd name="connsiteY0" fmla="*/ 2445152 h 2445152"/>
              <a:gd name="connsiteX1" fmla="*/ 612475 w 4149305"/>
              <a:gd name="connsiteY1" fmla="*/ 2212238 h 2445152"/>
              <a:gd name="connsiteX2" fmla="*/ 1155939 w 4149305"/>
              <a:gd name="connsiteY2" fmla="*/ 2229491 h 2445152"/>
              <a:gd name="connsiteX3" fmla="*/ 1328468 w 4149305"/>
              <a:gd name="connsiteY3" fmla="*/ 1496246 h 2445152"/>
              <a:gd name="connsiteX4" fmla="*/ 2053086 w 4149305"/>
              <a:gd name="connsiteY4" fmla="*/ 1720533 h 2445152"/>
              <a:gd name="connsiteX5" fmla="*/ 2216988 w 4149305"/>
              <a:gd name="connsiteY5" fmla="*/ 1254706 h 2445152"/>
              <a:gd name="connsiteX6" fmla="*/ 2725947 w 4149305"/>
              <a:gd name="connsiteY6" fmla="*/ 564593 h 2445152"/>
              <a:gd name="connsiteX7" fmla="*/ 3096883 w 4149305"/>
              <a:gd name="connsiteY7" fmla="*/ 3876 h 2445152"/>
              <a:gd name="connsiteX8" fmla="*/ 3571335 w 4149305"/>
              <a:gd name="connsiteY8" fmla="*/ 849265 h 2445152"/>
              <a:gd name="connsiteX9" fmla="*/ 3830128 w 4149305"/>
              <a:gd name="connsiteY9" fmla="*/ 1582510 h 2445152"/>
              <a:gd name="connsiteX10" fmla="*/ 4149305 w 4149305"/>
              <a:gd name="connsiteY10" fmla="*/ 642231 h 2445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149305" h="2445152">
                <a:moveTo>
                  <a:pt x="0" y="2445152"/>
                </a:moveTo>
                <a:cubicBezTo>
                  <a:pt x="209909" y="2346666"/>
                  <a:pt x="419819" y="2248181"/>
                  <a:pt x="612475" y="2212238"/>
                </a:cubicBezTo>
                <a:cubicBezTo>
                  <a:pt x="805131" y="2176295"/>
                  <a:pt x="1036607" y="2348823"/>
                  <a:pt x="1155939" y="2229491"/>
                </a:cubicBezTo>
                <a:cubicBezTo>
                  <a:pt x="1275271" y="2110159"/>
                  <a:pt x="1178944" y="1581072"/>
                  <a:pt x="1328468" y="1496246"/>
                </a:cubicBezTo>
                <a:cubicBezTo>
                  <a:pt x="1477992" y="1411420"/>
                  <a:pt x="1904999" y="1760790"/>
                  <a:pt x="2053086" y="1720533"/>
                </a:cubicBezTo>
                <a:cubicBezTo>
                  <a:pt x="2201173" y="1680276"/>
                  <a:pt x="2104845" y="1447363"/>
                  <a:pt x="2216988" y="1254706"/>
                </a:cubicBezTo>
                <a:cubicBezTo>
                  <a:pt x="2329132" y="1062049"/>
                  <a:pt x="2579298" y="773065"/>
                  <a:pt x="2725947" y="564593"/>
                </a:cubicBezTo>
                <a:cubicBezTo>
                  <a:pt x="2872596" y="356121"/>
                  <a:pt x="2955985" y="-43569"/>
                  <a:pt x="3096883" y="3876"/>
                </a:cubicBezTo>
                <a:cubicBezTo>
                  <a:pt x="3237781" y="51321"/>
                  <a:pt x="3449128" y="586159"/>
                  <a:pt x="3571335" y="849265"/>
                </a:cubicBezTo>
                <a:cubicBezTo>
                  <a:pt x="3693542" y="1112371"/>
                  <a:pt x="3733800" y="1617016"/>
                  <a:pt x="3830128" y="1582510"/>
                </a:cubicBezTo>
                <a:cubicBezTo>
                  <a:pt x="3926456" y="1548004"/>
                  <a:pt x="4037880" y="1095117"/>
                  <a:pt x="4149305" y="64223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75883" y="5880079"/>
            <a:ext cx="3405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Delta &gt; ST </a:t>
            </a:r>
            <a:r>
              <a:rPr lang="el-GR" dirty="0" smtClean="0"/>
              <a:t>Λ </a:t>
            </a:r>
            <a:r>
              <a:rPr lang="en-US" dirty="0" smtClean="0"/>
              <a:t>current value &gt; </a:t>
            </a:r>
            <a:r>
              <a:rPr lang="el-GR" dirty="0" smtClean="0"/>
              <a:t>ΗΤ</a:t>
            </a:r>
            <a:endParaRPr lang="en-US" dirty="0" smtClean="0"/>
          </a:p>
          <a:p>
            <a:r>
              <a:rPr lang="en-US" dirty="0" smtClean="0"/>
              <a:t>Current value, previous value (SV)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60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Extrapolation </a:t>
            </a:r>
            <a:r>
              <a:rPr lang="el-GR" dirty="0" smtClean="0"/>
              <a:t>σχήμα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439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133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TEEN: A Routing Protocol for Enhanced Efficiency in Wireless Sensor Networks</vt:lpstr>
      <vt:lpstr>Extrapolation σχήμα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Stathes</dc:creator>
  <cp:lastModifiedBy>Stathes</cp:lastModifiedBy>
  <cp:revision>6</cp:revision>
  <dcterms:created xsi:type="dcterms:W3CDTF">2020-03-16T13:27:49Z</dcterms:created>
  <dcterms:modified xsi:type="dcterms:W3CDTF">2020-03-16T14:52:53Z</dcterms:modified>
</cp:coreProperties>
</file>