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1"/>
  </p:notesMasterIdLst>
  <p:sldIdLst>
    <p:sldId id="494" r:id="rId2"/>
    <p:sldId id="313" r:id="rId3"/>
    <p:sldId id="553" r:id="rId4"/>
    <p:sldId id="555" r:id="rId5"/>
    <p:sldId id="556" r:id="rId6"/>
    <p:sldId id="557" r:id="rId7"/>
    <p:sldId id="257" r:id="rId8"/>
    <p:sldId id="258" r:id="rId9"/>
    <p:sldId id="559" r:id="rId10"/>
    <p:sldId id="260" r:id="rId11"/>
    <p:sldId id="560" r:id="rId12"/>
    <p:sldId id="561" r:id="rId13"/>
    <p:sldId id="562" r:id="rId14"/>
    <p:sldId id="563" r:id="rId15"/>
    <p:sldId id="567" r:id="rId16"/>
    <p:sldId id="564" r:id="rId17"/>
    <p:sldId id="565" r:id="rId18"/>
    <p:sldId id="566" r:id="rId19"/>
    <p:sldId id="568" r:id="rId20"/>
    <p:sldId id="569" r:id="rId21"/>
    <p:sldId id="259" r:id="rId22"/>
    <p:sldId id="570" r:id="rId23"/>
    <p:sldId id="701" r:id="rId24"/>
    <p:sldId id="261" r:id="rId25"/>
    <p:sldId id="262" r:id="rId26"/>
    <p:sldId id="263" r:id="rId27"/>
    <p:sldId id="264" r:id="rId28"/>
    <p:sldId id="265" r:id="rId29"/>
    <p:sldId id="266" r:id="rId30"/>
    <p:sldId id="267" r:id="rId31"/>
    <p:sldId id="268" r:id="rId32"/>
    <p:sldId id="269" r:id="rId33"/>
    <p:sldId id="571" r:id="rId34"/>
    <p:sldId id="572" r:id="rId35"/>
    <p:sldId id="573" r:id="rId36"/>
    <p:sldId id="576" r:id="rId37"/>
    <p:sldId id="574" r:id="rId38"/>
    <p:sldId id="575" r:id="rId39"/>
    <p:sldId id="577" r:id="rId40"/>
    <p:sldId id="578" r:id="rId41"/>
    <p:sldId id="579" r:id="rId42"/>
    <p:sldId id="580" r:id="rId43"/>
    <p:sldId id="581" r:id="rId44"/>
    <p:sldId id="586" r:id="rId45"/>
    <p:sldId id="582" r:id="rId46"/>
    <p:sldId id="583" r:id="rId47"/>
    <p:sldId id="587" r:id="rId48"/>
    <p:sldId id="588" r:id="rId49"/>
    <p:sldId id="589" r:id="rId50"/>
    <p:sldId id="591" r:id="rId51"/>
    <p:sldId id="604" r:id="rId52"/>
    <p:sldId id="605" r:id="rId53"/>
    <p:sldId id="592" r:id="rId54"/>
    <p:sldId id="602" r:id="rId55"/>
    <p:sldId id="606" r:id="rId56"/>
    <p:sldId id="595" r:id="rId57"/>
    <p:sldId id="607" r:id="rId58"/>
    <p:sldId id="608" r:id="rId59"/>
    <p:sldId id="609" r:id="rId60"/>
    <p:sldId id="596" r:id="rId61"/>
    <p:sldId id="610" r:id="rId62"/>
    <p:sldId id="611" r:id="rId63"/>
    <p:sldId id="597" r:id="rId64"/>
    <p:sldId id="612" r:id="rId65"/>
    <p:sldId id="600" r:id="rId66"/>
    <p:sldId id="599" r:id="rId67"/>
    <p:sldId id="613" r:id="rId68"/>
    <p:sldId id="628" r:id="rId69"/>
    <p:sldId id="619" r:id="rId70"/>
    <p:sldId id="614" r:id="rId71"/>
    <p:sldId id="616" r:id="rId72"/>
    <p:sldId id="617" r:id="rId73"/>
    <p:sldId id="618" r:id="rId74"/>
    <p:sldId id="256" r:id="rId75"/>
    <p:sldId id="687" r:id="rId76"/>
    <p:sldId id="688" r:id="rId77"/>
    <p:sldId id="689" r:id="rId78"/>
    <p:sldId id="690" r:id="rId79"/>
    <p:sldId id="691" r:id="rId80"/>
    <p:sldId id="692" r:id="rId81"/>
    <p:sldId id="699" r:id="rId82"/>
    <p:sldId id="700" r:id="rId83"/>
    <p:sldId id="695" r:id="rId84"/>
    <p:sldId id="696" r:id="rId85"/>
    <p:sldId id="697" r:id="rId86"/>
    <p:sldId id="698" r:id="rId87"/>
    <p:sldId id="620" r:id="rId88"/>
    <p:sldId id="686" r:id="rId89"/>
    <p:sldId id="624" r:id="rId90"/>
    <p:sldId id="625" r:id="rId91"/>
    <p:sldId id="626" r:id="rId92"/>
    <p:sldId id="627" r:id="rId93"/>
    <p:sldId id="630" r:id="rId94"/>
    <p:sldId id="640" r:id="rId95"/>
    <p:sldId id="631" r:id="rId96"/>
    <p:sldId id="632" r:id="rId97"/>
    <p:sldId id="633" r:id="rId98"/>
    <p:sldId id="634" r:id="rId99"/>
    <p:sldId id="635" r:id="rId100"/>
    <p:sldId id="641" r:id="rId101"/>
    <p:sldId id="636" r:id="rId102"/>
    <p:sldId id="642" r:id="rId103"/>
    <p:sldId id="637" r:id="rId104"/>
    <p:sldId id="638" r:id="rId105"/>
    <p:sldId id="639" r:id="rId106"/>
    <p:sldId id="643" r:id="rId107"/>
    <p:sldId id="645" r:id="rId108"/>
    <p:sldId id="646" r:id="rId109"/>
    <p:sldId id="653" r:id="rId110"/>
    <p:sldId id="647" r:id="rId111"/>
    <p:sldId id="654" r:id="rId112"/>
    <p:sldId id="655" r:id="rId113"/>
    <p:sldId id="656" r:id="rId114"/>
    <p:sldId id="657" r:id="rId115"/>
    <p:sldId id="658" r:id="rId116"/>
    <p:sldId id="702" r:id="rId117"/>
    <p:sldId id="659" r:id="rId118"/>
    <p:sldId id="660" r:id="rId119"/>
    <p:sldId id="661" r:id="rId120"/>
    <p:sldId id="662" r:id="rId121"/>
    <p:sldId id="663" r:id="rId122"/>
    <p:sldId id="665" r:id="rId123"/>
    <p:sldId id="664" r:id="rId124"/>
    <p:sldId id="270" r:id="rId125"/>
    <p:sldId id="648" r:id="rId126"/>
    <p:sldId id="650" r:id="rId127"/>
    <p:sldId id="651" r:id="rId128"/>
    <p:sldId id="667" r:id="rId129"/>
    <p:sldId id="652" r:id="rId130"/>
    <p:sldId id="678" r:id="rId131"/>
    <p:sldId id="703" r:id="rId132"/>
    <p:sldId id="679" r:id="rId133"/>
    <p:sldId id="676" r:id="rId134"/>
    <p:sldId id="704" r:id="rId135"/>
    <p:sldId id="680" r:id="rId136"/>
    <p:sldId id="677" r:id="rId137"/>
    <p:sldId id="668" r:id="rId138"/>
    <p:sldId id="681" r:id="rId139"/>
    <p:sldId id="669" r:id="rId140"/>
    <p:sldId id="670" r:id="rId141"/>
    <p:sldId id="682" r:id="rId142"/>
    <p:sldId id="671" r:id="rId143"/>
    <p:sldId id="683" r:id="rId144"/>
    <p:sldId id="672" r:id="rId145"/>
    <p:sldId id="684" r:id="rId146"/>
    <p:sldId id="674" r:id="rId147"/>
    <p:sldId id="685" r:id="rId148"/>
    <p:sldId id="675" r:id="rId149"/>
    <p:sldId id="493" r:id="rId15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AC27"/>
    <a:srgbClr val="26A93A"/>
    <a:srgbClr val="1EA06A"/>
    <a:srgbClr val="24A6A6"/>
    <a:srgbClr val="2570A7"/>
    <a:srgbClr val="2337A5"/>
    <a:srgbClr val="4724A5"/>
    <a:srgbClr val="9C1E8E"/>
    <a:srgbClr val="7A22A2"/>
    <a:srgbClr val="0D53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4AE4A4-85FE-4ACC-943D-F6188AED3039}" v="575" dt="2026-04-30T11:17:28.0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5" autoAdjust="0"/>
    <p:restoredTop sz="74860" autoAdjust="0"/>
  </p:normalViewPr>
  <p:slideViewPr>
    <p:cSldViewPr snapToGrid="0">
      <p:cViewPr varScale="1">
        <p:scale>
          <a:sx n="109" d="100"/>
          <a:sy n="109" d="100"/>
        </p:scale>
        <p:origin x="10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notesMaster" Target="notesMasters/notesMaster1.xml"/><Relationship Id="rId156" Type="http://schemas.microsoft.com/office/2016/11/relationships/changesInfo" Target="changesInfos/changesInfo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microsoft.com/office/2015/10/relationships/revisionInfo" Target="revisionInfo.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63F8D67B-A8BB-4E49-A40D-C1BC24EFDE5E}"/>
    <pc:docChg chg="undo redo custSel addSld delSld modSld sldOrd modMainMaster">
      <pc:chgData name="Pantelis Balaouras" userId="25e8755020fc1734" providerId="LiveId" clId="{63F8D67B-A8BB-4E49-A40D-C1BC24EFDE5E}" dt="2026-04-30T11:20:37.426" v="11669" actId="47"/>
      <pc:docMkLst>
        <pc:docMk/>
      </pc:docMkLst>
      <pc:sldChg chg="addSp modSp add del mod">
        <pc:chgData name="Pantelis Balaouras" userId="25e8755020fc1734" providerId="LiveId" clId="{63F8D67B-A8BB-4E49-A40D-C1BC24EFDE5E}" dt="2026-04-30T09:45:07.693" v="10499" actId="207"/>
        <pc:sldMkLst>
          <pc:docMk/>
          <pc:sldMk cId="0" sldId="256"/>
        </pc:sldMkLst>
        <pc:spChg chg="add mod">
          <ac:chgData name="Pantelis Balaouras" userId="25e8755020fc1734" providerId="LiveId" clId="{63F8D67B-A8BB-4E49-A40D-C1BC24EFDE5E}" dt="2026-04-29T14:10:32.213" v="7477"/>
          <ac:spMkLst>
            <pc:docMk/>
            <pc:sldMk cId="0" sldId="256"/>
            <ac:spMk id="3" creationId="{492A43E1-B682-E94E-6942-AC0FE0C7FF1C}"/>
          </ac:spMkLst>
        </pc:spChg>
        <pc:spChg chg="add mod">
          <ac:chgData name="Pantelis Balaouras" userId="25e8755020fc1734" providerId="LiveId" clId="{63F8D67B-A8BB-4E49-A40D-C1BC24EFDE5E}" dt="2026-04-30T09:45:07.693" v="10499" actId="207"/>
          <ac:spMkLst>
            <pc:docMk/>
            <pc:sldMk cId="0" sldId="256"/>
            <ac:spMk id="4" creationId="{65F5F720-7F1F-7923-AB90-FFBC056CF7B4}"/>
          </ac:spMkLst>
        </pc:spChg>
        <pc:picChg chg="mod modCrop">
          <ac:chgData name="Pantelis Balaouras" userId="25e8755020fc1734" providerId="LiveId" clId="{63F8D67B-A8BB-4E49-A40D-C1BC24EFDE5E}" dt="2026-04-29T14:27:16.663" v="7660" actId="732"/>
          <ac:picMkLst>
            <pc:docMk/>
            <pc:sldMk cId="0" sldId="256"/>
            <ac:picMk id="2" creationId="{00000000-0000-0000-0000-000000000000}"/>
          </ac:picMkLst>
        </pc:picChg>
      </pc:sldChg>
      <pc:sldChg chg="modSp del mod ord">
        <pc:chgData name="Pantelis Balaouras" userId="25e8755020fc1734" providerId="LiveId" clId="{63F8D67B-A8BB-4E49-A40D-C1BC24EFDE5E}" dt="2026-04-29T10:25:45.575" v="5589" actId="47"/>
        <pc:sldMkLst>
          <pc:docMk/>
          <pc:sldMk cId="1286835836" sldId="256"/>
        </pc:sldMkLst>
        <pc:spChg chg="mod">
          <ac:chgData name="Pantelis Balaouras" userId="25e8755020fc1734" providerId="LiveId" clId="{63F8D67B-A8BB-4E49-A40D-C1BC24EFDE5E}" dt="2026-04-29T09:03:12.907" v="5196" actId="6549"/>
          <ac:spMkLst>
            <pc:docMk/>
            <pc:sldMk cId="1286835836" sldId="256"/>
            <ac:spMk id="3" creationId="{EAD2F378-1F38-E019-D8F9-A005622C532C}"/>
          </ac:spMkLst>
        </pc:spChg>
      </pc:sldChg>
      <pc:sldChg chg="addSp modSp add mod">
        <pc:chgData name="Pantelis Balaouras" userId="25e8755020fc1734" providerId="LiveId" clId="{63F8D67B-A8BB-4E49-A40D-C1BC24EFDE5E}" dt="2026-04-29T14:03:44.478" v="7374"/>
        <pc:sldMkLst>
          <pc:docMk/>
          <pc:sldMk cId="0" sldId="257"/>
        </pc:sldMkLst>
        <pc:spChg chg="add mod">
          <ac:chgData name="Pantelis Balaouras" userId="25e8755020fc1734" providerId="LiveId" clId="{63F8D67B-A8BB-4E49-A40D-C1BC24EFDE5E}" dt="2026-04-29T14:03:44.478" v="7374"/>
          <ac:spMkLst>
            <pc:docMk/>
            <pc:sldMk cId="0" sldId="257"/>
            <ac:spMk id="3" creationId="{8FC385CB-8FFD-45D3-A10D-21310F0D80FA}"/>
          </ac:spMkLst>
        </pc:spChg>
        <pc:picChg chg="mod modCrop">
          <ac:chgData name="Pantelis Balaouras" userId="25e8755020fc1734" providerId="LiveId" clId="{63F8D67B-A8BB-4E49-A40D-C1BC24EFDE5E}" dt="2026-04-29T09:23:31.660" v="5405" actId="732"/>
          <ac:picMkLst>
            <pc:docMk/>
            <pc:sldMk cId="0" sldId="257"/>
            <ac:picMk id="2" creationId="{00000000-0000-0000-0000-000000000000}"/>
          </ac:picMkLst>
        </pc:picChg>
      </pc:sldChg>
      <pc:sldChg chg="addSp modSp new del mod">
        <pc:chgData name="Pantelis Balaouras" userId="25e8755020fc1734" providerId="LiveId" clId="{63F8D67B-A8BB-4E49-A40D-C1BC24EFDE5E}" dt="2026-04-29T09:04:19.091" v="5198" actId="47"/>
        <pc:sldMkLst>
          <pc:docMk/>
          <pc:sldMk cId="3733456639" sldId="257"/>
        </pc:sldMkLst>
      </pc:sldChg>
      <pc:sldChg chg="addSp modSp add mod modNotesTx">
        <pc:chgData name="Pantelis Balaouras" userId="25e8755020fc1734" providerId="LiveId" clId="{63F8D67B-A8BB-4E49-A40D-C1BC24EFDE5E}" dt="2026-04-30T08:08:17.743" v="7973"/>
        <pc:sldMkLst>
          <pc:docMk/>
          <pc:sldMk cId="0" sldId="258"/>
        </pc:sldMkLst>
        <pc:spChg chg="add mod">
          <ac:chgData name="Pantelis Balaouras" userId="25e8755020fc1734" providerId="LiveId" clId="{63F8D67B-A8BB-4E49-A40D-C1BC24EFDE5E}" dt="2026-04-29T14:03:47.416" v="7375"/>
          <ac:spMkLst>
            <pc:docMk/>
            <pc:sldMk cId="0" sldId="258"/>
            <ac:spMk id="3" creationId="{AC26D6BA-9446-80DA-C04C-E8CA4257F4ED}"/>
          </ac:spMkLst>
        </pc:spChg>
        <pc:spChg chg="add mod">
          <ac:chgData name="Pantelis Balaouras" userId="25e8755020fc1734" providerId="LiveId" clId="{63F8D67B-A8BB-4E49-A40D-C1BC24EFDE5E}" dt="2026-04-30T08:08:17.743" v="7973"/>
          <ac:spMkLst>
            <pc:docMk/>
            <pc:sldMk cId="0" sldId="258"/>
            <ac:spMk id="4" creationId="{CF911DE0-2408-A099-4A57-24094CF66F63}"/>
          </ac:spMkLst>
        </pc:spChg>
        <pc:picChg chg="mod modCrop">
          <ac:chgData name="Pantelis Balaouras" userId="25e8755020fc1734" providerId="LiveId" clId="{63F8D67B-A8BB-4E49-A40D-C1BC24EFDE5E}" dt="2026-04-29T10:42:54.882" v="5721" actId="732"/>
          <ac:picMkLst>
            <pc:docMk/>
            <pc:sldMk cId="0" sldId="258"/>
            <ac:picMk id="2" creationId="{00000000-0000-0000-0000-000000000000}"/>
          </ac:picMkLst>
        </pc:picChg>
      </pc:sldChg>
      <pc:sldChg chg="addSp modSp add del mod modNotesTx">
        <pc:chgData name="Pantelis Balaouras" userId="25e8755020fc1734" providerId="LiveId" clId="{63F8D67B-A8BB-4E49-A40D-C1BC24EFDE5E}" dt="2026-04-30T08:10:22.890" v="7980" actId="20577"/>
        <pc:sldMkLst>
          <pc:docMk/>
          <pc:sldMk cId="0" sldId="259"/>
        </pc:sldMkLst>
        <pc:spChg chg="add mod">
          <ac:chgData name="Pantelis Balaouras" userId="25e8755020fc1734" providerId="LiveId" clId="{63F8D67B-A8BB-4E49-A40D-C1BC24EFDE5E}" dt="2026-04-29T14:05:20.167" v="7396"/>
          <ac:spMkLst>
            <pc:docMk/>
            <pc:sldMk cId="0" sldId="259"/>
            <ac:spMk id="3" creationId="{36D3D2BA-BE75-8CC1-4F35-32E88CB231DE}"/>
          </ac:spMkLst>
        </pc:spChg>
        <pc:spChg chg="add mod">
          <ac:chgData name="Pantelis Balaouras" userId="25e8755020fc1734" providerId="LiveId" clId="{63F8D67B-A8BB-4E49-A40D-C1BC24EFDE5E}" dt="2026-04-30T08:07:06.940" v="7926"/>
          <ac:spMkLst>
            <pc:docMk/>
            <pc:sldMk cId="0" sldId="259"/>
            <ac:spMk id="4" creationId="{B8A96EB9-A665-77B5-847D-8D0EB689EC1C}"/>
          </ac:spMkLst>
        </pc:spChg>
        <pc:picChg chg="mod modCrop">
          <ac:chgData name="Pantelis Balaouras" userId="25e8755020fc1734" providerId="LiveId" clId="{63F8D67B-A8BB-4E49-A40D-C1BC24EFDE5E}" dt="2026-04-29T10:44:22.214" v="5730" actId="732"/>
          <ac:picMkLst>
            <pc:docMk/>
            <pc:sldMk cId="0" sldId="259"/>
            <ac:picMk id="2" creationId="{00000000-0000-0000-0000-000000000000}"/>
          </ac:picMkLst>
        </pc:picChg>
      </pc:sldChg>
      <pc:sldChg chg="addSp modSp add mod">
        <pc:chgData name="Pantelis Balaouras" userId="25e8755020fc1734" providerId="LiveId" clId="{63F8D67B-A8BB-4E49-A40D-C1BC24EFDE5E}" dt="2026-04-30T08:08:21.731" v="7975"/>
        <pc:sldMkLst>
          <pc:docMk/>
          <pc:sldMk cId="0" sldId="260"/>
        </pc:sldMkLst>
        <pc:spChg chg="add mod">
          <ac:chgData name="Pantelis Balaouras" userId="25e8755020fc1734" providerId="LiveId" clId="{63F8D67B-A8BB-4E49-A40D-C1BC24EFDE5E}" dt="2026-04-29T14:03:52.836" v="7377"/>
          <ac:spMkLst>
            <pc:docMk/>
            <pc:sldMk cId="0" sldId="260"/>
            <ac:spMk id="3" creationId="{4EBF3E49-1795-9E9A-2570-E893BD850E1B}"/>
          </ac:spMkLst>
        </pc:spChg>
        <pc:spChg chg="add mod">
          <ac:chgData name="Pantelis Balaouras" userId="25e8755020fc1734" providerId="LiveId" clId="{63F8D67B-A8BB-4E49-A40D-C1BC24EFDE5E}" dt="2026-04-30T08:08:21.731" v="7975"/>
          <ac:spMkLst>
            <pc:docMk/>
            <pc:sldMk cId="0" sldId="260"/>
            <ac:spMk id="4" creationId="{CBC9DC3F-D080-AFD4-89BF-3CC77A2C0D81}"/>
          </ac:spMkLst>
        </pc:spChg>
        <pc:picChg chg="mod modCrop">
          <ac:chgData name="Pantelis Balaouras" userId="25e8755020fc1734" providerId="LiveId" clId="{63F8D67B-A8BB-4E49-A40D-C1BC24EFDE5E}" dt="2026-04-29T10:43:16.744" v="5723" actId="732"/>
          <ac:picMkLst>
            <pc:docMk/>
            <pc:sldMk cId="0" sldId="260"/>
            <ac:picMk id="2" creationId="{00000000-0000-0000-0000-000000000000}"/>
          </ac:picMkLst>
        </pc:picChg>
      </pc:sldChg>
      <pc:sldChg chg="addSp modSp add mod modNotesTx">
        <pc:chgData name="Pantelis Balaouras" userId="25e8755020fc1734" providerId="LiveId" clId="{63F8D67B-A8BB-4E49-A40D-C1BC24EFDE5E}" dt="2026-04-30T08:17:21.062" v="8036" actId="20577"/>
        <pc:sldMkLst>
          <pc:docMk/>
          <pc:sldMk cId="0" sldId="261"/>
        </pc:sldMkLst>
        <pc:spChg chg="add mod">
          <ac:chgData name="Pantelis Balaouras" userId="25e8755020fc1734" providerId="LiveId" clId="{63F8D67B-A8BB-4E49-A40D-C1BC24EFDE5E}" dt="2026-04-29T14:05:22.214" v="7398"/>
          <ac:spMkLst>
            <pc:docMk/>
            <pc:sldMk cId="0" sldId="261"/>
            <ac:spMk id="3" creationId="{8A21ED2D-9913-5AD2-4A62-56E70D2C2B6F}"/>
          </ac:spMkLst>
        </pc:spChg>
        <pc:spChg chg="add mod">
          <ac:chgData name="Pantelis Balaouras" userId="25e8755020fc1734" providerId="LiveId" clId="{63F8D67B-A8BB-4E49-A40D-C1BC24EFDE5E}" dt="2026-04-30T08:07:09.441" v="7928"/>
          <ac:spMkLst>
            <pc:docMk/>
            <pc:sldMk cId="0" sldId="261"/>
            <ac:spMk id="4" creationId="{AE50A53C-FA9B-7DFF-B56F-AD365B0FFA6D}"/>
          </ac:spMkLst>
        </pc:spChg>
        <pc:picChg chg="mod modCrop">
          <ac:chgData name="Pantelis Balaouras" userId="25e8755020fc1734" providerId="LiveId" clId="{63F8D67B-A8BB-4E49-A40D-C1BC24EFDE5E}" dt="2026-04-29T10:44:35.534" v="5732" actId="732"/>
          <ac:picMkLst>
            <pc:docMk/>
            <pc:sldMk cId="0" sldId="261"/>
            <ac:picMk id="2" creationId="{00000000-0000-0000-0000-000000000000}"/>
          </ac:picMkLst>
        </pc:picChg>
      </pc:sldChg>
      <pc:sldChg chg="add del">
        <pc:chgData name="Pantelis Balaouras" userId="25e8755020fc1734" providerId="LiveId" clId="{63F8D67B-A8BB-4E49-A40D-C1BC24EFDE5E}" dt="2026-04-29T10:02:29.141" v="5466" actId="47"/>
        <pc:sldMkLst>
          <pc:docMk/>
          <pc:sldMk cId="1019352366" sldId="261"/>
        </pc:sldMkLst>
      </pc:sldChg>
      <pc:sldChg chg="addSp modSp add del mod ord modNotesTx">
        <pc:chgData name="Pantelis Balaouras" userId="25e8755020fc1734" providerId="LiveId" clId="{63F8D67B-A8BB-4E49-A40D-C1BC24EFDE5E}" dt="2026-04-30T08:20:48.814" v="8389" actId="20577"/>
        <pc:sldMkLst>
          <pc:docMk/>
          <pc:sldMk cId="0" sldId="262"/>
        </pc:sldMkLst>
        <pc:spChg chg="add mod">
          <ac:chgData name="Pantelis Balaouras" userId="25e8755020fc1734" providerId="LiveId" clId="{63F8D67B-A8BB-4E49-A40D-C1BC24EFDE5E}" dt="2026-04-29T14:05:23.262" v="7399"/>
          <ac:spMkLst>
            <pc:docMk/>
            <pc:sldMk cId="0" sldId="262"/>
            <ac:spMk id="3" creationId="{C906C1C0-F65D-01E2-25F6-F9212C65D309}"/>
          </ac:spMkLst>
        </pc:spChg>
        <pc:spChg chg="add mod">
          <ac:chgData name="Pantelis Balaouras" userId="25e8755020fc1734" providerId="LiveId" clId="{63F8D67B-A8BB-4E49-A40D-C1BC24EFDE5E}" dt="2026-04-30T08:07:10.574" v="7929"/>
          <ac:spMkLst>
            <pc:docMk/>
            <pc:sldMk cId="0" sldId="262"/>
            <ac:spMk id="4" creationId="{D2639C6C-6BA8-97FC-B6A6-CB3D8C6E97A0}"/>
          </ac:spMkLst>
        </pc:spChg>
        <pc:picChg chg="mod modCrop">
          <ac:chgData name="Pantelis Balaouras" userId="25e8755020fc1734" providerId="LiveId" clId="{63F8D67B-A8BB-4E49-A40D-C1BC24EFDE5E}" dt="2026-04-29T10:44:42.642" v="5733" actId="732"/>
          <ac:picMkLst>
            <pc:docMk/>
            <pc:sldMk cId="0" sldId="262"/>
            <ac:picMk id="2" creationId="{00000000-0000-0000-0000-000000000000}"/>
          </ac:picMkLst>
        </pc:picChg>
      </pc:sldChg>
      <pc:sldChg chg="addSp modSp add del mod modNotesTx">
        <pc:chgData name="Pantelis Balaouras" userId="25e8755020fc1734" providerId="LiveId" clId="{63F8D67B-A8BB-4E49-A40D-C1BC24EFDE5E}" dt="2026-04-30T08:23:18.849" v="8585" actId="20577"/>
        <pc:sldMkLst>
          <pc:docMk/>
          <pc:sldMk cId="0" sldId="263"/>
        </pc:sldMkLst>
        <pc:spChg chg="add mod">
          <ac:chgData name="Pantelis Balaouras" userId="25e8755020fc1734" providerId="LiveId" clId="{63F8D67B-A8BB-4E49-A40D-C1BC24EFDE5E}" dt="2026-04-29T14:05:24.261" v="7400"/>
          <ac:spMkLst>
            <pc:docMk/>
            <pc:sldMk cId="0" sldId="263"/>
            <ac:spMk id="3" creationId="{048B5F44-C9BE-D4A0-008F-FFAF623BC280}"/>
          </ac:spMkLst>
        </pc:spChg>
        <pc:spChg chg="add mod">
          <ac:chgData name="Pantelis Balaouras" userId="25e8755020fc1734" providerId="LiveId" clId="{63F8D67B-A8BB-4E49-A40D-C1BC24EFDE5E}" dt="2026-04-30T08:07:11.690" v="7930"/>
          <ac:spMkLst>
            <pc:docMk/>
            <pc:sldMk cId="0" sldId="263"/>
            <ac:spMk id="4" creationId="{2E09BF41-060D-A6BF-F29D-CB0917FC6403}"/>
          </ac:spMkLst>
        </pc:spChg>
        <pc:picChg chg="mod modCrop">
          <ac:chgData name="Pantelis Balaouras" userId="25e8755020fc1734" providerId="LiveId" clId="{63F8D67B-A8BB-4E49-A40D-C1BC24EFDE5E}" dt="2026-04-29T10:44:50.497" v="5734" actId="732"/>
          <ac:picMkLst>
            <pc:docMk/>
            <pc:sldMk cId="0" sldId="263"/>
            <ac:picMk id="2" creationId="{00000000-0000-0000-0000-000000000000}"/>
          </ac:picMkLst>
        </pc:picChg>
      </pc:sldChg>
      <pc:sldChg chg="addSp modSp add del mod modNotesTx">
        <pc:chgData name="Pantelis Balaouras" userId="25e8755020fc1734" providerId="LiveId" clId="{63F8D67B-A8BB-4E49-A40D-C1BC24EFDE5E}" dt="2026-04-30T08:26:10.946" v="8613" actId="20577"/>
        <pc:sldMkLst>
          <pc:docMk/>
          <pc:sldMk cId="0" sldId="264"/>
        </pc:sldMkLst>
        <pc:spChg chg="add mod">
          <ac:chgData name="Pantelis Balaouras" userId="25e8755020fc1734" providerId="LiveId" clId="{63F8D67B-A8BB-4E49-A40D-C1BC24EFDE5E}" dt="2026-04-30T08:07:12.795" v="7931"/>
          <ac:spMkLst>
            <pc:docMk/>
            <pc:sldMk cId="0" sldId="264"/>
            <ac:spMk id="3" creationId="{A3AAB49C-C35A-4989-E2C8-28A659C3D173}"/>
          </ac:spMkLst>
        </pc:spChg>
        <pc:spChg chg="add mod">
          <ac:chgData name="Pantelis Balaouras" userId="25e8755020fc1734" providerId="LiveId" clId="{63F8D67B-A8BB-4E49-A40D-C1BC24EFDE5E}" dt="2026-04-29T14:05:25.328" v="7401"/>
          <ac:spMkLst>
            <pc:docMk/>
            <pc:sldMk cId="0" sldId="264"/>
            <ac:spMk id="5" creationId="{D7AE9C67-AE28-C9E8-87AC-FDDC78BE7E77}"/>
          </ac:spMkLst>
        </pc:spChg>
        <pc:picChg chg="mod modCrop">
          <ac:chgData name="Pantelis Balaouras" userId="25e8755020fc1734" providerId="LiveId" clId="{63F8D67B-A8BB-4E49-A40D-C1BC24EFDE5E}" dt="2026-04-29T10:45:01.273" v="5736" actId="732"/>
          <ac:picMkLst>
            <pc:docMk/>
            <pc:sldMk cId="0" sldId="264"/>
            <ac:picMk id="2" creationId="{00000000-0000-0000-0000-000000000000}"/>
          </ac:picMkLst>
        </pc:picChg>
        <pc:picChg chg="add mod">
          <ac:chgData name="Pantelis Balaouras" userId="25e8755020fc1734" providerId="LiveId" clId="{63F8D67B-A8BB-4E49-A40D-C1BC24EFDE5E}" dt="2026-04-29T10:45:11.954" v="5737" actId="1076"/>
          <ac:picMkLst>
            <pc:docMk/>
            <pc:sldMk cId="0" sldId="264"/>
            <ac:picMk id="4" creationId="{A0675DFF-11C5-4A26-D23E-EA96DFEC59B5}"/>
          </ac:picMkLst>
        </pc:picChg>
      </pc:sldChg>
      <pc:sldChg chg="addSp modSp add del mod modNotesTx">
        <pc:chgData name="Pantelis Balaouras" userId="25e8755020fc1734" providerId="LiveId" clId="{63F8D67B-A8BB-4E49-A40D-C1BC24EFDE5E}" dt="2026-04-30T08:26:59.233" v="8616" actId="20577"/>
        <pc:sldMkLst>
          <pc:docMk/>
          <pc:sldMk cId="0" sldId="265"/>
        </pc:sldMkLst>
        <pc:spChg chg="add mod">
          <ac:chgData name="Pantelis Balaouras" userId="25e8755020fc1734" providerId="LiveId" clId="{63F8D67B-A8BB-4E49-A40D-C1BC24EFDE5E}" dt="2026-04-29T14:05:26.504" v="7402"/>
          <ac:spMkLst>
            <pc:docMk/>
            <pc:sldMk cId="0" sldId="265"/>
            <ac:spMk id="3" creationId="{AC564021-F3BA-F664-30B6-0F0CA8D568E1}"/>
          </ac:spMkLst>
        </pc:spChg>
        <pc:spChg chg="add mod">
          <ac:chgData name="Pantelis Balaouras" userId="25e8755020fc1734" providerId="LiveId" clId="{63F8D67B-A8BB-4E49-A40D-C1BC24EFDE5E}" dt="2026-04-30T08:07:13.840" v="7932"/>
          <ac:spMkLst>
            <pc:docMk/>
            <pc:sldMk cId="0" sldId="265"/>
            <ac:spMk id="4" creationId="{5F8A6553-9277-15E2-19C5-D8BBE529587B}"/>
          </ac:spMkLst>
        </pc:spChg>
        <pc:picChg chg="mod modCrop">
          <ac:chgData name="Pantelis Balaouras" userId="25e8755020fc1734" providerId="LiveId" clId="{63F8D67B-A8BB-4E49-A40D-C1BC24EFDE5E}" dt="2026-04-29T10:45:19.214" v="5738" actId="732"/>
          <ac:picMkLst>
            <pc:docMk/>
            <pc:sldMk cId="0" sldId="265"/>
            <ac:picMk id="2" creationId="{00000000-0000-0000-0000-000000000000}"/>
          </ac:picMkLst>
        </pc:picChg>
      </pc:sldChg>
      <pc:sldChg chg="addSp modSp add del mod">
        <pc:chgData name="Pantelis Balaouras" userId="25e8755020fc1734" providerId="LiveId" clId="{63F8D67B-A8BB-4E49-A40D-C1BC24EFDE5E}" dt="2026-04-30T08:28:37.600" v="8619" actId="1036"/>
        <pc:sldMkLst>
          <pc:docMk/>
          <pc:sldMk cId="0" sldId="266"/>
        </pc:sldMkLst>
        <pc:spChg chg="add mod">
          <ac:chgData name="Pantelis Balaouras" userId="25e8755020fc1734" providerId="LiveId" clId="{63F8D67B-A8BB-4E49-A40D-C1BC24EFDE5E}" dt="2026-04-29T14:05:27.714" v="7403"/>
          <ac:spMkLst>
            <pc:docMk/>
            <pc:sldMk cId="0" sldId="266"/>
            <ac:spMk id="3" creationId="{4874370C-BCC1-2FA8-DE38-A1E126615D16}"/>
          </ac:spMkLst>
        </pc:spChg>
        <pc:spChg chg="add mod">
          <ac:chgData name="Pantelis Balaouras" userId="25e8755020fc1734" providerId="LiveId" clId="{63F8D67B-A8BB-4E49-A40D-C1BC24EFDE5E}" dt="2026-04-30T08:28:37.600" v="8619" actId="1036"/>
          <ac:spMkLst>
            <pc:docMk/>
            <pc:sldMk cId="0" sldId="266"/>
            <ac:spMk id="4" creationId="{DA233669-BB1F-55EB-8C1B-59A6AE49DAA4}"/>
          </ac:spMkLst>
        </pc:spChg>
        <pc:picChg chg="mod modCrop">
          <ac:chgData name="Pantelis Balaouras" userId="25e8755020fc1734" providerId="LiveId" clId="{63F8D67B-A8BB-4E49-A40D-C1BC24EFDE5E}" dt="2026-04-29T10:45:25.754" v="5739" actId="732"/>
          <ac:picMkLst>
            <pc:docMk/>
            <pc:sldMk cId="0" sldId="266"/>
            <ac:picMk id="2" creationId="{00000000-0000-0000-0000-000000000000}"/>
          </ac:picMkLst>
        </pc:picChg>
      </pc:sldChg>
      <pc:sldChg chg="addSp modSp add del mod">
        <pc:chgData name="Pantelis Balaouras" userId="25e8755020fc1734" providerId="LiveId" clId="{63F8D67B-A8BB-4E49-A40D-C1BC24EFDE5E}" dt="2026-04-30T08:07:15.963" v="7934"/>
        <pc:sldMkLst>
          <pc:docMk/>
          <pc:sldMk cId="0" sldId="267"/>
        </pc:sldMkLst>
        <pc:spChg chg="add mod">
          <ac:chgData name="Pantelis Balaouras" userId="25e8755020fc1734" providerId="LiveId" clId="{63F8D67B-A8BB-4E49-A40D-C1BC24EFDE5E}" dt="2026-04-29T14:05:28.974" v="7404"/>
          <ac:spMkLst>
            <pc:docMk/>
            <pc:sldMk cId="0" sldId="267"/>
            <ac:spMk id="3" creationId="{676C2A36-5573-74B7-7F60-39784EB3D2A8}"/>
          </ac:spMkLst>
        </pc:spChg>
        <pc:spChg chg="add mod">
          <ac:chgData name="Pantelis Balaouras" userId="25e8755020fc1734" providerId="LiveId" clId="{63F8D67B-A8BB-4E49-A40D-C1BC24EFDE5E}" dt="2026-04-30T08:07:15.963" v="7934"/>
          <ac:spMkLst>
            <pc:docMk/>
            <pc:sldMk cId="0" sldId="267"/>
            <ac:spMk id="4" creationId="{284ECB9C-6CDB-1710-3E3C-516A76605D8D}"/>
          </ac:spMkLst>
        </pc:spChg>
        <pc:picChg chg="mod modCrop">
          <ac:chgData name="Pantelis Balaouras" userId="25e8755020fc1734" providerId="LiveId" clId="{63F8D67B-A8BB-4E49-A40D-C1BC24EFDE5E}" dt="2026-04-29T10:45:33.487" v="5740" actId="732"/>
          <ac:picMkLst>
            <pc:docMk/>
            <pc:sldMk cId="0" sldId="267"/>
            <ac:picMk id="2" creationId="{00000000-0000-0000-0000-000000000000}"/>
          </ac:picMkLst>
        </pc:picChg>
      </pc:sldChg>
      <pc:sldChg chg="addSp modSp add mod">
        <pc:chgData name="Pantelis Balaouras" userId="25e8755020fc1734" providerId="LiveId" clId="{63F8D67B-A8BB-4E49-A40D-C1BC24EFDE5E}" dt="2026-04-30T08:30:00.235" v="8640" actId="1036"/>
        <pc:sldMkLst>
          <pc:docMk/>
          <pc:sldMk cId="0" sldId="268"/>
        </pc:sldMkLst>
        <pc:spChg chg="add mod">
          <ac:chgData name="Pantelis Balaouras" userId="25e8755020fc1734" providerId="LiveId" clId="{63F8D67B-A8BB-4E49-A40D-C1BC24EFDE5E}" dt="2026-04-29T14:05:30.004" v="7405"/>
          <ac:spMkLst>
            <pc:docMk/>
            <pc:sldMk cId="0" sldId="268"/>
            <ac:spMk id="3" creationId="{6B962119-E80E-BF96-E2F3-6C1FC885E42A}"/>
          </ac:spMkLst>
        </pc:spChg>
        <pc:spChg chg="add mod">
          <ac:chgData name="Pantelis Balaouras" userId="25e8755020fc1734" providerId="LiveId" clId="{63F8D67B-A8BB-4E49-A40D-C1BC24EFDE5E}" dt="2026-04-30T08:30:00.235" v="8640" actId="1036"/>
          <ac:spMkLst>
            <pc:docMk/>
            <pc:sldMk cId="0" sldId="268"/>
            <ac:spMk id="4" creationId="{AE103962-DE67-B5B7-DD33-4FA72BAB7AA6}"/>
          </ac:spMkLst>
        </pc:spChg>
        <pc:picChg chg="mod modCrop">
          <ac:chgData name="Pantelis Balaouras" userId="25e8755020fc1734" providerId="LiveId" clId="{63F8D67B-A8BB-4E49-A40D-C1BC24EFDE5E}" dt="2026-04-29T10:45:41.754" v="5741" actId="732"/>
          <ac:picMkLst>
            <pc:docMk/>
            <pc:sldMk cId="0" sldId="268"/>
            <ac:picMk id="2" creationId="{00000000-0000-0000-0000-000000000000}"/>
          </ac:picMkLst>
        </pc:picChg>
      </pc:sldChg>
      <pc:sldChg chg="addSp modSp add del mod modNotesTx">
        <pc:chgData name="Pantelis Balaouras" userId="25e8755020fc1734" providerId="LiveId" clId="{63F8D67B-A8BB-4E49-A40D-C1BC24EFDE5E}" dt="2026-04-30T08:29:19.524" v="8620" actId="20577"/>
        <pc:sldMkLst>
          <pc:docMk/>
          <pc:sldMk cId="0" sldId="269"/>
        </pc:sldMkLst>
        <pc:spChg chg="add mod">
          <ac:chgData name="Pantelis Balaouras" userId="25e8755020fc1734" providerId="LiveId" clId="{63F8D67B-A8BB-4E49-A40D-C1BC24EFDE5E}" dt="2026-04-29T14:05:31.429" v="7406"/>
          <ac:spMkLst>
            <pc:docMk/>
            <pc:sldMk cId="0" sldId="269"/>
            <ac:spMk id="3" creationId="{11A2F5A0-4752-38E6-3E4E-9DEAA53AFEE3}"/>
          </ac:spMkLst>
        </pc:spChg>
        <pc:spChg chg="add mod">
          <ac:chgData name="Pantelis Balaouras" userId="25e8755020fc1734" providerId="LiveId" clId="{63F8D67B-A8BB-4E49-A40D-C1BC24EFDE5E}" dt="2026-04-30T08:07:18.224" v="7936"/>
          <ac:spMkLst>
            <pc:docMk/>
            <pc:sldMk cId="0" sldId="269"/>
            <ac:spMk id="4" creationId="{202449FF-EC28-EDE3-104F-99978FA34DC8}"/>
          </ac:spMkLst>
        </pc:spChg>
        <pc:picChg chg="mod modCrop">
          <ac:chgData name="Pantelis Balaouras" userId="25e8755020fc1734" providerId="LiveId" clId="{63F8D67B-A8BB-4E49-A40D-C1BC24EFDE5E}" dt="2026-04-29T10:45:49.475" v="5742" actId="732"/>
          <ac:picMkLst>
            <pc:docMk/>
            <pc:sldMk cId="0" sldId="269"/>
            <ac:picMk id="2" creationId="{00000000-0000-0000-0000-000000000000}"/>
          </ac:picMkLst>
        </pc:picChg>
      </pc:sldChg>
      <pc:sldChg chg="addSp modSp add mod modNotesTx">
        <pc:chgData name="Pantelis Balaouras" userId="25e8755020fc1734" providerId="LiveId" clId="{63F8D67B-A8BB-4E49-A40D-C1BC24EFDE5E}" dt="2026-04-30T10:51:29.588" v="11393" actId="20577"/>
        <pc:sldMkLst>
          <pc:docMk/>
          <pc:sldMk cId="0" sldId="270"/>
        </pc:sldMkLst>
        <pc:spChg chg="add mod">
          <ac:chgData name="Pantelis Balaouras" userId="25e8755020fc1734" providerId="LiveId" clId="{63F8D67B-A8BB-4E49-A40D-C1BC24EFDE5E}" dt="2026-04-29T14:14:26.565" v="7544"/>
          <ac:spMkLst>
            <pc:docMk/>
            <pc:sldMk cId="0" sldId="270"/>
            <ac:spMk id="3" creationId="{0CAC0AAA-E6F9-EA4F-5259-32B109205935}"/>
          </ac:spMkLst>
        </pc:spChg>
        <pc:spChg chg="add mod">
          <ac:chgData name="Pantelis Balaouras" userId="25e8755020fc1734" providerId="LiveId" clId="{63F8D67B-A8BB-4E49-A40D-C1BC24EFDE5E}" dt="2026-04-30T10:02:52.840" v="10683"/>
          <ac:spMkLst>
            <pc:docMk/>
            <pc:sldMk cId="0" sldId="270"/>
            <ac:spMk id="4" creationId="{E83A779B-0683-CA0C-A3F4-D38D4A50E432}"/>
          </ac:spMkLst>
        </pc:spChg>
        <pc:picChg chg="mod modCrop">
          <ac:chgData name="Pantelis Balaouras" userId="25e8755020fc1734" providerId="LiveId" clId="{63F8D67B-A8BB-4E49-A40D-C1BC24EFDE5E}" dt="2026-04-29T14:20:14.472" v="7609" actId="732"/>
          <ac:picMkLst>
            <pc:docMk/>
            <pc:sldMk cId="0" sldId="270"/>
            <ac:picMk id="2" creationId="{00000000-0000-0000-0000-000000000000}"/>
          </ac:picMkLst>
        </pc:picChg>
      </pc:sldChg>
      <pc:sldChg chg="addSp delSp modSp new mod setBg">
        <pc:chgData name="Pantelis Balaouras" userId="25e8755020fc1734" providerId="LiveId" clId="{63F8D67B-A8BB-4E49-A40D-C1BC24EFDE5E}" dt="2026-04-29T16:20:51.671" v="7854" actId="122"/>
        <pc:sldMkLst>
          <pc:docMk/>
          <pc:sldMk cId="3753251349" sldId="313"/>
        </pc:sldMkLst>
        <pc:spChg chg="mod">
          <ac:chgData name="Pantelis Balaouras" userId="25e8755020fc1734" providerId="LiveId" clId="{63F8D67B-A8BB-4E49-A40D-C1BC24EFDE5E}" dt="2026-04-29T16:20:51.671" v="7854" actId="122"/>
          <ac:spMkLst>
            <pc:docMk/>
            <pc:sldMk cId="3753251349" sldId="313"/>
            <ac:spMk id="2" creationId="{237B156B-5B16-766D-54B0-55766EA2D3DC}"/>
          </ac:spMkLst>
        </pc:spChg>
        <pc:spChg chg="del mod">
          <ac:chgData name="Pantelis Balaouras" userId="25e8755020fc1734" providerId="LiveId" clId="{63F8D67B-A8BB-4E49-A40D-C1BC24EFDE5E}" dt="2026-04-29T13:59:22.533" v="7304" actId="26606"/>
          <ac:spMkLst>
            <pc:docMk/>
            <pc:sldMk cId="3753251349" sldId="313"/>
            <ac:spMk id="3" creationId="{14B11AC9-4B4A-0420-E0DB-D5271A273131}"/>
          </ac:spMkLst>
        </pc:spChg>
        <pc:spChg chg="add del">
          <ac:chgData name="Pantelis Balaouras" userId="25e8755020fc1734" providerId="LiveId" clId="{63F8D67B-A8BB-4E49-A40D-C1BC24EFDE5E}" dt="2026-04-29T14:01:31.295" v="7356" actId="26606"/>
          <ac:spMkLst>
            <pc:docMk/>
            <pc:sldMk cId="3753251349" sldId="313"/>
            <ac:spMk id="9" creationId="{BACC6370-2D7E-4714-9D71-7542949D7D5D}"/>
          </ac:spMkLst>
        </pc:spChg>
        <pc:spChg chg="add del">
          <ac:chgData name="Pantelis Balaouras" userId="25e8755020fc1734" providerId="LiveId" clId="{63F8D67B-A8BB-4E49-A40D-C1BC24EFDE5E}" dt="2026-04-29T14:01:31.295" v="7356" actId="26606"/>
          <ac:spMkLst>
            <pc:docMk/>
            <pc:sldMk cId="3753251349" sldId="313"/>
            <ac:spMk id="11" creationId="{256B2C21-A230-48C0-8DF1-C46611373C44}"/>
          </ac:spMkLst>
        </pc:spChg>
        <pc:spChg chg="add del">
          <ac:chgData name="Pantelis Balaouras" userId="25e8755020fc1734" providerId="LiveId" clId="{63F8D67B-A8BB-4E49-A40D-C1BC24EFDE5E}" dt="2026-04-29T14:01:31.295" v="7356" actId="26606"/>
          <ac:spMkLst>
            <pc:docMk/>
            <pc:sldMk cId="3753251349" sldId="313"/>
            <ac:spMk id="13" creationId="{3847E18C-932D-4C95-AABA-FEC7C9499AD7}"/>
          </ac:spMkLst>
        </pc:spChg>
        <pc:spChg chg="add del">
          <ac:chgData name="Pantelis Balaouras" userId="25e8755020fc1734" providerId="LiveId" clId="{63F8D67B-A8BB-4E49-A40D-C1BC24EFDE5E}" dt="2026-04-29T14:01:31.295" v="7356" actId="26606"/>
          <ac:spMkLst>
            <pc:docMk/>
            <pc:sldMk cId="3753251349" sldId="313"/>
            <ac:spMk id="15" creationId="{3150CB11-0C61-439E-910F-5787759E72A0}"/>
          </ac:spMkLst>
        </pc:spChg>
        <pc:spChg chg="add del">
          <ac:chgData name="Pantelis Balaouras" userId="25e8755020fc1734" providerId="LiveId" clId="{63F8D67B-A8BB-4E49-A40D-C1BC24EFDE5E}" dt="2026-04-29T14:01:31.295" v="7356" actId="26606"/>
          <ac:spMkLst>
            <pc:docMk/>
            <pc:sldMk cId="3753251349" sldId="313"/>
            <ac:spMk id="17" creationId="{43F8A58B-5155-44CE-A5FF-7647B47D0A7A}"/>
          </ac:spMkLst>
        </pc:spChg>
        <pc:spChg chg="add">
          <ac:chgData name="Pantelis Balaouras" userId="25e8755020fc1734" providerId="LiveId" clId="{63F8D67B-A8BB-4E49-A40D-C1BC24EFDE5E}" dt="2026-04-29T13:59:22.533" v="7304" actId="26606"/>
          <ac:spMkLst>
            <pc:docMk/>
            <pc:sldMk cId="3753251349" sldId="313"/>
            <ac:spMk id="19" creationId="{443F2ACA-E6D6-4028-82DD-F03C262D5DE6}"/>
          </ac:spMkLst>
        </pc:spChg>
        <pc:spChg chg="add">
          <ac:chgData name="Pantelis Balaouras" userId="25e8755020fc1734" providerId="LiveId" clId="{63F8D67B-A8BB-4E49-A40D-C1BC24EFDE5E}" dt="2026-04-29T14:01:31.295" v="7356" actId="26606"/>
          <ac:spMkLst>
            <pc:docMk/>
            <pc:sldMk cId="3753251349" sldId="313"/>
            <ac:spMk id="24" creationId="{9203DE33-2CD4-4CA8-9AF3-37C3B65133B0}"/>
          </ac:spMkLst>
        </pc:spChg>
        <pc:spChg chg="add">
          <ac:chgData name="Pantelis Balaouras" userId="25e8755020fc1734" providerId="LiveId" clId="{63F8D67B-A8BB-4E49-A40D-C1BC24EFDE5E}" dt="2026-04-29T14:01:31.295" v="7356" actId="26606"/>
          <ac:spMkLst>
            <pc:docMk/>
            <pc:sldMk cId="3753251349" sldId="313"/>
            <ac:spMk id="26" creationId="{0AF57B88-1D4C-41FA-A761-EC1DD10C35CB}"/>
          </ac:spMkLst>
        </pc:spChg>
        <pc:spChg chg="add">
          <ac:chgData name="Pantelis Balaouras" userId="25e8755020fc1734" providerId="LiveId" clId="{63F8D67B-A8BB-4E49-A40D-C1BC24EFDE5E}" dt="2026-04-29T14:01:31.295" v="7356" actId="26606"/>
          <ac:spMkLst>
            <pc:docMk/>
            <pc:sldMk cId="3753251349" sldId="313"/>
            <ac:spMk id="28" creationId="{D2548F45-5164-4ABB-8212-7F293FDED8D4}"/>
          </ac:spMkLst>
        </pc:spChg>
        <pc:spChg chg="add">
          <ac:chgData name="Pantelis Balaouras" userId="25e8755020fc1734" providerId="LiveId" clId="{63F8D67B-A8BB-4E49-A40D-C1BC24EFDE5E}" dt="2026-04-29T14:01:31.295" v="7356" actId="26606"/>
          <ac:spMkLst>
            <pc:docMk/>
            <pc:sldMk cId="3753251349" sldId="313"/>
            <ac:spMk id="30" creationId="{5E81CCFB-7BEF-4186-86FB-D09450B4D02D}"/>
          </ac:spMkLst>
        </pc:spChg>
        <pc:graphicFrameChg chg="add mod modGraphic">
          <ac:chgData name="Pantelis Balaouras" userId="25e8755020fc1734" providerId="LiveId" clId="{63F8D67B-A8BB-4E49-A40D-C1BC24EFDE5E}" dt="2026-04-29T16:20:48.596" v="7853" actId="14100"/>
          <ac:graphicFrameMkLst>
            <pc:docMk/>
            <pc:sldMk cId="3753251349" sldId="313"/>
            <ac:graphicFrameMk id="5" creationId="{3F4BFA44-D56F-DD6D-F8B1-819A01744202}"/>
          </ac:graphicFrameMkLst>
        </pc:graphicFrameChg>
      </pc:sldChg>
      <pc:sldChg chg="delSp modSp add mod setBg delDesignElem">
        <pc:chgData name="Pantelis Balaouras" userId="25e8755020fc1734" providerId="LiveId" clId="{63F8D67B-A8BB-4E49-A40D-C1BC24EFDE5E}" dt="2026-04-29T13:04:44.940" v="6503" actId="20577"/>
        <pc:sldMkLst>
          <pc:docMk/>
          <pc:sldMk cId="3772832140" sldId="493"/>
        </pc:sldMkLst>
        <pc:spChg chg="mod">
          <ac:chgData name="Pantelis Balaouras" userId="25e8755020fc1734" providerId="LiveId" clId="{63F8D67B-A8BB-4E49-A40D-C1BC24EFDE5E}" dt="2026-04-29T13:04:44.940" v="6503" actId="20577"/>
          <ac:spMkLst>
            <pc:docMk/>
            <pc:sldMk cId="3772832140" sldId="493"/>
            <ac:spMk id="3" creationId="{9F6196D8-C25C-FBBE-4DFC-53D3BEC8CF1C}"/>
          </ac:spMkLst>
        </pc:spChg>
      </pc:sldChg>
      <pc:sldChg chg="addSp delSp modSp new mod ord modClrScheme chgLayout">
        <pc:chgData name="Pantelis Balaouras" userId="25e8755020fc1734" providerId="LiveId" clId="{63F8D67B-A8BB-4E49-A40D-C1BC24EFDE5E}" dt="2026-04-29T16:23:25.615" v="7869" actId="1076"/>
        <pc:sldMkLst>
          <pc:docMk/>
          <pc:sldMk cId="635863600" sldId="494"/>
        </pc:sldMkLst>
        <pc:spChg chg="add mod">
          <ac:chgData name="Pantelis Balaouras" userId="25e8755020fc1734" providerId="LiveId" clId="{63F8D67B-A8BB-4E49-A40D-C1BC24EFDE5E}" dt="2026-04-29T16:22:43.781" v="7861" actId="1076"/>
          <ac:spMkLst>
            <pc:docMk/>
            <pc:sldMk cId="635863600" sldId="494"/>
            <ac:spMk id="2" creationId="{4E114784-26BA-A2E1-519F-7317F2CD8888}"/>
          </ac:spMkLst>
        </pc:spChg>
        <pc:spChg chg="add mod">
          <ac:chgData name="Pantelis Balaouras" userId="25e8755020fc1734" providerId="LiveId" clId="{63F8D67B-A8BB-4E49-A40D-C1BC24EFDE5E}" dt="2026-04-29T16:22:47.948" v="7862" actId="1076"/>
          <ac:spMkLst>
            <pc:docMk/>
            <pc:sldMk cId="635863600" sldId="494"/>
            <ac:spMk id="4" creationId="{1517D217-08F2-6A0A-0D31-2ADF04352619}"/>
          </ac:spMkLst>
        </pc:spChg>
        <pc:spChg chg="add">
          <ac:chgData name="Pantelis Balaouras" userId="25e8755020fc1734" providerId="LiveId" clId="{63F8D67B-A8BB-4E49-A40D-C1BC24EFDE5E}" dt="2026-04-29T16:22:13.449" v="7856"/>
          <ac:spMkLst>
            <pc:docMk/>
            <pc:sldMk cId="635863600" sldId="494"/>
            <ac:spMk id="5" creationId="{8A9882C7-3FCF-57BA-A968-D4F91B3B85E0}"/>
          </ac:spMkLst>
        </pc:spChg>
        <pc:spChg chg="add mod">
          <ac:chgData name="Pantelis Balaouras" userId="25e8755020fc1734" providerId="LiveId" clId="{63F8D67B-A8BB-4E49-A40D-C1BC24EFDE5E}" dt="2026-04-29T16:23:25.615" v="7869" actId="1076"/>
          <ac:spMkLst>
            <pc:docMk/>
            <pc:sldMk cId="635863600" sldId="494"/>
            <ac:spMk id="8" creationId="{FC845CF9-FA25-A0A2-B388-A99BA19B0716}"/>
          </ac:spMkLst>
        </pc:spChg>
        <pc:picChg chg="add del mod modCrop">
          <ac:chgData name="Pantelis Balaouras" userId="25e8755020fc1734" providerId="LiveId" clId="{63F8D67B-A8BB-4E49-A40D-C1BC24EFDE5E}" dt="2026-04-29T09:03:19.992" v="5197" actId="478"/>
          <ac:picMkLst>
            <pc:docMk/>
            <pc:sldMk cId="635863600" sldId="494"/>
            <ac:picMk id="2" creationId="{979BCFBF-9406-CE77-5C5C-0534DEE3F4EE}"/>
          </ac:picMkLst>
        </pc:picChg>
        <pc:picChg chg="add del mod modCrop">
          <ac:chgData name="Pantelis Balaouras" userId="25e8755020fc1734" providerId="LiveId" clId="{63F8D67B-A8BB-4E49-A40D-C1BC24EFDE5E}" dt="2026-04-29T10:23:46.782" v="5575" actId="478"/>
          <ac:picMkLst>
            <pc:docMk/>
            <pc:sldMk cId="635863600" sldId="494"/>
            <ac:picMk id="3" creationId="{F35ACD93-E9B2-E876-332C-27B0E3CFF063}"/>
          </ac:picMkLst>
        </pc:picChg>
        <pc:picChg chg="add mod">
          <ac:chgData name="Pantelis Balaouras" userId="25e8755020fc1734" providerId="LiveId" clId="{63F8D67B-A8BB-4E49-A40D-C1BC24EFDE5E}" dt="2026-04-29T16:23:13.632" v="7867" actId="1076"/>
          <ac:picMkLst>
            <pc:docMk/>
            <pc:sldMk cId="635863600" sldId="494"/>
            <ac:picMk id="7" creationId="{BECA4959-8AEF-5D49-F7CB-F70D6B205CA9}"/>
          </ac:picMkLst>
        </pc:picChg>
      </pc:sldChg>
      <pc:sldChg chg="modSp add del mod">
        <pc:chgData name="Pantelis Balaouras" userId="25e8755020fc1734" providerId="LiveId" clId="{63F8D67B-A8BB-4E49-A40D-C1BC24EFDE5E}" dt="2026-04-29T10:02:29.141" v="5466" actId="47"/>
        <pc:sldMkLst>
          <pc:docMk/>
          <pc:sldMk cId="0" sldId="509"/>
        </pc:sldMkLst>
      </pc:sldChg>
      <pc:sldChg chg="modSp add del mod">
        <pc:chgData name="Pantelis Balaouras" userId="25e8755020fc1734" providerId="LiveId" clId="{63F8D67B-A8BB-4E49-A40D-C1BC24EFDE5E}" dt="2026-04-29T10:02:29.141" v="5466" actId="47"/>
        <pc:sldMkLst>
          <pc:docMk/>
          <pc:sldMk cId="0" sldId="511"/>
        </pc:sldMkLst>
      </pc:sldChg>
      <pc:sldChg chg="modSp add del mod">
        <pc:chgData name="Pantelis Balaouras" userId="25e8755020fc1734" providerId="LiveId" clId="{63F8D67B-A8BB-4E49-A40D-C1BC24EFDE5E}" dt="2026-04-29T10:02:29.141" v="5466" actId="47"/>
        <pc:sldMkLst>
          <pc:docMk/>
          <pc:sldMk cId="0" sldId="512"/>
        </pc:sldMkLst>
      </pc:sldChg>
      <pc:sldChg chg="modSp add del mod">
        <pc:chgData name="Pantelis Balaouras" userId="25e8755020fc1734" providerId="LiveId" clId="{63F8D67B-A8BB-4E49-A40D-C1BC24EFDE5E}" dt="2026-04-29T10:02:29.141" v="5466" actId="47"/>
        <pc:sldMkLst>
          <pc:docMk/>
          <pc:sldMk cId="0" sldId="513"/>
        </pc:sldMkLst>
      </pc:sldChg>
      <pc:sldChg chg="modSp add del mod">
        <pc:chgData name="Pantelis Balaouras" userId="25e8755020fc1734" providerId="LiveId" clId="{63F8D67B-A8BB-4E49-A40D-C1BC24EFDE5E}" dt="2026-04-29T10:02:29.141" v="5466" actId="47"/>
        <pc:sldMkLst>
          <pc:docMk/>
          <pc:sldMk cId="0" sldId="514"/>
        </pc:sldMkLst>
      </pc:sldChg>
      <pc:sldChg chg="addSp modSp add del mod ord modClrScheme chgLayout">
        <pc:chgData name="Pantelis Balaouras" userId="25e8755020fc1734" providerId="LiveId" clId="{63F8D67B-A8BB-4E49-A40D-C1BC24EFDE5E}" dt="2026-04-29T10:02:29.141" v="5466" actId="47"/>
        <pc:sldMkLst>
          <pc:docMk/>
          <pc:sldMk cId="0" sldId="516"/>
        </pc:sldMkLst>
      </pc:sldChg>
      <pc:sldChg chg="modSp add del mod ord">
        <pc:chgData name="Pantelis Balaouras" userId="25e8755020fc1734" providerId="LiveId" clId="{63F8D67B-A8BB-4E49-A40D-C1BC24EFDE5E}" dt="2026-04-29T10:02:29.141" v="5466" actId="47"/>
        <pc:sldMkLst>
          <pc:docMk/>
          <pc:sldMk cId="0" sldId="517"/>
        </pc:sldMkLst>
      </pc:sldChg>
      <pc:sldChg chg="modSp add del mod ord">
        <pc:chgData name="Pantelis Balaouras" userId="25e8755020fc1734" providerId="LiveId" clId="{63F8D67B-A8BB-4E49-A40D-C1BC24EFDE5E}" dt="2026-04-29T10:02:29.141" v="5466" actId="47"/>
        <pc:sldMkLst>
          <pc:docMk/>
          <pc:sldMk cId="0" sldId="518"/>
        </pc:sldMkLst>
      </pc:sldChg>
      <pc:sldChg chg="modSp add del mod">
        <pc:chgData name="Pantelis Balaouras" userId="25e8755020fc1734" providerId="LiveId" clId="{63F8D67B-A8BB-4E49-A40D-C1BC24EFDE5E}" dt="2026-04-29T10:02:29.141" v="5466" actId="47"/>
        <pc:sldMkLst>
          <pc:docMk/>
          <pc:sldMk cId="0" sldId="519"/>
        </pc:sldMkLst>
      </pc:sldChg>
      <pc:sldChg chg="addSp modSp new del mod ord modClrScheme chgLayout">
        <pc:chgData name="Pantelis Balaouras" userId="25e8755020fc1734" providerId="LiveId" clId="{63F8D67B-A8BB-4E49-A40D-C1BC24EFDE5E}" dt="2026-04-29T10:02:29.141" v="5466" actId="47"/>
        <pc:sldMkLst>
          <pc:docMk/>
          <pc:sldMk cId="2912989657" sldId="520"/>
        </pc:sldMkLst>
      </pc:sldChg>
      <pc:sldChg chg="addSp modSp new del mod modClrScheme chgLayout">
        <pc:chgData name="Pantelis Balaouras" userId="25e8755020fc1734" providerId="LiveId" clId="{63F8D67B-A8BB-4E49-A40D-C1BC24EFDE5E}" dt="2026-04-29T10:02:29.141" v="5466" actId="47"/>
        <pc:sldMkLst>
          <pc:docMk/>
          <pc:sldMk cId="188525973" sldId="521"/>
        </pc:sldMkLst>
      </pc:sldChg>
      <pc:sldChg chg="addSp delSp modSp new del mod modClrScheme chgLayout">
        <pc:chgData name="Pantelis Balaouras" userId="25e8755020fc1734" providerId="LiveId" clId="{63F8D67B-A8BB-4E49-A40D-C1BC24EFDE5E}" dt="2026-04-29T10:02:29.141" v="5466" actId="47"/>
        <pc:sldMkLst>
          <pc:docMk/>
          <pc:sldMk cId="1917505888" sldId="522"/>
        </pc:sldMkLst>
      </pc:sldChg>
      <pc:sldChg chg="modSp new del mod">
        <pc:chgData name="Pantelis Balaouras" userId="25e8755020fc1734" providerId="LiveId" clId="{63F8D67B-A8BB-4E49-A40D-C1BC24EFDE5E}" dt="2026-04-29T10:02:29.141" v="5466" actId="47"/>
        <pc:sldMkLst>
          <pc:docMk/>
          <pc:sldMk cId="3165832977" sldId="523"/>
        </pc:sldMkLst>
      </pc:sldChg>
      <pc:sldChg chg="addSp modSp new del mod">
        <pc:chgData name="Pantelis Balaouras" userId="25e8755020fc1734" providerId="LiveId" clId="{63F8D67B-A8BB-4E49-A40D-C1BC24EFDE5E}" dt="2026-04-29T10:02:29.141" v="5466" actId="47"/>
        <pc:sldMkLst>
          <pc:docMk/>
          <pc:sldMk cId="4191297685" sldId="524"/>
        </pc:sldMkLst>
      </pc:sldChg>
      <pc:sldChg chg="addSp modSp new del mod">
        <pc:chgData name="Pantelis Balaouras" userId="25e8755020fc1734" providerId="LiveId" clId="{63F8D67B-A8BB-4E49-A40D-C1BC24EFDE5E}" dt="2026-04-29T10:02:29.141" v="5466" actId="47"/>
        <pc:sldMkLst>
          <pc:docMk/>
          <pc:sldMk cId="4058276810" sldId="525"/>
        </pc:sldMkLst>
      </pc:sldChg>
      <pc:sldChg chg="modSp new del mod">
        <pc:chgData name="Pantelis Balaouras" userId="25e8755020fc1734" providerId="LiveId" clId="{63F8D67B-A8BB-4E49-A40D-C1BC24EFDE5E}" dt="2026-04-29T10:02:29.141" v="5466" actId="47"/>
        <pc:sldMkLst>
          <pc:docMk/>
          <pc:sldMk cId="3534082965" sldId="526"/>
        </pc:sldMkLst>
      </pc:sldChg>
      <pc:sldChg chg="addSp delSp modSp new del mod modClrScheme chgLayout">
        <pc:chgData name="Pantelis Balaouras" userId="25e8755020fc1734" providerId="LiveId" clId="{63F8D67B-A8BB-4E49-A40D-C1BC24EFDE5E}" dt="2026-04-29T10:02:29.141" v="5466" actId="47"/>
        <pc:sldMkLst>
          <pc:docMk/>
          <pc:sldMk cId="2134298590" sldId="527"/>
        </pc:sldMkLst>
      </pc:sldChg>
      <pc:sldChg chg="modSp add del mod">
        <pc:chgData name="Pantelis Balaouras" userId="25e8755020fc1734" providerId="LiveId" clId="{63F8D67B-A8BB-4E49-A40D-C1BC24EFDE5E}" dt="2026-04-29T10:02:29.141" v="5466" actId="47"/>
        <pc:sldMkLst>
          <pc:docMk/>
          <pc:sldMk cId="4252472446" sldId="528"/>
        </pc:sldMkLst>
      </pc:sldChg>
      <pc:sldChg chg="addSp delSp modSp add del mod ord">
        <pc:chgData name="Pantelis Balaouras" userId="25e8755020fc1734" providerId="LiveId" clId="{63F8D67B-A8BB-4E49-A40D-C1BC24EFDE5E}" dt="2026-04-29T10:02:29.141" v="5466" actId="47"/>
        <pc:sldMkLst>
          <pc:docMk/>
          <pc:sldMk cId="3062069733" sldId="529"/>
        </pc:sldMkLst>
      </pc:sldChg>
      <pc:sldChg chg="addSp delSp modSp new del mod modClrScheme modAnim chgLayout">
        <pc:chgData name="Pantelis Balaouras" userId="25e8755020fc1734" providerId="LiveId" clId="{63F8D67B-A8BB-4E49-A40D-C1BC24EFDE5E}" dt="2026-04-29T10:02:29.141" v="5466" actId="47"/>
        <pc:sldMkLst>
          <pc:docMk/>
          <pc:sldMk cId="4108014601" sldId="530"/>
        </pc:sldMkLst>
      </pc:sldChg>
      <pc:sldChg chg="addSp modSp new del mod modClrScheme chgLayout">
        <pc:chgData name="Pantelis Balaouras" userId="25e8755020fc1734" providerId="LiveId" clId="{63F8D67B-A8BB-4E49-A40D-C1BC24EFDE5E}" dt="2026-04-29T10:02:29.141" v="5466" actId="47"/>
        <pc:sldMkLst>
          <pc:docMk/>
          <pc:sldMk cId="2056209829" sldId="531"/>
        </pc:sldMkLst>
      </pc:sldChg>
      <pc:sldChg chg="addSp delSp modSp new del mod modClrScheme chgLayout">
        <pc:chgData name="Pantelis Balaouras" userId="25e8755020fc1734" providerId="LiveId" clId="{63F8D67B-A8BB-4E49-A40D-C1BC24EFDE5E}" dt="2026-04-29T10:02:29.141" v="5466" actId="47"/>
        <pc:sldMkLst>
          <pc:docMk/>
          <pc:sldMk cId="3653838559" sldId="532"/>
        </pc:sldMkLst>
      </pc:sldChg>
      <pc:sldChg chg="addSp delSp modSp new del mod modClrScheme chgLayout">
        <pc:chgData name="Pantelis Balaouras" userId="25e8755020fc1734" providerId="LiveId" clId="{63F8D67B-A8BB-4E49-A40D-C1BC24EFDE5E}" dt="2026-04-29T10:02:29.141" v="5466" actId="47"/>
        <pc:sldMkLst>
          <pc:docMk/>
          <pc:sldMk cId="1840299025" sldId="533"/>
        </pc:sldMkLst>
      </pc:sldChg>
      <pc:sldChg chg="modSp add del mod">
        <pc:chgData name="Pantelis Balaouras" userId="25e8755020fc1734" providerId="LiveId" clId="{63F8D67B-A8BB-4E49-A40D-C1BC24EFDE5E}" dt="2026-04-29T10:02:29.141" v="5466" actId="47"/>
        <pc:sldMkLst>
          <pc:docMk/>
          <pc:sldMk cId="2392457342" sldId="536"/>
        </pc:sldMkLst>
      </pc:sldChg>
      <pc:sldChg chg="modSp add del mod">
        <pc:chgData name="Pantelis Balaouras" userId="25e8755020fc1734" providerId="LiveId" clId="{63F8D67B-A8BB-4E49-A40D-C1BC24EFDE5E}" dt="2026-04-29T10:02:29.141" v="5466" actId="47"/>
        <pc:sldMkLst>
          <pc:docMk/>
          <pc:sldMk cId="0" sldId="538"/>
        </pc:sldMkLst>
      </pc:sldChg>
      <pc:sldChg chg="add del">
        <pc:chgData name="Pantelis Balaouras" userId="25e8755020fc1734" providerId="LiveId" clId="{63F8D67B-A8BB-4E49-A40D-C1BC24EFDE5E}" dt="2026-04-29T10:02:29.141" v="5466" actId="47"/>
        <pc:sldMkLst>
          <pc:docMk/>
          <pc:sldMk cId="0" sldId="540"/>
        </pc:sldMkLst>
      </pc:sldChg>
      <pc:sldChg chg="modSp add del mod ord">
        <pc:chgData name="Pantelis Balaouras" userId="25e8755020fc1734" providerId="LiveId" clId="{63F8D67B-A8BB-4E49-A40D-C1BC24EFDE5E}" dt="2026-04-29T10:02:29.141" v="5466" actId="47"/>
        <pc:sldMkLst>
          <pc:docMk/>
          <pc:sldMk cId="0" sldId="542"/>
        </pc:sldMkLst>
      </pc:sldChg>
      <pc:sldChg chg="addSp modSp new del mod modClrScheme chgLayout">
        <pc:chgData name="Pantelis Balaouras" userId="25e8755020fc1734" providerId="LiveId" clId="{63F8D67B-A8BB-4E49-A40D-C1BC24EFDE5E}" dt="2026-04-29T10:02:29.141" v="5466" actId="47"/>
        <pc:sldMkLst>
          <pc:docMk/>
          <pc:sldMk cId="271960430" sldId="543"/>
        </pc:sldMkLst>
      </pc:sldChg>
      <pc:sldChg chg="modSp add del mod">
        <pc:chgData name="Pantelis Balaouras" userId="25e8755020fc1734" providerId="LiveId" clId="{63F8D67B-A8BB-4E49-A40D-C1BC24EFDE5E}" dt="2026-04-29T10:02:29.141" v="5466" actId="47"/>
        <pc:sldMkLst>
          <pc:docMk/>
          <pc:sldMk cId="0" sldId="544"/>
        </pc:sldMkLst>
      </pc:sldChg>
      <pc:sldChg chg="addSp delSp modSp new del mod modClrScheme chgLayout">
        <pc:chgData name="Pantelis Balaouras" userId="25e8755020fc1734" providerId="LiveId" clId="{63F8D67B-A8BB-4E49-A40D-C1BC24EFDE5E}" dt="2026-04-29T10:02:29.141" v="5466" actId="47"/>
        <pc:sldMkLst>
          <pc:docMk/>
          <pc:sldMk cId="3775788532" sldId="545"/>
        </pc:sldMkLst>
      </pc:sldChg>
      <pc:sldChg chg="addSp modSp new del mod modClrScheme chgLayout">
        <pc:chgData name="Pantelis Balaouras" userId="25e8755020fc1734" providerId="LiveId" clId="{63F8D67B-A8BB-4E49-A40D-C1BC24EFDE5E}" dt="2026-04-29T10:02:29.141" v="5466" actId="47"/>
        <pc:sldMkLst>
          <pc:docMk/>
          <pc:sldMk cId="3698895128" sldId="546"/>
        </pc:sldMkLst>
      </pc:sldChg>
      <pc:sldChg chg="addSp modSp new del mod modClrScheme chgLayout">
        <pc:chgData name="Pantelis Balaouras" userId="25e8755020fc1734" providerId="LiveId" clId="{63F8D67B-A8BB-4E49-A40D-C1BC24EFDE5E}" dt="2026-04-29T10:02:29.141" v="5466" actId="47"/>
        <pc:sldMkLst>
          <pc:docMk/>
          <pc:sldMk cId="261803186" sldId="547"/>
        </pc:sldMkLst>
      </pc:sldChg>
      <pc:sldChg chg="addSp delSp modSp new del mod">
        <pc:chgData name="Pantelis Balaouras" userId="25e8755020fc1734" providerId="LiveId" clId="{63F8D67B-A8BB-4E49-A40D-C1BC24EFDE5E}" dt="2026-04-29T10:02:29.141" v="5466" actId="47"/>
        <pc:sldMkLst>
          <pc:docMk/>
          <pc:sldMk cId="2014997697" sldId="548"/>
        </pc:sldMkLst>
      </pc:sldChg>
      <pc:sldChg chg="addSp delSp modSp new del mod">
        <pc:chgData name="Pantelis Balaouras" userId="25e8755020fc1734" providerId="LiveId" clId="{63F8D67B-A8BB-4E49-A40D-C1BC24EFDE5E}" dt="2026-04-29T10:02:29.141" v="5466" actId="47"/>
        <pc:sldMkLst>
          <pc:docMk/>
          <pc:sldMk cId="1439470182" sldId="549"/>
        </pc:sldMkLst>
      </pc:sldChg>
      <pc:sldChg chg="addSp delSp modSp new del mod">
        <pc:chgData name="Pantelis Balaouras" userId="25e8755020fc1734" providerId="LiveId" clId="{63F8D67B-A8BB-4E49-A40D-C1BC24EFDE5E}" dt="2026-04-29T10:02:29.141" v="5466" actId="47"/>
        <pc:sldMkLst>
          <pc:docMk/>
          <pc:sldMk cId="2576518855" sldId="550"/>
        </pc:sldMkLst>
      </pc:sldChg>
      <pc:sldChg chg="addSp delSp modSp new del mod">
        <pc:chgData name="Pantelis Balaouras" userId="25e8755020fc1734" providerId="LiveId" clId="{63F8D67B-A8BB-4E49-A40D-C1BC24EFDE5E}" dt="2026-04-29T10:02:29.141" v="5466" actId="47"/>
        <pc:sldMkLst>
          <pc:docMk/>
          <pc:sldMk cId="676180536" sldId="551"/>
        </pc:sldMkLst>
      </pc:sldChg>
      <pc:sldChg chg="addSp modSp new del mod">
        <pc:chgData name="Pantelis Balaouras" userId="25e8755020fc1734" providerId="LiveId" clId="{63F8D67B-A8BB-4E49-A40D-C1BC24EFDE5E}" dt="2026-04-29T10:02:29.141" v="5466" actId="47"/>
        <pc:sldMkLst>
          <pc:docMk/>
          <pc:sldMk cId="658278435" sldId="552"/>
        </pc:sldMkLst>
      </pc:sldChg>
      <pc:sldChg chg="addSp delSp modSp add mod">
        <pc:chgData name="Pantelis Balaouras" userId="25e8755020fc1734" providerId="LiveId" clId="{63F8D67B-A8BB-4E49-A40D-C1BC24EFDE5E}" dt="2026-04-30T08:08:06.851" v="7972" actId="21"/>
        <pc:sldMkLst>
          <pc:docMk/>
          <pc:sldMk cId="908175602" sldId="553"/>
        </pc:sldMkLst>
        <pc:spChg chg="add del mod">
          <ac:chgData name="Pantelis Balaouras" userId="25e8755020fc1734" providerId="LiveId" clId="{63F8D67B-A8BB-4E49-A40D-C1BC24EFDE5E}" dt="2026-04-30T08:08:06.851" v="7972" actId="21"/>
          <ac:spMkLst>
            <pc:docMk/>
            <pc:sldMk cId="908175602" sldId="553"/>
            <ac:spMk id="2" creationId="{CF911DE0-2408-A099-4A57-24094CF66F63}"/>
          </ac:spMkLst>
        </pc:spChg>
        <pc:spChg chg="mod">
          <ac:chgData name="Pantelis Balaouras" userId="25e8755020fc1734" providerId="LiveId" clId="{63F8D67B-A8BB-4E49-A40D-C1BC24EFDE5E}" dt="2026-04-29T14:02:33.964" v="7362" actId="255"/>
          <ac:spMkLst>
            <pc:docMk/>
            <pc:sldMk cId="908175602" sldId="553"/>
            <ac:spMk id="5" creationId="{F683E335-62B8-5FDF-4A21-DC3654BFD062}"/>
          </ac:spMkLst>
        </pc:spChg>
        <pc:spChg chg="add mod">
          <ac:chgData name="Pantelis Balaouras" userId="25e8755020fc1734" providerId="LiveId" clId="{63F8D67B-A8BB-4E49-A40D-C1BC24EFDE5E}" dt="2026-04-29T14:03:37.694" v="7371"/>
          <ac:spMkLst>
            <pc:docMk/>
            <pc:sldMk cId="908175602" sldId="553"/>
            <ac:spMk id="7" creationId="{79720EDC-2152-1A24-F8D8-90036527CCCD}"/>
          </ac:spMkLst>
        </pc:spChg>
        <pc:picChg chg="add del mod">
          <ac:chgData name="Pantelis Balaouras" userId="25e8755020fc1734" providerId="LiveId" clId="{63F8D67B-A8BB-4E49-A40D-C1BC24EFDE5E}" dt="2026-04-29T14:02:39.385" v="7363" actId="21"/>
          <ac:picMkLst>
            <pc:docMk/>
            <pc:sldMk cId="908175602" sldId="553"/>
            <ac:picMk id="3" creationId="{A4975414-ECE5-6027-DE7C-15A789110834}"/>
          </ac:picMkLst>
        </pc:picChg>
        <pc:picChg chg="add del mod">
          <ac:chgData name="Pantelis Balaouras" userId="25e8755020fc1734" providerId="LiveId" clId="{63F8D67B-A8BB-4E49-A40D-C1BC24EFDE5E}" dt="2026-04-29T14:03:33.092" v="7370" actId="478"/>
          <ac:picMkLst>
            <pc:docMk/>
            <pc:sldMk cId="908175602" sldId="553"/>
            <ac:picMk id="4" creationId="{A4975414-ECE5-6027-DE7C-15A789110834}"/>
          </ac:picMkLst>
        </pc:picChg>
      </pc:sldChg>
      <pc:sldChg chg="modSp add del mod">
        <pc:chgData name="Pantelis Balaouras" userId="25e8755020fc1734" providerId="LiveId" clId="{63F8D67B-A8BB-4E49-A40D-C1BC24EFDE5E}" dt="2026-04-29T10:02:29.141" v="5466" actId="47"/>
        <pc:sldMkLst>
          <pc:docMk/>
          <pc:sldMk cId="2063139240" sldId="554"/>
        </pc:sldMkLst>
      </pc:sldChg>
      <pc:sldChg chg="addSp delSp modSp new add del mod modClrScheme chgLayout modNotesTx">
        <pc:chgData name="Pantelis Balaouras" userId="25e8755020fc1734" providerId="LiveId" clId="{63F8D67B-A8BB-4E49-A40D-C1BC24EFDE5E}" dt="2026-04-29T16:20:17.884" v="7848" actId="12"/>
        <pc:sldMkLst>
          <pc:docMk/>
          <pc:sldMk cId="3643164155" sldId="555"/>
        </pc:sldMkLst>
        <pc:spChg chg="del mod ord">
          <ac:chgData name="Pantelis Balaouras" userId="25e8755020fc1734" providerId="LiveId" clId="{63F8D67B-A8BB-4E49-A40D-C1BC24EFDE5E}" dt="2026-04-29T09:04:54.988" v="5204" actId="700"/>
          <ac:spMkLst>
            <pc:docMk/>
            <pc:sldMk cId="3643164155" sldId="555"/>
            <ac:spMk id="2" creationId="{7BE19FB0-BC79-DEE4-B0F9-2C7ACB16C047}"/>
          </ac:spMkLst>
        </pc:spChg>
        <pc:spChg chg="add mod">
          <ac:chgData name="Pantelis Balaouras" userId="25e8755020fc1734" providerId="LiveId" clId="{63F8D67B-A8BB-4E49-A40D-C1BC24EFDE5E}" dt="2026-04-29T14:03:25.699" v="7369" actId="207"/>
          <ac:spMkLst>
            <pc:docMk/>
            <pc:sldMk cId="3643164155" sldId="555"/>
            <ac:spMk id="2" creationId="{A5151C67-3EFE-88A2-3700-35E186606A28}"/>
          </ac:spMkLst>
        </pc:spChg>
        <pc:spChg chg="del mod ord">
          <ac:chgData name="Pantelis Balaouras" userId="25e8755020fc1734" providerId="LiveId" clId="{63F8D67B-A8BB-4E49-A40D-C1BC24EFDE5E}" dt="2026-04-29T09:04:54.988" v="5204" actId="700"/>
          <ac:spMkLst>
            <pc:docMk/>
            <pc:sldMk cId="3643164155" sldId="555"/>
            <ac:spMk id="3" creationId="{1D417320-F75C-EE90-716D-36BAA86F5C9C}"/>
          </ac:spMkLst>
        </pc:spChg>
        <pc:spChg chg="add mod ord">
          <ac:chgData name="Pantelis Balaouras" userId="25e8755020fc1734" providerId="LiveId" clId="{63F8D67B-A8BB-4E49-A40D-C1BC24EFDE5E}" dt="2026-04-29T13:09:16.894" v="6723" actId="20577"/>
          <ac:spMkLst>
            <pc:docMk/>
            <pc:sldMk cId="3643164155" sldId="555"/>
            <ac:spMk id="4" creationId="{471B2A4A-284E-A7A1-3C6D-FAB9AFD93011}"/>
          </ac:spMkLst>
        </pc:spChg>
        <pc:spChg chg="add mod ord">
          <ac:chgData name="Pantelis Balaouras" userId="25e8755020fc1734" providerId="LiveId" clId="{63F8D67B-A8BB-4E49-A40D-C1BC24EFDE5E}" dt="2026-04-29T16:20:17.884" v="7848" actId="12"/>
          <ac:spMkLst>
            <pc:docMk/>
            <pc:sldMk cId="3643164155" sldId="555"/>
            <ac:spMk id="5" creationId="{B6039F08-0400-C30D-2A2C-CD1570BC36E2}"/>
          </ac:spMkLst>
        </pc:spChg>
        <pc:picChg chg="add del mod">
          <ac:chgData name="Pantelis Balaouras" userId="25e8755020fc1734" providerId="LiveId" clId="{63F8D67B-A8BB-4E49-A40D-C1BC24EFDE5E}" dt="2026-04-29T14:04:11.556" v="7384" actId="21"/>
          <ac:picMkLst>
            <pc:docMk/>
            <pc:sldMk cId="3643164155" sldId="555"/>
            <ac:picMk id="3" creationId="{8B35BF74-F335-E14B-98BC-B8B79E27067E}"/>
          </ac:picMkLst>
        </pc:picChg>
        <pc:picChg chg="add mod">
          <ac:chgData name="Pantelis Balaouras" userId="25e8755020fc1734" providerId="LiveId" clId="{63F8D67B-A8BB-4E49-A40D-C1BC24EFDE5E}" dt="2026-04-29T16:20:05.490" v="7846" actId="207"/>
          <ac:picMkLst>
            <pc:docMk/>
            <pc:sldMk cId="3643164155" sldId="555"/>
            <ac:picMk id="6" creationId="{662580A2-E218-01FC-2DE7-C76039FFCDD3}"/>
          </ac:picMkLst>
        </pc:picChg>
      </pc:sldChg>
      <pc:sldChg chg="addSp modSp new mod">
        <pc:chgData name="Pantelis Balaouras" userId="25e8755020fc1734" providerId="LiveId" clId="{63F8D67B-A8BB-4E49-A40D-C1BC24EFDE5E}" dt="2026-04-30T08:01:12.356" v="7886" actId="12"/>
        <pc:sldMkLst>
          <pc:docMk/>
          <pc:sldMk cId="3009124346" sldId="556"/>
        </pc:sldMkLst>
        <pc:spChg chg="mod">
          <ac:chgData name="Pantelis Balaouras" userId="25e8755020fc1734" providerId="LiveId" clId="{63F8D67B-A8BB-4E49-A40D-C1BC24EFDE5E}" dt="2026-04-29T09:06:16.528" v="5246" actId="20577"/>
          <ac:spMkLst>
            <pc:docMk/>
            <pc:sldMk cId="3009124346" sldId="556"/>
            <ac:spMk id="2" creationId="{43F0AB5F-6B25-5BD3-80BE-92610D7C9537}"/>
          </ac:spMkLst>
        </pc:spChg>
        <pc:spChg chg="mod">
          <ac:chgData name="Pantelis Balaouras" userId="25e8755020fc1734" providerId="LiveId" clId="{63F8D67B-A8BB-4E49-A40D-C1BC24EFDE5E}" dt="2026-04-30T08:01:12.356" v="7886" actId="12"/>
          <ac:spMkLst>
            <pc:docMk/>
            <pc:sldMk cId="3009124346" sldId="556"/>
            <ac:spMk id="3" creationId="{1CF02A26-5D04-2CE0-A6D7-278A6F19F910}"/>
          </ac:spMkLst>
        </pc:spChg>
        <pc:spChg chg="add mod">
          <ac:chgData name="Pantelis Balaouras" userId="25e8755020fc1734" providerId="LiveId" clId="{63F8D67B-A8BB-4E49-A40D-C1BC24EFDE5E}" dt="2026-04-29T14:03:39.823" v="7372"/>
          <ac:spMkLst>
            <pc:docMk/>
            <pc:sldMk cId="3009124346" sldId="556"/>
            <ac:spMk id="4" creationId="{B4046B4A-56A2-D243-6101-DD62133F917D}"/>
          </ac:spMkLst>
        </pc:spChg>
      </pc:sldChg>
      <pc:sldChg chg="addSp delSp modSp new mod">
        <pc:chgData name="Pantelis Balaouras" userId="25e8755020fc1734" providerId="LiveId" clId="{63F8D67B-A8BB-4E49-A40D-C1BC24EFDE5E}" dt="2026-04-29T14:03:42.226" v="7373"/>
        <pc:sldMkLst>
          <pc:docMk/>
          <pc:sldMk cId="803196967" sldId="557"/>
        </pc:sldMkLst>
        <pc:spChg chg="mod">
          <ac:chgData name="Pantelis Balaouras" userId="25e8755020fc1734" providerId="LiveId" clId="{63F8D67B-A8BB-4E49-A40D-C1BC24EFDE5E}" dt="2026-04-29T13:09:20.136" v="6725" actId="20577"/>
          <ac:spMkLst>
            <pc:docMk/>
            <pc:sldMk cId="803196967" sldId="557"/>
            <ac:spMk id="2" creationId="{D93302DF-3F94-B1A5-E462-4E1BF09EBED7}"/>
          </ac:spMkLst>
        </pc:spChg>
        <pc:spChg chg="mod">
          <ac:chgData name="Pantelis Balaouras" userId="25e8755020fc1734" providerId="LiveId" clId="{63F8D67B-A8BB-4E49-A40D-C1BC24EFDE5E}" dt="2026-04-29T09:07:31.882" v="5291" actId="20577"/>
          <ac:spMkLst>
            <pc:docMk/>
            <pc:sldMk cId="803196967" sldId="557"/>
            <ac:spMk id="3" creationId="{BEA163F3-E15C-7E13-9975-F6584A5E871C}"/>
          </ac:spMkLst>
        </pc:spChg>
        <pc:spChg chg="add mod">
          <ac:chgData name="Pantelis Balaouras" userId="25e8755020fc1734" providerId="LiveId" clId="{63F8D67B-A8BB-4E49-A40D-C1BC24EFDE5E}" dt="2026-04-29T14:03:42.226" v="7373"/>
          <ac:spMkLst>
            <pc:docMk/>
            <pc:sldMk cId="803196967" sldId="557"/>
            <ac:spMk id="4" creationId="{FA2AE21F-2C27-03BB-C2AC-6B9EBA4BF71F}"/>
          </ac:spMkLst>
        </pc:spChg>
        <pc:spChg chg="add del">
          <ac:chgData name="Pantelis Balaouras" userId="25e8755020fc1734" providerId="LiveId" clId="{63F8D67B-A8BB-4E49-A40D-C1BC24EFDE5E}" dt="2026-04-29T09:06:54.661" v="5250" actId="22"/>
          <ac:spMkLst>
            <pc:docMk/>
            <pc:sldMk cId="803196967" sldId="557"/>
            <ac:spMk id="5" creationId="{D82EBF84-F780-71B6-4DB6-3FCD7FD74C64}"/>
          </ac:spMkLst>
        </pc:spChg>
      </pc:sldChg>
      <pc:sldChg chg="add del ord">
        <pc:chgData name="Pantelis Balaouras" userId="25e8755020fc1734" providerId="LiveId" clId="{63F8D67B-A8BB-4E49-A40D-C1BC24EFDE5E}" dt="2026-04-29T10:42:45.677" v="5720" actId="47"/>
        <pc:sldMkLst>
          <pc:docMk/>
          <pc:sldMk cId="0" sldId="558"/>
        </pc:sldMkLst>
      </pc:sldChg>
      <pc:sldChg chg="addSp modSp add mod modNotesTx">
        <pc:chgData name="Pantelis Balaouras" userId="25e8755020fc1734" providerId="LiveId" clId="{63F8D67B-A8BB-4E49-A40D-C1BC24EFDE5E}" dt="2026-04-30T08:08:20.693" v="7974"/>
        <pc:sldMkLst>
          <pc:docMk/>
          <pc:sldMk cId="0" sldId="559"/>
        </pc:sldMkLst>
        <pc:spChg chg="add mod">
          <ac:chgData name="Pantelis Balaouras" userId="25e8755020fc1734" providerId="LiveId" clId="{63F8D67B-A8BB-4E49-A40D-C1BC24EFDE5E}" dt="2026-04-29T14:03:49.684" v="7376"/>
          <ac:spMkLst>
            <pc:docMk/>
            <pc:sldMk cId="0" sldId="559"/>
            <ac:spMk id="3" creationId="{D3C792A0-D143-C1ED-25B4-C679E37A0986}"/>
          </ac:spMkLst>
        </pc:spChg>
        <pc:spChg chg="add mod">
          <ac:chgData name="Pantelis Balaouras" userId="25e8755020fc1734" providerId="LiveId" clId="{63F8D67B-A8BB-4E49-A40D-C1BC24EFDE5E}" dt="2026-04-30T08:08:20.693" v="7974"/>
          <ac:spMkLst>
            <pc:docMk/>
            <pc:sldMk cId="0" sldId="559"/>
            <ac:spMk id="4" creationId="{57E4F9B4-5ACB-D708-4679-C900FB3E0C39}"/>
          </ac:spMkLst>
        </pc:spChg>
        <pc:picChg chg="mod modCrop">
          <ac:chgData name="Pantelis Balaouras" userId="25e8755020fc1734" providerId="LiveId" clId="{63F8D67B-A8BB-4E49-A40D-C1BC24EFDE5E}" dt="2026-04-29T10:43:02.194" v="5722" actId="732"/>
          <ac:picMkLst>
            <pc:docMk/>
            <pc:sldMk cId="0" sldId="559"/>
            <ac:picMk id="2" creationId="{00000000-0000-0000-0000-000000000000}"/>
          </ac:picMkLst>
        </pc:picChg>
      </pc:sldChg>
      <pc:sldChg chg="addSp modSp add mod modNotesTx">
        <pc:chgData name="Pantelis Balaouras" userId="25e8755020fc1734" providerId="LiveId" clId="{63F8D67B-A8BB-4E49-A40D-C1BC24EFDE5E}" dt="2026-04-30T08:08:23.104" v="7976"/>
        <pc:sldMkLst>
          <pc:docMk/>
          <pc:sldMk cId="0" sldId="560"/>
        </pc:sldMkLst>
        <pc:spChg chg="add mod">
          <ac:chgData name="Pantelis Balaouras" userId="25e8755020fc1734" providerId="LiveId" clId="{63F8D67B-A8BB-4E49-A40D-C1BC24EFDE5E}" dt="2026-04-29T14:03:54.895" v="7378"/>
          <ac:spMkLst>
            <pc:docMk/>
            <pc:sldMk cId="0" sldId="560"/>
            <ac:spMk id="3" creationId="{E51E8038-13C4-92F7-27A4-971F1B5DA175}"/>
          </ac:spMkLst>
        </pc:spChg>
        <pc:spChg chg="add mod">
          <ac:chgData name="Pantelis Balaouras" userId="25e8755020fc1734" providerId="LiveId" clId="{63F8D67B-A8BB-4E49-A40D-C1BC24EFDE5E}" dt="2026-04-30T08:08:23.104" v="7976"/>
          <ac:spMkLst>
            <pc:docMk/>
            <pc:sldMk cId="0" sldId="560"/>
            <ac:spMk id="4" creationId="{DE7419E8-717E-F6C1-B80B-E53982743DD4}"/>
          </ac:spMkLst>
        </pc:spChg>
        <pc:picChg chg="mod modCrop">
          <ac:chgData name="Pantelis Balaouras" userId="25e8755020fc1734" providerId="LiveId" clId="{63F8D67B-A8BB-4E49-A40D-C1BC24EFDE5E}" dt="2026-04-29T10:43:22.973" v="5724" actId="732"/>
          <ac:picMkLst>
            <pc:docMk/>
            <pc:sldMk cId="0" sldId="560"/>
            <ac:picMk id="2" creationId="{00000000-0000-0000-0000-000000000000}"/>
          </ac:picMkLst>
        </pc:picChg>
      </pc:sldChg>
      <pc:sldChg chg="addSp modSp add mod">
        <pc:chgData name="Pantelis Balaouras" userId="25e8755020fc1734" providerId="LiveId" clId="{63F8D67B-A8BB-4E49-A40D-C1BC24EFDE5E}" dt="2026-04-30T08:08:24.631" v="7977"/>
        <pc:sldMkLst>
          <pc:docMk/>
          <pc:sldMk cId="0" sldId="561"/>
        </pc:sldMkLst>
        <pc:spChg chg="add mod">
          <ac:chgData name="Pantelis Balaouras" userId="25e8755020fc1734" providerId="LiveId" clId="{63F8D67B-A8BB-4E49-A40D-C1BC24EFDE5E}" dt="2026-04-29T14:03:56.654" v="7379"/>
          <ac:spMkLst>
            <pc:docMk/>
            <pc:sldMk cId="0" sldId="561"/>
            <ac:spMk id="3" creationId="{75B8B2DB-01DC-0260-BBA5-8D49CE532779}"/>
          </ac:spMkLst>
        </pc:spChg>
        <pc:spChg chg="add mod">
          <ac:chgData name="Pantelis Balaouras" userId="25e8755020fc1734" providerId="LiveId" clId="{63F8D67B-A8BB-4E49-A40D-C1BC24EFDE5E}" dt="2026-04-30T08:08:24.631" v="7977"/>
          <ac:spMkLst>
            <pc:docMk/>
            <pc:sldMk cId="0" sldId="561"/>
            <ac:spMk id="4" creationId="{DF6C2B42-4313-7D07-D594-7675C1425902}"/>
          </ac:spMkLst>
        </pc:spChg>
        <pc:picChg chg="mod modCrop">
          <ac:chgData name="Pantelis Balaouras" userId="25e8755020fc1734" providerId="LiveId" clId="{63F8D67B-A8BB-4E49-A40D-C1BC24EFDE5E}" dt="2026-04-29T10:43:35.314" v="5725" actId="732"/>
          <ac:picMkLst>
            <pc:docMk/>
            <pc:sldMk cId="0" sldId="561"/>
            <ac:picMk id="2" creationId="{00000000-0000-0000-0000-000000000000}"/>
          </ac:picMkLst>
        </pc:picChg>
      </pc:sldChg>
      <pc:sldChg chg="addSp modSp add mod modNotesTx">
        <pc:chgData name="Pantelis Balaouras" userId="25e8755020fc1734" providerId="LiveId" clId="{63F8D67B-A8BB-4E49-A40D-C1BC24EFDE5E}" dt="2026-04-30T08:08:25.747" v="7978"/>
        <pc:sldMkLst>
          <pc:docMk/>
          <pc:sldMk cId="0" sldId="562"/>
        </pc:sldMkLst>
        <pc:spChg chg="add mod">
          <ac:chgData name="Pantelis Balaouras" userId="25e8755020fc1734" providerId="LiveId" clId="{63F8D67B-A8BB-4E49-A40D-C1BC24EFDE5E}" dt="2026-04-29T14:03:58.821" v="7380"/>
          <ac:spMkLst>
            <pc:docMk/>
            <pc:sldMk cId="0" sldId="562"/>
            <ac:spMk id="3" creationId="{B52AD43A-34D3-B6F1-FB41-60268B2FF3ED}"/>
          </ac:spMkLst>
        </pc:spChg>
        <pc:spChg chg="add mod">
          <ac:chgData name="Pantelis Balaouras" userId="25e8755020fc1734" providerId="LiveId" clId="{63F8D67B-A8BB-4E49-A40D-C1BC24EFDE5E}" dt="2026-04-30T08:08:25.747" v="7978"/>
          <ac:spMkLst>
            <pc:docMk/>
            <pc:sldMk cId="0" sldId="562"/>
            <ac:spMk id="4" creationId="{EF8C0080-A629-A27C-3FFD-3A9BAFA57B73}"/>
          </ac:spMkLst>
        </pc:spChg>
        <pc:picChg chg="mod modCrop">
          <ac:chgData name="Pantelis Balaouras" userId="25e8755020fc1734" providerId="LiveId" clId="{63F8D67B-A8BB-4E49-A40D-C1BC24EFDE5E}" dt="2026-04-29T10:43:43.024" v="5726" actId="732"/>
          <ac:picMkLst>
            <pc:docMk/>
            <pc:sldMk cId="0" sldId="562"/>
            <ac:picMk id="2" creationId="{00000000-0000-0000-0000-000000000000}"/>
          </ac:picMkLst>
        </pc:picChg>
      </pc:sldChg>
      <pc:sldChg chg="addSp modSp add mod modNotesTx">
        <pc:chgData name="Pantelis Balaouras" userId="25e8755020fc1734" providerId="LiveId" clId="{63F8D67B-A8BB-4E49-A40D-C1BC24EFDE5E}" dt="2026-04-30T08:08:26.612" v="7979"/>
        <pc:sldMkLst>
          <pc:docMk/>
          <pc:sldMk cId="0" sldId="563"/>
        </pc:sldMkLst>
        <pc:spChg chg="add mod">
          <ac:chgData name="Pantelis Balaouras" userId="25e8755020fc1734" providerId="LiveId" clId="{63F8D67B-A8BB-4E49-A40D-C1BC24EFDE5E}" dt="2026-04-29T14:03:59.877" v="7381"/>
          <ac:spMkLst>
            <pc:docMk/>
            <pc:sldMk cId="0" sldId="563"/>
            <ac:spMk id="3" creationId="{92AFC543-113F-2B84-9BB7-67BB3EF007AE}"/>
          </ac:spMkLst>
        </pc:spChg>
        <pc:spChg chg="add mod">
          <ac:chgData name="Pantelis Balaouras" userId="25e8755020fc1734" providerId="LiveId" clId="{63F8D67B-A8BB-4E49-A40D-C1BC24EFDE5E}" dt="2026-04-30T08:08:26.612" v="7979"/>
          <ac:spMkLst>
            <pc:docMk/>
            <pc:sldMk cId="0" sldId="563"/>
            <ac:spMk id="4" creationId="{E59F49D8-E0E7-9B4A-DBF2-54C07DEC9111}"/>
          </ac:spMkLst>
        </pc:spChg>
        <pc:picChg chg="mod modCrop">
          <ac:chgData name="Pantelis Balaouras" userId="25e8755020fc1734" providerId="LiveId" clId="{63F8D67B-A8BB-4E49-A40D-C1BC24EFDE5E}" dt="2026-04-29T10:43:49.583" v="5727" actId="732"/>
          <ac:picMkLst>
            <pc:docMk/>
            <pc:sldMk cId="0" sldId="563"/>
            <ac:picMk id="2" creationId="{00000000-0000-0000-0000-000000000000}"/>
          </ac:picMkLst>
        </pc:picChg>
      </pc:sldChg>
      <pc:sldChg chg="addSp delSp modSp add del mod modNotesTx">
        <pc:chgData name="Pantelis Balaouras" userId="25e8755020fc1734" providerId="LiveId" clId="{63F8D67B-A8BB-4E49-A40D-C1BC24EFDE5E}" dt="2026-04-29T16:19:48.725" v="7843" actId="12"/>
        <pc:sldMkLst>
          <pc:docMk/>
          <pc:sldMk cId="292784252" sldId="564"/>
        </pc:sldMkLst>
        <pc:spChg chg="add mod">
          <ac:chgData name="Pantelis Balaouras" userId="25e8755020fc1734" providerId="LiveId" clId="{63F8D67B-A8BB-4E49-A40D-C1BC24EFDE5E}" dt="2026-04-29T14:04:45.784" v="7388" actId="208"/>
          <ac:spMkLst>
            <pc:docMk/>
            <pc:sldMk cId="292784252" sldId="564"/>
            <ac:spMk id="2" creationId="{88A2815E-1B2B-1BFE-46C4-A51891D745D3}"/>
          </ac:spMkLst>
        </pc:spChg>
        <pc:spChg chg="mod">
          <ac:chgData name="Pantelis Balaouras" userId="25e8755020fc1734" providerId="LiveId" clId="{63F8D67B-A8BB-4E49-A40D-C1BC24EFDE5E}" dt="2026-04-29T13:09:33.435" v="6729" actId="6549"/>
          <ac:spMkLst>
            <pc:docMk/>
            <pc:sldMk cId="292784252" sldId="564"/>
            <ac:spMk id="4" creationId="{1D37A832-6312-D4F0-066B-256DF6CCDC98}"/>
          </ac:spMkLst>
        </pc:spChg>
        <pc:spChg chg="mod">
          <ac:chgData name="Pantelis Balaouras" userId="25e8755020fc1734" providerId="LiveId" clId="{63F8D67B-A8BB-4E49-A40D-C1BC24EFDE5E}" dt="2026-04-29T16:19:48.725" v="7843" actId="12"/>
          <ac:spMkLst>
            <pc:docMk/>
            <pc:sldMk cId="292784252" sldId="564"/>
            <ac:spMk id="5" creationId="{DC7A1D1D-225E-7DB9-51F6-AC08E245030D}"/>
          </ac:spMkLst>
        </pc:spChg>
        <pc:picChg chg="add del mod">
          <ac:chgData name="Pantelis Balaouras" userId="25e8755020fc1734" providerId="LiveId" clId="{63F8D67B-A8BB-4E49-A40D-C1BC24EFDE5E}" dt="2026-04-29T14:05:45.514" v="7409" actId="21"/>
          <ac:picMkLst>
            <pc:docMk/>
            <pc:sldMk cId="292784252" sldId="564"/>
            <ac:picMk id="3" creationId="{8B35BF74-F335-E14B-98BC-B8B79E27067E}"/>
          </ac:picMkLst>
        </pc:picChg>
        <pc:picChg chg="add mod">
          <ac:chgData name="Pantelis Balaouras" userId="25e8755020fc1734" providerId="LiveId" clId="{63F8D67B-A8BB-4E49-A40D-C1BC24EFDE5E}" dt="2026-04-29T16:19:35.362" v="7841" actId="207"/>
          <ac:picMkLst>
            <pc:docMk/>
            <pc:sldMk cId="292784252" sldId="564"/>
            <ac:picMk id="6" creationId="{B2C27924-8B24-E37A-8DBB-715570429E15}"/>
          </ac:picMkLst>
        </pc:picChg>
      </pc:sldChg>
      <pc:sldChg chg="new del">
        <pc:chgData name="Pantelis Balaouras" userId="25e8755020fc1734" providerId="LiveId" clId="{63F8D67B-A8BB-4E49-A40D-C1BC24EFDE5E}" dt="2026-04-29T09:58:09.542" v="5414" actId="680"/>
        <pc:sldMkLst>
          <pc:docMk/>
          <pc:sldMk cId="2467979905" sldId="564"/>
        </pc:sldMkLst>
      </pc:sldChg>
      <pc:sldChg chg="addSp modSp add mod">
        <pc:chgData name="Pantelis Balaouras" userId="25e8755020fc1734" providerId="LiveId" clId="{63F8D67B-A8BB-4E49-A40D-C1BC24EFDE5E}" dt="2026-04-30T08:00:55.190" v="7885" actId="12"/>
        <pc:sldMkLst>
          <pc:docMk/>
          <pc:sldMk cId="2578073785" sldId="565"/>
        </pc:sldMkLst>
        <pc:spChg chg="mod">
          <ac:chgData name="Pantelis Balaouras" userId="25e8755020fc1734" providerId="LiveId" clId="{63F8D67B-A8BB-4E49-A40D-C1BC24EFDE5E}" dt="2026-04-30T08:00:55.190" v="7885" actId="12"/>
          <ac:spMkLst>
            <pc:docMk/>
            <pc:sldMk cId="2578073785" sldId="565"/>
            <ac:spMk id="3" creationId="{1D5DF849-13B2-163C-BFB3-685587CEAAB6}"/>
          </ac:spMkLst>
        </pc:spChg>
        <pc:spChg chg="add mod">
          <ac:chgData name="Pantelis Balaouras" userId="25e8755020fc1734" providerId="LiveId" clId="{63F8D67B-A8BB-4E49-A40D-C1BC24EFDE5E}" dt="2026-04-29T14:05:15.894" v="7392"/>
          <ac:spMkLst>
            <pc:docMk/>
            <pc:sldMk cId="2578073785" sldId="565"/>
            <ac:spMk id="4" creationId="{DF906A73-CB9C-A1ED-23ED-6A4789C31A9D}"/>
          </ac:spMkLst>
        </pc:spChg>
      </pc:sldChg>
      <pc:sldChg chg="addSp modSp add mod">
        <pc:chgData name="Pantelis Balaouras" userId="25e8755020fc1734" providerId="LiveId" clId="{63F8D67B-A8BB-4E49-A40D-C1BC24EFDE5E}" dt="2026-04-29T14:05:16.834" v="7393"/>
        <pc:sldMkLst>
          <pc:docMk/>
          <pc:sldMk cId="1574195832" sldId="566"/>
        </pc:sldMkLst>
        <pc:spChg chg="mod">
          <ac:chgData name="Pantelis Balaouras" userId="25e8755020fc1734" providerId="LiveId" clId="{63F8D67B-A8BB-4E49-A40D-C1BC24EFDE5E}" dt="2026-04-29T13:09:36.954" v="6731" actId="20577"/>
          <ac:spMkLst>
            <pc:docMk/>
            <pc:sldMk cId="1574195832" sldId="566"/>
            <ac:spMk id="2" creationId="{E754B9F4-9327-2EF9-C2A5-E03B984AD366}"/>
          </ac:spMkLst>
        </pc:spChg>
        <pc:spChg chg="mod">
          <ac:chgData name="Pantelis Balaouras" userId="25e8755020fc1734" providerId="LiveId" clId="{63F8D67B-A8BB-4E49-A40D-C1BC24EFDE5E}" dt="2026-04-29T10:18:52.656" v="5494" actId="20577"/>
          <ac:spMkLst>
            <pc:docMk/>
            <pc:sldMk cId="1574195832" sldId="566"/>
            <ac:spMk id="3" creationId="{A9BE3CD8-EA07-A91B-79F6-B94CDA5C3A0E}"/>
          </ac:spMkLst>
        </pc:spChg>
        <pc:spChg chg="add mod">
          <ac:chgData name="Pantelis Balaouras" userId="25e8755020fc1734" providerId="LiveId" clId="{63F8D67B-A8BB-4E49-A40D-C1BC24EFDE5E}" dt="2026-04-29T14:05:16.834" v="7393"/>
          <ac:spMkLst>
            <pc:docMk/>
            <pc:sldMk cId="1574195832" sldId="566"/>
            <ac:spMk id="4" creationId="{D9937B3E-7570-E609-367E-A370C79F5010}"/>
          </ac:spMkLst>
        </pc:spChg>
      </pc:sldChg>
      <pc:sldChg chg="addSp modSp add mod">
        <pc:chgData name="Pantelis Balaouras" userId="25e8755020fc1734" providerId="LiveId" clId="{63F8D67B-A8BB-4E49-A40D-C1BC24EFDE5E}" dt="2026-04-30T08:06:57.922" v="7924" actId="20577"/>
        <pc:sldMkLst>
          <pc:docMk/>
          <pc:sldMk cId="137707142" sldId="567"/>
        </pc:sldMkLst>
        <pc:spChg chg="add mod">
          <ac:chgData name="Pantelis Balaouras" userId="25e8755020fc1734" providerId="LiveId" clId="{63F8D67B-A8BB-4E49-A40D-C1BC24EFDE5E}" dt="2026-04-29T14:04:50.508" v="7389"/>
          <ac:spMkLst>
            <pc:docMk/>
            <pc:sldMk cId="137707142" sldId="567"/>
            <ac:spMk id="2" creationId="{7D1C7614-3047-2BA2-BB1D-C1FACE38EB84}"/>
          </ac:spMkLst>
        </pc:spChg>
        <pc:spChg chg="mod">
          <ac:chgData name="Pantelis Balaouras" userId="25e8755020fc1734" providerId="LiveId" clId="{63F8D67B-A8BB-4E49-A40D-C1BC24EFDE5E}" dt="2026-04-30T08:06:57.922" v="7924" actId="20577"/>
          <ac:spMkLst>
            <pc:docMk/>
            <pc:sldMk cId="137707142" sldId="567"/>
            <ac:spMk id="5" creationId="{C833BECD-358A-E872-EAEB-1CA2FE3BD237}"/>
          </ac:spMkLst>
        </pc:spChg>
      </pc:sldChg>
      <pc:sldChg chg="add del">
        <pc:chgData name="Pantelis Balaouras" userId="25e8755020fc1734" providerId="LiveId" clId="{63F8D67B-A8BB-4E49-A40D-C1BC24EFDE5E}" dt="2026-04-29T10:32:04.793" v="5591" actId="47"/>
        <pc:sldMkLst>
          <pc:docMk/>
          <pc:sldMk cId="420015133" sldId="567"/>
        </pc:sldMkLst>
      </pc:sldChg>
      <pc:sldChg chg="addSp modSp add mod modNotesTx">
        <pc:chgData name="Pantelis Balaouras" userId="25e8755020fc1734" providerId="LiveId" clId="{63F8D67B-A8BB-4E49-A40D-C1BC24EFDE5E}" dt="2026-04-30T08:06:49.376" v="7921" actId="20577"/>
        <pc:sldMkLst>
          <pc:docMk/>
          <pc:sldMk cId="0" sldId="568"/>
        </pc:sldMkLst>
        <pc:spChg chg="add mod">
          <ac:chgData name="Pantelis Balaouras" userId="25e8755020fc1734" providerId="LiveId" clId="{63F8D67B-A8BB-4E49-A40D-C1BC24EFDE5E}" dt="2026-04-29T14:05:17.777" v="7394"/>
          <ac:spMkLst>
            <pc:docMk/>
            <pc:sldMk cId="0" sldId="568"/>
            <ac:spMk id="3" creationId="{7E9CED01-A145-EA80-6A20-3756BCBF8E97}"/>
          </ac:spMkLst>
        </pc:spChg>
        <pc:spChg chg="add mod">
          <ac:chgData name="Pantelis Balaouras" userId="25e8755020fc1734" providerId="LiveId" clId="{63F8D67B-A8BB-4E49-A40D-C1BC24EFDE5E}" dt="2026-04-30T08:06:49.376" v="7921" actId="20577"/>
          <ac:spMkLst>
            <pc:docMk/>
            <pc:sldMk cId="0" sldId="568"/>
            <ac:spMk id="5" creationId="{433EE0D7-9E90-324E-1892-975C47D4A7BA}"/>
          </ac:spMkLst>
        </pc:spChg>
        <pc:picChg chg="mod modCrop">
          <ac:chgData name="Pantelis Balaouras" userId="25e8755020fc1734" providerId="LiveId" clId="{63F8D67B-A8BB-4E49-A40D-C1BC24EFDE5E}" dt="2026-04-29T10:44:04.074" v="5728" actId="732"/>
          <ac:picMkLst>
            <pc:docMk/>
            <pc:sldMk cId="0" sldId="568"/>
            <ac:picMk id="2" creationId="{00000000-0000-0000-0000-000000000000}"/>
          </ac:picMkLst>
        </pc:picChg>
      </pc:sldChg>
      <pc:sldChg chg="addSp modSp add mod">
        <pc:chgData name="Pantelis Balaouras" userId="25e8755020fc1734" providerId="LiveId" clId="{63F8D67B-A8BB-4E49-A40D-C1BC24EFDE5E}" dt="2026-04-30T08:07:05.855" v="7925"/>
        <pc:sldMkLst>
          <pc:docMk/>
          <pc:sldMk cId="0" sldId="569"/>
        </pc:sldMkLst>
        <pc:spChg chg="add mod">
          <ac:chgData name="Pantelis Balaouras" userId="25e8755020fc1734" providerId="LiveId" clId="{63F8D67B-A8BB-4E49-A40D-C1BC24EFDE5E}" dt="2026-04-29T14:05:19.124" v="7395"/>
          <ac:spMkLst>
            <pc:docMk/>
            <pc:sldMk cId="0" sldId="569"/>
            <ac:spMk id="3" creationId="{BA7F3813-C65A-425C-F3CB-CFBCE7B349D1}"/>
          </ac:spMkLst>
        </pc:spChg>
        <pc:spChg chg="add mod">
          <ac:chgData name="Pantelis Balaouras" userId="25e8755020fc1734" providerId="LiveId" clId="{63F8D67B-A8BB-4E49-A40D-C1BC24EFDE5E}" dt="2026-04-30T08:07:05.855" v="7925"/>
          <ac:spMkLst>
            <pc:docMk/>
            <pc:sldMk cId="0" sldId="569"/>
            <ac:spMk id="4" creationId="{10612815-603D-0C78-6D5F-055043C55D85}"/>
          </ac:spMkLst>
        </pc:spChg>
        <pc:picChg chg="mod modCrop">
          <ac:chgData name="Pantelis Balaouras" userId="25e8755020fc1734" providerId="LiveId" clId="{63F8D67B-A8BB-4E49-A40D-C1BC24EFDE5E}" dt="2026-04-29T10:44:12.364" v="5729" actId="732"/>
          <ac:picMkLst>
            <pc:docMk/>
            <pc:sldMk cId="0" sldId="569"/>
            <ac:picMk id="2" creationId="{00000000-0000-0000-0000-000000000000}"/>
          </ac:picMkLst>
        </pc:picChg>
      </pc:sldChg>
      <pc:sldChg chg="addSp modSp add mod modNotesTx">
        <pc:chgData name="Pantelis Balaouras" userId="25e8755020fc1734" providerId="LiveId" clId="{63F8D67B-A8BB-4E49-A40D-C1BC24EFDE5E}" dt="2026-04-30T08:13:20.730" v="7990" actId="6549"/>
        <pc:sldMkLst>
          <pc:docMk/>
          <pc:sldMk cId="0" sldId="570"/>
        </pc:sldMkLst>
        <pc:spChg chg="add mod">
          <ac:chgData name="Pantelis Balaouras" userId="25e8755020fc1734" providerId="LiveId" clId="{63F8D67B-A8BB-4E49-A40D-C1BC24EFDE5E}" dt="2026-04-29T14:05:21.234" v="7397"/>
          <ac:spMkLst>
            <pc:docMk/>
            <pc:sldMk cId="0" sldId="570"/>
            <ac:spMk id="3" creationId="{5960173B-EC01-623C-A236-127D92B95CF7}"/>
          </ac:spMkLst>
        </pc:spChg>
        <pc:spChg chg="add mod">
          <ac:chgData name="Pantelis Balaouras" userId="25e8755020fc1734" providerId="LiveId" clId="{63F8D67B-A8BB-4E49-A40D-C1BC24EFDE5E}" dt="2026-04-30T08:07:07.985" v="7927"/>
          <ac:spMkLst>
            <pc:docMk/>
            <pc:sldMk cId="0" sldId="570"/>
            <ac:spMk id="4" creationId="{98D34AFA-546B-49A6-2EA6-B2E3F1C888A6}"/>
          </ac:spMkLst>
        </pc:spChg>
        <pc:picChg chg="mod modCrop">
          <ac:chgData name="Pantelis Balaouras" userId="25e8755020fc1734" providerId="LiveId" clId="{63F8D67B-A8BB-4E49-A40D-C1BC24EFDE5E}" dt="2026-04-29T10:44:29.079" v="5731" actId="732"/>
          <ac:picMkLst>
            <pc:docMk/>
            <pc:sldMk cId="0" sldId="570"/>
            <ac:picMk id="2" creationId="{00000000-0000-0000-0000-000000000000}"/>
          </ac:picMkLst>
        </pc:picChg>
      </pc:sldChg>
      <pc:sldChg chg="addSp delSp modSp add mod">
        <pc:chgData name="Pantelis Balaouras" userId="25e8755020fc1734" providerId="LiveId" clId="{63F8D67B-A8BB-4E49-A40D-C1BC24EFDE5E}" dt="2026-04-30T08:30:59.767" v="8686" actId="21"/>
        <pc:sldMkLst>
          <pc:docMk/>
          <pc:sldMk cId="3093713680" sldId="571"/>
        </pc:sldMkLst>
        <pc:spChg chg="add mod">
          <ac:chgData name="Pantelis Balaouras" userId="25e8755020fc1734" providerId="LiveId" clId="{63F8D67B-A8BB-4E49-A40D-C1BC24EFDE5E}" dt="2026-04-29T14:06:12.524" v="7414"/>
          <ac:spMkLst>
            <pc:docMk/>
            <pc:sldMk cId="3093713680" sldId="571"/>
            <ac:spMk id="2" creationId="{289036CE-39EC-7998-A0E3-A9E0363F8282}"/>
          </ac:spMkLst>
        </pc:spChg>
        <pc:spChg chg="add del mod">
          <ac:chgData name="Pantelis Balaouras" userId="25e8755020fc1734" providerId="LiveId" clId="{63F8D67B-A8BB-4E49-A40D-C1BC24EFDE5E}" dt="2026-04-30T08:30:59.767" v="8686" actId="21"/>
          <ac:spMkLst>
            <pc:docMk/>
            <pc:sldMk cId="3093713680" sldId="571"/>
            <ac:spMk id="3" creationId="{7A6C432E-FA9D-BC16-A481-E7E3618CACA6}"/>
          </ac:spMkLst>
        </pc:spChg>
        <pc:spChg chg="mod">
          <ac:chgData name="Pantelis Balaouras" userId="25e8755020fc1734" providerId="LiveId" clId="{63F8D67B-A8BB-4E49-A40D-C1BC24EFDE5E}" dt="2026-04-30T08:29:47.185" v="8637" actId="6549"/>
          <ac:spMkLst>
            <pc:docMk/>
            <pc:sldMk cId="3093713680" sldId="571"/>
            <ac:spMk id="5" creationId="{C8283AE6-9932-05A9-36DD-19DC6FE0DB2B}"/>
          </ac:spMkLst>
        </pc:spChg>
      </pc:sldChg>
      <pc:sldChg chg="addSp delSp modSp add mod modNotesTx">
        <pc:chgData name="Pantelis Balaouras" userId="25e8755020fc1734" providerId="LiveId" clId="{63F8D67B-A8BB-4E49-A40D-C1BC24EFDE5E}" dt="2026-04-29T16:19:15.637" v="7838" actId="12"/>
        <pc:sldMkLst>
          <pc:docMk/>
          <pc:sldMk cId="4265292587" sldId="572"/>
        </pc:sldMkLst>
        <pc:spChg chg="add mod">
          <ac:chgData name="Pantelis Balaouras" userId="25e8755020fc1734" providerId="LiveId" clId="{63F8D67B-A8BB-4E49-A40D-C1BC24EFDE5E}" dt="2026-04-29T14:06:09.124" v="7413" actId="208"/>
          <ac:spMkLst>
            <pc:docMk/>
            <pc:sldMk cId="4265292587" sldId="572"/>
            <ac:spMk id="2" creationId="{49ACA761-EAC9-5422-03C4-B301BE48B45D}"/>
          </ac:spMkLst>
        </pc:spChg>
        <pc:spChg chg="mod">
          <ac:chgData name="Pantelis Balaouras" userId="25e8755020fc1734" providerId="LiveId" clId="{63F8D67B-A8BB-4E49-A40D-C1BC24EFDE5E}" dt="2026-04-29T13:09:52.604" v="6735" actId="6549"/>
          <ac:spMkLst>
            <pc:docMk/>
            <pc:sldMk cId="4265292587" sldId="572"/>
            <ac:spMk id="4" creationId="{E3850060-2A99-80C6-EEFB-EBF6AE39820A}"/>
          </ac:spMkLst>
        </pc:spChg>
        <pc:spChg chg="mod">
          <ac:chgData name="Pantelis Balaouras" userId="25e8755020fc1734" providerId="LiveId" clId="{63F8D67B-A8BB-4E49-A40D-C1BC24EFDE5E}" dt="2026-04-29T16:19:15.637" v="7838" actId="12"/>
          <ac:spMkLst>
            <pc:docMk/>
            <pc:sldMk cId="4265292587" sldId="572"/>
            <ac:spMk id="5" creationId="{E5053BE3-77C6-ADAC-62E4-B4FC227A843A}"/>
          </ac:spMkLst>
        </pc:spChg>
        <pc:picChg chg="add del mod">
          <ac:chgData name="Pantelis Balaouras" userId="25e8755020fc1734" providerId="LiveId" clId="{63F8D67B-A8BB-4E49-A40D-C1BC24EFDE5E}" dt="2026-04-29T14:07:20.887" v="7433" actId="21"/>
          <ac:picMkLst>
            <pc:docMk/>
            <pc:sldMk cId="4265292587" sldId="572"/>
            <ac:picMk id="3" creationId="{8B35BF74-F335-E14B-98BC-B8B79E27067E}"/>
          </ac:picMkLst>
        </pc:picChg>
        <pc:picChg chg="add mod">
          <ac:chgData name="Pantelis Balaouras" userId="25e8755020fc1734" providerId="LiveId" clId="{63F8D67B-A8BB-4E49-A40D-C1BC24EFDE5E}" dt="2026-04-29T16:18:57.559" v="7836" actId="207"/>
          <ac:picMkLst>
            <pc:docMk/>
            <pc:sldMk cId="4265292587" sldId="572"/>
            <ac:picMk id="6" creationId="{09A9E4B7-0200-7228-95CD-2C242A3947D8}"/>
          </ac:picMkLst>
        </pc:picChg>
      </pc:sldChg>
      <pc:sldChg chg="addSp modSp add mod">
        <pc:chgData name="Pantelis Balaouras" userId="25e8755020fc1734" providerId="LiveId" clId="{63F8D67B-A8BB-4E49-A40D-C1BC24EFDE5E}" dt="2026-04-29T14:06:35.914" v="7417"/>
        <pc:sldMkLst>
          <pc:docMk/>
          <pc:sldMk cId="2375716906" sldId="573"/>
        </pc:sldMkLst>
        <pc:spChg chg="mod">
          <ac:chgData name="Pantelis Balaouras" userId="25e8755020fc1734" providerId="LiveId" clId="{63F8D67B-A8BB-4E49-A40D-C1BC24EFDE5E}" dt="2026-04-29T11:19:36.808" v="5754" actId="20577"/>
          <ac:spMkLst>
            <pc:docMk/>
            <pc:sldMk cId="2375716906" sldId="573"/>
            <ac:spMk id="3" creationId="{E6F911A6-58CE-69E0-CF78-71D900C97D28}"/>
          </ac:spMkLst>
        </pc:spChg>
        <pc:spChg chg="add mod">
          <ac:chgData name="Pantelis Balaouras" userId="25e8755020fc1734" providerId="LiveId" clId="{63F8D67B-A8BB-4E49-A40D-C1BC24EFDE5E}" dt="2026-04-29T14:06:35.914" v="7417"/>
          <ac:spMkLst>
            <pc:docMk/>
            <pc:sldMk cId="2375716906" sldId="573"/>
            <ac:spMk id="4" creationId="{261231BB-09E6-8D5F-4AA4-016A4419CAA0}"/>
          </ac:spMkLst>
        </pc:spChg>
      </pc:sldChg>
      <pc:sldChg chg="addSp modSp add mod">
        <pc:chgData name="Pantelis Balaouras" userId="25e8755020fc1734" providerId="LiveId" clId="{63F8D67B-A8BB-4E49-A40D-C1BC24EFDE5E}" dt="2026-04-29T14:06:38.757" v="7419"/>
        <pc:sldMkLst>
          <pc:docMk/>
          <pc:sldMk cId="1907621947" sldId="574"/>
        </pc:sldMkLst>
        <pc:spChg chg="mod">
          <ac:chgData name="Pantelis Balaouras" userId="25e8755020fc1734" providerId="LiveId" clId="{63F8D67B-A8BB-4E49-A40D-C1BC24EFDE5E}" dt="2026-04-29T13:10:00.312" v="6737" actId="6549"/>
          <ac:spMkLst>
            <pc:docMk/>
            <pc:sldMk cId="1907621947" sldId="574"/>
            <ac:spMk id="2" creationId="{2DB2A3C9-02F2-26C9-9C5B-14FADC8C973F}"/>
          </ac:spMkLst>
        </pc:spChg>
        <pc:spChg chg="mod">
          <ac:chgData name="Pantelis Balaouras" userId="25e8755020fc1734" providerId="LiveId" clId="{63F8D67B-A8BB-4E49-A40D-C1BC24EFDE5E}" dt="2026-04-29T11:20:46.258" v="5765" actId="20577"/>
          <ac:spMkLst>
            <pc:docMk/>
            <pc:sldMk cId="1907621947" sldId="574"/>
            <ac:spMk id="3" creationId="{E286C05A-26C6-9DF4-70B4-8B74F3955D7F}"/>
          </ac:spMkLst>
        </pc:spChg>
        <pc:spChg chg="add mod">
          <ac:chgData name="Pantelis Balaouras" userId="25e8755020fc1734" providerId="LiveId" clId="{63F8D67B-A8BB-4E49-A40D-C1BC24EFDE5E}" dt="2026-04-29T14:06:38.757" v="7419"/>
          <ac:spMkLst>
            <pc:docMk/>
            <pc:sldMk cId="1907621947" sldId="574"/>
            <ac:spMk id="4" creationId="{D65A627C-FCF2-A877-41CE-1DE8F0C6DFCE}"/>
          </ac:spMkLst>
        </pc:spChg>
      </pc:sldChg>
      <pc:sldChg chg="addSp modSp add mod modNotesTx">
        <pc:chgData name="Pantelis Balaouras" userId="25e8755020fc1734" providerId="LiveId" clId="{63F8D67B-A8BB-4E49-A40D-C1BC24EFDE5E}" dt="2026-04-30T08:36:55.164" v="9148" actId="20577"/>
        <pc:sldMkLst>
          <pc:docMk/>
          <pc:sldMk cId="0" sldId="575"/>
        </pc:sldMkLst>
        <pc:spChg chg="add mod">
          <ac:chgData name="Pantelis Balaouras" userId="25e8755020fc1734" providerId="LiveId" clId="{63F8D67B-A8BB-4E49-A40D-C1BC24EFDE5E}" dt="2026-04-29T14:06:39.757" v="7420"/>
          <ac:spMkLst>
            <pc:docMk/>
            <pc:sldMk cId="0" sldId="575"/>
            <ac:spMk id="3" creationId="{DF4F0750-D969-C47A-CC12-054DC2745C10}"/>
          </ac:spMkLst>
        </pc:spChg>
        <pc:spChg chg="add mod">
          <ac:chgData name="Pantelis Balaouras" userId="25e8755020fc1734" providerId="LiveId" clId="{63F8D67B-A8BB-4E49-A40D-C1BC24EFDE5E}" dt="2026-04-30T08:31:08.092" v="8688"/>
          <ac:spMkLst>
            <pc:docMk/>
            <pc:sldMk cId="0" sldId="575"/>
            <ac:spMk id="4" creationId="{7D563A0F-2862-20C9-9AFC-6D533E8FE4D4}"/>
          </ac:spMkLst>
        </pc:spChg>
        <pc:picChg chg="mod modCrop">
          <ac:chgData name="Pantelis Balaouras" userId="25e8755020fc1734" providerId="LiveId" clId="{63F8D67B-A8BB-4E49-A40D-C1BC24EFDE5E}" dt="2026-04-29T13:33:06.689" v="6787" actId="732"/>
          <ac:picMkLst>
            <pc:docMk/>
            <pc:sldMk cId="0" sldId="575"/>
            <ac:picMk id="2" creationId="{00000000-0000-0000-0000-000000000000}"/>
          </ac:picMkLst>
        </pc:picChg>
      </pc:sldChg>
      <pc:sldChg chg="addSp modSp add mod">
        <pc:chgData name="Pantelis Balaouras" userId="25e8755020fc1734" providerId="LiveId" clId="{63F8D67B-A8BB-4E49-A40D-C1BC24EFDE5E}" dt="2026-04-30T08:31:02.705" v="8687"/>
        <pc:sldMkLst>
          <pc:docMk/>
          <pc:sldMk cId="0" sldId="576"/>
        </pc:sldMkLst>
        <pc:spChg chg="add mod">
          <ac:chgData name="Pantelis Balaouras" userId="25e8755020fc1734" providerId="LiveId" clId="{63F8D67B-A8BB-4E49-A40D-C1BC24EFDE5E}" dt="2026-04-29T14:06:37.564" v="7418"/>
          <ac:spMkLst>
            <pc:docMk/>
            <pc:sldMk cId="0" sldId="576"/>
            <ac:spMk id="3" creationId="{1B23C6DC-E53A-50D6-E75E-9B49A9ABB4F5}"/>
          </ac:spMkLst>
        </pc:spChg>
        <pc:spChg chg="add mod">
          <ac:chgData name="Pantelis Balaouras" userId="25e8755020fc1734" providerId="LiveId" clId="{63F8D67B-A8BB-4E49-A40D-C1BC24EFDE5E}" dt="2026-04-30T08:31:02.705" v="8687"/>
          <ac:spMkLst>
            <pc:docMk/>
            <pc:sldMk cId="0" sldId="576"/>
            <ac:spMk id="4" creationId="{7A6C432E-FA9D-BC16-A481-E7E3618CACA6}"/>
          </ac:spMkLst>
        </pc:spChg>
        <pc:picChg chg="mod modCrop">
          <ac:chgData name="Pantelis Balaouras" userId="25e8755020fc1734" providerId="LiveId" clId="{63F8D67B-A8BB-4E49-A40D-C1BC24EFDE5E}" dt="2026-04-29T13:32:59.119" v="6786" actId="732"/>
          <ac:picMkLst>
            <pc:docMk/>
            <pc:sldMk cId="0" sldId="576"/>
            <ac:picMk id="2" creationId="{00000000-0000-0000-0000-000000000000}"/>
          </ac:picMkLst>
        </pc:picChg>
      </pc:sldChg>
      <pc:sldChg chg="addSp modSp add mod modNotesTx">
        <pc:chgData name="Pantelis Balaouras" userId="25e8755020fc1734" providerId="LiveId" clId="{63F8D67B-A8BB-4E49-A40D-C1BC24EFDE5E}" dt="2026-04-30T08:45:56.207" v="9489" actId="20577"/>
        <pc:sldMkLst>
          <pc:docMk/>
          <pc:sldMk cId="0" sldId="577"/>
        </pc:sldMkLst>
        <pc:spChg chg="add mod">
          <ac:chgData name="Pantelis Balaouras" userId="25e8755020fc1734" providerId="LiveId" clId="{63F8D67B-A8BB-4E49-A40D-C1BC24EFDE5E}" dt="2026-04-29T14:06:40.629" v="7421"/>
          <ac:spMkLst>
            <pc:docMk/>
            <pc:sldMk cId="0" sldId="577"/>
            <ac:spMk id="3" creationId="{4A47E413-E3E6-DBAC-C38C-D77B0B5FA651}"/>
          </ac:spMkLst>
        </pc:spChg>
        <pc:spChg chg="add mod">
          <ac:chgData name="Pantelis Balaouras" userId="25e8755020fc1734" providerId="LiveId" clId="{63F8D67B-A8BB-4E49-A40D-C1BC24EFDE5E}" dt="2026-04-30T08:31:09.381" v="8689"/>
          <ac:spMkLst>
            <pc:docMk/>
            <pc:sldMk cId="0" sldId="577"/>
            <ac:spMk id="4" creationId="{59681900-9613-8987-1FCA-DC79252BF151}"/>
          </ac:spMkLst>
        </pc:spChg>
        <pc:picChg chg="mod modCrop">
          <ac:chgData name="Pantelis Balaouras" userId="25e8755020fc1734" providerId="LiveId" clId="{63F8D67B-A8BB-4E49-A40D-C1BC24EFDE5E}" dt="2026-04-29T13:33:15.169" v="6788" actId="732"/>
          <ac:picMkLst>
            <pc:docMk/>
            <pc:sldMk cId="0" sldId="577"/>
            <ac:picMk id="2" creationId="{00000000-0000-0000-0000-000000000000}"/>
          </ac:picMkLst>
        </pc:picChg>
      </pc:sldChg>
      <pc:sldChg chg="addSp modSp add mod modNotesTx">
        <pc:chgData name="Pantelis Balaouras" userId="25e8755020fc1734" providerId="LiveId" clId="{63F8D67B-A8BB-4E49-A40D-C1BC24EFDE5E}" dt="2026-04-30T08:41:41.597" v="9344" actId="6549"/>
        <pc:sldMkLst>
          <pc:docMk/>
          <pc:sldMk cId="0" sldId="578"/>
        </pc:sldMkLst>
        <pc:spChg chg="add mod">
          <ac:chgData name="Pantelis Balaouras" userId="25e8755020fc1734" providerId="LiveId" clId="{63F8D67B-A8BB-4E49-A40D-C1BC24EFDE5E}" dt="2026-04-29T14:06:41.454" v="7422"/>
          <ac:spMkLst>
            <pc:docMk/>
            <pc:sldMk cId="0" sldId="578"/>
            <ac:spMk id="3" creationId="{ABCECBB1-D629-37C2-7DF4-2CB804529933}"/>
          </ac:spMkLst>
        </pc:spChg>
        <pc:spChg chg="add mod">
          <ac:chgData name="Pantelis Balaouras" userId="25e8755020fc1734" providerId="LiveId" clId="{63F8D67B-A8BB-4E49-A40D-C1BC24EFDE5E}" dt="2026-04-30T08:31:10.506" v="8690"/>
          <ac:spMkLst>
            <pc:docMk/>
            <pc:sldMk cId="0" sldId="578"/>
            <ac:spMk id="4" creationId="{19BB4DFB-324A-3BD0-5435-818E9CFF6898}"/>
          </ac:spMkLst>
        </pc:spChg>
        <pc:picChg chg="mod modCrop">
          <ac:chgData name="Pantelis Balaouras" userId="25e8755020fc1734" providerId="LiveId" clId="{63F8D67B-A8BB-4E49-A40D-C1BC24EFDE5E}" dt="2026-04-29T13:33:22.569" v="6789" actId="732"/>
          <ac:picMkLst>
            <pc:docMk/>
            <pc:sldMk cId="0" sldId="578"/>
            <ac:picMk id="2" creationId="{00000000-0000-0000-0000-000000000000}"/>
          </ac:picMkLst>
        </pc:picChg>
      </pc:sldChg>
      <pc:sldChg chg="addSp modSp add mod modNotesTx">
        <pc:chgData name="Pantelis Balaouras" userId="25e8755020fc1734" providerId="LiveId" clId="{63F8D67B-A8BB-4E49-A40D-C1BC24EFDE5E}" dt="2026-04-30T08:48:22.384" v="9513" actId="20577"/>
        <pc:sldMkLst>
          <pc:docMk/>
          <pc:sldMk cId="0" sldId="579"/>
        </pc:sldMkLst>
        <pc:spChg chg="add mod">
          <ac:chgData name="Pantelis Balaouras" userId="25e8755020fc1734" providerId="LiveId" clId="{63F8D67B-A8BB-4E49-A40D-C1BC24EFDE5E}" dt="2026-04-29T14:06:42.377" v="7423"/>
          <ac:spMkLst>
            <pc:docMk/>
            <pc:sldMk cId="0" sldId="579"/>
            <ac:spMk id="3" creationId="{55769027-9EBD-CEBD-3624-350CD78E5777}"/>
          </ac:spMkLst>
        </pc:spChg>
        <pc:spChg chg="add mod">
          <ac:chgData name="Pantelis Balaouras" userId="25e8755020fc1734" providerId="LiveId" clId="{63F8D67B-A8BB-4E49-A40D-C1BC24EFDE5E}" dt="2026-04-30T08:31:11.469" v="8691"/>
          <ac:spMkLst>
            <pc:docMk/>
            <pc:sldMk cId="0" sldId="579"/>
            <ac:spMk id="4" creationId="{F22EBDB8-1510-628F-FFB2-783B290B2AC9}"/>
          </ac:spMkLst>
        </pc:spChg>
        <pc:picChg chg="mod modCrop">
          <ac:chgData name="Pantelis Balaouras" userId="25e8755020fc1734" providerId="LiveId" clId="{63F8D67B-A8BB-4E49-A40D-C1BC24EFDE5E}" dt="2026-04-29T13:33:28.599" v="6790" actId="732"/>
          <ac:picMkLst>
            <pc:docMk/>
            <pc:sldMk cId="0" sldId="579"/>
            <ac:picMk id="2" creationId="{00000000-0000-0000-0000-000000000000}"/>
          </ac:picMkLst>
        </pc:picChg>
      </pc:sldChg>
      <pc:sldChg chg="addSp modSp add mod modNotesTx">
        <pc:chgData name="Pantelis Balaouras" userId="25e8755020fc1734" providerId="LiveId" clId="{63F8D67B-A8BB-4E49-A40D-C1BC24EFDE5E}" dt="2026-04-30T08:49:57.459" v="9629" actId="20577"/>
        <pc:sldMkLst>
          <pc:docMk/>
          <pc:sldMk cId="0" sldId="580"/>
        </pc:sldMkLst>
        <pc:spChg chg="add mod">
          <ac:chgData name="Pantelis Balaouras" userId="25e8755020fc1734" providerId="LiveId" clId="{63F8D67B-A8BB-4E49-A40D-C1BC24EFDE5E}" dt="2026-04-29T14:06:43.413" v="7424"/>
          <ac:spMkLst>
            <pc:docMk/>
            <pc:sldMk cId="0" sldId="580"/>
            <ac:spMk id="3" creationId="{6F30C243-3644-DC7D-308B-825105B6CA12}"/>
          </ac:spMkLst>
        </pc:spChg>
        <pc:spChg chg="add mod">
          <ac:chgData name="Pantelis Balaouras" userId="25e8755020fc1734" providerId="LiveId" clId="{63F8D67B-A8BB-4E49-A40D-C1BC24EFDE5E}" dt="2026-04-30T08:31:12.470" v="8692"/>
          <ac:spMkLst>
            <pc:docMk/>
            <pc:sldMk cId="0" sldId="580"/>
            <ac:spMk id="4" creationId="{3E98285B-238F-DCCD-1A0D-44AC51382B87}"/>
          </ac:spMkLst>
        </pc:spChg>
        <pc:picChg chg="mod modCrop">
          <ac:chgData name="Pantelis Balaouras" userId="25e8755020fc1734" providerId="LiveId" clId="{63F8D67B-A8BB-4E49-A40D-C1BC24EFDE5E}" dt="2026-04-29T13:33:36.889" v="6791" actId="732"/>
          <ac:picMkLst>
            <pc:docMk/>
            <pc:sldMk cId="0" sldId="580"/>
            <ac:picMk id="2" creationId="{00000000-0000-0000-0000-000000000000}"/>
          </ac:picMkLst>
        </pc:picChg>
      </pc:sldChg>
      <pc:sldChg chg="addSp modSp add mod modNotesTx">
        <pc:chgData name="Pantelis Balaouras" userId="25e8755020fc1734" providerId="LiveId" clId="{63F8D67B-A8BB-4E49-A40D-C1BC24EFDE5E}" dt="2026-04-30T08:50:29.284" v="9631" actId="20577"/>
        <pc:sldMkLst>
          <pc:docMk/>
          <pc:sldMk cId="0" sldId="581"/>
        </pc:sldMkLst>
        <pc:spChg chg="add mod">
          <ac:chgData name="Pantelis Balaouras" userId="25e8755020fc1734" providerId="LiveId" clId="{63F8D67B-A8BB-4E49-A40D-C1BC24EFDE5E}" dt="2026-04-29T14:06:44.324" v="7425"/>
          <ac:spMkLst>
            <pc:docMk/>
            <pc:sldMk cId="0" sldId="581"/>
            <ac:spMk id="3" creationId="{400C08C6-81DA-04C8-2A82-69DF8F75B24D}"/>
          </ac:spMkLst>
        </pc:spChg>
        <pc:spChg chg="add mod">
          <ac:chgData name="Pantelis Balaouras" userId="25e8755020fc1734" providerId="LiveId" clId="{63F8D67B-A8BB-4E49-A40D-C1BC24EFDE5E}" dt="2026-04-30T08:31:13.301" v="8693"/>
          <ac:spMkLst>
            <pc:docMk/>
            <pc:sldMk cId="0" sldId="581"/>
            <ac:spMk id="4" creationId="{94BD31ED-C134-801A-5DE1-843255AC09B6}"/>
          </ac:spMkLst>
        </pc:spChg>
        <pc:picChg chg="mod modCrop">
          <ac:chgData name="Pantelis Balaouras" userId="25e8755020fc1734" providerId="LiveId" clId="{63F8D67B-A8BB-4E49-A40D-C1BC24EFDE5E}" dt="2026-04-29T14:06:56.913" v="7426" actId="1076"/>
          <ac:picMkLst>
            <pc:docMk/>
            <pc:sldMk cId="0" sldId="581"/>
            <ac:picMk id="2" creationId="{00000000-0000-0000-0000-000000000000}"/>
          </ac:picMkLst>
        </pc:picChg>
      </pc:sldChg>
      <pc:sldChg chg="addSp modSp add mod modNotesTx">
        <pc:chgData name="Pantelis Balaouras" userId="25e8755020fc1734" providerId="LiveId" clId="{63F8D67B-A8BB-4E49-A40D-C1BC24EFDE5E}" dt="2026-04-30T09:01:07.976" v="9678" actId="6549"/>
        <pc:sldMkLst>
          <pc:docMk/>
          <pc:sldMk cId="0" sldId="582"/>
        </pc:sldMkLst>
        <pc:spChg chg="add mod">
          <ac:chgData name="Pantelis Balaouras" userId="25e8755020fc1734" providerId="LiveId" clId="{63F8D67B-A8BB-4E49-A40D-C1BC24EFDE5E}" dt="2026-04-29T14:07:00.974" v="7428"/>
          <ac:spMkLst>
            <pc:docMk/>
            <pc:sldMk cId="0" sldId="582"/>
            <ac:spMk id="3" creationId="{3644B272-9A62-BD0C-762C-80FD6F99C236}"/>
          </ac:spMkLst>
        </pc:spChg>
        <pc:spChg chg="add mod">
          <ac:chgData name="Pantelis Balaouras" userId="25e8755020fc1734" providerId="LiveId" clId="{63F8D67B-A8BB-4E49-A40D-C1BC24EFDE5E}" dt="2026-04-30T08:31:15.365" v="8695"/>
          <ac:spMkLst>
            <pc:docMk/>
            <pc:sldMk cId="0" sldId="582"/>
            <ac:spMk id="4" creationId="{D0895BD3-2B1D-6D7C-6B69-97283680BDE9}"/>
          </ac:spMkLst>
        </pc:spChg>
        <pc:picChg chg="mod modCrop">
          <ac:chgData name="Pantelis Balaouras" userId="25e8755020fc1734" providerId="LiveId" clId="{63F8D67B-A8BB-4E49-A40D-C1BC24EFDE5E}" dt="2026-04-29T13:33:57.519" v="6794" actId="732"/>
          <ac:picMkLst>
            <pc:docMk/>
            <pc:sldMk cId="0" sldId="582"/>
            <ac:picMk id="2" creationId="{00000000-0000-0000-0000-000000000000}"/>
          </ac:picMkLst>
        </pc:picChg>
      </pc:sldChg>
      <pc:sldChg chg="addSp modSp add mod modNotesTx">
        <pc:chgData name="Pantelis Balaouras" userId="25e8755020fc1734" providerId="LiveId" clId="{63F8D67B-A8BB-4E49-A40D-C1BC24EFDE5E}" dt="2026-04-30T09:02:47.499" v="9681" actId="20577"/>
        <pc:sldMkLst>
          <pc:docMk/>
          <pc:sldMk cId="0" sldId="583"/>
        </pc:sldMkLst>
        <pc:spChg chg="add mod">
          <ac:chgData name="Pantelis Balaouras" userId="25e8755020fc1734" providerId="LiveId" clId="{63F8D67B-A8BB-4E49-A40D-C1BC24EFDE5E}" dt="2026-04-29T14:07:01.934" v="7429"/>
          <ac:spMkLst>
            <pc:docMk/>
            <pc:sldMk cId="0" sldId="583"/>
            <ac:spMk id="3" creationId="{C244F0A7-C77B-6CCA-9CE4-72C75509A8E2}"/>
          </ac:spMkLst>
        </pc:spChg>
        <pc:spChg chg="add mod">
          <ac:chgData name="Pantelis Balaouras" userId="25e8755020fc1734" providerId="LiveId" clId="{63F8D67B-A8BB-4E49-A40D-C1BC24EFDE5E}" dt="2026-04-30T08:31:16.417" v="8696"/>
          <ac:spMkLst>
            <pc:docMk/>
            <pc:sldMk cId="0" sldId="583"/>
            <ac:spMk id="4" creationId="{28C0D774-E91F-4964-CE3B-CED8CB20E15B}"/>
          </ac:spMkLst>
        </pc:spChg>
        <pc:picChg chg="mod modCrop">
          <ac:chgData name="Pantelis Balaouras" userId="25e8755020fc1734" providerId="LiveId" clId="{63F8D67B-A8BB-4E49-A40D-C1BC24EFDE5E}" dt="2026-04-29T13:34:04.801" v="6795" actId="732"/>
          <ac:picMkLst>
            <pc:docMk/>
            <pc:sldMk cId="0" sldId="583"/>
            <ac:picMk id="2" creationId="{00000000-0000-0000-0000-000000000000}"/>
          </ac:picMkLst>
        </pc:picChg>
      </pc:sldChg>
      <pc:sldChg chg="new del">
        <pc:chgData name="Pantelis Balaouras" userId="25e8755020fc1734" providerId="LiveId" clId="{63F8D67B-A8BB-4E49-A40D-C1BC24EFDE5E}" dt="2026-04-29T11:40:27.072" v="5771" actId="47"/>
        <pc:sldMkLst>
          <pc:docMk/>
          <pc:sldMk cId="918319550" sldId="584"/>
        </pc:sldMkLst>
      </pc:sldChg>
      <pc:sldChg chg="new del">
        <pc:chgData name="Pantelis Balaouras" userId="25e8755020fc1734" providerId="LiveId" clId="{63F8D67B-A8BB-4E49-A40D-C1BC24EFDE5E}" dt="2026-04-29T11:41:03.707" v="5773" actId="47"/>
        <pc:sldMkLst>
          <pc:docMk/>
          <pc:sldMk cId="468530946" sldId="585"/>
        </pc:sldMkLst>
      </pc:sldChg>
      <pc:sldChg chg="addSp modSp add mod modNotesTx">
        <pc:chgData name="Pantelis Balaouras" userId="25e8755020fc1734" providerId="LiveId" clId="{63F8D67B-A8BB-4E49-A40D-C1BC24EFDE5E}" dt="2026-04-30T08:58:30.458" v="9641" actId="20577"/>
        <pc:sldMkLst>
          <pc:docMk/>
          <pc:sldMk cId="0" sldId="586"/>
        </pc:sldMkLst>
        <pc:spChg chg="add mod">
          <ac:chgData name="Pantelis Balaouras" userId="25e8755020fc1734" providerId="LiveId" clId="{63F8D67B-A8BB-4E49-A40D-C1BC24EFDE5E}" dt="2026-04-29T14:06:59.772" v="7427"/>
          <ac:spMkLst>
            <pc:docMk/>
            <pc:sldMk cId="0" sldId="586"/>
            <ac:spMk id="3" creationId="{1B86B17D-8001-5021-2C64-DE5F5A1BA053}"/>
          </ac:spMkLst>
        </pc:spChg>
        <pc:spChg chg="add mod">
          <ac:chgData name="Pantelis Balaouras" userId="25e8755020fc1734" providerId="LiveId" clId="{63F8D67B-A8BB-4E49-A40D-C1BC24EFDE5E}" dt="2026-04-30T08:31:14.157" v="8694"/>
          <ac:spMkLst>
            <pc:docMk/>
            <pc:sldMk cId="0" sldId="586"/>
            <ac:spMk id="4" creationId="{D0EF4C71-96F1-BBEF-DB42-B45099765E71}"/>
          </ac:spMkLst>
        </pc:spChg>
        <pc:picChg chg="mod modCrop">
          <ac:chgData name="Pantelis Balaouras" userId="25e8755020fc1734" providerId="LiveId" clId="{63F8D67B-A8BB-4E49-A40D-C1BC24EFDE5E}" dt="2026-04-29T13:33:50.099" v="6793" actId="732"/>
          <ac:picMkLst>
            <pc:docMk/>
            <pc:sldMk cId="0" sldId="586"/>
            <ac:picMk id="2" creationId="{00000000-0000-0000-0000-000000000000}"/>
          </ac:picMkLst>
        </pc:picChg>
      </pc:sldChg>
      <pc:sldChg chg="addSp delSp modSp add mod">
        <pc:chgData name="Pantelis Balaouras" userId="25e8755020fc1734" providerId="LiveId" clId="{63F8D67B-A8BB-4E49-A40D-C1BC24EFDE5E}" dt="2026-04-30T09:03:57.344" v="9787" actId="21"/>
        <pc:sldMkLst>
          <pc:docMk/>
          <pc:sldMk cId="349299014" sldId="587"/>
        </pc:sldMkLst>
        <pc:spChg chg="add mod">
          <ac:chgData name="Pantelis Balaouras" userId="25e8755020fc1734" providerId="LiveId" clId="{63F8D67B-A8BB-4E49-A40D-C1BC24EFDE5E}" dt="2026-04-29T14:07:50.283" v="7436" actId="207"/>
          <ac:spMkLst>
            <pc:docMk/>
            <pc:sldMk cId="349299014" sldId="587"/>
            <ac:spMk id="2" creationId="{2A747DD0-B7B6-414C-0932-70A2693E4319}"/>
          </ac:spMkLst>
        </pc:spChg>
        <pc:spChg chg="add del mod">
          <ac:chgData name="Pantelis Balaouras" userId="25e8755020fc1734" providerId="LiveId" clId="{63F8D67B-A8BB-4E49-A40D-C1BC24EFDE5E}" dt="2026-04-30T09:03:57.344" v="9787" actId="21"/>
          <ac:spMkLst>
            <pc:docMk/>
            <pc:sldMk cId="349299014" sldId="587"/>
            <ac:spMk id="3" creationId="{AE785DBB-31FD-BD32-E042-C29517813ADE}"/>
          </ac:spMkLst>
        </pc:spChg>
        <pc:spChg chg="mod">
          <ac:chgData name="Pantelis Balaouras" userId="25e8755020fc1734" providerId="LiveId" clId="{63F8D67B-A8BB-4E49-A40D-C1BC24EFDE5E}" dt="2026-04-29T14:09:42.913" v="7469" actId="255"/>
          <ac:spMkLst>
            <pc:docMk/>
            <pc:sldMk cId="349299014" sldId="587"/>
            <ac:spMk id="5" creationId="{CC153D8C-912B-779C-99AA-0DD16EC53722}"/>
          </ac:spMkLst>
        </pc:spChg>
        <pc:spChg chg="mod">
          <ac:chgData name="Pantelis Balaouras" userId="25e8755020fc1734" providerId="LiveId" clId="{63F8D67B-A8BB-4E49-A40D-C1BC24EFDE5E}" dt="2026-04-29T13:34:55.759" v="6861" actId="20577"/>
          <ac:spMkLst>
            <pc:docMk/>
            <pc:sldMk cId="349299014" sldId="587"/>
            <ac:spMk id="6" creationId="{26267958-79C6-E099-D0CC-4116E4228B9F}"/>
          </ac:spMkLst>
        </pc:spChg>
        <pc:picChg chg="add del mod">
          <ac:chgData name="Pantelis Balaouras" userId="25e8755020fc1734" providerId="LiveId" clId="{63F8D67B-A8BB-4E49-A40D-C1BC24EFDE5E}" dt="2026-04-29T14:09:30.228" v="7467" actId="21"/>
          <ac:picMkLst>
            <pc:docMk/>
            <pc:sldMk cId="349299014" sldId="587"/>
            <ac:picMk id="3" creationId="{16630DD7-E3CF-354D-3EC2-37C470FF263D}"/>
          </ac:picMkLst>
        </pc:picChg>
      </pc:sldChg>
      <pc:sldChg chg="addSp delSp modSp add mod">
        <pc:chgData name="Pantelis Balaouras" userId="25e8755020fc1734" providerId="LiveId" clId="{63F8D67B-A8BB-4E49-A40D-C1BC24EFDE5E}" dt="2026-04-29T16:18:36.716" v="7833" actId="12"/>
        <pc:sldMkLst>
          <pc:docMk/>
          <pc:sldMk cId="3030590866" sldId="588"/>
        </pc:sldMkLst>
        <pc:spChg chg="add mod">
          <ac:chgData name="Pantelis Balaouras" userId="25e8755020fc1734" providerId="LiveId" clId="{63F8D67B-A8BB-4E49-A40D-C1BC24EFDE5E}" dt="2026-04-29T14:07:58.233" v="7437"/>
          <ac:spMkLst>
            <pc:docMk/>
            <pc:sldMk cId="3030590866" sldId="588"/>
            <ac:spMk id="2" creationId="{3FD1C3F5-02D4-46DC-4A76-85BBB6F2ED21}"/>
          </ac:spMkLst>
        </pc:spChg>
        <pc:spChg chg="mod">
          <ac:chgData name="Pantelis Balaouras" userId="25e8755020fc1734" providerId="LiveId" clId="{63F8D67B-A8BB-4E49-A40D-C1BC24EFDE5E}" dt="2026-04-29T13:10:12.614" v="6742" actId="6549"/>
          <ac:spMkLst>
            <pc:docMk/>
            <pc:sldMk cId="3030590866" sldId="588"/>
            <ac:spMk id="4" creationId="{F78C21F5-955D-1436-973F-DD28075C4B55}"/>
          </ac:spMkLst>
        </pc:spChg>
        <pc:spChg chg="mod">
          <ac:chgData name="Pantelis Balaouras" userId="25e8755020fc1734" providerId="LiveId" clId="{63F8D67B-A8BB-4E49-A40D-C1BC24EFDE5E}" dt="2026-04-29T16:18:36.716" v="7833" actId="12"/>
          <ac:spMkLst>
            <pc:docMk/>
            <pc:sldMk cId="3030590866" sldId="588"/>
            <ac:spMk id="5" creationId="{88466748-89A8-8C20-D72B-72D454E6654D}"/>
          </ac:spMkLst>
        </pc:spChg>
        <pc:picChg chg="add del mod">
          <ac:chgData name="Pantelis Balaouras" userId="25e8755020fc1734" providerId="LiveId" clId="{63F8D67B-A8BB-4E49-A40D-C1BC24EFDE5E}" dt="2026-04-29T14:08:01.886" v="7438" actId="21"/>
          <ac:picMkLst>
            <pc:docMk/>
            <pc:sldMk cId="3030590866" sldId="588"/>
            <ac:picMk id="3" creationId="{8B35BF74-F335-E14B-98BC-B8B79E27067E}"/>
          </ac:picMkLst>
        </pc:picChg>
        <pc:picChg chg="add mod">
          <ac:chgData name="Pantelis Balaouras" userId="25e8755020fc1734" providerId="LiveId" clId="{63F8D67B-A8BB-4E49-A40D-C1BC24EFDE5E}" dt="2026-04-29T16:18:16.729" v="7830" actId="207"/>
          <ac:picMkLst>
            <pc:docMk/>
            <pc:sldMk cId="3030590866" sldId="588"/>
            <ac:picMk id="6" creationId="{C032B810-FAEA-5CAC-D23C-715BB40A5CC3}"/>
          </ac:picMkLst>
        </pc:picChg>
      </pc:sldChg>
      <pc:sldChg chg="addSp modSp add mod">
        <pc:chgData name="Pantelis Balaouras" userId="25e8755020fc1734" providerId="LiveId" clId="{63F8D67B-A8BB-4E49-A40D-C1BC24EFDE5E}" dt="2026-04-30T09:07:06.128" v="9940" actId="13926"/>
        <pc:sldMkLst>
          <pc:docMk/>
          <pc:sldMk cId="2596683103" sldId="589"/>
        </pc:sldMkLst>
        <pc:spChg chg="mod">
          <ac:chgData name="Pantelis Balaouras" userId="25e8755020fc1734" providerId="LiveId" clId="{63F8D67B-A8BB-4E49-A40D-C1BC24EFDE5E}" dt="2026-04-30T09:07:06.128" v="9940" actId="13926"/>
          <ac:spMkLst>
            <pc:docMk/>
            <pc:sldMk cId="2596683103" sldId="589"/>
            <ac:spMk id="3" creationId="{1A965DB1-7A9E-BC71-47DF-2C14B0871E91}"/>
          </ac:spMkLst>
        </pc:spChg>
        <pc:spChg chg="add mod">
          <ac:chgData name="Pantelis Balaouras" userId="25e8755020fc1734" providerId="LiveId" clId="{63F8D67B-A8BB-4E49-A40D-C1BC24EFDE5E}" dt="2026-04-29T14:08:07.873" v="7439"/>
          <ac:spMkLst>
            <pc:docMk/>
            <pc:sldMk cId="2596683103" sldId="589"/>
            <ac:spMk id="4" creationId="{44CEB019-63A4-DD88-DAA6-F6BCA52C7694}"/>
          </ac:spMkLst>
        </pc:spChg>
      </pc:sldChg>
      <pc:sldChg chg="add del">
        <pc:chgData name="Pantelis Balaouras" userId="25e8755020fc1734" providerId="LiveId" clId="{63F8D67B-A8BB-4E49-A40D-C1BC24EFDE5E}" dt="2026-04-29T11:44:48.698" v="5782" actId="47"/>
        <pc:sldMkLst>
          <pc:docMk/>
          <pc:sldMk cId="1292285247" sldId="590"/>
        </pc:sldMkLst>
      </pc:sldChg>
      <pc:sldChg chg="addSp modSp add mod">
        <pc:chgData name="Pantelis Balaouras" userId="25e8755020fc1734" providerId="LiveId" clId="{63F8D67B-A8BB-4E49-A40D-C1BC24EFDE5E}" dt="2026-04-29T14:08:09.606" v="7440"/>
        <pc:sldMkLst>
          <pc:docMk/>
          <pc:sldMk cId="2267671547" sldId="591"/>
        </pc:sldMkLst>
        <pc:spChg chg="mod">
          <ac:chgData name="Pantelis Balaouras" userId="25e8755020fc1734" providerId="LiveId" clId="{63F8D67B-A8BB-4E49-A40D-C1BC24EFDE5E}" dt="2026-04-29T13:10:16.284" v="6744" actId="20577"/>
          <ac:spMkLst>
            <pc:docMk/>
            <pc:sldMk cId="2267671547" sldId="591"/>
            <ac:spMk id="2" creationId="{5C6F07B6-5D80-3E12-C10E-9CA60586A49C}"/>
          </ac:spMkLst>
        </pc:spChg>
        <pc:spChg chg="mod">
          <ac:chgData name="Pantelis Balaouras" userId="25e8755020fc1734" providerId="LiveId" clId="{63F8D67B-A8BB-4E49-A40D-C1BC24EFDE5E}" dt="2026-04-29T11:45:31.265" v="5793" actId="20577"/>
          <ac:spMkLst>
            <pc:docMk/>
            <pc:sldMk cId="2267671547" sldId="591"/>
            <ac:spMk id="3" creationId="{EFB0EB2B-2556-502D-A2F8-DF2F428D5FCE}"/>
          </ac:spMkLst>
        </pc:spChg>
        <pc:spChg chg="add mod">
          <ac:chgData name="Pantelis Balaouras" userId="25e8755020fc1734" providerId="LiveId" clId="{63F8D67B-A8BB-4E49-A40D-C1BC24EFDE5E}" dt="2026-04-29T14:08:09.606" v="7440"/>
          <ac:spMkLst>
            <pc:docMk/>
            <pc:sldMk cId="2267671547" sldId="591"/>
            <ac:spMk id="4" creationId="{E64936AC-E4B7-0477-474D-CFB6C6218B75}"/>
          </ac:spMkLst>
        </pc:spChg>
      </pc:sldChg>
      <pc:sldChg chg="addSp modSp add mod ord">
        <pc:chgData name="Pantelis Balaouras" userId="25e8755020fc1734" providerId="LiveId" clId="{63F8D67B-A8BB-4E49-A40D-C1BC24EFDE5E}" dt="2026-04-30T09:04:04.314" v="9790"/>
        <pc:sldMkLst>
          <pc:docMk/>
          <pc:sldMk cId="0" sldId="592"/>
        </pc:sldMkLst>
        <pc:spChg chg="add mod">
          <ac:chgData name="Pantelis Balaouras" userId="25e8755020fc1734" providerId="LiveId" clId="{63F8D67B-A8BB-4E49-A40D-C1BC24EFDE5E}" dt="2026-04-29T14:08:13.994" v="7441"/>
          <ac:spMkLst>
            <pc:docMk/>
            <pc:sldMk cId="0" sldId="592"/>
            <ac:spMk id="3" creationId="{D7C16286-757B-D8EF-6D4E-E7C499826F85}"/>
          </ac:spMkLst>
        </pc:spChg>
        <pc:spChg chg="add mod">
          <ac:chgData name="Pantelis Balaouras" userId="25e8755020fc1734" providerId="LiveId" clId="{63F8D67B-A8BB-4E49-A40D-C1BC24EFDE5E}" dt="2026-04-30T09:04:04.314" v="9790"/>
          <ac:spMkLst>
            <pc:docMk/>
            <pc:sldMk cId="0" sldId="592"/>
            <ac:spMk id="4" creationId="{E114A80A-24F5-EBE7-958A-F77D0FC38443}"/>
          </ac:spMkLst>
        </pc:spChg>
        <pc:picChg chg="mod modCrop">
          <ac:chgData name="Pantelis Balaouras" userId="25e8755020fc1734" providerId="LiveId" clId="{63F8D67B-A8BB-4E49-A40D-C1BC24EFDE5E}" dt="2026-04-29T14:30:08.193" v="7681" actId="732"/>
          <ac:picMkLst>
            <pc:docMk/>
            <pc:sldMk cId="0" sldId="592"/>
            <ac:picMk id="2" creationId="{00000000-0000-0000-0000-000000000000}"/>
          </ac:picMkLst>
        </pc:picChg>
      </pc:sldChg>
      <pc:sldChg chg="add del">
        <pc:chgData name="Pantelis Balaouras" userId="25e8755020fc1734" providerId="LiveId" clId="{63F8D67B-A8BB-4E49-A40D-C1BC24EFDE5E}" dt="2026-04-29T11:50:34.972" v="5802" actId="47"/>
        <pc:sldMkLst>
          <pc:docMk/>
          <pc:sldMk cId="0" sldId="593"/>
        </pc:sldMkLst>
      </pc:sldChg>
      <pc:sldChg chg="add del">
        <pc:chgData name="Pantelis Balaouras" userId="25e8755020fc1734" providerId="LiveId" clId="{63F8D67B-A8BB-4E49-A40D-C1BC24EFDE5E}" dt="2026-04-29T11:51:18.005" v="5804" actId="47"/>
        <pc:sldMkLst>
          <pc:docMk/>
          <pc:sldMk cId="0" sldId="594"/>
        </pc:sldMkLst>
      </pc:sldChg>
      <pc:sldChg chg="addSp modSp add mod modNotesTx">
        <pc:chgData name="Pantelis Balaouras" userId="25e8755020fc1734" providerId="LiveId" clId="{63F8D67B-A8BB-4E49-A40D-C1BC24EFDE5E}" dt="2026-04-30T09:22:20.760" v="10123" actId="6549"/>
        <pc:sldMkLst>
          <pc:docMk/>
          <pc:sldMk cId="0" sldId="595"/>
        </pc:sldMkLst>
        <pc:spChg chg="add mod">
          <ac:chgData name="Pantelis Balaouras" userId="25e8755020fc1734" providerId="LiveId" clId="{63F8D67B-A8BB-4E49-A40D-C1BC24EFDE5E}" dt="2026-04-29T14:08:23.776" v="7446"/>
          <ac:spMkLst>
            <pc:docMk/>
            <pc:sldMk cId="0" sldId="595"/>
            <ac:spMk id="3" creationId="{DE9558BB-3526-AB3B-34A6-F3CEE4A6BB72}"/>
          </ac:spMkLst>
        </pc:spChg>
        <pc:spChg chg="add mod">
          <ac:chgData name="Pantelis Balaouras" userId="25e8755020fc1734" providerId="LiveId" clId="{63F8D67B-A8BB-4E49-A40D-C1BC24EFDE5E}" dt="2026-04-30T09:04:07.847" v="9793"/>
          <ac:spMkLst>
            <pc:docMk/>
            <pc:sldMk cId="0" sldId="595"/>
            <ac:spMk id="4" creationId="{4513BB5E-6373-D7DF-FBF3-539617D2333F}"/>
          </ac:spMkLst>
        </pc:spChg>
        <pc:picChg chg="mod modCrop">
          <ac:chgData name="Pantelis Balaouras" userId="25e8755020fc1734" providerId="LiveId" clId="{63F8D67B-A8BB-4E49-A40D-C1BC24EFDE5E}" dt="2026-04-29T14:29:34.894" v="7677" actId="732"/>
          <ac:picMkLst>
            <pc:docMk/>
            <pc:sldMk cId="0" sldId="595"/>
            <ac:picMk id="2" creationId="{00000000-0000-0000-0000-000000000000}"/>
          </ac:picMkLst>
        </pc:picChg>
      </pc:sldChg>
      <pc:sldChg chg="addSp modSp add mod">
        <pc:chgData name="Pantelis Balaouras" userId="25e8755020fc1734" providerId="LiveId" clId="{63F8D67B-A8BB-4E49-A40D-C1BC24EFDE5E}" dt="2026-04-30T09:04:12.677" v="9797"/>
        <pc:sldMkLst>
          <pc:docMk/>
          <pc:sldMk cId="0" sldId="596"/>
        </pc:sldMkLst>
        <pc:spChg chg="add mod">
          <ac:chgData name="Pantelis Balaouras" userId="25e8755020fc1734" providerId="LiveId" clId="{63F8D67B-A8BB-4E49-A40D-C1BC24EFDE5E}" dt="2026-04-29T14:08:30.953" v="7450"/>
          <ac:spMkLst>
            <pc:docMk/>
            <pc:sldMk cId="0" sldId="596"/>
            <ac:spMk id="3" creationId="{77531080-B2FD-5502-5693-931DE0513906}"/>
          </ac:spMkLst>
        </pc:spChg>
        <pc:spChg chg="add mod">
          <ac:chgData name="Pantelis Balaouras" userId="25e8755020fc1734" providerId="LiveId" clId="{63F8D67B-A8BB-4E49-A40D-C1BC24EFDE5E}" dt="2026-04-30T09:04:12.677" v="9797"/>
          <ac:spMkLst>
            <pc:docMk/>
            <pc:sldMk cId="0" sldId="596"/>
            <ac:spMk id="4" creationId="{21825557-8170-92A7-5207-0301E6C22A3C}"/>
          </ac:spMkLst>
        </pc:spChg>
        <pc:picChg chg="mod modCrop">
          <ac:chgData name="Pantelis Balaouras" userId="25e8755020fc1734" providerId="LiveId" clId="{63F8D67B-A8BB-4E49-A40D-C1BC24EFDE5E}" dt="2026-04-29T14:29:06.369" v="7673" actId="732"/>
          <ac:picMkLst>
            <pc:docMk/>
            <pc:sldMk cId="0" sldId="596"/>
            <ac:picMk id="2" creationId="{00000000-0000-0000-0000-000000000000}"/>
          </ac:picMkLst>
        </pc:picChg>
      </pc:sldChg>
      <pc:sldChg chg="addSp modSp add mod ord">
        <pc:chgData name="Pantelis Balaouras" userId="25e8755020fc1734" providerId="LiveId" clId="{63F8D67B-A8BB-4E49-A40D-C1BC24EFDE5E}" dt="2026-04-30T09:04:18.487" v="9800"/>
        <pc:sldMkLst>
          <pc:docMk/>
          <pc:sldMk cId="0" sldId="597"/>
        </pc:sldMkLst>
        <pc:spChg chg="add mod">
          <ac:chgData name="Pantelis Balaouras" userId="25e8755020fc1734" providerId="LiveId" clId="{63F8D67B-A8BB-4E49-A40D-C1BC24EFDE5E}" dt="2026-04-30T09:04:18.487" v="9800"/>
          <ac:spMkLst>
            <pc:docMk/>
            <pc:sldMk cId="0" sldId="597"/>
            <ac:spMk id="3" creationId="{B013A997-6686-1FD4-3ECE-2BD68F34A715}"/>
          </ac:spMkLst>
        </pc:spChg>
        <pc:spChg chg="add mod ord">
          <ac:chgData name="Pantelis Balaouras" userId="25e8755020fc1734" providerId="LiveId" clId="{63F8D67B-A8BB-4E49-A40D-C1BC24EFDE5E}" dt="2026-04-29T14:09:01.193" v="7458" actId="167"/>
          <ac:spMkLst>
            <pc:docMk/>
            <pc:sldMk cId="0" sldId="597"/>
            <ac:spMk id="3" creationId="{EA1511C4-3D2B-3854-AC50-2AC448C2FB93}"/>
          </ac:spMkLst>
        </pc:spChg>
        <pc:picChg chg="mod modCrop">
          <ac:chgData name="Pantelis Balaouras" userId="25e8755020fc1734" providerId="LiveId" clId="{63F8D67B-A8BB-4E49-A40D-C1BC24EFDE5E}" dt="2026-04-29T14:28:04.963" v="7665" actId="732"/>
          <ac:picMkLst>
            <pc:docMk/>
            <pc:sldMk cId="0" sldId="597"/>
            <ac:picMk id="2" creationId="{00000000-0000-0000-0000-000000000000}"/>
          </ac:picMkLst>
        </pc:picChg>
      </pc:sldChg>
      <pc:sldChg chg="add del">
        <pc:chgData name="Pantelis Balaouras" userId="25e8755020fc1734" providerId="LiveId" clId="{63F8D67B-A8BB-4E49-A40D-C1BC24EFDE5E}" dt="2026-04-29T11:52:35.951" v="5807" actId="47"/>
        <pc:sldMkLst>
          <pc:docMk/>
          <pc:sldMk cId="0" sldId="598"/>
        </pc:sldMkLst>
      </pc:sldChg>
      <pc:sldChg chg="addSp modSp add mod ord">
        <pc:chgData name="Pantelis Balaouras" userId="25e8755020fc1734" providerId="LiveId" clId="{63F8D67B-A8BB-4E49-A40D-C1BC24EFDE5E}" dt="2026-04-30T09:04:23.199" v="9803"/>
        <pc:sldMkLst>
          <pc:docMk/>
          <pc:sldMk cId="0" sldId="599"/>
        </pc:sldMkLst>
        <pc:spChg chg="add mod">
          <ac:chgData name="Pantelis Balaouras" userId="25e8755020fc1734" providerId="LiveId" clId="{63F8D67B-A8BB-4E49-A40D-C1BC24EFDE5E}" dt="2026-04-29T14:09:11.619" v="7463"/>
          <ac:spMkLst>
            <pc:docMk/>
            <pc:sldMk cId="0" sldId="599"/>
            <ac:spMk id="3" creationId="{4CE2216B-35B8-AEC6-510C-91489F1A3D09}"/>
          </ac:spMkLst>
        </pc:spChg>
        <pc:spChg chg="add mod">
          <ac:chgData name="Pantelis Balaouras" userId="25e8755020fc1734" providerId="LiveId" clId="{63F8D67B-A8BB-4E49-A40D-C1BC24EFDE5E}" dt="2026-04-30T09:04:23.199" v="9803"/>
          <ac:spMkLst>
            <pc:docMk/>
            <pc:sldMk cId="0" sldId="599"/>
            <ac:spMk id="4" creationId="{F6770711-CA6B-4D86-5422-6A47324E8A5B}"/>
          </ac:spMkLst>
        </pc:spChg>
        <pc:picChg chg="mod modCrop">
          <ac:chgData name="Pantelis Balaouras" userId="25e8755020fc1734" providerId="LiveId" clId="{63F8D67B-A8BB-4E49-A40D-C1BC24EFDE5E}" dt="2026-04-29T14:27:40.048" v="7662" actId="732"/>
          <ac:picMkLst>
            <pc:docMk/>
            <pc:sldMk cId="0" sldId="599"/>
            <ac:picMk id="2" creationId="{00000000-0000-0000-0000-000000000000}"/>
          </ac:picMkLst>
        </pc:picChg>
      </pc:sldChg>
      <pc:sldChg chg="addSp modSp add mod ord">
        <pc:chgData name="Pantelis Balaouras" userId="25e8755020fc1734" providerId="LiveId" clId="{63F8D67B-A8BB-4E49-A40D-C1BC24EFDE5E}" dt="2026-04-30T09:04:22.080" v="9802"/>
        <pc:sldMkLst>
          <pc:docMk/>
          <pc:sldMk cId="0" sldId="600"/>
        </pc:sldMkLst>
        <pc:spChg chg="add mod">
          <ac:chgData name="Pantelis Balaouras" userId="25e8755020fc1734" providerId="LiveId" clId="{63F8D67B-A8BB-4E49-A40D-C1BC24EFDE5E}" dt="2026-04-29T14:09:09.909" v="7462"/>
          <ac:spMkLst>
            <pc:docMk/>
            <pc:sldMk cId="0" sldId="600"/>
            <ac:spMk id="3" creationId="{86D30100-1C3A-BBD8-6558-EC95852558C1}"/>
          </ac:spMkLst>
        </pc:spChg>
        <pc:spChg chg="add mod">
          <ac:chgData name="Pantelis Balaouras" userId="25e8755020fc1734" providerId="LiveId" clId="{63F8D67B-A8BB-4E49-A40D-C1BC24EFDE5E}" dt="2026-04-30T09:04:22.080" v="9802"/>
          <ac:spMkLst>
            <pc:docMk/>
            <pc:sldMk cId="0" sldId="600"/>
            <ac:spMk id="4" creationId="{7705C933-29B5-8209-A1D9-0BA07E9E0B86}"/>
          </ac:spMkLst>
        </pc:spChg>
        <pc:picChg chg="mod modCrop">
          <ac:chgData name="Pantelis Balaouras" userId="25e8755020fc1734" providerId="LiveId" clId="{63F8D67B-A8BB-4E49-A40D-C1BC24EFDE5E}" dt="2026-04-29T14:27:47.786" v="7663" actId="732"/>
          <ac:picMkLst>
            <pc:docMk/>
            <pc:sldMk cId="0" sldId="600"/>
            <ac:picMk id="2" creationId="{00000000-0000-0000-0000-000000000000}"/>
          </ac:picMkLst>
        </pc:picChg>
      </pc:sldChg>
      <pc:sldChg chg="new del">
        <pc:chgData name="Pantelis Balaouras" userId="25e8755020fc1734" providerId="LiveId" clId="{63F8D67B-A8BB-4E49-A40D-C1BC24EFDE5E}" dt="2026-04-29T11:49:36.199" v="5797" actId="47"/>
        <pc:sldMkLst>
          <pc:docMk/>
          <pc:sldMk cId="2345047715" sldId="601"/>
        </pc:sldMkLst>
      </pc:sldChg>
      <pc:sldChg chg="addSp modSp add mod ord">
        <pc:chgData name="Pantelis Balaouras" userId="25e8755020fc1734" providerId="LiveId" clId="{63F8D67B-A8BB-4E49-A40D-C1BC24EFDE5E}" dt="2026-04-30T09:04:05.375" v="9791"/>
        <pc:sldMkLst>
          <pc:docMk/>
          <pc:sldMk cId="0" sldId="602"/>
        </pc:sldMkLst>
        <pc:spChg chg="add mod">
          <ac:chgData name="Pantelis Balaouras" userId="25e8755020fc1734" providerId="LiveId" clId="{63F8D67B-A8BB-4E49-A40D-C1BC24EFDE5E}" dt="2026-04-29T14:08:17.453" v="7442"/>
          <ac:spMkLst>
            <pc:docMk/>
            <pc:sldMk cId="0" sldId="602"/>
            <ac:spMk id="3" creationId="{DA8DE63C-6BEF-DE1B-6E3E-1D649F5CE481}"/>
          </ac:spMkLst>
        </pc:spChg>
        <pc:spChg chg="add mod">
          <ac:chgData name="Pantelis Balaouras" userId="25e8755020fc1734" providerId="LiveId" clId="{63F8D67B-A8BB-4E49-A40D-C1BC24EFDE5E}" dt="2026-04-30T09:04:05.375" v="9791"/>
          <ac:spMkLst>
            <pc:docMk/>
            <pc:sldMk cId="0" sldId="602"/>
            <ac:spMk id="4" creationId="{696553E4-6F8A-0249-9644-F7B3247750DE}"/>
          </ac:spMkLst>
        </pc:spChg>
        <pc:picChg chg="mod modCrop">
          <ac:chgData name="Pantelis Balaouras" userId="25e8755020fc1734" providerId="LiveId" clId="{63F8D67B-A8BB-4E49-A40D-C1BC24EFDE5E}" dt="2026-04-29T14:30:15.265" v="7682" actId="732"/>
          <ac:picMkLst>
            <pc:docMk/>
            <pc:sldMk cId="0" sldId="602"/>
            <ac:picMk id="2" creationId="{00000000-0000-0000-0000-000000000000}"/>
          </ac:picMkLst>
        </pc:picChg>
      </pc:sldChg>
      <pc:sldChg chg="new del">
        <pc:chgData name="Pantelis Balaouras" userId="25e8755020fc1734" providerId="LiveId" clId="{63F8D67B-A8BB-4E49-A40D-C1BC24EFDE5E}" dt="2026-04-29T11:49:57.015" v="5800" actId="47"/>
        <pc:sldMkLst>
          <pc:docMk/>
          <pc:sldMk cId="3620639533" sldId="603"/>
        </pc:sldMkLst>
      </pc:sldChg>
      <pc:sldChg chg="addSp modSp add mod modNotesTx">
        <pc:chgData name="Pantelis Balaouras" userId="25e8755020fc1734" providerId="LiveId" clId="{63F8D67B-A8BB-4E49-A40D-C1BC24EFDE5E}" dt="2026-04-30T09:13:02.131" v="10049" actId="6549"/>
        <pc:sldMkLst>
          <pc:docMk/>
          <pc:sldMk cId="0" sldId="604"/>
        </pc:sldMkLst>
        <pc:spChg chg="add mod">
          <ac:chgData name="Pantelis Balaouras" userId="25e8755020fc1734" providerId="LiveId" clId="{63F8D67B-A8BB-4E49-A40D-C1BC24EFDE5E}" dt="2026-04-29T14:08:19.363" v="7443"/>
          <ac:spMkLst>
            <pc:docMk/>
            <pc:sldMk cId="0" sldId="604"/>
            <ac:spMk id="3" creationId="{E949AEEB-143E-23E4-C977-D17C71BFDC14}"/>
          </ac:spMkLst>
        </pc:spChg>
        <pc:spChg chg="add mod">
          <ac:chgData name="Pantelis Balaouras" userId="25e8755020fc1734" providerId="LiveId" clId="{63F8D67B-A8BB-4E49-A40D-C1BC24EFDE5E}" dt="2026-04-30T09:04:01.620" v="9788"/>
          <ac:spMkLst>
            <pc:docMk/>
            <pc:sldMk cId="0" sldId="604"/>
            <ac:spMk id="4" creationId="{AE785DBB-31FD-BD32-E042-C29517813ADE}"/>
          </ac:spMkLst>
        </pc:spChg>
        <pc:picChg chg="mod modCrop">
          <ac:chgData name="Pantelis Balaouras" userId="25e8755020fc1734" providerId="LiveId" clId="{63F8D67B-A8BB-4E49-A40D-C1BC24EFDE5E}" dt="2026-04-29T14:30:00.320" v="7680" actId="732"/>
          <ac:picMkLst>
            <pc:docMk/>
            <pc:sldMk cId="0" sldId="604"/>
            <ac:picMk id="2" creationId="{00000000-0000-0000-0000-000000000000}"/>
          </ac:picMkLst>
        </pc:picChg>
      </pc:sldChg>
      <pc:sldChg chg="addSp modSp add mod modNotesTx">
        <pc:chgData name="Pantelis Balaouras" userId="25e8755020fc1734" providerId="LiveId" clId="{63F8D67B-A8BB-4E49-A40D-C1BC24EFDE5E}" dt="2026-04-30T09:12:22.102" v="10047" actId="20577"/>
        <pc:sldMkLst>
          <pc:docMk/>
          <pc:sldMk cId="0" sldId="605"/>
        </pc:sldMkLst>
        <pc:spChg chg="add mod">
          <ac:chgData name="Pantelis Balaouras" userId="25e8755020fc1734" providerId="LiveId" clId="{63F8D67B-A8BB-4E49-A40D-C1BC24EFDE5E}" dt="2026-04-29T14:08:20.508" v="7444"/>
          <ac:spMkLst>
            <pc:docMk/>
            <pc:sldMk cId="0" sldId="605"/>
            <ac:spMk id="3" creationId="{92D4F3DA-E292-97C6-804C-6B42DCEE6977}"/>
          </ac:spMkLst>
        </pc:spChg>
        <pc:spChg chg="add mod">
          <ac:chgData name="Pantelis Balaouras" userId="25e8755020fc1734" providerId="LiveId" clId="{63F8D67B-A8BB-4E49-A40D-C1BC24EFDE5E}" dt="2026-04-30T09:04:03.070" v="9789"/>
          <ac:spMkLst>
            <pc:docMk/>
            <pc:sldMk cId="0" sldId="605"/>
            <ac:spMk id="4" creationId="{D6B3BB2F-3518-E9D7-6959-CBF2A8A8245D}"/>
          </ac:spMkLst>
        </pc:spChg>
        <pc:picChg chg="mod modCrop">
          <ac:chgData name="Pantelis Balaouras" userId="25e8755020fc1734" providerId="LiveId" clId="{63F8D67B-A8BB-4E49-A40D-C1BC24EFDE5E}" dt="2026-04-29T14:29:52.561" v="7679" actId="732"/>
          <ac:picMkLst>
            <pc:docMk/>
            <pc:sldMk cId="0" sldId="605"/>
            <ac:picMk id="2" creationId="{00000000-0000-0000-0000-000000000000}"/>
          </ac:picMkLst>
        </pc:picChg>
      </pc:sldChg>
      <pc:sldChg chg="addSp modSp add mod modNotesTx">
        <pc:chgData name="Pantelis Balaouras" userId="25e8755020fc1734" providerId="LiveId" clId="{63F8D67B-A8BB-4E49-A40D-C1BC24EFDE5E}" dt="2026-04-30T09:15:04.193" v="10095" actId="6549"/>
        <pc:sldMkLst>
          <pc:docMk/>
          <pc:sldMk cId="0" sldId="606"/>
        </pc:sldMkLst>
        <pc:spChg chg="add mod">
          <ac:chgData name="Pantelis Balaouras" userId="25e8755020fc1734" providerId="LiveId" clId="{63F8D67B-A8BB-4E49-A40D-C1BC24EFDE5E}" dt="2026-04-29T14:08:22.404" v="7445"/>
          <ac:spMkLst>
            <pc:docMk/>
            <pc:sldMk cId="0" sldId="606"/>
            <ac:spMk id="3" creationId="{47B506C5-B9AC-B836-B085-16E7F6291BDA}"/>
          </ac:spMkLst>
        </pc:spChg>
        <pc:spChg chg="add mod">
          <ac:chgData name="Pantelis Balaouras" userId="25e8755020fc1734" providerId="LiveId" clId="{63F8D67B-A8BB-4E49-A40D-C1BC24EFDE5E}" dt="2026-04-30T09:04:06.739" v="9792"/>
          <ac:spMkLst>
            <pc:docMk/>
            <pc:sldMk cId="0" sldId="606"/>
            <ac:spMk id="4" creationId="{26F250D9-19D4-5E83-9EE1-E3FE3F9DB522}"/>
          </ac:spMkLst>
        </pc:spChg>
        <pc:picChg chg="mod modCrop">
          <ac:chgData name="Pantelis Balaouras" userId="25e8755020fc1734" providerId="LiveId" clId="{63F8D67B-A8BB-4E49-A40D-C1BC24EFDE5E}" dt="2026-04-29T14:29:42.651" v="7678" actId="732"/>
          <ac:picMkLst>
            <pc:docMk/>
            <pc:sldMk cId="0" sldId="606"/>
            <ac:picMk id="2" creationId="{00000000-0000-0000-0000-000000000000}"/>
          </ac:picMkLst>
        </pc:picChg>
      </pc:sldChg>
      <pc:sldChg chg="addSp modSp add mod modNotesTx">
        <pc:chgData name="Pantelis Balaouras" userId="25e8755020fc1734" providerId="LiveId" clId="{63F8D67B-A8BB-4E49-A40D-C1BC24EFDE5E}" dt="2026-04-30T09:24:28.330" v="10383" actId="20577"/>
        <pc:sldMkLst>
          <pc:docMk/>
          <pc:sldMk cId="0" sldId="607"/>
        </pc:sldMkLst>
        <pc:spChg chg="add mod">
          <ac:chgData name="Pantelis Balaouras" userId="25e8755020fc1734" providerId="LiveId" clId="{63F8D67B-A8BB-4E49-A40D-C1BC24EFDE5E}" dt="2026-04-29T14:08:25.723" v="7447"/>
          <ac:spMkLst>
            <pc:docMk/>
            <pc:sldMk cId="0" sldId="607"/>
            <ac:spMk id="3" creationId="{C916188D-DA5A-3764-5534-38E9DE5A7919}"/>
          </ac:spMkLst>
        </pc:spChg>
        <pc:spChg chg="add mod">
          <ac:chgData name="Pantelis Balaouras" userId="25e8755020fc1734" providerId="LiveId" clId="{63F8D67B-A8BB-4E49-A40D-C1BC24EFDE5E}" dt="2026-04-30T09:04:09.055" v="9794"/>
          <ac:spMkLst>
            <pc:docMk/>
            <pc:sldMk cId="0" sldId="607"/>
            <ac:spMk id="4" creationId="{E4A7F2AB-AC0A-AFC9-2004-7FB69E6B7B51}"/>
          </ac:spMkLst>
        </pc:spChg>
        <pc:picChg chg="mod modCrop">
          <ac:chgData name="Pantelis Balaouras" userId="25e8755020fc1734" providerId="LiveId" clId="{63F8D67B-A8BB-4E49-A40D-C1BC24EFDE5E}" dt="2026-04-29T14:29:27.641" v="7676" actId="732"/>
          <ac:picMkLst>
            <pc:docMk/>
            <pc:sldMk cId="0" sldId="607"/>
            <ac:picMk id="2" creationId="{00000000-0000-0000-0000-000000000000}"/>
          </ac:picMkLst>
        </pc:picChg>
      </pc:sldChg>
      <pc:sldChg chg="addSp modSp add mod ord modNotesTx">
        <pc:chgData name="Pantelis Balaouras" userId="25e8755020fc1734" providerId="LiveId" clId="{63F8D67B-A8BB-4E49-A40D-C1BC24EFDE5E}" dt="2026-04-30T09:17:51.590" v="10101" actId="20577"/>
        <pc:sldMkLst>
          <pc:docMk/>
          <pc:sldMk cId="0" sldId="608"/>
        </pc:sldMkLst>
        <pc:spChg chg="add mod">
          <ac:chgData name="Pantelis Balaouras" userId="25e8755020fc1734" providerId="LiveId" clId="{63F8D67B-A8BB-4E49-A40D-C1BC24EFDE5E}" dt="2026-04-29T14:08:27.307" v="7448"/>
          <ac:spMkLst>
            <pc:docMk/>
            <pc:sldMk cId="0" sldId="608"/>
            <ac:spMk id="3" creationId="{CEDB62AF-774A-14BB-EE05-5167E9A8EC39}"/>
          </ac:spMkLst>
        </pc:spChg>
        <pc:spChg chg="add mod">
          <ac:chgData name="Pantelis Balaouras" userId="25e8755020fc1734" providerId="LiveId" clId="{63F8D67B-A8BB-4E49-A40D-C1BC24EFDE5E}" dt="2026-04-30T09:04:10.331" v="9795"/>
          <ac:spMkLst>
            <pc:docMk/>
            <pc:sldMk cId="0" sldId="608"/>
            <ac:spMk id="4" creationId="{6B00BABB-F239-7F9D-C456-F227BE663804}"/>
          </ac:spMkLst>
        </pc:spChg>
        <pc:picChg chg="mod modCrop">
          <ac:chgData name="Pantelis Balaouras" userId="25e8755020fc1734" providerId="LiveId" clId="{63F8D67B-A8BB-4E49-A40D-C1BC24EFDE5E}" dt="2026-04-29T14:29:20.180" v="7675" actId="732"/>
          <ac:picMkLst>
            <pc:docMk/>
            <pc:sldMk cId="0" sldId="608"/>
            <ac:picMk id="2" creationId="{00000000-0000-0000-0000-000000000000}"/>
          </ac:picMkLst>
        </pc:picChg>
      </pc:sldChg>
      <pc:sldChg chg="addSp modSp add mod ord">
        <pc:chgData name="Pantelis Balaouras" userId="25e8755020fc1734" providerId="LiveId" clId="{63F8D67B-A8BB-4E49-A40D-C1BC24EFDE5E}" dt="2026-04-30T09:04:11.508" v="9796"/>
        <pc:sldMkLst>
          <pc:docMk/>
          <pc:sldMk cId="0" sldId="609"/>
        </pc:sldMkLst>
        <pc:spChg chg="add mod">
          <ac:chgData name="Pantelis Balaouras" userId="25e8755020fc1734" providerId="LiveId" clId="{63F8D67B-A8BB-4E49-A40D-C1BC24EFDE5E}" dt="2026-04-29T14:08:29.148" v="7449"/>
          <ac:spMkLst>
            <pc:docMk/>
            <pc:sldMk cId="0" sldId="609"/>
            <ac:spMk id="3" creationId="{48D63432-0B65-E932-280E-32B02AAF823F}"/>
          </ac:spMkLst>
        </pc:spChg>
        <pc:spChg chg="add mod">
          <ac:chgData name="Pantelis Balaouras" userId="25e8755020fc1734" providerId="LiveId" clId="{63F8D67B-A8BB-4E49-A40D-C1BC24EFDE5E}" dt="2026-04-30T09:04:11.508" v="9796"/>
          <ac:spMkLst>
            <pc:docMk/>
            <pc:sldMk cId="0" sldId="609"/>
            <ac:spMk id="4" creationId="{B7625D1B-B737-6295-9E92-309A09EF5742}"/>
          </ac:spMkLst>
        </pc:spChg>
        <pc:picChg chg="mod modCrop">
          <ac:chgData name="Pantelis Balaouras" userId="25e8755020fc1734" providerId="LiveId" clId="{63F8D67B-A8BB-4E49-A40D-C1BC24EFDE5E}" dt="2026-04-29T14:29:13.681" v="7674" actId="732"/>
          <ac:picMkLst>
            <pc:docMk/>
            <pc:sldMk cId="0" sldId="609"/>
            <ac:picMk id="2" creationId="{00000000-0000-0000-0000-000000000000}"/>
          </ac:picMkLst>
        </pc:picChg>
      </pc:sldChg>
      <pc:sldChg chg="addSp modSp add mod modNotesTx">
        <pc:chgData name="Pantelis Balaouras" userId="25e8755020fc1734" providerId="LiveId" clId="{63F8D67B-A8BB-4E49-A40D-C1BC24EFDE5E}" dt="2026-04-30T09:25:38.047" v="10384" actId="20577"/>
        <pc:sldMkLst>
          <pc:docMk/>
          <pc:sldMk cId="0" sldId="610"/>
        </pc:sldMkLst>
        <pc:spChg chg="add mod">
          <ac:chgData name="Pantelis Balaouras" userId="25e8755020fc1734" providerId="LiveId" clId="{63F8D67B-A8BB-4E49-A40D-C1BC24EFDE5E}" dt="2026-04-29T14:08:33.301" v="7451"/>
          <ac:spMkLst>
            <pc:docMk/>
            <pc:sldMk cId="0" sldId="610"/>
            <ac:spMk id="3" creationId="{5F660485-E194-088B-89F0-7A9DF2F87ADD}"/>
          </ac:spMkLst>
        </pc:spChg>
        <pc:spChg chg="add mod">
          <ac:chgData name="Pantelis Balaouras" userId="25e8755020fc1734" providerId="LiveId" clId="{63F8D67B-A8BB-4E49-A40D-C1BC24EFDE5E}" dt="2026-04-30T09:04:13.774" v="9798"/>
          <ac:spMkLst>
            <pc:docMk/>
            <pc:sldMk cId="0" sldId="610"/>
            <ac:spMk id="4" creationId="{0CA46972-C79D-05EA-F2AA-60CFE9FB6757}"/>
          </ac:spMkLst>
        </pc:spChg>
        <pc:picChg chg="mod modCrop">
          <ac:chgData name="Pantelis Balaouras" userId="25e8755020fc1734" providerId="LiveId" clId="{63F8D67B-A8BB-4E49-A40D-C1BC24EFDE5E}" dt="2026-04-29T14:28:58.481" v="7672" actId="732"/>
          <ac:picMkLst>
            <pc:docMk/>
            <pc:sldMk cId="0" sldId="610"/>
            <ac:picMk id="2" creationId="{00000000-0000-0000-0000-000000000000}"/>
          </ac:picMkLst>
        </pc:picChg>
      </pc:sldChg>
      <pc:sldChg chg="addSp modSp add mod ord modNotesTx">
        <pc:chgData name="Pantelis Balaouras" userId="25e8755020fc1734" providerId="LiveId" clId="{63F8D67B-A8BB-4E49-A40D-C1BC24EFDE5E}" dt="2026-04-30T09:27:23.927" v="10418" actId="20577"/>
        <pc:sldMkLst>
          <pc:docMk/>
          <pc:sldMk cId="0" sldId="611"/>
        </pc:sldMkLst>
        <pc:spChg chg="add mod">
          <ac:chgData name="Pantelis Balaouras" userId="25e8755020fc1734" providerId="LiveId" clId="{63F8D67B-A8BB-4E49-A40D-C1BC24EFDE5E}" dt="2026-04-29T14:28:37.671" v="7671" actId="1038"/>
          <ac:spMkLst>
            <pc:docMk/>
            <pc:sldMk cId="0" sldId="611"/>
            <ac:spMk id="3" creationId="{AA20EDAE-5AF4-3336-A371-E222F85B226A}"/>
          </ac:spMkLst>
        </pc:spChg>
        <pc:spChg chg="add mod">
          <ac:chgData name="Pantelis Balaouras" userId="25e8755020fc1734" providerId="LiveId" clId="{63F8D67B-A8BB-4E49-A40D-C1BC24EFDE5E}" dt="2026-04-30T09:04:15.592" v="9799"/>
          <ac:spMkLst>
            <pc:docMk/>
            <pc:sldMk cId="0" sldId="611"/>
            <ac:spMk id="4" creationId="{9D1B7DC3-A902-8522-4F68-5D96976FE461}"/>
          </ac:spMkLst>
        </pc:spChg>
      </pc:sldChg>
      <pc:sldChg chg="addSp modSp add mod ord">
        <pc:chgData name="Pantelis Balaouras" userId="25e8755020fc1734" providerId="LiveId" clId="{63F8D67B-A8BB-4E49-A40D-C1BC24EFDE5E}" dt="2026-04-30T09:04:20.920" v="9801"/>
        <pc:sldMkLst>
          <pc:docMk/>
          <pc:sldMk cId="0" sldId="612"/>
        </pc:sldMkLst>
        <pc:spChg chg="add mod">
          <ac:chgData name="Pantelis Balaouras" userId="25e8755020fc1734" providerId="LiveId" clId="{63F8D67B-A8BB-4E49-A40D-C1BC24EFDE5E}" dt="2026-04-29T14:09:07.953" v="7461"/>
          <ac:spMkLst>
            <pc:docMk/>
            <pc:sldMk cId="0" sldId="612"/>
            <ac:spMk id="3" creationId="{6A6B9D79-F5AD-4C2D-810E-162AAC988EEC}"/>
          </ac:spMkLst>
        </pc:spChg>
        <pc:spChg chg="add mod">
          <ac:chgData name="Pantelis Balaouras" userId="25e8755020fc1734" providerId="LiveId" clId="{63F8D67B-A8BB-4E49-A40D-C1BC24EFDE5E}" dt="2026-04-30T09:04:20.920" v="9801"/>
          <ac:spMkLst>
            <pc:docMk/>
            <pc:sldMk cId="0" sldId="612"/>
            <ac:spMk id="4" creationId="{229AB23E-A9AE-76E4-8F44-1C76664665EA}"/>
          </ac:spMkLst>
        </pc:spChg>
        <pc:picChg chg="mod modCrop">
          <ac:chgData name="Pantelis Balaouras" userId="25e8755020fc1734" providerId="LiveId" clId="{63F8D67B-A8BB-4E49-A40D-C1BC24EFDE5E}" dt="2026-04-29T14:27:55.631" v="7664" actId="732"/>
          <ac:picMkLst>
            <pc:docMk/>
            <pc:sldMk cId="0" sldId="612"/>
            <ac:picMk id="2" creationId="{00000000-0000-0000-0000-000000000000}"/>
          </ac:picMkLst>
        </pc:picChg>
      </pc:sldChg>
      <pc:sldChg chg="addSp modSp add mod">
        <pc:chgData name="Pantelis Balaouras" userId="25e8755020fc1734" providerId="LiveId" clId="{63F8D67B-A8BB-4E49-A40D-C1BC24EFDE5E}" dt="2026-04-30T09:04:24.652" v="9804"/>
        <pc:sldMkLst>
          <pc:docMk/>
          <pc:sldMk cId="0" sldId="613"/>
        </pc:sldMkLst>
        <pc:spChg chg="add mod">
          <ac:chgData name="Pantelis Balaouras" userId="25e8755020fc1734" providerId="LiveId" clId="{63F8D67B-A8BB-4E49-A40D-C1BC24EFDE5E}" dt="2026-04-29T14:09:13.193" v="7464"/>
          <ac:spMkLst>
            <pc:docMk/>
            <pc:sldMk cId="0" sldId="613"/>
            <ac:spMk id="3" creationId="{2729759E-02EF-FCD5-8B73-1488D2DCA1C6}"/>
          </ac:spMkLst>
        </pc:spChg>
        <pc:spChg chg="add mod">
          <ac:chgData name="Pantelis Balaouras" userId="25e8755020fc1734" providerId="LiveId" clId="{63F8D67B-A8BB-4E49-A40D-C1BC24EFDE5E}" dt="2026-04-30T09:04:24.652" v="9804"/>
          <ac:spMkLst>
            <pc:docMk/>
            <pc:sldMk cId="0" sldId="613"/>
            <ac:spMk id="4" creationId="{E3BEC2F7-2F6A-A339-3BB2-D3F93B9420E9}"/>
          </ac:spMkLst>
        </pc:spChg>
        <pc:picChg chg="mod modCrop">
          <ac:chgData name="Pantelis Balaouras" userId="25e8755020fc1734" providerId="LiveId" clId="{63F8D67B-A8BB-4E49-A40D-C1BC24EFDE5E}" dt="2026-04-29T14:27:33.938" v="7661" actId="732"/>
          <ac:picMkLst>
            <pc:docMk/>
            <pc:sldMk cId="0" sldId="613"/>
            <ac:picMk id="2" creationId="{00000000-0000-0000-0000-000000000000}"/>
          </ac:picMkLst>
        </pc:picChg>
      </pc:sldChg>
      <pc:sldChg chg="add del">
        <pc:chgData name="Pantelis Balaouras" userId="25e8755020fc1734" providerId="LiveId" clId="{63F8D67B-A8BB-4E49-A40D-C1BC24EFDE5E}" dt="2026-04-29T11:55:48.261" v="5834" actId="47"/>
        <pc:sldMkLst>
          <pc:docMk/>
          <pc:sldMk cId="0" sldId="614"/>
        </pc:sldMkLst>
      </pc:sldChg>
      <pc:sldChg chg="addSp delSp modSp add mod">
        <pc:chgData name="Pantelis Balaouras" userId="25e8755020fc1734" providerId="LiveId" clId="{63F8D67B-A8BB-4E49-A40D-C1BC24EFDE5E}" dt="2026-04-30T09:38:20.370" v="10496" actId="21"/>
        <pc:sldMkLst>
          <pc:docMk/>
          <pc:sldMk cId="3643898734" sldId="614"/>
        </pc:sldMkLst>
        <pc:spChg chg="add mod">
          <ac:chgData name="Pantelis Balaouras" userId="25e8755020fc1734" providerId="LiveId" clId="{63F8D67B-A8BB-4E49-A40D-C1BC24EFDE5E}" dt="2026-04-29T14:10:23.343" v="7473" actId="208"/>
          <ac:spMkLst>
            <pc:docMk/>
            <pc:sldMk cId="3643898734" sldId="614"/>
            <ac:spMk id="2" creationId="{DB3DF2A1-4A47-4231-2F2A-6D8BE55B9DEF}"/>
          </ac:spMkLst>
        </pc:spChg>
        <pc:spChg chg="add del mod">
          <ac:chgData name="Pantelis Balaouras" userId="25e8755020fc1734" providerId="LiveId" clId="{63F8D67B-A8BB-4E49-A40D-C1BC24EFDE5E}" dt="2026-04-30T09:38:20.370" v="10496" actId="21"/>
          <ac:spMkLst>
            <pc:docMk/>
            <pc:sldMk cId="3643898734" sldId="614"/>
            <ac:spMk id="3" creationId="{65F5F720-7F1F-7923-AB90-FFBC056CF7B4}"/>
          </ac:spMkLst>
        </pc:spChg>
        <pc:spChg chg="mod">
          <ac:chgData name="Pantelis Balaouras" userId="25e8755020fc1734" providerId="LiveId" clId="{63F8D67B-A8BB-4E49-A40D-C1BC24EFDE5E}" dt="2026-04-29T14:11:20.941" v="7491" actId="255"/>
          <ac:spMkLst>
            <pc:docMk/>
            <pc:sldMk cId="3643898734" sldId="614"/>
            <ac:spMk id="5" creationId="{FB4F81AB-F6CB-F8D6-4F6A-DDA8DB045F86}"/>
          </ac:spMkLst>
        </pc:spChg>
        <pc:picChg chg="add del mod">
          <ac:chgData name="Pantelis Balaouras" userId="25e8755020fc1734" providerId="LiveId" clId="{63F8D67B-A8BB-4E49-A40D-C1BC24EFDE5E}" dt="2026-04-29T14:11:09.503" v="7489" actId="21"/>
          <ac:picMkLst>
            <pc:docMk/>
            <pc:sldMk cId="3643898734" sldId="614"/>
            <ac:picMk id="3" creationId="{16630DD7-E3CF-354D-3EC2-37C470FF263D}"/>
          </ac:picMkLst>
        </pc:picChg>
      </pc:sldChg>
      <pc:sldChg chg="add del">
        <pc:chgData name="Pantelis Balaouras" userId="25e8755020fc1734" providerId="LiveId" clId="{63F8D67B-A8BB-4E49-A40D-C1BC24EFDE5E}" dt="2026-04-29T12:11:01.100" v="5903" actId="47"/>
        <pc:sldMkLst>
          <pc:docMk/>
          <pc:sldMk cId="1477019271" sldId="615"/>
        </pc:sldMkLst>
      </pc:sldChg>
      <pc:sldChg chg="addSp modSp add mod">
        <pc:chgData name="Pantelis Balaouras" userId="25e8755020fc1734" providerId="LiveId" clId="{63F8D67B-A8BB-4E49-A40D-C1BC24EFDE5E}" dt="2026-04-29T16:18:01.828" v="7828" actId="14100"/>
        <pc:sldMkLst>
          <pc:docMk/>
          <pc:sldMk cId="4251494287" sldId="616"/>
        </pc:sldMkLst>
        <pc:spChg chg="add mod">
          <ac:chgData name="Pantelis Balaouras" userId="25e8755020fc1734" providerId="LiveId" clId="{63F8D67B-A8BB-4E49-A40D-C1BC24EFDE5E}" dt="2026-04-29T14:10:26.955" v="7474"/>
          <ac:spMkLst>
            <pc:docMk/>
            <pc:sldMk cId="4251494287" sldId="616"/>
            <ac:spMk id="2" creationId="{BFE2110E-3535-E509-167E-0743D03EE0B0}"/>
          </ac:spMkLst>
        </pc:spChg>
        <pc:spChg chg="mod">
          <ac:chgData name="Pantelis Balaouras" userId="25e8755020fc1734" providerId="LiveId" clId="{63F8D67B-A8BB-4E49-A40D-C1BC24EFDE5E}" dt="2026-04-29T13:10:33.217" v="6748" actId="6549"/>
          <ac:spMkLst>
            <pc:docMk/>
            <pc:sldMk cId="4251494287" sldId="616"/>
            <ac:spMk id="4" creationId="{F08CE565-41FC-4B9E-ECDE-A3B79DFF08EF}"/>
          </ac:spMkLst>
        </pc:spChg>
        <pc:spChg chg="mod">
          <ac:chgData name="Pantelis Balaouras" userId="25e8755020fc1734" providerId="LiveId" clId="{63F8D67B-A8BB-4E49-A40D-C1BC24EFDE5E}" dt="2026-04-29T16:18:01.828" v="7828" actId="14100"/>
          <ac:spMkLst>
            <pc:docMk/>
            <pc:sldMk cId="4251494287" sldId="616"/>
            <ac:spMk id="5" creationId="{2B0F23E7-C013-4821-7AF9-9CDB3923D6AE}"/>
          </ac:spMkLst>
        </pc:spChg>
        <pc:picChg chg="add mod">
          <ac:chgData name="Pantelis Balaouras" userId="25e8755020fc1734" providerId="LiveId" clId="{63F8D67B-A8BB-4E49-A40D-C1BC24EFDE5E}" dt="2026-04-29T16:17:57.576" v="7827" actId="207"/>
          <ac:picMkLst>
            <pc:docMk/>
            <pc:sldMk cId="4251494287" sldId="616"/>
            <ac:picMk id="3" creationId="{6A82A14A-73B6-2793-D5BB-63269BE50E5D}"/>
          </ac:picMkLst>
        </pc:picChg>
      </pc:sldChg>
      <pc:sldChg chg="addSp modSp add">
        <pc:chgData name="Pantelis Balaouras" userId="25e8755020fc1734" providerId="LiveId" clId="{63F8D67B-A8BB-4E49-A40D-C1BC24EFDE5E}" dt="2026-04-29T14:10:28.043" v="7475"/>
        <pc:sldMkLst>
          <pc:docMk/>
          <pc:sldMk cId="3188218060" sldId="617"/>
        </pc:sldMkLst>
        <pc:spChg chg="mod">
          <ac:chgData name="Pantelis Balaouras" userId="25e8755020fc1734" providerId="LiveId" clId="{63F8D67B-A8BB-4E49-A40D-C1BC24EFDE5E}" dt="2026-04-29T13:46:24.412" v="7268"/>
          <ac:spMkLst>
            <pc:docMk/>
            <pc:sldMk cId="3188218060" sldId="617"/>
            <ac:spMk id="3" creationId="{B303A3C0-91D8-22AC-7CB0-BD917FA80299}"/>
          </ac:spMkLst>
        </pc:spChg>
        <pc:spChg chg="add mod">
          <ac:chgData name="Pantelis Balaouras" userId="25e8755020fc1734" providerId="LiveId" clId="{63F8D67B-A8BB-4E49-A40D-C1BC24EFDE5E}" dt="2026-04-29T14:10:28.043" v="7475"/>
          <ac:spMkLst>
            <pc:docMk/>
            <pc:sldMk cId="3188218060" sldId="617"/>
            <ac:spMk id="4" creationId="{23AB9B13-D8CF-3CB4-CF6D-E4FEDDF73BCC}"/>
          </ac:spMkLst>
        </pc:spChg>
      </pc:sldChg>
      <pc:sldChg chg="addSp modSp add mod">
        <pc:chgData name="Pantelis Balaouras" userId="25e8755020fc1734" providerId="LiveId" clId="{63F8D67B-A8BB-4E49-A40D-C1BC24EFDE5E}" dt="2026-04-29T14:10:29.015" v="7476"/>
        <pc:sldMkLst>
          <pc:docMk/>
          <pc:sldMk cId="4154637899" sldId="618"/>
        </pc:sldMkLst>
        <pc:spChg chg="mod">
          <ac:chgData name="Pantelis Balaouras" userId="25e8755020fc1734" providerId="LiveId" clId="{63F8D67B-A8BB-4E49-A40D-C1BC24EFDE5E}" dt="2026-04-29T13:10:37.297" v="6750" actId="20577"/>
          <ac:spMkLst>
            <pc:docMk/>
            <pc:sldMk cId="4154637899" sldId="618"/>
            <ac:spMk id="2" creationId="{2C083247-6A35-26B9-5DCC-7484DE65371D}"/>
          </ac:spMkLst>
        </pc:spChg>
        <pc:spChg chg="mod">
          <ac:chgData name="Pantelis Balaouras" userId="25e8755020fc1734" providerId="LiveId" clId="{63F8D67B-A8BB-4E49-A40D-C1BC24EFDE5E}" dt="2026-04-29T13:47:14.546" v="7298" actId="13926"/>
          <ac:spMkLst>
            <pc:docMk/>
            <pc:sldMk cId="4154637899" sldId="618"/>
            <ac:spMk id="3" creationId="{999F2662-0F3E-5ABF-C539-49F3F5ACA945}"/>
          </ac:spMkLst>
        </pc:spChg>
        <pc:spChg chg="add mod">
          <ac:chgData name="Pantelis Balaouras" userId="25e8755020fc1734" providerId="LiveId" clId="{63F8D67B-A8BB-4E49-A40D-C1BC24EFDE5E}" dt="2026-04-29T14:10:29.015" v="7476"/>
          <ac:spMkLst>
            <pc:docMk/>
            <pc:sldMk cId="4154637899" sldId="618"/>
            <ac:spMk id="4" creationId="{51D6BC71-AB7D-5BE0-D6EB-2EFC73DA5E83}"/>
          </ac:spMkLst>
        </pc:spChg>
      </pc:sldChg>
      <pc:sldChg chg="addSp modSp new mod modClrScheme chgLayout">
        <pc:chgData name="Pantelis Balaouras" userId="25e8755020fc1734" providerId="LiveId" clId="{63F8D67B-A8BB-4E49-A40D-C1BC24EFDE5E}" dt="2026-04-30T09:04:38.041" v="9807"/>
        <pc:sldMkLst>
          <pc:docMk/>
          <pc:sldMk cId="1874823129" sldId="619"/>
        </pc:sldMkLst>
        <pc:spChg chg="add mod">
          <ac:chgData name="Pantelis Balaouras" userId="25e8755020fc1734" providerId="LiveId" clId="{63F8D67B-A8BB-4E49-A40D-C1BC24EFDE5E}" dt="2026-04-29T12:02:36.055" v="5856" actId="20577"/>
          <ac:spMkLst>
            <pc:docMk/>
            <pc:sldMk cId="1874823129" sldId="619"/>
            <ac:spMk id="2" creationId="{8746A924-9397-6E59-51C9-2CF43FCE56DD}"/>
          </ac:spMkLst>
        </pc:spChg>
        <pc:spChg chg="add mod">
          <ac:chgData name="Pantelis Balaouras" userId="25e8755020fc1734" providerId="LiveId" clId="{63F8D67B-A8BB-4E49-A40D-C1BC24EFDE5E}" dt="2026-04-29T12:02:27.730" v="5840"/>
          <ac:spMkLst>
            <pc:docMk/>
            <pc:sldMk cId="1874823129" sldId="619"/>
            <ac:spMk id="3" creationId="{A67D34CD-2F61-C3AA-2669-82C5D77DA2BD}"/>
          </ac:spMkLst>
        </pc:spChg>
        <pc:spChg chg="add mod">
          <ac:chgData name="Pantelis Balaouras" userId="25e8755020fc1734" providerId="LiveId" clId="{63F8D67B-A8BB-4E49-A40D-C1BC24EFDE5E}" dt="2026-04-29T14:09:16.337" v="7466"/>
          <ac:spMkLst>
            <pc:docMk/>
            <pc:sldMk cId="1874823129" sldId="619"/>
            <ac:spMk id="4" creationId="{2651CA97-0E12-B412-7BDA-5EA81D6596C2}"/>
          </ac:spMkLst>
        </pc:spChg>
        <pc:spChg chg="add mod">
          <ac:chgData name="Pantelis Balaouras" userId="25e8755020fc1734" providerId="LiveId" clId="{63F8D67B-A8BB-4E49-A40D-C1BC24EFDE5E}" dt="2026-04-30T09:04:38.041" v="9807"/>
          <ac:spMkLst>
            <pc:docMk/>
            <pc:sldMk cId="1874823129" sldId="619"/>
            <ac:spMk id="5" creationId="{1DF49A94-E769-F6C8-E949-AA6136ED58E6}"/>
          </ac:spMkLst>
        </pc:spChg>
      </pc:sldChg>
      <pc:sldChg chg="addSp delSp modSp add mod">
        <pc:chgData name="Pantelis Balaouras" userId="25e8755020fc1734" providerId="LiveId" clId="{63F8D67B-A8BB-4E49-A40D-C1BC24EFDE5E}" dt="2026-04-30T09:46:29.226" v="10570" actId="21"/>
        <pc:sldMkLst>
          <pc:docMk/>
          <pc:sldMk cId="1865875404" sldId="620"/>
        </pc:sldMkLst>
        <pc:spChg chg="add mod">
          <ac:chgData name="Pantelis Balaouras" userId="25e8755020fc1734" providerId="LiveId" clId="{63F8D67B-A8BB-4E49-A40D-C1BC24EFDE5E}" dt="2026-04-29T14:11:55.664" v="7495" actId="208"/>
          <ac:spMkLst>
            <pc:docMk/>
            <pc:sldMk cId="1865875404" sldId="620"/>
            <ac:spMk id="2" creationId="{FCE75A55-5C71-9403-5A7D-DAE577BACB55}"/>
          </ac:spMkLst>
        </pc:spChg>
        <pc:spChg chg="add del mod">
          <ac:chgData name="Pantelis Balaouras" userId="25e8755020fc1734" providerId="LiveId" clId="{63F8D67B-A8BB-4E49-A40D-C1BC24EFDE5E}" dt="2026-04-30T09:46:29.226" v="10570" actId="21"/>
          <ac:spMkLst>
            <pc:docMk/>
            <pc:sldMk cId="1865875404" sldId="620"/>
            <ac:spMk id="3" creationId="{6DE7CF25-1E87-349E-1FEF-729D9D075F82}"/>
          </ac:spMkLst>
        </pc:spChg>
        <pc:spChg chg="mod">
          <ac:chgData name="Pantelis Balaouras" userId="25e8755020fc1734" providerId="LiveId" clId="{63F8D67B-A8BB-4E49-A40D-C1BC24EFDE5E}" dt="2026-04-29T14:12:15.393" v="7500" actId="255"/>
          <ac:spMkLst>
            <pc:docMk/>
            <pc:sldMk cId="1865875404" sldId="620"/>
            <ac:spMk id="5" creationId="{237C00FF-E54B-7102-C989-E7B20204AB4A}"/>
          </ac:spMkLst>
        </pc:spChg>
        <pc:picChg chg="add del mod">
          <ac:chgData name="Pantelis Balaouras" userId="25e8755020fc1734" providerId="LiveId" clId="{63F8D67B-A8BB-4E49-A40D-C1BC24EFDE5E}" dt="2026-04-29T14:12:02.413" v="7497" actId="21"/>
          <ac:picMkLst>
            <pc:docMk/>
            <pc:sldMk cId="1865875404" sldId="620"/>
            <ac:picMk id="3" creationId="{16630DD7-E3CF-354D-3EC2-37C470FF263D}"/>
          </ac:picMkLst>
        </pc:picChg>
      </pc:sldChg>
      <pc:sldChg chg="modSp add del mod">
        <pc:chgData name="Pantelis Balaouras" userId="25e8755020fc1734" providerId="LiveId" clId="{63F8D67B-A8BB-4E49-A40D-C1BC24EFDE5E}" dt="2026-04-29T13:44:01.746" v="7198" actId="47"/>
        <pc:sldMkLst>
          <pc:docMk/>
          <pc:sldMk cId="128319083" sldId="621"/>
        </pc:sldMkLst>
        <pc:spChg chg="mod">
          <ac:chgData name="Pantelis Balaouras" userId="25e8755020fc1734" providerId="LiveId" clId="{63F8D67B-A8BB-4E49-A40D-C1BC24EFDE5E}" dt="2026-04-29T13:10:47.810" v="6756" actId="20577"/>
          <ac:spMkLst>
            <pc:docMk/>
            <pc:sldMk cId="128319083" sldId="621"/>
            <ac:spMk id="4" creationId="{F2686B11-C9F6-F084-F958-5B1F06D05E7F}"/>
          </ac:spMkLst>
        </pc:spChg>
      </pc:sldChg>
      <pc:sldChg chg="add del">
        <pc:chgData name="Pantelis Balaouras" userId="25e8755020fc1734" providerId="LiveId" clId="{63F8D67B-A8BB-4E49-A40D-C1BC24EFDE5E}" dt="2026-04-29T13:44:01.746" v="7198" actId="47"/>
        <pc:sldMkLst>
          <pc:docMk/>
          <pc:sldMk cId="2483119928" sldId="622"/>
        </pc:sldMkLst>
      </pc:sldChg>
      <pc:sldChg chg="modSp add del mod">
        <pc:chgData name="Pantelis Balaouras" userId="25e8755020fc1734" providerId="LiveId" clId="{63F8D67B-A8BB-4E49-A40D-C1BC24EFDE5E}" dt="2026-04-29T13:44:01.746" v="7198" actId="47"/>
        <pc:sldMkLst>
          <pc:docMk/>
          <pc:sldMk cId="711376610" sldId="623"/>
        </pc:sldMkLst>
        <pc:spChg chg="mod">
          <ac:chgData name="Pantelis Balaouras" userId="25e8755020fc1734" providerId="LiveId" clId="{63F8D67B-A8BB-4E49-A40D-C1BC24EFDE5E}" dt="2026-04-29T13:10:52.327" v="6760" actId="6549"/>
          <ac:spMkLst>
            <pc:docMk/>
            <pc:sldMk cId="711376610" sldId="623"/>
            <ac:spMk id="2" creationId="{EDC3CF34-BC06-E319-49A7-2ADB111968FB}"/>
          </ac:spMkLst>
        </pc:spChg>
      </pc:sldChg>
      <pc:sldChg chg="addSp delSp modSp add del mod">
        <pc:chgData name="Pantelis Balaouras" userId="25e8755020fc1734" providerId="LiveId" clId="{63F8D67B-A8BB-4E49-A40D-C1BC24EFDE5E}" dt="2026-04-30T10:01:32.946" v="10613" actId="21"/>
        <pc:sldMkLst>
          <pc:docMk/>
          <pc:sldMk cId="3327782748" sldId="624"/>
        </pc:sldMkLst>
        <pc:spChg chg="add mod">
          <ac:chgData name="Pantelis Balaouras" userId="25e8755020fc1734" providerId="LiveId" clId="{63F8D67B-A8BB-4E49-A40D-C1BC24EFDE5E}" dt="2026-04-29T14:12:37.236" v="7503" actId="208"/>
          <ac:spMkLst>
            <pc:docMk/>
            <pc:sldMk cId="3327782748" sldId="624"/>
            <ac:spMk id="2" creationId="{3BAFA372-B7F6-44EB-E875-CAEFABA99A6E}"/>
          </ac:spMkLst>
        </pc:spChg>
        <pc:spChg chg="add del mod">
          <ac:chgData name="Pantelis Balaouras" userId="25e8755020fc1734" providerId="LiveId" clId="{63F8D67B-A8BB-4E49-A40D-C1BC24EFDE5E}" dt="2026-04-30T10:01:32.946" v="10613" actId="21"/>
          <ac:spMkLst>
            <pc:docMk/>
            <pc:sldMk cId="3327782748" sldId="624"/>
            <ac:spMk id="3" creationId="{6494B7E6-ED7A-F7B3-600C-D481571765BE}"/>
          </ac:spMkLst>
        </pc:spChg>
        <pc:spChg chg="mod">
          <ac:chgData name="Pantelis Balaouras" userId="25e8755020fc1734" providerId="LiveId" clId="{63F8D67B-A8BB-4E49-A40D-C1BC24EFDE5E}" dt="2026-04-29T14:13:29.883" v="7524" actId="255"/>
          <ac:spMkLst>
            <pc:docMk/>
            <pc:sldMk cId="3327782748" sldId="624"/>
            <ac:spMk id="5" creationId="{E10CB8E2-89B6-DAFB-0AA4-785AB4503590}"/>
          </ac:spMkLst>
        </pc:spChg>
        <pc:spChg chg="mod">
          <ac:chgData name="Pantelis Balaouras" userId="25e8755020fc1734" providerId="LiveId" clId="{63F8D67B-A8BB-4E49-A40D-C1BC24EFDE5E}" dt="2026-04-29T13:37:53.818" v="7057" actId="12"/>
          <ac:spMkLst>
            <pc:docMk/>
            <pc:sldMk cId="3327782748" sldId="624"/>
            <ac:spMk id="6" creationId="{ADF1758A-2972-73D0-6A3F-FB6CAB751EDE}"/>
          </ac:spMkLst>
        </pc:spChg>
        <pc:picChg chg="add del mod">
          <ac:chgData name="Pantelis Balaouras" userId="25e8755020fc1734" providerId="LiveId" clId="{63F8D67B-A8BB-4E49-A40D-C1BC24EFDE5E}" dt="2026-04-29T14:13:21.003" v="7522" actId="21"/>
          <ac:picMkLst>
            <pc:docMk/>
            <pc:sldMk cId="3327782748" sldId="624"/>
            <ac:picMk id="3" creationId="{16630DD7-E3CF-354D-3EC2-37C470FF263D}"/>
          </ac:picMkLst>
        </pc:picChg>
        <pc:picChg chg="add del mod">
          <ac:chgData name="Pantelis Balaouras" userId="25e8755020fc1734" providerId="LiveId" clId="{63F8D67B-A8BB-4E49-A40D-C1BC24EFDE5E}" dt="2026-04-29T16:17:14.694" v="7821" actId="21"/>
          <ac:picMkLst>
            <pc:docMk/>
            <pc:sldMk cId="3327782748" sldId="624"/>
            <ac:picMk id="4" creationId="{AE14F33B-DC49-45B3-B4B6-800E33572982}"/>
          </ac:picMkLst>
        </pc:picChg>
      </pc:sldChg>
      <pc:sldChg chg="addSp modSp add mod modNotesTx">
        <pc:chgData name="Pantelis Balaouras" userId="25e8755020fc1734" providerId="LiveId" clId="{63F8D67B-A8BB-4E49-A40D-C1BC24EFDE5E}" dt="2026-04-30T10:05:01.164" v="10760" actId="20577"/>
        <pc:sldMkLst>
          <pc:docMk/>
          <pc:sldMk cId="3715572438" sldId="625"/>
        </pc:sldMkLst>
        <pc:spChg chg="add mod">
          <ac:chgData name="Pantelis Balaouras" userId="25e8755020fc1734" providerId="LiveId" clId="{63F8D67B-A8BB-4E49-A40D-C1BC24EFDE5E}" dt="2026-04-29T14:12:42.621" v="7504"/>
          <ac:spMkLst>
            <pc:docMk/>
            <pc:sldMk cId="3715572438" sldId="625"/>
            <ac:spMk id="2" creationId="{727FA823-DD36-FDE7-654B-042A9FC19F6D}"/>
          </ac:spMkLst>
        </pc:spChg>
        <pc:spChg chg="mod">
          <ac:chgData name="Pantelis Balaouras" userId="25e8755020fc1734" providerId="LiveId" clId="{63F8D67B-A8BB-4E49-A40D-C1BC24EFDE5E}" dt="2026-04-29T13:11:10.554" v="6771" actId="6549"/>
          <ac:spMkLst>
            <pc:docMk/>
            <pc:sldMk cId="3715572438" sldId="625"/>
            <ac:spMk id="4" creationId="{6740835E-53E6-598F-F38A-32EBB22AE610}"/>
          </ac:spMkLst>
        </pc:spChg>
        <pc:spChg chg="mod">
          <ac:chgData name="Pantelis Balaouras" userId="25e8755020fc1734" providerId="LiveId" clId="{63F8D67B-A8BB-4E49-A40D-C1BC24EFDE5E}" dt="2026-04-30T10:05:01.164" v="10760" actId="20577"/>
          <ac:spMkLst>
            <pc:docMk/>
            <pc:sldMk cId="3715572438" sldId="625"/>
            <ac:spMk id="5" creationId="{5061D26A-B2A3-8C40-AD69-CB4CF8339B14}"/>
          </ac:spMkLst>
        </pc:spChg>
        <pc:picChg chg="add mod">
          <ac:chgData name="Pantelis Balaouras" userId="25e8755020fc1734" providerId="LiveId" clId="{63F8D67B-A8BB-4E49-A40D-C1BC24EFDE5E}" dt="2026-04-29T16:17:17.344" v="7822"/>
          <ac:picMkLst>
            <pc:docMk/>
            <pc:sldMk cId="3715572438" sldId="625"/>
            <ac:picMk id="3" creationId="{AE14F33B-DC49-45B3-B4B6-800E33572982}"/>
          </ac:picMkLst>
        </pc:picChg>
      </pc:sldChg>
      <pc:sldChg chg="addSp modSp add mod">
        <pc:chgData name="Pantelis Balaouras" userId="25e8755020fc1734" providerId="LiveId" clId="{63F8D67B-A8BB-4E49-A40D-C1BC24EFDE5E}" dt="2026-04-30T10:22:08.747" v="10970" actId="20577"/>
        <pc:sldMkLst>
          <pc:docMk/>
          <pc:sldMk cId="2816290017" sldId="626"/>
        </pc:sldMkLst>
        <pc:spChg chg="mod">
          <ac:chgData name="Pantelis Balaouras" userId="25e8755020fc1734" providerId="LiveId" clId="{63F8D67B-A8BB-4E49-A40D-C1BC24EFDE5E}" dt="2026-04-30T10:22:08.747" v="10970" actId="20577"/>
          <ac:spMkLst>
            <pc:docMk/>
            <pc:sldMk cId="2816290017" sldId="626"/>
            <ac:spMk id="3" creationId="{3B4F23BD-7B09-19AC-5AFC-6570EFE6DDE2}"/>
          </ac:spMkLst>
        </pc:spChg>
        <pc:spChg chg="add mod">
          <ac:chgData name="Pantelis Balaouras" userId="25e8755020fc1734" providerId="LiveId" clId="{63F8D67B-A8BB-4E49-A40D-C1BC24EFDE5E}" dt="2026-04-29T14:12:43.996" v="7505"/>
          <ac:spMkLst>
            <pc:docMk/>
            <pc:sldMk cId="2816290017" sldId="626"/>
            <ac:spMk id="4" creationId="{D8E9741D-3234-03E6-7F40-5D3D51B3C9DB}"/>
          </ac:spMkLst>
        </pc:spChg>
      </pc:sldChg>
      <pc:sldChg chg="addSp modSp add mod">
        <pc:chgData name="Pantelis Balaouras" userId="25e8755020fc1734" providerId="LiveId" clId="{63F8D67B-A8BB-4E49-A40D-C1BC24EFDE5E}" dt="2026-04-29T14:12:45.429" v="7506"/>
        <pc:sldMkLst>
          <pc:docMk/>
          <pc:sldMk cId="3827417562" sldId="627"/>
        </pc:sldMkLst>
        <pc:spChg chg="mod">
          <ac:chgData name="Pantelis Balaouras" userId="25e8755020fc1734" providerId="LiveId" clId="{63F8D67B-A8BB-4E49-A40D-C1BC24EFDE5E}" dt="2026-04-29T13:11:14.720" v="6773" actId="6549"/>
          <ac:spMkLst>
            <pc:docMk/>
            <pc:sldMk cId="3827417562" sldId="627"/>
            <ac:spMk id="2" creationId="{437A351F-3719-BB87-D7E8-B972B56FF08E}"/>
          </ac:spMkLst>
        </pc:spChg>
        <pc:spChg chg="mod">
          <ac:chgData name="Pantelis Balaouras" userId="25e8755020fc1734" providerId="LiveId" clId="{63F8D67B-A8BB-4E49-A40D-C1BC24EFDE5E}" dt="2026-04-29T12:28:11.021" v="6170" actId="6549"/>
          <ac:spMkLst>
            <pc:docMk/>
            <pc:sldMk cId="3827417562" sldId="627"/>
            <ac:spMk id="3" creationId="{0B9EA669-D626-CEDD-690F-7C6B75F64C81}"/>
          </ac:spMkLst>
        </pc:spChg>
        <pc:spChg chg="add mod">
          <ac:chgData name="Pantelis Balaouras" userId="25e8755020fc1734" providerId="LiveId" clId="{63F8D67B-A8BB-4E49-A40D-C1BC24EFDE5E}" dt="2026-04-29T14:12:45.429" v="7506"/>
          <ac:spMkLst>
            <pc:docMk/>
            <pc:sldMk cId="3827417562" sldId="627"/>
            <ac:spMk id="4" creationId="{F1181E6C-EF01-5E11-52E7-FC5A52E403B7}"/>
          </ac:spMkLst>
        </pc:spChg>
      </pc:sldChg>
      <pc:sldChg chg="addSp modSp new mod modClrScheme chgLayout">
        <pc:chgData name="Pantelis Balaouras" userId="25e8755020fc1734" providerId="LiveId" clId="{63F8D67B-A8BB-4E49-A40D-C1BC24EFDE5E}" dt="2026-04-30T09:04:35.375" v="9806" actId="1036"/>
        <pc:sldMkLst>
          <pc:docMk/>
          <pc:sldMk cId="3826470766" sldId="628"/>
        </pc:sldMkLst>
        <pc:spChg chg="add mod">
          <ac:chgData name="Pantelis Balaouras" userId="25e8755020fc1734" providerId="LiveId" clId="{63F8D67B-A8BB-4E49-A40D-C1BC24EFDE5E}" dt="2026-04-29T12:20:03.855" v="5981" actId="20577"/>
          <ac:spMkLst>
            <pc:docMk/>
            <pc:sldMk cId="3826470766" sldId="628"/>
            <ac:spMk id="2" creationId="{73CE9885-1F74-5DC2-783B-71FED2D5BB54}"/>
          </ac:spMkLst>
        </pc:spChg>
        <pc:spChg chg="add mod">
          <ac:chgData name="Pantelis Balaouras" userId="25e8755020fc1734" providerId="LiveId" clId="{63F8D67B-A8BB-4E49-A40D-C1BC24EFDE5E}" dt="2026-04-29T12:20:49.858" v="6091" actId="20577"/>
          <ac:spMkLst>
            <pc:docMk/>
            <pc:sldMk cId="3826470766" sldId="628"/>
            <ac:spMk id="3" creationId="{F9F45DB7-68FD-F935-9A86-A9C808A0AF6E}"/>
          </ac:spMkLst>
        </pc:spChg>
        <pc:spChg chg="add mod">
          <ac:chgData name="Pantelis Balaouras" userId="25e8755020fc1734" providerId="LiveId" clId="{63F8D67B-A8BB-4E49-A40D-C1BC24EFDE5E}" dt="2026-04-29T14:09:14.953" v="7465"/>
          <ac:spMkLst>
            <pc:docMk/>
            <pc:sldMk cId="3826470766" sldId="628"/>
            <ac:spMk id="4" creationId="{BC6DF409-837C-3CD4-12D3-55C2A9DB3937}"/>
          </ac:spMkLst>
        </pc:spChg>
        <pc:spChg chg="add mod">
          <ac:chgData name="Pantelis Balaouras" userId="25e8755020fc1734" providerId="LiveId" clId="{63F8D67B-A8BB-4E49-A40D-C1BC24EFDE5E}" dt="2026-04-30T09:04:35.375" v="9806" actId="1036"/>
          <ac:spMkLst>
            <pc:docMk/>
            <pc:sldMk cId="3826470766" sldId="628"/>
            <ac:spMk id="5" creationId="{65C187BE-1FC8-6AF8-5F45-6584F946DDAD}"/>
          </ac:spMkLst>
        </pc:spChg>
      </pc:sldChg>
      <pc:sldChg chg="add del ord">
        <pc:chgData name="Pantelis Balaouras" userId="25e8755020fc1734" providerId="LiveId" clId="{63F8D67B-A8BB-4E49-A40D-C1BC24EFDE5E}" dt="2026-04-29T13:38:10.984" v="7058" actId="47"/>
        <pc:sldMkLst>
          <pc:docMk/>
          <pc:sldMk cId="0" sldId="629"/>
        </pc:sldMkLst>
      </pc:sldChg>
      <pc:sldChg chg="addSp modSp add mod modNotesTx">
        <pc:chgData name="Pantelis Balaouras" userId="25e8755020fc1734" providerId="LiveId" clId="{63F8D67B-A8BB-4E49-A40D-C1BC24EFDE5E}" dt="2026-04-30T10:08:53.247" v="10793" actId="20577"/>
        <pc:sldMkLst>
          <pc:docMk/>
          <pc:sldMk cId="0" sldId="630"/>
        </pc:sldMkLst>
        <pc:spChg chg="add mod">
          <ac:chgData name="Pantelis Balaouras" userId="25e8755020fc1734" providerId="LiveId" clId="{63F8D67B-A8BB-4E49-A40D-C1BC24EFDE5E}" dt="2026-04-29T14:12:46.989" v="7507"/>
          <ac:spMkLst>
            <pc:docMk/>
            <pc:sldMk cId="0" sldId="630"/>
            <ac:spMk id="3" creationId="{6E677BB8-0830-6A52-688B-361DACD9C3BC}"/>
          </ac:spMkLst>
        </pc:spChg>
        <pc:spChg chg="add mod">
          <ac:chgData name="Pantelis Balaouras" userId="25e8755020fc1734" providerId="LiveId" clId="{63F8D67B-A8BB-4E49-A40D-C1BC24EFDE5E}" dt="2026-04-30T10:01:38.581" v="10614"/>
          <ac:spMkLst>
            <pc:docMk/>
            <pc:sldMk cId="0" sldId="630"/>
            <ac:spMk id="4" creationId="{6494B7E6-ED7A-F7B3-600C-D481571765BE}"/>
          </ac:spMkLst>
        </pc:spChg>
        <pc:picChg chg="mod modCrop">
          <ac:chgData name="Pantelis Balaouras" userId="25e8755020fc1734" providerId="LiveId" clId="{63F8D67B-A8BB-4E49-A40D-C1BC24EFDE5E}" dt="2026-04-29T14:24:04.601" v="7633" actId="732"/>
          <ac:picMkLst>
            <pc:docMk/>
            <pc:sldMk cId="0" sldId="630"/>
            <ac:picMk id="2" creationId="{00000000-0000-0000-0000-000000000000}"/>
          </ac:picMkLst>
        </pc:picChg>
      </pc:sldChg>
      <pc:sldChg chg="addSp modSp add mod modNotesTx">
        <pc:chgData name="Pantelis Balaouras" userId="25e8755020fc1734" providerId="LiveId" clId="{63F8D67B-A8BB-4E49-A40D-C1BC24EFDE5E}" dt="2026-04-30T10:01:41.133" v="10616"/>
        <pc:sldMkLst>
          <pc:docMk/>
          <pc:sldMk cId="0" sldId="631"/>
        </pc:sldMkLst>
        <pc:spChg chg="add mod">
          <ac:chgData name="Pantelis Balaouras" userId="25e8755020fc1734" providerId="LiveId" clId="{63F8D67B-A8BB-4E49-A40D-C1BC24EFDE5E}" dt="2026-04-29T14:12:50.323" v="7509"/>
          <ac:spMkLst>
            <pc:docMk/>
            <pc:sldMk cId="0" sldId="631"/>
            <ac:spMk id="3" creationId="{22C3D5DA-6676-956B-F4C8-05D49C3E9845}"/>
          </ac:spMkLst>
        </pc:spChg>
        <pc:spChg chg="add mod">
          <ac:chgData name="Pantelis Balaouras" userId="25e8755020fc1734" providerId="LiveId" clId="{63F8D67B-A8BB-4E49-A40D-C1BC24EFDE5E}" dt="2026-04-30T10:01:41.133" v="10616"/>
          <ac:spMkLst>
            <pc:docMk/>
            <pc:sldMk cId="0" sldId="631"/>
            <ac:spMk id="4" creationId="{B46940B3-5B27-27F9-CF49-F0393A08311B}"/>
          </ac:spMkLst>
        </pc:spChg>
        <pc:picChg chg="mod modCrop">
          <ac:chgData name="Pantelis Balaouras" userId="25e8755020fc1734" providerId="LiveId" clId="{63F8D67B-A8BB-4E49-A40D-C1BC24EFDE5E}" dt="2026-04-29T14:23:56.341" v="7632" actId="732"/>
          <ac:picMkLst>
            <pc:docMk/>
            <pc:sldMk cId="0" sldId="631"/>
            <ac:picMk id="2" creationId="{00000000-0000-0000-0000-000000000000}"/>
          </ac:picMkLst>
        </pc:picChg>
      </pc:sldChg>
      <pc:sldChg chg="addSp modSp add mod modNotesTx">
        <pc:chgData name="Pantelis Balaouras" userId="25e8755020fc1734" providerId="LiveId" clId="{63F8D67B-A8BB-4E49-A40D-C1BC24EFDE5E}" dt="2026-04-30T10:15:48.928" v="10827" actId="6549"/>
        <pc:sldMkLst>
          <pc:docMk/>
          <pc:sldMk cId="0" sldId="632"/>
        </pc:sldMkLst>
        <pc:spChg chg="add mod">
          <ac:chgData name="Pantelis Balaouras" userId="25e8755020fc1734" providerId="LiveId" clId="{63F8D67B-A8BB-4E49-A40D-C1BC24EFDE5E}" dt="2026-04-29T14:12:51.824" v="7510"/>
          <ac:spMkLst>
            <pc:docMk/>
            <pc:sldMk cId="0" sldId="632"/>
            <ac:spMk id="3" creationId="{DABDA009-8584-445E-09D2-B595DD46B8E2}"/>
          </ac:spMkLst>
        </pc:spChg>
        <pc:spChg chg="add mod">
          <ac:chgData name="Pantelis Balaouras" userId="25e8755020fc1734" providerId="LiveId" clId="{63F8D67B-A8BB-4E49-A40D-C1BC24EFDE5E}" dt="2026-04-30T10:01:42.043" v="10617"/>
          <ac:spMkLst>
            <pc:docMk/>
            <pc:sldMk cId="0" sldId="632"/>
            <ac:spMk id="4" creationId="{12C1E6F9-8349-B405-5FA3-2A39F210BBB7}"/>
          </ac:spMkLst>
        </pc:spChg>
        <pc:picChg chg="mod modCrop">
          <ac:chgData name="Pantelis Balaouras" userId="25e8755020fc1734" providerId="LiveId" clId="{63F8D67B-A8BB-4E49-A40D-C1BC24EFDE5E}" dt="2026-04-29T14:23:48.741" v="7631" actId="732"/>
          <ac:picMkLst>
            <pc:docMk/>
            <pc:sldMk cId="0" sldId="632"/>
            <ac:picMk id="2" creationId="{00000000-0000-0000-0000-000000000000}"/>
          </ac:picMkLst>
        </pc:picChg>
      </pc:sldChg>
      <pc:sldChg chg="addSp modSp add mod modNotesTx">
        <pc:chgData name="Pantelis Balaouras" userId="25e8755020fc1734" providerId="LiveId" clId="{63F8D67B-A8BB-4E49-A40D-C1BC24EFDE5E}" dt="2026-04-30T10:01:43.059" v="10618"/>
        <pc:sldMkLst>
          <pc:docMk/>
          <pc:sldMk cId="0" sldId="633"/>
        </pc:sldMkLst>
        <pc:spChg chg="add mod">
          <ac:chgData name="Pantelis Balaouras" userId="25e8755020fc1734" providerId="LiveId" clId="{63F8D67B-A8BB-4E49-A40D-C1BC24EFDE5E}" dt="2026-04-29T14:12:53.563" v="7511"/>
          <ac:spMkLst>
            <pc:docMk/>
            <pc:sldMk cId="0" sldId="633"/>
            <ac:spMk id="3" creationId="{E851228D-C742-19FD-860F-5911D101E988}"/>
          </ac:spMkLst>
        </pc:spChg>
        <pc:spChg chg="add mod">
          <ac:chgData name="Pantelis Balaouras" userId="25e8755020fc1734" providerId="LiveId" clId="{63F8D67B-A8BB-4E49-A40D-C1BC24EFDE5E}" dt="2026-04-30T10:01:43.059" v="10618"/>
          <ac:spMkLst>
            <pc:docMk/>
            <pc:sldMk cId="0" sldId="633"/>
            <ac:spMk id="4" creationId="{9D960874-27C0-E02C-DF79-2A8BF0F4DBEE}"/>
          </ac:spMkLst>
        </pc:spChg>
        <pc:picChg chg="mod modCrop">
          <ac:chgData name="Pantelis Balaouras" userId="25e8755020fc1734" providerId="LiveId" clId="{63F8D67B-A8BB-4E49-A40D-C1BC24EFDE5E}" dt="2026-04-29T14:23:41.941" v="7630" actId="732"/>
          <ac:picMkLst>
            <pc:docMk/>
            <pc:sldMk cId="0" sldId="633"/>
            <ac:picMk id="2" creationId="{00000000-0000-0000-0000-000000000000}"/>
          </ac:picMkLst>
        </pc:picChg>
      </pc:sldChg>
      <pc:sldChg chg="addSp modSp add mod modNotesTx">
        <pc:chgData name="Pantelis Balaouras" userId="25e8755020fc1734" providerId="LiveId" clId="{63F8D67B-A8BB-4E49-A40D-C1BC24EFDE5E}" dt="2026-04-30T10:17:16.649" v="10829" actId="6549"/>
        <pc:sldMkLst>
          <pc:docMk/>
          <pc:sldMk cId="0" sldId="634"/>
        </pc:sldMkLst>
        <pc:spChg chg="add mod">
          <ac:chgData name="Pantelis Balaouras" userId="25e8755020fc1734" providerId="LiveId" clId="{63F8D67B-A8BB-4E49-A40D-C1BC24EFDE5E}" dt="2026-04-29T14:12:55.605" v="7512"/>
          <ac:spMkLst>
            <pc:docMk/>
            <pc:sldMk cId="0" sldId="634"/>
            <ac:spMk id="3" creationId="{2D75942B-DFEC-FB7C-7202-381E7AA76524}"/>
          </ac:spMkLst>
        </pc:spChg>
        <pc:spChg chg="add mod">
          <ac:chgData name="Pantelis Balaouras" userId="25e8755020fc1734" providerId="LiveId" clId="{63F8D67B-A8BB-4E49-A40D-C1BC24EFDE5E}" dt="2026-04-30T10:01:44.071" v="10619"/>
          <ac:spMkLst>
            <pc:docMk/>
            <pc:sldMk cId="0" sldId="634"/>
            <ac:spMk id="4" creationId="{784C73F2-1EDE-5075-A179-3FA6A30FB13C}"/>
          </ac:spMkLst>
        </pc:spChg>
        <pc:picChg chg="mod modCrop">
          <ac:chgData name="Pantelis Balaouras" userId="25e8755020fc1734" providerId="LiveId" clId="{63F8D67B-A8BB-4E49-A40D-C1BC24EFDE5E}" dt="2026-04-29T14:23:34.792" v="7629" actId="732"/>
          <ac:picMkLst>
            <pc:docMk/>
            <pc:sldMk cId="0" sldId="634"/>
            <ac:picMk id="2" creationId="{00000000-0000-0000-0000-000000000000}"/>
          </ac:picMkLst>
        </pc:picChg>
      </pc:sldChg>
      <pc:sldChg chg="addSp modSp add mod">
        <pc:chgData name="Pantelis Balaouras" userId="25e8755020fc1734" providerId="LiveId" clId="{63F8D67B-A8BB-4E49-A40D-C1BC24EFDE5E}" dt="2026-04-30T10:01:45.059" v="10620"/>
        <pc:sldMkLst>
          <pc:docMk/>
          <pc:sldMk cId="0" sldId="635"/>
        </pc:sldMkLst>
        <pc:spChg chg="add mod">
          <ac:chgData name="Pantelis Balaouras" userId="25e8755020fc1734" providerId="LiveId" clId="{63F8D67B-A8BB-4E49-A40D-C1BC24EFDE5E}" dt="2026-04-29T14:12:57.364" v="7513"/>
          <ac:spMkLst>
            <pc:docMk/>
            <pc:sldMk cId="0" sldId="635"/>
            <ac:spMk id="3" creationId="{CF62948A-E8BE-4DC7-2A33-557AFF626557}"/>
          </ac:spMkLst>
        </pc:spChg>
        <pc:spChg chg="add mod">
          <ac:chgData name="Pantelis Balaouras" userId="25e8755020fc1734" providerId="LiveId" clId="{63F8D67B-A8BB-4E49-A40D-C1BC24EFDE5E}" dt="2026-04-30T10:01:45.059" v="10620"/>
          <ac:spMkLst>
            <pc:docMk/>
            <pc:sldMk cId="0" sldId="635"/>
            <ac:spMk id="4" creationId="{291494D5-D48D-9218-74FF-05E8E3F8A61F}"/>
          </ac:spMkLst>
        </pc:spChg>
        <pc:picChg chg="mod modCrop">
          <ac:chgData name="Pantelis Balaouras" userId="25e8755020fc1734" providerId="LiveId" clId="{63F8D67B-A8BB-4E49-A40D-C1BC24EFDE5E}" dt="2026-04-29T14:23:23.686" v="7628" actId="732"/>
          <ac:picMkLst>
            <pc:docMk/>
            <pc:sldMk cId="0" sldId="635"/>
            <ac:picMk id="2" creationId="{00000000-0000-0000-0000-000000000000}"/>
          </ac:picMkLst>
        </pc:picChg>
      </pc:sldChg>
      <pc:sldChg chg="addSp modSp add mod modNotesTx">
        <pc:chgData name="Pantelis Balaouras" userId="25e8755020fc1734" providerId="LiveId" clId="{63F8D67B-A8BB-4E49-A40D-C1BC24EFDE5E}" dt="2026-04-30T10:01:47.368" v="10622"/>
        <pc:sldMkLst>
          <pc:docMk/>
          <pc:sldMk cId="0" sldId="636"/>
        </pc:sldMkLst>
        <pc:spChg chg="add mod">
          <ac:chgData name="Pantelis Balaouras" userId="25e8755020fc1734" providerId="LiveId" clId="{63F8D67B-A8BB-4E49-A40D-C1BC24EFDE5E}" dt="2026-04-29T12:35:34.088" v="6386" actId="1076"/>
          <ac:spMkLst>
            <pc:docMk/>
            <pc:sldMk cId="0" sldId="636"/>
            <ac:spMk id="3" creationId="{D8535CC9-B7FA-144A-A42A-A33AC11EDA94}"/>
          </ac:spMkLst>
        </pc:spChg>
        <pc:spChg chg="add mod">
          <ac:chgData name="Pantelis Balaouras" userId="25e8755020fc1734" providerId="LiveId" clId="{63F8D67B-A8BB-4E49-A40D-C1BC24EFDE5E}" dt="2026-04-29T14:13:02.053" v="7515"/>
          <ac:spMkLst>
            <pc:docMk/>
            <pc:sldMk cId="0" sldId="636"/>
            <ac:spMk id="4" creationId="{45974209-69C7-695B-0FF7-C2274184F4D0}"/>
          </ac:spMkLst>
        </pc:spChg>
        <pc:spChg chg="add mod">
          <ac:chgData name="Pantelis Balaouras" userId="25e8755020fc1734" providerId="LiveId" clId="{63F8D67B-A8BB-4E49-A40D-C1BC24EFDE5E}" dt="2026-04-30T10:01:47.368" v="10622"/>
          <ac:spMkLst>
            <pc:docMk/>
            <pc:sldMk cId="0" sldId="636"/>
            <ac:spMk id="5" creationId="{04DA1E2C-3F70-BEE9-E0DF-E403D8BE0AAD}"/>
          </ac:spMkLst>
        </pc:spChg>
        <pc:picChg chg="mod modCrop">
          <ac:chgData name="Pantelis Balaouras" userId="25e8755020fc1734" providerId="LiveId" clId="{63F8D67B-A8BB-4E49-A40D-C1BC24EFDE5E}" dt="2026-04-29T14:23:14.671" v="7627" actId="732"/>
          <ac:picMkLst>
            <pc:docMk/>
            <pc:sldMk cId="0" sldId="636"/>
            <ac:picMk id="2" creationId="{00000000-0000-0000-0000-000000000000}"/>
          </ac:picMkLst>
        </pc:picChg>
      </pc:sldChg>
      <pc:sldChg chg="addSp modSp add mod modNotesTx">
        <pc:chgData name="Pantelis Balaouras" userId="25e8755020fc1734" providerId="LiveId" clId="{63F8D67B-A8BB-4E49-A40D-C1BC24EFDE5E}" dt="2026-04-30T10:01:52.052" v="10625"/>
        <pc:sldMkLst>
          <pc:docMk/>
          <pc:sldMk cId="0" sldId="637"/>
        </pc:sldMkLst>
        <pc:spChg chg="add mod">
          <ac:chgData name="Pantelis Balaouras" userId="25e8755020fc1734" providerId="LiveId" clId="{63F8D67B-A8BB-4E49-A40D-C1BC24EFDE5E}" dt="2026-04-29T14:13:06.483" v="7517"/>
          <ac:spMkLst>
            <pc:docMk/>
            <pc:sldMk cId="0" sldId="637"/>
            <ac:spMk id="3" creationId="{6EA38CF2-C7AD-6D07-1C95-4589C97E4EFA}"/>
          </ac:spMkLst>
        </pc:spChg>
        <pc:spChg chg="add mod">
          <ac:chgData name="Pantelis Balaouras" userId="25e8755020fc1734" providerId="LiveId" clId="{63F8D67B-A8BB-4E49-A40D-C1BC24EFDE5E}" dt="2026-04-30T10:01:52.052" v="10625"/>
          <ac:spMkLst>
            <pc:docMk/>
            <pc:sldMk cId="0" sldId="637"/>
            <ac:spMk id="4" creationId="{49CED2FC-1CCE-F740-AB1B-861E35B49F15}"/>
          </ac:spMkLst>
        </pc:spChg>
        <pc:picChg chg="mod modCrop">
          <ac:chgData name="Pantelis Balaouras" userId="25e8755020fc1734" providerId="LiveId" clId="{63F8D67B-A8BB-4E49-A40D-C1BC24EFDE5E}" dt="2026-04-29T14:23:03.046" v="7626" actId="732"/>
          <ac:picMkLst>
            <pc:docMk/>
            <pc:sldMk cId="0" sldId="637"/>
            <ac:picMk id="2" creationId="{00000000-0000-0000-0000-000000000000}"/>
          </ac:picMkLst>
        </pc:picChg>
      </pc:sldChg>
      <pc:sldChg chg="addSp modSp add mod">
        <pc:chgData name="Pantelis Balaouras" userId="25e8755020fc1734" providerId="LiveId" clId="{63F8D67B-A8BB-4E49-A40D-C1BC24EFDE5E}" dt="2026-04-30T10:01:53.395" v="10626"/>
        <pc:sldMkLst>
          <pc:docMk/>
          <pc:sldMk cId="0" sldId="638"/>
        </pc:sldMkLst>
        <pc:spChg chg="add mod">
          <ac:chgData name="Pantelis Balaouras" userId="25e8755020fc1734" providerId="LiveId" clId="{63F8D67B-A8BB-4E49-A40D-C1BC24EFDE5E}" dt="2026-04-29T14:13:08.373" v="7518"/>
          <ac:spMkLst>
            <pc:docMk/>
            <pc:sldMk cId="0" sldId="638"/>
            <ac:spMk id="3" creationId="{4D1B293A-6DCF-B747-0AFD-C0860D7ACFDA}"/>
          </ac:spMkLst>
        </pc:spChg>
        <pc:spChg chg="add mod">
          <ac:chgData name="Pantelis Balaouras" userId="25e8755020fc1734" providerId="LiveId" clId="{63F8D67B-A8BB-4E49-A40D-C1BC24EFDE5E}" dt="2026-04-30T10:01:53.395" v="10626"/>
          <ac:spMkLst>
            <pc:docMk/>
            <pc:sldMk cId="0" sldId="638"/>
            <ac:spMk id="4" creationId="{4BFABF51-F2CF-E243-3B57-A9E41E1E8053}"/>
          </ac:spMkLst>
        </pc:spChg>
        <pc:picChg chg="mod modCrop">
          <ac:chgData name="Pantelis Balaouras" userId="25e8755020fc1734" providerId="LiveId" clId="{63F8D67B-A8BB-4E49-A40D-C1BC24EFDE5E}" dt="2026-04-29T14:22:52.151" v="7625" actId="732"/>
          <ac:picMkLst>
            <pc:docMk/>
            <pc:sldMk cId="0" sldId="638"/>
            <ac:picMk id="2" creationId="{00000000-0000-0000-0000-000000000000}"/>
          </ac:picMkLst>
        </pc:picChg>
      </pc:sldChg>
      <pc:sldChg chg="addSp modSp add mod modNotesTx">
        <pc:chgData name="Pantelis Balaouras" userId="25e8755020fc1734" providerId="LiveId" clId="{63F8D67B-A8BB-4E49-A40D-C1BC24EFDE5E}" dt="2026-04-30T10:26:00.645" v="11022" actId="20577"/>
        <pc:sldMkLst>
          <pc:docMk/>
          <pc:sldMk cId="0" sldId="639"/>
        </pc:sldMkLst>
        <pc:spChg chg="add mod">
          <ac:chgData name="Pantelis Balaouras" userId="25e8755020fc1734" providerId="LiveId" clId="{63F8D67B-A8BB-4E49-A40D-C1BC24EFDE5E}" dt="2026-04-29T14:13:09.453" v="7519"/>
          <ac:spMkLst>
            <pc:docMk/>
            <pc:sldMk cId="0" sldId="639"/>
            <ac:spMk id="3" creationId="{629D2628-B085-634F-544B-FD26F313D591}"/>
          </ac:spMkLst>
        </pc:spChg>
        <pc:spChg chg="add mod">
          <ac:chgData name="Pantelis Balaouras" userId="25e8755020fc1734" providerId="LiveId" clId="{63F8D67B-A8BB-4E49-A40D-C1BC24EFDE5E}" dt="2026-04-30T10:01:54.667" v="10627"/>
          <ac:spMkLst>
            <pc:docMk/>
            <pc:sldMk cId="0" sldId="639"/>
            <ac:spMk id="4" creationId="{C14C72DC-89DF-E15C-CDC5-81E10BD2F918}"/>
          </ac:spMkLst>
        </pc:spChg>
        <pc:picChg chg="mod modCrop">
          <ac:chgData name="Pantelis Balaouras" userId="25e8755020fc1734" providerId="LiveId" clId="{63F8D67B-A8BB-4E49-A40D-C1BC24EFDE5E}" dt="2026-04-29T14:22:42.041" v="7624" actId="732"/>
          <ac:picMkLst>
            <pc:docMk/>
            <pc:sldMk cId="0" sldId="639"/>
            <ac:picMk id="2" creationId="{00000000-0000-0000-0000-000000000000}"/>
          </ac:picMkLst>
        </pc:picChg>
      </pc:sldChg>
      <pc:sldChg chg="addSp modSp new mod modClrScheme chgLayout modNotesTx">
        <pc:chgData name="Pantelis Balaouras" userId="25e8755020fc1734" providerId="LiveId" clId="{63F8D67B-A8BB-4E49-A40D-C1BC24EFDE5E}" dt="2026-04-30T10:13:13.390" v="10798" actId="20577"/>
        <pc:sldMkLst>
          <pc:docMk/>
          <pc:sldMk cId="2512487331" sldId="640"/>
        </pc:sldMkLst>
        <pc:spChg chg="add mod">
          <ac:chgData name="Pantelis Balaouras" userId="25e8755020fc1734" providerId="LiveId" clId="{63F8D67B-A8BB-4E49-A40D-C1BC24EFDE5E}" dt="2026-04-29T12:30:09.037" v="6210" actId="20577"/>
          <ac:spMkLst>
            <pc:docMk/>
            <pc:sldMk cId="2512487331" sldId="640"/>
            <ac:spMk id="2" creationId="{A897F81C-65A8-4EBB-B7E1-F2E9D0375FFA}"/>
          </ac:spMkLst>
        </pc:spChg>
        <pc:spChg chg="add mod">
          <ac:chgData name="Pantelis Balaouras" userId="25e8755020fc1734" providerId="LiveId" clId="{63F8D67B-A8BB-4E49-A40D-C1BC24EFDE5E}" dt="2026-04-29T12:29:54.623" v="6183" actId="20577"/>
          <ac:spMkLst>
            <pc:docMk/>
            <pc:sldMk cId="2512487331" sldId="640"/>
            <ac:spMk id="3" creationId="{93871B04-7350-CC26-32AF-EFF3CCF88782}"/>
          </ac:spMkLst>
        </pc:spChg>
        <pc:spChg chg="add mod">
          <ac:chgData name="Pantelis Balaouras" userId="25e8755020fc1734" providerId="LiveId" clId="{63F8D67B-A8BB-4E49-A40D-C1BC24EFDE5E}" dt="2026-04-29T14:12:48.613" v="7508"/>
          <ac:spMkLst>
            <pc:docMk/>
            <pc:sldMk cId="2512487331" sldId="640"/>
            <ac:spMk id="4" creationId="{C2574315-4ACE-29D6-38EC-23BA2D9C5297}"/>
          </ac:spMkLst>
        </pc:spChg>
        <pc:spChg chg="add mod">
          <ac:chgData name="Pantelis Balaouras" userId="25e8755020fc1734" providerId="LiveId" clId="{63F8D67B-A8BB-4E49-A40D-C1BC24EFDE5E}" dt="2026-04-30T10:01:40.044" v="10615"/>
          <ac:spMkLst>
            <pc:docMk/>
            <pc:sldMk cId="2512487331" sldId="640"/>
            <ac:spMk id="5" creationId="{FB1BAD2F-5C68-DD5F-9F97-395770889E32}"/>
          </ac:spMkLst>
        </pc:spChg>
      </pc:sldChg>
      <pc:sldChg chg="addSp modSp add mod">
        <pc:chgData name="Pantelis Balaouras" userId="25e8755020fc1734" providerId="LiveId" clId="{63F8D67B-A8BB-4E49-A40D-C1BC24EFDE5E}" dt="2026-04-30T10:01:46.427" v="10621"/>
        <pc:sldMkLst>
          <pc:docMk/>
          <pc:sldMk cId="3486000558" sldId="641"/>
        </pc:sldMkLst>
        <pc:spChg chg="mod">
          <ac:chgData name="Pantelis Balaouras" userId="25e8755020fc1734" providerId="LiveId" clId="{63F8D67B-A8BB-4E49-A40D-C1BC24EFDE5E}" dt="2026-04-29T12:32:47.962" v="6256" actId="20577"/>
          <ac:spMkLst>
            <pc:docMk/>
            <pc:sldMk cId="3486000558" sldId="641"/>
            <ac:spMk id="2" creationId="{557A4033-B967-2438-AB84-0AD5BEFF3427}"/>
          </ac:spMkLst>
        </pc:spChg>
        <pc:spChg chg="add mod">
          <ac:chgData name="Pantelis Balaouras" userId="25e8755020fc1734" providerId="LiveId" clId="{63F8D67B-A8BB-4E49-A40D-C1BC24EFDE5E}" dt="2026-04-29T14:12:59.632" v="7514"/>
          <ac:spMkLst>
            <pc:docMk/>
            <pc:sldMk cId="3486000558" sldId="641"/>
            <ac:spMk id="4" creationId="{9C785049-F2D1-2F8A-B93F-D06B8CCB559C}"/>
          </ac:spMkLst>
        </pc:spChg>
        <pc:spChg chg="add mod">
          <ac:chgData name="Pantelis Balaouras" userId="25e8755020fc1734" providerId="LiveId" clId="{63F8D67B-A8BB-4E49-A40D-C1BC24EFDE5E}" dt="2026-04-30T10:01:46.427" v="10621"/>
          <ac:spMkLst>
            <pc:docMk/>
            <pc:sldMk cId="3486000558" sldId="641"/>
            <ac:spMk id="5" creationId="{D9CE121D-F6CC-B612-279A-12BC9AB3DEB3}"/>
          </ac:spMkLst>
        </pc:spChg>
      </pc:sldChg>
      <pc:sldChg chg="addSp delSp modSp new mod modClrScheme chgLayout">
        <pc:chgData name="Pantelis Balaouras" userId="25e8755020fc1734" providerId="LiveId" clId="{63F8D67B-A8BB-4E49-A40D-C1BC24EFDE5E}" dt="2026-04-30T10:01:50.774" v="10624" actId="478"/>
        <pc:sldMkLst>
          <pc:docMk/>
          <pc:sldMk cId="1923030069" sldId="642"/>
        </pc:sldMkLst>
        <pc:spChg chg="add mod ord">
          <ac:chgData name="Pantelis Balaouras" userId="25e8755020fc1734" providerId="LiveId" clId="{63F8D67B-A8BB-4E49-A40D-C1BC24EFDE5E}" dt="2026-04-29T12:36:51.737" v="6441" actId="20577"/>
          <ac:spMkLst>
            <pc:docMk/>
            <pc:sldMk cId="1923030069" sldId="642"/>
            <ac:spMk id="3" creationId="{78B5FE87-B2C2-D944-6701-1531566CD70E}"/>
          </ac:spMkLst>
        </pc:spChg>
        <pc:spChg chg="add del mod">
          <ac:chgData name="Pantelis Balaouras" userId="25e8755020fc1734" providerId="LiveId" clId="{63F8D67B-A8BB-4E49-A40D-C1BC24EFDE5E}" dt="2026-04-30T10:01:50.774" v="10624" actId="478"/>
          <ac:spMkLst>
            <pc:docMk/>
            <pc:sldMk cId="1923030069" sldId="642"/>
            <ac:spMk id="4" creationId="{26951044-D51A-2BB5-BAC6-91DC6257EC42}"/>
          </ac:spMkLst>
        </pc:spChg>
        <pc:spChg chg="add del mod ord">
          <ac:chgData name="Pantelis Balaouras" userId="25e8755020fc1734" providerId="LiveId" clId="{63F8D67B-A8BB-4E49-A40D-C1BC24EFDE5E}" dt="2026-04-29T12:36:57.065" v="6442" actId="478"/>
          <ac:spMkLst>
            <pc:docMk/>
            <pc:sldMk cId="1923030069" sldId="642"/>
            <ac:spMk id="4" creationId="{40A1061B-AB0B-86FE-3D35-E9E55909BDC7}"/>
          </ac:spMkLst>
        </pc:spChg>
        <pc:spChg chg="add mod">
          <ac:chgData name="Pantelis Balaouras" userId="25e8755020fc1734" providerId="LiveId" clId="{63F8D67B-A8BB-4E49-A40D-C1BC24EFDE5E}" dt="2026-04-29T14:13:04.913" v="7516"/>
          <ac:spMkLst>
            <pc:docMk/>
            <pc:sldMk cId="1923030069" sldId="642"/>
            <ac:spMk id="5" creationId="{0452FAAB-43FA-51F7-67DD-117898BD9AE2}"/>
          </ac:spMkLst>
        </pc:spChg>
        <pc:picChg chg="add mod">
          <ac:chgData name="Pantelis Balaouras" userId="25e8755020fc1734" providerId="LiveId" clId="{63F8D67B-A8BB-4E49-A40D-C1BC24EFDE5E}" dt="2026-04-29T12:37:23.707" v="6447" actId="14100"/>
          <ac:picMkLst>
            <pc:docMk/>
            <pc:sldMk cId="1923030069" sldId="642"/>
            <ac:picMk id="2" creationId="{1E441188-B287-6C5C-4425-C9D67DDFA68C}"/>
          </ac:picMkLst>
        </pc:picChg>
      </pc:sldChg>
      <pc:sldChg chg="addSp delSp modSp add mod modNotesTx">
        <pc:chgData name="Pantelis Balaouras" userId="25e8755020fc1734" providerId="LiveId" clId="{63F8D67B-A8BB-4E49-A40D-C1BC24EFDE5E}" dt="2026-04-30T10:02:33.641" v="10669" actId="21"/>
        <pc:sldMkLst>
          <pc:docMk/>
          <pc:sldMk cId="2766355186" sldId="643"/>
        </pc:sldMkLst>
        <pc:spChg chg="add mod">
          <ac:chgData name="Pantelis Balaouras" userId="25e8755020fc1734" providerId="LiveId" clId="{63F8D67B-A8BB-4E49-A40D-C1BC24EFDE5E}" dt="2026-04-29T14:13:52.103" v="7527" actId="207"/>
          <ac:spMkLst>
            <pc:docMk/>
            <pc:sldMk cId="2766355186" sldId="643"/>
            <ac:spMk id="2" creationId="{C3C65AAD-8A12-81A9-2A28-896E9A1FDC49}"/>
          </ac:spMkLst>
        </pc:spChg>
        <pc:spChg chg="add del mod">
          <ac:chgData name="Pantelis Balaouras" userId="25e8755020fc1734" providerId="LiveId" clId="{63F8D67B-A8BB-4E49-A40D-C1BC24EFDE5E}" dt="2026-04-30T10:02:33.641" v="10669" actId="21"/>
          <ac:spMkLst>
            <pc:docMk/>
            <pc:sldMk cId="2766355186" sldId="643"/>
            <ac:spMk id="3" creationId="{120AD30B-9473-3E1C-0B0E-EEACF2A48700}"/>
          </ac:spMkLst>
        </pc:spChg>
        <pc:spChg chg="mod">
          <ac:chgData name="Pantelis Balaouras" userId="25e8755020fc1734" providerId="LiveId" clId="{63F8D67B-A8BB-4E49-A40D-C1BC24EFDE5E}" dt="2026-04-29T14:14:40.794" v="7547" actId="255"/>
          <ac:spMkLst>
            <pc:docMk/>
            <pc:sldMk cId="2766355186" sldId="643"/>
            <ac:spMk id="5" creationId="{C1A3FE0E-E308-5450-DA1F-24C89ED2CE3D}"/>
          </ac:spMkLst>
        </pc:spChg>
        <pc:picChg chg="add del mod">
          <ac:chgData name="Pantelis Balaouras" userId="25e8755020fc1734" providerId="LiveId" clId="{63F8D67B-A8BB-4E49-A40D-C1BC24EFDE5E}" dt="2026-04-29T14:14:32.883" v="7545" actId="21"/>
          <ac:picMkLst>
            <pc:docMk/>
            <pc:sldMk cId="2766355186" sldId="643"/>
            <ac:picMk id="3" creationId="{16630DD7-E3CF-354D-3EC2-37C470FF263D}"/>
          </ac:picMkLst>
        </pc:picChg>
        <pc:picChg chg="add mod">
          <ac:chgData name="Pantelis Balaouras" userId="25e8755020fc1734" providerId="LiveId" clId="{63F8D67B-A8BB-4E49-A40D-C1BC24EFDE5E}" dt="2026-04-29T16:16:55.454" v="7818" actId="207"/>
          <ac:picMkLst>
            <pc:docMk/>
            <pc:sldMk cId="2766355186" sldId="643"/>
            <ac:picMk id="4" creationId="{191C1514-1222-969C-8856-3CF4B5741FF7}"/>
          </ac:picMkLst>
        </pc:picChg>
      </pc:sldChg>
      <pc:sldChg chg="add del">
        <pc:chgData name="Pantelis Balaouras" userId="25e8755020fc1734" providerId="LiveId" clId="{63F8D67B-A8BB-4E49-A40D-C1BC24EFDE5E}" dt="2026-04-29T12:38:45.652" v="6459" actId="47"/>
        <pc:sldMkLst>
          <pc:docMk/>
          <pc:sldMk cId="3755086504" sldId="644"/>
        </pc:sldMkLst>
      </pc:sldChg>
      <pc:sldChg chg="addSp modSp add mod">
        <pc:chgData name="Pantelis Balaouras" userId="25e8755020fc1734" providerId="LiveId" clId="{63F8D67B-A8BB-4E49-A40D-C1BC24EFDE5E}" dt="2026-04-30T10:27:03.174" v="11023" actId="12"/>
        <pc:sldMkLst>
          <pc:docMk/>
          <pc:sldMk cId="648214743" sldId="645"/>
        </pc:sldMkLst>
        <pc:spChg chg="add mod">
          <ac:chgData name="Pantelis Balaouras" userId="25e8755020fc1734" providerId="LiveId" clId="{63F8D67B-A8BB-4E49-A40D-C1BC24EFDE5E}" dt="2026-04-29T14:13:58.053" v="7528"/>
          <ac:spMkLst>
            <pc:docMk/>
            <pc:sldMk cId="648214743" sldId="645"/>
            <ac:spMk id="2" creationId="{442B806B-3392-7208-C66F-9AA6D34BA9AC}"/>
          </ac:spMkLst>
        </pc:spChg>
        <pc:spChg chg="mod">
          <ac:chgData name="Pantelis Balaouras" userId="25e8755020fc1734" providerId="LiveId" clId="{63F8D67B-A8BB-4E49-A40D-C1BC24EFDE5E}" dt="2026-04-29T13:11:30.446" v="6777" actId="6549"/>
          <ac:spMkLst>
            <pc:docMk/>
            <pc:sldMk cId="648214743" sldId="645"/>
            <ac:spMk id="4" creationId="{0216AC0D-C112-3B66-9AF9-36561FE9A37C}"/>
          </ac:spMkLst>
        </pc:spChg>
        <pc:spChg chg="mod">
          <ac:chgData name="Pantelis Balaouras" userId="25e8755020fc1734" providerId="LiveId" clId="{63F8D67B-A8BB-4E49-A40D-C1BC24EFDE5E}" dt="2026-04-30T10:27:03.174" v="11023" actId="12"/>
          <ac:spMkLst>
            <pc:docMk/>
            <pc:sldMk cId="648214743" sldId="645"/>
            <ac:spMk id="5" creationId="{EB8D7009-8673-A0CE-DEA4-C352EDD62E02}"/>
          </ac:spMkLst>
        </pc:spChg>
      </pc:sldChg>
      <pc:sldChg chg="addSp modSp add">
        <pc:chgData name="Pantelis Balaouras" userId="25e8755020fc1734" providerId="LiveId" clId="{63F8D67B-A8BB-4E49-A40D-C1BC24EFDE5E}" dt="2026-04-29T14:13:59.303" v="7529"/>
        <pc:sldMkLst>
          <pc:docMk/>
          <pc:sldMk cId="1581835432" sldId="646"/>
        </pc:sldMkLst>
        <pc:spChg chg="mod">
          <ac:chgData name="Pantelis Balaouras" userId="25e8755020fc1734" providerId="LiveId" clId="{63F8D67B-A8BB-4E49-A40D-C1BC24EFDE5E}" dt="2026-04-29T12:40:52.531" v="6466"/>
          <ac:spMkLst>
            <pc:docMk/>
            <pc:sldMk cId="1581835432" sldId="646"/>
            <ac:spMk id="3" creationId="{02536578-307B-2A86-3AFE-AFFC26116E93}"/>
          </ac:spMkLst>
        </pc:spChg>
        <pc:spChg chg="add mod">
          <ac:chgData name="Pantelis Balaouras" userId="25e8755020fc1734" providerId="LiveId" clId="{63F8D67B-A8BB-4E49-A40D-C1BC24EFDE5E}" dt="2026-04-29T14:13:59.303" v="7529"/>
          <ac:spMkLst>
            <pc:docMk/>
            <pc:sldMk cId="1581835432" sldId="646"/>
            <ac:spMk id="4" creationId="{7969232D-5CF0-D503-3056-2C62DA587ED6}"/>
          </ac:spMkLst>
        </pc:spChg>
      </pc:sldChg>
      <pc:sldChg chg="addSp modSp add mod">
        <pc:chgData name="Pantelis Balaouras" userId="25e8755020fc1734" providerId="LiveId" clId="{63F8D67B-A8BB-4E49-A40D-C1BC24EFDE5E}" dt="2026-04-29T14:14:03.632" v="7531"/>
        <pc:sldMkLst>
          <pc:docMk/>
          <pc:sldMk cId="3598765434" sldId="647"/>
        </pc:sldMkLst>
        <pc:spChg chg="mod">
          <ac:chgData name="Pantelis Balaouras" userId="25e8755020fc1734" providerId="LiveId" clId="{63F8D67B-A8BB-4E49-A40D-C1BC24EFDE5E}" dt="2026-04-29T13:11:34.526" v="6779" actId="20577"/>
          <ac:spMkLst>
            <pc:docMk/>
            <pc:sldMk cId="3598765434" sldId="647"/>
            <ac:spMk id="2" creationId="{39A7E088-3180-EC63-CDA7-702FA210E128}"/>
          </ac:spMkLst>
        </pc:spChg>
        <pc:spChg chg="mod">
          <ac:chgData name="Pantelis Balaouras" userId="25e8755020fc1734" providerId="LiveId" clId="{63F8D67B-A8BB-4E49-A40D-C1BC24EFDE5E}" dt="2026-04-29T12:41:30.555" v="6477" actId="20577"/>
          <ac:spMkLst>
            <pc:docMk/>
            <pc:sldMk cId="3598765434" sldId="647"/>
            <ac:spMk id="3" creationId="{FE96D408-3418-B4C9-2C13-6F67BDD0F377}"/>
          </ac:spMkLst>
        </pc:spChg>
        <pc:spChg chg="add mod">
          <ac:chgData name="Pantelis Balaouras" userId="25e8755020fc1734" providerId="LiveId" clId="{63F8D67B-A8BB-4E49-A40D-C1BC24EFDE5E}" dt="2026-04-29T14:14:03.632" v="7531"/>
          <ac:spMkLst>
            <pc:docMk/>
            <pc:sldMk cId="3598765434" sldId="647"/>
            <ac:spMk id="4" creationId="{260600E0-C1AE-5BF7-6371-321AEFB28F9F}"/>
          </ac:spMkLst>
        </pc:spChg>
      </pc:sldChg>
      <pc:sldChg chg="addSp delSp modSp add mod">
        <pc:chgData name="Pantelis Balaouras" userId="25e8755020fc1734" providerId="LiveId" clId="{63F8D67B-A8BB-4E49-A40D-C1BC24EFDE5E}" dt="2026-04-30T10:04:01.849" v="10730" actId="21"/>
        <pc:sldMkLst>
          <pc:docMk/>
          <pc:sldMk cId="2643761039" sldId="648"/>
        </pc:sldMkLst>
        <pc:spChg chg="add mod">
          <ac:chgData name="Pantelis Balaouras" userId="25e8755020fc1734" providerId="LiveId" clId="{63F8D67B-A8BB-4E49-A40D-C1BC24EFDE5E}" dt="2026-04-29T14:15:04.112" v="7550" actId="207"/>
          <ac:spMkLst>
            <pc:docMk/>
            <pc:sldMk cId="2643761039" sldId="648"/>
            <ac:spMk id="2" creationId="{7EF08CA6-34E5-6BCB-DFED-B0B019941768}"/>
          </ac:spMkLst>
        </pc:spChg>
        <pc:spChg chg="add del mod">
          <ac:chgData name="Pantelis Balaouras" userId="25e8755020fc1734" providerId="LiveId" clId="{63F8D67B-A8BB-4E49-A40D-C1BC24EFDE5E}" dt="2026-04-30T10:04:01.849" v="10730" actId="21"/>
          <ac:spMkLst>
            <pc:docMk/>
            <pc:sldMk cId="2643761039" sldId="648"/>
            <ac:spMk id="3" creationId="{EE616233-BC43-56E3-47B4-A26002BD0FB5}"/>
          </ac:spMkLst>
        </pc:spChg>
        <pc:spChg chg="mod">
          <ac:chgData name="Pantelis Balaouras" userId="25e8755020fc1734" providerId="LiveId" clId="{63F8D67B-A8BB-4E49-A40D-C1BC24EFDE5E}" dt="2026-04-30T10:03:20.634" v="10704" actId="6549"/>
          <ac:spMkLst>
            <pc:docMk/>
            <pc:sldMk cId="2643761039" sldId="648"/>
            <ac:spMk id="5" creationId="{E09FFCCF-A25D-02D9-671B-1E83BA2E7DE5}"/>
          </ac:spMkLst>
        </pc:spChg>
        <pc:spChg chg="mod">
          <ac:chgData name="Pantelis Balaouras" userId="25e8755020fc1734" providerId="LiveId" clId="{63F8D67B-A8BB-4E49-A40D-C1BC24EFDE5E}" dt="2026-04-29T13:39:50.228" v="7182" actId="20577"/>
          <ac:spMkLst>
            <pc:docMk/>
            <pc:sldMk cId="2643761039" sldId="648"/>
            <ac:spMk id="6" creationId="{3A3DCC2A-3843-3B4E-D449-91700038D9FA}"/>
          </ac:spMkLst>
        </pc:spChg>
        <pc:picChg chg="add del mod">
          <ac:chgData name="Pantelis Balaouras" userId="25e8755020fc1734" providerId="LiveId" clId="{63F8D67B-A8BB-4E49-A40D-C1BC24EFDE5E}" dt="2026-04-29T14:18:26.426" v="7591" actId="478"/>
          <ac:picMkLst>
            <pc:docMk/>
            <pc:sldMk cId="2643761039" sldId="648"/>
            <ac:picMk id="3" creationId="{16630DD7-E3CF-354D-3EC2-37C470FF263D}"/>
          </ac:picMkLst>
        </pc:picChg>
      </pc:sldChg>
      <pc:sldChg chg="add del">
        <pc:chgData name="Pantelis Balaouras" userId="25e8755020fc1734" providerId="LiveId" clId="{63F8D67B-A8BB-4E49-A40D-C1BC24EFDE5E}" dt="2026-04-29T12:38:43.667" v="6458" actId="47"/>
        <pc:sldMkLst>
          <pc:docMk/>
          <pc:sldMk cId="3925268079" sldId="649"/>
        </pc:sldMkLst>
      </pc:sldChg>
      <pc:sldChg chg="addSp modSp add mod modNotesTx">
        <pc:chgData name="Pantelis Balaouras" userId="25e8755020fc1734" providerId="LiveId" clId="{63F8D67B-A8BB-4E49-A40D-C1BC24EFDE5E}" dt="2026-04-29T16:16:36.553" v="7816" actId="1076"/>
        <pc:sldMkLst>
          <pc:docMk/>
          <pc:sldMk cId="2983314254" sldId="650"/>
        </pc:sldMkLst>
        <pc:spChg chg="add mod">
          <ac:chgData name="Pantelis Balaouras" userId="25e8755020fc1734" providerId="LiveId" clId="{63F8D67B-A8BB-4E49-A40D-C1BC24EFDE5E}" dt="2026-04-29T14:15:08.632" v="7551"/>
          <ac:spMkLst>
            <pc:docMk/>
            <pc:sldMk cId="2983314254" sldId="650"/>
            <ac:spMk id="2" creationId="{6A8ECCF5-CE4B-E7CC-0B71-7B0D6285099D}"/>
          </ac:spMkLst>
        </pc:spChg>
        <pc:spChg chg="mod">
          <ac:chgData name="Pantelis Balaouras" userId="25e8755020fc1734" providerId="LiveId" clId="{63F8D67B-A8BB-4E49-A40D-C1BC24EFDE5E}" dt="2026-04-29T13:11:48.311" v="6783" actId="6549"/>
          <ac:spMkLst>
            <pc:docMk/>
            <pc:sldMk cId="2983314254" sldId="650"/>
            <ac:spMk id="4" creationId="{34B39340-4B2D-C3A0-4C67-6266E0824F33}"/>
          </ac:spMkLst>
        </pc:spChg>
        <pc:spChg chg="mod">
          <ac:chgData name="Pantelis Balaouras" userId="25e8755020fc1734" providerId="LiveId" clId="{63F8D67B-A8BB-4E49-A40D-C1BC24EFDE5E}" dt="2026-04-29T16:16:29.021" v="7814" actId="14100"/>
          <ac:spMkLst>
            <pc:docMk/>
            <pc:sldMk cId="2983314254" sldId="650"/>
            <ac:spMk id="5" creationId="{3CEBF7E6-0DEE-23D3-6C3D-497E77BB737D}"/>
          </ac:spMkLst>
        </pc:spChg>
        <pc:picChg chg="add mod ord">
          <ac:chgData name="Pantelis Balaouras" userId="25e8755020fc1734" providerId="LiveId" clId="{63F8D67B-A8BB-4E49-A40D-C1BC24EFDE5E}" dt="2026-04-29T16:16:36.553" v="7816" actId="1076"/>
          <ac:picMkLst>
            <pc:docMk/>
            <pc:sldMk cId="2983314254" sldId="650"/>
            <ac:picMk id="6" creationId="{FE14C66A-5B32-9B99-9E9A-AD0BD08F55D4}"/>
          </ac:picMkLst>
        </pc:picChg>
      </pc:sldChg>
      <pc:sldChg chg="addSp delSp modSp add mod">
        <pc:chgData name="Pantelis Balaouras" userId="25e8755020fc1734" providerId="LiveId" clId="{63F8D67B-A8BB-4E49-A40D-C1BC24EFDE5E}" dt="2026-04-30T10:55:43.996" v="11394" actId="12"/>
        <pc:sldMkLst>
          <pc:docMk/>
          <pc:sldMk cId="1152361806" sldId="651"/>
        </pc:sldMkLst>
        <pc:spChg chg="mod">
          <ac:chgData name="Pantelis Balaouras" userId="25e8755020fc1734" providerId="LiveId" clId="{63F8D67B-A8BB-4E49-A40D-C1BC24EFDE5E}" dt="2026-04-30T10:55:43.996" v="11394" actId="12"/>
          <ac:spMkLst>
            <pc:docMk/>
            <pc:sldMk cId="1152361806" sldId="651"/>
            <ac:spMk id="3" creationId="{1EAB4BD9-60D6-733A-AA91-7A16F7CD7ED9}"/>
          </ac:spMkLst>
        </pc:spChg>
        <pc:spChg chg="add mod">
          <ac:chgData name="Pantelis Balaouras" userId="25e8755020fc1734" providerId="LiveId" clId="{63F8D67B-A8BB-4E49-A40D-C1BC24EFDE5E}" dt="2026-04-29T14:15:10.282" v="7552"/>
          <ac:spMkLst>
            <pc:docMk/>
            <pc:sldMk cId="1152361806" sldId="651"/>
            <ac:spMk id="4" creationId="{59C9FD60-460A-01CE-8E1D-46BB2DC6C389}"/>
          </ac:spMkLst>
        </pc:spChg>
        <pc:picChg chg="add del mod">
          <ac:chgData name="Pantelis Balaouras" userId="25e8755020fc1734" providerId="LiveId" clId="{63F8D67B-A8BB-4E49-A40D-C1BC24EFDE5E}" dt="2026-04-29T16:16:01.366" v="7807" actId="21"/>
          <ac:picMkLst>
            <pc:docMk/>
            <pc:sldMk cId="1152361806" sldId="651"/>
            <ac:picMk id="6" creationId="{FE14C66A-5B32-9B99-9E9A-AD0BD08F55D4}"/>
          </ac:picMkLst>
        </pc:picChg>
      </pc:sldChg>
      <pc:sldChg chg="addSp modSp add mod">
        <pc:chgData name="Pantelis Balaouras" userId="25e8755020fc1734" providerId="LiveId" clId="{63F8D67B-A8BB-4E49-A40D-C1BC24EFDE5E}" dt="2026-04-29T14:19:57.658" v="7608" actId="6549"/>
        <pc:sldMkLst>
          <pc:docMk/>
          <pc:sldMk cId="2893569006" sldId="652"/>
        </pc:sldMkLst>
        <pc:spChg chg="mod">
          <ac:chgData name="Pantelis Balaouras" userId="25e8755020fc1734" providerId="LiveId" clId="{63F8D67B-A8BB-4E49-A40D-C1BC24EFDE5E}" dt="2026-04-29T13:11:56.364" v="6785" actId="6549"/>
          <ac:spMkLst>
            <pc:docMk/>
            <pc:sldMk cId="2893569006" sldId="652"/>
            <ac:spMk id="2" creationId="{87F3DFAA-674A-23AA-1607-408A51B725F6}"/>
          </ac:spMkLst>
        </pc:spChg>
        <pc:spChg chg="mod">
          <ac:chgData name="Pantelis Balaouras" userId="25e8755020fc1734" providerId="LiveId" clId="{63F8D67B-A8BB-4E49-A40D-C1BC24EFDE5E}" dt="2026-04-29T14:19:57.658" v="7608" actId="6549"/>
          <ac:spMkLst>
            <pc:docMk/>
            <pc:sldMk cId="2893569006" sldId="652"/>
            <ac:spMk id="3" creationId="{4DECD59F-0791-82D8-7DB8-C16276970F63}"/>
          </ac:spMkLst>
        </pc:spChg>
        <pc:spChg chg="add mod">
          <ac:chgData name="Pantelis Balaouras" userId="25e8755020fc1734" providerId="LiveId" clId="{63F8D67B-A8BB-4E49-A40D-C1BC24EFDE5E}" dt="2026-04-29T14:15:13.242" v="7554"/>
          <ac:spMkLst>
            <pc:docMk/>
            <pc:sldMk cId="2893569006" sldId="652"/>
            <ac:spMk id="4" creationId="{0F8490A0-3951-BD31-9C55-F6EF6D251B26}"/>
          </ac:spMkLst>
        </pc:spChg>
      </pc:sldChg>
      <pc:sldChg chg="addSp modSp add mod ord">
        <pc:chgData name="Pantelis Balaouras" userId="25e8755020fc1734" providerId="LiveId" clId="{63F8D67B-A8BB-4E49-A40D-C1BC24EFDE5E}" dt="2026-04-30T10:02:36.868" v="10670"/>
        <pc:sldMkLst>
          <pc:docMk/>
          <pc:sldMk cId="0" sldId="653"/>
        </pc:sldMkLst>
        <pc:spChg chg="add mod">
          <ac:chgData name="Pantelis Balaouras" userId="25e8755020fc1734" providerId="LiveId" clId="{63F8D67B-A8BB-4E49-A40D-C1BC24EFDE5E}" dt="2026-04-29T14:14:01.804" v="7530"/>
          <ac:spMkLst>
            <pc:docMk/>
            <pc:sldMk cId="0" sldId="653"/>
            <ac:spMk id="3" creationId="{020F35C4-4D0F-000E-B0DF-A754EE1D31B4}"/>
          </ac:spMkLst>
        </pc:spChg>
        <pc:spChg chg="add mod">
          <ac:chgData name="Pantelis Balaouras" userId="25e8755020fc1734" providerId="LiveId" clId="{63F8D67B-A8BB-4E49-A40D-C1BC24EFDE5E}" dt="2026-04-30T10:02:36.868" v="10670"/>
          <ac:spMkLst>
            <pc:docMk/>
            <pc:sldMk cId="0" sldId="653"/>
            <ac:spMk id="4" creationId="{120AD30B-9473-3E1C-0B0E-EEACF2A48700}"/>
          </ac:spMkLst>
        </pc:spChg>
        <pc:picChg chg="mod modCrop">
          <ac:chgData name="Pantelis Balaouras" userId="25e8755020fc1734" providerId="LiveId" clId="{63F8D67B-A8BB-4E49-A40D-C1BC24EFDE5E}" dt="2026-04-29T14:22:24.501" v="7623" actId="732"/>
          <ac:picMkLst>
            <pc:docMk/>
            <pc:sldMk cId="0" sldId="653"/>
            <ac:picMk id="2" creationId="{00000000-0000-0000-0000-000000000000}"/>
          </ac:picMkLst>
        </pc:picChg>
      </pc:sldChg>
      <pc:sldChg chg="addSp modSp add mod modNotesTx">
        <pc:chgData name="Pantelis Balaouras" userId="25e8755020fc1734" providerId="LiveId" clId="{63F8D67B-A8BB-4E49-A40D-C1BC24EFDE5E}" dt="2026-04-30T10:02:40.121" v="10671"/>
        <pc:sldMkLst>
          <pc:docMk/>
          <pc:sldMk cId="0" sldId="654"/>
        </pc:sldMkLst>
        <pc:spChg chg="add mod">
          <ac:chgData name="Pantelis Balaouras" userId="25e8755020fc1734" providerId="LiveId" clId="{63F8D67B-A8BB-4E49-A40D-C1BC24EFDE5E}" dt="2026-04-29T14:14:05.116" v="7532"/>
          <ac:spMkLst>
            <pc:docMk/>
            <pc:sldMk cId="0" sldId="654"/>
            <ac:spMk id="3" creationId="{84541187-4B52-18B6-A551-9976F05E09EF}"/>
          </ac:spMkLst>
        </pc:spChg>
        <pc:spChg chg="add mod">
          <ac:chgData name="Pantelis Balaouras" userId="25e8755020fc1734" providerId="LiveId" clId="{63F8D67B-A8BB-4E49-A40D-C1BC24EFDE5E}" dt="2026-04-30T10:02:40.121" v="10671"/>
          <ac:spMkLst>
            <pc:docMk/>
            <pc:sldMk cId="0" sldId="654"/>
            <ac:spMk id="4" creationId="{2616EF9D-BBDA-B5A8-1E5E-8095559E2637}"/>
          </ac:spMkLst>
        </pc:spChg>
        <pc:picChg chg="mod modCrop">
          <ac:chgData name="Pantelis Balaouras" userId="25e8755020fc1734" providerId="LiveId" clId="{63F8D67B-A8BB-4E49-A40D-C1BC24EFDE5E}" dt="2026-04-29T14:22:00.859" v="7621" actId="732"/>
          <ac:picMkLst>
            <pc:docMk/>
            <pc:sldMk cId="0" sldId="654"/>
            <ac:picMk id="2" creationId="{00000000-0000-0000-0000-000000000000}"/>
          </ac:picMkLst>
        </pc:picChg>
      </pc:sldChg>
      <pc:sldChg chg="addSp modSp add mod">
        <pc:chgData name="Pantelis Balaouras" userId="25e8755020fc1734" providerId="LiveId" clId="{63F8D67B-A8BB-4E49-A40D-C1BC24EFDE5E}" dt="2026-04-30T10:02:41.225" v="10672"/>
        <pc:sldMkLst>
          <pc:docMk/>
          <pc:sldMk cId="0" sldId="655"/>
        </pc:sldMkLst>
        <pc:spChg chg="add mod">
          <ac:chgData name="Pantelis Balaouras" userId="25e8755020fc1734" providerId="LiveId" clId="{63F8D67B-A8BB-4E49-A40D-C1BC24EFDE5E}" dt="2026-04-29T14:14:06.965" v="7533"/>
          <ac:spMkLst>
            <pc:docMk/>
            <pc:sldMk cId="0" sldId="655"/>
            <ac:spMk id="3" creationId="{CD394513-F9EA-4274-88B2-09B06A0746C1}"/>
          </ac:spMkLst>
        </pc:spChg>
        <pc:spChg chg="add mod">
          <ac:chgData name="Pantelis Balaouras" userId="25e8755020fc1734" providerId="LiveId" clId="{63F8D67B-A8BB-4E49-A40D-C1BC24EFDE5E}" dt="2026-04-30T10:02:41.225" v="10672"/>
          <ac:spMkLst>
            <pc:docMk/>
            <pc:sldMk cId="0" sldId="655"/>
            <ac:spMk id="4" creationId="{73322486-0834-F20D-443F-B4656FF7002C}"/>
          </ac:spMkLst>
        </pc:spChg>
        <pc:picChg chg="mod modCrop">
          <ac:chgData name="Pantelis Balaouras" userId="25e8755020fc1734" providerId="LiveId" clId="{63F8D67B-A8BB-4E49-A40D-C1BC24EFDE5E}" dt="2026-04-29T14:21:46.312" v="7619" actId="732"/>
          <ac:picMkLst>
            <pc:docMk/>
            <pc:sldMk cId="0" sldId="655"/>
            <ac:picMk id="2" creationId="{00000000-0000-0000-0000-000000000000}"/>
          </ac:picMkLst>
        </pc:picChg>
      </pc:sldChg>
      <pc:sldChg chg="addSp modSp add mod modNotesTx">
        <pc:chgData name="Pantelis Balaouras" userId="25e8755020fc1734" providerId="LiveId" clId="{63F8D67B-A8BB-4E49-A40D-C1BC24EFDE5E}" dt="2026-04-30T10:02:42.120" v="10673"/>
        <pc:sldMkLst>
          <pc:docMk/>
          <pc:sldMk cId="0" sldId="656"/>
        </pc:sldMkLst>
        <pc:spChg chg="add mod">
          <ac:chgData name="Pantelis Balaouras" userId="25e8755020fc1734" providerId="LiveId" clId="{63F8D67B-A8BB-4E49-A40D-C1BC24EFDE5E}" dt="2026-04-29T14:14:09.022" v="7534"/>
          <ac:spMkLst>
            <pc:docMk/>
            <pc:sldMk cId="0" sldId="656"/>
            <ac:spMk id="3" creationId="{1C6EA490-5C98-F21E-D30D-49BE07742CD4}"/>
          </ac:spMkLst>
        </pc:spChg>
        <pc:spChg chg="add mod">
          <ac:chgData name="Pantelis Balaouras" userId="25e8755020fc1734" providerId="LiveId" clId="{63F8D67B-A8BB-4E49-A40D-C1BC24EFDE5E}" dt="2026-04-30T10:02:42.120" v="10673"/>
          <ac:spMkLst>
            <pc:docMk/>
            <pc:sldMk cId="0" sldId="656"/>
            <ac:spMk id="4" creationId="{40F6BAAB-29CB-4715-4DB3-CB33FA8999C6}"/>
          </ac:spMkLst>
        </pc:spChg>
        <pc:picChg chg="mod modCrop">
          <ac:chgData name="Pantelis Balaouras" userId="25e8755020fc1734" providerId="LiveId" clId="{63F8D67B-A8BB-4E49-A40D-C1BC24EFDE5E}" dt="2026-04-29T14:21:53.372" v="7620" actId="732"/>
          <ac:picMkLst>
            <pc:docMk/>
            <pc:sldMk cId="0" sldId="656"/>
            <ac:picMk id="2" creationId="{00000000-0000-0000-0000-000000000000}"/>
          </ac:picMkLst>
        </pc:picChg>
      </pc:sldChg>
      <pc:sldChg chg="addSp modSp add mod modNotesTx">
        <pc:chgData name="Pantelis Balaouras" userId="25e8755020fc1734" providerId="LiveId" clId="{63F8D67B-A8BB-4E49-A40D-C1BC24EFDE5E}" dt="2026-04-30T10:30:59.301" v="11024" actId="20577"/>
        <pc:sldMkLst>
          <pc:docMk/>
          <pc:sldMk cId="0" sldId="657"/>
        </pc:sldMkLst>
        <pc:spChg chg="add mod">
          <ac:chgData name="Pantelis Balaouras" userId="25e8755020fc1734" providerId="LiveId" clId="{63F8D67B-A8BB-4E49-A40D-C1BC24EFDE5E}" dt="2026-04-29T14:14:10.308" v="7535"/>
          <ac:spMkLst>
            <pc:docMk/>
            <pc:sldMk cId="0" sldId="657"/>
            <ac:spMk id="3" creationId="{1DF58E0A-7DF2-45EE-5885-9BB32CDC5F9D}"/>
          </ac:spMkLst>
        </pc:spChg>
        <pc:spChg chg="add mod">
          <ac:chgData name="Pantelis Balaouras" userId="25e8755020fc1734" providerId="LiveId" clId="{63F8D67B-A8BB-4E49-A40D-C1BC24EFDE5E}" dt="2026-04-30T10:02:42.933" v="10674"/>
          <ac:spMkLst>
            <pc:docMk/>
            <pc:sldMk cId="0" sldId="657"/>
            <ac:spMk id="4" creationId="{3F4AC34B-D23D-68E3-AA69-CD08F70796DB}"/>
          </ac:spMkLst>
        </pc:spChg>
        <pc:picChg chg="mod modCrop">
          <ac:chgData name="Pantelis Balaouras" userId="25e8755020fc1734" providerId="LiveId" clId="{63F8D67B-A8BB-4E49-A40D-C1BC24EFDE5E}" dt="2026-04-29T14:21:38.932" v="7618" actId="732"/>
          <ac:picMkLst>
            <pc:docMk/>
            <pc:sldMk cId="0" sldId="657"/>
            <ac:picMk id="2" creationId="{00000000-0000-0000-0000-000000000000}"/>
          </ac:picMkLst>
        </pc:picChg>
      </pc:sldChg>
      <pc:sldChg chg="addSp modSp add mod modNotesTx">
        <pc:chgData name="Pantelis Balaouras" userId="25e8755020fc1734" providerId="LiveId" clId="{63F8D67B-A8BB-4E49-A40D-C1BC24EFDE5E}" dt="2026-04-30T10:02:43.784" v="10675"/>
        <pc:sldMkLst>
          <pc:docMk/>
          <pc:sldMk cId="0" sldId="658"/>
        </pc:sldMkLst>
        <pc:spChg chg="add mod">
          <ac:chgData name="Pantelis Balaouras" userId="25e8755020fc1734" providerId="LiveId" clId="{63F8D67B-A8BB-4E49-A40D-C1BC24EFDE5E}" dt="2026-04-29T14:14:12.283" v="7536"/>
          <ac:spMkLst>
            <pc:docMk/>
            <pc:sldMk cId="0" sldId="658"/>
            <ac:spMk id="3" creationId="{E205451A-E55C-2DEA-CE47-BF4263599731}"/>
          </ac:spMkLst>
        </pc:spChg>
        <pc:spChg chg="add mod">
          <ac:chgData name="Pantelis Balaouras" userId="25e8755020fc1734" providerId="LiveId" clId="{63F8D67B-A8BB-4E49-A40D-C1BC24EFDE5E}" dt="2026-04-30T10:02:43.784" v="10675"/>
          <ac:spMkLst>
            <pc:docMk/>
            <pc:sldMk cId="0" sldId="658"/>
            <ac:spMk id="4" creationId="{08A1AD19-7546-4450-6BDA-D9839AAC183D}"/>
          </ac:spMkLst>
        </pc:spChg>
        <pc:picChg chg="mod modCrop">
          <ac:chgData name="Pantelis Balaouras" userId="25e8755020fc1734" providerId="LiveId" clId="{63F8D67B-A8BB-4E49-A40D-C1BC24EFDE5E}" dt="2026-04-29T14:21:28.282" v="7617" actId="732"/>
          <ac:picMkLst>
            <pc:docMk/>
            <pc:sldMk cId="0" sldId="658"/>
            <ac:picMk id="2" creationId="{00000000-0000-0000-0000-000000000000}"/>
          </ac:picMkLst>
        </pc:picChg>
      </pc:sldChg>
      <pc:sldChg chg="addSp modSp add mod modNotesTx">
        <pc:chgData name="Pantelis Balaouras" userId="25e8755020fc1734" providerId="LiveId" clId="{63F8D67B-A8BB-4E49-A40D-C1BC24EFDE5E}" dt="2026-04-30T10:02:44.779" v="10676"/>
        <pc:sldMkLst>
          <pc:docMk/>
          <pc:sldMk cId="0" sldId="659"/>
        </pc:sldMkLst>
        <pc:spChg chg="add mod">
          <ac:chgData name="Pantelis Balaouras" userId="25e8755020fc1734" providerId="LiveId" clId="{63F8D67B-A8BB-4E49-A40D-C1BC24EFDE5E}" dt="2026-04-29T14:14:13.753" v="7537"/>
          <ac:spMkLst>
            <pc:docMk/>
            <pc:sldMk cId="0" sldId="659"/>
            <ac:spMk id="3" creationId="{DF7D35FD-D9F0-07F4-1E6E-1DF1C5231A83}"/>
          </ac:spMkLst>
        </pc:spChg>
        <pc:spChg chg="add mod">
          <ac:chgData name="Pantelis Balaouras" userId="25e8755020fc1734" providerId="LiveId" clId="{63F8D67B-A8BB-4E49-A40D-C1BC24EFDE5E}" dt="2026-04-30T10:02:44.779" v="10676"/>
          <ac:spMkLst>
            <pc:docMk/>
            <pc:sldMk cId="0" sldId="659"/>
            <ac:spMk id="4" creationId="{03ED4C55-27C8-CF44-D7B9-DFE10DE7AB9E}"/>
          </ac:spMkLst>
        </pc:spChg>
        <pc:picChg chg="mod modCrop">
          <ac:chgData name="Pantelis Balaouras" userId="25e8755020fc1734" providerId="LiveId" clId="{63F8D67B-A8BB-4E49-A40D-C1BC24EFDE5E}" dt="2026-04-29T14:21:20.952" v="7616" actId="732"/>
          <ac:picMkLst>
            <pc:docMk/>
            <pc:sldMk cId="0" sldId="659"/>
            <ac:picMk id="2" creationId="{00000000-0000-0000-0000-000000000000}"/>
          </ac:picMkLst>
        </pc:picChg>
      </pc:sldChg>
      <pc:sldChg chg="addSp delSp modSp add mod modClrScheme chgLayout modNotesTx">
        <pc:chgData name="Pantelis Balaouras" userId="25e8755020fc1734" providerId="LiveId" clId="{63F8D67B-A8BB-4E49-A40D-C1BC24EFDE5E}" dt="2026-04-30T10:44:46.113" v="11285" actId="20577"/>
        <pc:sldMkLst>
          <pc:docMk/>
          <pc:sldMk cId="0" sldId="660"/>
        </pc:sldMkLst>
        <pc:spChg chg="add mod">
          <ac:chgData name="Pantelis Balaouras" userId="25e8755020fc1734" providerId="LiveId" clId="{63F8D67B-A8BB-4E49-A40D-C1BC24EFDE5E}" dt="2026-04-29T14:14:15.643" v="7538"/>
          <ac:spMkLst>
            <pc:docMk/>
            <pc:sldMk cId="0" sldId="660"/>
            <ac:spMk id="3" creationId="{7E3C7316-75C7-1C66-D241-3CC6295F63A4}"/>
          </ac:spMkLst>
        </pc:spChg>
        <pc:spChg chg="add mod">
          <ac:chgData name="Pantelis Balaouras" userId="25e8755020fc1734" providerId="LiveId" clId="{63F8D67B-A8BB-4E49-A40D-C1BC24EFDE5E}" dt="2026-04-30T10:02:45.812" v="10677"/>
          <ac:spMkLst>
            <pc:docMk/>
            <pc:sldMk cId="0" sldId="660"/>
            <ac:spMk id="4" creationId="{AF77AE0F-47D2-E845-1DEF-3320DFC5D94B}"/>
          </ac:spMkLst>
        </pc:spChg>
        <pc:spChg chg="add del mod">
          <ac:chgData name="Pantelis Balaouras" userId="25e8755020fc1734" providerId="LiveId" clId="{63F8D67B-A8BB-4E49-A40D-C1BC24EFDE5E}" dt="2026-04-30T10:35:28.644" v="11031" actId="478"/>
          <ac:spMkLst>
            <pc:docMk/>
            <pc:sldMk cId="0" sldId="660"/>
            <ac:spMk id="6" creationId="{45E6B3F8-2E95-5049-06E9-CBBC1EAC5D78}"/>
          </ac:spMkLst>
        </pc:spChg>
        <pc:spChg chg="add mod ord">
          <ac:chgData name="Pantelis Balaouras" userId="25e8755020fc1734" providerId="LiveId" clId="{63F8D67B-A8BB-4E49-A40D-C1BC24EFDE5E}" dt="2026-04-30T10:36:47.695" v="11053" actId="700"/>
          <ac:spMkLst>
            <pc:docMk/>
            <pc:sldMk cId="0" sldId="660"/>
            <ac:spMk id="7" creationId="{223E8F08-76D8-5B17-F79E-B0AE433C2CC8}"/>
          </ac:spMkLst>
        </pc:spChg>
        <pc:spChg chg="add del mod ord">
          <ac:chgData name="Pantelis Balaouras" userId="25e8755020fc1734" providerId="LiveId" clId="{63F8D67B-A8BB-4E49-A40D-C1BC24EFDE5E}" dt="2026-04-30T10:36:47.695" v="11053" actId="700"/>
          <ac:spMkLst>
            <pc:docMk/>
            <pc:sldMk cId="0" sldId="660"/>
            <ac:spMk id="8" creationId="{53998298-B6A1-435F-59DF-77868A74D5EE}"/>
          </ac:spMkLst>
        </pc:spChg>
        <pc:picChg chg="mod modCrop">
          <ac:chgData name="Pantelis Balaouras" userId="25e8755020fc1734" providerId="LiveId" clId="{63F8D67B-A8BB-4E49-A40D-C1BC24EFDE5E}" dt="2026-04-30T10:36:14.541" v="11034" actId="732"/>
          <ac:picMkLst>
            <pc:docMk/>
            <pc:sldMk cId="0" sldId="660"/>
            <ac:picMk id="2" creationId="{00000000-0000-0000-0000-000000000000}"/>
          </ac:picMkLst>
        </pc:picChg>
      </pc:sldChg>
      <pc:sldChg chg="addSp modSp add mod modClrScheme chgLayout modNotesTx">
        <pc:chgData name="Pantelis Balaouras" userId="25e8755020fc1734" providerId="LiveId" clId="{63F8D67B-A8BB-4E49-A40D-C1BC24EFDE5E}" dt="2026-04-30T10:46:35.688" v="11337" actId="20577"/>
        <pc:sldMkLst>
          <pc:docMk/>
          <pc:sldMk cId="0" sldId="661"/>
        </pc:sldMkLst>
        <pc:spChg chg="add mod">
          <ac:chgData name="Pantelis Balaouras" userId="25e8755020fc1734" providerId="LiveId" clId="{63F8D67B-A8BB-4E49-A40D-C1BC24EFDE5E}" dt="2026-04-29T14:14:17.523" v="7539"/>
          <ac:spMkLst>
            <pc:docMk/>
            <pc:sldMk cId="0" sldId="661"/>
            <ac:spMk id="3" creationId="{A320EA36-7148-7036-02D1-1495B91A3FA5}"/>
          </ac:spMkLst>
        </pc:spChg>
        <pc:spChg chg="add mod">
          <ac:chgData name="Pantelis Balaouras" userId="25e8755020fc1734" providerId="LiveId" clId="{63F8D67B-A8BB-4E49-A40D-C1BC24EFDE5E}" dt="2026-04-30T10:02:46.875" v="10678"/>
          <ac:spMkLst>
            <pc:docMk/>
            <pc:sldMk cId="0" sldId="661"/>
            <ac:spMk id="4" creationId="{3CD6768E-49A9-2E11-1B67-2D1E91426AC1}"/>
          </ac:spMkLst>
        </pc:spChg>
        <pc:spChg chg="add mod ord">
          <ac:chgData name="Pantelis Balaouras" userId="25e8755020fc1734" providerId="LiveId" clId="{63F8D67B-A8BB-4E49-A40D-C1BC24EFDE5E}" dt="2026-04-30T10:37:16.594" v="11084" actId="1035"/>
          <ac:spMkLst>
            <pc:docMk/>
            <pc:sldMk cId="0" sldId="661"/>
            <ac:spMk id="5" creationId="{5C1244FA-B5CE-CDB8-76E3-DEF9E7E132B1}"/>
          </ac:spMkLst>
        </pc:spChg>
        <pc:picChg chg="mod modCrop">
          <ac:chgData name="Pantelis Balaouras" userId="25e8755020fc1734" providerId="LiveId" clId="{63F8D67B-A8BB-4E49-A40D-C1BC24EFDE5E}" dt="2026-04-30T10:37:10.745" v="11069" actId="1076"/>
          <ac:picMkLst>
            <pc:docMk/>
            <pc:sldMk cId="0" sldId="661"/>
            <ac:picMk id="2" creationId="{00000000-0000-0000-0000-000000000000}"/>
          </ac:picMkLst>
        </pc:picChg>
      </pc:sldChg>
      <pc:sldChg chg="addSp modSp add mod">
        <pc:chgData name="Pantelis Balaouras" userId="25e8755020fc1734" providerId="LiveId" clId="{63F8D67B-A8BB-4E49-A40D-C1BC24EFDE5E}" dt="2026-04-30T10:02:47.842" v="10679"/>
        <pc:sldMkLst>
          <pc:docMk/>
          <pc:sldMk cId="0" sldId="662"/>
        </pc:sldMkLst>
        <pc:spChg chg="add mod">
          <ac:chgData name="Pantelis Balaouras" userId="25e8755020fc1734" providerId="LiveId" clId="{63F8D67B-A8BB-4E49-A40D-C1BC24EFDE5E}" dt="2026-04-29T14:14:19.733" v="7540"/>
          <ac:spMkLst>
            <pc:docMk/>
            <pc:sldMk cId="0" sldId="662"/>
            <ac:spMk id="3" creationId="{BF417909-5940-A5FB-D5CF-9B9695602CDF}"/>
          </ac:spMkLst>
        </pc:spChg>
        <pc:spChg chg="add mod">
          <ac:chgData name="Pantelis Balaouras" userId="25e8755020fc1734" providerId="LiveId" clId="{63F8D67B-A8BB-4E49-A40D-C1BC24EFDE5E}" dt="2026-04-30T10:02:47.842" v="10679"/>
          <ac:spMkLst>
            <pc:docMk/>
            <pc:sldMk cId="0" sldId="662"/>
            <ac:spMk id="4" creationId="{ACD7D77E-FF4F-9618-CA45-3B3A088A91A5}"/>
          </ac:spMkLst>
        </pc:spChg>
        <pc:picChg chg="mod modCrop">
          <ac:chgData name="Pantelis Balaouras" userId="25e8755020fc1734" providerId="LiveId" clId="{63F8D67B-A8BB-4E49-A40D-C1BC24EFDE5E}" dt="2026-04-29T14:20:51.322" v="7613" actId="732"/>
          <ac:picMkLst>
            <pc:docMk/>
            <pc:sldMk cId="0" sldId="662"/>
            <ac:picMk id="2" creationId="{00000000-0000-0000-0000-000000000000}"/>
          </ac:picMkLst>
        </pc:picChg>
      </pc:sldChg>
      <pc:sldChg chg="addSp modSp add mod modNotesTx">
        <pc:chgData name="Pantelis Balaouras" userId="25e8755020fc1734" providerId="LiveId" clId="{63F8D67B-A8BB-4E49-A40D-C1BC24EFDE5E}" dt="2026-04-30T10:48:19.361" v="11379" actId="20577"/>
        <pc:sldMkLst>
          <pc:docMk/>
          <pc:sldMk cId="0" sldId="663"/>
        </pc:sldMkLst>
        <pc:spChg chg="add mod">
          <ac:chgData name="Pantelis Balaouras" userId="25e8755020fc1734" providerId="LiveId" clId="{63F8D67B-A8BB-4E49-A40D-C1BC24EFDE5E}" dt="2026-04-29T14:14:21.013" v="7541"/>
          <ac:spMkLst>
            <pc:docMk/>
            <pc:sldMk cId="0" sldId="663"/>
            <ac:spMk id="3" creationId="{9715D532-8885-5312-23D9-A889B1D46EE4}"/>
          </ac:spMkLst>
        </pc:spChg>
        <pc:spChg chg="add mod">
          <ac:chgData name="Pantelis Balaouras" userId="25e8755020fc1734" providerId="LiveId" clId="{63F8D67B-A8BB-4E49-A40D-C1BC24EFDE5E}" dt="2026-04-30T10:02:49.241" v="10680"/>
          <ac:spMkLst>
            <pc:docMk/>
            <pc:sldMk cId="0" sldId="663"/>
            <ac:spMk id="4" creationId="{09C5E0AE-35B4-A275-071B-00EC9BD1A8D2}"/>
          </ac:spMkLst>
        </pc:spChg>
        <pc:picChg chg="mod modCrop">
          <ac:chgData name="Pantelis Balaouras" userId="25e8755020fc1734" providerId="LiveId" clId="{63F8D67B-A8BB-4E49-A40D-C1BC24EFDE5E}" dt="2026-04-29T14:20:39.953" v="7612" actId="732"/>
          <ac:picMkLst>
            <pc:docMk/>
            <pc:sldMk cId="0" sldId="663"/>
            <ac:picMk id="2" creationId="{00000000-0000-0000-0000-000000000000}"/>
          </ac:picMkLst>
        </pc:picChg>
      </pc:sldChg>
      <pc:sldChg chg="addSp modSp add mod modNotesTx">
        <pc:chgData name="Pantelis Balaouras" userId="25e8755020fc1734" providerId="LiveId" clId="{63F8D67B-A8BB-4E49-A40D-C1BC24EFDE5E}" dt="2026-04-30T10:49:56.628" v="11389" actId="20577"/>
        <pc:sldMkLst>
          <pc:docMk/>
          <pc:sldMk cId="0" sldId="664"/>
        </pc:sldMkLst>
        <pc:spChg chg="add mod">
          <ac:chgData name="Pantelis Balaouras" userId="25e8755020fc1734" providerId="LiveId" clId="{63F8D67B-A8BB-4E49-A40D-C1BC24EFDE5E}" dt="2026-04-29T14:14:23.100" v="7542"/>
          <ac:spMkLst>
            <pc:docMk/>
            <pc:sldMk cId="0" sldId="664"/>
            <ac:spMk id="3" creationId="{97264253-A7B0-2655-C130-31E4DCB1DC94}"/>
          </ac:spMkLst>
        </pc:spChg>
        <pc:spChg chg="add mod">
          <ac:chgData name="Pantelis Balaouras" userId="25e8755020fc1734" providerId="LiveId" clId="{63F8D67B-A8BB-4E49-A40D-C1BC24EFDE5E}" dt="2026-04-30T10:02:50.680" v="10681"/>
          <ac:spMkLst>
            <pc:docMk/>
            <pc:sldMk cId="0" sldId="664"/>
            <ac:spMk id="4" creationId="{C67DF307-0BF4-1514-AF62-B3293A6BA7F4}"/>
          </ac:spMkLst>
        </pc:spChg>
        <pc:picChg chg="mod modCrop">
          <ac:chgData name="Pantelis Balaouras" userId="25e8755020fc1734" providerId="LiveId" clId="{63F8D67B-A8BB-4E49-A40D-C1BC24EFDE5E}" dt="2026-04-29T14:20:31.812" v="7611" actId="732"/>
          <ac:picMkLst>
            <pc:docMk/>
            <pc:sldMk cId="0" sldId="664"/>
            <ac:picMk id="2" creationId="{00000000-0000-0000-0000-000000000000}"/>
          </ac:picMkLst>
        </pc:picChg>
      </pc:sldChg>
      <pc:sldChg chg="addSp modSp add mod ord modNotesTx">
        <pc:chgData name="Pantelis Balaouras" userId="25e8755020fc1734" providerId="LiveId" clId="{63F8D67B-A8BB-4E49-A40D-C1BC24EFDE5E}" dt="2026-04-30T10:50:56.789" v="11391" actId="20577"/>
        <pc:sldMkLst>
          <pc:docMk/>
          <pc:sldMk cId="0" sldId="665"/>
        </pc:sldMkLst>
        <pc:spChg chg="add mod">
          <ac:chgData name="Pantelis Balaouras" userId="25e8755020fc1734" providerId="LiveId" clId="{63F8D67B-A8BB-4E49-A40D-C1BC24EFDE5E}" dt="2026-04-29T14:14:24.743" v="7543"/>
          <ac:spMkLst>
            <pc:docMk/>
            <pc:sldMk cId="0" sldId="665"/>
            <ac:spMk id="3" creationId="{63D96D3C-A432-0CF4-DAAD-AF4A113F86F3}"/>
          </ac:spMkLst>
        </pc:spChg>
        <pc:spChg chg="add mod">
          <ac:chgData name="Pantelis Balaouras" userId="25e8755020fc1734" providerId="LiveId" clId="{63F8D67B-A8BB-4E49-A40D-C1BC24EFDE5E}" dt="2026-04-30T10:02:51.746" v="10682"/>
          <ac:spMkLst>
            <pc:docMk/>
            <pc:sldMk cId="0" sldId="665"/>
            <ac:spMk id="4" creationId="{24DB6E00-F94D-CF88-E8BA-E1AC8F3428B8}"/>
          </ac:spMkLst>
        </pc:spChg>
        <pc:picChg chg="mod modCrop">
          <ac:chgData name="Pantelis Balaouras" userId="25e8755020fc1734" providerId="LiveId" clId="{63F8D67B-A8BB-4E49-A40D-C1BC24EFDE5E}" dt="2026-04-29T14:20:24.312" v="7610" actId="732"/>
          <ac:picMkLst>
            <pc:docMk/>
            <pc:sldMk cId="0" sldId="665"/>
            <ac:picMk id="2" creationId="{00000000-0000-0000-0000-000000000000}"/>
          </ac:picMkLst>
        </pc:picChg>
      </pc:sldChg>
      <pc:sldChg chg="add del">
        <pc:chgData name="Pantelis Balaouras" userId="25e8755020fc1734" providerId="LiveId" clId="{63F8D67B-A8BB-4E49-A40D-C1BC24EFDE5E}" dt="2026-04-29T13:40:03.901" v="7183" actId="47"/>
        <pc:sldMkLst>
          <pc:docMk/>
          <pc:sldMk cId="0" sldId="666"/>
        </pc:sldMkLst>
      </pc:sldChg>
      <pc:sldChg chg="addSp modSp add mod">
        <pc:chgData name="Pantelis Balaouras" userId="25e8755020fc1734" providerId="LiveId" clId="{63F8D67B-A8BB-4E49-A40D-C1BC24EFDE5E}" dt="2026-04-29T14:18:21.104" v="7590" actId="732"/>
        <pc:sldMkLst>
          <pc:docMk/>
          <pc:sldMk cId="0" sldId="667"/>
        </pc:sldMkLst>
        <pc:spChg chg="add mod">
          <ac:chgData name="Pantelis Balaouras" userId="25e8755020fc1734" providerId="LiveId" clId="{63F8D67B-A8BB-4E49-A40D-C1BC24EFDE5E}" dt="2026-04-29T14:15:11.612" v="7553"/>
          <ac:spMkLst>
            <pc:docMk/>
            <pc:sldMk cId="0" sldId="667"/>
            <ac:spMk id="3" creationId="{851B308C-2A45-C129-609E-918DEBCAE37D}"/>
          </ac:spMkLst>
        </pc:spChg>
        <pc:picChg chg="mod modCrop">
          <ac:chgData name="Pantelis Balaouras" userId="25e8755020fc1734" providerId="LiveId" clId="{63F8D67B-A8BB-4E49-A40D-C1BC24EFDE5E}" dt="2026-04-29T14:18:21.104" v="7590" actId="732"/>
          <ac:picMkLst>
            <pc:docMk/>
            <pc:sldMk cId="0" sldId="667"/>
            <ac:picMk id="2" creationId="{00000000-0000-0000-0000-000000000000}"/>
          </ac:picMkLst>
        </pc:picChg>
      </pc:sldChg>
      <pc:sldChg chg="addSp modSp add del mod">
        <pc:chgData name="Pantelis Balaouras" userId="25e8755020fc1734" providerId="LiveId" clId="{63F8D67B-A8BB-4E49-A40D-C1BC24EFDE5E}" dt="2026-04-30T10:04:17.494" v="10736"/>
        <pc:sldMkLst>
          <pc:docMk/>
          <pc:sldMk cId="0" sldId="668"/>
        </pc:sldMkLst>
        <pc:spChg chg="add mod">
          <ac:chgData name="Pantelis Balaouras" userId="25e8755020fc1734" providerId="LiveId" clId="{63F8D67B-A8BB-4E49-A40D-C1BC24EFDE5E}" dt="2026-04-29T14:15:25.030" v="7560"/>
          <ac:spMkLst>
            <pc:docMk/>
            <pc:sldMk cId="0" sldId="668"/>
            <ac:spMk id="3" creationId="{527AD2D8-192A-0F31-E261-F9BCE06B69F2}"/>
          </ac:spMkLst>
        </pc:spChg>
        <pc:spChg chg="add mod">
          <ac:chgData name="Pantelis Balaouras" userId="25e8755020fc1734" providerId="LiveId" clId="{63F8D67B-A8BB-4E49-A40D-C1BC24EFDE5E}" dt="2026-04-30T10:04:17.494" v="10736"/>
          <ac:spMkLst>
            <pc:docMk/>
            <pc:sldMk cId="0" sldId="668"/>
            <ac:spMk id="4" creationId="{A3974024-DF66-1313-97EB-312A7B2AD1FE}"/>
          </ac:spMkLst>
        </pc:spChg>
        <pc:picChg chg="mod modCrop">
          <ac:chgData name="Pantelis Balaouras" userId="25e8755020fc1734" providerId="LiveId" clId="{63F8D67B-A8BB-4E49-A40D-C1BC24EFDE5E}" dt="2026-04-29T14:17:37.622" v="7585" actId="732"/>
          <ac:picMkLst>
            <pc:docMk/>
            <pc:sldMk cId="0" sldId="668"/>
            <ac:picMk id="2" creationId="{00000000-0000-0000-0000-000000000000}"/>
          </ac:picMkLst>
        </pc:picChg>
      </pc:sldChg>
      <pc:sldChg chg="addSp modSp add del mod">
        <pc:chgData name="Pantelis Balaouras" userId="25e8755020fc1734" providerId="LiveId" clId="{63F8D67B-A8BB-4E49-A40D-C1BC24EFDE5E}" dt="2026-04-30T10:04:19.331" v="10738"/>
        <pc:sldMkLst>
          <pc:docMk/>
          <pc:sldMk cId="0" sldId="669"/>
        </pc:sldMkLst>
        <pc:spChg chg="add mod">
          <ac:chgData name="Pantelis Balaouras" userId="25e8755020fc1734" providerId="LiveId" clId="{63F8D67B-A8BB-4E49-A40D-C1BC24EFDE5E}" dt="2026-04-29T14:15:28.052" v="7562"/>
          <ac:spMkLst>
            <pc:docMk/>
            <pc:sldMk cId="0" sldId="669"/>
            <ac:spMk id="3" creationId="{DB4D9BC9-4FF4-F62A-4CCB-83EFDE6913CC}"/>
          </ac:spMkLst>
        </pc:spChg>
        <pc:spChg chg="add mod">
          <ac:chgData name="Pantelis Balaouras" userId="25e8755020fc1734" providerId="LiveId" clId="{63F8D67B-A8BB-4E49-A40D-C1BC24EFDE5E}" dt="2026-04-30T10:04:19.331" v="10738"/>
          <ac:spMkLst>
            <pc:docMk/>
            <pc:sldMk cId="0" sldId="669"/>
            <ac:spMk id="4" creationId="{CCC7D6A9-E633-B97A-108D-AAE4DD4A6F2E}"/>
          </ac:spMkLst>
        </pc:spChg>
        <pc:picChg chg="mod modCrop">
          <ac:chgData name="Pantelis Balaouras" userId="25e8755020fc1734" providerId="LiveId" clId="{63F8D67B-A8BB-4E49-A40D-C1BC24EFDE5E}" dt="2026-04-29T14:17:20.132" v="7583" actId="732"/>
          <ac:picMkLst>
            <pc:docMk/>
            <pc:sldMk cId="0" sldId="669"/>
            <ac:picMk id="2" creationId="{00000000-0000-0000-0000-000000000000}"/>
          </ac:picMkLst>
        </pc:picChg>
      </pc:sldChg>
      <pc:sldChg chg="addSp modSp add del mod">
        <pc:chgData name="Pantelis Balaouras" userId="25e8755020fc1734" providerId="LiveId" clId="{63F8D67B-A8BB-4E49-A40D-C1BC24EFDE5E}" dt="2026-04-30T10:04:20.203" v="10739"/>
        <pc:sldMkLst>
          <pc:docMk/>
          <pc:sldMk cId="0" sldId="670"/>
        </pc:sldMkLst>
        <pc:spChg chg="add mod">
          <ac:chgData name="Pantelis Balaouras" userId="25e8755020fc1734" providerId="LiveId" clId="{63F8D67B-A8BB-4E49-A40D-C1BC24EFDE5E}" dt="2026-04-29T14:15:29.940" v="7563"/>
          <ac:spMkLst>
            <pc:docMk/>
            <pc:sldMk cId="0" sldId="670"/>
            <ac:spMk id="3" creationId="{C2DF7823-440E-861F-E80C-2F9DED421400}"/>
          </ac:spMkLst>
        </pc:spChg>
        <pc:spChg chg="add mod">
          <ac:chgData name="Pantelis Balaouras" userId="25e8755020fc1734" providerId="LiveId" clId="{63F8D67B-A8BB-4E49-A40D-C1BC24EFDE5E}" dt="2026-04-30T10:04:20.203" v="10739"/>
          <ac:spMkLst>
            <pc:docMk/>
            <pc:sldMk cId="0" sldId="670"/>
            <ac:spMk id="4" creationId="{5BD9924D-6835-6F24-A342-B8F51A581973}"/>
          </ac:spMkLst>
        </pc:spChg>
        <pc:picChg chg="mod modCrop">
          <ac:chgData name="Pantelis Balaouras" userId="25e8755020fc1734" providerId="LiveId" clId="{63F8D67B-A8BB-4E49-A40D-C1BC24EFDE5E}" dt="2026-04-29T14:17:13.592" v="7582" actId="732"/>
          <ac:picMkLst>
            <pc:docMk/>
            <pc:sldMk cId="0" sldId="670"/>
            <ac:picMk id="2" creationId="{00000000-0000-0000-0000-000000000000}"/>
          </ac:picMkLst>
        </pc:picChg>
      </pc:sldChg>
      <pc:sldChg chg="addSp modSp add del mod">
        <pc:chgData name="Pantelis Balaouras" userId="25e8755020fc1734" providerId="LiveId" clId="{63F8D67B-A8BB-4E49-A40D-C1BC24EFDE5E}" dt="2026-04-30T10:04:21.990" v="10741"/>
        <pc:sldMkLst>
          <pc:docMk/>
          <pc:sldMk cId="0" sldId="671"/>
        </pc:sldMkLst>
        <pc:spChg chg="add mod">
          <ac:chgData name="Pantelis Balaouras" userId="25e8755020fc1734" providerId="LiveId" clId="{63F8D67B-A8BB-4E49-A40D-C1BC24EFDE5E}" dt="2026-04-29T14:15:34.620" v="7565"/>
          <ac:spMkLst>
            <pc:docMk/>
            <pc:sldMk cId="0" sldId="671"/>
            <ac:spMk id="3" creationId="{00154385-7A9B-8389-7219-783CDAD88E51}"/>
          </ac:spMkLst>
        </pc:spChg>
        <pc:spChg chg="add mod">
          <ac:chgData name="Pantelis Balaouras" userId="25e8755020fc1734" providerId="LiveId" clId="{63F8D67B-A8BB-4E49-A40D-C1BC24EFDE5E}" dt="2026-04-30T10:04:21.990" v="10741"/>
          <ac:spMkLst>
            <pc:docMk/>
            <pc:sldMk cId="0" sldId="671"/>
            <ac:spMk id="4" creationId="{474177EE-A03B-F90C-C9A8-6621BC0F1B22}"/>
          </ac:spMkLst>
        </pc:spChg>
        <pc:picChg chg="mod modCrop">
          <ac:chgData name="Pantelis Balaouras" userId="25e8755020fc1734" providerId="LiveId" clId="{63F8D67B-A8BB-4E49-A40D-C1BC24EFDE5E}" dt="2026-04-29T14:16:59.378" v="7580" actId="732"/>
          <ac:picMkLst>
            <pc:docMk/>
            <pc:sldMk cId="0" sldId="671"/>
            <ac:picMk id="2" creationId="{00000000-0000-0000-0000-000000000000}"/>
          </ac:picMkLst>
        </pc:picChg>
      </pc:sldChg>
      <pc:sldChg chg="addSp modSp add del mod">
        <pc:chgData name="Pantelis Balaouras" userId="25e8755020fc1734" providerId="LiveId" clId="{63F8D67B-A8BB-4E49-A40D-C1BC24EFDE5E}" dt="2026-04-30T10:04:23.904" v="10743"/>
        <pc:sldMkLst>
          <pc:docMk/>
          <pc:sldMk cId="0" sldId="672"/>
        </pc:sldMkLst>
        <pc:spChg chg="add mod">
          <ac:chgData name="Pantelis Balaouras" userId="25e8755020fc1734" providerId="LiveId" clId="{63F8D67B-A8BB-4E49-A40D-C1BC24EFDE5E}" dt="2026-04-29T14:15:38.412" v="7567"/>
          <ac:spMkLst>
            <pc:docMk/>
            <pc:sldMk cId="0" sldId="672"/>
            <ac:spMk id="3" creationId="{C6EA0BED-445A-6CE7-5AE8-54A124CD17D5}"/>
          </ac:spMkLst>
        </pc:spChg>
        <pc:spChg chg="add mod">
          <ac:chgData name="Pantelis Balaouras" userId="25e8755020fc1734" providerId="LiveId" clId="{63F8D67B-A8BB-4E49-A40D-C1BC24EFDE5E}" dt="2026-04-30T10:04:23.904" v="10743"/>
          <ac:spMkLst>
            <pc:docMk/>
            <pc:sldMk cId="0" sldId="672"/>
            <ac:spMk id="4" creationId="{D2FC438C-6333-C9BE-7818-574DCCD26B56}"/>
          </ac:spMkLst>
        </pc:spChg>
        <pc:picChg chg="mod modCrop">
          <ac:chgData name="Pantelis Balaouras" userId="25e8755020fc1734" providerId="LiveId" clId="{63F8D67B-A8BB-4E49-A40D-C1BC24EFDE5E}" dt="2026-04-29T14:16:43.404" v="7578" actId="732"/>
          <ac:picMkLst>
            <pc:docMk/>
            <pc:sldMk cId="0" sldId="672"/>
            <ac:picMk id="2" creationId="{00000000-0000-0000-0000-000000000000}"/>
          </ac:picMkLst>
        </pc:picChg>
      </pc:sldChg>
      <pc:sldChg chg="addSp modSp add del mod ord">
        <pc:chgData name="Pantelis Balaouras" userId="25e8755020fc1734" providerId="LiveId" clId="{63F8D67B-A8BB-4E49-A40D-C1BC24EFDE5E}" dt="2026-04-30T11:20:37.426" v="11669" actId="47"/>
        <pc:sldMkLst>
          <pc:docMk/>
          <pc:sldMk cId="0" sldId="673"/>
        </pc:sldMkLst>
        <pc:spChg chg="add mod">
          <ac:chgData name="Pantelis Balaouras" userId="25e8755020fc1734" providerId="LiveId" clId="{63F8D67B-A8BB-4E49-A40D-C1BC24EFDE5E}" dt="2026-04-29T14:15:40.373" v="7568"/>
          <ac:spMkLst>
            <pc:docMk/>
            <pc:sldMk cId="0" sldId="673"/>
            <ac:spMk id="3" creationId="{CB89D85A-585C-A686-215F-150CB1400C8D}"/>
          </ac:spMkLst>
        </pc:spChg>
        <pc:spChg chg="add mod">
          <ac:chgData name="Pantelis Balaouras" userId="25e8755020fc1734" providerId="LiveId" clId="{63F8D67B-A8BB-4E49-A40D-C1BC24EFDE5E}" dt="2026-04-30T10:04:24.752" v="10744"/>
          <ac:spMkLst>
            <pc:docMk/>
            <pc:sldMk cId="0" sldId="673"/>
            <ac:spMk id="4" creationId="{88A9A24B-24FF-83E6-582B-E0D35659F064}"/>
          </ac:spMkLst>
        </pc:spChg>
        <pc:picChg chg="mod modCrop">
          <ac:chgData name="Pantelis Balaouras" userId="25e8755020fc1734" providerId="LiveId" clId="{63F8D67B-A8BB-4E49-A40D-C1BC24EFDE5E}" dt="2026-04-29T14:16:36.769" v="7577" actId="732"/>
          <ac:picMkLst>
            <pc:docMk/>
            <pc:sldMk cId="0" sldId="673"/>
            <ac:picMk id="2" creationId="{00000000-0000-0000-0000-000000000000}"/>
          </ac:picMkLst>
        </pc:picChg>
      </pc:sldChg>
      <pc:sldChg chg="addSp modSp add del mod modNotesTx">
        <pc:chgData name="Pantelis Balaouras" userId="25e8755020fc1734" providerId="LiveId" clId="{63F8D67B-A8BB-4E49-A40D-C1BC24EFDE5E}" dt="2026-04-30T11:10:17.501" v="11650" actId="20577"/>
        <pc:sldMkLst>
          <pc:docMk/>
          <pc:sldMk cId="0" sldId="674"/>
        </pc:sldMkLst>
        <pc:spChg chg="add mod">
          <ac:chgData name="Pantelis Balaouras" userId="25e8755020fc1734" providerId="LiveId" clId="{63F8D67B-A8BB-4E49-A40D-C1BC24EFDE5E}" dt="2026-04-29T14:15:44.937" v="7570"/>
          <ac:spMkLst>
            <pc:docMk/>
            <pc:sldMk cId="0" sldId="674"/>
            <ac:spMk id="3" creationId="{D1B89CC4-6C2F-1057-658D-F694AFCC2B1B}"/>
          </ac:spMkLst>
        </pc:spChg>
        <pc:spChg chg="add mod">
          <ac:chgData name="Pantelis Balaouras" userId="25e8755020fc1734" providerId="LiveId" clId="{63F8D67B-A8BB-4E49-A40D-C1BC24EFDE5E}" dt="2026-04-30T10:04:26.777" v="10746"/>
          <ac:spMkLst>
            <pc:docMk/>
            <pc:sldMk cId="0" sldId="674"/>
            <ac:spMk id="4" creationId="{B9AB1084-2648-B0E1-87D5-AE698E542E37}"/>
          </ac:spMkLst>
        </pc:spChg>
        <pc:picChg chg="mod modCrop">
          <ac:chgData name="Pantelis Balaouras" userId="25e8755020fc1734" providerId="LiveId" clId="{63F8D67B-A8BB-4E49-A40D-C1BC24EFDE5E}" dt="2026-04-29T14:16:19.692" v="7575" actId="732"/>
          <ac:picMkLst>
            <pc:docMk/>
            <pc:sldMk cId="0" sldId="674"/>
            <ac:picMk id="2" creationId="{00000000-0000-0000-0000-000000000000}"/>
          </ac:picMkLst>
        </pc:picChg>
      </pc:sldChg>
      <pc:sldChg chg="addSp modSp add del mod">
        <pc:chgData name="Pantelis Balaouras" userId="25e8755020fc1734" providerId="LiveId" clId="{63F8D67B-A8BB-4E49-A40D-C1BC24EFDE5E}" dt="2026-04-30T10:04:28.491" v="10748"/>
        <pc:sldMkLst>
          <pc:docMk/>
          <pc:sldMk cId="0" sldId="675"/>
        </pc:sldMkLst>
        <pc:spChg chg="add mod">
          <ac:chgData name="Pantelis Balaouras" userId="25e8755020fc1734" providerId="LiveId" clId="{63F8D67B-A8BB-4E49-A40D-C1BC24EFDE5E}" dt="2026-04-29T14:15:48.272" v="7572"/>
          <ac:spMkLst>
            <pc:docMk/>
            <pc:sldMk cId="0" sldId="675"/>
            <ac:spMk id="3" creationId="{D0864477-62CB-877E-A06B-34A58E9A0296}"/>
          </ac:spMkLst>
        </pc:spChg>
        <pc:spChg chg="add mod">
          <ac:chgData name="Pantelis Balaouras" userId="25e8755020fc1734" providerId="LiveId" clId="{63F8D67B-A8BB-4E49-A40D-C1BC24EFDE5E}" dt="2026-04-30T10:04:28.491" v="10748"/>
          <ac:spMkLst>
            <pc:docMk/>
            <pc:sldMk cId="0" sldId="675"/>
            <ac:spMk id="4" creationId="{56EE7183-B1D8-E210-B1D6-0563E6C2A612}"/>
          </ac:spMkLst>
        </pc:spChg>
        <pc:picChg chg="mod modCrop">
          <ac:chgData name="Pantelis Balaouras" userId="25e8755020fc1734" providerId="LiveId" clId="{63F8D67B-A8BB-4E49-A40D-C1BC24EFDE5E}" dt="2026-04-29T14:15:59.762" v="7573" actId="732"/>
          <ac:picMkLst>
            <pc:docMk/>
            <pc:sldMk cId="0" sldId="675"/>
            <ac:picMk id="2" creationId="{00000000-0000-0000-0000-000000000000}"/>
          </ac:picMkLst>
        </pc:picChg>
      </pc:sldChg>
      <pc:sldChg chg="addSp modSp add mod">
        <pc:chgData name="Pantelis Balaouras" userId="25e8755020fc1734" providerId="LiveId" clId="{63F8D67B-A8BB-4E49-A40D-C1BC24EFDE5E}" dt="2026-04-30T10:04:14.860" v="10733"/>
        <pc:sldMkLst>
          <pc:docMk/>
          <pc:sldMk cId="0" sldId="676"/>
        </pc:sldMkLst>
        <pc:spChg chg="add mod">
          <ac:chgData name="Pantelis Balaouras" userId="25e8755020fc1734" providerId="LiveId" clId="{63F8D67B-A8BB-4E49-A40D-C1BC24EFDE5E}" dt="2026-04-29T14:15:18.672" v="7557"/>
          <ac:spMkLst>
            <pc:docMk/>
            <pc:sldMk cId="0" sldId="676"/>
            <ac:spMk id="3" creationId="{3D9E2D80-C941-285E-4337-D8A73A9C7C6E}"/>
          </ac:spMkLst>
        </pc:spChg>
        <pc:spChg chg="add mod">
          <ac:chgData name="Pantelis Balaouras" userId="25e8755020fc1734" providerId="LiveId" clId="{63F8D67B-A8BB-4E49-A40D-C1BC24EFDE5E}" dt="2026-04-30T10:04:14.860" v="10733"/>
          <ac:spMkLst>
            <pc:docMk/>
            <pc:sldMk cId="0" sldId="676"/>
            <ac:spMk id="4" creationId="{DFDA8BA2-9204-AA84-A637-86B256F46E98}"/>
          </ac:spMkLst>
        </pc:spChg>
        <pc:picChg chg="mod modCrop">
          <ac:chgData name="Pantelis Balaouras" userId="25e8755020fc1734" providerId="LiveId" clId="{63F8D67B-A8BB-4E49-A40D-C1BC24EFDE5E}" dt="2026-04-29T14:18:04.531" v="7588" actId="732"/>
          <ac:picMkLst>
            <pc:docMk/>
            <pc:sldMk cId="0" sldId="676"/>
            <ac:picMk id="2" creationId="{00000000-0000-0000-0000-000000000000}"/>
          </ac:picMkLst>
        </pc:picChg>
      </pc:sldChg>
      <pc:sldChg chg="addSp modSp add mod">
        <pc:chgData name="Pantelis Balaouras" userId="25e8755020fc1734" providerId="LiveId" clId="{63F8D67B-A8BB-4E49-A40D-C1BC24EFDE5E}" dt="2026-04-30T10:04:16.569" v="10735"/>
        <pc:sldMkLst>
          <pc:docMk/>
          <pc:sldMk cId="0" sldId="677"/>
        </pc:sldMkLst>
        <pc:spChg chg="add mod">
          <ac:chgData name="Pantelis Balaouras" userId="25e8755020fc1734" providerId="LiveId" clId="{63F8D67B-A8BB-4E49-A40D-C1BC24EFDE5E}" dt="2026-04-29T14:15:23.005" v="7559"/>
          <ac:spMkLst>
            <pc:docMk/>
            <pc:sldMk cId="0" sldId="677"/>
            <ac:spMk id="3" creationId="{E03C1E19-B473-DA5B-DD67-EF1DC1361620}"/>
          </ac:spMkLst>
        </pc:spChg>
        <pc:spChg chg="add mod">
          <ac:chgData name="Pantelis Balaouras" userId="25e8755020fc1734" providerId="LiveId" clId="{63F8D67B-A8BB-4E49-A40D-C1BC24EFDE5E}" dt="2026-04-30T10:04:16.569" v="10735"/>
          <ac:spMkLst>
            <pc:docMk/>
            <pc:sldMk cId="0" sldId="677"/>
            <ac:spMk id="4" creationId="{E12C081A-217B-17EB-EB23-072EAB961451}"/>
          </ac:spMkLst>
        </pc:spChg>
        <pc:picChg chg="mod modCrop">
          <ac:chgData name="Pantelis Balaouras" userId="25e8755020fc1734" providerId="LiveId" clId="{63F8D67B-A8BB-4E49-A40D-C1BC24EFDE5E}" dt="2026-04-29T14:17:45.322" v="7586" actId="732"/>
          <ac:picMkLst>
            <pc:docMk/>
            <pc:sldMk cId="0" sldId="677"/>
            <ac:picMk id="2" creationId="{00000000-0000-0000-0000-000000000000}"/>
          </ac:picMkLst>
        </pc:picChg>
      </pc:sldChg>
      <pc:sldChg chg="addSp modSp add mod modNotesTx">
        <pc:chgData name="Pantelis Balaouras" userId="25e8755020fc1734" providerId="LiveId" clId="{63F8D67B-A8BB-4E49-A40D-C1BC24EFDE5E}" dt="2026-04-30T11:17:03.739" v="11664" actId="20577"/>
        <pc:sldMkLst>
          <pc:docMk/>
          <pc:sldMk cId="0" sldId="678"/>
        </pc:sldMkLst>
        <pc:spChg chg="add mod">
          <ac:chgData name="Pantelis Balaouras" userId="25e8755020fc1734" providerId="LiveId" clId="{63F8D67B-A8BB-4E49-A40D-C1BC24EFDE5E}" dt="2026-04-29T14:15:15.156" v="7555"/>
          <ac:spMkLst>
            <pc:docMk/>
            <pc:sldMk cId="0" sldId="678"/>
            <ac:spMk id="3" creationId="{241289A2-4687-7BAC-E59F-CFDE0F52684E}"/>
          </ac:spMkLst>
        </pc:spChg>
        <pc:spChg chg="add mod">
          <ac:chgData name="Pantelis Balaouras" userId="25e8755020fc1734" providerId="LiveId" clId="{63F8D67B-A8BB-4E49-A40D-C1BC24EFDE5E}" dt="2026-04-30T10:04:08.672" v="10731"/>
          <ac:spMkLst>
            <pc:docMk/>
            <pc:sldMk cId="0" sldId="678"/>
            <ac:spMk id="4" creationId="{EE616233-BC43-56E3-47B4-A26002BD0FB5}"/>
          </ac:spMkLst>
        </pc:spChg>
        <pc:picChg chg="mod modCrop">
          <ac:chgData name="Pantelis Balaouras" userId="25e8755020fc1734" providerId="LiveId" clId="{63F8D67B-A8BB-4E49-A40D-C1BC24EFDE5E}" dt="2026-04-29T14:19:47.952" v="7606" actId="732"/>
          <ac:picMkLst>
            <pc:docMk/>
            <pc:sldMk cId="0" sldId="678"/>
            <ac:picMk id="2" creationId="{00000000-0000-0000-0000-000000000000}"/>
          </ac:picMkLst>
        </pc:picChg>
      </pc:sldChg>
      <pc:sldChg chg="addSp modSp add mod modNotesTx">
        <pc:chgData name="Pantelis Balaouras" userId="25e8755020fc1734" providerId="LiveId" clId="{63F8D67B-A8BB-4E49-A40D-C1BC24EFDE5E}" dt="2026-04-30T11:17:31.156" v="11665" actId="20577"/>
        <pc:sldMkLst>
          <pc:docMk/>
          <pc:sldMk cId="0" sldId="679"/>
        </pc:sldMkLst>
        <pc:spChg chg="add mod">
          <ac:chgData name="Pantelis Balaouras" userId="25e8755020fc1734" providerId="LiveId" clId="{63F8D67B-A8BB-4E49-A40D-C1BC24EFDE5E}" dt="2026-04-29T14:15:16.884" v="7556"/>
          <ac:spMkLst>
            <pc:docMk/>
            <pc:sldMk cId="0" sldId="679"/>
            <ac:spMk id="3" creationId="{9417042D-912B-1C04-ABB8-25D1327536E1}"/>
          </ac:spMkLst>
        </pc:spChg>
        <pc:spChg chg="add mod">
          <ac:chgData name="Pantelis Balaouras" userId="25e8755020fc1734" providerId="LiveId" clId="{63F8D67B-A8BB-4E49-A40D-C1BC24EFDE5E}" dt="2026-04-30T10:04:13.869" v="10732"/>
          <ac:spMkLst>
            <pc:docMk/>
            <pc:sldMk cId="0" sldId="679"/>
            <ac:spMk id="4" creationId="{B1EF8189-F08A-1FDB-875E-9DF2587C6D7B}"/>
          </ac:spMkLst>
        </pc:spChg>
        <pc:picChg chg="mod modCrop">
          <ac:chgData name="Pantelis Balaouras" userId="25e8755020fc1734" providerId="LiveId" clId="{63F8D67B-A8BB-4E49-A40D-C1BC24EFDE5E}" dt="2026-04-29T14:18:13.315" v="7589" actId="732"/>
          <ac:picMkLst>
            <pc:docMk/>
            <pc:sldMk cId="0" sldId="679"/>
            <ac:picMk id="2" creationId="{00000000-0000-0000-0000-000000000000}"/>
          </ac:picMkLst>
        </pc:picChg>
      </pc:sldChg>
      <pc:sldChg chg="addSp modSp add mod modNotesTx">
        <pc:chgData name="Pantelis Balaouras" userId="25e8755020fc1734" providerId="LiveId" clId="{63F8D67B-A8BB-4E49-A40D-C1BC24EFDE5E}" dt="2026-04-30T11:05:42.180" v="11647" actId="20577"/>
        <pc:sldMkLst>
          <pc:docMk/>
          <pc:sldMk cId="0" sldId="680"/>
        </pc:sldMkLst>
        <pc:spChg chg="add mod">
          <ac:chgData name="Pantelis Balaouras" userId="25e8755020fc1734" providerId="LiveId" clId="{63F8D67B-A8BB-4E49-A40D-C1BC24EFDE5E}" dt="2026-04-29T14:15:21.196" v="7558"/>
          <ac:spMkLst>
            <pc:docMk/>
            <pc:sldMk cId="0" sldId="680"/>
            <ac:spMk id="3" creationId="{400B04EE-BA99-DE57-7F2D-F65715A85B92}"/>
          </ac:spMkLst>
        </pc:spChg>
        <pc:spChg chg="add mod">
          <ac:chgData name="Pantelis Balaouras" userId="25e8755020fc1734" providerId="LiveId" clId="{63F8D67B-A8BB-4E49-A40D-C1BC24EFDE5E}" dt="2026-04-30T10:04:15.697" v="10734"/>
          <ac:spMkLst>
            <pc:docMk/>
            <pc:sldMk cId="0" sldId="680"/>
            <ac:spMk id="4" creationId="{5A3202CA-6001-DA42-A04E-AA439D92A257}"/>
          </ac:spMkLst>
        </pc:spChg>
        <pc:picChg chg="mod modCrop">
          <ac:chgData name="Pantelis Balaouras" userId="25e8755020fc1734" providerId="LiveId" clId="{63F8D67B-A8BB-4E49-A40D-C1BC24EFDE5E}" dt="2026-04-29T14:17:54.644" v="7587" actId="732"/>
          <ac:picMkLst>
            <pc:docMk/>
            <pc:sldMk cId="0" sldId="680"/>
            <ac:picMk id="2" creationId="{00000000-0000-0000-0000-000000000000}"/>
          </ac:picMkLst>
        </pc:picChg>
      </pc:sldChg>
      <pc:sldChg chg="addSp modSp add mod">
        <pc:chgData name="Pantelis Balaouras" userId="25e8755020fc1734" providerId="LiveId" clId="{63F8D67B-A8BB-4E49-A40D-C1BC24EFDE5E}" dt="2026-04-30T10:04:18.419" v="10737"/>
        <pc:sldMkLst>
          <pc:docMk/>
          <pc:sldMk cId="0" sldId="681"/>
        </pc:sldMkLst>
        <pc:spChg chg="add mod">
          <ac:chgData name="Pantelis Balaouras" userId="25e8755020fc1734" providerId="LiveId" clId="{63F8D67B-A8BB-4E49-A40D-C1BC24EFDE5E}" dt="2026-04-29T14:15:26.752" v="7561"/>
          <ac:spMkLst>
            <pc:docMk/>
            <pc:sldMk cId="0" sldId="681"/>
            <ac:spMk id="3" creationId="{6330FC72-D9A5-055E-0532-901EEAF761FC}"/>
          </ac:spMkLst>
        </pc:spChg>
        <pc:spChg chg="add mod">
          <ac:chgData name="Pantelis Balaouras" userId="25e8755020fc1734" providerId="LiveId" clId="{63F8D67B-A8BB-4E49-A40D-C1BC24EFDE5E}" dt="2026-04-30T10:04:18.419" v="10737"/>
          <ac:spMkLst>
            <pc:docMk/>
            <pc:sldMk cId="0" sldId="681"/>
            <ac:spMk id="4" creationId="{5A36AD06-2B8B-DCB0-CDD7-EB5944055699}"/>
          </ac:spMkLst>
        </pc:spChg>
        <pc:picChg chg="mod modCrop">
          <ac:chgData name="Pantelis Balaouras" userId="25e8755020fc1734" providerId="LiveId" clId="{63F8D67B-A8BB-4E49-A40D-C1BC24EFDE5E}" dt="2026-04-29T14:17:28.082" v="7584" actId="732"/>
          <ac:picMkLst>
            <pc:docMk/>
            <pc:sldMk cId="0" sldId="681"/>
            <ac:picMk id="2" creationId="{00000000-0000-0000-0000-000000000000}"/>
          </ac:picMkLst>
        </pc:picChg>
      </pc:sldChg>
      <pc:sldChg chg="addSp modSp add mod">
        <pc:chgData name="Pantelis Balaouras" userId="25e8755020fc1734" providerId="LiveId" clId="{63F8D67B-A8BB-4E49-A40D-C1BC24EFDE5E}" dt="2026-04-30T10:04:21.098" v="10740"/>
        <pc:sldMkLst>
          <pc:docMk/>
          <pc:sldMk cId="0" sldId="682"/>
        </pc:sldMkLst>
        <pc:spChg chg="add mod">
          <ac:chgData name="Pantelis Balaouras" userId="25e8755020fc1734" providerId="LiveId" clId="{63F8D67B-A8BB-4E49-A40D-C1BC24EFDE5E}" dt="2026-04-29T14:15:32.507" v="7564"/>
          <ac:spMkLst>
            <pc:docMk/>
            <pc:sldMk cId="0" sldId="682"/>
            <ac:spMk id="3" creationId="{BE7B9E73-AF75-7F94-D625-9A933BCF571D}"/>
          </ac:spMkLst>
        </pc:spChg>
        <pc:spChg chg="add mod">
          <ac:chgData name="Pantelis Balaouras" userId="25e8755020fc1734" providerId="LiveId" clId="{63F8D67B-A8BB-4E49-A40D-C1BC24EFDE5E}" dt="2026-04-30T10:04:21.098" v="10740"/>
          <ac:spMkLst>
            <pc:docMk/>
            <pc:sldMk cId="0" sldId="682"/>
            <ac:spMk id="4" creationId="{D93F74D6-F4C0-A4C6-A06C-E2D6377D1B7E}"/>
          </ac:spMkLst>
        </pc:spChg>
        <pc:picChg chg="mod modCrop">
          <ac:chgData name="Pantelis Balaouras" userId="25e8755020fc1734" providerId="LiveId" clId="{63F8D67B-A8BB-4E49-A40D-C1BC24EFDE5E}" dt="2026-04-29T14:17:06.644" v="7581" actId="732"/>
          <ac:picMkLst>
            <pc:docMk/>
            <pc:sldMk cId="0" sldId="682"/>
            <ac:picMk id="2" creationId="{00000000-0000-0000-0000-000000000000}"/>
          </ac:picMkLst>
        </pc:picChg>
      </pc:sldChg>
      <pc:sldChg chg="addSp modSp add mod modNotesTx">
        <pc:chgData name="Pantelis Balaouras" userId="25e8755020fc1734" providerId="LiveId" clId="{63F8D67B-A8BB-4E49-A40D-C1BC24EFDE5E}" dt="2026-04-30T11:08:16.725" v="11648" actId="20577"/>
        <pc:sldMkLst>
          <pc:docMk/>
          <pc:sldMk cId="0" sldId="683"/>
        </pc:sldMkLst>
        <pc:spChg chg="add mod">
          <ac:chgData name="Pantelis Balaouras" userId="25e8755020fc1734" providerId="LiveId" clId="{63F8D67B-A8BB-4E49-A40D-C1BC24EFDE5E}" dt="2026-04-29T14:15:36.132" v="7566"/>
          <ac:spMkLst>
            <pc:docMk/>
            <pc:sldMk cId="0" sldId="683"/>
            <ac:spMk id="3" creationId="{26576549-4AA6-F58A-DA2B-56FEB11C2E9F}"/>
          </ac:spMkLst>
        </pc:spChg>
        <pc:spChg chg="add mod">
          <ac:chgData name="Pantelis Balaouras" userId="25e8755020fc1734" providerId="LiveId" clId="{63F8D67B-A8BB-4E49-A40D-C1BC24EFDE5E}" dt="2026-04-30T10:04:22.862" v="10742"/>
          <ac:spMkLst>
            <pc:docMk/>
            <pc:sldMk cId="0" sldId="683"/>
            <ac:spMk id="4" creationId="{331AE5AD-209E-C4EC-562B-2A66004807DD}"/>
          </ac:spMkLst>
        </pc:spChg>
        <pc:picChg chg="mod modCrop">
          <ac:chgData name="Pantelis Balaouras" userId="25e8755020fc1734" providerId="LiveId" clId="{63F8D67B-A8BB-4E49-A40D-C1BC24EFDE5E}" dt="2026-04-29T14:16:51.864" v="7579" actId="732"/>
          <ac:picMkLst>
            <pc:docMk/>
            <pc:sldMk cId="0" sldId="683"/>
            <ac:picMk id="2" creationId="{00000000-0000-0000-0000-000000000000}"/>
          </ac:picMkLst>
        </pc:picChg>
      </pc:sldChg>
      <pc:sldChg chg="addSp modSp add mod">
        <pc:chgData name="Pantelis Balaouras" userId="25e8755020fc1734" providerId="LiveId" clId="{63F8D67B-A8BB-4E49-A40D-C1BC24EFDE5E}" dt="2026-04-30T10:04:25.674" v="10745"/>
        <pc:sldMkLst>
          <pc:docMk/>
          <pc:sldMk cId="0" sldId="684"/>
        </pc:sldMkLst>
        <pc:spChg chg="add mod">
          <ac:chgData name="Pantelis Balaouras" userId="25e8755020fc1734" providerId="LiveId" clId="{63F8D67B-A8BB-4E49-A40D-C1BC24EFDE5E}" dt="2026-04-29T14:15:42.852" v="7569"/>
          <ac:spMkLst>
            <pc:docMk/>
            <pc:sldMk cId="0" sldId="684"/>
            <ac:spMk id="3" creationId="{D95A18A6-E1B0-6E77-0981-BA7C9B7E7C93}"/>
          </ac:spMkLst>
        </pc:spChg>
        <pc:spChg chg="add mod">
          <ac:chgData name="Pantelis Balaouras" userId="25e8755020fc1734" providerId="LiveId" clId="{63F8D67B-A8BB-4E49-A40D-C1BC24EFDE5E}" dt="2026-04-30T10:04:25.674" v="10745"/>
          <ac:spMkLst>
            <pc:docMk/>
            <pc:sldMk cId="0" sldId="684"/>
            <ac:spMk id="4" creationId="{C30AD1C5-9A05-07F3-5A89-C257C26C650E}"/>
          </ac:spMkLst>
        </pc:spChg>
        <pc:picChg chg="mod modCrop">
          <ac:chgData name="Pantelis Balaouras" userId="25e8755020fc1734" providerId="LiveId" clId="{63F8D67B-A8BB-4E49-A40D-C1BC24EFDE5E}" dt="2026-04-29T14:16:27.393" v="7576" actId="732"/>
          <ac:picMkLst>
            <pc:docMk/>
            <pc:sldMk cId="0" sldId="684"/>
            <ac:picMk id="2" creationId="{00000000-0000-0000-0000-000000000000}"/>
          </ac:picMkLst>
        </pc:picChg>
      </pc:sldChg>
      <pc:sldChg chg="addSp modSp add mod">
        <pc:chgData name="Pantelis Balaouras" userId="25e8755020fc1734" providerId="LiveId" clId="{63F8D67B-A8BB-4E49-A40D-C1BC24EFDE5E}" dt="2026-04-30T10:04:27.663" v="10747"/>
        <pc:sldMkLst>
          <pc:docMk/>
          <pc:sldMk cId="0" sldId="685"/>
        </pc:sldMkLst>
        <pc:spChg chg="add mod">
          <ac:chgData name="Pantelis Balaouras" userId="25e8755020fc1734" providerId="LiveId" clId="{63F8D67B-A8BB-4E49-A40D-C1BC24EFDE5E}" dt="2026-04-29T14:15:45.958" v="7571"/>
          <ac:spMkLst>
            <pc:docMk/>
            <pc:sldMk cId="0" sldId="685"/>
            <ac:spMk id="3" creationId="{7A97B21B-8B88-DB95-17AB-37CDF4485039}"/>
          </ac:spMkLst>
        </pc:spChg>
        <pc:spChg chg="add mod">
          <ac:chgData name="Pantelis Balaouras" userId="25e8755020fc1734" providerId="LiveId" clId="{63F8D67B-A8BB-4E49-A40D-C1BC24EFDE5E}" dt="2026-04-30T10:04:27.663" v="10747"/>
          <ac:spMkLst>
            <pc:docMk/>
            <pc:sldMk cId="0" sldId="685"/>
            <ac:spMk id="4" creationId="{B6C5D912-2326-3B99-EC84-A940C28C1B5B}"/>
          </ac:spMkLst>
        </pc:spChg>
        <pc:picChg chg="mod modCrop">
          <ac:chgData name="Pantelis Balaouras" userId="25e8755020fc1734" providerId="LiveId" clId="{63F8D67B-A8BB-4E49-A40D-C1BC24EFDE5E}" dt="2026-04-29T14:16:07.747" v="7574" actId="732"/>
          <ac:picMkLst>
            <pc:docMk/>
            <pc:sldMk cId="0" sldId="685"/>
            <ac:picMk id="2" creationId="{00000000-0000-0000-0000-000000000000}"/>
          </ac:picMkLst>
        </pc:picChg>
      </pc:sldChg>
      <pc:sldChg chg="addSp modSp add mod">
        <pc:chgData name="Pantelis Balaouras" userId="25e8755020fc1734" providerId="LiveId" clId="{63F8D67B-A8BB-4E49-A40D-C1BC24EFDE5E}" dt="2026-04-30T09:46:32.084" v="10571"/>
        <pc:sldMkLst>
          <pc:docMk/>
          <pc:sldMk cId="22711694" sldId="686"/>
        </pc:sldMkLst>
        <pc:spChg chg="mod">
          <ac:chgData name="Pantelis Balaouras" userId="25e8755020fc1734" providerId="LiveId" clId="{63F8D67B-A8BB-4E49-A40D-C1BC24EFDE5E}" dt="2026-04-29T13:44:44.377" v="7264" actId="6549"/>
          <ac:spMkLst>
            <pc:docMk/>
            <pc:sldMk cId="22711694" sldId="686"/>
            <ac:spMk id="3" creationId="{384F79F1-6586-2E01-E4F4-4E012A4C665B}"/>
          </ac:spMkLst>
        </pc:spChg>
        <pc:spChg chg="add mod">
          <ac:chgData name="Pantelis Balaouras" userId="25e8755020fc1734" providerId="LiveId" clId="{63F8D67B-A8BB-4E49-A40D-C1BC24EFDE5E}" dt="2026-04-29T14:11:57.885" v="7496"/>
          <ac:spMkLst>
            <pc:docMk/>
            <pc:sldMk cId="22711694" sldId="686"/>
            <ac:spMk id="4" creationId="{FCD780BC-0BD5-7A33-8322-886622D83AD5}"/>
          </ac:spMkLst>
        </pc:spChg>
        <pc:spChg chg="add mod">
          <ac:chgData name="Pantelis Balaouras" userId="25e8755020fc1734" providerId="LiveId" clId="{63F8D67B-A8BB-4E49-A40D-C1BC24EFDE5E}" dt="2026-04-30T09:46:32.084" v="10571"/>
          <ac:spMkLst>
            <pc:docMk/>
            <pc:sldMk cId="22711694" sldId="686"/>
            <ac:spMk id="5" creationId="{6DE7CF25-1E87-349E-1FEF-729D9D075F82}"/>
          </ac:spMkLst>
        </pc:spChg>
      </pc:sldChg>
      <pc:sldChg chg="addSp modSp add mod">
        <pc:chgData name="Pantelis Balaouras" userId="25e8755020fc1734" providerId="LiveId" clId="{63F8D67B-A8BB-4E49-A40D-C1BC24EFDE5E}" dt="2026-04-30T09:45:14" v="10500"/>
        <pc:sldMkLst>
          <pc:docMk/>
          <pc:sldMk cId="0" sldId="687"/>
        </pc:sldMkLst>
        <pc:spChg chg="add mod">
          <ac:chgData name="Pantelis Balaouras" userId="25e8755020fc1734" providerId="LiveId" clId="{63F8D67B-A8BB-4E49-A40D-C1BC24EFDE5E}" dt="2026-04-29T14:10:33.685" v="7478"/>
          <ac:spMkLst>
            <pc:docMk/>
            <pc:sldMk cId="0" sldId="687"/>
            <ac:spMk id="3" creationId="{95C67BDE-E796-7252-38AD-972312706DFD}"/>
          </ac:spMkLst>
        </pc:spChg>
        <pc:spChg chg="add mod">
          <ac:chgData name="Pantelis Balaouras" userId="25e8755020fc1734" providerId="LiveId" clId="{63F8D67B-A8BB-4E49-A40D-C1BC24EFDE5E}" dt="2026-04-30T09:45:14" v="10500"/>
          <ac:spMkLst>
            <pc:docMk/>
            <pc:sldMk cId="0" sldId="687"/>
            <ac:spMk id="4" creationId="{088A4873-17FD-5E6E-374E-C2B177A458C8}"/>
          </ac:spMkLst>
        </pc:spChg>
        <pc:picChg chg="mod modCrop">
          <ac:chgData name="Pantelis Balaouras" userId="25e8755020fc1734" providerId="LiveId" clId="{63F8D67B-A8BB-4E49-A40D-C1BC24EFDE5E}" dt="2026-04-29T14:27:06.111" v="7659" actId="732"/>
          <ac:picMkLst>
            <pc:docMk/>
            <pc:sldMk cId="0" sldId="687"/>
            <ac:picMk id="2" creationId="{00000000-0000-0000-0000-000000000000}"/>
          </ac:picMkLst>
        </pc:picChg>
      </pc:sldChg>
      <pc:sldChg chg="addSp modSp add mod">
        <pc:chgData name="Pantelis Balaouras" userId="25e8755020fc1734" providerId="LiveId" clId="{63F8D67B-A8BB-4E49-A40D-C1BC24EFDE5E}" dt="2026-04-30T09:45:15.898" v="10501"/>
        <pc:sldMkLst>
          <pc:docMk/>
          <pc:sldMk cId="0" sldId="688"/>
        </pc:sldMkLst>
        <pc:spChg chg="add mod">
          <ac:chgData name="Pantelis Balaouras" userId="25e8755020fc1734" providerId="LiveId" clId="{63F8D67B-A8BB-4E49-A40D-C1BC24EFDE5E}" dt="2026-04-29T14:10:35.668" v="7479"/>
          <ac:spMkLst>
            <pc:docMk/>
            <pc:sldMk cId="0" sldId="688"/>
            <ac:spMk id="3" creationId="{C6E9F824-D3B6-78C9-B0B2-9AEA609B6050}"/>
          </ac:spMkLst>
        </pc:spChg>
        <pc:spChg chg="add mod">
          <ac:chgData name="Pantelis Balaouras" userId="25e8755020fc1734" providerId="LiveId" clId="{63F8D67B-A8BB-4E49-A40D-C1BC24EFDE5E}" dt="2026-04-30T09:45:15.898" v="10501"/>
          <ac:spMkLst>
            <pc:docMk/>
            <pc:sldMk cId="0" sldId="688"/>
            <ac:spMk id="4" creationId="{FE059237-A344-C355-C708-8015C15B63CD}"/>
          </ac:spMkLst>
        </pc:spChg>
        <pc:picChg chg="mod modCrop">
          <ac:chgData name="Pantelis Balaouras" userId="25e8755020fc1734" providerId="LiveId" clId="{63F8D67B-A8BB-4E49-A40D-C1BC24EFDE5E}" dt="2026-04-29T14:26:56.761" v="7658" actId="732"/>
          <ac:picMkLst>
            <pc:docMk/>
            <pc:sldMk cId="0" sldId="688"/>
            <ac:picMk id="2" creationId="{00000000-0000-0000-0000-000000000000}"/>
          </ac:picMkLst>
        </pc:picChg>
      </pc:sldChg>
      <pc:sldChg chg="addSp modSp add mod">
        <pc:chgData name="Pantelis Balaouras" userId="25e8755020fc1734" providerId="LiveId" clId="{63F8D67B-A8BB-4E49-A40D-C1BC24EFDE5E}" dt="2026-04-30T09:45:34.874" v="10516" actId="1036"/>
        <pc:sldMkLst>
          <pc:docMk/>
          <pc:sldMk cId="0" sldId="689"/>
        </pc:sldMkLst>
        <pc:spChg chg="add mod">
          <ac:chgData name="Pantelis Balaouras" userId="25e8755020fc1734" providerId="LiveId" clId="{63F8D67B-A8BB-4E49-A40D-C1BC24EFDE5E}" dt="2026-04-29T14:10:38.445" v="7480"/>
          <ac:spMkLst>
            <pc:docMk/>
            <pc:sldMk cId="0" sldId="689"/>
            <ac:spMk id="3" creationId="{F48D41DF-662A-7654-752C-9724126ADE61}"/>
          </ac:spMkLst>
        </pc:spChg>
        <pc:spChg chg="add mod">
          <ac:chgData name="Pantelis Balaouras" userId="25e8755020fc1734" providerId="LiveId" clId="{63F8D67B-A8BB-4E49-A40D-C1BC24EFDE5E}" dt="2026-04-29T14:26:49.701" v="7657" actId="14100"/>
          <ac:spMkLst>
            <pc:docMk/>
            <pc:sldMk cId="0" sldId="689"/>
            <ac:spMk id="4" creationId="{77D72D4C-82CB-4D3A-2E1A-A0540AE04B88}"/>
          </ac:spMkLst>
        </pc:spChg>
        <pc:spChg chg="add mod">
          <ac:chgData name="Pantelis Balaouras" userId="25e8755020fc1734" providerId="LiveId" clId="{63F8D67B-A8BB-4E49-A40D-C1BC24EFDE5E}" dt="2026-04-30T09:45:34.874" v="10516" actId="1036"/>
          <ac:spMkLst>
            <pc:docMk/>
            <pc:sldMk cId="0" sldId="689"/>
            <ac:spMk id="5" creationId="{4BE18C53-04C1-3FFA-1D52-9B258B4E5922}"/>
          </ac:spMkLst>
        </pc:spChg>
        <pc:picChg chg="mod modCrop">
          <ac:chgData name="Pantelis Balaouras" userId="25e8755020fc1734" providerId="LiveId" clId="{63F8D67B-A8BB-4E49-A40D-C1BC24EFDE5E}" dt="2026-04-29T14:26:23.201" v="7649" actId="732"/>
          <ac:picMkLst>
            <pc:docMk/>
            <pc:sldMk cId="0" sldId="689"/>
            <ac:picMk id="2" creationId="{00000000-0000-0000-0000-000000000000}"/>
          </ac:picMkLst>
        </pc:picChg>
      </pc:sldChg>
      <pc:sldChg chg="addSp modSp add mod">
        <pc:chgData name="Pantelis Balaouras" userId="25e8755020fc1734" providerId="LiveId" clId="{63F8D67B-A8BB-4E49-A40D-C1BC24EFDE5E}" dt="2026-04-30T09:45:19.478" v="10503"/>
        <pc:sldMkLst>
          <pc:docMk/>
          <pc:sldMk cId="0" sldId="690"/>
        </pc:sldMkLst>
        <pc:spChg chg="add mod">
          <ac:chgData name="Pantelis Balaouras" userId="25e8755020fc1734" providerId="LiveId" clId="{63F8D67B-A8BB-4E49-A40D-C1BC24EFDE5E}" dt="2026-04-29T14:10:39.893" v="7481"/>
          <ac:spMkLst>
            <pc:docMk/>
            <pc:sldMk cId="0" sldId="690"/>
            <ac:spMk id="3" creationId="{F9C006C1-0D9D-AC49-1090-141B9CEDE614}"/>
          </ac:spMkLst>
        </pc:spChg>
        <pc:spChg chg="add mod">
          <ac:chgData name="Pantelis Balaouras" userId="25e8755020fc1734" providerId="LiveId" clId="{63F8D67B-A8BB-4E49-A40D-C1BC24EFDE5E}" dt="2026-04-30T09:45:19.478" v="10503"/>
          <ac:spMkLst>
            <pc:docMk/>
            <pc:sldMk cId="0" sldId="690"/>
            <ac:spMk id="4" creationId="{8F83E18E-857D-0C3C-7A46-CDA476EC43F7}"/>
          </ac:spMkLst>
        </pc:spChg>
        <pc:picChg chg="mod modCrop">
          <ac:chgData name="Pantelis Balaouras" userId="25e8755020fc1734" providerId="LiveId" clId="{63F8D67B-A8BB-4E49-A40D-C1BC24EFDE5E}" dt="2026-04-29T14:26:06.601" v="7648" actId="732"/>
          <ac:picMkLst>
            <pc:docMk/>
            <pc:sldMk cId="0" sldId="690"/>
            <ac:picMk id="2" creationId="{00000000-0000-0000-0000-000000000000}"/>
          </ac:picMkLst>
        </pc:picChg>
      </pc:sldChg>
      <pc:sldChg chg="addSp modSp add mod">
        <pc:chgData name="Pantelis Balaouras" userId="25e8755020fc1734" providerId="LiveId" clId="{63F8D67B-A8BB-4E49-A40D-C1BC24EFDE5E}" dt="2026-04-30T09:45:20.658" v="10504"/>
        <pc:sldMkLst>
          <pc:docMk/>
          <pc:sldMk cId="0" sldId="691"/>
        </pc:sldMkLst>
        <pc:spChg chg="add mod">
          <ac:chgData name="Pantelis Balaouras" userId="25e8755020fc1734" providerId="LiveId" clId="{63F8D67B-A8BB-4E49-A40D-C1BC24EFDE5E}" dt="2026-04-29T14:10:40.883" v="7482"/>
          <ac:spMkLst>
            <pc:docMk/>
            <pc:sldMk cId="0" sldId="691"/>
            <ac:spMk id="3" creationId="{D644EEF0-EDD4-D8C1-D7CE-FCB714669653}"/>
          </ac:spMkLst>
        </pc:spChg>
        <pc:spChg chg="add mod">
          <ac:chgData name="Pantelis Balaouras" userId="25e8755020fc1734" providerId="LiveId" clId="{63F8D67B-A8BB-4E49-A40D-C1BC24EFDE5E}" dt="2026-04-30T09:45:20.658" v="10504"/>
          <ac:spMkLst>
            <pc:docMk/>
            <pc:sldMk cId="0" sldId="691"/>
            <ac:spMk id="4" creationId="{0DD5ECFD-55C5-C556-D360-B264CE87218F}"/>
          </ac:spMkLst>
        </pc:spChg>
        <pc:picChg chg="mod modCrop">
          <ac:chgData name="Pantelis Balaouras" userId="25e8755020fc1734" providerId="LiveId" clId="{63F8D67B-A8BB-4E49-A40D-C1BC24EFDE5E}" dt="2026-04-29T14:25:59.011" v="7647" actId="732"/>
          <ac:picMkLst>
            <pc:docMk/>
            <pc:sldMk cId="0" sldId="691"/>
            <ac:picMk id="2" creationId="{00000000-0000-0000-0000-000000000000}"/>
          </ac:picMkLst>
        </pc:picChg>
      </pc:sldChg>
      <pc:sldChg chg="addSp modSp add">
        <pc:chgData name="Pantelis Balaouras" userId="25e8755020fc1734" providerId="LiveId" clId="{63F8D67B-A8BB-4E49-A40D-C1BC24EFDE5E}" dt="2026-04-30T09:45:40.763" v="10517"/>
        <pc:sldMkLst>
          <pc:docMk/>
          <pc:sldMk cId="0" sldId="692"/>
        </pc:sldMkLst>
        <pc:spChg chg="add mod">
          <ac:chgData name="Pantelis Balaouras" userId="25e8755020fc1734" providerId="LiveId" clId="{63F8D67B-A8BB-4E49-A40D-C1BC24EFDE5E}" dt="2026-04-29T14:10:41.861" v="7483"/>
          <ac:spMkLst>
            <pc:docMk/>
            <pc:sldMk cId="0" sldId="692"/>
            <ac:spMk id="3" creationId="{30D179AA-86DC-7D86-1CDC-1F397F6024DF}"/>
          </ac:spMkLst>
        </pc:spChg>
        <pc:spChg chg="add mod">
          <ac:chgData name="Pantelis Balaouras" userId="25e8755020fc1734" providerId="LiveId" clId="{63F8D67B-A8BB-4E49-A40D-C1BC24EFDE5E}" dt="2026-04-29T14:25:51.451" v="7646"/>
          <ac:spMkLst>
            <pc:docMk/>
            <pc:sldMk cId="0" sldId="692"/>
            <ac:spMk id="4" creationId="{18876038-3431-397D-3281-11C09215D78D}"/>
          </ac:spMkLst>
        </pc:spChg>
        <pc:spChg chg="add mod">
          <ac:chgData name="Pantelis Balaouras" userId="25e8755020fc1734" providerId="LiveId" clId="{63F8D67B-A8BB-4E49-A40D-C1BC24EFDE5E}" dt="2026-04-30T09:45:40.763" v="10517"/>
          <ac:spMkLst>
            <pc:docMk/>
            <pc:sldMk cId="0" sldId="692"/>
            <ac:spMk id="5" creationId="{1313FF4F-FC85-E363-18BA-BE255A835AE4}"/>
          </ac:spMkLst>
        </pc:spChg>
      </pc:sldChg>
      <pc:sldChg chg="add del">
        <pc:chgData name="Pantelis Balaouras" userId="25e8755020fc1734" providerId="LiveId" clId="{63F8D67B-A8BB-4E49-A40D-C1BC24EFDE5E}" dt="2026-04-29T13:58:19.757" v="7301" actId="47"/>
        <pc:sldMkLst>
          <pc:docMk/>
          <pc:sldMk cId="0" sldId="693"/>
        </pc:sldMkLst>
      </pc:sldChg>
      <pc:sldChg chg="add del">
        <pc:chgData name="Pantelis Balaouras" userId="25e8755020fc1734" providerId="LiveId" clId="{63F8D67B-A8BB-4E49-A40D-C1BC24EFDE5E}" dt="2026-04-29T13:58:32.289" v="7303" actId="47"/>
        <pc:sldMkLst>
          <pc:docMk/>
          <pc:sldMk cId="0" sldId="694"/>
        </pc:sldMkLst>
      </pc:sldChg>
      <pc:sldChg chg="addSp modSp add mod">
        <pc:chgData name="Pantelis Balaouras" userId="25e8755020fc1734" providerId="LiveId" clId="{63F8D67B-A8BB-4E49-A40D-C1BC24EFDE5E}" dt="2026-04-30T09:45:46.146" v="10520"/>
        <pc:sldMkLst>
          <pc:docMk/>
          <pc:sldMk cId="0" sldId="695"/>
        </pc:sldMkLst>
        <pc:spChg chg="add mod">
          <ac:chgData name="Pantelis Balaouras" userId="25e8755020fc1734" providerId="LiveId" clId="{63F8D67B-A8BB-4E49-A40D-C1BC24EFDE5E}" dt="2026-04-29T14:10:45.655" v="7486"/>
          <ac:spMkLst>
            <pc:docMk/>
            <pc:sldMk cId="0" sldId="695"/>
            <ac:spMk id="3" creationId="{46335DF5-88FD-998F-C2B6-B08EFED64E73}"/>
          </ac:spMkLst>
        </pc:spChg>
        <pc:spChg chg="add mod">
          <ac:chgData name="Pantelis Balaouras" userId="25e8755020fc1734" providerId="LiveId" clId="{63F8D67B-A8BB-4E49-A40D-C1BC24EFDE5E}" dt="2026-04-30T09:45:46.146" v="10520"/>
          <ac:spMkLst>
            <pc:docMk/>
            <pc:sldMk cId="0" sldId="695"/>
            <ac:spMk id="3" creationId="{48844518-94B1-3CAE-55F9-5A20BBF62457}"/>
          </ac:spMkLst>
        </pc:spChg>
        <pc:picChg chg="mod modCrop">
          <ac:chgData name="Pantelis Balaouras" userId="25e8755020fc1734" providerId="LiveId" clId="{63F8D67B-A8BB-4E49-A40D-C1BC24EFDE5E}" dt="2026-04-29T14:25:01.113" v="7639" actId="732"/>
          <ac:picMkLst>
            <pc:docMk/>
            <pc:sldMk cId="0" sldId="695"/>
            <ac:picMk id="2" creationId="{00000000-0000-0000-0000-000000000000}"/>
          </ac:picMkLst>
        </pc:picChg>
      </pc:sldChg>
      <pc:sldChg chg="addSp modSp add mod">
        <pc:chgData name="Pantelis Balaouras" userId="25e8755020fc1734" providerId="LiveId" clId="{63F8D67B-A8BB-4E49-A40D-C1BC24EFDE5E}" dt="2026-04-30T09:45:47.212" v="10521"/>
        <pc:sldMkLst>
          <pc:docMk/>
          <pc:sldMk cId="0" sldId="696"/>
        </pc:sldMkLst>
        <pc:spChg chg="add mod">
          <ac:chgData name="Pantelis Balaouras" userId="25e8755020fc1734" providerId="LiveId" clId="{63F8D67B-A8BB-4E49-A40D-C1BC24EFDE5E}" dt="2026-04-29T14:10:50.427" v="7487"/>
          <ac:spMkLst>
            <pc:docMk/>
            <pc:sldMk cId="0" sldId="696"/>
            <ac:spMk id="3" creationId="{88671817-DDB6-B0D0-C342-F2F4F04CECA9}"/>
          </ac:spMkLst>
        </pc:spChg>
        <pc:spChg chg="add mod">
          <ac:chgData name="Pantelis Balaouras" userId="25e8755020fc1734" providerId="LiveId" clId="{63F8D67B-A8BB-4E49-A40D-C1BC24EFDE5E}" dt="2026-04-30T09:45:47.212" v="10521"/>
          <ac:spMkLst>
            <pc:docMk/>
            <pc:sldMk cId="0" sldId="696"/>
            <ac:spMk id="4" creationId="{C629EB58-140B-C6DE-DA63-452921E13A79}"/>
          </ac:spMkLst>
        </pc:spChg>
        <pc:picChg chg="mod modCrop">
          <ac:chgData name="Pantelis Balaouras" userId="25e8755020fc1734" providerId="LiveId" clId="{63F8D67B-A8BB-4E49-A40D-C1BC24EFDE5E}" dt="2026-04-29T14:24:49.969" v="7638" actId="732"/>
          <ac:picMkLst>
            <pc:docMk/>
            <pc:sldMk cId="0" sldId="696"/>
            <ac:picMk id="2" creationId="{00000000-0000-0000-0000-000000000000}"/>
          </ac:picMkLst>
        </pc:picChg>
      </pc:sldChg>
      <pc:sldChg chg="addSp modSp add mod">
        <pc:chgData name="Pantelis Balaouras" userId="25e8755020fc1734" providerId="LiveId" clId="{63F8D67B-A8BB-4E49-A40D-C1BC24EFDE5E}" dt="2026-04-30T09:45:48.646" v="10522"/>
        <pc:sldMkLst>
          <pc:docMk/>
          <pc:sldMk cId="0" sldId="697"/>
        </pc:sldMkLst>
        <pc:spChg chg="add mod">
          <ac:chgData name="Pantelis Balaouras" userId="25e8755020fc1734" providerId="LiveId" clId="{63F8D67B-A8BB-4E49-A40D-C1BC24EFDE5E}" dt="2026-04-30T09:45:48.646" v="10522"/>
          <ac:spMkLst>
            <pc:docMk/>
            <pc:sldMk cId="0" sldId="697"/>
            <ac:spMk id="3" creationId="{8683F22A-9D13-769F-082D-2F82753B2298}"/>
          </ac:spMkLst>
        </pc:spChg>
        <pc:picChg chg="mod modCrop">
          <ac:chgData name="Pantelis Balaouras" userId="25e8755020fc1734" providerId="LiveId" clId="{63F8D67B-A8BB-4E49-A40D-C1BC24EFDE5E}" dt="2026-04-29T14:24:28.401" v="7635" actId="732"/>
          <ac:picMkLst>
            <pc:docMk/>
            <pc:sldMk cId="0" sldId="697"/>
            <ac:picMk id="2" creationId="{00000000-0000-0000-0000-000000000000}"/>
          </ac:picMkLst>
        </pc:picChg>
      </pc:sldChg>
      <pc:sldChg chg="addSp modSp add mod">
        <pc:chgData name="Pantelis Balaouras" userId="25e8755020fc1734" providerId="LiveId" clId="{63F8D67B-A8BB-4E49-A40D-C1BC24EFDE5E}" dt="2026-04-30T09:45:49.955" v="10523"/>
        <pc:sldMkLst>
          <pc:docMk/>
          <pc:sldMk cId="0" sldId="698"/>
        </pc:sldMkLst>
        <pc:spChg chg="add mod">
          <ac:chgData name="Pantelis Balaouras" userId="25e8755020fc1734" providerId="LiveId" clId="{63F8D67B-A8BB-4E49-A40D-C1BC24EFDE5E}" dt="2026-04-29T14:10:56.883" v="7488"/>
          <ac:spMkLst>
            <pc:docMk/>
            <pc:sldMk cId="0" sldId="698"/>
            <ac:spMk id="3" creationId="{C3348439-09B5-606A-73B6-A0689926DD03}"/>
          </ac:spMkLst>
        </pc:spChg>
        <pc:spChg chg="add mod">
          <ac:chgData name="Pantelis Balaouras" userId="25e8755020fc1734" providerId="LiveId" clId="{63F8D67B-A8BB-4E49-A40D-C1BC24EFDE5E}" dt="2026-04-30T09:45:49.955" v="10523"/>
          <ac:spMkLst>
            <pc:docMk/>
            <pc:sldMk cId="0" sldId="698"/>
            <ac:spMk id="4" creationId="{D2F702C0-6A66-BF04-0BCC-26AE33C0BCE1}"/>
          </ac:spMkLst>
        </pc:spChg>
        <pc:picChg chg="mod modCrop">
          <ac:chgData name="Pantelis Balaouras" userId="25e8755020fc1734" providerId="LiveId" clId="{63F8D67B-A8BB-4E49-A40D-C1BC24EFDE5E}" dt="2026-04-29T14:24:18.841" v="7634" actId="732"/>
          <ac:picMkLst>
            <pc:docMk/>
            <pc:sldMk cId="0" sldId="698"/>
            <ac:picMk id="2" creationId="{00000000-0000-0000-0000-000000000000}"/>
          </ac:picMkLst>
        </pc:picChg>
      </pc:sldChg>
      <pc:sldChg chg="addSp modSp add mod">
        <pc:chgData name="Pantelis Balaouras" userId="25e8755020fc1734" providerId="LiveId" clId="{63F8D67B-A8BB-4E49-A40D-C1BC24EFDE5E}" dt="2026-04-30T09:45:42.867" v="10518"/>
        <pc:sldMkLst>
          <pc:docMk/>
          <pc:sldMk cId="0" sldId="699"/>
        </pc:sldMkLst>
        <pc:spChg chg="add mod">
          <ac:chgData name="Pantelis Balaouras" userId="25e8755020fc1734" providerId="LiveId" clId="{63F8D67B-A8BB-4E49-A40D-C1BC24EFDE5E}" dt="2026-04-29T14:10:42.946" v="7484"/>
          <ac:spMkLst>
            <pc:docMk/>
            <pc:sldMk cId="0" sldId="699"/>
            <ac:spMk id="3" creationId="{6E870E39-5996-E269-1EE4-1448F2D1E293}"/>
          </ac:spMkLst>
        </pc:spChg>
        <pc:spChg chg="add mod">
          <ac:chgData name="Pantelis Balaouras" userId="25e8755020fc1734" providerId="LiveId" clId="{63F8D67B-A8BB-4E49-A40D-C1BC24EFDE5E}" dt="2026-04-29T14:25:39.881" v="7645" actId="1037"/>
          <ac:spMkLst>
            <pc:docMk/>
            <pc:sldMk cId="0" sldId="699"/>
            <ac:spMk id="4" creationId="{55A3EEC6-DECB-F7F8-C60F-D17A04398074}"/>
          </ac:spMkLst>
        </pc:spChg>
        <pc:spChg chg="add mod">
          <ac:chgData name="Pantelis Balaouras" userId="25e8755020fc1734" providerId="LiveId" clId="{63F8D67B-A8BB-4E49-A40D-C1BC24EFDE5E}" dt="2026-04-30T09:45:42.867" v="10518"/>
          <ac:spMkLst>
            <pc:docMk/>
            <pc:sldMk cId="0" sldId="699"/>
            <ac:spMk id="5" creationId="{5D44B014-99D6-16F2-6F4D-3730664C3767}"/>
          </ac:spMkLst>
        </pc:spChg>
      </pc:sldChg>
      <pc:sldChg chg="addSp modSp add mod">
        <pc:chgData name="Pantelis Balaouras" userId="25e8755020fc1734" providerId="LiveId" clId="{63F8D67B-A8BB-4E49-A40D-C1BC24EFDE5E}" dt="2026-04-30T09:45:44.898" v="10519"/>
        <pc:sldMkLst>
          <pc:docMk/>
          <pc:sldMk cId="0" sldId="700"/>
        </pc:sldMkLst>
        <pc:spChg chg="add mod">
          <ac:chgData name="Pantelis Balaouras" userId="25e8755020fc1734" providerId="LiveId" clId="{63F8D67B-A8BB-4E49-A40D-C1BC24EFDE5E}" dt="2026-04-29T14:10:44.587" v="7485"/>
          <ac:spMkLst>
            <pc:docMk/>
            <pc:sldMk cId="0" sldId="700"/>
            <ac:spMk id="3" creationId="{68F37875-A4FD-C764-EEB1-70FA9D276000}"/>
          </ac:spMkLst>
        </pc:spChg>
        <pc:spChg chg="add mod">
          <ac:chgData name="Pantelis Balaouras" userId="25e8755020fc1734" providerId="LiveId" clId="{63F8D67B-A8BB-4E49-A40D-C1BC24EFDE5E}" dt="2026-04-30T09:45:44.898" v="10519"/>
          <ac:spMkLst>
            <pc:docMk/>
            <pc:sldMk cId="0" sldId="700"/>
            <ac:spMk id="4" creationId="{318A9B39-2D6A-32B2-93C0-CB0A1EA3D0A6}"/>
          </ac:spMkLst>
        </pc:spChg>
        <pc:picChg chg="mod modCrop">
          <ac:chgData name="Pantelis Balaouras" userId="25e8755020fc1734" providerId="LiveId" clId="{63F8D67B-A8BB-4E49-A40D-C1BC24EFDE5E}" dt="2026-04-29T14:25:09.361" v="7640" actId="732"/>
          <ac:picMkLst>
            <pc:docMk/>
            <pc:sldMk cId="0" sldId="700"/>
            <ac:picMk id="2" creationId="{00000000-0000-0000-0000-000000000000}"/>
          </ac:picMkLst>
        </pc:picChg>
      </pc:sldChg>
      <pc:sldChg chg="addSp modSp new mod modClrScheme chgLayout modNotesTx">
        <pc:chgData name="Pantelis Balaouras" userId="25e8755020fc1734" providerId="LiveId" clId="{63F8D67B-A8BB-4E49-A40D-C1BC24EFDE5E}" dt="2026-04-30T08:16:37.398" v="8035" actId="20577"/>
        <pc:sldMkLst>
          <pc:docMk/>
          <pc:sldMk cId="297961905" sldId="701"/>
        </pc:sldMkLst>
        <pc:spChg chg="add mod">
          <ac:chgData name="Pantelis Balaouras" userId="25e8755020fc1734" providerId="LiveId" clId="{63F8D67B-A8BB-4E49-A40D-C1BC24EFDE5E}" dt="2026-04-30T08:15:24.874" v="8021" actId="20577"/>
          <ac:spMkLst>
            <pc:docMk/>
            <pc:sldMk cId="297961905" sldId="701"/>
            <ac:spMk id="2" creationId="{0BA651DA-4AE4-B6BF-5B14-EBC3F00F5AC0}"/>
          </ac:spMkLst>
        </pc:spChg>
        <pc:spChg chg="add mod">
          <ac:chgData name="Pantelis Balaouras" userId="25e8755020fc1734" providerId="LiveId" clId="{63F8D67B-A8BB-4E49-A40D-C1BC24EFDE5E}" dt="2026-04-30T08:16:37.398" v="8035" actId="20577"/>
          <ac:spMkLst>
            <pc:docMk/>
            <pc:sldMk cId="297961905" sldId="701"/>
            <ac:spMk id="3" creationId="{7D5F1E7F-0D2B-481E-83F6-E5BAC9B7F314}"/>
          </ac:spMkLst>
        </pc:spChg>
      </pc:sldChg>
      <pc:sldChg chg="addSp modSp new mod modClrScheme chgLayout">
        <pc:chgData name="Pantelis Balaouras" userId="25e8755020fc1734" providerId="LiveId" clId="{63F8D67B-A8BB-4E49-A40D-C1BC24EFDE5E}" dt="2026-04-30T10:45:38.838" v="11313" actId="20577"/>
        <pc:sldMkLst>
          <pc:docMk/>
          <pc:sldMk cId="1402512952" sldId="702"/>
        </pc:sldMkLst>
        <pc:spChg chg="add mod">
          <ac:chgData name="Pantelis Balaouras" userId="25e8755020fc1734" providerId="LiveId" clId="{63F8D67B-A8BB-4E49-A40D-C1BC24EFDE5E}" dt="2026-04-30T10:45:38.838" v="11313" actId="20577"/>
          <ac:spMkLst>
            <pc:docMk/>
            <pc:sldMk cId="1402512952" sldId="702"/>
            <ac:spMk id="2" creationId="{017FBA48-1D31-50FC-4E58-FBB7FD7D6237}"/>
          </ac:spMkLst>
        </pc:spChg>
        <pc:spChg chg="add mod">
          <ac:chgData name="Pantelis Balaouras" userId="25e8755020fc1734" providerId="LiveId" clId="{63F8D67B-A8BB-4E49-A40D-C1BC24EFDE5E}" dt="2026-04-30T10:41:16.870" v="11145" actId="20577"/>
          <ac:spMkLst>
            <pc:docMk/>
            <pc:sldMk cId="1402512952" sldId="702"/>
            <ac:spMk id="3" creationId="{397D4DCF-7F08-99CD-6907-9F0A2A455C12}"/>
          </ac:spMkLst>
        </pc:spChg>
      </pc:sldChg>
      <pc:sldChg chg="addSp modSp new mod modClrScheme chgLayout">
        <pc:chgData name="Pantelis Balaouras" userId="25e8755020fc1734" providerId="LiveId" clId="{63F8D67B-A8BB-4E49-A40D-C1BC24EFDE5E}" dt="2026-04-30T10:57:33.523" v="11497" actId="12"/>
        <pc:sldMkLst>
          <pc:docMk/>
          <pc:sldMk cId="794155589" sldId="703"/>
        </pc:sldMkLst>
        <pc:spChg chg="add mod">
          <ac:chgData name="Pantelis Balaouras" userId="25e8755020fc1734" providerId="LiveId" clId="{63F8D67B-A8BB-4E49-A40D-C1BC24EFDE5E}" dt="2026-04-30T10:56:54.844" v="11432" actId="20577"/>
          <ac:spMkLst>
            <pc:docMk/>
            <pc:sldMk cId="794155589" sldId="703"/>
            <ac:spMk id="2" creationId="{E3E10FCD-8862-0078-D359-B682303C8CAE}"/>
          </ac:spMkLst>
        </pc:spChg>
        <pc:spChg chg="add mod">
          <ac:chgData name="Pantelis Balaouras" userId="25e8755020fc1734" providerId="LiveId" clId="{63F8D67B-A8BB-4E49-A40D-C1BC24EFDE5E}" dt="2026-04-30T10:57:33.523" v="11497" actId="12"/>
          <ac:spMkLst>
            <pc:docMk/>
            <pc:sldMk cId="794155589" sldId="703"/>
            <ac:spMk id="3" creationId="{152B0CF8-464D-9672-A1FD-12A3DE0DA059}"/>
          </ac:spMkLst>
        </pc:spChg>
      </pc:sldChg>
      <pc:sldChg chg="addSp modSp new mod modClrScheme chgLayout">
        <pc:chgData name="Pantelis Balaouras" userId="25e8755020fc1734" providerId="LiveId" clId="{63F8D67B-A8BB-4E49-A40D-C1BC24EFDE5E}" dt="2026-04-30T11:13:55.072" v="11658"/>
        <pc:sldMkLst>
          <pc:docMk/>
          <pc:sldMk cId="2876701148" sldId="704"/>
        </pc:sldMkLst>
        <pc:spChg chg="add mod">
          <ac:chgData name="Pantelis Balaouras" userId="25e8755020fc1734" providerId="LiveId" clId="{63F8D67B-A8BB-4E49-A40D-C1BC24EFDE5E}" dt="2026-04-30T11:00:34.804" v="11549" actId="20577"/>
          <ac:spMkLst>
            <pc:docMk/>
            <pc:sldMk cId="2876701148" sldId="704"/>
            <ac:spMk id="2" creationId="{41D744A5-94EB-73C8-510A-1480CAF4591D}"/>
          </ac:spMkLst>
        </pc:spChg>
        <pc:spChg chg="add mod">
          <ac:chgData name="Pantelis Balaouras" userId="25e8755020fc1734" providerId="LiveId" clId="{63F8D67B-A8BB-4E49-A40D-C1BC24EFDE5E}" dt="2026-04-30T11:12:19.856" v="11654" actId="20577"/>
          <ac:spMkLst>
            <pc:docMk/>
            <pc:sldMk cId="2876701148" sldId="704"/>
            <ac:spMk id="3" creationId="{2228B59C-F87A-7093-9D2E-8E4F3934253D}"/>
          </ac:spMkLst>
        </pc:spChg>
        <pc:spChg chg="add mod">
          <ac:chgData name="Pantelis Balaouras" userId="25e8755020fc1734" providerId="LiveId" clId="{63F8D67B-A8BB-4E49-A40D-C1BC24EFDE5E}" dt="2026-04-30T11:13:28.637" v="11655"/>
          <ac:spMkLst>
            <pc:docMk/>
            <pc:sldMk cId="2876701148" sldId="704"/>
            <ac:spMk id="5" creationId="{0BCFB09D-8356-13AF-8F3A-3B2C077CC554}"/>
          </ac:spMkLst>
        </pc:spChg>
        <pc:spChg chg="add mod">
          <ac:chgData name="Pantelis Balaouras" userId="25e8755020fc1734" providerId="LiveId" clId="{63F8D67B-A8BB-4E49-A40D-C1BC24EFDE5E}" dt="2026-04-30T11:13:37.252" v="11656"/>
          <ac:spMkLst>
            <pc:docMk/>
            <pc:sldMk cId="2876701148" sldId="704"/>
            <ac:spMk id="6" creationId="{1B71B0CA-1118-3536-7C19-63A37DB4C0C4}"/>
          </ac:spMkLst>
        </pc:spChg>
        <pc:spChg chg="add mod">
          <ac:chgData name="Pantelis Balaouras" userId="25e8755020fc1734" providerId="LiveId" clId="{63F8D67B-A8BB-4E49-A40D-C1BC24EFDE5E}" dt="2026-04-30T11:13:55.072" v="11658"/>
          <ac:spMkLst>
            <pc:docMk/>
            <pc:sldMk cId="2876701148" sldId="704"/>
            <ac:spMk id="8" creationId="{85E8EDA6-D5B9-D5D4-700C-64341FE4FBC3}"/>
          </ac:spMkLst>
        </pc:spChg>
        <pc:picChg chg="add mod">
          <ac:chgData name="Pantelis Balaouras" userId="25e8755020fc1734" providerId="LiveId" clId="{63F8D67B-A8BB-4E49-A40D-C1BC24EFDE5E}" dt="2026-04-30T11:13:28.637" v="11655"/>
          <ac:picMkLst>
            <pc:docMk/>
            <pc:sldMk cId="2876701148" sldId="704"/>
            <ac:picMk id="4" creationId="{0368617B-93C2-8344-87CA-97D41FC9EAB2}"/>
          </ac:picMkLst>
        </pc:picChg>
        <pc:picChg chg="add mod">
          <ac:chgData name="Pantelis Balaouras" userId="25e8755020fc1734" providerId="LiveId" clId="{63F8D67B-A8BB-4E49-A40D-C1BC24EFDE5E}" dt="2026-04-30T11:13:44.704" v="11657"/>
          <ac:picMkLst>
            <pc:docMk/>
            <pc:sldMk cId="2876701148" sldId="704"/>
            <ac:picMk id="7" creationId="{EBE021C7-BAF5-437A-15DD-CB4A3D154069}"/>
          </ac:picMkLst>
        </pc:picChg>
      </pc:sldChg>
      <pc:sldMasterChg chg="delSp modSp mod modSldLayout">
        <pc:chgData name="Pantelis Balaouras" userId="25e8755020fc1734" providerId="LiveId" clId="{63F8D67B-A8BB-4E49-A40D-C1BC24EFDE5E}" dt="2026-04-29T09:05:50.183" v="5232" actId="12"/>
        <pc:sldMasterMkLst>
          <pc:docMk/>
          <pc:sldMasterMk cId="963389472" sldId="2147483648"/>
        </pc:sldMasterMkLst>
        <pc:spChg chg="mod">
          <ac:chgData name="Pantelis Balaouras" userId="25e8755020fc1734" providerId="LiveId" clId="{63F8D67B-A8BB-4E49-A40D-C1BC24EFDE5E}" dt="2026-04-21T06:31:26.320" v="71" actId="113"/>
          <ac:spMkLst>
            <pc:docMk/>
            <pc:sldMasterMk cId="963389472" sldId="2147483648"/>
            <ac:spMk id="2" creationId="{1B7E8624-760B-5258-ECF7-9A1A2A577E01}"/>
          </ac:spMkLst>
        </pc:spChg>
        <pc:spChg chg="mod">
          <ac:chgData name="Pantelis Balaouras" userId="25e8755020fc1734" providerId="LiveId" clId="{63F8D67B-A8BB-4E49-A40D-C1BC24EFDE5E}" dt="2026-04-21T06:31:33.552" v="72" actId="14100"/>
          <ac:spMkLst>
            <pc:docMk/>
            <pc:sldMasterMk cId="963389472" sldId="2147483648"/>
            <ac:spMk id="3" creationId="{3078CEDE-9842-5B81-A3A2-F3DF2A28517D}"/>
          </ac:spMkLst>
        </pc:spChg>
        <pc:spChg chg="mod">
          <ac:chgData name="Pantelis Balaouras" userId="25e8755020fc1734" providerId="LiveId" clId="{63F8D67B-A8BB-4E49-A40D-C1BC24EFDE5E}" dt="2026-04-21T06:31:21.287" v="70" actId="14100"/>
          <ac:spMkLst>
            <pc:docMk/>
            <pc:sldMasterMk cId="963389472" sldId="2147483648"/>
            <ac:spMk id="6" creationId="{FEF65221-4E16-3931-B34D-5970EF2C413A}"/>
          </ac:spMkLst>
        </pc:spChg>
        <pc:sldLayoutChg chg="modSp mod">
          <pc:chgData name="Pantelis Balaouras" userId="25e8755020fc1734" providerId="LiveId" clId="{63F8D67B-A8BB-4E49-A40D-C1BC24EFDE5E}" dt="2026-04-29T09:05:50.183" v="5232" actId="12"/>
          <pc:sldLayoutMkLst>
            <pc:docMk/>
            <pc:sldMasterMk cId="963389472" sldId="2147483648"/>
            <pc:sldLayoutMk cId="3184476743" sldId="2147483650"/>
          </pc:sldLayoutMkLst>
          <pc:spChg chg="mod">
            <ac:chgData name="Pantelis Balaouras" userId="25e8755020fc1734" providerId="LiveId" clId="{63F8D67B-A8BB-4E49-A40D-C1BC24EFDE5E}" dt="2026-04-21T06:29:28.650" v="62" actId="113"/>
            <ac:spMkLst>
              <pc:docMk/>
              <pc:sldMasterMk cId="963389472" sldId="2147483648"/>
              <pc:sldLayoutMk cId="3184476743" sldId="2147483650"/>
              <ac:spMk id="2" creationId="{D5DD6B85-6AAE-0075-33B5-961EC46E457C}"/>
            </ac:spMkLst>
          </pc:spChg>
          <pc:spChg chg="mod">
            <ac:chgData name="Pantelis Balaouras" userId="25e8755020fc1734" providerId="LiveId" clId="{63F8D67B-A8BB-4E49-A40D-C1BC24EFDE5E}" dt="2026-04-29T09:05:50.183" v="5232" actId="12"/>
            <ac:spMkLst>
              <pc:docMk/>
              <pc:sldMasterMk cId="963389472" sldId="2147483648"/>
              <pc:sldLayoutMk cId="3184476743" sldId="2147483650"/>
              <ac:spMk id="3" creationId="{F320B0AA-7D46-6EE5-924A-8D5ABED4C71F}"/>
            </ac:spMkLst>
          </pc:spChg>
        </pc:sldLayoutChg>
        <pc:sldLayoutChg chg="delSp modSp mod">
          <pc:chgData name="Pantelis Balaouras" userId="25e8755020fc1734" providerId="LiveId" clId="{63F8D67B-A8BB-4E49-A40D-C1BC24EFDE5E}" dt="2026-04-21T07:24:55.246" v="668" actId="948"/>
          <pc:sldLayoutMkLst>
            <pc:docMk/>
            <pc:sldMasterMk cId="963389472" sldId="2147483648"/>
            <pc:sldLayoutMk cId="3371163400" sldId="2147483652"/>
          </pc:sldLayoutMkLst>
          <pc:spChg chg="mod">
            <ac:chgData name="Pantelis Balaouras" userId="25e8755020fc1734" providerId="LiveId" clId="{63F8D67B-A8BB-4E49-A40D-C1BC24EFDE5E}" dt="2026-04-21T07:24:55.246" v="668" actId="948"/>
            <ac:spMkLst>
              <pc:docMk/>
              <pc:sldMasterMk cId="963389472" sldId="2147483648"/>
              <pc:sldLayoutMk cId="3371163400" sldId="2147483652"/>
              <ac:spMk id="3" creationId="{2D9F8C2D-F2BD-BFF2-B435-DFE18E10B0F4}"/>
            </ac:spMkLst>
          </pc:spChg>
          <pc:spChg chg="mod">
            <ac:chgData name="Pantelis Balaouras" userId="25e8755020fc1734" providerId="LiveId" clId="{63F8D67B-A8BB-4E49-A40D-C1BC24EFDE5E}" dt="2026-04-21T07:24:55.246" v="668" actId="948"/>
            <ac:spMkLst>
              <pc:docMk/>
              <pc:sldMasterMk cId="963389472" sldId="2147483648"/>
              <pc:sldLayoutMk cId="3371163400" sldId="2147483652"/>
              <ac:spMk id="4" creationId="{E76B75A1-6B9D-D191-1BE0-97972E515FD1}"/>
            </ac:spMkLst>
          </pc:sp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632F70-A259-4C96-B84D-8E0D2223B73F}"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502CC1EE-CA2B-4C11-8D4D-1C7BF19B6D38}">
      <dgm:prSet/>
      <dgm:spPr/>
      <dgm:t>
        <a:bodyPr/>
        <a:lstStyle/>
        <a:p>
          <a:r>
            <a:rPr lang="en-US" dirty="0"/>
            <a:t>1. </a:t>
          </a:r>
          <a:r>
            <a:rPr lang="el-GR" dirty="0"/>
            <a:t>Εισαγωγή στις τεχνολογίες βιντεοδιάσκεψης</a:t>
          </a:r>
          <a:endParaRPr lang="en-US" dirty="0"/>
        </a:p>
      </dgm:t>
    </dgm:pt>
    <dgm:pt modelId="{5E725E6F-D5C3-49F2-BDB7-AD8E0D382919}" type="parTrans" cxnId="{13D2F224-8E4A-403C-B245-EFEE7A1BF0E2}">
      <dgm:prSet/>
      <dgm:spPr/>
      <dgm:t>
        <a:bodyPr/>
        <a:lstStyle/>
        <a:p>
          <a:endParaRPr lang="en-US"/>
        </a:p>
      </dgm:t>
    </dgm:pt>
    <dgm:pt modelId="{AFCF7C8E-6925-4F01-B5DF-4BABA5C964D3}" type="sibTrans" cxnId="{13D2F224-8E4A-403C-B245-EFEE7A1BF0E2}">
      <dgm:prSet/>
      <dgm:spPr/>
      <dgm:t>
        <a:bodyPr/>
        <a:lstStyle/>
        <a:p>
          <a:endParaRPr lang="en-US"/>
        </a:p>
      </dgm:t>
    </dgm:pt>
    <dgm:pt modelId="{22C8B675-2B55-4EA3-8524-2284459A9109}">
      <dgm:prSet/>
      <dgm:spPr/>
      <dgm:t>
        <a:bodyPr/>
        <a:lstStyle/>
        <a:p>
          <a:r>
            <a:rPr lang="en-US" dirty="0"/>
            <a:t>2. </a:t>
          </a:r>
          <a:r>
            <a:rPr lang="el-GR" dirty="0"/>
            <a:t>Εξοπλισμός βιντεοδιάσκεψης</a:t>
          </a:r>
          <a:endParaRPr lang="en-US" dirty="0"/>
        </a:p>
      </dgm:t>
    </dgm:pt>
    <dgm:pt modelId="{2EB47197-38D6-49E8-89CA-3824934A10F1}" type="parTrans" cxnId="{04B3F07A-2B4F-4CDA-90C1-895D68E0CA20}">
      <dgm:prSet/>
      <dgm:spPr/>
      <dgm:t>
        <a:bodyPr/>
        <a:lstStyle/>
        <a:p>
          <a:endParaRPr lang="en-US"/>
        </a:p>
      </dgm:t>
    </dgm:pt>
    <dgm:pt modelId="{BC9498DC-39C8-4363-84C0-AA35BE050BAE}" type="sibTrans" cxnId="{04B3F07A-2B4F-4CDA-90C1-895D68E0CA20}">
      <dgm:prSet/>
      <dgm:spPr/>
      <dgm:t>
        <a:bodyPr/>
        <a:lstStyle/>
        <a:p>
          <a:endParaRPr lang="en-US"/>
        </a:p>
      </dgm:t>
    </dgm:pt>
    <dgm:pt modelId="{DAA39552-0D44-4728-8BC4-D40F8050C8AE}">
      <dgm:prSet/>
      <dgm:spPr/>
      <dgm:t>
        <a:bodyPr/>
        <a:lstStyle/>
        <a:p>
          <a:r>
            <a:rPr lang="en-US" dirty="0"/>
            <a:t>3. </a:t>
          </a:r>
          <a:r>
            <a:rPr lang="el-GR" dirty="0"/>
            <a:t>Βασικές έννοιες και όροι τηλεδιάσκεψης </a:t>
          </a:r>
          <a:endParaRPr lang="en-US" dirty="0"/>
        </a:p>
      </dgm:t>
    </dgm:pt>
    <dgm:pt modelId="{F6A699DC-50A8-40C0-A7B0-7335C435E30C}" type="parTrans" cxnId="{97837A54-96EE-49B3-B7EA-B8F62F2D107D}">
      <dgm:prSet/>
      <dgm:spPr/>
      <dgm:t>
        <a:bodyPr/>
        <a:lstStyle/>
        <a:p>
          <a:endParaRPr lang="en-US"/>
        </a:p>
      </dgm:t>
    </dgm:pt>
    <dgm:pt modelId="{4AEF3F06-C6AC-4F9D-BD4C-5A0C11E17151}" type="sibTrans" cxnId="{97837A54-96EE-49B3-B7EA-B8F62F2D107D}">
      <dgm:prSet/>
      <dgm:spPr/>
      <dgm:t>
        <a:bodyPr/>
        <a:lstStyle/>
        <a:p>
          <a:endParaRPr lang="en-US"/>
        </a:p>
      </dgm:t>
    </dgm:pt>
    <dgm:pt modelId="{9CA46015-BD3B-461A-BA44-59880013DCFC}">
      <dgm:prSet/>
      <dgm:spPr/>
      <dgm:t>
        <a:bodyPr/>
        <a:lstStyle/>
        <a:p>
          <a:r>
            <a:rPr lang="en-US" dirty="0"/>
            <a:t>4. </a:t>
          </a:r>
          <a:r>
            <a:rPr lang="el-GR" dirty="0"/>
            <a:t>Ανοικτά πρωτόκολλα και αρχιτεκτονικές </a:t>
          </a:r>
          <a:endParaRPr lang="en-US" dirty="0"/>
        </a:p>
      </dgm:t>
    </dgm:pt>
    <dgm:pt modelId="{0B11AE4D-4223-486B-9DC6-8A2A3D7C650F}" type="parTrans" cxnId="{CFC90855-47DE-47F4-AB15-96AE1A4659C4}">
      <dgm:prSet/>
      <dgm:spPr/>
      <dgm:t>
        <a:bodyPr/>
        <a:lstStyle/>
        <a:p>
          <a:endParaRPr lang="en-US"/>
        </a:p>
      </dgm:t>
    </dgm:pt>
    <dgm:pt modelId="{CB4E033F-E9DE-4523-BE48-A035FB62DB41}" type="sibTrans" cxnId="{CFC90855-47DE-47F4-AB15-96AE1A4659C4}">
      <dgm:prSet/>
      <dgm:spPr/>
      <dgm:t>
        <a:bodyPr/>
        <a:lstStyle/>
        <a:p>
          <a:endParaRPr lang="en-US"/>
        </a:p>
      </dgm:t>
    </dgm:pt>
    <dgm:pt modelId="{301596B6-E4A9-489D-B9B4-66CFE5E78134}">
      <dgm:prSet/>
      <dgm:spPr/>
      <dgm:t>
        <a:bodyPr/>
        <a:lstStyle/>
        <a:p>
          <a:r>
            <a:rPr lang="en-GB" dirty="0"/>
            <a:t>5. H </a:t>
          </a:r>
          <a:r>
            <a:rPr lang="el-GR" dirty="0"/>
            <a:t>οικογένεια πρωτοκόλλων </a:t>
          </a:r>
          <a:r>
            <a:rPr lang="en-GB" dirty="0"/>
            <a:t>H.323</a:t>
          </a:r>
          <a:endParaRPr lang="en-US" dirty="0"/>
        </a:p>
      </dgm:t>
    </dgm:pt>
    <dgm:pt modelId="{19631DA7-5024-41F5-AD9D-53A80E7DB68D}" type="parTrans" cxnId="{052D980C-0E9D-48B6-97CD-6E90EB83000B}">
      <dgm:prSet/>
      <dgm:spPr/>
      <dgm:t>
        <a:bodyPr/>
        <a:lstStyle/>
        <a:p>
          <a:endParaRPr lang="en-US"/>
        </a:p>
      </dgm:t>
    </dgm:pt>
    <dgm:pt modelId="{227D8E95-B01E-48F7-A30B-E77759BE11BE}" type="sibTrans" cxnId="{052D980C-0E9D-48B6-97CD-6E90EB83000B}">
      <dgm:prSet/>
      <dgm:spPr/>
      <dgm:t>
        <a:bodyPr/>
        <a:lstStyle/>
        <a:p>
          <a:endParaRPr lang="en-US"/>
        </a:p>
      </dgm:t>
    </dgm:pt>
    <dgm:pt modelId="{E8948EA2-5BE0-47D2-998E-4AE0BCD8F731}">
      <dgm:prSet/>
      <dgm:spPr/>
      <dgm:t>
        <a:bodyPr/>
        <a:lstStyle/>
        <a:p>
          <a:r>
            <a:rPr lang="en-US" dirty="0"/>
            <a:t>6. </a:t>
          </a:r>
          <a:r>
            <a:rPr lang="el-GR" dirty="0"/>
            <a:t>Το πρωτόκολλο </a:t>
          </a:r>
          <a:r>
            <a:rPr lang="en-GB" dirty="0"/>
            <a:t>SIP</a:t>
          </a:r>
          <a:endParaRPr lang="en-US" dirty="0"/>
        </a:p>
      </dgm:t>
    </dgm:pt>
    <dgm:pt modelId="{D82AB6C7-A8D3-4F32-B9BC-FBEC4B39480E}" type="parTrans" cxnId="{559A8001-CBA7-4084-8B02-08D4DC2C36DC}">
      <dgm:prSet/>
      <dgm:spPr/>
      <dgm:t>
        <a:bodyPr/>
        <a:lstStyle/>
        <a:p>
          <a:endParaRPr lang="en-US"/>
        </a:p>
      </dgm:t>
    </dgm:pt>
    <dgm:pt modelId="{85F01F2C-0769-4EDA-9819-E485D1F57EFC}" type="sibTrans" cxnId="{559A8001-CBA7-4084-8B02-08D4DC2C36DC}">
      <dgm:prSet/>
      <dgm:spPr/>
      <dgm:t>
        <a:bodyPr/>
        <a:lstStyle/>
        <a:p>
          <a:endParaRPr lang="en-US"/>
        </a:p>
      </dgm:t>
    </dgm:pt>
    <dgm:pt modelId="{CF0E944A-A619-4974-9975-137DE8091750}">
      <dgm:prSet/>
      <dgm:spPr/>
      <dgm:t>
        <a:bodyPr/>
        <a:lstStyle/>
        <a:p>
          <a:r>
            <a:rPr lang="en-US" dirty="0"/>
            <a:t>7. </a:t>
          </a:r>
          <a:r>
            <a:rPr lang="el-GR" dirty="0" err="1"/>
            <a:t>Ιδιοταγή</a:t>
          </a:r>
          <a:r>
            <a:rPr lang="el-GR" dirty="0"/>
            <a:t> πρωτόκολλα για βιντεοδιάσκεψη</a:t>
          </a:r>
          <a:endParaRPr lang="en-US" dirty="0"/>
        </a:p>
      </dgm:t>
    </dgm:pt>
    <dgm:pt modelId="{D5F06D87-7A27-47D4-9992-AF1E53935E52}" type="parTrans" cxnId="{188BC21D-277D-41A4-8760-4F58ECA26A43}">
      <dgm:prSet/>
      <dgm:spPr/>
      <dgm:t>
        <a:bodyPr/>
        <a:lstStyle/>
        <a:p>
          <a:endParaRPr lang="en-US"/>
        </a:p>
      </dgm:t>
    </dgm:pt>
    <dgm:pt modelId="{3CD3C350-3EB5-40F6-A083-E0F2BC26A6C1}" type="sibTrans" cxnId="{188BC21D-277D-41A4-8760-4F58ECA26A43}">
      <dgm:prSet/>
      <dgm:spPr/>
      <dgm:t>
        <a:bodyPr/>
        <a:lstStyle/>
        <a:p>
          <a:endParaRPr lang="en-US"/>
        </a:p>
      </dgm:t>
    </dgm:pt>
    <dgm:pt modelId="{E1B74963-D90E-46F6-944B-2F42D4DC4146}">
      <dgm:prSet/>
      <dgm:spPr/>
      <dgm:t>
        <a:bodyPr/>
        <a:lstStyle/>
        <a:p>
          <a:r>
            <a:rPr lang="en-GB" dirty="0"/>
            <a:t>8. To WebRTC</a:t>
          </a:r>
          <a:endParaRPr lang="en-US" dirty="0"/>
        </a:p>
      </dgm:t>
    </dgm:pt>
    <dgm:pt modelId="{59FCBE9C-C59D-45EC-86F7-3161DC7CFA50}" type="parTrans" cxnId="{FAA611D7-220A-4A97-942C-79E4D2407CAB}">
      <dgm:prSet/>
      <dgm:spPr/>
      <dgm:t>
        <a:bodyPr/>
        <a:lstStyle/>
        <a:p>
          <a:endParaRPr lang="en-US"/>
        </a:p>
      </dgm:t>
    </dgm:pt>
    <dgm:pt modelId="{C896BB4A-2938-4432-A707-CDB0A3BF717B}" type="sibTrans" cxnId="{FAA611D7-220A-4A97-942C-79E4D2407CAB}">
      <dgm:prSet/>
      <dgm:spPr/>
      <dgm:t>
        <a:bodyPr/>
        <a:lstStyle/>
        <a:p>
          <a:endParaRPr lang="en-US"/>
        </a:p>
      </dgm:t>
    </dgm:pt>
    <dgm:pt modelId="{4F6B2422-5C5E-465B-B6EA-A5DA1179C30A}">
      <dgm:prSet/>
      <dgm:spPr/>
      <dgm:t>
        <a:bodyPr/>
        <a:lstStyle/>
        <a:p>
          <a:r>
            <a:rPr lang="el-GR" dirty="0"/>
            <a:t>9. Πολυμερής τηλεδιάσκεψη στο </a:t>
          </a:r>
          <a:r>
            <a:rPr lang="en-GB" dirty="0"/>
            <a:t>WebRTC</a:t>
          </a:r>
          <a:endParaRPr lang="en-US" dirty="0"/>
        </a:p>
      </dgm:t>
    </dgm:pt>
    <dgm:pt modelId="{545F6042-AF81-4268-9FC8-88D1BF289E83}" type="parTrans" cxnId="{B0467E90-0A06-4D37-BB3A-566385CBEA6D}">
      <dgm:prSet/>
      <dgm:spPr/>
      <dgm:t>
        <a:bodyPr/>
        <a:lstStyle/>
        <a:p>
          <a:endParaRPr lang="en-US"/>
        </a:p>
      </dgm:t>
    </dgm:pt>
    <dgm:pt modelId="{24A5A806-38A0-4B02-BAD8-6A906E2DF315}" type="sibTrans" cxnId="{B0467E90-0A06-4D37-BB3A-566385CBEA6D}">
      <dgm:prSet/>
      <dgm:spPr/>
      <dgm:t>
        <a:bodyPr/>
        <a:lstStyle/>
        <a:p>
          <a:endParaRPr lang="en-US"/>
        </a:p>
      </dgm:t>
    </dgm:pt>
    <dgm:pt modelId="{ADCFF511-58D4-4DE7-A18A-20D393ED2BED}" type="pres">
      <dgm:prSet presAssocID="{87632F70-A259-4C96-B84D-8E0D2223B73F}" presName="linear" presStyleCnt="0">
        <dgm:presLayoutVars>
          <dgm:animLvl val="lvl"/>
          <dgm:resizeHandles val="exact"/>
        </dgm:presLayoutVars>
      </dgm:prSet>
      <dgm:spPr/>
    </dgm:pt>
    <dgm:pt modelId="{7BA4C73F-9752-48B4-BC13-A4B246CEA352}" type="pres">
      <dgm:prSet presAssocID="{502CC1EE-CA2B-4C11-8D4D-1C7BF19B6D38}" presName="parentText" presStyleLbl="node1" presStyleIdx="0" presStyleCnt="9" custLinFactNeighborX="119">
        <dgm:presLayoutVars>
          <dgm:chMax val="0"/>
          <dgm:bulletEnabled val="1"/>
        </dgm:presLayoutVars>
      </dgm:prSet>
      <dgm:spPr/>
    </dgm:pt>
    <dgm:pt modelId="{62F87E87-A2F8-4F24-BBC9-8520FA9AE933}" type="pres">
      <dgm:prSet presAssocID="{AFCF7C8E-6925-4F01-B5DF-4BABA5C964D3}" presName="spacer" presStyleCnt="0"/>
      <dgm:spPr/>
    </dgm:pt>
    <dgm:pt modelId="{638448D7-657A-478B-9505-57DDAD313E2B}" type="pres">
      <dgm:prSet presAssocID="{22C8B675-2B55-4EA3-8524-2284459A9109}" presName="parentText" presStyleLbl="node1" presStyleIdx="1" presStyleCnt="9">
        <dgm:presLayoutVars>
          <dgm:chMax val="0"/>
          <dgm:bulletEnabled val="1"/>
        </dgm:presLayoutVars>
      </dgm:prSet>
      <dgm:spPr/>
    </dgm:pt>
    <dgm:pt modelId="{2FBA552F-5F02-4AE0-9859-2908EF6FD683}" type="pres">
      <dgm:prSet presAssocID="{BC9498DC-39C8-4363-84C0-AA35BE050BAE}" presName="spacer" presStyleCnt="0"/>
      <dgm:spPr/>
    </dgm:pt>
    <dgm:pt modelId="{8D81E99D-E18A-4FAE-B105-0F11F3FBF138}" type="pres">
      <dgm:prSet presAssocID="{DAA39552-0D44-4728-8BC4-D40F8050C8AE}" presName="parentText" presStyleLbl="node1" presStyleIdx="2" presStyleCnt="9">
        <dgm:presLayoutVars>
          <dgm:chMax val="0"/>
          <dgm:bulletEnabled val="1"/>
        </dgm:presLayoutVars>
      </dgm:prSet>
      <dgm:spPr/>
    </dgm:pt>
    <dgm:pt modelId="{0E927C7F-2E9F-40D1-88FE-802F4832FA63}" type="pres">
      <dgm:prSet presAssocID="{4AEF3F06-C6AC-4F9D-BD4C-5A0C11E17151}" presName="spacer" presStyleCnt="0"/>
      <dgm:spPr/>
    </dgm:pt>
    <dgm:pt modelId="{FB978A55-02CC-488B-9372-2ED587FA519E}" type="pres">
      <dgm:prSet presAssocID="{9CA46015-BD3B-461A-BA44-59880013DCFC}" presName="parentText" presStyleLbl="node1" presStyleIdx="3" presStyleCnt="9">
        <dgm:presLayoutVars>
          <dgm:chMax val="0"/>
          <dgm:bulletEnabled val="1"/>
        </dgm:presLayoutVars>
      </dgm:prSet>
      <dgm:spPr/>
    </dgm:pt>
    <dgm:pt modelId="{C1B60D8F-006A-4156-8AE0-ADD7BEA85191}" type="pres">
      <dgm:prSet presAssocID="{CB4E033F-E9DE-4523-BE48-A035FB62DB41}" presName="spacer" presStyleCnt="0"/>
      <dgm:spPr/>
    </dgm:pt>
    <dgm:pt modelId="{FC6C70ED-97AD-47D8-89F5-A5888FC3D4EE}" type="pres">
      <dgm:prSet presAssocID="{301596B6-E4A9-489D-B9B4-66CFE5E78134}" presName="parentText" presStyleLbl="node1" presStyleIdx="4" presStyleCnt="9">
        <dgm:presLayoutVars>
          <dgm:chMax val="0"/>
          <dgm:bulletEnabled val="1"/>
        </dgm:presLayoutVars>
      </dgm:prSet>
      <dgm:spPr/>
    </dgm:pt>
    <dgm:pt modelId="{6F203F83-362A-4ADB-A33D-0DE54F29A527}" type="pres">
      <dgm:prSet presAssocID="{227D8E95-B01E-48F7-A30B-E77759BE11BE}" presName="spacer" presStyleCnt="0"/>
      <dgm:spPr/>
    </dgm:pt>
    <dgm:pt modelId="{E8ED6CBC-7130-4060-AF33-9A22900D6639}" type="pres">
      <dgm:prSet presAssocID="{E8948EA2-5BE0-47D2-998E-4AE0BCD8F731}" presName="parentText" presStyleLbl="node1" presStyleIdx="5" presStyleCnt="9">
        <dgm:presLayoutVars>
          <dgm:chMax val="0"/>
          <dgm:bulletEnabled val="1"/>
        </dgm:presLayoutVars>
      </dgm:prSet>
      <dgm:spPr/>
    </dgm:pt>
    <dgm:pt modelId="{2857C492-7F20-47A5-813C-3A8BBFC9FC07}" type="pres">
      <dgm:prSet presAssocID="{85F01F2C-0769-4EDA-9819-E485D1F57EFC}" presName="spacer" presStyleCnt="0"/>
      <dgm:spPr/>
    </dgm:pt>
    <dgm:pt modelId="{EEB9406C-3FDE-4377-A57B-174B0DFB3386}" type="pres">
      <dgm:prSet presAssocID="{CF0E944A-A619-4974-9975-137DE8091750}" presName="parentText" presStyleLbl="node1" presStyleIdx="6" presStyleCnt="9">
        <dgm:presLayoutVars>
          <dgm:chMax val="0"/>
          <dgm:bulletEnabled val="1"/>
        </dgm:presLayoutVars>
      </dgm:prSet>
      <dgm:spPr/>
    </dgm:pt>
    <dgm:pt modelId="{AB025282-4A59-4A9A-BFCA-90BD87D1FDF0}" type="pres">
      <dgm:prSet presAssocID="{3CD3C350-3EB5-40F6-A083-E0F2BC26A6C1}" presName="spacer" presStyleCnt="0"/>
      <dgm:spPr/>
    </dgm:pt>
    <dgm:pt modelId="{5345ADF2-C3E9-4E49-A6C4-D77C53DEC5B3}" type="pres">
      <dgm:prSet presAssocID="{E1B74963-D90E-46F6-944B-2F42D4DC4146}" presName="parentText" presStyleLbl="node1" presStyleIdx="7" presStyleCnt="9">
        <dgm:presLayoutVars>
          <dgm:chMax val="0"/>
          <dgm:bulletEnabled val="1"/>
        </dgm:presLayoutVars>
      </dgm:prSet>
      <dgm:spPr/>
    </dgm:pt>
    <dgm:pt modelId="{76C682E4-892B-40B4-8FC1-3B387886B701}" type="pres">
      <dgm:prSet presAssocID="{C896BB4A-2938-4432-A707-CDB0A3BF717B}" presName="spacer" presStyleCnt="0"/>
      <dgm:spPr/>
    </dgm:pt>
    <dgm:pt modelId="{88A99A7B-AC9A-4DC8-9CA2-E3767D512F37}" type="pres">
      <dgm:prSet presAssocID="{4F6B2422-5C5E-465B-B6EA-A5DA1179C30A}" presName="parentText" presStyleLbl="node1" presStyleIdx="8" presStyleCnt="9">
        <dgm:presLayoutVars>
          <dgm:chMax val="0"/>
          <dgm:bulletEnabled val="1"/>
        </dgm:presLayoutVars>
      </dgm:prSet>
      <dgm:spPr/>
    </dgm:pt>
  </dgm:ptLst>
  <dgm:cxnLst>
    <dgm:cxn modelId="{559A8001-CBA7-4084-8B02-08D4DC2C36DC}" srcId="{87632F70-A259-4C96-B84D-8E0D2223B73F}" destId="{E8948EA2-5BE0-47D2-998E-4AE0BCD8F731}" srcOrd="5" destOrd="0" parTransId="{D82AB6C7-A8D3-4F32-B9BC-FBEC4B39480E}" sibTransId="{85F01F2C-0769-4EDA-9819-E485D1F57EFC}"/>
    <dgm:cxn modelId="{052D980C-0E9D-48B6-97CD-6E90EB83000B}" srcId="{87632F70-A259-4C96-B84D-8E0D2223B73F}" destId="{301596B6-E4A9-489D-B9B4-66CFE5E78134}" srcOrd="4" destOrd="0" parTransId="{19631DA7-5024-41F5-AD9D-53A80E7DB68D}" sibTransId="{227D8E95-B01E-48F7-A30B-E77759BE11BE}"/>
    <dgm:cxn modelId="{188BC21D-277D-41A4-8760-4F58ECA26A43}" srcId="{87632F70-A259-4C96-B84D-8E0D2223B73F}" destId="{CF0E944A-A619-4974-9975-137DE8091750}" srcOrd="6" destOrd="0" parTransId="{D5F06D87-7A27-47D4-9992-AF1E53935E52}" sibTransId="{3CD3C350-3EB5-40F6-A083-E0F2BC26A6C1}"/>
    <dgm:cxn modelId="{13D2F224-8E4A-403C-B245-EFEE7A1BF0E2}" srcId="{87632F70-A259-4C96-B84D-8E0D2223B73F}" destId="{502CC1EE-CA2B-4C11-8D4D-1C7BF19B6D38}" srcOrd="0" destOrd="0" parTransId="{5E725E6F-D5C3-49F2-BDB7-AD8E0D382919}" sibTransId="{AFCF7C8E-6925-4F01-B5DF-4BABA5C964D3}"/>
    <dgm:cxn modelId="{7037A127-D278-49B1-B053-152E3C899997}" type="presOf" srcId="{CF0E944A-A619-4974-9975-137DE8091750}" destId="{EEB9406C-3FDE-4377-A57B-174B0DFB3386}" srcOrd="0" destOrd="0" presId="urn:microsoft.com/office/officeart/2005/8/layout/vList2"/>
    <dgm:cxn modelId="{0E249136-575C-4E88-B25A-4C24E45EFDD2}" type="presOf" srcId="{4F6B2422-5C5E-465B-B6EA-A5DA1179C30A}" destId="{88A99A7B-AC9A-4DC8-9CA2-E3767D512F37}" srcOrd="0" destOrd="0" presId="urn:microsoft.com/office/officeart/2005/8/layout/vList2"/>
    <dgm:cxn modelId="{30FE475E-DB0F-4C40-89EE-988991B69BBE}" type="presOf" srcId="{9CA46015-BD3B-461A-BA44-59880013DCFC}" destId="{FB978A55-02CC-488B-9372-2ED587FA519E}" srcOrd="0" destOrd="0" presId="urn:microsoft.com/office/officeart/2005/8/layout/vList2"/>
    <dgm:cxn modelId="{28D24552-FB1D-40D5-8918-5E7F83C773D4}" type="presOf" srcId="{DAA39552-0D44-4728-8BC4-D40F8050C8AE}" destId="{8D81E99D-E18A-4FAE-B105-0F11F3FBF138}" srcOrd="0" destOrd="0" presId="urn:microsoft.com/office/officeart/2005/8/layout/vList2"/>
    <dgm:cxn modelId="{97837A54-96EE-49B3-B7EA-B8F62F2D107D}" srcId="{87632F70-A259-4C96-B84D-8E0D2223B73F}" destId="{DAA39552-0D44-4728-8BC4-D40F8050C8AE}" srcOrd="2" destOrd="0" parTransId="{F6A699DC-50A8-40C0-A7B0-7335C435E30C}" sibTransId="{4AEF3F06-C6AC-4F9D-BD4C-5A0C11E17151}"/>
    <dgm:cxn modelId="{CFC90855-47DE-47F4-AB15-96AE1A4659C4}" srcId="{87632F70-A259-4C96-B84D-8E0D2223B73F}" destId="{9CA46015-BD3B-461A-BA44-59880013DCFC}" srcOrd="3" destOrd="0" parTransId="{0B11AE4D-4223-486B-9DC6-8A2A3D7C650F}" sibTransId="{CB4E033F-E9DE-4523-BE48-A035FB62DB41}"/>
    <dgm:cxn modelId="{5399F558-7A68-407C-A8E0-17DD44B8E12B}" type="presOf" srcId="{E1B74963-D90E-46F6-944B-2F42D4DC4146}" destId="{5345ADF2-C3E9-4E49-A6C4-D77C53DEC5B3}" srcOrd="0" destOrd="0" presId="urn:microsoft.com/office/officeart/2005/8/layout/vList2"/>
    <dgm:cxn modelId="{6BD7B75A-1C71-447E-8AAA-C3A60C649695}" type="presOf" srcId="{22C8B675-2B55-4EA3-8524-2284459A9109}" destId="{638448D7-657A-478B-9505-57DDAD313E2B}" srcOrd="0" destOrd="0" presId="urn:microsoft.com/office/officeart/2005/8/layout/vList2"/>
    <dgm:cxn modelId="{04B3F07A-2B4F-4CDA-90C1-895D68E0CA20}" srcId="{87632F70-A259-4C96-B84D-8E0D2223B73F}" destId="{22C8B675-2B55-4EA3-8524-2284459A9109}" srcOrd="1" destOrd="0" parTransId="{2EB47197-38D6-49E8-89CA-3824934A10F1}" sibTransId="{BC9498DC-39C8-4363-84C0-AA35BE050BAE}"/>
    <dgm:cxn modelId="{D7088B88-EF54-4B4C-AC81-59684765A65C}" type="presOf" srcId="{87632F70-A259-4C96-B84D-8E0D2223B73F}" destId="{ADCFF511-58D4-4DE7-A18A-20D393ED2BED}" srcOrd="0" destOrd="0" presId="urn:microsoft.com/office/officeart/2005/8/layout/vList2"/>
    <dgm:cxn modelId="{B0467E90-0A06-4D37-BB3A-566385CBEA6D}" srcId="{87632F70-A259-4C96-B84D-8E0D2223B73F}" destId="{4F6B2422-5C5E-465B-B6EA-A5DA1179C30A}" srcOrd="8" destOrd="0" parTransId="{545F6042-AF81-4268-9FC8-88D1BF289E83}" sibTransId="{24A5A806-38A0-4B02-BAD8-6A906E2DF315}"/>
    <dgm:cxn modelId="{E873DE90-7ED8-4167-B545-C0080F30D615}" type="presOf" srcId="{502CC1EE-CA2B-4C11-8D4D-1C7BF19B6D38}" destId="{7BA4C73F-9752-48B4-BC13-A4B246CEA352}" srcOrd="0" destOrd="0" presId="urn:microsoft.com/office/officeart/2005/8/layout/vList2"/>
    <dgm:cxn modelId="{F4323CBB-EDA9-4BE7-AA3A-80E1A6CDDB9A}" type="presOf" srcId="{E8948EA2-5BE0-47D2-998E-4AE0BCD8F731}" destId="{E8ED6CBC-7130-4060-AF33-9A22900D6639}" srcOrd="0" destOrd="0" presId="urn:microsoft.com/office/officeart/2005/8/layout/vList2"/>
    <dgm:cxn modelId="{FAA611D7-220A-4A97-942C-79E4D2407CAB}" srcId="{87632F70-A259-4C96-B84D-8E0D2223B73F}" destId="{E1B74963-D90E-46F6-944B-2F42D4DC4146}" srcOrd="7" destOrd="0" parTransId="{59FCBE9C-C59D-45EC-86F7-3161DC7CFA50}" sibTransId="{C896BB4A-2938-4432-A707-CDB0A3BF717B}"/>
    <dgm:cxn modelId="{D51327FA-5C29-4EB2-B29A-24751E04072E}" type="presOf" srcId="{301596B6-E4A9-489D-B9B4-66CFE5E78134}" destId="{FC6C70ED-97AD-47D8-89F5-A5888FC3D4EE}" srcOrd="0" destOrd="0" presId="urn:microsoft.com/office/officeart/2005/8/layout/vList2"/>
    <dgm:cxn modelId="{56629037-4D56-4F9E-B076-1C5BE6F53D68}" type="presParOf" srcId="{ADCFF511-58D4-4DE7-A18A-20D393ED2BED}" destId="{7BA4C73F-9752-48B4-BC13-A4B246CEA352}" srcOrd="0" destOrd="0" presId="urn:microsoft.com/office/officeart/2005/8/layout/vList2"/>
    <dgm:cxn modelId="{64B6CA71-3EB3-45F6-B8C1-2B9060BF80B1}" type="presParOf" srcId="{ADCFF511-58D4-4DE7-A18A-20D393ED2BED}" destId="{62F87E87-A2F8-4F24-BBC9-8520FA9AE933}" srcOrd="1" destOrd="0" presId="urn:microsoft.com/office/officeart/2005/8/layout/vList2"/>
    <dgm:cxn modelId="{A36C747C-8D4D-491B-9CCB-345CC1E96CCF}" type="presParOf" srcId="{ADCFF511-58D4-4DE7-A18A-20D393ED2BED}" destId="{638448D7-657A-478B-9505-57DDAD313E2B}" srcOrd="2" destOrd="0" presId="urn:microsoft.com/office/officeart/2005/8/layout/vList2"/>
    <dgm:cxn modelId="{8D498D91-8B7D-41CE-8D2E-45F63764C1AE}" type="presParOf" srcId="{ADCFF511-58D4-4DE7-A18A-20D393ED2BED}" destId="{2FBA552F-5F02-4AE0-9859-2908EF6FD683}" srcOrd="3" destOrd="0" presId="urn:microsoft.com/office/officeart/2005/8/layout/vList2"/>
    <dgm:cxn modelId="{7753D141-4B4A-4CFA-8B6C-9109AF6F4C4C}" type="presParOf" srcId="{ADCFF511-58D4-4DE7-A18A-20D393ED2BED}" destId="{8D81E99D-E18A-4FAE-B105-0F11F3FBF138}" srcOrd="4" destOrd="0" presId="urn:microsoft.com/office/officeart/2005/8/layout/vList2"/>
    <dgm:cxn modelId="{B72F4D7C-2044-4192-BA3C-13979BF833EF}" type="presParOf" srcId="{ADCFF511-58D4-4DE7-A18A-20D393ED2BED}" destId="{0E927C7F-2E9F-40D1-88FE-802F4832FA63}" srcOrd="5" destOrd="0" presId="urn:microsoft.com/office/officeart/2005/8/layout/vList2"/>
    <dgm:cxn modelId="{F2D7A017-8061-4E3D-8903-7E1226B99E8E}" type="presParOf" srcId="{ADCFF511-58D4-4DE7-A18A-20D393ED2BED}" destId="{FB978A55-02CC-488B-9372-2ED587FA519E}" srcOrd="6" destOrd="0" presId="urn:microsoft.com/office/officeart/2005/8/layout/vList2"/>
    <dgm:cxn modelId="{8B056FAA-E32F-4738-91CE-4ED07321ACE2}" type="presParOf" srcId="{ADCFF511-58D4-4DE7-A18A-20D393ED2BED}" destId="{C1B60D8F-006A-4156-8AE0-ADD7BEA85191}" srcOrd="7" destOrd="0" presId="urn:microsoft.com/office/officeart/2005/8/layout/vList2"/>
    <dgm:cxn modelId="{CCB4E57C-D3FC-48ED-8D18-B5A9A187B9A3}" type="presParOf" srcId="{ADCFF511-58D4-4DE7-A18A-20D393ED2BED}" destId="{FC6C70ED-97AD-47D8-89F5-A5888FC3D4EE}" srcOrd="8" destOrd="0" presId="urn:microsoft.com/office/officeart/2005/8/layout/vList2"/>
    <dgm:cxn modelId="{468D54CF-93D9-479F-88D6-8D8EF6784986}" type="presParOf" srcId="{ADCFF511-58D4-4DE7-A18A-20D393ED2BED}" destId="{6F203F83-362A-4ADB-A33D-0DE54F29A527}" srcOrd="9" destOrd="0" presId="urn:microsoft.com/office/officeart/2005/8/layout/vList2"/>
    <dgm:cxn modelId="{877B13B1-0B4F-4386-844C-C58B4E58E3B7}" type="presParOf" srcId="{ADCFF511-58D4-4DE7-A18A-20D393ED2BED}" destId="{E8ED6CBC-7130-4060-AF33-9A22900D6639}" srcOrd="10" destOrd="0" presId="urn:microsoft.com/office/officeart/2005/8/layout/vList2"/>
    <dgm:cxn modelId="{2F3084CF-6985-4D03-80E1-4333A074AF14}" type="presParOf" srcId="{ADCFF511-58D4-4DE7-A18A-20D393ED2BED}" destId="{2857C492-7F20-47A5-813C-3A8BBFC9FC07}" srcOrd="11" destOrd="0" presId="urn:microsoft.com/office/officeart/2005/8/layout/vList2"/>
    <dgm:cxn modelId="{C4549AB7-7A39-4983-B0D2-C4DF40B3EE53}" type="presParOf" srcId="{ADCFF511-58D4-4DE7-A18A-20D393ED2BED}" destId="{EEB9406C-3FDE-4377-A57B-174B0DFB3386}" srcOrd="12" destOrd="0" presId="urn:microsoft.com/office/officeart/2005/8/layout/vList2"/>
    <dgm:cxn modelId="{AC5875BC-4FDA-474C-BD5A-752AF9190670}" type="presParOf" srcId="{ADCFF511-58D4-4DE7-A18A-20D393ED2BED}" destId="{AB025282-4A59-4A9A-BFCA-90BD87D1FDF0}" srcOrd="13" destOrd="0" presId="urn:microsoft.com/office/officeart/2005/8/layout/vList2"/>
    <dgm:cxn modelId="{EA547ADA-45C1-4ED9-B1FF-25D912BCA5E4}" type="presParOf" srcId="{ADCFF511-58D4-4DE7-A18A-20D393ED2BED}" destId="{5345ADF2-C3E9-4E49-A6C4-D77C53DEC5B3}" srcOrd="14" destOrd="0" presId="urn:microsoft.com/office/officeart/2005/8/layout/vList2"/>
    <dgm:cxn modelId="{98C03DB4-79A8-4C25-9074-ED7E1F3FED6C}" type="presParOf" srcId="{ADCFF511-58D4-4DE7-A18A-20D393ED2BED}" destId="{76C682E4-892B-40B4-8FC1-3B387886B701}" srcOrd="15" destOrd="0" presId="urn:microsoft.com/office/officeart/2005/8/layout/vList2"/>
    <dgm:cxn modelId="{F5FE6701-B733-4B79-B105-8469589D4266}" type="presParOf" srcId="{ADCFF511-58D4-4DE7-A18A-20D393ED2BED}" destId="{88A99A7B-AC9A-4DC8-9CA2-E3767D512F37}"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A4C73F-9752-48B4-BC13-A4B246CEA352}">
      <dsp:nvSpPr>
        <dsp:cNvPr id="0" name=""/>
        <dsp:cNvSpPr/>
      </dsp:nvSpPr>
      <dsp:spPr>
        <a:xfrm>
          <a:off x="0" y="8260"/>
          <a:ext cx="7534220" cy="63882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1. </a:t>
          </a:r>
          <a:r>
            <a:rPr lang="el-GR" sz="2600" kern="1200" dirty="0"/>
            <a:t>Εισαγωγή στις τεχνολογίες βιντεοδιάσκεψης</a:t>
          </a:r>
          <a:endParaRPr lang="en-US" sz="2600" kern="1200" dirty="0"/>
        </a:p>
      </dsp:txBody>
      <dsp:txXfrm>
        <a:off x="31185" y="39445"/>
        <a:ext cx="7471850" cy="576450"/>
      </dsp:txXfrm>
    </dsp:sp>
    <dsp:sp modelId="{638448D7-657A-478B-9505-57DDAD313E2B}">
      <dsp:nvSpPr>
        <dsp:cNvPr id="0" name=""/>
        <dsp:cNvSpPr/>
      </dsp:nvSpPr>
      <dsp:spPr>
        <a:xfrm>
          <a:off x="0" y="721960"/>
          <a:ext cx="7534220" cy="638820"/>
        </a:xfrm>
        <a:prstGeom prst="roundRect">
          <a:avLst/>
        </a:prstGeom>
        <a:gradFill rotWithShape="0">
          <a:gsLst>
            <a:gs pos="0">
              <a:schemeClr val="accent5">
                <a:hueOff val="-1519019"/>
                <a:satOff val="-103"/>
                <a:lumOff val="245"/>
                <a:alphaOff val="0"/>
                <a:satMod val="103000"/>
                <a:lumMod val="102000"/>
                <a:tint val="94000"/>
              </a:schemeClr>
            </a:gs>
            <a:gs pos="50000">
              <a:schemeClr val="accent5">
                <a:hueOff val="-1519019"/>
                <a:satOff val="-103"/>
                <a:lumOff val="245"/>
                <a:alphaOff val="0"/>
                <a:satMod val="110000"/>
                <a:lumMod val="100000"/>
                <a:shade val="100000"/>
              </a:schemeClr>
            </a:gs>
            <a:gs pos="100000">
              <a:schemeClr val="accent5">
                <a:hueOff val="-1519019"/>
                <a:satOff val="-103"/>
                <a:lumOff val="24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2. </a:t>
          </a:r>
          <a:r>
            <a:rPr lang="el-GR" sz="2600" kern="1200" dirty="0"/>
            <a:t>Εξοπλισμός βιντεοδιάσκεψης</a:t>
          </a:r>
          <a:endParaRPr lang="en-US" sz="2600" kern="1200" dirty="0"/>
        </a:p>
      </dsp:txBody>
      <dsp:txXfrm>
        <a:off x="31185" y="753145"/>
        <a:ext cx="7471850" cy="576450"/>
      </dsp:txXfrm>
    </dsp:sp>
    <dsp:sp modelId="{8D81E99D-E18A-4FAE-B105-0F11F3FBF138}">
      <dsp:nvSpPr>
        <dsp:cNvPr id="0" name=""/>
        <dsp:cNvSpPr/>
      </dsp:nvSpPr>
      <dsp:spPr>
        <a:xfrm>
          <a:off x="0" y="1435660"/>
          <a:ext cx="7534220" cy="638820"/>
        </a:xfrm>
        <a:prstGeom prst="roundRect">
          <a:avLst/>
        </a:prstGeom>
        <a:gradFill rotWithShape="0">
          <a:gsLst>
            <a:gs pos="0">
              <a:schemeClr val="accent5">
                <a:hueOff val="-3038037"/>
                <a:satOff val="-207"/>
                <a:lumOff val="490"/>
                <a:alphaOff val="0"/>
                <a:satMod val="103000"/>
                <a:lumMod val="102000"/>
                <a:tint val="94000"/>
              </a:schemeClr>
            </a:gs>
            <a:gs pos="50000">
              <a:schemeClr val="accent5">
                <a:hueOff val="-3038037"/>
                <a:satOff val="-207"/>
                <a:lumOff val="490"/>
                <a:alphaOff val="0"/>
                <a:satMod val="110000"/>
                <a:lumMod val="100000"/>
                <a:shade val="100000"/>
              </a:schemeClr>
            </a:gs>
            <a:gs pos="100000">
              <a:schemeClr val="accent5">
                <a:hueOff val="-3038037"/>
                <a:satOff val="-207"/>
                <a:lumOff val="49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3. </a:t>
          </a:r>
          <a:r>
            <a:rPr lang="el-GR" sz="2600" kern="1200" dirty="0"/>
            <a:t>Βασικές έννοιες και όροι τηλεδιάσκεψης </a:t>
          </a:r>
          <a:endParaRPr lang="en-US" sz="2600" kern="1200" dirty="0"/>
        </a:p>
      </dsp:txBody>
      <dsp:txXfrm>
        <a:off x="31185" y="1466845"/>
        <a:ext cx="7471850" cy="576450"/>
      </dsp:txXfrm>
    </dsp:sp>
    <dsp:sp modelId="{FB978A55-02CC-488B-9372-2ED587FA519E}">
      <dsp:nvSpPr>
        <dsp:cNvPr id="0" name=""/>
        <dsp:cNvSpPr/>
      </dsp:nvSpPr>
      <dsp:spPr>
        <a:xfrm>
          <a:off x="0" y="2149360"/>
          <a:ext cx="7534220" cy="638820"/>
        </a:xfrm>
        <a:prstGeom prst="roundRect">
          <a:avLst/>
        </a:prstGeom>
        <a:gradFill rotWithShape="0">
          <a:gsLst>
            <a:gs pos="0">
              <a:schemeClr val="accent5">
                <a:hueOff val="-4557056"/>
                <a:satOff val="-310"/>
                <a:lumOff val="735"/>
                <a:alphaOff val="0"/>
                <a:satMod val="103000"/>
                <a:lumMod val="102000"/>
                <a:tint val="94000"/>
              </a:schemeClr>
            </a:gs>
            <a:gs pos="50000">
              <a:schemeClr val="accent5">
                <a:hueOff val="-4557056"/>
                <a:satOff val="-310"/>
                <a:lumOff val="735"/>
                <a:alphaOff val="0"/>
                <a:satMod val="110000"/>
                <a:lumMod val="100000"/>
                <a:shade val="100000"/>
              </a:schemeClr>
            </a:gs>
            <a:gs pos="100000">
              <a:schemeClr val="accent5">
                <a:hueOff val="-4557056"/>
                <a:satOff val="-310"/>
                <a:lumOff val="73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4. </a:t>
          </a:r>
          <a:r>
            <a:rPr lang="el-GR" sz="2600" kern="1200" dirty="0"/>
            <a:t>Ανοικτά πρωτόκολλα και αρχιτεκτονικές </a:t>
          </a:r>
          <a:endParaRPr lang="en-US" sz="2600" kern="1200" dirty="0"/>
        </a:p>
      </dsp:txBody>
      <dsp:txXfrm>
        <a:off x="31185" y="2180545"/>
        <a:ext cx="7471850" cy="576450"/>
      </dsp:txXfrm>
    </dsp:sp>
    <dsp:sp modelId="{FC6C70ED-97AD-47D8-89F5-A5888FC3D4EE}">
      <dsp:nvSpPr>
        <dsp:cNvPr id="0" name=""/>
        <dsp:cNvSpPr/>
      </dsp:nvSpPr>
      <dsp:spPr>
        <a:xfrm>
          <a:off x="0" y="2863060"/>
          <a:ext cx="7534220" cy="638820"/>
        </a:xfrm>
        <a:prstGeom prst="round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t>5. H </a:t>
          </a:r>
          <a:r>
            <a:rPr lang="el-GR" sz="2600" kern="1200" dirty="0"/>
            <a:t>οικογένεια πρωτοκόλλων </a:t>
          </a:r>
          <a:r>
            <a:rPr lang="en-GB" sz="2600" kern="1200" dirty="0"/>
            <a:t>H.323</a:t>
          </a:r>
          <a:endParaRPr lang="en-US" sz="2600" kern="1200" dirty="0"/>
        </a:p>
      </dsp:txBody>
      <dsp:txXfrm>
        <a:off x="31185" y="2894245"/>
        <a:ext cx="7471850" cy="576450"/>
      </dsp:txXfrm>
    </dsp:sp>
    <dsp:sp modelId="{E8ED6CBC-7130-4060-AF33-9A22900D6639}">
      <dsp:nvSpPr>
        <dsp:cNvPr id="0" name=""/>
        <dsp:cNvSpPr/>
      </dsp:nvSpPr>
      <dsp:spPr>
        <a:xfrm>
          <a:off x="0" y="3576761"/>
          <a:ext cx="7534220" cy="638820"/>
        </a:xfrm>
        <a:prstGeom prst="roundRect">
          <a:avLst/>
        </a:prstGeom>
        <a:gradFill rotWithShape="0">
          <a:gsLst>
            <a:gs pos="0">
              <a:schemeClr val="accent5">
                <a:hueOff val="-7595094"/>
                <a:satOff val="-516"/>
                <a:lumOff val="1226"/>
                <a:alphaOff val="0"/>
                <a:satMod val="103000"/>
                <a:lumMod val="102000"/>
                <a:tint val="94000"/>
              </a:schemeClr>
            </a:gs>
            <a:gs pos="50000">
              <a:schemeClr val="accent5">
                <a:hueOff val="-7595094"/>
                <a:satOff val="-516"/>
                <a:lumOff val="1226"/>
                <a:alphaOff val="0"/>
                <a:satMod val="110000"/>
                <a:lumMod val="100000"/>
                <a:shade val="100000"/>
              </a:schemeClr>
            </a:gs>
            <a:gs pos="100000">
              <a:schemeClr val="accent5">
                <a:hueOff val="-7595094"/>
                <a:satOff val="-516"/>
                <a:lumOff val="122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6. </a:t>
          </a:r>
          <a:r>
            <a:rPr lang="el-GR" sz="2600" kern="1200" dirty="0"/>
            <a:t>Το πρωτόκολλο </a:t>
          </a:r>
          <a:r>
            <a:rPr lang="en-GB" sz="2600" kern="1200" dirty="0"/>
            <a:t>SIP</a:t>
          </a:r>
          <a:endParaRPr lang="en-US" sz="2600" kern="1200" dirty="0"/>
        </a:p>
      </dsp:txBody>
      <dsp:txXfrm>
        <a:off x="31185" y="3607946"/>
        <a:ext cx="7471850" cy="576450"/>
      </dsp:txXfrm>
    </dsp:sp>
    <dsp:sp modelId="{EEB9406C-3FDE-4377-A57B-174B0DFB3386}">
      <dsp:nvSpPr>
        <dsp:cNvPr id="0" name=""/>
        <dsp:cNvSpPr/>
      </dsp:nvSpPr>
      <dsp:spPr>
        <a:xfrm>
          <a:off x="0" y="4290461"/>
          <a:ext cx="7534220" cy="638820"/>
        </a:xfrm>
        <a:prstGeom prst="roundRect">
          <a:avLst/>
        </a:prstGeom>
        <a:gradFill rotWithShape="0">
          <a:gsLst>
            <a:gs pos="0">
              <a:schemeClr val="accent5">
                <a:hueOff val="-9114112"/>
                <a:satOff val="-620"/>
                <a:lumOff val="1471"/>
                <a:alphaOff val="0"/>
                <a:satMod val="103000"/>
                <a:lumMod val="102000"/>
                <a:tint val="94000"/>
              </a:schemeClr>
            </a:gs>
            <a:gs pos="50000">
              <a:schemeClr val="accent5">
                <a:hueOff val="-9114112"/>
                <a:satOff val="-620"/>
                <a:lumOff val="1471"/>
                <a:alphaOff val="0"/>
                <a:satMod val="110000"/>
                <a:lumMod val="100000"/>
                <a:shade val="100000"/>
              </a:schemeClr>
            </a:gs>
            <a:gs pos="100000">
              <a:schemeClr val="accent5">
                <a:hueOff val="-9114112"/>
                <a:satOff val="-620"/>
                <a:lumOff val="147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7. </a:t>
          </a:r>
          <a:r>
            <a:rPr lang="el-GR" sz="2600" kern="1200" dirty="0" err="1"/>
            <a:t>Ιδιοταγή</a:t>
          </a:r>
          <a:r>
            <a:rPr lang="el-GR" sz="2600" kern="1200" dirty="0"/>
            <a:t> πρωτόκολλα για βιντεοδιάσκεψη</a:t>
          </a:r>
          <a:endParaRPr lang="en-US" sz="2600" kern="1200" dirty="0"/>
        </a:p>
      </dsp:txBody>
      <dsp:txXfrm>
        <a:off x="31185" y="4321646"/>
        <a:ext cx="7471850" cy="576450"/>
      </dsp:txXfrm>
    </dsp:sp>
    <dsp:sp modelId="{5345ADF2-C3E9-4E49-A6C4-D77C53DEC5B3}">
      <dsp:nvSpPr>
        <dsp:cNvPr id="0" name=""/>
        <dsp:cNvSpPr/>
      </dsp:nvSpPr>
      <dsp:spPr>
        <a:xfrm>
          <a:off x="0" y="5004161"/>
          <a:ext cx="7534220" cy="638820"/>
        </a:xfrm>
        <a:prstGeom prst="roundRect">
          <a:avLst/>
        </a:prstGeom>
        <a:gradFill rotWithShape="0">
          <a:gsLst>
            <a:gs pos="0">
              <a:schemeClr val="accent5">
                <a:hueOff val="-10633130"/>
                <a:satOff val="-723"/>
                <a:lumOff val="1716"/>
                <a:alphaOff val="0"/>
                <a:satMod val="103000"/>
                <a:lumMod val="102000"/>
                <a:tint val="94000"/>
              </a:schemeClr>
            </a:gs>
            <a:gs pos="50000">
              <a:schemeClr val="accent5">
                <a:hueOff val="-10633130"/>
                <a:satOff val="-723"/>
                <a:lumOff val="1716"/>
                <a:alphaOff val="0"/>
                <a:satMod val="110000"/>
                <a:lumMod val="100000"/>
                <a:shade val="100000"/>
              </a:schemeClr>
            </a:gs>
            <a:gs pos="100000">
              <a:schemeClr val="accent5">
                <a:hueOff val="-10633130"/>
                <a:satOff val="-723"/>
                <a:lumOff val="171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t>8. To WebRTC</a:t>
          </a:r>
          <a:endParaRPr lang="en-US" sz="2600" kern="1200" dirty="0"/>
        </a:p>
      </dsp:txBody>
      <dsp:txXfrm>
        <a:off x="31185" y="5035346"/>
        <a:ext cx="7471850" cy="576450"/>
      </dsp:txXfrm>
    </dsp:sp>
    <dsp:sp modelId="{88A99A7B-AC9A-4DC8-9CA2-E3767D512F37}">
      <dsp:nvSpPr>
        <dsp:cNvPr id="0" name=""/>
        <dsp:cNvSpPr/>
      </dsp:nvSpPr>
      <dsp:spPr>
        <a:xfrm>
          <a:off x="0" y="5717861"/>
          <a:ext cx="7534220" cy="63882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l-GR" sz="2600" kern="1200" dirty="0"/>
            <a:t>9. Πολυμερής τηλεδιάσκεψη στο </a:t>
          </a:r>
          <a:r>
            <a:rPr lang="en-GB" sz="2600" kern="1200" dirty="0"/>
            <a:t>WebRTC</a:t>
          </a:r>
          <a:endParaRPr lang="en-US" sz="2600" kern="1200" dirty="0"/>
        </a:p>
      </dsp:txBody>
      <dsp:txXfrm>
        <a:off x="31185" y="5749046"/>
        <a:ext cx="7471850" cy="57645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C55ACD-447C-40E8-9099-9C588DAFEE74}" type="datetimeFigureOut">
              <a:rPr lang="el-GR" smtClean="0"/>
              <a:t>30/4/2026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093750-0F4D-4A7B-B242-CDD4932B644C}" type="slidenum">
              <a:rPr lang="el-GR" smtClean="0"/>
              <a:t>‹#›</a:t>
            </a:fld>
            <a:endParaRPr lang="el-GR"/>
          </a:p>
        </p:txBody>
      </p:sp>
    </p:spTree>
    <p:extLst>
      <p:ext uri="{BB962C8B-B14F-4D97-AF65-F5344CB8AC3E}">
        <p14:creationId xmlns:p14="http://schemas.microsoft.com/office/powerpoint/2010/main" val="239303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www.counterpath.com/" TargetMode="External"/><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a:t>
            </a:fld>
            <a:endParaRPr lang="el-GR"/>
          </a:p>
        </p:txBody>
      </p:sp>
    </p:spTree>
    <p:extLst>
      <p:ext uri="{BB962C8B-B14F-4D97-AF65-F5344CB8AC3E}">
        <p14:creationId xmlns:p14="http://schemas.microsoft.com/office/powerpoint/2010/main" val="93919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2</a:t>
            </a:fld>
            <a:endParaRPr lang="el-GR"/>
          </a:p>
        </p:txBody>
      </p:sp>
    </p:spTree>
    <p:extLst>
      <p:ext uri="{BB962C8B-B14F-4D97-AF65-F5344CB8AC3E}">
        <p14:creationId xmlns:p14="http://schemas.microsoft.com/office/powerpoint/2010/main" val="1645188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ενότητα εισάγει την έννοια της βιντεοδιάσκεψης και παρουσιάζει τα βασικά χαρακτηριστικά των συστημάτων που χρησιμοποιούνται. Οι φοιτητές θα αποκτήσουν μια γενική εικόνα των τεχνολογιών που υποστηρίζουν τις υπηρεσίες τηλεδιάσκεψης. Με την ολοκλήρωση της ενότητας θα είστε σε θέση:</a:t>
            </a:r>
          </a:p>
          <a:p>
            <a:endParaRPr lang="el-GR" dirty="0"/>
          </a:p>
          <a:p>
            <a:r>
              <a:rPr lang="el-GR" dirty="0"/>
              <a:t>να εξηγείτε την έννοια της βιντεοδιάσκεψης</a:t>
            </a:r>
          </a:p>
          <a:p>
            <a:r>
              <a:rPr lang="el-GR" dirty="0"/>
              <a:t>να περιγράφετε τα βασικά στοιχεία ενός συστήματος βιντεοδιάσκεψης</a:t>
            </a:r>
          </a:p>
          <a:p>
            <a:r>
              <a:rPr lang="el-GR" dirty="0"/>
              <a:t>να αναγνωρίζετε τις βασικές τεχνολογίες βιντεοδιάσκεψης</a:t>
            </a:r>
          </a:p>
          <a:p>
            <a:r>
              <a:rPr lang="el-GR" dirty="0"/>
              <a:t>να κατανοείτε βασικά σενάρια χρήσης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4</a:t>
            </a:fld>
            <a:endParaRPr lang="el-GR"/>
          </a:p>
        </p:txBody>
      </p:sp>
    </p:spTree>
    <p:extLst>
      <p:ext uri="{BB962C8B-B14F-4D97-AF65-F5344CB8AC3E}">
        <p14:creationId xmlns:p14="http://schemas.microsoft.com/office/powerpoint/2010/main" val="3748428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βασική ιδέα της τηλεδιάσκεψης είναι η δυνατότητα επικοινωνίας απομακρυσμένων χρηστών σαν να βρίσκονται στον ίδιο χώρο. Για την επίτευξη αυτού του στόχου απαιτείται η μετάδοση πολλαπλών τύπων πληροφορίας μέσω δικτύων επικοινωνίας.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5</a:t>
            </a:fld>
            <a:endParaRPr lang="el-GR"/>
          </a:p>
        </p:txBody>
      </p:sp>
    </p:spTree>
    <p:extLst>
      <p:ext uri="{BB962C8B-B14F-4D97-AF65-F5344CB8AC3E}">
        <p14:creationId xmlns:p14="http://schemas.microsoft.com/office/powerpoint/2010/main" val="820962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ενότητα ξεκινά με τον ορισμό της βιντεοδιάσκεψης και την παρουσίαση των βασικών τεχνολογιών που χρησιμοποιούνται. Στη συνέχεια εξετάζονται οι εφαρμογές της τεχνολογίας σε διαφορετικά περιβάλλοντα και τέλος παρουσιάζονται τα κύρια πλεονεκτήματα και μειονεκτήματα.</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6</a:t>
            </a:fld>
            <a:endParaRPr lang="el-GR"/>
          </a:p>
        </p:txBody>
      </p:sp>
    </p:spTree>
    <p:extLst>
      <p:ext uri="{BB962C8B-B14F-4D97-AF65-F5344CB8AC3E}">
        <p14:creationId xmlns:p14="http://schemas.microsoft.com/office/powerpoint/2010/main" val="3241056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kern="1200" dirty="0">
                <a:solidFill>
                  <a:schemeClr val="tx1"/>
                </a:solidFill>
                <a:effectLst/>
                <a:latin typeface="+mn-lt"/>
                <a:ea typeface="+mn-ea"/>
                <a:cs typeface="+mn-cs"/>
              </a:rPr>
              <a:t>Η βιντεοδιάσκεψη είναι μορφή σύγχρονης επικοινωνίας πολυμέσων κατά την οποία δύο ή περισσότεροι χρήστες ανταλλάσσουν σε πραγματικό χρόνο ήχο, βίντεο και, σε αρκετές περιπτώσεις, πρόσθετα δεδομένα όπως παρουσιάσεις, έγγραφα ή μηνύματα κειμένου. Η λέξη-κλειδί στον ορισμό είναι η φράση «σε πραγματικό χρόνο». </a:t>
            </a:r>
            <a:r>
              <a:rPr lang="el-GR" dirty="0"/>
              <a:t>Η επικοινωνία πραγματοποιείται μέσω δικτύων δεδομένων, συνήθως μέσω του Διαδικτύου</a:t>
            </a:r>
            <a:r>
              <a:rPr lang="en-GB" dirty="0"/>
              <a:t>.</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kern="1200" dirty="0">
                <a:solidFill>
                  <a:schemeClr val="tx1"/>
                </a:solidFill>
                <a:effectLst/>
                <a:latin typeface="+mn-lt"/>
                <a:ea typeface="+mn-ea"/>
                <a:cs typeface="+mn-cs"/>
              </a:rPr>
              <a:t>Σε αντίθεση με το ηλεκτρονικό ταχυδρομείο ή τα αποθηκευμένα βίντεο, η βιντεοδιάσκεψη απαιτεί αμοιβαία και άμεση αλληλεπίδραση. Η τεχνολογία αυτή δημιουργεί την αίσθηση ότι τα απομακρυσμένα άτομα βρίσκονται στον ίδιο χώρο, έστω και αν στην πράξη μεσολαβούν διαφορετικά δίκτυα, συσκευές και υπηρεσίες.</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Η β</a:t>
            </a:r>
            <a:r>
              <a:rPr lang="en-US" sz="1200" kern="1200" dirty="0" err="1">
                <a:solidFill>
                  <a:schemeClr val="tx1"/>
                </a:solidFill>
                <a:effectLst/>
                <a:latin typeface="+mn-lt"/>
                <a:ea typeface="+mn-ea"/>
                <a:cs typeface="+mn-cs"/>
              </a:rPr>
              <a:t>ιντεοδιάσκεψη</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δεν</a:t>
            </a:r>
            <a:r>
              <a:rPr lang="en-US" sz="1200" kern="1200" dirty="0">
                <a:solidFill>
                  <a:schemeClr val="tx1"/>
                </a:solidFill>
                <a:effectLst/>
                <a:latin typeface="+mn-lt"/>
                <a:ea typeface="+mn-ea"/>
                <a:cs typeface="+mn-cs"/>
              </a:rPr>
              <a:t> π</a:t>
            </a:r>
            <a:r>
              <a:rPr lang="en-US" sz="1200" kern="1200" dirty="0" err="1">
                <a:solidFill>
                  <a:schemeClr val="tx1"/>
                </a:solidFill>
                <a:effectLst/>
                <a:latin typeface="+mn-lt"/>
                <a:ea typeface="+mn-ea"/>
                <a:cs typeface="+mn-cs"/>
              </a:rPr>
              <a:t>ρέ</a:t>
            </a:r>
            <a:r>
              <a:rPr lang="en-US" sz="1200" kern="1200" dirty="0">
                <a:solidFill>
                  <a:schemeClr val="tx1"/>
                </a:solidFill>
                <a:effectLst/>
                <a:latin typeface="+mn-lt"/>
                <a:ea typeface="+mn-ea"/>
                <a:cs typeface="+mn-cs"/>
              </a:rPr>
              <a:t>πει να συγχέεται μόνο με την «κλήση βίντεο» σε απλή καταναλωτική εφαρμογή. Σε ακα</a:t>
            </a:r>
            <a:r>
              <a:rPr lang="en-US" sz="1200" kern="1200" dirty="0" err="1">
                <a:solidFill>
                  <a:schemeClr val="tx1"/>
                </a:solidFill>
                <a:effectLst/>
                <a:latin typeface="+mn-lt"/>
                <a:ea typeface="+mn-ea"/>
                <a:cs typeface="+mn-cs"/>
              </a:rPr>
              <a:t>δημ</a:t>
            </a:r>
            <a:r>
              <a:rPr lang="en-US" sz="1200" kern="1200" dirty="0">
                <a:solidFill>
                  <a:schemeClr val="tx1"/>
                </a:solidFill>
                <a:effectLst/>
                <a:latin typeface="+mn-lt"/>
                <a:ea typeface="+mn-ea"/>
                <a:cs typeface="+mn-cs"/>
              </a:rPr>
              <a:t>αϊκό και τεχνολογικό επίπεδο περιγράφει ένα ευρύτερο πεδίο που περιλαμβάνει μηχανισμούς σηματοδότησης, κωδικοποίησης πολυμέσων, συγχρονισμού ήχου και εικόνας, ελέγχου ποιότητας και υποστήριξης συνεργατικών δραστηριοτήτων.</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Με</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άλλ</a:t>
            </a:r>
            <a:r>
              <a:rPr lang="en-US" sz="1200" kern="1200" dirty="0">
                <a:solidFill>
                  <a:schemeClr val="tx1"/>
                </a:solidFill>
                <a:effectLst/>
                <a:latin typeface="+mn-lt"/>
                <a:ea typeface="+mn-ea"/>
                <a:cs typeface="+mn-cs"/>
              </a:rPr>
              <a:t>α λόγια, η βιντεοδιάσκεψη είναι υπηρεσία, εφαρμογή και αρχιτεκτονική ταυτόχρονα. </a:t>
            </a:r>
            <a:r>
              <a:rPr lang="en-US" sz="1200" kern="1200" dirty="0" err="1">
                <a:solidFill>
                  <a:schemeClr val="tx1"/>
                </a:solidFill>
                <a:effectLst/>
                <a:latin typeface="+mn-lt"/>
                <a:ea typeface="+mn-ea"/>
                <a:cs typeface="+mn-cs"/>
              </a:rPr>
              <a:t>Γι</a:t>
            </a:r>
            <a:r>
              <a:rPr lang="en-US" sz="1200" kern="1200" dirty="0">
                <a:solidFill>
                  <a:schemeClr val="tx1"/>
                </a:solidFill>
                <a:effectLst/>
                <a:latin typeface="+mn-lt"/>
                <a:ea typeface="+mn-ea"/>
                <a:cs typeface="+mn-cs"/>
              </a:rPr>
              <a:t>α να λειτουργήσει ικανοποιητικά, χρειάζεται συνδυασμό λογισμικού, κατάλληλου εξοπλισμού και αξιόπιστης δικτυακής σύνδεσης.</a:t>
            </a:r>
            <a:endParaRPr lang="el-G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l-GR" sz="1200" kern="1200" dirty="0">
              <a:solidFill>
                <a:schemeClr val="tx1"/>
              </a:solidFill>
              <a:effectLst/>
              <a:latin typeface="+mn-lt"/>
              <a:ea typeface="+mn-ea"/>
              <a:cs typeface="+mn-cs"/>
            </a:endParaRP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8</a:t>
            </a:fld>
            <a:endParaRPr lang="el-GR"/>
          </a:p>
        </p:txBody>
      </p:sp>
    </p:spTree>
    <p:extLst>
      <p:ext uri="{BB962C8B-B14F-4D97-AF65-F5344CB8AC3E}">
        <p14:creationId xmlns:p14="http://schemas.microsoft.com/office/powerpoint/2010/main" val="557809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r>
              <a:rPr lang="el-GR" sz="1200" kern="1200" dirty="0">
                <a:solidFill>
                  <a:schemeClr val="tx1"/>
                </a:solidFill>
                <a:effectLst/>
                <a:latin typeface="+mn-lt"/>
                <a:ea typeface="+mn-ea"/>
                <a:cs typeface="+mn-cs"/>
              </a:rPr>
              <a:t>Οι πρώτες μορφές βιντεοδιάσκεψης στηρίχθηκαν σε εξειδικευμένα δίκτυα και ακριβό εξοπλισμό, γι’ αυτό και αφορούσαν κυρίως μεγάλους οργανισμούς. Με την ανάπτυξη των προσωπικών υπολογιστών, των ψηφιακών καμερών, των καρτών ήχου και των </a:t>
            </a:r>
            <a:r>
              <a:rPr lang="el-GR" sz="1200" kern="1200" dirty="0" err="1">
                <a:solidFill>
                  <a:schemeClr val="tx1"/>
                </a:solidFill>
                <a:effectLst/>
                <a:latin typeface="+mn-lt"/>
                <a:ea typeface="+mn-ea"/>
                <a:cs typeface="+mn-cs"/>
              </a:rPr>
              <a:t>ευρυζωνικών</a:t>
            </a:r>
            <a:r>
              <a:rPr lang="el-GR" sz="1200" kern="1200" dirty="0">
                <a:solidFill>
                  <a:schemeClr val="tx1"/>
                </a:solidFill>
                <a:effectLst/>
                <a:latin typeface="+mn-lt"/>
                <a:ea typeface="+mn-ea"/>
                <a:cs typeface="+mn-cs"/>
              </a:rPr>
              <a:t> δικτύων, η βιντεοδιάσκεψη μετακινήθηκε σταδιακά από το περιβάλλον των επαγγελματικών στούντιο στο περιβάλλον του γραφείου, της τάξης και τελικά του οικιακού χρήστη. Η εξάπλωση των δικτύων </a:t>
            </a:r>
            <a:r>
              <a:rPr lang="en-US" sz="1200" kern="1200" dirty="0">
                <a:solidFill>
                  <a:schemeClr val="tx1"/>
                </a:solidFill>
                <a:effectLst/>
                <a:latin typeface="+mn-lt"/>
                <a:ea typeface="+mn-ea"/>
                <a:cs typeface="+mn-cs"/>
              </a:rPr>
              <a:t>IP</a:t>
            </a:r>
            <a:r>
              <a:rPr lang="el-GR" sz="1200" kern="1200" dirty="0">
                <a:solidFill>
                  <a:schemeClr val="tx1"/>
                </a:solidFill>
                <a:effectLst/>
                <a:latin typeface="+mn-lt"/>
                <a:ea typeface="+mn-ea"/>
                <a:cs typeface="+mn-cs"/>
              </a:rPr>
              <a:t> και του Διαδικτύου μείωσε σημαντικά το κόστος υλοποίησης και επέτρεψε τη δημιουργία υπηρεσιών μεγάλης κλίμακας.</a:t>
            </a:r>
          </a:p>
          <a:p>
            <a:endParaRPr lang="en-GB"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εξέλιξη αυτή δεν ήταν μόνο τεχνική αλλά και πολιτισμική. Όσο βελτιωνόταν η ποιότητα των συνδέσεων και η ευχρηστία των εφαρμογών, τόσο περισσότερο άλλαζε και η αντίληψη των χρηστών για το τι θεωρείται «φυσική» επικοινωνία από απόσταση. Η βιντεοδιάσκεψη από εξαιρετική λύση ανάγκης έγινε σταδιακά κανονικό εργαλείο συνεργασίας. Η μετάβαση αυτή εξηγεί γιατί σήμερα η τεχνολογία εμφανίζεται όχι μόνο σε εταιρικές εφαρμογές αλλά και σε εκπαιδευτικές πλατφόρμες, σε υπηρεσίες υγείας και σε καθημερινές κοινωνικές αλληλεπιδράσεις.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Σήμερα, η τεχνολογική εξέλιξη έχει καταστήσει τη βιντεοδιάσκεψη προσιτή σε όλους. Η αύξηση της επεξεργαστικής ισχύος των προσωπικών υπολογιστών, η διάθεση ποιοτικών πολυμεσικών συσκευών σε χαμηλό κόστος και η ευρεία διάδοση των </a:t>
            </a:r>
            <a:r>
              <a:rPr lang="el-GR" dirty="0" err="1"/>
              <a:t>ευρυζωνικών</a:t>
            </a:r>
            <a:r>
              <a:rPr lang="el-GR" dirty="0"/>
              <a:t> συνδέσεων επιτρέπουν τη χρήση λογισμικών βιντεοδιάσκεψης ακόμη και σε οικιακό περιβάλλον. Στο παρελθόν, η χρήση τέτοιων συστημάτων απαιτούσε ακριβό εξοπλισμό και εξειδικευμένες υποδομές.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9</a:t>
            </a:fld>
            <a:endParaRPr lang="el-GR"/>
          </a:p>
        </p:txBody>
      </p:sp>
    </p:spTree>
    <p:extLst>
      <p:ext uri="{BB962C8B-B14F-4D97-AF65-F5344CB8AC3E}">
        <p14:creationId xmlns:p14="http://schemas.microsoft.com/office/powerpoint/2010/main" val="1839286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Οι τεχνολογίες τηλεδιάσκεψης έχουν εξελιχθεί σημαντικά τα τελευταία χρόνια. Από τα πρώτα πρότυπα τηλεδιάσκεψης που βασίζονταν σε τηλεπικοινωνιακά δίκτυα, η τεχνολογία μετακινήθηκε σε λύσεις βασισμένες στο Διαδίκτυο. Υπάρχουν συστήματα που βασίζονται σε πρότυπα όπως τα H.320 και H.323, συστήματα που αξιοποιούν το SIP, καθώς και </a:t>
            </a:r>
            <a:r>
              <a:rPr lang="el-GR" dirty="0" err="1"/>
              <a:t>ιδιοταγείς</a:t>
            </a:r>
            <a:r>
              <a:rPr lang="el-GR" dirty="0"/>
              <a:t> υπηρεσίες με αυτόνομες εφαρμογές όπως το Skype ή σύγχρονες υβριδικές πλατφόρμες.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10</a:t>
            </a:fld>
            <a:endParaRPr lang="el-GR"/>
          </a:p>
        </p:txBody>
      </p:sp>
    </p:spTree>
    <p:extLst>
      <p:ext uri="{BB962C8B-B14F-4D97-AF65-F5344CB8AC3E}">
        <p14:creationId xmlns:p14="http://schemas.microsoft.com/office/powerpoint/2010/main" val="3979150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r>
              <a:rPr lang="el-GR" sz="1200" kern="1200" dirty="0">
                <a:solidFill>
                  <a:schemeClr val="tx1"/>
                </a:solidFill>
                <a:effectLst/>
                <a:latin typeface="+mn-lt"/>
                <a:ea typeface="+mn-ea"/>
                <a:cs typeface="+mn-cs"/>
              </a:rPr>
              <a:t>Η πιο προφανής χρήση της βιντεοδιάσκεψης είναι η επικοινωνία ομάδων που βρίσκονται σε διαφορετικές γεωγραφικές τοποθεσίες. Σε επιχειρηματικό περιβάλλον επιτρέπει τη διεξαγωγή συναντήσεων, συντονισμού έργων, παρουσιάσεων και λήψης αποφάσεων χωρίς μετακινήσεις. Στην εκπαίδευση υποστηρίζει τη σύγχρονη τηλεκπαίδευση, τα εξ αποστάσεως σεμινάρια, τις προφορικές εξετάσεις και την εποπτεία εργασιών. Σε δημόσιους οργανισμούς διευκολύνει τη διοίκηση, την ενημέρωση και τη συνεργασία μεταξύ υπηρεσιών.</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αξία της τεχνολογίας γίνεται ακόμη μεγαλύτερη σε καταστάσεις όπου ο χρόνος και η απόσταση είναι κρίσιμοι παράγοντες. Παραδείγματα αποτελούν η τηλεϊατρική, η υποστήριξη έκτακτων αναγκών, η διαχείριση κρίσεων, η εξυπηρέτηση πελατών σε πολυεθνικά δίκτυα ή η συνεργασία ειδικών που δεν μπορούν να συνυπάρξουν στον ίδιο χώρο. Η βιντεοδιάσκεψη σε αυτές τις περιπτώσεις δεν είναι απλώς «βολική», αλλά μπορεί να αποτελέσει προϋπόθεση λειτουργίας οργανισμών και υπηρεσιών.</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βιντεοδιάσκεψη</a:t>
            </a:r>
            <a:r>
              <a:rPr lang="en-GB" dirty="0"/>
              <a:t> </a:t>
            </a:r>
            <a:r>
              <a:rPr lang="el-GR" dirty="0"/>
              <a:t>σήμερα χρησιμοποιείται ευρέως σε επιχειρήσεις, εκπαιδευτικά ιδρύματα και δημόσιους οργανισμούς για τη διευκόλυνση της συνεργασίας μεταξύ απομακρυσμένων χρηστών. Μπορεί να αξιοποιηθεί για ανταλλαγή ιδεών, απόκτηση πληροφοριών, πραγματοποίηση σύγχρονης τηλεκπαίδευσης, διοίκηση οργανισμών ή ακόμη και για διαχείριση κρίσεων.</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11</a:t>
            </a:fld>
            <a:endParaRPr lang="el-GR"/>
          </a:p>
        </p:txBody>
      </p:sp>
    </p:spTree>
    <p:extLst>
      <p:ext uri="{BB962C8B-B14F-4D97-AF65-F5344CB8AC3E}">
        <p14:creationId xmlns:p14="http://schemas.microsoft.com/office/powerpoint/2010/main" val="3876156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βιντεοδιάσκεψη αποτελεί προφανή επιλογή όταν η φυσική παρουσία των συμμετεχόντων είναι αδύνατη ή ιδιαίτερα δύσκολη. Μπορεί όμως να χρησιμοποιείται και σε καθημερινή βάση, καθώς μειώνει σημαντικά την ανάγκη μετακίνησης και εξοικονομεί χρόνο. Είναι ιδιαίτερα χρήσιμη όταν το πρόγραμμα των συμμετεχόντων είναι περιορισμένο, όταν η απόσταση είναι μεγάλη ή όταν υπάρχουν ειδικοί λόγοι, όπως συνθήκες προστασίας της δημόσιας υγείας.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12</a:t>
            </a:fld>
            <a:endParaRPr lang="el-GR"/>
          </a:p>
        </p:txBody>
      </p:sp>
    </p:spTree>
    <p:extLst>
      <p:ext uri="{BB962C8B-B14F-4D97-AF65-F5344CB8AC3E}">
        <p14:creationId xmlns:p14="http://schemas.microsoft.com/office/powerpoint/2010/main" val="1777968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βιντεοδιάσκεψη αποτελεί σήμερα αναπόσπαστο μέρος των υπηρεσιών επικοινωνίας στο Διαδίκτυο. Η κατανόηση των βασικών τεχνολογιών που τη στηρίζουν αποτελεί προϋπόθεση για τη μελέτη των πρωτοκόλλων και αρχιτεκτονικών που θα παρουσιαστούν στις επόμενες ενότητες.</a:t>
            </a:r>
          </a:p>
          <a:p>
            <a:endParaRPr lang="el-GR" dirty="0"/>
          </a:p>
          <a:p>
            <a:r>
              <a:rPr lang="el-GR" sz="1200" b="0" kern="1200" dirty="0">
                <a:solidFill>
                  <a:schemeClr val="tx1"/>
                </a:solidFill>
                <a:effectLst/>
                <a:latin typeface="+mn-lt"/>
                <a:ea typeface="+mn-ea"/>
                <a:cs typeface="+mn-cs"/>
              </a:rPr>
              <a:t>Α. Πλεονεκτήματα της τεχνολογίας</a:t>
            </a:r>
            <a:endParaRPr lang="el-GR" sz="1200" b="1" kern="1200" dirty="0">
              <a:solidFill>
                <a:schemeClr val="tx1"/>
              </a:solidFill>
              <a:effectLst/>
              <a:latin typeface="+mn-lt"/>
              <a:ea typeface="+mn-ea"/>
              <a:cs typeface="+mn-cs"/>
            </a:endParaRP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Το πρώτο μεγάλο πλεονέκτημα της βιντεοδιάσκεψης είναι ότι επιτρέπει οπτικοακουστική αλληλεπίδραση. Η ύπαρξη εικόνας βοηθά στην ερμηνεία μη λεκτικών στοιχείων, όπως εκφράσεις προσώπου, στάση σώματος και χειρονομίες. Έτσι, η επικοινωνία πλησιάζει περισσότερο τη φυσική συνάντηση από ό,τι η απλή τηλεφωνική κλήση ή η ανταλλαγή κειμένου. Παράλληλα, η δυνατότητα διαμοιρασμού οθόνης, αρχείων και παρουσιάσεων την καθιστά ιδιαίτερα αποτελεσματική σε επαγγελματικά και εκπαιδευτικά περιβάλλοντα.</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Το δεύτερο βασικό πλεονέκτημα είναι η εξοικονόμηση χρόνου και κόστους. Όταν οι χρήστες μπορούν να συνεργάζονται χωρίς μετακινήσεις, μειώνονται τα ταξιδιωτικά έξοδα, ο χαμένος χρόνος, αλλά και το περιβαλλοντικό αποτύπωμα. </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Επιπλέον, η τεχνολογία προσφέρει ευελιξία στον προγραμματισμό: επιτρέπει τόσο σύντομες έκτακτες συναντήσεις όσο και καλά οργανωμένες πολυμερείς συνόδους. </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Τέλος, ενισχύει τη δυνατότητα συμμετοχής, επειδή άτομα από διαφορετικές τοποθεσίες μπορούν να συνδεθούν σε κοινό πλαίσιο εργασίας.</a:t>
            </a:r>
          </a:p>
          <a:p>
            <a:endParaRPr lang="el-GR" sz="1200" b="0" kern="1200" dirty="0">
              <a:solidFill>
                <a:schemeClr val="tx1"/>
              </a:solidFill>
              <a:effectLst/>
              <a:latin typeface="+mn-lt"/>
              <a:ea typeface="+mn-ea"/>
              <a:cs typeface="+mn-cs"/>
            </a:endParaRPr>
          </a:p>
          <a:p>
            <a:r>
              <a:rPr lang="el-GR" sz="1200" b="0" kern="1200" dirty="0">
                <a:solidFill>
                  <a:schemeClr val="tx1"/>
                </a:solidFill>
                <a:effectLst/>
                <a:latin typeface="+mn-lt"/>
                <a:ea typeface="+mn-ea"/>
                <a:cs typeface="+mn-cs"/>
              </a:rPr>
              <a:t>Β. Περιορισμοί και προκλήσεις</a:t>
            </a:r>
            <a:endParaRPr lang="el-GR" sz="1200" b="1" kern="1200" dirty="0">
              <a:solidFill>
                <a:schemeClr val="tx1"/>
              </a:solidFill>
              <a:effectLst/>
              <a:latin typeface="+mn-lt"/>
              <a:ea typeface="+mn-ea"/>
              <a:cs typeface="+mn-cs"/>
            </a:endParaRP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Παρά τα πλεονεκτήματα, η βιντεοδιάσκεψη δεν αντικαθιστά πλήρως τη φυσική παρουσία. Η αίσθηση του χώρου, η αυθόρμητη αλληλεπίδραση και η κοινωνική δυναμική μιας δια ζώσης συνάντησης δύσκολα αναπαράγονται ψηφιακά. Ακόμη και όταν η τεχνική ποιότητα είναι υψηλή, μικρές καθυστερήσεις ή παύσεις μπορούν να επηρεάσουν τον ρυθμό της συζήτησης. Για τον λόγο αυτό είναι σημαντικό να βλέπουμε τη βιντεοδιάσκεψη όχι ως τέλειο υποκατάστατο, αλλά ως εργαλείο με συγκεκριμένα πλεονεκτήματα και περιορισμούς.</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Επιπλέον, η ποιότητα της εμπειρίας εξαρτάται από το τρίγωνο εξοπλισμός - δίκτυο - λογισμικό. Ανεπαρκές μικρόφωνο, ασταθής σύνδεση ή κακή ρύθμιση της εφαρμογής μπορούν να υποβαθμίσουν ριζικά τη συνεδρία. Υπάρχουν επίσης οργανωτικές προκλήσεις: οι συμμετέχοντες πρέπει να τηρούν βασικούς κανόνες, να μιλούν με πειθαρχία, να χρησιμοποιούν κατάλληλο χώρο και να γνωρίζουν στοιχειώδη ζητήματα χρήσης της πλατφόρμας. Άρα η τεχνολογία δεν λύνει από μόνη της όλα τα προβλήματα επικοινωνίας· χρειάζεται σωστό πλαίσιο αξιοποίησης.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13</a:t>
            </a:fld>
            <a:endParaRPr lang="el-GR"/>
          </a:p>
        </p:txBody>
      </p:sp>
    </p:spTree>
    <p:extLst>
      <p:ext uri="{BB962C8B-B14F-4D97-AF65-F5344CB8AC3E}">
        <p14:creationId xmlns:p14="http://schemas.microsoft.com/office/powerpoint/2010/main" val="733081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βιντεοδιάσκεψη αποτελεί σήμερα αναπόσπαστο μέρος των υπηρεσιών επικοινωνίας στο Διαδίκτυο. Η κατανόηση των βασικών τεχνολογιών που τη στηρίζουν αποτελεί προϋπόθεση για τη μελέτη των πρωτοκόλλων και αρχιτεκτονικών που θα παρουσιαστούν στις επόμενες ενότητες.</a:t>
            </a:r>
          </a:p>
          <a:p>
            <a:endParaRPr lang="en-US" dirty="0"/>
          </a:p>
          <a:p>
            <a:r>
              <a:rPr lang="en-US" sz="1200" kern="1200" dirty="0">
                <a:solidFill>
                  <a:schemeClr val="tx1"/>
                </a:solidFill>
                <a:effectLst/>
                <a:latin typeface="+mn-lt"/>
                <a:ea typeface="+mn-ea"/>
                <a:cs typeface="+mn-cs"/>
              </a:rPr>
              <a:t>Σε </a:t>
            </a:r>
            <a:r>
              <a:rPr lang="en-US" sz="1200" kern="1200" dirty="0" err="1">
                <a:solidFill>
                  <a:schemeClr val="tx1"/>
                </a:solidFill>
                <a:effectLst/>
                <a:latin typeface="+mn-lt"/>
                <a:ea typeface="+mn-ea"/>
                <a:cs typeface="+mn-cs"/>
              </a:rPr>
              <a:t>τεχνικό</a:t>
            </a:r>
            <a:r>
              <a:rPr lang="en-US" sz="1200" kern="1200" dirty="0">
                <a:solidFill>
                  <a:schemeClr val="tx1"/>
                </a:solidFill>
                <a:effectLst/>
                <a:latin typeface="+mn-lt"/>
                <a:ea typeface="+mn-ea"/>
                <a:cs typeface="+mn-cs"/>
              </a:rPr>
              <a:t> επίπ</a:t>
            </a:r>
            <a:r>
              <a:rPr lang="en-US" sz="1200" kern="1200" dirty="0" err="1">
                <a:solidFill>
                  <a:schemeClr val="tx1"/>
                </a:solidFill>
                <a:effectLst/>
                <a:latin typeface="+mn-lt"/>
                <a:ea typeface="+mn-ea"/>
                <a:cs typeface="+mn-cs"/>
              </a:rPr>
              <a:t>εδο</a:t>
            </a:r>
            <a:r>
              <a:rPr lang="en-US" sz="1200" kern="1200" dirty="0">
                <a:solidFill>
                  <a:schemeClr val="tx1"/>
                </a:solidFill>
                <a:effectLst/>
                <a:latin typeface="+mn-lt"/>
                <a:ea typeface="+mn-ea"/>
                <a:cs typeface="+mn-cs"/>
              </a:rPr>
              <a:t> η β</a:t>
            </a:r>
            <a:r>
              <a:rPr lang="en-US" sz="1200" kern="1200" dirty="0" err="1">
                <a:solidFill>
                  <a:schemeClr val="tx1"/>
                </a:solidFill>
                <a:effectLst/>
                <a:latin typeface="+mn-lt"/>
                <a:ea typeface="+mn-ea"/>
                <a:cs typeface="+mn-cs"/>
              </a:rPr>
              <a:t>ιντεοδιάσκεψη</a:t>
            </a:r>
            <a:r>
              <a:rPr lang="en-US" sz="1200" kern="1200" dirty="0">
                <a:solidFill>
                  <a:schemeClr val="tx1"/>
                </a:solidFill>
                <a:effectLst/>
                <a:latin typeface="+mn-lt"/>
                <a:ea typeface="+mn-ea"/>
                <a:cs typeface="+mn-cs"/>
              </a:rPr>
              <a:t> β</a:t>
            </a:r>
            <a:r>
              <a:rPr lang="en-US" sz="1200" kern="1200" dirty="0" err="1">
                <a:solidFill>
                  <a:schemeClr val="tx1"/>
                </a:solidFill>
                <a:effectLst/>
                <a:latin typeface="+mn-lt"/>
                <a:ea typeface="+mn-ea"/>
                <a:cs typeface="+mn-cs"/>
              </a:rPr>
              <a:t>ρίσκετ</a:t>
            </a:r>
            <a:r>
              <a:rPr lang="en-US" sz="1200" kern="1200" dirty="0">
                <a:solidFill>
                  <a:schemeClr val="tx1"/>
                </a:solidFill>
                <a:effectLst/>
                <a:latin typeface="+mn-lt"/>
                <a:ea typeface="+mn-ea"/>
                <a:cs typeface="+mn-cs"/>
              </a:rPr>
              <a:t>αι στο σημείο τομής πολλών υποσυστημάτων: ψηφιοποίηση ήχου και βίντεο, συμπίεση, μεταφορά πακέτων σε δίκτυα IP, σηματοδότηση συνεδρίας, συγχρονισμός ροών και σχεδίαση διεπαφής χρήστη. Ο </a:t>
            </a:r>
            <a:r>
              <a:rPr lang="en-US" sz="1200" kern="1200" dirty="0" err="1">
                <a:solidFill>
                  <a:schemeClr val="tx1"/>
                </a:solidFill>
                <a:effectLst/>
                <a:latin typeface="+mn-lt"/>
                <a:ea typeface="+mn-ea"/>
                <a:cs typeface="+mn-cs"/>
              </a:rPr>
              <a:t>φοιτητής</a:t>
            </a:r>
            <a:r>
              <a:rPr lang="en-US" sz="1200" kern="1200" dirty="0">
                <a:solidFill>
                  <a:schemeClr val="tx1"/>
                </a:solidFill>
                <a:effectLst/>
                <a:latin typeface="+mn-lt"/>
                <a:ea typeface="+mn-ea"/>
                <a:cs typeface="+mn-cs"/>
              </a:rPr>
              <a:t> π</a:t>
            </a:r>
            <a:r>
              <a:rPr lang="en-US" sz="1200" kern="1200" dirty="0" err="1">
                <a:solidFill>
                  <a:schemeClr val="tx1"/>
                </a:solidFill>
                <a:effectLst/>
                <a:latin typeface="+mn-lt"/>
                <a:ea typeface="+mn-ea"/>
                <a:cs typeface="+mn-cs"/>
              </a:rPr>
              <a:t>ου</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μελετά</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τη</a:t>
            </a:r>
            <a:r>
              <a:rPr lang="en-US" sz="1200" kern="1200" dirty="0">
                <a:solidFill>
                  <a:schemeClr val="tx1"/>
                </a:solidFill>
                <a:effectLst/>
                <a:latin typeface="+mn-lt"/>
                <a:ea typeface="+mn-ea"/>
                <a:cs typeface="+mn-cs"/>
              </a:rPr>
              <a:t> β</a:t>
            </a:r>
            <a:r>
              <a:rPr lang="en-US" sz="1200" kern="1200" dirty="0" err="1">
                <a:solidFill>
                  <a:schemeClr val="tx1"/>
                </a:solidFill>
                <a:effectLst/>
                <a:latin typeface="+mn-lt"/>
                <a:ea typeface="+mn-ea"/>
                <a:cs typeface="+mn-cs"/>
              </a:rPr>
              <a:t>ιντεοδιάσκεψη</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δεν</a:t>
            </a:r>
            <a:r>
              <a:rPr lang="en-US" sz="1200" kern="1200" dirty="0">
                <a:solidFill>
                  <a:schemeClr val="tx1"/>
                </a:solidFill>
                <a:effectLst/>
                <a:latin typeface="+mn-lt"/>
                <a:ea typeface="+mn-ea"/>
                <a:cs typeface="+mn-cs"/>
              </a:rPr>
              <a:t> μαθα</a:t>
            </a:r>
            <a:r>
              <a:rPr lang="en-US" sz="1200" kern="1200" dirty="0" err="1">
                <a:solidFill>
                  <a:schemeClr val="tx1"/>
                </a:solidFill>
                <a:effectLst/>
                <a:latin typeface="+mn-lt"/>
                <a:ea typeface="+mn-ea"/>
                <a:cs typeface="+mn-cs"/>
              </a:rPr>
              <a:t>ίνει</a:t>
            </a:r>
            <a:r>
              <a:rPr lang="en-US" sz="1200" kern="1200" dirty="0">
                <a:solidFill>
                  <a:schemeClr val="tx1"/>
                </a:solidFill>
                <a:effectLst/>
                <a:latin typeface="+mn-lt"/>
                <a:ea typeface="+mn-ea"/>
                <a:cs typeface="+mn-cs"/>
              </a:rPr>
              <a:t> απ</a:t>
            </a:r>
            <a:r>
              <a:rPr lang="en-US" sz="1200" kern="1200" dirty="0" err="1">
                <a:solidFill>
                  <a:schemeClr val="tx1"/>
                </a:solidFill>
                <a:effectLst/>
                <a:latin typeface="+mn-lt"/>
                <a:ea typeface="+mn-ea"/>
                <a:cs typeface="+mn-cs"/>
              </a:rPr>
              <a:t>λώς</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μί</a:t>
            </a:r>
            <a:r>
              <a:rPr lang="en-US" sz="1200" kern="1200" dirty="0">
                <a:solidFill>
                  <a:schemeClr val="tx1"/>
                </a:solidFill>
                <a:effectLst/>
                <a:latin typeface="+mn-lt"/>
                <a:ea typeface="+mn-ea"/>
                <a:cs typeface="+mn-cs"/>
              </a:rPr>
              <a:t>α εφαρμογή, αλλά αποκτά μια συνολική εικόνα για το πώς συνεργάζονται διαφορετικά επίπεδα τεχνολογίας.</a:t>
            </a:r>
            <a:endParaRPr lang="el-GR"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Αυτός είναι και ο </a:t>
            </a:r>
            <a:r>
              <a:rPr lang="en-US" sz="1200" kern="1200" dirty="0" err="1">
                <a:solidFill>
                  <a:schemeClr val="tx1"/>
                </a:solidFill>
                <a:effectLst/>
                <a:latin typeface="+mn-lt"/>
                <a:ea typeface="+mn-ea"/>
                <a:cs typeface="+mn-cs"/>
              </a:rPr>
              <a:t>λόγος</a:t>
            </a:r>
            <a:r>
              <a:rPr lang="en-US" sz="1200" kern="1200" dirty="0">
                <a:solidFill>
                  <a:schemeClr val="tx1"/>
                </a:solidFill>
                <a:effectLst/>
                <a:latin typeface="+mn-lt"/>
                <a:ea typeface="+mn-ea"/>
                <a:cs typeface="+mn-cs"/>
              </a:rPr>
              <a:t> π</a:t>
            </a:r>
            <a:r>
              <a:rPr lang="en-US" sz="1200" kern="1200" dirty="0" err="1">
                <a:solidFill>
                  <a:schemeClr val="tx1"/>
                </a:solidFill>
                <a:effectLst/>
                <a:latin typeface="+mn-lt"/>
                <a:ea typeface="+mn-ea"/>
                <a:cs typeface="+mn-cs"/>
              </a:rPr>
              <a:t>ου</a:t>
            </a:r>
            <a:r>
              <a:rPr lang="en-US" sz="1200" kern="1200" dirty="0">
                <a:solidFill>
                  <a:schemeClr val="tx1"/>
                </a:solidFill>
                <a:effectLst/>
                <a:latin typeface="+mn-lt"/>
                <a:ea typeface="+mn-ea"/>
                <a:cs typeface="+mn-cs"/>
              </a:rPr>
              <a:t> η β</a:t>
            </a:r>
            <a:r>
              <a:rPr lang="en-US" sz="1200" kern="1200" dirty="0" err="1">
                <a:solidFill>
                  <a:schemeClr val="tx1"/>
                </a:solidFill>
                <a:effectLst/>
                <a:latin typeface="+mn-lt"/>
                <a:ea typeface="+mn-ea"/>
                <a:cs typeface="+mn-cs"/>
              </a:rPr>
              <a:t>ιντεοδιάσκεψη</a:t>
            </a:r>
            <a:r>
              <a:rPr lang="en-US" sz="1200" kern="1200" dirty="0">
                <a:solidFill>
                  <a:schemeClr val="tx1"/>
                </a:solidFill>
                <a:effectLst/>
                <a:latin typeface="+mn-lt"/>
                <a:ea typeface="+mn-ea"/>
                <a:cs typeface="+mn-cs"/>
              </a:rPr>
              <a:t> απ</a:t>
            </a:r>
            <a:r>
              <a:rPr lang="en-US" sz="1200" kern="1200" dirty="0" err="1">
                <a:solidFill>
                  <a:schemeClr val="tx1"/>
                </a:solidFill>
                <a:effectLst/>
                <a:latin typeface="+mn-lt"/>
                <a:ea typeface="+mn-ea"/>
                <a:cs typeface="+mn-cs"/>
              </a:rPr>
              <a:t>οτελεί</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εξ</a:t>
            </a:r>
            <a:r>
              <a:rPr lang="en-US" sz="1200" kern="1200" dirty="0">
                <a:solidFill>
                  <a:schemeClr val="tx1"/>
                </a:solidFill>
                <a:effectLst/>
                <a:latin typeface="+mn-lt"/>
                <a:ea typeface="+mn-ea"/>
                <a:cs typeface="+mn-cs"/>
              </a:rPr>
              <a:t>αιρετικό πεδίο διδασκαλίας. </a:t>
            </a:r>
            <a:r>
              <a:rPr lang="en-US" sz="1200" kern="1200" dirty="0" err="1">
                <a:solidFill>
                  <a:schemeClr val="tx1"/>
                </a:solidFill>
                <a:effectLst/>
                <a:latin typeface="+mn-lt"/>
                <a:ea typeface="+mn-ea"/>
                <a:cs typeface="+mn-cs"/>
              </a:rPr>
              <a:t>Μέσ</a:t>
            </a:r>
            <a:r>
              <a:rPr lang="en-US" sz="1200" kern="1200" dirty="0">
                <a:solidFill>
                  <a:schemeClr val="tx1"/>
                </a:solidFill>
                <a:effectLst/>
                <a:latin typeface="+mn-lt"/>
                <a:ea typeface="+mn-ea"/>
                <a:cs typeface="+mn-cs"/>
              </a:rPr>
              <a:t>α από μία φαινομενικά απλή υπηρεσία αποκαλύπτονται θεμελιώδεις έννοιες δικτύων, πρωτοκόλλων, υπηρεσιών πολυμέσων και εμπειρίας χρήστη. </a:t>
            </a:r>
            <a:r>
              <a:rPr lang="en-US" sz="1200" kern="1200" dirty="0" err="1">
                <a:solidFill>
                  <a:schemeClr val="tx1"/>
                </a:solidFill>
                <a:effectLst/>
                <a:latin typeface="+mn-lt"/>
                <a:ea typeface="+mn-ea"/>
                <a:cs typeface="+mn-cs"/>
              </a:rPr>
              <a:t>Οι</a:t>
            </a:r>
            <a:r>
              <a:rPr lang="en-US" sz="1200" kern="1200" dirty="0">
                <a:solidFill>
                  <a:schemeClr val="tx1"/>
                </a:solidFill>
                <a:effectLst/>
                <a:latin typeface="+mn-lt"/>
                <a:ea typeface="+mn-ea"/>
                <a:cs typeface="+mn-cs"/>
              </a:rPr>
              <a:t> επ</a:t>
            </a:r>
            <a:r>
              <a:rPr lang="en-US" sz="1200" kern="1200" dirty="0" err="1">
                <a:solidFill>
                  <a:schemeClr val="tx1"/>
                </a:solidFill>
                <a:effectLst/>
                <a:latin typeface="+mn-lt"/>
                <a:ea typeface="+mn-ea"/>
                <a:cs typeface="+mn-cs"/>
              </a:rPr>
              <a:t>όμενες</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δι</a:t>
            </a:r>
            <a:r>
              <a:rPr lang="en-US" sz="1200" kern="1200" dirty="0">
                <a:solidFill>
                  <a:schemeClr val="tx1"/>
                </a:solidFill>
                <a:effectLst/>
                <a:latin typeface="+mn-lt"/>
                <a:ea typeface="+mn-ea"/>
                <a:cs typeface="+mn-cs"/>
              </a:rPr>
              <a:t>αλέξεις του μαθήματος θα δείξουν ακριβώς πώς συνδέονται όλα αυτά τα επίπεδα: από τον εξοπλισμό και τα τερματικά, μέχρι το H.323, το SIP, το WebRTC και τις πολυμερείς αρχιτεκτονικές.</a:t>
            </a:r>
            <a:endParaRPr lang="el-GR" sz="1200" kern="1200" dirty="0">
              <a:solidFill>
                <a:schemeClr val="tx1"/>
              </a:solidFill>
              <a:effectLst/>
              <a:latin typeface="+mn-lt"/>
              <a:ea typeface="+mn-ea"/>
              <a:cs typeface="+mn-cs"/>
            </a:endParaRP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14</a:t>
            </a:fld>
            <a:endParaRPr lang="el-GR"/>
          </a:p>
        </p:txBody>
      </p:sp>
    </p:spTree>
    <p:extLst>
      <p:ext uri="{BB962C8B-B14F-4D97-AF65-F5344CB8AC3E}">
        <p14:creationId xmlns:p14="http://schemas.microsoft.com/office/powerpoint/2010/main" val="3764857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68EC1-F231-F842-C528-F1BFCAF657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E6FE1B-2887-8FBF-6F5A-AB373EF89D29}"/>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34E4F02C-71E7-928A-205A-953C818CB4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ενότητα αυτή έχει ως στόχο να παρουσιάσει τον εξοπλισμό που απαιτείται για την υλοποίηση υπηρεσιών βιντεοδιάσκεψης. Οι φοιτητές θα γνωρίσουν τόσο τον βασικό εξοπλισμό που χρησιμοποιείται σε έναν προσωπικό υπολογιστή όσο και πιο ολοκληρωμένα συστήματα για αίθουσες ή ειδικούς χώρους συνεδριάσεων. Παράλληλα, θα κατανοήσουν ότι η ποιότητα της επικοινωνίας εξαρτάται σε μεγάλο βαθμό από την ορθή επιλογή και χρήση των κατάλληλων συσκευών.</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Με την ολοκλήρωση της ενότητας θα είστε σε θέση:</a:t>
            </a:r>
          </a:p>
          <a:p>
            <a:endParaRPr lang="en-GB" dirty="0"/>
          </a:p>
          <a:p>
            <a:r>
              <a:rPr lang="el-GR" dirty="0"/>
              <a:t>να αναγνωρίζετε τον βασικό εξοπλισμό βιντεοδιάσκεψης</a:t>
            </a:r>
          </a:p>
          <a:p>
            <a:r>
              <a:rPr lang="el-GR" dirty="0"/>
              <a:t>να περιγράφετε τον ρόλο κάμερας, μικροφώνου και συσκευών ήχου</a:t>
            </a:r>
          </a:p>
          <a:p>
            <a:r>
              <a:rPr lang="el-GR" dirty="0"/>
              <a:t>να διακρίνετε προσωπικές συσκευές από συστήματα δωματίου</a:t>
            </a:r>
          </a:p>
          <a:p>
            <a:r>
              <a:rPr lang="el-GR" dirty="0"/>
              <a:t>να συνδέετε τον εξοπλισμό με την ποιότητα της επικοινωνίας</a:t>
            </a:r>
          </a:p>
          <a:p>
            <a:endParaRPr lang="el-GR" dirty="0"/>
          </a:p>
          <a:p>
            <a:endParaRPr lang="el-GR" dirty="0"/>
          </a:p>
        </p:txBody>
      </p:sp>
      <p:sp>
        <p:nvSpPr>
          <p:cNvPr id="4" name="Slide Number Placeholder 3">
            <a:extLst>
              <a:ext uri="{FF2B5EF4-FFF2-40B4-BE49-F238E27FC236}">
                <a16:creationId xmlns:a16="http://schemas.microsoft.com/office/drawing/2014/main" id="{C7D6AF45-50DD-029B-0E5A-4FA9DBBF6C66}"/>
              </a:ext>
            </a:extLst>
          </p:cNvPr>
          <p:cNvSpPr>
            <a:spLocks noGrp="1"/>
          </p:cNvSpPr>
          <p:nvPr>
            <p:ph type="sldNum" sz="quarter" idx="5"/>
          </p:nvPr>
        </p:nvSpPr>
        <p:spPr/>
        <p:txBody>
          <a:bodyPr/>
          <a:lstStyle/>
          <a:p>
            <a:fld id="{5A093750-0F4D-4A7B-B242-CDD4932B644C}" type="slidenum">
              <a:rPr lang="el-GR" smtClean="0"/>
              <a:t>16</a:t>
            </a:fld>
            <a:endParaRPr lang="el-GR"/>
          </a:p>
        </p:txBody>
      </p:sp>
    </p:spTree>
    <p:extLst>
      <p:ext uri="{BB962C8B-B14F-4D97-AF65-F5344CB8AC3E}">
        <p14:creationId xmlns:p14="http://schemas.microsoft.com/office/powerpoint/2010/main" val="2824460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815EF-C4DB-BAD5-22C2-4CEA40EADB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B178E4-BD07-9218-DDFD-80ED73D91186}"/>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5DA9CDC1-5D57-7EC9-BA17-39FB9A3CBA91}"/>
              </a:ext>
            </a:extLst>
          </p:cNvPr>
          <p:cNvSpPr>
            <a:spLocks noGrp="1"/>
          </p:cNvSpPr>
          <p:nvPr>
            <p:ph type="body" idx="1"/>
          </p:nvPr>
        </p:nvSpPr>
        <p:spPr/>
        <p:txBody>
          <a:bodyPr/>
          <a:lstStyle/>
          <a:p>
            <a:r>
              <a:rPr lang="el-GR" dirty="0"/>
              <a:t>Η βασική ιδέα της ενότητας είναι ότι η βιντεοδιάσκεψη δεν αποτελεί μόνο λογισμικό ή υπηρεσία δικτύου, αλλά και ένα σύνολο συσκευών που συνεργάζονται για την καταγραφή, μετάδοση και αναπαραγωγή πολυμέσων. Η κάμερα, το μικρόφωνο, τα ακουστικά, η κάρτα ήχου και η δικτυακή σύνδεση επηρεάζουν άμεσα την ποιότητα της εμπειρίας του χρήστη. Επομένως, η κατανόηση του ρόλου κάθε συσκευής είναι απαραίτητη για τη σωστή αξιολόγηση ενός συστήματος βιντεοδιάσκεψης.</a:t>
            </a:r>
          </a:p>
          <a:p>
            <a:endParaRPr lang="el-GR" dirty="0"/>
          </a:p>
        </p:txBody>
      </p:sp>
      <p:sp>
        <p:nvSpPr>
          <p:cNvPr id="4" name="Slide Number Placeholder 3">
            <a:extLst>
              <a:ext uri="{FF2B5EF4-FFF2-40B4-BE49-F238E27FC236}">
                <a16:creationId xmlns:a16="http://schemas.microsoft.com/office/drawing/2014/main" id="{5B579CDB-D9F8-E0AA-B7F3-3DCA653DF50D}"/>
              </a:ext>
            </a:extLst>
          </p:cNvPr>
          <p:cNvSpPr>
            <a:spLocks noGrp="1"/>
          </p:cNvSpPr>
          <p:nvPr>
            <p:ph type="sldNum" sz="quarter" idx="5"/>
          </p:nvPr>
        </p:nvSpPr>
        <p:spPr/>
        <p:txBody>
          <a:bodyPr/>
          <a:lstStyle/>
          <a:p>
            <a:fld id="{5A093750-0F4D-4A7B-B242-CDD4932B644C}" type="slidenum">
              <a:rPr lang="el-GR" smtClean="0"/>
              <a:t>17</a:t>
            </a:fld>
            <a:endParaRPr lang="el-GR"/>
          </a:p>
        </p:txBody>
      </p:sp>
    </p:spTree>
    <p:extLst>
      <p:ext uri="{BB962C8B-B14F-4D97-AF65-F5344CB8AC3E}">
        <p14:creationId xmlns:p14="http://schemas.microsoft.com/office/powerpoint/2010/main" val="2266746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90D8E-1EF9-DB13-2EE4-33309B20B0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E662A9-0443-B6B5-7551-E3F256870895}"/>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1A235B2F-BF22-53C4-4F5C-805EF2AE19E5}"/>
              </a:ext>
            </a:extLst>
          </p:cNvPr>
          <p:cNvSpPr>
            <a:spLocks noGrp="1"/>
          </p:cNvSpPr>
          <p:nvPr>
            <p:ph type="body" idx="1"/>
          </p:nvPr>
        </p:nvSpPr>
        <p:spPr/>
        <p:txBody>
          <a:bodyPr/>
          <a:lstStyle/>
          <a:p>
            <a:r>
              <a:rPr lang="el-GR" dirty="0"/>
              <a:t>Η ενότητα ξεκινά με τις προσωπικές συσκευές και τον εξοπλισμό που απαιτείται για συμμετοχή σε βιντεοδιάσκεψη μέσω προσωπικού υπολογιστή. Στη συνέχεια παρουσιάζονται ειδικότερες συσκευές, όπως κάμερες, μικρόφωνα, κάρτες ήχου και συστήματα δικτύωσης. Τέλος, εξετάζονται οι χώροι τηλεδιάσκεψης και παραδείγματα διατάξεων, από απλές μέχρι πιο σύνθετες εγκαταστάσεις.</a:t>
            </a:r>
          </a:p>
          <a:p>
            <a:endParaRPr lang="el-GR" dirty="0"/>
          </a:p>
        </p:txBody>
      </p:sp>
      <p:sp>
        <p:nvSpPr>
          <p:cNvPr id="4" name="Slide Number Placeholder 3">
            <a:extLst>
              <a:ext uri="{FF2B5EF4-FFF2-40B4-BE49-F238E27FC236}">
                <a16:creationId xmlns:a16="http://schemas.microsoft.com/office/drawing/2014/main" id="{08B4E6D8-00C8-41E1-ECE5-82B8C2DA86EC}"/>
              </a:ext>
            </a:extLst>
          </p:cNvPr>
          <p:cNvSpPr>
            <a:spLocks noGrp="1"/>
          </p:cNvSpPr>
          <p:nvPr>
            <p:ph type="sldNum" sz="quarter" idx="5"/>
          </p:nvPr>
        </p:nvSpPr>
        <p:spPr/>
        <p:txBody>
          <a:bodyPr/>
          <a:lstStyle/>
          <a:p>
            <a:fld id="{5A093750-0F4D-4A7B-B242-CDD4932B644C}" type="slidenum">
              <a:rPr lang="el-GR" smtClean="0"/>
              <a:t>18</a:t>
            </a:fld>
            <a:endParaRPr lang="el-GR"/>
          </a:p>
        </p:txBody>
      </p:sp>
    </p:spTree>
    <p:extLst>
      <p:ext uri="{BB962C8B-B14F-4D97-AF65-F5344CB8AC3E}">
        <p14:creationId xmlns:p14="http://schemas.microsoft.com/office/powerpoint/2010/main" val="2047139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Συχνά</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οι</a:t>
            </a:r>
            <a:r>
              <a:rPr lang="en-US" sz="1200" kern="1200" dirty="0">
                <a:solidFill>
                  <a:schemeClr val="tx1"/>
                </a:solidFill>
                <a:effectLst/>
                <a:latin typeface="+mn-lt"/>
                <a:ea typeface="+mn-ea"/>
                <a:cs typeface="+mn-cs"/>
              </a:rPr>
              <a:t> α</a:t>
            </a:r>
            <a:r>
              <a:rPr lang="en-US" sz="1200" kern="1200" dirty="0" err="1">
                <a:solidFill>
                  <a:schemeClr val="tx1"/>
                </a:solidFill>
                <a:effectLst/>
                <a:latin typeface="+mn-lt"/>
                <a:ea typeface="+mn-ea"/>
                <a:cs typeface="+mn-cs"/>
              </a:rPr>
              <a:t>ρχάριοι</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χρήστες</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θεωρούν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ότι</a:t>
            </a:r>
            <a:r>
              <a:rPr lang="en-US" sz="1200" kern="1200" dirty="0">
                <a:solidFill>
                  <a:schemeClr val="tx1"/>
                </a:solidFill>
                <a:effectLst/>
                <a:latin typeface="+mn-lt"/>
                <a:ea typeface="+mn-ea"/>
                <a:cs typeface="+mn-cs"/>
              </a:rPr>
              <a:t> η π</a:t>
            </a:r>
            <a:r>
              <a:rPr lang="en-US" sz="1200" kern="1200" dirty="0" err="1">
                <a:solidFill>
                  <a:schemeClr val="tx1"/>
                </a:solidFill>
                <a:effectLst/>
                <a:latin typeface="+mn-lt"/>
                <a:ea typeface="+mn-ea"/>
                <a:cs typeface="+mn-cs"/>
              </a:rPr>
              <a:t>οιότητ</a:t>
            </a:r>
            <a:r>
              <a:rPr lang="en-US" sz="1200" kern="1200" dirty="0">
                <a:solidFill>
                  <a:schemeClr val="tx1"/>
                </a:solidFill>
                <a:effectLst/>
                <a:latin typeface="+mn-lt"/>
                <a:ea typeface="+mn-ea"/>
                <a:cs typeface="+mn-cs"/>
              </a:rPr>
              <a:t>α μιας συνεδρίας εξαρτάται κυρίως από την πλατφόρμα. Στην πρα</a:t>
            </a:r>
            <a:r>
              <a:rPr lang="en-US" sz="1200" kern="1200" dirty="0" err="1">
                <a:solidFill>
                  <a:schemeClr val="tx1"/>
                </a:solidFill>
                <a:effectLst/>
                <a:latin typeface="+mn-lt"/>
                <a:ea typeface="+mn-ea"/>
                <a:cs typeface="+mn-cs"/>
              </a:rPr>
              <a:t>γμ</a:t>
            </a:r>
            <a:r>
              <a:rPr lang="en-US" sz="1200" kern="1200" dirty="0">
                <a:solidFill>
                  <a:schemeClr val="tx1"/>
                </a:solidFill>
                <a:effectLst/>
                <a:latin typeface="+mn-lt"/>
                <a:ea typeface="+mn-ea"/>
                <a:cs typeface="+mn-cs"/>
              </a:rPr>
              <a:t>ατικότητα, η εμπειρία του χρήστη καθορίζεται σε μεγάλο βαθμό από τον εξοπλισμό που βρίσκεται στο άκρο της επικοινωνίας. </a:t>
            </a:r>
            <a:r>
              <a:rPr lang="en-US" sz="1200" kern="1200" dirty="0" err="1">
                <a:solidFill>
                  <a:schemeClr val="tx1"/>
                </a:solidFill>
                <a:effectLst/>
                <a:latin typeface="+mn-lt"/>
                <a:ea typeface="+mn-ea"/>
                <a:cs typeface="+mn-cs"/>
              </a:rPr>
              <a:t>Μι</a:t>
            </a:r>
            <a:r>
              <a:rPr lang="en-US" sz="1200" kern="1200" dirty="0">
                <a:solidFill>
                  <a:schemeClr val="tx1"/>
                </a:solidFill>
                <a:effectLst/>
                <a:latin typeface="+mn-lt"/>
                <a:ea typeface="+mn-ea"/>
                <a:cs typeface="+mn-cs"/>
              </a:rPr>
              <a:t>α μέτρια εφαρμογή με καλό μικρόφωνο και σταθερή σύνδεση μπορεί να αποδώσει καλύτερα από μια τεχνολογικά προηγμένη πλατφόρμα που χρησιμοποιείται με θορυβώδες περιβάλλον, κακή κάμερα ή ασταθές Wi-Fi. </a:t>
            </a:r>
            <a:r>
              <a:rPr lang="en-US" sz="1200" kern="1200" dirty="0" err="1">
                <a:solidFill>
                  <a:schemeClr val="tx1"/>
                </a:solidFill>
                <a:effectLst/>
                <a:latin typeface="+mn-lt"/>
                <a:ea typeface="+mn-ea"/>
                <a:cs typeface="+mn-cs"/>
              </a:rPr>
              <a:t>Γι</a:t>
            </a:r>
            <a:r>
              <a:rPr lang="en-US" sz="1200" kern="1200" dirty="0">
                <a:solidFill>
                  <a:schemeClr val="tx1"/>
                </a:solidFill>
                <a:effectLst/>
                <a:latin typeface="+mn-lt"/>
                <a:ea typeface="+mn-ea"/>
                <a:cs typeface="+mn-cs"/>
              </a:rPr>
              <a:t>’ α</a:t>
            </a:r>
            <a:r>
              <a:rPr lang="en-US" sz="1200" kern="1200" dirty="0" err="1">
                <a:solidFill>
                  <a:schemeClr val="tx1"/>
                </a:solidFill>
                <a:effectLst/>
                <a:latin typeface="+mn-lt"/>
                <a:ea typeface="+mn-ea"/>
                <a:cs typeface="+mn-cs"/>
              </a:rPr>
              <a:t>υτό</a:t>
            </a:r>
            <a:r>
              <a:rPr lang="en-US" sz="1200" kern="1200" dirty="0">
                <a:solidFill>
                  <a:schemeClr val="tx1"/>
                </a:solidFill>
                <a:effectLst/>
                <a:latin typeface="+mn-lt"/>
                <a:ea typeface="+mn-ea"/>
                <a:cs typeface="+mn-cs"/>
              </a:rPr>
              <a:t> η </a:t>
            </a:r>
            <a:r>
              <a:rPr lang="en-US" sz="1200" kern="1200" dirty="0" err="1">
                <a:solidFill>
                  <a:schemeClr val="tx1"/>
                </a:solidFill>
                <a:effectLst/>
                <a:latin typeface="+mn-lt"/>
                <a:ea typeface="+mn-ea"/>
                <a:cs typeface="+mn-cs"/>
              </a:rPr>
              <a:t>μελέτη</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του</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εξο</a:t>
            </a:r>
            <a:r>
              <a:rPr lang="en-US" sz="1200" kern="1200" dirty="0">
                <a:solidFill>
                  <a:schemeClr val="tx1"/>
                </a:solidFill>
                <a:effectLst/>
                <a:latin typeface="+mn-lt"/>
                <a:ea typeface="+mn-ea"/>
                <a:cs typeface="+mn-cs"/>
              </a:rPr>
              <a:t>πλισμού δεν είναι δευτερεύον ζήτημα αλλά κεντρικό κεφάλαιο της βιντεοδιάσκεψης.</a:t>
            </a:r>
            <a:endParaRPr lang="el-GR" sz="1200" kern="1200" dirty="0">
              <a:solidFill>
                <a:schemeClr val="tx1"/>
              </a:solidFill>
              <a:effectLst/>
              <a:latin typeface="+mn-lt"/>
              <a:ea typeface="+mn-ea"/>
              <a:cs typeface="+mn-cs"/>
            </a:endParaRPr>
          </a:p>
          <a:p>
            <a:endParaRPr lang="el-G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Ο </a:t>
            </a:r>
            <a:r>
              <a:rPr lang="en-US" sz="1200" kern="1200" dirty="0" err="1">
                <a:solidFill>
                  <a:schemeClr val="tx1"/>
                </a:solidFill>
                <a:effectLst/>
                <a:latin typeface="+mn-lt"/>
                <a:ea typeface="+mn-ea"/>
                <a:cs typeface="+mn-cs"/>
              </a:rPr>
              <a:t>εξο</a:t>
            </a:r>
            <a:r>
              <a:rPr lang="en-US" sz="1200" kern="1200" dirty="0">
                <a:solidFill>
                  <a:schemeClr val="tx1"/>
                </a:solidFill>
                <a:effectLst/>
                <a:latin typeface="+mn-lt"/>
                <a:ea typeface="+mn-ea"/>
                <a:cs typeface="+mn-cs"/>
              </a:rPr>
              <a:t>πλισμός λειτουργεί ως το σημείο μετατροπής της φυσικής πραγματικότητας σε ψηφιακή αναπαράσταση και αντίστροφα. Η </a:t>
            </a:r>
            <a:r>
              <a:rPr lang="en-US" sz="1200" kern="1200" dirty="0" err="1">
                <a:solidFill>
                  <a:schemeClr val="tx1"/>
                </a:solidFill>
                <a:effectLst/>
                <a:latin typeface="+mn-lt"/>
                <a:ea typeface="+mn-ea"/>
                <a:cs typeface="+mn-cs"/>
              </a:rPr>
              <a:t>κάμερ</a:t>
            </a:r>
            <a:r>
              <a:rPr lang="en-US" sz="1200" kern="1200" dirty="0">
                <a:solidFill>
                  <a:schemeClr val="tx1"/>
                </a:solidFill>
                <a:effectLst/>
                <a:latin typeface="+mn-lt"/>
                <a:ea typeface="+mn-ea"/>
                <a:cs typeface="+mn-cs"/>
              </a:rPr>
              <a:t>α μετατρέπει το οπτικό περιεχόμενο σε ψηφιακή ροή, το μικρόφωνο κάνει το ίδιο για τον ήχο, η κάρτα ήχου διαχειρίζεται τη δρομολόγηση και η οθόνη ή τα ακουστικά μετατρέπουν ξανά τα δεδομένα σε εμπειρία για τον χρήστη. Κάθε α</a:t>
            </a:r>
            <a:r>
              <a:rPr lang="en-US" sz="1200" kern="1200" dirty="0" err="1">
                <a:solidFill>
                  <a:schemeClr val="tx1"/>
                </a:solidFill>
                <a:effectLst/>
                <a:latin typeface="+mn-lt"/>
                <a:ea typeface="+mn-ea"/>
                <a:cs typeface="+mn-cs"/>
              </a:rPr>
              <a:t>δυν</a:t>
            </a:r>
            <a:r>
              <a:rPr lang="en-US" sz="1200" kern="1200" dirty="0">
                <a:solidFill>
                  <a:schemeClr val="tx1"/>
                </a:solidFill>
                <a:effectLst/>
                <a:latin typeface="+mn-lt"/>
                <a:ea typeface="+mn-ea"/>
                <a:cs typeface="+mn-cs"/>
              </a:rPr>
              <a:t>αμία σε ένα από αυτά τα σημεία επηρεάζει άμεσα την αντίληψη ποιότητας.</a:t>
            </a:r>
            <a:endParaRPr lang="el-GR" sz="1200" kern="1200" dirty="0">
              <a:solidFill>
                <a:schemeClr val="tx1"/>
              </a:solidFill>
              <a:effectLst/>
              <a:latin typeface="+mn-lt"/>
              <a:ea typeface="+mn-ea"/>
              <a:cs typeface="+mn-cs"/>
            </a:endParaRP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19</a:t>
            </a:fld>
            <a:endParaRPr lang="el-GR"/>
          </a:p>
        </p:txBody>
      </p:sp>
    </p:spTree>
    <p:extLst>
      <p:ext uri="{BB962C8B-B14F-4D97-AF65-F5344CB8AC3E}">
        <p14:creationId xmlns:p14="http://schemas.microsoft.com/office/powerpoint/2010/main" val="11628748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r>
              <a:rPr lang="el-GR" sz="1200" kern="1200" dirty="0">
                <a:solidFill>
                  <a:schemeClr val="tx1"/>
                </a:solidFill>
                <a:effectLst/>
                <a:latin typeface="+mn-lt"/>
                <a:ea typeface="+mn-ea"/>
                <a:cs typeface="+mn-cs"/>
              </a:rPr>
              <a:t>Η πιο απλή και συνηθισμένη μορφή συμμετοχής σε βιντεοδιάσκεψη είναι η προσωπική διάταξη: ένας φορητός ή επιτραπέζιος υπολογιστής με κάμερα, μικρόφωνο και ακουστικά. Η προσέγγιση αυτή είναι φθηνή, ευέλικτη και κατάλληλη για τηλεργασία, τηλεκπαίδευση και προσωπική επικοινωνία. Επιπλέον, η διασπορά τέτοιων συσκευών στην αγορά έκανε εφικτή τη μαζική χρήση της βιντεοδιάσκεψης σε οικιακό επίπεδο.</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Παρ’ όλα αυτά, η προσωπική διάταξη δεν είναι πάντα ιδανική. Σε περιβάλλοντα με θόρυβο, σε ομαδικές συναντήσεις ή σε απαιτητικές παρουσιάσεις, ο εξοπλισμός προσωπικού υπολογιστή μπορεί να αποδειχθεί ανεπαρκής. Η καλή πρακτική είναι να αντιμετωπίζεται ο προσωπικός υπολογιστής ως ελάχιστη βιώσιμη υποδομή και να εξετάζεται πάντα αν το σενάριο χρήσης απαιτεί κάτι περισσότερο.</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21</a:t>
            </a:fld>
            <a:endParaRPr lang="el-GR"/>
          </a:p>
        </p:txBody>
      </p:sp>
    </p:spTree>
    <p:extLst>
      <p:ext uri="{BB962C8B-B14F-4D97-AF65-F5344CB8AC3E}">
        <p14:creationId xmlns:p14="http://schemas.microsoft.com/office/powerpoint/2010/main" val="1681537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κάμερα αποτελεί βασικό στοιχείο του εξοπλισμού, καθώς είναι υπεύθυνη για τη λήψη και μετάδοση της εικόνας του χρήστη. Μπορεί να είναι ενσωματωμένη στον φορητό υπολογιστή ή ανεξάρτητη συσκευή που συνδέεται εξωτερικά, συνήθως μέσω USB. </a:t>
            </a:r>
            <a:r>
              <a:rPr lang="el-GR" sz="1200" kern="1200" dirty="0">
                <a:solidFill>
                  <a:schemeClr val="tx1"/>
                </a:solidFill>
                <a:effectLst/>
                <a:latin typeface="+mn-lt"/>
                <a:ea typeface="+mn-ea"/>
                <a:cs typeface="+mn-cs"/>
              </a:rPr>
              <a:t>Τα βασικά τεχνικά χαρακτηριστικά που επηρεάζουν την εμπειρία είναι η ανάλυση, η απόδοση σε χαμηλό φωτισμό, η ταχύτητα εστίασης, το οπτικό πεδίο και η σταθερότητα χρώματος.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Στην πράξη, ακόμη και μια απλή κάμερα επαρκεί για βασική χρήση, ενώ πιο απαιτητικά σενάρια χρειάζονται συσκευές με καλύτερη οπτική απόδοση.</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kern="1200" dirty="0">
                <a:solidFill>
                  <a:schemeClr val="tx1"/>
                </a:solidFill>
                <a:effectLst/>
                <a:latin typeface="+mn-lt"/>
                <a:ea typeface="+mn-ea"/>
                <a:cs typeface="+mn-cs"/>
              </a:rPr>
              <a:t>Δεν αρκεί όμως η ίδια η συσκευή. Η θέση της κάμερας, ο φωτισμός του χώρου και το φόντο επηρεάζουν εξίσου το αποτέλεσμα. Μια μέτρια κάμερα σε καλά φωτισμένο περιβάλλον μπορεί να δώσει πολύ καλύτερη εικόνα από μια ακριβότερη κάμερα με κακή τοποθέτηση ή υπερβολικό οπίσθιο φωτισμό. Επομένως, η ποιότητα βίντεο είναι συνάρτηση συσκευής και περιβάλλοντος.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altLang="el-GR" dirty="0">
                <a:latin typeface="Arial" panose="020B0604020202020204" pitchFamily="34" charset="0"/>
              </a:rPr>
              <a:t>Είναι σκόπιμο ο υπολογιστής σας να διαθέτει θύρες τύπου USB. Παρατηρείστε στις δύο εικόνες, θύρες τύπου </a:t>
            </a:r>
            <a:r>
              <a:rPr lang="en-US" altLang="el-GR" dirty="0">
                <a:latin typeface="Arial" panose="020B0604020202020204" pitchFamily="34" charset="0"/>
              </a:rPr>
              <a:t>USB</a:t>
            </a:r>
            <a:r>
              <a:rPr lang="el-GR" altLang="el-GR" dirty="0">
                <a:latin typeface="Arial" panose="020B0604020202020204" pitchFamily="34" charset="0"/>
              </a:rPr>
              <a:t> σε υπολογιστή εργασίας και φορητό υπολογιστή. Στη μία από αυτές μπορεί να συνδεθεί η </a:t>
            </a:r>
            <a:r>
              <a:rPr lang="en-US" altLang="el-GR" dirty="0">
                <a:latin typeface="Arial" panose="020B0604020202020204" pitchFamily="34" charset="0"/>
              </a:rPr>
              <a:t>web</a:t>
            </a:r>
            <a:r>
              <a:rPr lang="el-GR" altLang="el-GR" dirty="0">
                <a:latin typeface="Arial" panose="020B0604020202020204" pitchFamily="34" charset="0"/>
              </a:rPr>
              <a:t> </a:t>
            </a:r>
            <a:r>
              <a:rPr lang="en-US" altLang="el-GR" dirty="0">
                <a:latin typeface="Arial" panose="020B0604020202020204" pitchFamily="34" charset="0"/>
              </a:rPr>
              <a:t>camera</a:t>
            </a:r>
            <a:r>
              <a:rPr lang="el-GR" altLang="el-GR" dirty="0">
                <a:latin typeface="Arial" panose="020B0604020202020204" pitchFamily="34" charset="0"/>
              </a:rPr>
              <a:t>. Στη δεύτερη θύρα μπορεί να συνδεθεί το ακουστικό κεφαλής με το μικρόφωνο, εάν αυτό διαθέτει σύνδεση τύπου </a:t>
            </a:r>
            <a:r>
              <a:rPr lang="en-US" altLang="el-GR" dirty="0">
                <a:latin typeface="Arial" panose="020B0604020202020204" pitchFamily="34" charset="0"/>
              </a:rPr>
              <a:t>USB</a:t>
            </a:r>
            <a:r>
              <a:rPr lang="el-GR" altLang="el-GR" dirty="0">
                <a:latin typeface="Arial" panose="020B0604020202020204" pitchFamily="34" charset="0"/>
              </a:rPr>
              <a:t>.</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22</a:t>
            </a:fld>
            <a:endParaRPr lang="el-GR"/>
          </a:p>
        </p:txBody>
      </p:sp>
    </p:spTree>
    <p:extLst>
      <p:ext uri="{BB962C8B-B14F-4D97-AF65-F5344CB8AC3E}">
        <p14:creationId xmlns:p14="http://schemas.microsoft.com/office/powerpoint/2010/main" val="101725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r>
              <a:rPr lang="el-GR" sz="1200" kern="1200" dirty="0">
                <a:solidFill>
                  <a:schemeClr val="tx1"/>
                </a:solidFill>
                <a:effectLst/>
                <a:latin typeface="+mn-lt"/>
                <a:ea typeface="+mn-ea"/>
                <a:cs typeface="+mn-cs"/>
              </a:rPr>
              <a:t>Ο ήχος είναι συχνά ο σημαντικότερος παράγοντας σε μια βιντεοδιάσκεψη. Οι χρήστες ανέχονται πιο εύκολα μικρές ατέλειες εικόνας από ό,τι ένα κακό, θορυβώδες ή διακεκομμένο ηχητικό σήμα. Για τον λόγο αυτό, η χρήση καλού μικροφώνου και κατάλληλης συσκευής αναπαραγωγής ήχου είναι κρίσιμη. Τα ακουστικά με μικρόφωνο αποτελούν συνήθως την ασφαλέστερη επιλογή για προσωπική χρήση, επειδή περιορίζουν την ηχώ και τον θόρυβο του περιβάλλοντος.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23</a:t>
            </a:fld>
            <a:endParaRPr lang="el-GR"/>
          </a:p>
        </p:txBody>
      </p:sp>
    </p:spTree>
    <p:extLst>
      <p:ext uri="{BB962C8B-B14F-4D97-AF65-F5344CB8AC3E}">
        <p14:creationId xmlns:p14="http://schemas.microsoft.com/office/powerpoint/2010/main" val="1345998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κάρτα ήχου είναι υπεύθυνη για τη διαχείριση της ηχητικής εισόδου και εξόδου του συστήματος. Μέσω αυτής ο υπολογιστής μπορεί να λαμβάνει το σήμα από το μικρόφωνο και να αναπαράγει τον ήχο μέσω ακουστικών ή ηχείων. Παρότι στα περισσότερα σύγχρονα συστήματα η λειτουργία αυτή είναι ενσωματωμένη στη μητρική πλακέτα, η κατανόηση του ρόλου της παραμένει σημαντική, επειδή η ποιότητα και η αξιοπιστία της επηρεάζουν τη συνολική εμπειρία ακρόασης και ομιλίας.</a:t>
            </a:r>
          </a:p>
          <a:p>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kern="1200" dirty="0">
                <a:solidFill>
                  <a:schemeClr val="tx1"/>
                </a:solidFill>
                <a:effectLst/>
                <a:latin typeface="+mn-lt"/>
                <a:ea typeface="+mn-ea"/>
                <a:cs typeface="+mn-cs"/>
              </a:rPr>
              <a:t>Στην πράξη, η διαχείριση του ήχου απαιτεί σωστή ρύθμιση τόσο σε επίπεδο λειτουργικού συστήματος όσο και σε επίπεδο εφαρμογής. Ο χρήστης πρέπει να γνωρίζει ποια συσκευή χρησιμοποιείται ως προεπιλογή, πώς ελέγχεται η ένταση εισόδου και εξόδου, και πότε χρειάζεται έλεγχος πριν από τη συνεδρία. Αυτή η «μικρή τεχνική παιδεία» μειώνει δραστικά τα προβλήματα της πραγματικής χρήσης.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24</a:t>
            </a:fld>
            <a:endParaRPr lang="el-GR"/>
          </a:p>
        </p:txBody>
      </p:sp>
    </p:spTree>
    <p:extLst>
      <p:ext uri="{BB962C8B-B14F-4D97-AF65-F5344CB8AC3E}">
        <p14:creationId xmlns:p14="http://schemas.microsoft.com/office/powerpoint/2010/main" val="19627758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Τα ηχεία μπορούν να χρησιμοποιηθούν για την αναπαραγωγή του ήχου στη βίντεο-διάσκεψη, όμως η χρήση τους απαιτεί προσοχή. Σε πολλές περιπτώσεις δημιουργούν ηχητική ανάδραση, δηλαδή ο ήχος που εξέρχεται από τα ηχεία καταγράφεται ξανά από το μικρόφωνο, προκαλώντας θόρυβο ή ηχώ. Για τον λόγο αυτό, σε προσωπικές διατάξεις συνιστώνται συνήθως ακουστικά, ενώ τα ηχεία χρησιμοποιούνται κυρίως σε ειδικά διαμορφωμένους χώρους με κατάλληλη ακουστική και εξοπλισμό ελέγχου.</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Βέβαια, με την εξέλιξη της τεχνολογίας οι υπηρεσίες βίντεο-διάσκεψης υλοποιούν τεχνικές ακύρωσης της </a:t>
            </a:r>
            <a:r>
              <a:rPr lang="el-GR" dirty="0" err="1"/>
              <a:t>ηχούς</a:t>
            </a:r>
            <a:r>
              <a:rPr lang="el-GR" dirty="0"/>
              <a:t> και η χρήση ακουστικών δεν είναι επιβεβλημένη πλέον. Σε αυτό βοηθούν και τα κοινωνικά πρωτόκολλα, π.χ., οι συμμετέχοντες που δεν μιλούν κλείνουν το μικρόφωνο </a:t>
            </a:r>
            <a:r>
              <a:rPr lang="en-GB" dirty="0"/>
              <a:t>(mute mic)</a:t>
            </a:r>
            <a:r>
              <a:rPr lang="el-GR" dirty="0"/>
              <a:t>.</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25</a:t>
            </a:fld>
            <a:endParaRPr lang="el-GR"/>
          </a:p>
        </p:txBody>
      </p:sp>
    </p:spTree>
    <p:extLst>
      <p:ext uri="{BB962C8B-B14F-4D97-AF65-F5344CB8AC3E}">
        <p14:creationId xmlns:p14="http://schemas.microsoft.com/office/powerpoint/2010/main" val="41919739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Τα ακουστικά κεφαλής σε συνδυασμό με μικρόφωνο αποτελούν μία από τις πιο πρακτικές λύσεις για προσωπική βιντεοδιάσκεψη. Η χρήση τους μειώνει την πιθανότητα ηχητικής ανάδρασης και περιορίζει τους εξωτερικούς θορύβους, βελτιώνοντας σημαντικά την καθαρότητα της επικοινωνίας. Σε αντίθεση με τα ηχεία ανοιχτού χώρου, τα ακουστικά προσφέρουν πιο ιδιωτική και ελεγχόμενη εμπειρία ακρόασης, κάτι που είναι ιδιαίτερα χρήσιμο σε κοινόχρηστους χώρους ή περιβάλλοντα με θόρυβο.</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σύνδεση των μικροφώνων μπορεί να είναι ενσύρματη, αναλογική με </a:t>
            </a:r>
            <a:r>
              <a:rPr lang="en-US" dirty="0"/>
              <a:t>mini-jack </a:t>
            </a:r>
            <a:r>
              <a:rPr lang="el-GR" dirty="0" err="1"/>
              <a:t>διεπαφή</a:t>
            </a:r>
            <a:r>
              <a:rPr lang="el-GR" dirty="0"/>
              <a:t> ή ψηφιακή με </a:t>
            </a:r>
            <a:r>
              <a:rPr lang="en-GB" dirty="0"/>
              <a:t>USB Type A </a:t>
            </a:r>
            <a:r>
              <a:rPr lang="el-GR" dirty="0" err="1"/>
              <a:t>διεπαφή</a:t>
            </a:r>
            <a:r>
              <a:rPr lang="el-GR" dirty="0"/>
              <a:t>, ή, πλέον, ασύρματη μέσω </a:t>
            </a:r>
            <a:r>
              <a:rPr lang="en-GB" dirty="0"/>
              <a:t>Bluetooth.</a:t>
            </a:r>
            <a:endParaRPr lang="el-GR" dirty="0"/>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26</a:t>
            </a:fld>
            <a:endParaRPr lang="el-GR"/>
          </a:p>
        </p:txBody>
      </p:sp>
    </p:spTree>
    <p:extLst>
      <p:ext uri="{BB962C8B-B14F-4D97-AF65-F5344CB8AC3E}">
        <p14:creationId xmlns:p14="http://schemas.microsoft.com/office/powerpoint/2010/main" val="10997386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kern="1200" dirty="0">
                <a:solidFill>
                  <a:schemeClr val="tx1"/>
                </a:solidFill>
                <a:effectLst/>
                <a:latin typeface="+mn-lt"/>
                <a:ea typeface="+mn-ea"/>
                <a:cs typeface="+mn-cs"/>
              </a:rPr>
              <a:t>Χωρίς κατάλληλη σύνδεση δικτύου δεν υπάρχει ουσιαστικά βιντεοδιάσκεψη. Η υπηρεσία εξαρτάται από το διαθέσιμο εύρος ζώνης, την καθυστέρηση, τη μεταβλητότητα καθυστέρησης και την απώλεια πακέτων. Μια σύνδεση μπορεί να έχει υψηλή ονομαστική ταχύτητα αλλά να αποδίδει κακά σε πραγματικό χρόνο αν παρουσιάζει έντονο </a:t>
            </a:r>
            <a:r>
              <a:rPr lang="en-US" sz="1200" kern="1200" dirty="0">
                <a:solidFill>
                  <a:schemeClr val="tx1"/>
                </a:solidFill>
                <a:effectLst/>
                <a:latin typeface="+mn-lt"/>
                <a:ea typeface="+mn-ea"/>
                <a:cs typeface="+mn-cs"/>
              </a:rPr>
              <a:t>jitter</a:t>
            </a:r>
            <a:r>
              <a:rPr lang="el-GR" sz="1200" kern="1200" dirty="0">
                <a:solidFill>
                  <a:schemeClr val="tx1"/>
                </a:solidFill>
                <a:effectLst/>
                <a:latin typeface="+mn-lt"/>
                <a:ea typeface="+mn-ea"/>
                <a:cs typeface="+mn-cs"/>
              </a:rPr>
              <a:t> ή αστάθεια. Γι’ αυτό οι δείκτες ποιότητας δικτύου είναι ιδιαίτερα σημαντικοί στις </a:t>
            </a:r>
            <a:r>
              <a:rPr lang="el-GR" sz="1200" kern="1200" dirty="0" err="1">
                <a:solidFill>
                  <a:schemeClr val="tx1"/>
                </a:solidFill>
                <a:effectLst/>
                <a:latin typeface="+mn-lt"/>
                <a:ea typeface="+mn-ea"/>
                <a:cs typeface="+mn-cs"/>
              </a:rPr>
              <a:t>πολυμεσικές</a:t>
            </a:r>
            <a:r>
              <a:rPr lang="el-GR" sz="1200" kern="1200" dirty="0">
                <a:solidFill>
                  <a:schemeClr val="tx1"/>
                </a:solidFill>
                <a:effectLst/>
                <a:latin typeface="+mn-lt"/>
                <a:ea typeface="+mn-ea"/>
                <a:cs typeface="+mn-cs"/>
              </a:rPr>
              <a:t> υπηρεσίες.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Έτσι, η δικτυακή σύνδεση αποτελεί βασική προϋπόθεση για την υλοποίηση βιντεοδιάσκεψης. Ο υπολογιστής ή η συσκευή πρέπει να είναι συνδεδεμένη απευθείας στο Διαδίκτυο, μέσω ενσύρματης ή ασύρματης σύνδεσης. Η ποιότητα της σύνδεσης επηρεάζει άμεσα τη σταθερότητα, την καθυστέρηση και τη συνολική ποιότητα της μετάδοσης ήχου και βίντεο. Για τον λόγο αυτό, η δικτύωση δεν είναι απλώς τεχνική λεπτομέρεια αλλά κρίσιμο συστατικό της εμπειρίας βιντεοδιάσκεψης.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r>
              <a:rPr lang="el-GR" sz="1200" kern="1200" dirty="0">
                <a:solidFill>
                  <a:schemeClr val="tx1"/>
                </a:solidFill>
                <a:effectLst/>
                <a:latin typeface="+mn-lt"/>
                <a:ea typeface="+mn-ea"/>
                <a:cs typeface="+mn-cs"/>
              </a:rPr>
              <a:t>Σε επαγγελματικές διατάξεις προτιμάται συχνά ενσύρματη σύνδεση αντί ασύρματης, επειδή είναι πιο σταθερή. Σε προσωπική χρήση το </a:t>
            </a:r>
            <a:r>
              <a:rPr lang="en-US" sz="1200" kern="1200" dirty="0">
                <a:solidFill>
                  <a:schemeClr val="tx1"/>
                </a:solidFill>
                <a:effectLst/>
                <a:latin typeface="+mn-lt"/>
                <a:ea typeface="+mn-ea"/>
                <a:cs typeface="+mn-cs"/>
              </a:rPr>
              <a:t>Wi</a:t>
            </a:r>
            <a:r>
              <a:rPr lang="el-GR"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Fi</a:t>
            </a:r>
            <a:r>
              <a:rPr lang="el-GR" sz="1200" kern="1200" dirty="0">
                <a:solidFill>
                  <a:schemeClr val="tx1"/>
                </a:solidFill>
                <a:effectLst/>
                <a:latin typeface="+mn-lt"/>
                <a:ea typeface="+mn-ea"/>
                <a:cs typeface="+mn-cs"/>
              </a:rPr>
              <a:t> είναι συνήθως αρκετό, αλλά η απόδοση επηρεάζεται από παρεμβολές, απόσταση από το σημείο πρόσβασης και συνωστισμό συσκευών. Η επίγνωση αυτών των παραγόντων βοηθά τον χρήστη να κατανοήσει γιατί μια συνεδρία μπορεί να αποτύχει ακόμη και όταν «το </a:t>
            </a:r>
            <a:r>
              <a:rPr lang="en-US" sz="1200" kern="1200" dirty="0">
                <a:solidFill>
                  <a:schemeClr val="tx1"/>
                </a:solidFill>
                <a:effectLst/>
                <a:latin typeface="+mn-lt"/>
                <a:ea typeface="+mn-ea"/>
                <a:cs typeface="+mn-cs"/>
              </a:rPr>
              <a:t>Internet</a:t>
            </a:r>
            <a:r>
              <a:rPr lang="el-GR" sz="1200" kern="1200" dirty="0">
                <a:solidFill>
                  <a:schemeClr val="tx1"/>
                </a:solidFill>
                <a:effectLst/>
                <a:latin typeface="+mn-lt"/>
                <a:ea typeface="+mn-ea"/>
                <a:cs typeface="+mn-cs"/>
              </a:rPr>
              <a:t> φαίνεται να λειτουργεί».</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27</a:t>
            </a:fld>
            <a:endParaRPr lang="el-GR"/>
          </a:p>
        </p:txBody>
      </p:sp>
    </p:spTree>
    <p:extLst>
      <p:ext uri="{BB962C8B-B14F-4D97-AF65-F5344CB8AC3E}">
        <p14:creationId xmlns:p14="http://schemas.microsoft.com/office/powerpoint/2010/main" val="27292987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Όταν η βιντεοδιάσκεψη εξυπηρετεί ολόκληρες ομάδες χρηστών, απαιτούνται πιο σύνθετες εγκαταστάσεις. Οι χώροι τηλεδιασκέψεων διαθέτουν συνήθως ειδικό εξοπλισμό λήψης και απόδοσης ήχου και εικόνας, οθόνες μεγαλύτερων διαστάσεων, συστήματα κάμερας με καλύτερη ποιότητα και συσκευές ελέγχου της επικοινωνίας. Σε τέτοια περιβάλλοντα, ο στόχος είναι να υποστηρίζεται ομαδική συμμετοχή με καλύτερη ακουστική και πιο φυσική οπτική εμπειρία.</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r>
              <a:rPr lang="el-GR" sz="1200" kern="1200" dirty="0">
                <a:solidFill>
                  <a:schemeClr val="tx1"/>
                </a:solidFill>
                <a:effectLst/>
                <a:latin typeface="+mn-lt"/>
                <a:ea typeface="+mn-ea"/>
                <a:cs typeface="+mn-cs"/>
              </a:rPr>
              <a:t>Οι αίθουσες τηλεδιάσκεψης αποτελούν πιο ολοκληρωμένο επίπεδο υλοποίησης. Διαθέτουν συνήθως υψηλότερης ποιότητας κάμερες, ειδικά μικρόφωνα χώρου, οθόνες μεγάλων διαστάσεων, καλύτερο φωτισμό και ρυθμισμένη ακουστική. Αυτή η προσέγγιση είναι απαραίτητη όταν συμμετέχουν πολλές ομάδες, όταν απαιτείται επαγγελματική παρουσίαση ή όταν η συνεδρία εντάσσεται σε κρίσιμη επιχειρησιακή διαδικασία.</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Στους χώρους αυτούς η ποιότητα δεν εξαρτάται μόνο από τη συσκευή αλλά και από την εργονομία του περιβάλλοντος: θέση συμμετεχόντων, γωνία λήψης, ορατότητα οθονών, απορρόφηση ήχου, έλεγχος φωτισμού. Επομένως, το σύστημα δωματίου δεν είναι απλώς «μεγαλύτερος υπολογιστής», αλλά οργανωμένη υποδομή επικοινωνίας.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28</a:t>
            </a:fld>
            <a:endParaRPr lang="el-GR"/>
          </a:p>
        </p:txBody>
      </p:sp>
    </p:spTree>
    <p:extLst>
      <p:ext uri="{BB962C8B-B14F-4D97-AF65-F5344CB8AC3E}">
        <p14:creationId xmlns:p14="http://schemas.microsoft.com/office/powerpoint/2010/main" val="32768445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kern="1200" dirty="0">
                <a:solidFill>
                  <a:schemeClr val="tx1"/>
                </a:solidFill>
                <a:effectLst/>
                <a:latin typeface="+mn-lt"/>
                <a:ea typeface="+mn-ea"/>
                <a:cs typeface="+mn-cs"/>
              </a:rPr>
              <a:t>Η επιλογή εξοπλισμού πρέπει πάντα να ξεκινά από το σενάριο χρήσης. Για ατομική τηλεργασία μπορεί να αρκεί ένας φορητός υπολογιστής με ποιοτικά ακουστικά και εξωτερική </a:t>
            </a:r>
            <a:r>
              <a:rPr lang="en-US" sz="1200" kern="1200" dirty="0">
                <a:solidFill>
                  <a:schemeClr val="tx1"/>
                </a:solidFill>
                <a:effectLst/>
                <a:latin typeface="+mn-lt"/>
                <a:ea typeface="+mn-ea"/>
                <a:cs typeface="+mn-cs"/>
              </a:rPr>
              <a:t>webcam</a:t>
            </a:r>
            <a:r>
              <a:rPr lang="el-GR" sz="1200" kern="1200" dirty="0">
                <a:solidFill>
                  <a:schemeClr val="tx1"/>
                </a:solidFill>
                <a:effectLst/>
                <a:latin typeface="+mn-lt"/>
                <a:ea typeface="+mn-ea"/>
                <a:cs typeface="+mn-cs"/>
              </a:rPr>
              <a:t>. Για διδασκαλία, συνεντεύξεις ή ομάδες εργασίας χρειάζονται πρόσθετες επενδύσεις σε μικρόφωνα, κάμερες και ίσως σε δεύτερη οθόνη. Για αίθουσες συνεδριάσεων απαιτείται πλήρης σχεδίαση του χώρου.</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πιο ώριμη στάση δεν είναι να αναζητούμε τον «ακριβότερο» εξοπλισμό, αλλά τον τεχνολογικά κατάλληλο εξοπλισμό. Η ισορροπία ανάμεσα σε κόστος, ποιότητα και αξιοπιστία είναι αυτή που οδηγεί σε βιώσιμη και παιδαγωγικά ή επιχειρησιακά αποτελεσματική λύση.</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32</a:t>
            </a:fld>
            <a:endParaRPr lang="el-GR"/>
          </a:p>
        </p:txBody>
      </p:sp>
    </p:spTree>
    <p:extLst>
      <p:ext uri="{BB962C8B-B14F-4D97-AF65-F5344CB8AC3E}">
        <p14:creationId xmlns:p14="http://schemas.microsoft.com/office/powerpoint/2010/main" val="29796504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4662F-D8AF-AD5A-021C-EE9207AFC0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D92858-0225-B468-1964-4A042590097B}"/>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DD2DFD5A-9236-A111-6950-BCE154CD84A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ενότητα αυτή εισάγει τις βασικές έννοιες που απαιτούνται για την κατανόηση των συστημάτων βιντεοδιάσκεψης. Εξετάζονται τα τερματικά, οι ροές πολυμέσων, οι τρόποι κλήσης και οι βασικοί τύποι συνόδων. Στόχος είναι οι φοιτητές να αποκτήσουν το αναγκαίο θεωρητικό υπόβαθρο πριν μελετήσουν τα επιμέρους πρωτόκολλα και αρχιτεκτονικές.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Με την ολοκλήρωση της ενότητας θα είστε σε θέση:</a:t>
            </a:r>
          </a:p>
          <a:p>
            <a:endParaRPr lang="el-GR" dirty="0"/>
          </a:p>
          <a:p>
            <a:r>
              <a:rPr lang="el-GR" dirty="0"/>
              <a:t>να εξηγείτε την έννοια της βιντεοδιάσκεψης</a:t>
            </a:r>
          </a:p>
          <a:p>
            <a:r>
              <a:rPr lang="el-GR" dirty="0"/>
              <a:t>να περιγράφετε τα βασικά στοιχεία ενός συστήματος βιντεοδιάσκεψης</a:t>
            </a:r>
          </a:p>
          <a:p>
            <a:r>
              <a:rPr lang="el-GR" dirty="0"/>
              <a:t>να αναγνωρίζετε τις βασικές τεχνολογίες βιντεοδιάσκεψης</a:t>
            </a:r>
          </a:p>
          <a:p>
            <a:r>
              <a:rPr lang="el-GR" dirty="0"/>
              <a:t>να κατανοείτε τα βασικά σενάρια χρήσης</a:t>
            </a:r>
          </a:p>
          <a:p>
            <a:endParaRPr lang="el-GR" dirty="0"/>
          </a:p>
        </p:txBody>
      </p:sp>
      <p:sp>
        <p:nvSpPr>
          <p:cNvPr id="4" name="Slide Number Placeholder 3">
            <a:extLst>
              <a:ext uri="{FF2B5EF4-FFF2-40B4-BE49-F238E27FC236}">
                <a16:creationId xmlns:a16="http://schemas.microsoft.com/office/drawing/2014/main" id="{F9A2EBCF-889B-CC91-6B18-32FBFF54A7B8}"/>
              </a:ext>
            </a:extLst>
          </p:cNvPr>
          <p:cNvSpPr>
            <a:spLocks noGrp="1"/>
          </p:cNvSpPr>
          <p:nvPr>
            <p:ph type="sldNum" sz="quarter" idx="5"/>
          </p:nvPr>
        </p:nvSpPr>
        <p:spPr/>
        <p:txBody>
          <a:bodyPr/>
          <a:lstStyle/>
          <a:p>
            <a:fld id="{5A093750-0F4D-4A7B-B242-CDD4932B644C}" type="slidenum">
              <a:rPr lang="el-GR" smtClean="0"/>
              <a:t>34</a:t>
            </a:fld>
            <a:endParaRPr lang="el-GR"/>
          </a:p>
        </p:txBody>
      </p:sp>
    </p:spTree>
    <p:extLst>
      <p:ext uri="{BB962C8B-B14F-4D97-AF65-F5344CB8AC3E}">
        <p14:creationId xmlns:p14="http://schemas.microsoft.com/office/powerpoint/2010/main" val="29290069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D5F3A-1AF0-7FE1-5F50-E1D1375855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E9121C-67B6-35C7-F2C7-75068F426E0E}"/>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79E0859D-4F44-574E-968A-B001BDBA1A8B}"/>
              </a:ext>
            </a:extLst>
          </p:cNvPr>
          <p:cNvSpPr>
            <a:spLocks noGrp="1"/>
          </p:cNvSpPr>
          <p:nvPr>
            <p:ph type="body" idx="1"/>
          </p:nvPr>
        </p:nvSpPr>
        <p:spPr/>
        <p:txBody>
          <a:bodyPr/>
          <a:lstStyle/>
          <a:p>
            <a:r>
              <a:rPr lang="el-GR" dirty="0"/>
              <a:t>Το βασικό μήνυμα της ενότητας είναι ότι η βιντεοδιάσκεψη δεν εξαρτάται μόνο από την ύπαρξη δύο συσκευών, αλλά από το αν αυτές μπορούν να επικοινωνήσουν σωστά μέσω κοινού δικτύου και κοινών τεχνολογιών. Για να είναι δυνατή μια επιτυχημένη συνεδρία, τα τερματικά πρέπει να υποστηρίζουν συμβατά πρωτόκολλα και κατάλληλους μηχανισμούς κωδικοποίησης ήχου και εικόνας.</a:t>
            </a:r>
          </a:p>
          <a:p>
            <a:endParaRPr lang="el-GR" dirty="0"/>
          </a:p>
        </p:txBody>
      </p:sp>
      <p:sp>
        <p:nvSpPr>
          <p:cNvPr id="4" name="Slide Number Placeholder 3">
            <a:extLst>
              <a:ext uri="{FF2B5EF4-FFF2-40B4-BE49-F238E27FC236}">
                <a16:creationId xmlns:a16="http://schemas.microsoft.com/office/drawing/2014/main" id="{1F8440BF-963B-A52D-63F9-88BC3B06122E}"/>
              </a:ext>
            </a:extLst>
          </p:cNvPr>
          <p:cNvSpPr>
            <a:spLocks noGrp="1"/>
          </p:cNvSpPr>
          <p:nvPr>
            <p:ph type="sldNum" sz="quarter" idx="5"/>
          </p:nvPr>
        </p:nvSpPr>
        <p:spPr/>
        <p:txBody>
          <a:bodyPr/>
          <a:lstStyle/>
          <a:p>
            <a:fld id="{5A093750-0F4D-4A7B-B242-CDD4932B644C}" type="slidenum">
              <a:rPr lang="el-GR" smtClean="0"/>
              <a:t>35</a:t>
            </a:fld>
            <a:endParaRPr lang="el-GR"/>
          </a:p>
        </p:txBody>
      </p:sp>
    </p:spTree>
    <p:extLst>
      <p:ext uri="{BB962C8B-B14F-4D97-AF65-F5344CB8AC3E}">
        <p14:creationId xmlns:p14="http://schemas.microsoft.com/office/powerpoint/2010/main" val="26012740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4F440-4743-4339-AF07-2D37E672FD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AC7F2A-1E12-9B67-3EB1-A56C4B2521BD}"/>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FCBCB686-7B2C-52CA-930D-103DC7253844}"/>
              </a:ext>
            </a:extLst>
          </p:cNvPr>
          <p:cNvSpPr>
            <a:spLocks noGrp="1"/>
          </p:cNvSpPr>
          <p:nvPr>
            <p:ph type="body" idx="1"/>
          </p:nvPr>
        </p:nvSpPr>
        <p:spPr/>
        <p:txBody>
          <a:bodyPr/>
          <a:lstStyle/>
          <a:p>
            <a:r>
              <a:rPr lang="el-GR" dirty="0"/>
              <a:t>Η ενότητα ξεκινά με τον ορισμό του τερματικού βιντεοδιάσκεψης και συνεχίζει με τις βασικές λειτουργίες του. Στη συνέχεια παρουσιάζονται οι διαφορετικοί τρόποι κλήσης, όπως κλήση με IP, τηλέφωνο, e-</a:t>
            </a:r>
            <a:r>
              <a:rPr lang="el-GR" dirty="0" err="1"/>
              <a:t>mail</a:t>
            </a:r>
            <a:r>
              <a:rPr lang="el-GR" dirty="0"/>
              <a:t> ή όνομα χρήστη. Τέλος, γίνεται διάκριση ανάμεσα στη βιντεοδιάσκεψη σημείου-προς-σημείο και στην πολυμερή βιντεοδιάσκεψη.</a:t>
            </a:r>
          </a:p>
          <a:p>
            <a:endParaRPr lang="el-GR" dirty="0"/>
          </a:p>
        </p:txBody>
      </p:sp>
      <p:sp>
        <p:nvSpPr>
          <p:cNvPr id="4" name="Slide Number Placeholder 3">
            <a:extLst>
              <a:ext uri="{FF2B5EF4-FFF2-40B4-BE49-F238E27FC236}">
                <a16:creationId xmlns:a16="http://schemas.microsoft.com/office/drawing/2014/main" id="{33959159-5470-6AA1-6BE9-D472448A5190}"/>
              </a:ext>
            </a:extLst>
          </p:cNvPr>
          <p:cNvSpPr>
            <a:spLocks noGrp="1"/>
          </p:cNvSpPr>
          <p:nvPr>
            <p:ph type="sldNum" sz="quarter" idx="5"/>
          </p:nvPr>
        </p:nvSpPr>
        <p:spPr/>
        <p:txBody>
          <a:bodyPr/>
          <a:lstStyle/>
          <a:p>
            <a:fld id="{5A093750-0F4D-4A7B-B242-CDD4932B644C}" type="slidenum">
              <a:rPr lang="el-GR" smtClean="0"/>
              <a:t>37</a:t>
            </a:fld>
            <a:endParaRPr lang="el-GR"/>
          </a:p>
        </p:txBody>
      </p:sp>
    </p:spTree>
    <p:extLst>
      <p:ext uri="{BB962C8B-B14F-4D97-AF65-F5344CB8AC3E}">
        <p14:creationId xmlns:p14="http://schemas.microsoft.com/office/powerpoint/2010/main" val="19384755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200" kern="1200" dirty="0">
                <a:solidFill>
                  <a:schemeClr val="tx1"/>
                </a:solidFill>
                <a:effectLst/>
                <a:latin typeface="+mn-lt"/>
                <a:ea typeface="+mn-ea"/>
                <a:cs typeface="+mn-cs"/>
              </a:rPr>
              <a:t>Σε </a:t>
            </a:r>
            <a:r>
              <a:rPr lang="en-US" sz="1200" kern="1200" dirty="0" err="1">
                <a:solidFill>
                  <a:schemeClr val="tx1"/>
                </a:solidFill>
                <a:effectLst/>
                <a:latin typeface="+mn-lt"/>
                <a:ea typeface="+mn-ea"/>
                <a:cs typeface="+mn-cs"/>
              </a:rPr>
              <a:t>τεχνικό</a:t>
            </a:r>
            <a:r>
              <a:rPr lang="en-US" sz="1200" kern="1200" dirty="0">
                <a:solidFill>
                  <a:schemeClr val="tx1"/>
                </a:solidFill>
                <a:effectLst/>
                <a:latin typeface="+mn-lt"/>
                <a:ea typeface="+mn-ea"/>
                <a:cs typeface="+mn-cs"/>
              </a:rPr>
              <a:t> επίπ</a:t>
            </a:r>
            <a:r>
              <a:rPr lang="en-US" sz="1200" kern="1200" dirty="0" err="1">
                <a:solidFill>
                  <a:schemeClr val="tx1"/>
                </a:solidFill>
                <a:effectLst/>
                <a:latin typeface="+mn-lt"/>
                <a:ea typeface="+mn-ea"/>
                <a:cs typeface="+mn-cs"/>
              </a:rPr>
              <a:t>εδο</a:t>
            </a:r>
            <a:r>
              <a:rPr lang="en-US" sz="1200" kern="1200" dirty="0">
                <a:solidFill>
                  <a:schemeClr val="tx1"/>
                </a:solidFill>
                <a:effectLst/>
                <a:latin typeface="+mn-lt"/>
                <a:ea typeface="+mn-ea"/>
                <a:cs typeface="+mn-cs"/>
              </a:rPr>
              <a:t> η β</a:t>
            </a:r>
            <a:r>
              <a:rPr lang="en-US" sz="1200" kern="1200" dirty="0" err="1">
                <a:solidFill>
                  <a:schemeClr val="tx1"/>
                </a:solidFill>
                <a:effectLst/>
                <a:latin typeface="+mn-lt"/>
                <a:ea typeface="+mn-ea"/>
                <a:cs typeface="+mn-cs"/>
              </a:rPr>
              <a:t>ιντεοδιάσκεψη</a:t>
            </a:r>
            <a:r>
              <a:rPr lang="en-US" sz="1200" kern="1200" dirty="0">
                <a:solidFill>
                  <a:schemeClr val="tx1"/>
                </a:solidFill>
                <a:effectLst/>
                <a:latin typeface="+mn-lt"/>
                <a:ea typeface="+mn-ea"/>
                <a:cs typeface="+mn-cs"/>
              </a:rPr>
              <a:t> β</a:t>
            </a:r>
            <a:r>
              <a:rPr lang="en-US" sz="1200" kern="1200" dirty="0" err="1">
                <a:solidFill>
                  <a:schemeClr val="tx1"/>
                </a:solidFill>
                <a:effectLst/>
                <a:latin typeface="+mn-lt"/>
                <a:ea typeface="+mn-ea"/>
                <a:cs typeface="+mn-cs"/>
              </a:rPr>
              <a:t>ρίσκετ</a:t>
            </a:r>
            <a:r>
              <a:rPr lang="en-US" sz="1200" kern="1200" dirty="0">
                <a:solidFill>
                  <a:schemeClr val="tx1"/>
                </a:solidFill>
                <a:effectLst/>
                <a:latin typeface="+mn-lt"/>
                <a:ea typeface="+mn-ea"/>
                <a:cs typeface="+mn-cs"/>
              </a:rPr>
              <a:t>αι στο σημείο τομής πολλών υποσυστημάτων: ψηφιοποίηση ήχου και βίντεο, συμπίεση, μεταφορά πακέτων σε δίκτυα IP, σηματοδότηση συνεδρίας, συγχρονισμός ροών και σχεδίαση διεπαφής χρήστη. </a:t>
            </a:r>
            <a:r>
              <a:rPr lang="el-GR" sz="1200" kern="1200" dirty="0">
                <a:solidFill>
                  <a:schemeClr val="tx1"/>
                </a:solidFill>
                <a:effectLst/>
                <a:latin typeface="+mn-lt"/>
                <a:ea typeface="+mn-ea"/>
                <a:cs typeface="+mn-cs"/>
              </a:rPr>
              <a:t> </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Τα τερματικά, δηλαδή οι συσκευές που χρησιμοποιούν οι χρήστες, προκειμένου να επικοινωνήσουν μεταξύ τους πρέπει να είναι στο ίδιο δίκτυο, να χρησιμοποιούν κοινά πρωτόκολλα επικοινωνίας και σχήματα κωδικοποίησης/αποκωδικοποίησης πολυμέσων. Εάν, δεν ισχύει κάποιο από αυτά, τα τερματικά δεν δια-λειτουργούν, δεν μπορούν να συνδεθούν και να ανταλλάξουν πληροφορίες και ροές πολυμέσων.</a:t>
            </a:r>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38</a:t>
            </a:fld>
            <a:endParaRPr lang="el-GR"/>
          </a:p>
        </p:txBody>
      </p:sp>
    </p:spTree>
    <p:extLst>
      <p:ext uri="{BB962C8B-B14F-4D97-AF65-F5344CB8AC3E}">
        <p14:creationId xmlns:p14="http://schemas.microsoft.com/office/powerpoint/2010/main" val="6591629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Ένα τερματικό βιντεοδιάσκεψης είναι η τελική συσκευή ή εφαρμογή μέσω της οποίας ο χρήστης συμμετέχει σε μια συνεδρία. Ο</a:t>
            </a:r>
            <a:r>
              <a:rPr lang="el-GR" sz="1200" b="0" i="0" kern="1200" dirty="0">
                <a:solidFill>
                  <a:schemeClr val="tx1"/>
                </a:solidFill>
                <a:effectLst/>
                <a:latin typeface="+mn-lt"/>
                <a:ea typeface="+mn-ea"/>
                <a:cs typeface="+mn-cs"/>
              </a:rPr>
              <a:t>νομάζεται «τερματικό» (</a:t>
            </a:r>
            <a:r>
              <a:rPr lang="el-GR" sz="1200" b="0" i="0" kern="1200" dirty="0" err="1">
                <a:solidFill>
                  <a:schemeClr val="tx1"/>
                </a:solidFill>
                <a:effectLst/>
                <a:latin typeface="+mn-lt"/>
                <a:ea typeface="+mn-ea"/>
                <a:cs typeface="+mn-cs"/>
              </a:rPr>
              <a:t>terminal</a:t>
            </a:r>
            <a:r>
              <a:rPr lang="el-GR" sz="1200" b="0" i="0" kern="1200" dirty="0">
                <a:solidFill>
                  <a:schemeClr val="tx1"/>
                </a:solidFill>
                <a:effectLst/>
                <a:latin typeface="+mn-lt"/>
                <a:ea typeface="+mn-ea"/>
                <a:cs typeface="+mn-cs"/>
              </a:rPr>
              <a:t>) επειδή αποτελεί το </a:t>
            </a:r>
            <a:r>
              <a:rPr lang="el-GR" sz="1200" b="1" i="0" kern="1200" dirty="0">
                <a:solidFill>
                  <a:schemeClr val="tx1"/>
                </a:solidFill>
                <a:effectLst/>
                <a:latin typeface="+mn-lt"/>
                <a:ea typeface="+mn-ea"/>
                <a:cs typeface="+mn-cs"/>
              </a:rPr>
              <a:t>τελικό σημείο</a:t>
            </a:r>
            <a:r>
              <a:rPr lang="el-GR" sz="1200" b="0" i="0" kern="1200" dirty="0">
                <a:solidFill>
                  <a:schemeClr val="tx1"/>
                </a:solidFill>
                <a:effectLst/>
                <a:latin typeface="+mn-lt"/>
                <a:ea typeface="+mn-ea"/>
                <a:cs typeface="+mn-cs"/>
              </a:rPr>
              <a:t> (</a:t>
            </a:r>
            <a:r>
              <a:rPr lang="el-GR" sz="1200" b="0" i="0" kern="1200" dirty="0" err="1">
                <a:solidFill>
                  <a:schemeClr val="tx1"/>
                </a:solidFill>
                <a:effectLst/>
                <a:latin typeface="+mn-lt"/>
                <a:ea typeface="+mn-ea"/>
                <a:cs typeface="+mn-cs"/>
              </a:rPr>
              <a:t>endpoint</a:t>
            </a:r>
            <a:r>
              <a:rPr lang="el-GR" sz="1200" b="0" i="0" kern="1200" dirty="0">
                <a:solidFill>
                  <a:schemeClr val="tx1"/>
                </a:solidFill>
                <a:effectLst/>
                <a:latin typeface="+mn-lt"/>
                <a:ea typeface="+mn-ea"/>
                <a:cs typeface="+mn-cs"/>
              </a:rPr>
              <a:t>) ή άκρο ενός δικτύου επικοινωνίας.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Μπορεί να είναι αυτόνομο σύστημα δωματίου, προσωπική συσκευή ή λογισμικό εγκατεστημένο σε υπολογιστή ή σε </a:t>
            </a:r>
            <a:r>
              <a:rPr lang="el-GR" dirty="0" err="1"/>
              <a:t>φυλλομετρητή</a:t>
            </a:r>
            <a:r>
              <a:rPr lang="el-GR" dirty="0"/>
              <a:t>. Η μορφή του τερματικού εξαρτάται από το σενάριο χρήσης, τις απαιτήσεις ποιότητας και το περιβάλλον στο οποίο χρησιμοποιείται.</a:t>
            </a:r>
          </a:p>
          <a:p>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Το τερματικό αναλαμβάνει τη λήψη, επεξεργασία, κωδικοποίηση, αποστολή και λήψη ροών ήχου και βίντεο. Για να επικοινωνήσουν δύο τερματικά, πρέπει να συνδέονται στο ίδιο ή σε συμβατό δίκτυο και να υποστηρίζουν κοινά πρωτόκολλα επικοινωνίας και σχήματα κωδικοποίησης. Με άλλα λόγια, το τερματικό λειτουργεί ως το σημείο σύνδεσης του χρήστη με ολόκληρο το σύστημα βιντεοδιάσκεψης.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r>
              <a:rPr lang="el-GR" sz="1200" kern="1200" dirty="0">
                <a:solidFill>
                  <a:schemeClr val="tx1"/>
                </a:solidFill>
                <a:effectLst/>
                <a:latin typeface="+mn-lt"/>
                <a:ea typeface="+mn-ea"/>
                <a:cs typeface="+mn-cs"/>
              </a:rPr>
              <a:t>Αναφέρθηκε ήδη πως ένα τερματικό βιντεοδιάσκεψης στέλνει και λαμβάνει ροές ήχου και βίντεο. Για να το πετύχει, πρέπει να μετατρέπει τα αναλογικά σήματα σε ψηφιακή μορφή, να τα συμπιέζει με κατάλληλους </a:t>
            </a:r>
            <a:r>
              <a:rPr lang="en-US" sz="1200" kern="1200" dirty="0">
                <a:solidFill>
                  <a:schemeClr val="tx1"/>
                </a:solidFill>
                <a:effectLst/>
                <a:latin typeface="+mn-lt"/>
                <a:ea typeface="+mn-ea"/>
                <a:cs typeface="+mn-cs"/>
              </a:rPr>
              <a:t>codecs</a:t>
            </a:r>
            <a:r>
              <a:rPr lang="el-GR" sz="1200" kern="1200" dirty="0">
                <a:solidFill>
                  <a:schemeClr val="tx1"/>
                </a:solidFill>
                <a:effectLst/>
                <a:latin typeface="+mn-lt"/>
                <a:ea typeface="+mn-ea"/>
                <a:cs typeface="+mn-cs"/>
              </a:rPr>
              <a:t>, να τα μεταδίδει μέσω δικτύου και στη συνέχεια να τα αποκωδικοποιεί στο άλλο άκρο. Η διαδικασία αυτή πρέπει να γίνεται σε πραγματικό χρόνο, με όσο το δυνατόν μικρότερη καθυστέρηση.</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Πέρα από την τεχνική μεταφορά, το τερματικό αναλαμβάνει και λειτουργίες ελέγχου: ειδοποίηση για εισερχόμενη κλήση, αποδοχή ή απόρριψη συνεδρίας, διαχείριση καμερών και μικροφώνων, καθώς και ενδεχομένως διαμοιρασμό περιεχομένου. Επομένως, το τερματικό δεν είναι μόνο «συσκευή πολυμέσων», αλλά συνδυασμός μέσων, δικτύου και </a:t>
            </a:r>
            <a:r>
              <a:rPr lang="el-GR" sz="1200" kern="1200" dirty="0" err="1">
                <a:solidFill>
                  <a:schemeClr val="tx1"/>
                </a:solidFill>
                <a:effectLst/>
                <a:latin typeface="+mn-lt"/>
                <a:ea typeface="+mn-ea"/>
                <a:cs typeface="+mn-cs"/>
              </a:rPr>
              <a:t>διεπαφής</a:t>
            </a:r>
            <a:r>
              <a:rPr lang="el-GR" sz="1200" kern="1200" dirty="0">
                <a:solidFill>
                  <a:schemeClr val="tx1"/>
                </a:solidFill>
                <a:effectLst/>
                <a:latin typeface="+mn-lt"/>
                <a:ea typeface="+mn-ea"/>
                <a:cs typeface="+mn-cs"/>
              </a:rPr>
              <a:t> χρήστη.</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r>
              <a:rPr lang="el-GR" sz="1200" kern="1200" dirty="0">
                <a:solidFill>
                  <a:schemeClr val="tx1"/>
                </a:solidFill>
                <a:effectLst/>
                <a:latin typeface="+mn-lt"/>
                <a:ea typeface="+mn-ea"/>
                <a:cs typeface="+mn-cs"/>
              </a:rPr>
              <a:t>Όπως αναφέρθηκε, για να επικοινωνήσουν δύο τερματικά δεν αρκεί να είναι συνδεδεμένα στο ίδιο δίκτυο. Πρέπει επίσης να μιλούν την ίδια «γλώσσα» σε επίπεδο πρωτοκόλλων και να υποστηρίζουν συμβατές μεθόδους κωδικοποίησης. Αν ένα τερματικό δεν κατανοεί το πρωτόκολλο σηματοδότησης ή δεν υποστηρίζει </a:t>
            </a:r>
            <a:r>
              <a:rPr lang="en-US" sz="1200" kern="1200" dirty="0">
                <a:solidFill>
                  <a:schemeClr val="tx1"/>
                </a:solidFill>
                <a:effectLst/>
                <a:latin typeface="+mn-lt"/>
                <a:ea typeface="+mn-ea"/>
                <a:cs typeface="+mn-cs"/>
              </a:rPr>
              <a:t>codec</a:t>
            </a:r>
            <a:r>
              <a:rPr lang="el-GR" sz="1200" kern="1200" dirty="0">
                <a:solidFill>
                  <a:schemeClr val="tx1"/>
                </a:solidFill>
                <a:effectLst/>
                <a:latin typeface="+mn-lt"/>
                <a:ea typeface="+mn-ea"/>
                <a:cs typeface="+mn-cs"/>
              </a:rPr>
              <a:t> που είναι αποδεκτός από το άλλο, η συνεδρία δεν μπορεί να ολοκληρωθεί σωστά.</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συμβατότητα είναι ένας από τους βασικούς λόγους ύπαρξης των ανοικτών προτύπων. Όταν δύο διαφορετικοί κατασκευαστές ακολουθούν την ίδια σύσταση, αυξάνονται οι πιθανότητες τα προϊόντα τους να συνεργάζονται. Αυτός είναι και ο λόγος που στο μάθημα η έννοια του τερματικού συνδέεται αμέσως με τα ζητήματα προτύπων, </a:t>
            </a:r>
            <a:r>
              <a:rPr lang="el-GR" sz="1200" kern="1200" dirty="0" err="1">
                <a:solidFill>
                  <a:schemeClr val="tx1"/>
                </a:solidFill>
                <a:effectLst/>
                <a:latin typeface="+mn-lt"/>
                <a:ea typeface="+mn-ea"/>
                <a:cs typeface="+mn-cs"/>
              </a:rPr>
              <a:t>διευθυνσιοδότησης</a:t>
            </a:r>
            <a:r>
              <a:rPr lang="el-GR" sz="1200" kern="1200" dirty="0">
                <a:solidFill>
                  <a:schemeClr val="tx1"/>
                </a:solidFill>
                <a:effectLst/>
                <a:latin typeface="+mn-lt"/>
                <a:ea typeface="+mn-ea"/>
                <a:cs typeface="+mn-cs"/>
              </a:rPr>
              <a:t> και διαπραγμάτευση χρήσης κοινών σχημάτων κωδικοποίησης (</a:t>
            </a:r>
            <a:r>
              <a:rPr lang="en-US" sz="1200" kern="1200" dirty="0">
                <a:solidFill>
                  <a:schemeClr val="tx1"/>
                </a:solidFill>
                <a:effectLst/>
                <a:latin typeface="+mn-lt"/>
                <a:ea typeface="+mn-ea"/>
                <a:cs typeface="+mn-cs"/>
              </a:rPr>
              <a:t>capability negotiation</a:t>
            </a:r>
            <a:r>
              <a:rPr lang="el-GR" sz="1200" kern="1200" dirty="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5A093750-0F4D-4A7B-B242-CDD4932B644C}" type="slidenum">
              <a:rPr lang="el-GR" smtClean="0"/>
              <a:t>39</a:t>
            </a:fld>
            <a:endParaRPr lang="el-GR"/>
          </a:p>
        </p:txBody>
      </p:sp>
    </p:spTree>
    <p:extLst>
      <p:ext uri="{BB962C8B-B14F-4D97-AF65-F5344CB8AC3E}">
        <p14:creationId xmlns:p14="http://schemas.microsoft.com/office/powerpoint/2010/main" val="36606635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kern="1200" dirty="0">
                <a:solidFill>
                  <a:schemeClr val="tx1"/>
                </a:solidFill>
                <a:effectLst/>
                <a:latin typeface="+mn-lt"/>
                <a:ea typeface="+mn-ea"/>
                <a:cs typeface="+mn-cs"/>
              </a:rPr>
              <a:t>Η μορφή του τερματικού εξαρτάται από το πλαίσιο χρήσης. Σε ένα αμφιθέατρο ή χώρο εργασίας/διασκέψεων, το τερματικό μπορεί να είναι ολόκληρο σύστημα με κάμερες, μικρόφωνα και οθόνες. Σε προσωπική χρήση μπορεί να είναι ένα </a:t>
            </a:r>
            <a:r>
              <a:rPr lang="en-US" sz="1200" kern="1200" dirty="0">
                <a:solidFill>
                  <a:schemeClr val="tx1"/>
                </a:solidFill>
                <a:effectLst/>
                <a:latin typeface="+mn-lt"/>
                <a:ea typeface="+mn-ea"/>
                <a:cs typeface="+mn-cs"/>
              </a:rPr>
              <a:t>laptop</a:t>
            </a:r>
            <a:r>
              <a:rPr lang="el-GR" sz="1200" kern="1200" dirty="0">
                <a:solidFill>
                  <a:schemeClr val="tx1"/>
                </a:solidFill>
                <a:effectLst/>
                <a:latin typeface="+mn-lt"/>
                <a:ea typeface="+mn-ea"/>
                <a:cs typeface="+mn-cs"/>
              </a:rPr>
              <a:t> με </a:t>
            </a:r>
            <a:r>
              <a:rPr lang="en-US" sz="1200" kern="1200" dirty="0">
                <a:solidFill>
                  <a:schemeClr val="tx1"/>
                </a:solidFill>
                <a:effectLst/>
                <a:latin typeface="+mn-lt"/>
                <a:ea typeface="+mn-ea"/>
                <a:cs typeface="+mn-cs"/>
              </a:rPr>
              <a:t>webcam</a:t>
            </a:r>
            <a:r>
              <a:rPr lang="el-GR" sz="1200" kern="1200" dirty="0">
                <a:solidFill>
                  <a:schemeClr val="tx1"/>
                </a:solidFill>
                <a:effectLst/>
                <a:latin typeface="+mn-lt"/>
                <a:ea typeface="+mn-ea"/>
                <a:cs typeface="+mn-cs"/>
              </a:rPr>
              <a:t>. Η ίδια βασική λογική όμως παραμένει: το τερματικό είναι το σημείο στο οποίο ο άνθρωπος συνδέεται με το ψηφιακό σύστημα επικοινωνίας.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40</a:t>
            </a:fld>
            <a:endParaRPr lang="el-GR"/>
          </a:p>
        </p:txBody>
      </p:sp>
    </p:spTree>
    <p:extLst>
      <p:ext uri="{BB962C8B-B14F-4D97-AF65-F5344CB8AC3E}">
        <p14:creationId xmlns:p14="http://schemas.microsoft.com/office/powerpoint/2010/main" val="36799483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r>
              <a:rPr lang="el-GR" sz="1200" kern="1200" dirty="0">
                <a:solidFill>
                  <a:schemeClr val="tx1"/>
                </a:solidFill>
                <a:effectLst/>
                <a:latin typeface="+mn-lt"/>
                <a:ea typeface="+mn-ea"/>
                <a:cs typeface="+mn-cs"/>
              </a:rPr>
              <a:t>Ιστορικά, οι κλήσεις μπορούσαν να γίνουν με τηλεφωνικό αριθμό, ειδικά σε τεχνολογίες που συνδέονταν με το παραδοσιακό τηλεφωνικό μοντέλο. </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Στα δίκτυα </a:t>
            </a:r>
            <a:r>
              <a:rPr lang="en-US" sz="1200" kern="1200" dirty="0">
                <a:solidFill>
                  <a:schemeClr val="tx1"/>
                </a:solidFill>
                <a:effectLst/>
                <a:latin typeface="+mn-lt"/>
                <a:ea typeface="+mn-ea"/>
                <a:cs typeface="+mn-cs"/>
              </a:rPr>
              <a:t>IP</a:t>
            </a:r>
            <a:r>
              <a:rPr lang="el-GR" sz="1200" kern="1200" dirty="0">
                <a:solidFill>
                  <a:schemeClr val="tx1"/>
                </a:solidFill>
                <a:effectLst/>
                <a:latin typeface="+mn-lt"/>
                <a:ea typeface="+mn-ea"/>
                <a:cs typeface="+mn-cs"/>
              </a:rPr>
              <a:t> εμφανίστηκε η δυνατότητα απευθείας κλήσης μέσω διεύθυνσης </a:t>
            </a:r>
            <a:r>
              <a:rPr lang="en-US" sz="1200" kern="1200" dirty="0">
                <a:solidFill>
                  <a:schemeClr val="tx1"/>
                </a:solidFill>
                <a:effectLst/>
                <a:latin typeface="+mn-lt"/>
                <a:ea typeface="+mn-ea"/>
                <a:cs typeface="+mn-cs"/>
              </a:rPr>
              <a:t>IP</a:t>
            </a:r>
            <a:r>
              <a:rPr lang="el-GR" sz="1200" kern="1200" dirty="0">
                <a:solidFill>
                  <a:schemeClr val="tx1"/>
                </a:solidFill>
                <a:effectLst/>
                <a:latin typeface="+mn-lt"/>
                <a:ea typeface="+mn-ea"/>
                <a:cs typeface="+mn-cs"/>
              </a:rPr>
              <a:t>. Αν και τεχνικά απλή, η προσέγγιση αυτή δεν είναι ιδιαίτερα φιλική προς τον χρήστη, επειδή οι </a:t>
            </a:r>
            <a:r>
              <a:rPr lang="en-US" sz="1200" kern="1200" dirty="0">
                <a:solidFill>
                  <a:schemeClr val="tx1"/>
                </a:solidFill>
                <a:effectLst/>
                <a:latin typeface="+mn-lt"/>
                <a:ea typeface="+mn-ea"/>
                <a:cs typeface="+mn-cs"/>
              </a:rPr>
              <a:t>IP</a:t>
            </a:r>
            <a:r>
              <a:rPr lang="el-GR" sz="1200" kern="1200" dirty="0">
                <a:solidFill>
                  <a:schemeClr val="tx1"/>
                </a:solidFill>
                <a:effectLst/>
                <a:latin typeface="+mn-lt"/>
                <a:ea typeface="+mn-ea"/>
                <a:cs typeface="+mn-cs"/>
              </a:rPr>
              <a:t> διευθύνσεις είναι δύσκολο να απομνημονευθούν και συχνά μεταβάλλονται. </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Για να αυξηθεί η ευχρηστία, αναπτύχθηκαν τρόποι κλήσης με </a:t>
            </a:r>
            <a:r>
              <a:rPr lang="en-US" sz="1200" kern="1200" dirty="0">
                <a:solidFill>
                  <a:schemeClr val="tx1"/>
                </a:solidFill>
                <a:effectLst/>
                <a:latin typeface="+mn-lt"/>
                <a:ea typeface="+mn-ea"/>
                <a:cs typeface="+mn-cs"/>
              </a:rPr>
              <a:t>e</a:t>
            </a:r>
            <a:r>
              <a:rPr lang="el-GR"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mail</a:t>
            </a:r>
            <a:r>
              <a:rPr lang="el-GR" sz="1200" kern="1200" dirty="0">
                <a:solidFill>
                  <a:schemeClr val="tx1"/>
                </a:solidFill>
                <a:effectLst/>
                <a:latin typeface="+mn-lt"/>
                <a:ea typeface="+mn-ea"/>
                <a:cs typeface="+mn-cs"/>
              </a:rPr>
              <a:t>, όνομα χρήστη, </a:t>
            </a:r>
            <a:r>
              <a:rPr lang="en-US" sz="1200" kern="1200" dirty="0">
                <a:solidFill>
                  <a:schemeClr val="tx1"/>
                </a:solidFill>
                <a:effectLst/>
                <a:latin typeface="+mn-lt"/>
                <a:ea typeface="+mn-ea"/>
                <a:cs typeface="+mn-cs"/>
              </a:rPr>
              <a:t>URI</a:t>
            </a:r>
            <a:r>
              <a:rPr lang="el-GR" sz="1200" kern="1200" dirty="0">
                <a:solidFill>
                  <a:schemeClr val="tx1"/>
                </a:solidFill>
                <a:effectLst/>
                <a:latin typeface="+mn-lt"/>
                <a:ea typeface="+mn-ea"/>
                <a:cs typeface="+mn-cs"/>
              </a:rPr>
              <a:t> ή σύνδεσμο δωματίου. Σε τέτοιες περιπτώσεις μεσολαβεί υπηρεσία που εντοπίζει την </a:t>
            </a:r>
          </a:p>
          <a:p>
            <a:r>
              <a:rPr lang="el-GR" sz="1200" kern="1200" dirty="0">
                <a:solidFill>
                  <a:schemeClr val="tx1"/>
                </a:solidFill>
                <a:effectLst/>
                <a:latin typeface="+mn-lt"/>
                <a:ea typeface="+mn-ea"/>
                <a:cs typeface="+mn-cs"/>
              </a:rPr>
              <a:t>τρέχουσα τοποθεσία του χρήστη και μεταφράζει το μνημονικό αναγνωριστικό στην αντίστοιχη διεύθυνση ή διαδρομή επικοινωνίας. Αυτή η λειτουργία είναι καθοριστική για σύγχρονες υπηρεσίες βιντεοδιάσκεψης.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Έτσι, η κλήση ενός τερματικού μπορεί να γίνει με διαφορετικά αναγνωριστικά, ανάλογα με την τεχνολογία και την υπηρεσία που χρησιμοποιείται. Σε ορισμένες περιπτώσεις χρησιμοποιείται αριθμός τηλεφώνου, ενώ σε άλλα περιβάλλοντα αξιοποιούνται IP διευθύνσεις, διευθύνσεις e-</a:t>
            </a:r>
            <a:r>
              <a:rPr lang="el-GR" dirty="0" err="1"/>
              <a:t>mail</a:t>
            </a:r>
            <a:r>
              <a:rPr lang="el-GR" dirty="0"/>
              <a:t>, ονόματα χρηστών ή σύνδεσμοι δωματίων. Η μορφή της κλήσης επηρεάζει την ευχρηστία και τον τρόπο εντοπισμού του καλούμενου.</a:t>
            </a:r>
          </a:p>
          <a:p>
            <a:endParaRPr lang="el-GR" dirty="0"/>
          </a:p>
          <a:p>
            <a:r>
              <a:rPr lang="el-GR" altLang="el-GR" dirty="0">
                <a:latin typeface="Arial" panose="020B0604020202020204" pitchFamily="34" charset="0"/>
              </a:rPr>
              <a:t>Στη συνέχεια θα συζητήσουμε για τους τρόπους κλήσεων των τερματικών τηλεδιασκέψεων. </a:t>
            </a:r>
          </a:p>
          <a:p>
            <a:endParaRPr lang="el-GR" altLang="el-GR" dirty="0">
              <a:latin typeface="Arial" panose="020B0604020202020204" pitchFamily="34" charset="0"/>
            </a:endParaRPr>
          </a:p>
          <a:p>
            <a:r>
              <a:rPr lang="el-GR" altLang="el-GR" dirty="0">
                <a:latin typeface="Arial" panose="020B0604020202020204" pitchFamily="34" charset="0"/>
              </a:rPr>
              <a:t>Τα τερματικά που διασυνδέονταν στο δημόσιο </a:t>
            </a:r>
            <a:r>
              <a:rPr lang="en-US" altLang="el-GR" dirty="0">
                <a:latin typeface="Arial" panose="020B0604020202020204" pitchFamily="34" charset="0"/>
              </a:rPr>
              <a:t>ISDN</a:t>
            </a:r>
            <a:r>
              <a:rPr lang="el-GR" altLang="el-GR" dirty="0">
                <a:latin typeface="Arial" panose="020B0604020202020204" pitchFamily="34" charset="0"/>
              </a:rPr>
              <a:t> δίκτυο καλούνταν μέσω του τηλεφωνικού αριθμού τους, </a:t>
            </a:r>
            <a:r>
              <a:rPr lang="el-GR" altLang="el-GR" dirty="0" err="1">
                <a:latin typeface="Arial" panose="020B0604020202020204" pitchFamily="34" charset="0"/>
              </a:rPr>
              <a:t>π.χ</a:t>
            </a:r>
            <a:r>
              <a:rPr lang="el-GR" altLang="el-GR" dirty="0">
                <a:latin typeface="Arial" panose="020B0604020202020204" pitchFamily="34" charset="0"/>
              </a:rPr>
              <a:t> 2109933456.</a:t>
            </a:r>
          </a:p>
          <a:p>
            <a:endParaRPr lang="el-GR" altLang="el-GR" dirty="0">
              <a:latin typeface="Arial" panose="020B0604020202020204" pitchFamily="34" charset="0"/>
            </a:endParaRPr>
          </a:p>
          <a:p>
            <a:r>
              <a:rPr lang="el-GR" altLang="el-GR" dirty="0">
                <a:latin typeface="Arial" panose="020B0604020202020204" pitchFamily="34" charset="0"/>
              </a:rPr>
              <a:t>Για τερματικά που συνδέονται στο Διαδίκτυο διακρίνουμε τους εξής τρόπους κλήσεων. </a:t>
            </a:r>
          </a:p>
          <a:p>
            <a:r>
              <a:rPr lang="el-GR" altLang="el-GR" dirty="0">
                <a:latin typeface="Arial" panose="020B0604020202020204" pitchFamily="34" charset="0"/>
              </a:rPr>
              <a:t>α) Κλήση με διεύθυνση τύπου </a:t>
            </a:r>
            <a:r>
              <a:rPr lang="en-US" altLang="el-GR" dirty="0">
                <a:latin typeface="Arial" panose="020B0604020202020204" pitchFamily="34" charset="0"/>
              </a:rPr>
              <a:t>IP</a:t>
            </a:r>
            <a:r>
              <a:rPr lang="el-GR" altLang="el-GR" dirty="0">
                <a:latin typeface="Arial" panose="020B0604020202020204" pitchFamily="34" charset="0"/>
              </a:rPr>
              <a:t> π.χ. 195.134.92.104, </a:t>
            </a:r>
          </a:p>
          <a:p>
            <a:r>
              <a:rPr lang="el-GR" altLang="el-GR" dirty="0">
                <a:latin typeface="Arial" panose="020B0604020202020204" pitchFamily="34" charset="0"/>
              </a:rPr>
              <a:t>β) κλήση με τηλεφωνικό αριθμό π.χ. 2193344567, </a:t>
            </a:r>
          </a:p>
          <a:p>
            <a:r>
              <a:rPr lang="el-GR" altLang="el-GR" dirty="0">
                <a:latin typeface="Arial" panose="020B0604020202020204" pitchFamily="34" charset="0"/>
              </a:rPr>
              <a:t>γ) κλήση με διεύθυνση τύπου </a:t>
            </a:r>
            <a:r>
              <a:rPr lang="en-US" altLang="el-GR" dirty="0">
                <a:latin typeface="Arial" panose="020B0604020202020204" pitchFamily="34" charset="0"/>
              </a:rPr>
              <a:t>e</a:t>
            </a:r>
            <a:r>
              <a:rPr lang="el-GR" altLang="el-GR" dirty="0">
                <a:latin typeface="Arial" panose="020B0604020202020204" pitchFamily="34" charset="0"/>
              </a:rPr>
              <a:t>-</a:t>
            </a:r>
            <a:r>
              <a:rPr lang="en-US" altLang="el-GR" dirty="0">
                <a:latin typeface="Arial" panose="020B0604020202020204" pitchFamily="34" charset="0"/>
              </a:rPr>
              <a:t>mail</a:t>
            </a:r>
            <a:r>
              <a:rPr lang="el-GR" altLang="el-GR" dirty="0">
                <a:latin typeface="Arial" panose="020B0604020202020204" pitchFamily="34" charset="0"/>
              </a:rPr>
              <a:t>, π.χ. </a:t>
            </a:r>
            <a:r>
              <a:rPr lang="en-US" altLang="el-GR" dirty="0" err="1">
                <a:latin typeface="Arial" panose="020B0604020202020204" pitchFamily="34" charset="0"/>
              </a:rPr>
              <a:t>A.Angel</a:t>
            </a:r>
            <a:r>
              <a:rPr lang="el-GR" altLang="el-GR" dirty="0">
                <a:latin typeface="Arial" panose="020B0604020202020204" pitchFamily="34" charset="0"/>
              </a:rPr>
              <a:t>@</a:t>
            </a:r>
            <a:r>
              <a:rPr lang="en-US" altLang="el-GR" dirty="0" err="1">
                <a:latin typeface="Arial" panose="020B0604020202020204" pitchFamily="34" charset="0"/>
              </a:rPr>
              <a:t>mydimos</a:t>
            </a:r>
            <a:r>
              <a:rPr lang="el-GR" altLang="el-GR" dirty="0">
                <a:latin typeface="Arial" panose="020B0604020202020204" pitchFamily="34" charset="0"/>
              </a:rPr>
              <a:t>.</a:t>
            </a:r>
            <a:r>
              <a:rPr lang="en-US" altLang="el-GR" dirty="0">
                <a:latin typeface="Arial" panose="020B0604020202020204" pitchFamily="34" charset="0"/>
              </a:rPr>
              <a:t>gr</a:t>
            </a:r>
            <a:r>
              <a:rPr lang="el-GR" altLang="el-GR" dirty="0">
                <a:latin typeface="Arial" panose="020B0604020202020204" pitchFamily="34" charset="0"/>
              </a:rPr>
              <a:t> και </a:t>
            </a:r>
          </a:p>
          <a:p>
            <a:r>
              <a:rPr lang="el-GR" altLang="el-GR" dirty="0">
                <a:latin typeface="Arial" panose="020B0604020202020204" pitchFamily="34" charset="0"/>
              </a:rPr>
              <a:t>δ) με όνομα χρήστη </a:t>
            </a:r>
            <a:r>
              <a:rPr lang="en-US" altLang="el-GR" dirty="0">
                <a:latin typeface="Arial" panose="020B0604020202020204" pitchFamily="34" charset="0"/>
              </a:rPr>
              <a:t>Angelos</a:t>
            </a:r>
            <a:r>
              <a:rPr lang="el-GR" altLang="el-GR" dirty="0">
                <a:latin typeface="Arial" panose="020B0604020202020204" pitchFamily="34" charset="0"/>
              </a:rPr>
              <a:t> </a:t>
            </a:r>
            <a:r>
              <a:rPr lang="en-US" altLang="el-GR" dirty="0">
                <a:latin typeface="Arial" panose="020B0604020202020204" pitchFamily="34" charset="0"/>
              </a:rPr>
              <a:t>Angelopoulos</a:t>
            </a:r>
            <a:r>
              <a:rPr lang="el-GR" altLang="el-GR" dirty="0">
                <a:latin typeface="Arial" panose="020B0604020202020204" pitchFamily="34" charset="0"/>
              </a:rPr>
              <a:t>.</a:t>
            </a:r>
            <a:endParaRPr lang="en-GB" altLang="el-GR" dirty="0">
              <a:latin typeface="Arial" panose="020B0604020202020204" pitchFamily="34" charset="0"/>
            </a:endParaRPr>
          </a:p>
          <a:p>
            <a:endParaRPr lang="en-GB" altLang="el-GR" dirty="0">
              <a:latin typeface="Arial" panose="020B0604020202020204" pitchFamily="34" charset="0"/>
            </a:endParaRP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41</a:t>
            </a:fld>
            <a:endParaRPr lang="el-GR"/>
          </a:p>
        </p:txBody>
      </p:sp>
    </p:spTree>
    <p:extLst>
      <p:ext uri="{BB962C8B-B14F-4D97-AF65-F5344CB8AC3E}">
        <p14:creationId xmlns:p14="http://schemas.microsoft.com/office/powerpoint/2010/main" val="14805562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l-GR" dirty="0"/>
              <a:t>Η απευθείας κλήση με διεύθυνση IP είναι τεχνικά απλή αλλά όχι ιδιαίτερα φιλική προς τον χρήστη. Απαιτεί να είναι γνωστή στον </a:t>
            </a:r>
            <a:r>
              <a:rPr lang="el-GR" dirty="0" err="1"/>
              <a:t>καλούντα</a:t>
            </a:r>
            <a:r>
              <a:rPr lang="el-GR" dirty="0"/>
              <a:t>, και σταθερή,  η IP διεύθυνση του καλούμενου απομακρυσμένου τερματικού, κάτι που δεν είναι πάντα εφικτό στο Διαδίκτυο (συνήθως δεν είναι καθώς η πλειοψηφία των χρηστών βρίσκεται πίσω από ΝΑΤ. Για τον λόγο αυτό, η πρακτική αυτή χρησιμοποιείται κυρίως σε ελεγχόμενα περιβάλλοντα ή σε ειδικές περιπτώσεις.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42</a:t>
            </a:fld>
            <a:endParaRPr lang="el-GR"/>
          </a:p>
        </p:txBody>
      </p:sp>
    </p:spTree>
    <p:extLst>
      <p:ext uri="{BB962C8B-B14F-4D97-AF65-F5344CB8AC3E}">
        <p14:creationId xmlns:p14="http://schemas.microsoft.com/office/powerpoint/2010/main" val="3983027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χρήση πιο μνημονικών στοιχείων, όπως αριθμός τηλεφώνου, e-</a:t>
            </a:r>
            <a:r>
              <a:rPr lang="el-GR" dirty="0" err="1"/>
              <a:t>mail</a:t>
            </a:r>
            <a:r>
              <a:rPr lang="el-GR" dirty="0"/>
              <a:t> ή όνομα χρήστη, διευκολύνει σημαντικά την επικοινωνία. Σε αυτή την περίπτωση μεσολαβεί μια υπηρεσία εγγραφής ή εντοπισμού, όπως </a:t>
            </a:r>
            <a:r>
              <a:rPr lang="el-GR" dirty="0" err="1"/>
              <a:t>Gatekeeper</a:t>
            </a:r>
            <a:r>
              <a:rPr lang="el-GR" dirty="0"/>
              <a:t>, </a:t>
            </a:r>
            <a:r>
              <a:rPr lang="el-GR" dirty="0" err="1"/>
              <a:t>Registrar</a:t>
            </a:r>
            <a:r>
              <a:rPr lang="el-GR" dirty="0"/>
              <a:t> ή άλλη αντίστοιχη υπηρεσία, η οποία αντιστοιχίζει το αναγνωριστικό του χρήστη στην τρέχουσα IP διεύθυνσή του. Έτσι επιτυγχάνεται μεγαλύτερη ευχρηστία και ευελιξία.</a:t>
            </a:r>
          </a:p>
          <a:p>
            <a:endParaRPr lang="el-GR" dirty="0"/>
          </a:p>
          <a:p>
            <a:r>
              <a:rPr lang="el-GR" sz="1200" kern="1200" dirty="0">
                <a:solidFill>
                  <a:schemeClr val="tx1"/>
                </a:solidFill>
                <a:effectLst/>
                <a:latin typeface="+mn-lt"/>
                <a:ea typeface="+mn-ea"/>
                <a:cs typeface="+mn-cs"/>
              </a:rPr>
              <a:t>Η έννοια της εγγραφής είναι κεντρική στα συστήματα τηλεδιάσκεψης που υποστηρίζουν κινητικότητα. Ο χρήστης ή το τερματικό δηλώνει σε μια υπηρεσία ότι είναι διαθέσιμος στη συγκεκριμένη διεύθυνση ή συσκευή. Όταν κάποιος άλλος επιθυμεί να καλέσει τον χρήστη, η υπηρεσία επιστρέφει την τρέχουσα πληροφορία τοποθεσίας και επιτρέπει την εγκαθίδρυση της συνεδρίας.</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Χωρίς αυτή τη διαδικασία, κάθε κλήση θα έπρεπε να γίνεται μόνο με σταθερά και εκ των προτέρων γνωστά στοιχεία. Αυτό θα ήταν πολύ περιοριστικό για το περιβάλλον του σύγχρονου Διαδικτύου, όπου οι χρήστες αλλάζουν συχνά δίκτυα, συσκευές και σημεία πρόσβασης. Η ύπαρξη εγγραφής και εντοπισμού είναι επομένως θεμελιώδης για τη φιλικότητα και την ευελιξία των υπηρεσιών.</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43</a:t>
            </a:fld>
            <a:endParaRPr lang="el-GR"/>
          </a:p>
        </p:txBody>
      </p:sp>
    </p:spTree>
    <p:extLst>
      <p:ext uri="{BB962C8B-B14F-4D97-AF65-F5344CB8AC3E}">
        <p14:creationId xmlns:p14="http://schemas.microsoft.com/office/powerpoint/2010/main" val="13383604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altLang="el-GR" dirty="0">
                <a:latin typeface="Arial" panose="020B0604020202020204" pitchFamily="34" charset="0"/>
              </a:rPr>
              <a:t>Για την κλήση ενός τερματικού βιντεοδιάσκεψης, αντί της IP διεύθυνσης, μπορεί κανείς να χρησιμοποιήσει κάποιον αριθμό τύπου τηλεφωνικού αριθμού, το e-</a:t>
            </a:r>
            <a:r>
              <a:rPr lang="el-GR" altLang="el-GR" dirty="0" err="1">
                <a:latin typeface="Arial" panose="020B0604020202020204" pitchFamily="34" charset="0"/>
              </a:rPr>
              <a:t>mail</a:t>
            </a:r>
            <a:r>
              <a:rPr lang="el-GR" altLang="el-GR" dirty="0">
                <a:latin typeface="Arial" panose="020B0604020202020204" pitchFamily="34" charset="0"/>
              </a:rPr>
              <a:t> ή το όνομα του απομακρυσμένου χρήστη. Αυτοί οι τρόποι κλήσεων είναι πιο φιλικοί και εύχρηστοι καθώς οι τηλεφωνικοί αριθμοί, οι διευθύνσεις </a:t>
            </a:r>
            <a:r>
              <a:rPr lang="en-US" altLang="el-GR" dirty="0">
                <a:latin typeface="Arial" panose="020B0604020202020204" pitchFamily="34" charset="0"/>
              </a:rPr>
              <a:t>e</a:t>
            </a:r>
            <a:r>
              <a:rPr lang="el-GR" altLang="el-GR" dirty="0">
                <a:latin typeface="Arial" panose="020B0604020202020204" pitchFamily="34" charset="0"/>
              </a:rPr>
              <a:t>-</a:t>
            </a:r>
            <a:r>
              <a:rPr lang="en-US" altLang="el-GR" dirty="0">
                <a:latin typeface="Arial" panose="020B0604020202020204" pitchFamily="34" charset="0"/>
              </a:rPr>
              <a:t>mail</a:t>
            </a:r>
            <a:r>
              <a:rPr lang="el-GR" altLang="el-GR" dirty="0">
                <a:latin typeface="Arial" panose="020B0604020202020204" pitchFamily="34" charset="0"/>
              </a:rPr>
              <a:t> και τα ονόματα απομνημονεύονται ευκολότερα από τις διευθύνσεις </a:t>
            </a:r>
            <a:r>
              <a:rPr lang="en-US" altLang="el-GR" dirty="0">
                <a:latin typeface="Arial" panose="020B0604020202020204" pitchFamily="34" charset="0"/>
              </a:rPr>
              <a:t>IP</a:t>
            </a:r>
            <a:r>
              <a:rPr lang="el-GR" altLang="el-GR" dirty="0">
                <a:latin typeface="Arial" panose="020B0604020202020204" pitchFamily="34" charset="0"/>
              </a:rPr>
              <a:t>. Επιπλέον, οι διευθύνσεις αυτού του τύπου δεν αλλάζουν συχνά, σε αντίθεση με τις διευθύνσεις </a:t>
            </a:r>
            <a:r>
              <a:rPr lang="en-US" altLang="el-GR" dirty="0">
                <a:latin typeface="Arial" panose="020B0604020202020204" pitchFamily="34" charset="0"/>
              </a:rPr>
              <a:t>IP</a:t>
            </a:r>
            <a:r>
              <a:rPr lang="el-GR" altLang="el-GR" dirty="0">
                <a:latin typeface="Arial" panose="020B0604020202020204" pitchFamily="34" charset="0"/>
              </a:rPr>
              <a:t>. Σε αυτές τις περιπτώσεις χρησιμοποιούνται ενδιάμεσοι εξυπηρετητές που συσχετίζουν την πληροφορία π.χ., αριθμός τύπου τηλεφωνικού αριθμού ή διεύθυνση e-</a:t>
            </a:r>
            <a:r>
              <a:rPr lang="el-GR" altLang="el-GR" dirty="0" err="1">
                <a:latin typeface="Arial" panose="020B0604020202020204" pitchFamily="34" charset="0"/>
              </a:rPr>
              <a:t>mail</a:t>
            </a:r>
            <a:r>
              <a:rPr lang="el-GR" altLang="el-GR" dirty="0">
                <a:latin typeface="Arial" panose="020B0604020202020204" pitchFamily="34" charset="0"/>
              </a:rPr>
              <a:t> με την τρέχουσα ΙP διεύθυνση του συστήματος βιντεοδιάσκεψης ή του υπολογιστή. Προκειμένου ένα λογισμικό/τερματικό βιντεοδιάσκεψης να χρησιμοποιήσει τους ενδιάμεσους εξυπηρετητές, προϋπόθεση είναι να έχει εγγραφεί στον αντίστοιχο εξυπηρετητή του </a:t>
            </a:r>
            <a:r>
              <a:rPr lang="el-GR" altLang="el-GR" dirty="0" err="1">
                <a:latin typeface="Arial" panose="020B0604020202020204" pitchFamily="34" charset="0"/>
              </a:rPr>
              <a:t>παρόχου</a:t>
            </a:r>
            <a:r>
              <a:rPr lang="el-GR" altLang="el-GR" dirty="0">
                <a:latin typeface="Arial" panose="020B0604020202020204" pitchFamily="34" charset="0"/>
              </a:rPr>
              <a:t> της υπηρεσίας βιντεοδιάσκεψης ή τηλεφωνίας. Για παράδειγμα, ένας χρήστης που χρησιμοποιεί τερματικό που υποστηρίζει το πρωτόκολλο βιντεοδιάσκεψης Η.323 ή SIP πρέπει να εγγραφεί σε κάποιο Η.323 </a:t>
            </a:r>
            <a:r>
              <a:rPr lang="el-GR" altLang="el-GR" dirty="0" err="1">
                <a:latin typeface="Arial" panose="020B0604020202020204" pitchFamily="34" charset="0"/>
              </a:rPr>
              <a:t>Gatekeeper</a:t>
            </a:r>
            <a:r>
              <a:rPr lang="el-GR" altLang="el-GR" dirty="0">
                <a:latin typeface="Arial" panose="020B0604020202020204" pitchFamily="34" charset="0"/>
              </a:rPr>
              <a:t> ή SIP </a:t>
            </a:r>
            <a:r>
              <a:rPr lang="el-GR" altLang="el-GR" dirty="0" err="1">
                <a:latin typeface="Arial" panose="020B0604020202020204" pitchFamily="34" charset="0"/>
              </a:rPr>
              <a:t>Registar</a:t>
            </a:r>
            <a:r>
              <a:rPr lang="el-GR" altLang="el-GR" dirty="0">
                <a:latin typeface="Arial" panose="020B0604020202020204" pitchFamily="34" charset="0"/>
              </a:rPr>
              <a:t>, αντίστοιχα. Ένας χρήστης που χρησιμοποιεί εφαρμογές όπως το Skype</a:t>
            </a:r>
            <a:r>
              <a:rPr lang="en-US" altLang="el-GR" dirty="0">
                <a:latin typeface="Arial" panose="020B0604020202020204" pitchFamily="34" charset="0"/>
              </a:rPr>
              <a:t> </a:t>
            </a:r>
            <a:r>
              <a:rPr lang="el-GR" altLang="el-GR" dirty="0">
                <a:latin typeface="Arial" panose="020B0604020202020204" pitchFamily="34" charset="0"/>
              </a:rPr>
              <a:t>πρέπει να εγγραφεί ως χρήστης στην αντίστοιχη υπηρεσία.</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44</a:t>
            </a:fld>
            <a:endParaRPr lang="el-GR"/>
          </a:p>
        </p:txBody>
      </p:sp>
    </p:spTree>
    <p:extLst>
      <p:ext uri="{BB962C8B-B14F-4D97-AF65-F5344CB8AC3E}">
        <p14:creationId xmlns:p14="http://schemas.microsoft.com/office/powerpoint/2010/main" val="13145078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altLang="el-GR" dirty="0">
                <a:latin typeface="Arial" panose="020B0604020202020204" pitchFamily="34" charset="0"/>
              </a:rPr>
              <a:t>Ανάλογα με τον αριθμό των τερματικών που συμμετέχουν σε μία βιντεοδιάσκεψη, τις διακρίνουμε σε </a:t>
            </a:r>
            <a:r>
              <a:rPr lang="el-GR" altLang="el-GR" dirty="0" err="1">
                <a:latin typeface="Arial" panose="020B0604020202020204" pitchFamily="34" charset="0"/>
              </a:rPr>
              <a:t>βιντεοδιασκέψεις</a:t>
            </a:r>
            <a:r>
              <a:rPr lang="el-GR" altLang="el-GR" dirty="0">
                <a:latin typeface="Arial" panose="020B0604020202020204" pitchFamily="34" charset="0"/>
              </a:rPr>
              <a:t> σημείο προς σημείο και </a:t>
            </a:r>
            <a:r>
              <a:rPr lang="el-GR" altLang="el-GR" dirty="0" err="1">
                <a:latin typeface="Arial" panose="020B0604020202020204" pitchFamily="34" charset="0"/>
              </a:rPr>
              <a:t>βιντεοδιασκέψεις</a:t>
            </a:r>
            <a:r>
              <a:rPr lang="el-GR" altLang="el-GR" dirty="0">
                <a:latin typeface="Arial" panose="020B0604020202020204" pitchFamily="34" charset="0"/>
              </a:rPr>
              <a:t> πολλαπλών σημείων ή αλλιώς πολυμερή βιντεοδιάσκεψη. Στη βιντεοδιάσκεψη σημείο προς σημείο συμμετέχουν δύο τερματικά βιντεοδιάσκεψης ενώ στη βιντεοδιάσκεψη πολλαπλών σημείων, ή αλλιώς πολυμερής βιντεοδιάσκεψη, επικοινωνούν ταυτόχρονα περισσότερα από δύο τερματικά. </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45</a:t>
            </a:fld>
            <a:endParaRPr lang="el-GR"/>
          </a:p>
        </p:txBody>
      </p:sp>
    </p:spTree>
    <p:extLst>
      <p:ext uri="{BB962C8B-B14F-4D97-AF65-F5344CB8AC3E}">
        <p14:creationId xmlns:p14="http://schemas.microsoft.com/office/powerpoint/2010/main" val="10467567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Στην ενότητα αυτή παρουσιάστηκαν οι βασικές έννοιες που περιγράφουν τη λειτουργία των συστημάτων βιντεοδιάσκεψης. Έγινε σαφές τι είναι ένα τερματικό, πώς πραγματοποιούνται οι κλήσεις και ποιοι είναι οι βασικοί τύποι επικοινωνίας. Οι έννοιες αυτές αποτελούν το θεωρητικό θεμέλιο για την κατανόηση των τεχνολογιών που ακολουθούν.</a:t>
            </a:r>
          </a:p>
          <a:p>
            <a:endParaRPr lang="el-GR" dirty="0"/>
          </a:p>
          <a:p>
            <a:r>
              <a:rPr lang="el-GR" sz="1200" kern="1200" dirty="0">
                <a:solidFill>
                  <a:schemeClr val="tx1"/>
                </a:solidFill>
                <a:effectLst/>
                <a:latin typeface="+mn-lt"/>
                <a:ea typeface="+mn-ea"/>
                <a:cs typeface="+mn-cs"/>
              </a:rPr>
              <a:t>Οι έννοιες της ενότητας μπορεί να φαίνονται στοιχειώδεις, αλλά στην πράξη εξηγούν γιατί ορισμένες κλήσεις αποτυγχάνουν, γιατί δύο εφαρμογές δεν συνεργάζονται ή γιατί μια υπηρεσία απαιτεί λογαριασμό και εγγραφή πριν από την πρώτη χρήση. Όταν ο φοιτητής κατανοήσει αυτές τις βασικές ιδέες, είναι σε θέση να ερμηνεύει πολύ πιο αποτελεσματικά και τα πιο σύνθετα ζητήματα των πρωτοκόλλων.</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Με άλλα λόγια, τα τερματικά, οι ροές και οι μηχανισμοί κλήσης δεν είναι απλώς εισαγωγική ορολογία. Αποτελούν το λεξιλόγιο με το οποίο θα </a:t>
            </a:r>
            <a:r>
              <a:rPr lang="el-GR" sz="1200" kern="1200" dirty="0" err="1">
                <a:solidFill>
                  <a:schemeClr val="tx1"/>
                </a:solidFill>
                <a:effectLst/>
                <a:latin typeface="+mn-lt"/>
                <a:ea typeface="+mn-ea"/>
                <a:cs typeface="+mn-cs"/>
              </a:rPr>
              <a:t>περιγραφθούν</a:t>
            </a:r>
            <a:r>
              <a:rPr lang="el-GR" sz="1200" kern="1200" dirty="0">
                <a:solidFill>
                  <a:schemeClr val="tx1"/>
                </a:solidFill>
                <a:effectLst/>
                <a:latin typeface="+mn-lt"/>
                <a:ea typeface="+mn-ea"/>
                <a:cs typeface="+mn-cs"/>
              </a:rPr>
              <a:t> όλες οι επόμενες τεχνολογίες του μαθήματος. Χωρίς αυτό το λεξιλόγιο, η βαθύτερη κατανόηση του </a:t>
            </a:r>
            <a:r>
              <a:rPr lang="en-US" sz="1200" kern="1200" dirty="0">
                <a:solidFill>
                  <a:schemeClr val="tx1"/>
                </a:solidFill>
                <a:effectLst/>
                <a:latin typeface="+mn-lt"/>
                <a:ea typeface="+mn-ea"/>
                <a:cs typeface="+mn-cs"/>
              </a:rPr>
              <a:t>H</a:t>
            </a:r>
            <a:r>
              <a:rPr lang="el-GR" sz="1200" kern="1200" dirty="0">
                <a:solidFill>
                  <a:schemeClr val="tx1"/>
                </a:solidFill>
                <a:effectLst/>
                <a:latin typeface="+mn-lt"/>
                <a:ea typeface="+mn-ea"/>
                <a:cs typeface="+mn-cs"/>
              </a:rPr>
              <a:t>.323, του </a:t>
            </a:r>
            <a:r>
              <a:rPr lang="en-US" sz="1200" kern="1200" dirty="0">
                <a:solidFill>
                  <a:schemeClr val="tx1"/>
                </a:solidFill>
                <a:effectLst/>
                <a:latin typeface="+mn-lt"/>
                <a:ea typeface="+mn-ea"/>
                <a:cs typeface="+mn-cs"/>
              </a:rPr>
              <a:t>SIP</a:t>
            </a:r>
            <a:r>
              <a:rPr lang="el-GR" sz="1200" kern="1200" dirty="0">
                <a:solidFill>
                  <a:schemeClr val="tx1"/>
                </a:solidFill>
                <a:effectLst/>
                <a:latin typeface="+mn-lt"/>
                <a:ea typeface="+mn-ea"/>
                <a:cs typeface="+mn-cs"/>
              </a:rPr>
              <a:t> ή του </a:t>
            </a:r>
            <a:r>
              <a:rPr lang="en-US" sz="1200" kern="1200" dirty="0">
                <a:solidFill>
                  <a:schemeClr val="tx1"/>
                </a:solidFill>
                <a:effectLst/>
                <a:latin typeface="+mn-lt"/>
                <a:ea typeface="+mn-ea"/>
                <a:cs typeface="+mn-cs"/>
              </a:rPr>
              <a:t>WebRTC</a:t>
            </a:r>
            <a:r>
              <a:rPr lang="el-GR" sz="1200" kern="1200" dirty="0">
                <a:solidFill>
                  <a:schemeClr val="tx1"/>
                </a:solidFill>
                <a:effectLst/>
                <a:latin typeface="+mn-lt"/>
                <a:ea typeface="+mn-ea"/>
                <a:cs typeface="+mn-cs"/>
              </a:rPr>
              <a:t> θα ήταν αποσπασματική.</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46</a:t>
            </a:fld>
            <a:endParaRPr lang="el-GR"/>
          </a:p>
        </p:txBody>
      </p:sp>
    </p:spTree>
    <p:extLst>
      <p:ext uri="{BB962C8B-B14F-4D97-AF65-F5344CB8AC3E}">
        <p14:creationId xmlns:p14="http://schemas.microsoft.com/office/powerpoint/2010/main" val="21948645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ενότητα αυτή εισάγει την έννοια των ανοικτών προτύπων και εξηγεί γιατί αυτά είναι κρίσιμα για την ανάπτυξη συμβατών συστημάτων τηλεδιάσκεψης. Οι φοιτητές θα γνωρίσουν τους βασικούς οργανισμούς προτυποποίησης και τις σημαντικότερες οικογένειες τεχνολογιών που χρησιμοποιούνται σε δίκτυα ISDN και IP.</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47</a:t>
            </a:fld>
            <a:endParaRPr lang="el-GR"/>
          </a:p>
        </p:txBody>
      </p:sp>
    </p:spTree>
    <p:extLst>
      <p:ext uri="{BB962C8B-B14F-4D97-AF65-F5344CB8AC3E}">
        <p14:creationId xmlns:p14="http://schemas.microsoft.com/office/powerpoint/2010/main" val="27769811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0F34D-F471-1E47-BDE3-EACF8ED0FA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D9305B-3FDF-F492-66BC-C17D396C6ED9}"/>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DD3544CB-89BD-2FE7-05A9-0B06809F3937}"/>
              </a:ext>
            </a:extLst>
          </p:cNvPr>
          <p:cNvSpPr>
            <a:spLocks noGrp="1"/>
          </p:cNvSpPr>
          <p:nvPr>
            <p:ph type="body" idx="1"/>
          </p:nvPr>
        </p:nvSpPr>
        <p:spPr/>
        <p:txBody>
          <a:bodyPr/>
          <a:lstStyle/>
          <a:p>
            <a:r>
              <a:rPr lang="el-GR" dirty="0"/>
              <a:t>Η ενότητα αυτή εισάγει την έννοια των ανοικτών προτύπων και εξηγεί γιατί αυτά είναι κρίσιμα για την ανάπτυξη συμβατών συστημάτων τηλεδιάσκεψης. Οι φοιτητές θα γνωρίσουν τους βασικούς οργανισμούς προτυποποίησης και τις σημαντικότερες οικογένειες τεχνολογιών που χρησιμοποιούνται σε δίκτυα ISDN και 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Με την ολοκλήρωση της ενότητας θα είστε σε θέση:</a:t>
            </a:r>
          </a:p>
          <a:p>
            <a:endParaRPr lang="el-GR" dirty="0"/>
          </a:p>
          <a:p>
            <a:r>
              <a:rPr lang="el-GR" dirty="0"/>
              <a:t>να εξηγείτε τι είναι μια ανοικτή σύσταση</a:t>
            </a:r>
          </a:p>
          <a:p>
            <a:r>
              <a:rPr lang="el-GR" dirty="0"/>
              <a:t>να αναγνωρίζετε τον ρόλο των ITU και IETF</a:t>
            </a:r>
          </a:p>
          <a:p>
            <a:r>
              <a:rPr lang="el-GR" dirty="0"/>
              <a:t>να διακρίνετε H.320, H.323 και SIP</a:t>
            </a:r>
          </a:p>
          <a:p>
            <a:r>
              <a:rPr lang="el-GR" dirty="0"/>
              <a:t>να κατανοείτε τη σημασία της </a:t>
            </a:r>
            <a:r>
              <a:rPr lang="el-GR" dirty="0" err="1"/>
              <a:t>διαλειτουργικότητας</a:t>
            </a:r>
            <a:endParaRPr lang="el-GR" dirty="0"/>
          </a:p>
          <a:p>
            <a:endParaRPr lang="el-GR" dirty="0"/>
          </a:p>
        </p:txBody>
      </p:sp>
      <p:sp>
        <p:nvSpPr>
          <p:cNvPr id="4" name="Slide Number Placeholder 3">
            <a:extLst>
              <a:ext uri="{FF2B5EF4-FFF2-40B4-BE49-F238E27FC236}">
                <a16:creationId xmlns:a16="http://schemas.microsoft.com/office/drawing/2014/main" id="{39CE739E-2A84-047B-1A2E-31A052748389}"/>
              </a:ext>
            </a:extLst>
          </p:cNvPr>
          <p:cNvSpPr>
            <a:spLocks noGrp="1"/>
          </p:cNvSpPr>
          <p:nvPr>
            <p:ph type="sldNum" sz="quarter" idx="5"/>
          </p:nvPr>
        </p:nvSpPr>
        <p:spPr/>
        <p:txBody>
          <a:bodyPr/>
          <a:lstStyle/>
          <a:p>
            <a:fld id="{5A093750-0F4D-4A7B-B242-CDD4932B644C}" type="slidenum">
              <a:rPr lang="el-GR" smtClean="0"/>
              <a:t>48</a:t>
            </a:fld>
            <a:endParaRPr lang="el-GR"/>
          </a:p>
        </p:txBody>
      </p:sp>
    </p:spTree>
    <p:extLst>
      <p:ext uri="{BB962C8B-B14F-4D97-AF65-F5344CB8AC3E}">
        <p14:creationId xmlns:p14="http://schemas.microsoft.com/office/powerpoint/2010/main" val="1968028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B234E-8204-5988-2817-D62F806F12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F581E-61C3-3823-5498-2DC6D5BD500F}"/>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B8D68C19-EDF6-AF31-F6E2-0C3FDC462624}"/>
              </a:ext>
            </a:extLst>
          </p:cNvPr>
          <p:cNvSpPr>
            <a:spLocks noGrp="1"/>
          </p:cNvSpPr>
          <p:nvPr>
            <p:ph type="body" idx="1"/>
          </p:nvPr>
        </p:nvSpPr>
        <p:spPr/>
        <p:txBody>
          <a:bodyPr/>
          <a:lstStyle/>
          <a:p>
            <a:r>
              <a:rPr lang="el-GR" dirty="0"/>
              <a:t>Η κεντρική ιδέα της ενότητας είναι ότι οι ανοικτές συστάσεις εξασφαλίζουν </a:t>
            </a:r>
            <a:r>
              <a:rPr lang="el-GR" dirty="0" err="1"/>
              <a:t>διαλειτουργικότητα</a:t>
            </a:r>
            <a:r>
              <a:rPr lang="el-GR" dirty="0"/>
              <a:t> και μειώνουν την εξάρτηση από έναν συγκεκριμένο κατασκευαστή. Στον χώρο της βιντεοδιάσκεψης, τα ανοικτά πρωτόκολλα επέτρεψαν την ανάπτυξη πολλών διαφορετικών συστημάτων που μπορούν να συνεργάζονται στο ίδιο δίκτυο.</a:t>
            </a:r>
          </a:p>
          <a:p>
            <a:endParaRPr lang="el-GR" dirty="0"/>
          </a:p>
        </p:txBody>
      </p:sp>
      <p:sp>
        <p:nvSpPr>
          <p:cNvPr id="4" name="Slide Number Placeholder 3">
            <a:extLst>
              <a:ext uri="{FF2B5EF4-FFF2-40B4-BE49-F238E27FC236}">
                <a16:creationId xmlns:a16="http://schemas.microsoft.com/office/drawing/2014/main" id="{73CE7CA8-60A2-BA44-3225-4F64432864B1}"/>
              </a:ext>
            </a:extLst>
          </p:cNvPr>
          <p:cNvSpPr>
            <a:spLocks noGrp="1"/>
          </p:cNvSpPr>
          <p:nvPr>
            <p:ph type="sldNum" sz="quarter" idx="5"/>
          </p:nvPr>
        </p:nvSpPr>
        <p:spPr/>
        <p:txBody>
          <a:bodyPr/>
          <a:lstStyle/>
          <a:p>
            <a:fld id="{5A093750-0F4D-4A7B-B242-CDD4932B644C}" type="slidenum">
              <a:rPr lang="el-GR" smtClean="0"/>
              <a:t>49</a:t>
            </a:fld>
            <a:endParaRPr lang="el-GR"/>
          </a:p>
        </p:txBody>
      </p:sp>
    </p:spTree>
    <p:extLst>
      <p:ext uri="{BB962C8B-B14F-4D97-AF65-F5344CB8AC3E}">
        <p14:creationId xmlns:p14="http://schemas.microsoft.com/office/powerpoint/2010/main" val="25414382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4892B-74C6-16C3-A6BC-875B711567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BC842A-A3B8-F6B5-BB6A-E5A9562FBF0A}"/>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F70D66EE-B08D-CB4D-46B9-B0470D9D20A2}"/>
              </a:ext>
            </a:extLst>
          </p:cNvPr>
          <p:cNvSpPr>
            <a:spLocks noGrp="1"/>
          </p:cNvSpPr>
          <p:nvPr>
            <p:ph type="body" idx="1"/>
          </p:nvPr>
        </p:nvSpPr>
        <p:spPr/>
        <p:txBody>
          <a:bodyPr/>
          <a:lstStyle/>
          <a:p>
            <a:r>
              <a:rPr lang="el-GR" dirty="0"/>
              <a:t>Η ενότητα ξεκινά με την έννοια της ανοικτής σύστασης και τους οργανισμούς που τις ορίζουν. Στη συνέχεια παρουσιάζονται οι βασικές τεχνολογίες τηλεδιάσκεψης, η σχέση τους με τη </a:t>
            </a:r>
            <a:r>
              <a:rPr lang="el-GR" dirty="0" err="1"/>
              <a:t>VoIP</a:t>
            </a:r>
            <a:r>
              <a:rPr lang="el-GR" dirty="0"/>
              <a:t> και ο τρόπος με τον οποίο υποστηρίζουν πολυμερή επικοινωνία.</a:t>
            </a:r>
          </a:p>
          <a:p>
            <a:endParaRPr lang="el-GR" dirty="0"/>
          </a:p>
        </p:txBody>
      </p:sp>
      <p:sp>
        <p:nvSpPr>
          <p:cNvPr id="4" name="Slide Number Placeholder 3">
            <a:extLst>
              <a:ext uri="{FF2B5EF4-FFF2-40B4-BE49-F238E27FC236}">
                <a16:creationId xmlns:a16="http://schemas.microsoft.com/office/drawing/2014/main" id="{33131EA6-121C-1B8D-1579-11CD300404F2}"/>
              </a:ext>
            </a:extLst>
          </p:cNvPr>
          <p:cNvSpPr>
            <a:spLocks noGrp="1"/>
          </p:cNvSpPr>
          <p:nvPr>
            <p:ph type="sldNum" sz="quarter" idx="5"/>
          </p:nvPr>
        </p:nvSpPr>
        <p:spPr/>
        <p:txBody>
          <a:bodyPr/>
          <a:lstStyle/>
          <a:p>
            <a:fld id="{5A093750-0F4D-4A7B-B242-CDD4932B644C}" type="slidenum">
              <a:rPr lang="el-GR" smtClean="0"/>
              <a:t>50</a:t>
            </a:fld>
            <a:endParaRPr lang="el-GR"/>
          </a:p>
        </p:txBody>
      </p:sp>
    </p:spTree>
    <p:extLst>
      <p:ext uri="{BB962C8B-B14F-4D97-AF65-F5344CB8AC3E}">
        <p14:creationId xmlns:p14="http://schemas.microsoft.com/office/powerpoint/2010/main" val="5076796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r>
              <a:rPr lang="el-GR" altLang="el-GR" dirty="0">
                <a:latin typeface="Arial" panose="020B0604020202020204" pitchFamily="34" charset="0"/>
              </a:rPr>
              <a:t>Τι είναι μία σύσταση;</a:t>
            </a:r>
            <a:endParaRPr lang="en-US" altLang="el-GR" dirty="0">
              <a:latin typeface="Arial" panose="020B0604020202020204" pitchFamily="34" charset="0"/>
            </a:endParaRPr>
          </a:p>
          <a:p>
            <a:endParaRPr lang="el-GR" altLang="el-GR" dirty="0">
              <a:latin typeface="Arial" panose="020B0604020202020204" pitchFamily="34" charset="0"/>
            </a:endParaRPr>
          </a:p>
          <a:p>
            <a:r>
              <a:rPr lang="el-GR" altLang="el-GR" dirty="0">
                <a:latin typeface="Arial" panose="020B0604020202020204" pitchFamily="34" charset="0"/>
              </a:rPr>
              <a:t>Μία σύσταση περιγράφει αναλυτικά τις αρχιτεκτονικές, τα πρωτόκολλα και όλα τα συστατικά μέρη μίας τεχνολογίας.</a:t>
            </a:r>
          </a:p>
          <a:p>
            <a:endParaRPr lang="el-GR" altLang="el-GR" dirty="0">
              <a:latin typeface="Arial" panose="020B0604020202020204" pitchFamily="34" charset="0"/>
            </a:endParaRPr>
          </a:p>
          <a:p>
            <a:endParaRPr lang="en-US" altLang="el-GR" dirty="0">
              <a:latin typeface="Arial" panose="020B0604020202020204" pitchFamily="34" charset="0"/>
            </a:endParaRPr>
          </a:p>
          <a:p>
            <a:r>
              <a:rPr lang="el-GR" altLang="el-GR" dirty="0">
                <a:latin typeface="Arial" panose="020B0604020202020204" pitchFamily="34" charset="0"/>
              </a:rPr>
              <a:t>Τι είναι οι ανοικτές συστάσεις;</a:t>
            </a:r>
          </a:p>
          <a:p>
            <a:endParaRPr lang="el-GR" altLang="el-GR" dirty="0">
              <a:latin typeface="Arial" panose="020B0604020202020204" pitchFamily="34" charset="0"/>
            </a:endParaRPr>
          </a:p>
          <a:p>
            <a:r>
              <a:rPr lang="el-GR" sz="1200" kern="1200" dirty="0">
                <a:solidFill>
                  <a:schemeClr val="tx1"/>
                </a:solidFill>
                <a:effectLst/>
                <a:latin typeface="+mn-lt"/>
                <a:ea typeface="+mn-ea"/>
                <a:cs typeface="+mn-cs"/>
              </a:rPr>
              <a:t>Μια ανοικτή σύσταση είναι ένα τεχνικό κείμενο που περιγράφει με σαφή και τυποποιημένο τρόπο τη λειτουργία μιας τεχνολογίας: την αρχιτεκτονική της, τα πρωτόκολλα, τις μορφές μηνυμάτων και τα επιτρεπτά χαρακτηριστικά των συσκευών που την υλοποιούν. Η ύπαρξη τέτοιων συστάσεων, ή αλλιώς προτύπων, είναι ουσιαστική, γιατί επιτρέπει σε διαφορετικούς κατασκευαστές να αναπτύσσουν συμβατές λύσεις χωρίς να εξαρτώνται ο ένας από τον άλλο. Η πρακτική σημασία είναι μεγάλη. Σε έναν κόσμο χωρίς κοινά πρότυπα, κάθε υπηρεσία θα λειτουργούσε μόνο μέσα στο δικό της κλειστό οικοσύστημα. Αντίθετα, οι ανοικτές συστάσεις ενισχύουν τον ανταγωνισμό, μειώνουν το τεχνολογικό κλείδωμα και προσφέρουν μεγαλύτερη διάρκεια ζωής στις επενδύσεις σε εξοπλισμό και λογισμικό.</a:t>
            </a:r>
          </a:p>
          <a:p>
            <a:endParaRPr lang="el-GR" altLang="el-GR" dirty="0">
              <a:latin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l-GR" dirty="0"/>
              <a:t>Εν κατακλείδι, μία ανοικτή σύσταση περιγράφει αναλυτικά την αρχιτεκτονική, τα πρωτόκολλα και τα συστατικά μέρη μιας τεχνολογίας. Το σημαντικό πλεονέκτημά της είναι ότι επιτρέπει την ανάπτυξη προϊόντων που ακολουθούν κοινές προδιαγραφές και μπορούν να συνεργάζονται ανεξάρτητα από τον κατασκευαστή τους. Στον χώρο της τηλεδιάσκεψης, αυτό είναι ιδιαίτερα κρίσιμο για την επίτευξη συμβατότητας.</a:t>
            </a:r>
          </a:p>
          <a:p>
            <a:endParaRPr lang="el-GR" altLang="el-GR" dirty="0">
              <a:latin typeface="Arial" panose="020B0604020202020204" pitchFamily="34" charset="0"/>
            </a:endParaRP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51</a:t>
            </a:fld>
            <a:endParaRPr lang="el-GR"/>
          </a:p>
        </p:txBody>
      </p:sp>
    </p:spTree>
    <p:extLst>
      <p:ext uri="{BB962C8B-B14F-4D97-AF65-F5344CB8AC3E}">
        <p14:creationId xmlns:p14="http://schemas.microsoft.com/office/powerpoint/2010/main" val="26569896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endParaRPr lang="el-GR" dirty="0"/>
          </a:p>
          <a:p>
            <a:r>
              <a:rPr lang="el-GR" sz="1200" kern="1200" dirty="0">
                <a:solidFill>
                  <a:schemeClr val="tx1"/>
                </a:solidFill>
                <a:effectLst/>
                <a:latin typeface="+mn-lt"/>
                <a:ea typeface="+mn-ea"/>
                <a:cs typeface="+mn-cs"/>
              </a:rPr>
              <a:t>Δύο διεθνής οργανισμοί έχουν κεντρικό ρόλο στην ιστορία της βιντεοδιάσκεψης: </a:t>
            </a:r>
            <a:r>
              <a:rPr lang="en-US" altLang="el-GR" dirty="0">
                <a:latin typeface="Arial" panose="020B0604020202020204" pitchFamily="34" charset="0"/>
              </a:rPr>
              <a:t>International</a:t>
            </a:r>
            <a:r>
              <a:rPr lang="el-GR" altLang="el-GR" dirty="0">
                <a:latin typeface="Arial" panose="020B0604020202020204" pitchFamily="34" charset="0"/>
              </a:rPr>
              <a:t> </a:t>
            </a:r>
            <a:r>
              <a:rPr lang="en-US" altLang="el-GR" dirty="0">
                <a:latin typeface="Arial" panose="020B0604020202020204" pitchFamily="34" charset="0"/>
              </a:rPr>
              <a:t>Telecommunication</a:t>
            </a:r>
            <a:r>
              <a:rPr lang="el-GR" altLang="el-GR" dirty="0">
                <a:latin typeface="Arial" panose="020B0604020202020204" pitchFamily="34" charset="0"/>
              </a:rPr>
              <a:t> </a:t>
            </a:r>
            <a:r>
              <a:rPr lang="en-US" altLang="el-GR" dirty="0">
                <a:latin typeface="Arial" panose="020B0604020202020204" pitchFamily="34" charset="0"/>
              </a:rPr>
              <a:t>Unit</a:t>
            </a:r>
            <a:r>
              <a:rPr lang="el-GR" altLang="el-GR" dirty="0">
                <a:latin typeface="Arial" panose="020B0604020202020204" pitchFamily="34" charset="0"/>
              </a:rPr>
              <a:t> (ITU) </a:t>
            </a:r>
            <a:r>
              <a:rPr lang="el-GR" sz="1200" kern="1200" dirty="0">
                <a:solidFill>
                  <a:schemeClr val="tx1"/>
                </a:solidFill>
                <a:effectLst/>
                <a:latin typeface="+mn-lt"/>
                <a:ea typeface="+mn-ea"/>
                <a:cs typeface="+mn-cs"/>
              </a:rPr>
              <a:t>και το </a:t>
            </a:r>
            <a:r>
              <a:rPr lang="el-GR" altLang="el-GR" dirty="0">
                <a:latin typeface="Arial" panose="020B0604020202020204" pitchFamily="34" charset="0"/>
              </a:rPr>
              <a:t>Internet </a:t>
            </a:r>
            <a:r>
              <a:rPr lang="el-GR" altLang="el-GR" dirty="0" err="1">
                <a:latin typeface="Arial" panose="020B0604020202020204" pitchFamily="34" charset="0"/>
              </a:rPr>
              <a:t>Task</a:t>
            </a:r>
            <a:r>
              <a:rPr lang="el-GR" altLang="el-GR" dirty="0">
                <a:latin typeface="Arial" panose="020B0604020202020204" pitchFamily="34" charset="0"/>
              </a:rPr>
              <a:t> Force (IETF)</a:t>
            </a:r>
            <a:r>
              <a:rPr lang="el-GR" sz="1200" kern="1200" dirty="0">
                <a:solidFill>
                  <a:schemeClr val="tx1"/>
                </a:solidFill>
                <a:effectLst/>
                <a:latin typeface="+mn-lt"/>
                <a:ea typeface="+mn-ea"/>
                <a:cs typeface="+mn-cs"/>
              </a:rPr>
              <a:t>. </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a:t>
            </a:r>
            <a:r>
              <a:rPr lang="en-US" sz="1200" kern="1200" dirty="0">
                <a:solidFill>
                  <a:schemeClr val="tx1"/>
                </a:solidFill>
                <a:effectLst/>
                <a:latin typeface="+mn-lt"/>
                <a:ea typeface="+mn-ea"/>
                <a:cs typeface="+mn-cs"/>
              </a:rPr>
              <a:t>ITU</a:t>
            </a:r>
            <a:r>
              <a:rPr lang="el-GR" sz="1200" kern="1200" dirty="0">
                <a:solidFill>
                  <a:schemeClr val="tx1"/>
                </a:solidFill>
                <a:effectLst/>
                <a:latin typeface="+mn-lt"/>
                <a:ea typeface="+mn-ea"/>
                <a:cs typeface="+mn-cs"/>
              </a:rPr>
              <a:t> έχει βαθιές ρίζες στον χώρο των τηλεπικοινωνιών και ιστορικά διαμόρφωσε πολλά πρότυπα που συνδέονται με την τηλεφωνία και τα ψηφιακά δίκτυα. </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a:t>
            </a:r>
            <a:r>
              <a:rPr lang="en-US" sz="1200" kern="1200" dirty="0">
                <a:solidFill>
                  <a:schemeClr val="tx1"/>
                </a:solidFill>
                <a:effectLst/>
                <a:latin typeface="+mn-lt"/>
                <a:ea typeface="+mn-ea"/>
                <a:cs typeface="+mn-cs"/>
              </a:rPr>
              <a:t>IETF</a:t>
            </a:r>
            <a:r>
              <a:rPr lang="el-GR" sz="1200" kern="1200" dirty="0">
                <a:solidFill>
                  <a:schemeClr val="tx1"/>
                </a:solidFill>
                <a:effectLst/>
                <a:latin typeface="+mn-lt"/>
                <a:ea typeface="+mn-ea"/>
                <a:cs typeface="+mn-cs"/>
              </a:rPr>
              <a:t>, αντίθετα, προέρχεται περισσότερο από την παράδοση του Διαδικτύου και των ανοιχτών, ευέλικτων πρωτοκόλλων.</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διαφορά φιλοσοφίας των δύο οργανισμών αποτυπώνεται και στις τεχνολογίες που προώθησαν. Τα πρότυπα της </a:t>
            </a:r>
            <a:r>
              <a:rPr lang="en-US" sz="1200" kern="1200" dirty="0">
                <a:solidFill>
                  <a:schemeClr val="tx1"/>
                </a:solidFill>
                <a:effectLst/>
                <a:latin typeface="+mn-lt"/>
                <a:ea typeface="+mn-ea"/>
                <a:cs typeface="+mn-cs"/>
              </a:rPr>
              <a:t>ITU</a:t>
            </a:r>
            <a:r>
              <a:rPr lang="el-GR" sz="1200" kern="1200" dirty="0">
                <a:solidFill>
                  <a:schemeClr val="tx1"/>
                </a:solidFill>
                <a:effectLst/>
                <a:latin typeface="+mn-lt"/>
                <a:ea typeface="+mn-ea"/>
                <a:cs typeface="+mn-cs"/>
              </a:rPr>
              <a:t> τείνουν να είναι πιο ολοκληρωμένα και αυστηρά ορισμένα, ενώ της </a:t>
            </a:r>
            <a:r>
              <a:rPr lang="en-US" sz="1200" kern="1200" dirty="0">
                <a:solidFill>
                  <a:schemeClr val="tx1"/>
                </a:solidFill>
                <a:effectLst/>
                <a:latin typeface="+mn-lt"/>
                <a:ea typeface="+mn-ea"/>
                <a:cs typeface="+mn-cs"/>
              </a:rPr>
              <a:t>IETF</a:t>
            </a:r>
            <a:r>
              <a:rPr lang="el-GR" sz="1200" kern="1200" dirty="0">
                <a:solidFill>
                  <a:schemeClr val="tx1"/>
                </a:solidFill>
                <a:effectLst/>
                <a:latin typeface="+mn-lt"/>
                <a:ea typeface="+mn-ea"/>
                <a:cs typeface="+mn-cs"/>
              </a:rPr>
              <a:t> πιο αρθρωτά και περισσότερο προσαρμοσμένα στο πνεύμα του Ιστού. Η σύγκριση αυτή είναι κρίσιμη για να ερμηνεύσουμε αργότερα τη διαφορά ανάμεσα στο </a:t>
            </a:r>
            <a:r>
              <a:rPr lang="en-US" sz="1200" kern="1200" dirty="0">
                <a:solidFill>
                  <a:schemeClr val="tx1"/>
                </a:solidFill>
                <a:effectLst/>
                <a:latin typeface="+mn-lt"/>
                <a:ea typeface="+mn-ea"/>
                <a:cs typeface="+mn-cs"/>
              </a:rPr>
              <a:t>H</a:t>
            </a:r>
            <a:r>
              <a:rPr lang="el-GR" sz="1200" kern="1200" dirty="0">
                <a:solidFill>
                  <a:schemeClr val="tx1"/>
                </a:solidFill>
                <a:effectLst/>
                <a:latin typeface="+mn-lt"/>
                <a:ea typeface="+mn-ea"/>
                <a:cs typeface="+mn-cs"/>
              </a:rPr>
              <a:t>.323 και στο </a:t>
            </a:r>
            <a:r>
              <a:rPr lang="en-US" sz="1200" kern="1200" dirty="0">
                <a:solidFill>
                  <a:schemeClr val="tx1"/>
                </a:solidFill>
                <a:effectLst/>
                <a:latin typeface="+mn-lt"/>
                <a:ea typeface="+mn-ea"/>
                <a:cs typeface="+mn-cs"/>
              </a:rPr>
              <a:t>SIP</a:t>
            </a:r>
            <a:r>
              <a:rPr lang="el-GR" sz="1200" kern="1200" dirty="0">
                <a:solidFill>
                  <a:schemeClr val="tx1"/>
                </a:solidFill>
                <a:effectLst/>
                <a:latin typeface="+mn-lt"/>
                <a:ea typeface="+mn-ea"/>
                <a:cs typeface="+mn-cs"/>
              </a:rPr>
              <a:t>.</a:t>
            </a:r>
          </a:p>
          <a:p>
            <a:endParaRPr lang="el-G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altLang="el-GR" dirty="0">
                <a:latin typeface="Arial" panose="020B0604020202020204" pitchFamily="34" charset="0"/>
              </a:rPr>
              <a:t>Η αναλυτική περιγραφή των συστάσεων τους είναι διαθέσιμη στους ενδιαφερόμενους, όπως κατασκευαστές προϊόντων, τηλεπικοινωνιακούς οργανισμούς, ερευνητικά κέντρα κ.α. Καθώς  η πρόσβαση στην περιγραφή των συστάσεων είναι ανοικτή, αυτές χαρακτηρίζονται ως ανοικτές.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52</a:t>
            </a:fld>
            <a:endParaRPr lang="el-GR"/>
          </a:p>
        </p:txBody>
      </p:sp>
    </p:spTree>
    <p:extLst>
      <p:ext uri="{BB962C8B-B14F-4D97-AF65-F5344CB8AC3E}">
        <p14:creationId xmlns:p14="http://schemas.microsoft.com/office/powerpoint/2010/main" val="29450626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endParaRPr lang="en-US" altLang="el-GR" dirty="0">
              <a:latin typeface="Arial" panose="020B0604020202020204" pitchFamily="34" charset="0"/>
            </a:endParaRPr>
          </a:p>
          <a:p>
            <a:r>
              <a:rPr lang="el-GR" altLang="el-GR" dirty="0">
                <a:latin typeface="Arial" panose="020B0604020202020204" pitchFamily="34" charset="0"/>
              </a:rPr>
              <a:t>Ποια τα πλεονεκτήματα από τις ανοικτές συστάσεις</a:t>
            </a:r>
            <a:r>
              <a:rPr lang="en-US" altLang="el-GR" dirty="0">
                <a:latin typeface="Arial" panose="020B0604020202020204" pitchFamily="34" charset="0"/>
              </a:rPr>
              <a:t>;</a:t>
            </a:r>
            <a:endParaRPr lang="el-GR" altLang="el-GR" dirty="0">
              <a:latin typeface="Arial" panose="020B0604020202020204" pitchFamily="34" charset="0"/>
            </a:endParaRPr>
          </a:p>
          <a:p>
            <a:endParaRPr lang="en-US" altLang="el-GR" dirty="0">
              <a:latin typeface="Arial" panose="020B0604020202020204" pitchFamily="34" charset="0"/>
            </a:endParaRPr>
          </a:p>
          <a:p>
            <a:r>
              <a:rPr lang="el-GR" altLang="el-GR" dirty="0">
                <a:latin typeface="Arial" panose="020B0604020202020204" pitchFamily="34" charset="0"/>
              </a:rPr>
              <a:t>Τα πλεονεκτήματα που προκύπτουν από τις ανοικτές συστάσεις είναι πολλά. Τα προϊόντα διαφορετικών κατασκευαστών για να είναι συμβατά μεταξύ τους πρέπει να ακολουθούν αυστηρά κοινές συστάσεις. Καθώς υπάρχει πληθώρα κατασκευαστών τηλεπικοινωνιακών προϊόντων και λογισμικών, η χρήση αυτών των διεθνών και ανοιχτών προτύπων είναι εξαιρετικά σημαντική. Επιλέγοντας προϊόντα που ακολουθούν ανοικτές συστάσεις, οι χρήστες και οι τηλεπικοινωνιακοί οργανισμοί δεν εξαρτώνται από ένα μόνο κατασκευαστή προϊόντων, αλλά έχουν τη σημαντική δυνατότητα να μπορούν να επιλέγουν συμβατά προϊόντα από διαφορετικούς κατασκευαστές, γεγονός που ενισχύει το ανταγωνισμό, την ποιότητα των προϊόντων, την πτώση των τιμών και την ελευθερία επιλογών.</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53</a:t>
            </a:fld>
            <a:endParaRPr lang="el-GR"/>
          </a:p>
        </p:txBody>
      </p:sp>
    </p:spTree>
    <p:extLst>
      <p:ext uri="{BB962C8B-B14F-4D97-AF65-F5344CB8AC3E}">
        <p14:creationId xmlns:p14="http://schemas.microsoft.com/office/powerpoint/2010/main" val="39026791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Τα συστήματα H.320 αναπτύχθηκαν για βιντεοδιάσκεψη πάνω από δίκτυα </a:t>
            </a:r>
            <a:r>
              <a:rPr lang="el-GR" altLang="el-GR" dirty="0" err="1">
                <a:latin typeface="Arial" panose="020B0604020202020204" pitchFamily="34" charset="0"/>
              </a:rPr>
              <a:t>Integrated</a:t>
            </a:r>
            <a:r>
              <a:rPr lang="el-GR" altLang="el-GR" dirty="0">
                <a:latin typeface="Arial" panose="020B0604020202020204" pitchFamily="34" charset="0"/>
              </a:rPr>
              <a:t> Services </a:t>
            </a:r>
            <a:r>
              <a:rPr lang="el-GR" altLang="el-GR" dirty="0" err="1">
                <a:latin typeface="Arial" panose="020B0604020202020204" pitchFamily="34" charset="0"/>
              </a:rPr>
              <a:t>Digital</a:t>
            </a:r>
            <a:r>
              <a:rPr lang="el-GR" altLang="el-GR" dirty="0">
                <a:latin typeface="Arial" panose="020B0604020202020204" pitchFamily="34" charset="0"/>
              </a:rPr>
              <a:t> </a:t>
            </a:r>
            <a:r>
              <a:rPr lang="el-GR" altLang="el-GR" dirty="0" err="1">
                <a:latin typeface="Arial" panose="020B0604020202020204" pitchFamily="34" charset="0"/>
              </a:rPr>
              <a:t>Network</a:t>
            </a:r>
            <a:r>
              <a:rPr lang="el-GR" altLang="el-GR" dirty="0">
                <a:latin typeface="Arial" panose="020B0604020202020204" pitchFamily="34" charset="0"/>
              </a:rPr>
              <a:t> (</a:t>
            </a:r>
            <a:r>
              <a:rPr lang="el-GR" dirty="0"/>
              <a:t>ISDN), </a:t>
            </a:r>
            <a:r>
              <a:rPr lang="el-GR" sz="1200" kern="1200" dirty="0">
                <a:solidFill>
                  <a:schemeClr val="tx1"/>
                </a:solidFill>
                <a:effectLst/>
                <a:latin typeface="+mn-lt"/>
                <a:ea typeface="+mn-ea"/>
                <a:cs typeface="+mn-cs"/>
              </a:rPr>
              <a:t>δηλαδή για δίκτυα που σχεδιάστηκαν ώστε να παρέχουν ψηφιακές υπηρεσίες πάνω από το κλασικό τηλεπικοινωνιακό υπόβαθρο, </a:t>
            </a:r>
            <a:r>
              <a:rPr lang="el-GR" dirty="0"/>
              <a:t>και χαρακτηρίζονται από υψηλή αξιοπιστία αλλά και αυξημένο κόστος. Τόσο ο τερματικός εξοπλισμός όσο και τα τηλεπικοινωνιακά τέλη ήταν σημαντικά μεγαλύτερα σε σχέση με μεταγενέστερες λύσεις μέσω IP. Για τον λόγο αυτό, η τεχνολογία αυτή είχε κυρίως χρήση σε οργανισμούς με εξειδικευμένες ανάγκες και επαρκή υποδομή.</a:t>
            </a:r>
          </a:p>
          <a:p>
            <a:endParaRPr lang="el-GR" dirty="0"/>
          </a:p>
          <a:p>
            <a:r>
              <a:rPr lang="el-GR" altLang="el-GR" dirty="0">
                <a:latin typeface="Arial" panose="020B0604020202020204" pitchFamily="34" charset="0"/>
              </a:rPr>
              <a:t>Ιστορικά, τα πρώτα εμπορικά συστήματα βιντεοδιάσκεψης που εμφανίστηκαν ήταν προϊόντα για επικοινωνία πάνω από ψηφιακές ISDN γραμμές. Τα συστήματα αυτά ακολουθούσαν την οικογένεια πρωτοκόλλων Η.320 (ήτα 320) τoυ οργανισμού προτύπων </a:t>
            </a:r>
            <a:r>
              <a:rPr lang="en-US" altLang="el-GR" dirty="0">
                <a:latin typeface="Arial" panose="020B0604020202020204" pitchFamily="34" charset="0"/>
              </a:rPr>
              <a:t>International</a:t>
            </a:r>
            <a:r>
              <a:rPr lang="el-GR" altLang="el-GR" dirty="0">
                <a:latin typeface="Arial" panose="020B0604020202020204" pitchFamily="34" charset="0"/>
              </a:rPr>
              <a:t> </a:t>
            </a:r>
            <a:r>
              <a:rPr lang="en-US" altLang="el-GR" dirty="0">
                <a:latin typeface="Arial" panose="020B0604020202020204" pitchFamily="34" charset="0"/>
              </a:rPr>
              <a:t>Telecommunication</a:t>
            </a:r>
            <a:r>
              <a:rPr lang="el-GR" altLang="el-GR" dirty="0">
                <a:latin typeface="Arial" panose="020B0604020202020204" pitchFamily="34" charset="0"/>
              </a:rPr>
              <a:t> </a:t>
            </a:r>
            <a:r>
              <a:rPr lang="en-US" altLang="el-GR" dirty="0">
                <a:latin typeface="Arial" panose="020B0604020202020204" pitchFamily="34" charset="0"/>
              </a:rPr>
              <a:t>Unit</a:t>
            </a:r>
            <a:r>
              <a:rPr lang="el-GR" altLang="el-GR" dirty="0">
                <a:latin typeface="Arial" panose="020B0604020202020204" pitchFamily="34" charset="0"/>
              </a:rPr>
              <a:t> (ITU). Με τον όρο οικογένεια πρωτοκόλλων, εννοείται μία ομάδα από πρωτόκολλα. Στα πρώτα αυτά βήματα των τεχνολογιών βιντεοδιάσκεψης, το κόστος χρήσης της βιντεοδιάσκεψης ήταν υψηλό διότι, πρώτον, τα Η.320 τερματικά είχαν υψηλό κόστος αγοράς και δεύτερον, οι γραμμές </a:t>
            </a:r>
            <a:r>
              <a:rPr lang="en-US" altLang="el-GR" dirty="0">
                <a:latin typeface="Arial" panose="020B0604020202020204" pitchFamily="34" charset="0"/>
              </a:rPr>
              <a:t>ISDN</a:t>
            </a:r>
            <a:r>
              <a:rPr lang="el-GR" altLang="el-GR" dirty="0">
                <a:latin typeface="Arial" panose="020B0604020202020204" pitchFamily="34" charset="0"/>
              </a:rPr>
              <a:t> είχαν υψηλά τηλεπικοινωνιακά τέλη. </a:t>
            </a:r>
          </a:p>
          <a:p>
            <a:endParaRPr lang="el-GR" altLang="el-GR" dirty="0">
              <a:latin typeface="Arial" panose="020B0604020202020204" pitchFamily="34" charset="0"/>
            </a:endParaRPr>
          </a:p>
          <a:p>
            <a:r>
              <a:rPr lang="el-GR" altLang="el-GR" dirty="0">
                <a:latin typeface="Arial" panose="020B0604020202020204" pitchFamily="34" charset="0"/>
              </a:rPr>
              <a:t>Παρόλο που το κόστος απόκτησης των συσκευών Η.320 και το κόστος χρήσης των γραμμών </a:t>
            </a:r>
            <a:r>
              <a:rPr lang="en-US" altLang="el-GR" dirty="0">
                <a:latin typeface="Arial" panose="020B0604020202020204" pitchFamily="34" charset="0"/>
              </a:rPr>
              <a:t>ISDN</a:t>
            </a:r>
            <a:r>
              <a:rPr lang="el-GR" altLang="el-GR" dirty="0">
                <a:latin typeface="Arial" panose="020B0604020202020204" pitchFamily="34" charset="0"/>
              </a:rPr>
              <a:t> ήταν  υψηλό, το πλεονέκτημα, σε σχέση με άλλες τεχνολογίες, είναι ότι οι </a:t>
            </a:r>
            <a:r>
              <a:rPr lang="en-US" altLang="el-GR" dirty="0">
                <a:latin typeface="Arial" panose="020B0604020202020204" pitchFamily="34" charset="0"/>
              </a:rPr>
              <a:t>ISDN</a:t>
            </a:r>
            <a:r>
              <a:rPr lang="el-GR" altLang="el-GR" dirty="0">
                <a:latin typeface="Arial" panose="020B0604020202020204" pitchFamily="34" charset="0"/>
              </a:rPr>
              <a:t> γραμμές χρησιμοποιούνται αποκλειστικά για την βιντεοδιάσκεψη με αποτέλεσμα την εγγυημένη ποιότητα της βιντεοδιάσκεψης. Φυσικά, όσο μεγαλύτερος είναι ο αριθμός των </a:t>
            </a:r>
            <a:r>
              <a:rPr lang="en-US" altLang="el-GR" dirty="0">
                <a:latin typeface="Arial" panose="020B0604020202020204" pitchFamily="34" charset="0"/>
              </a:rPr>
              <a:t>ISDN</a:t>
            </a:r>
            <a:r>
              <a:rPr lang="el-GR" altLang="el-GR" dirty="0">
                <a:latin typeface="Arial" panose="020B0604020202020204" pitchFamily="34" charset="0"/>
              </a:rPr>
              <a:t> γραμμών που χρησιμοποιούνται τόσο καλύτερη είναι η ποιότητα και υψηλότερο το κόστος της βιντεοδιάσκεψης.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55</a:t>
            </a:fld>
            <a:endParaRPr lang="el-GR"/>
          </a:p>
        </p:txBody>
      </p:sp>
    </p:spTree>
    <p:extLst>
      <p:ext uri="{BB962C8B-B14F-4D97-AF65-F5344CB8AC3E}">
        <p14:creationId xmlns:p14="http://schemas.microsoft.com/office/powerpoint/2010/main" val="13292644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H</a:t>
            </a:r>
            <a:r>
              <a:rPr lang="el-GR" sz="1200" b="0" kern="1200" dirty="0">
                <a:solidFill>
                  <a:schemeClr val="tx1"/>
                </a:solidFill>
                <a:effectLst/>
                <a:latin typeface="+mn-lt"/>
                <a:ea typeface="+mn-ea"/>
                <a:cs typeface="+mn-cs"/>
              </a:rPr>
              <a:t>.323 και βιντεοδιάσκεψη πάνω από </a:t>
            </a:r>
            <a:r>
              <a:rPr lang="en-US" sz="1200" b="0" kern="1200" dirty="0">
                <a:solidFill>
                  <a:schemeClr val="tx1"/>
                </a:solidFill>
                <a:effectLst/>
                <a:latin typeface="+mn-lt"/>
                <a:ea typeface="+mn-ea"/>
                <a:cs typeface="+mn-cs"/>
              </a:rPr>
              <a:t>IP</a:t>
            </a:r>
            <a:endParaRPr lang="el-GR" sz="1200" b="1"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Το </a:t>
            </a:r>
            <a:r>
              <a:rPr lang="en-US" sz="1200" kern="1200" dirty="0">
                <a:solidFill>
                  <a:schemeClr val="tx1"/>
                </a:solidFill>
                <a:effectLst/>
                <a:latin typeface="+mn-lt"/>
                <a:ea typeface="+mn-ea"/>
                <a:cs typeface="+mn-cs"/>
              </a:rPr>
              <a:t>H</a:t>
            </a:r>
            <a:r>
              <a:rPr lang="el-GR" sz="1200" kern="1200" dirty="0">
                <a:solidFill>
                  <a:schemeClr val="tx1"/>
                </a:solidFill>
                <a:effectLst/>
                <a:latin typeface="+mn-lt"/>
                <a:ea typeface="+mn-ea"/>
                <a:cs typeface="+mn-cs"/>
              </a:rPr>
              <a:t>.323 εμφανίστηκε ως απάντηση στη μετάβαση της </a:t>
            </a:r>
            <a:r>
              <a:rPr lang="el-GR" sz="1200" kern="1200" dirty="0" err="1">
                <a:solidFill>
                  <a:schemeClr val="tx1"/>
                </a:solidFill>
                <a:effectLst/>
                <a:latin typeface="+mn-lt"/>
                <a:ea typeface="+mn-ea"/>
                <a:cs typeface="+mn-cs"/>
              </a:rPr>
              <a:t>πολυμεσικής</a:t>
            </a:r>
            <a:r>
              <a:rPr lang="el-GR" sz="1200" kern="1200" dirty="0">
                <a:solidFill>
                  <a:schemeClr val="tx1"/>
                </a:solidFill>
                <a:effectLst/>
                <a:latin typeface="+mn-lt"/>
                <a:ea typeface="+mn-ea"/>
                <a:cs typeface="+mn-cs"/>
              </a:rPr>
              <a:t> επικοινωνίας από τα ειδικά τηλεπικοινωνιακά δίκτυα στα δίκτυα </a:t>
            </a:r>
            <a:r>
              <a:rPr lang="en-US" sz="1200" kern="1200" dirty="0">
                <a:solidFill>
                  <a:schemeClr val="tx1"/>
                </a:solidFill>
                <a:effectLst/>
                <a:latin typeface="+mn-lt"/>
                <a:ea typeface="+mn-ea"/>
                <a:cs typeface="+mn-cs"/>
              </a:rPr>
              <a:t>IP</a:t>
            </a:r>
            <a:r>
              <a:rPr lang="el-GR" sz="1200" kern="1200" dirty="0">
                <a:solidFill>
                  <a:schemeClr val="tx1"/>
                </a:solidFill>
                <a:effectLst/>
                <a:latin typeface="+mn-lt"/>
                <a:ea typeface="+mn-ea"/>
                <a:cs typeface="+mn-cs"/>
              </a:rPr>
              <a:t>. Διατήρησε αρκετά στοιχεία της φιλοσοφίας της </a:t>
            </a:r>
            <a:r>
              <a:rPr lang="en-US" sz="1200" kern="1200" dirty="0">
                <a:solidFill>
                  <a:schemeClr val="tx1"/>
                </a:solidFill>
                <a:effectLst/>
                <a:latin typeface="+mn-lt"/>
                <a:ea typeface="+mn-ea"/>
                <a:cs typeface="+mn-cs"/>
              </a:rPr>
              <a:t>ITU</a:t>
            </a:r>
            <a:r>
              <a:rPr lang="el-GR" sz="1200" kern="1200" dirty="0">
                <a:solidFill>
                  <a:schemeClr val="tx1"/>
                </a:solidFill>
                <a:effectLst/>
                <a:latin typeface="+mn-lt"/>
                <a:ea typeface="+mn-ea"/>
                <a:cs typeface="+mn-cs"/>
              </a:rPr>
              <a:t> και της τηλεφωνίας, προσφέροντας όμως πλαίσιο για λειτουργία σε περιβάλλον </a:t>
            </a:r>
            <a:r>
              <a:rPr lang="en-US" sz="1200" kern="1200" dirty="0">
                <a:solidFill>
                  <a:schemeClr val="tx1"/>
                </a:solidFill>
                <a:effectLst/>
                <a:latin typeface="+mn-lt"/>
                <a:ea typeface="+mn-ea"/>
                <a:cs typeface="+mn-cs"/>
              </a:rPr>
              <a:t>Internet</a:t>
            </a:r>
            <a:r>
              <a:rPr lang="el-GR" sz="1200" kern="1200" dirty="0">
                <a:solidFill>
                  <a:schemeClr val="tx1"/>
                </a:solidFill>
                <a:effectLst/>
                <a:latin typeface="+mn-lt"/>
                <a:ea typeface="+mn-ea"/>
                <a:cs typeface="+mn-cs"/>
              </a:rPr>
              <a:t> και εταιρικών </a:t>
            </a:r>
            <a:r>
              <a:rPr lang="en-US" sz="1200" kern="1200" dirty="0">
                <a:solidFill>
                  <a:schemeClr val="tx1"/>
                </a:solidFill>
                <a:effectLst/>
                <a:latin typeface="+mn-lt"/>
                <a:ea typeface="+mn-ea"/>
                <a:cs typeface="+mn-cs"/>
              </a:rPr>
              <a:t>IP</a:t>
            </a:r>
            <a:r>
              <a:rPr lang="el-GR" sz="1200" kern="1200" dirty="0">
                <a:solidFill>
                  <a:schemeClr val="tx1"/>
                </a:solidFill>
                <a:effectLst/>
                <a:latin typeface="+mn-lt"/>
                <a:ea typeface="+mn-ea"/>
                <a:cs typeface="+mn-cs"/>
              </a:rPr>
              <a:t> δικτύων.</a:t>
            </a:r>
          </a:p>
          <a:p>
            <a:endParaRPr lang="en-GB"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σημασία του </a:t>
            </a:r>
            <a:r>
              <a:rPr lang="en-US" sz="1200" kern="1200" dirty="0">
                <a:solidFill>
                  <a:schemeClr val="tx1"/>
                </a:solidFill>
                <a:effectLst/>
                <a:latin typeface="+mn-lt"/>
                <a:ea typeface="+mn-ea"/>
                <a:cs typeface="+mn-cs"/>
              </a:rPr>
              <a:t>H</a:t>
            </a:r>
            <a:r>
              <a:rPr lang="el-GR" sz="1200" kern="1200" dirty="0">
                <a:solidFill>
                  <a:schemeClr val="tx1"/>
                </a:solidFill>
                <a:effectLst/>
                <a:latin typeface="+mn-lt"/>
                <a:ea typeface="+mn-ea"/>
                <a:cs typeface="+mn-cs"/>
              </a:rPr>
              <a:t>.323 είναι ότι παρείχε πλήρη αρχιτεκτονική: όχι μόνο σηματοδότηση, αλλά και ορισμό οντοτήτων, μηχανισμούς διαπραγμάτευσης δυνατοτήτων και εργαλεία για πολυμερείς συνόδους. Για αρκετά χρόνια αποτέλεσε το κυρίαρχο πρότυπο βιντεοδιάσκεψης σε δίκτυα </a:t>
            </a:r>
            <a:r>
              <a:rPr lang="en-US" sz="1200" kern="1200" dirty="0">
                <a:solidFill>
                  <a:schemeClr val="tx1"/>
                </a:solidFill>
                <a:effectLst/>
                <a:latin typeface="+mn-lt"/>
                <a:ea typeface="+mn-ea"/>
                <a:cs typeface="+mn-cs"/>
              </a:rPr>
              <a:t>IP</a:t>
            </a:r>
            <a:r>
              <a:rPr lang="el-GR" sz="1200" kern="1200" dirty="0">
                <a:solidFill>
                  <a:schemeClr val="tx1"/>
                </a:solidFill>
                <a:effectLst/>
                <a:latin typeface="+mn-lt"/>
                <a:ea typeface="+mn-ea"/>
                <a:cs typeface="+mn-cs"/>
              </a:rPr>
              <a:t>.</a:t>
            </a:r>
          </a:p>
          <a:p>
            <a:endParaRPr lang="en-GB"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SIP</a:t>
            </a:r>
            <a:r>
              <a:rPr lang="el-GR" sz="1200" b="0" kern="1200" dirty="0">
                <a:solidFill>
                  <a:schemeClr val="tx1"/>
                </a:solidFill>
                <a:effectLst/>
                <a:latin typeface="+mn-lt"/>
                <a:ea typeface="+mn-ea"/>
                <a:cs typeface="+mn-cs"/>
              </a:rPr>
              <a:t> και η λογική του Διαδικτύου</a:t>
            </a:r>
            <a:endParaRPr lang="el-GR" sz="1200" b="1"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Το </a:t>
            </a:r>
            <a:r>
              <a:rPr lang="en-US" sz="1200" kern="1200" dirty="0">
                <a:solidFill>
                  <a:schemeClr val="tx1"/>
                </a:solidFill>
                <a:effectLst/>
                <a:latin typeface="+mn-lt"/>
                <a:ea typeface="+mn-ea"/>
                <a:cs typeface="+mn-cs"/>
              </a:rPr>
              <a:t>SIP</a:t>
            </a:r>
            <a:r>
              <a:rPr lang="el-GR" sz="1200" kern="1200" dirty="0">
                <a:solidFill>
                  <a:schemeClr val="tx1"/>
                </a:solidFill>
                <a:effectLst/>
                <a:latin typeface="+mn-lt"/>
                <a:ea typeface="+mn-ea"/>
                <a:cs typeface="+mn-cs"/>
              </a:rPr>
              <a:t> αναπτύχθηκε με διαφορετική φιλοσοφία. Δεν επιχειρεί να περιγράψει ολόκληρο τον κόσμο της </a:t>
            </a:r>
            <a:r>
              <a:rPr lang="el-GR" sz="1200" kern="1200" dirty="0" err="1">
                <a:solidFill>
                  <a:schemeClr val="tx1"/>
                </a:solidFill>
                <a:effectLst/>
                <a:latin typeface="+mn-lt"/>
                <a:ea typeface="+mn-ea"/>
                <a:cs typeface="+mn-cs"/>
              </a:rPr>
              <a:t>πολυμεσικής</a:t>
            </a:r>
            <a:r>
              <a:rPr lang="el-GR" sz="1200" kern="1200" dirty="0">
                <a:solidFill>
                  <a:schemeClr val="tx1"/>
                </a:solidFill>
                <a:effectLst/>
                <a:latin typeface="+mn-lt"/>
                <a:ea typeface="+mn-ea"/>
                <a:cs typeface="+mn-cs"/>
              </a:rPr>
              <a:t> επικοινωνίας μέσα σε μία ενιαία σουίτα. Αντίθετα, επικεντρώνεται στη σηματοδότηση συνόδων και συνεργάζεται με άλλα πρωτόκολλα για τη μεταφορά μέσων και την περιγραφή τους. Η προσέγγιση αυτή είναι πιο κοντά στη λογική του </a:t>
            </a:r>
            <a:r>
              <a:rPr lang="en-US" sz="1200" kern="1200" dirty="0">
                <a:solidFill>
                  <a:schemeClr val="tx1"/>
                </a:solidFill>
                <a:effectLst/>
                <a:latin typeface="+mn-lt"/>
                <a:ea typeface="+mn-ea"/>
                <a:cs typeface="+mn-cs"/>
              </a:rPr>
              <a:t>Web</a:t>
            </a:r>
            <a:r>
              <a:rPr lang="el-GR" sz="1200" kern="1200" dirty="0">
                <a:solidFill>
                  <a:schemeClr val="tx1"/>
                </a:solidFill>
                <a:effectLst/>
                <a:latin typeface="+mn-lt"/>
                <a:ea typeface="+mn-ea"/>
                <a:cs typeface="+mn-cs"/>
              </a:rPr>
              <a:t> και της αρθρωτής σχεδίασης.</a:t>
            </a:r>
          </a:p>
          <a:p>
            <a:endParaRPr lang="en-GB"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απλότητα του </a:t>
            </a:r>
            <a:r>
              <a:rPr lang="en-US" sz="1200" kern="1200" dirty="0">
                <a:solidFill>
                  <a:schemeClr val="tx1"/>
                </a:solidFill>
                <a:effectLst/>
                <a:latin typeface="+mn-lt"/>
                <a:ea typeface="+mn-ea"/>
                <a:cs typeface="+mn-cs"/>
              </a:rPr>
              <a:t>SIP</a:t>
            </a:r>
            <a:r>
              <a:rPr lang="el-GR" sz="1200" kern="1200" dirty="0">
                <a:solidFill>
                  <a:schemeClr val="tx1"/>
                </a:solidFill>
                <a:effectLst/>
                <a:latin typeface="+mn-lt"/>
                <a:ea typeface="+mn-ea"/>
                <a:cs typeface="+mn-cs"/>
              </a:rPr>
              <a:t>, η αναγνωσιμότητα των μηνυμάτων του και η ευκολία ενσωμάτωσής του σε ευρύτερα οικοσυστήματα λογισμικού συνέβαλαν σημαντικά στη διάδοσή του.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Παρότι το </a:t>
            </a:r>
            <a:r>
              <a:rPr lang="en-US" sz="1200" kern="1200" dirty="0">
                <a:solidFill>
                  <a:schemeClr val="tx1"/>
                </a:solidFill>
                <a:effectLst/>
                <a:latin typeface="+mn-lt"/>
                <a:ea typeface="+mn-ea"/>
                <a:cs typeface="+mn-cs"/>
              </a:rPr>
              <a:t>H</a:t>
            </a:r>
            <a:r>
              <a:rPr lang="el-GR" sz="1200" kern="1200" dirty="0">
                <a:solidFill>
                  <a:schemeClr val="tx1"/>
                </a:solidFill>
                <a:effectLst/>
                <a:latin typeface="+mn-lt"/>
                <a:ea typeface="+mn-ea"/>
                <a:cs typeface="+mn-cs"/>
              </a:rPr>
              <a:t>.323 παραμένει σημαντικό ιστορικά και τεχνικά, το </a:t>
            </a:r>
            <a:r>
              <a:rPr lang="en-US" sz="1200" kern="1200" dirty="0">
                <a:solidFill>
                  <a:schemeClr val="tx1"/>
                </a:solidFill>
                <a:effectLst/>
                <a:latin typeface="+mn-lt"/>
                <a:ea typeface="+mn-ea"/>
                <a:cs typeface="+mn-cs"/>
              </a:rPr>
              <a:t>SIP</a:t>
            </a:r>
            <a:r>
              <a:rPr lang="el-GR" sz="1200" kern="1200" dirty="0">
                <a:solidFill>
                  <a:schemeClr val="tx1"/>
                </a:solidFill>
                <a:effectLst/>
                <a:latin typeface="+mn-lt"/>
                <a:ea typeface="+mn-ea"/>
                <a:cs typeface="+mn-cs"/>
              </a:rPr>
              <a:t> έγινε ο κυρίαρχος τρόπος σηματοδότησης σε πολλές σύγχρονες υπηρεσίες.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Με τη μετάβαση στη βιντεοδιάσκεψη μέσω Διαδικτύου, τα H.323 και SIP αποτέλεσαν τις βασικές τεχνολογίες για επικοινωνία πάνω από IP δίκτυα. Το H.323 προέρχεται περισσότερο από τη λογική της τηλεφωνίας, ενώ το SIP αντανακλά τη φιλοσοφία του Διαδικτύου. Οι λύσεις αυτές μείωσαν σημαντικά το κόστος, αν και η ποιότητα υπηρεσίας δεν ήταν πάντα εγγυημένη, ιδιαίτερα στα ανοικτά δίκτυα.</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56</a:t>
            </a:fld>
            <a:endParaRPr lang="el-GR"/>
          </a:p>
        </p:txBody>
      </p:sp>
    </p:spTree>
    <p:extLst>
      <p:ext uri="{BB962C8B-B14F-4D97-AF65-F5344CB8AC3E}">
        <p14:creationId xmlns:p14="http://schemas.microsoft.com/office/powerpoint/2010/main" val="16543320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r>
              <a:rPr lang="el-GR" altLang="el-GR" dirty="0">
                <a:latin typeface="Arial" panose="020B0604020202020204" pitchFamily="34" charset="0"/>
              </a:rPr>
              <a:t>Η σύσταση Η.320 (ήτα 320) λοιπόν επεκτάθηκε ώστε να υποστηρίζεται η επικοινωνία πάνω από το Διαδίκτυο – που αποτέλεσε τη νέα υποδομή επικοινωνίας. Έτσι, προέκυψε η σύσταση </a:t>
            </a:r>
            <a:r>
              <a:rPr lang="en-US" altLang="el-GR" dirty="0">
                <a:latin typeface="Arial" panose="020B0604020202020204" pitchFamily="34" charset="0"/>
              </a:rPr>
              <a:t>ITU</a:t>
            </a:r>
            <a:r>
              <a:rPr lang="el-GR" altLang="el-GR" dirty="0">
                <a:latin typeface="Arial" panose="020B0604020202020204" pitchFamily="34" charset="0"/>
              </a:rPr>
              <a:t> Η.323 (ήτα 323). Το Η.323 φέρνει μαζί του τη φιλοσοφία του κόσμου της κλασσικής τηλεφωνίας, ακριβώς διότι βασίστηκε στο Η.320. </a:t>
            </a:r>
          </a:p>
          <a:p>
            <a:endParaRPr lang="el-GR" altLang="el-GR" dirty="0">
              <a:latin typeface="Arial" panose="020B0604020202020204" pitchFamily="34" charset="0"/>
            </a:endParaRPr>
          </a:p>
          <a:p>
            <a:r>
              <a:rPr lang="el-GR" altLang="el-GR" dirty="0">
                <a:latin typeface="Arial" panose="020B0604020202020204" pitchFamily="34" charset="0"/>
              </a:rPr>
              <a:t>Στη συνέχεια ορίστηκε από το Internet </a:t>
            </a:r>
            <a:r>
              <a:rPr lang="el-GR" altLang="el-GR" dirty="0" err="1">
                <a:latin typeface="Arial" panose="020B0604020202020204" pitchFamily="34" charset="0"/>
              </a:rPr>
              <a:t>Task</a:t>
            </a:r>
            <a:r>
              <a:rPr lang="el-GR" altLang="el-GR" dirty="0">
                <a:latin typeface="Arial" panose="020B0604020202020204" pitchFamily="34" charset="0"/>
              </a:rPr>
              <a:t> Force (IETF), τον οργανισμό που καθοδηγεί τη σύσταση προτύπων του Διαδικτύου, το πρωτόκολλο </a:t>
            </a:r>
            <a:r>
              <a:rPr lang="el-GR" altLang="el-GR" dirty="0" err="1">
                <a:latin typeface="Arial" panose="020B0604020202020204" pitchFamily="34" charset="0"/>
              </a:rPr>
              <a:t>Session</a:t>
            </a:r>
            <a:r>
              <a:rPr lang="el-GR" altLang="el-GR" dirty="0">
                <a:latin typeface="Arial" panose="020B0604020202020204" pitchFamily="34" charset="0"/>
              </a:rPr>
              <a:t> </a:t>
            </a:r>
            <a:r>
              <a:rPr lang="el-GR" altLang="el-GR" dirty="0" err="1">
                <a:latin typeface="Arial" panose="020B0604020202020204" pitchFamily="34" charset="0"/>
              </a:rPr>
              <a:t>Initiation</a:t>
            </a:r>
            <a:r>
              <a:rPr lang="el-GR" altLang="el-GR" dirty="0">
                <a:latin typeface="Arial" panose="020B0604020202020204" pitchFamily="34" charset="0"/>
              </a:rPr>
              <a:t> </a:t>
            </a:r>
            <a:r>
              <a:rPr lang="el-GR" altLang="el-GR" dirty="0" err="1">
                <a:latin typeface="Arial" panose="020B0604020202020204" pitchFamily="34" charset="0"/>
              </a:rPr>
              <a:t>Protocol</a:t>
            </a:r>
            <a:r>
              <a:rPr lang="el-GR" altLang="el-GR" dirty="0">
                <a:latin typeface="Arial" panose="020B0604020202020204" pitchFamily="34" charset="0"/>
              </a:rPr>
              <a:t> (SIP), το οποίο αποτελεί το αντίπαλο του Η.323. Τα πλεονεκτήματα του </a:t>
            </a:r>
            <a:r>
              <a:rPr lang="en-US" altLang="el-GR" dirty="0">
                <a:latin typeface="Arial" panose="020B0604020202020204" pitchFamily="34" charset="0"/>
              </a:rPr>
              <a:t>SIP</a:t>
            </a:r>
            <a:r>
              <a:rPr lang="el-GR" altLang="el-GR" dirty="0">
                <a:latin typeface="Arial" panose="020B0604020202020204" pitchFamily="34" charset="0"/>
              </a:rPr>
              <a:t> είναι ότι ακολουθεί την τεχνική φιλοσοφία των πρωτοκόλλων στο οποίο βασίζεται το Διαδίκτυο, π.χ. τα μηνύματα που ανταλλάσσονται είναι τύπου κειμένου και όχι δυαδικά, με αποτέλεσμα την ευκολότερη ολοκλήρωσή του στο Διαδίκτυο.</a:t>
            </a:r>
          </a:p>
          <a:p>
            <a:endParaRPr lang="el-GR" altLang="el-GR" dirty="0">
              <a:latin typeface="Arial" panose="020B0604020202020204" pitchFamily="34" charset="0"/>
            </a:endParaRPr>
          </a:p>
          <a:p>
            <a:r>
              <a:rPr lang="el-GR" altLang="el-GR" dirty="0">
                <a:latin typeface="Arial" panose="020B0604020202020204" pitchFamily="34" charset="0"/>
              </a:rPr>
              <a:t>Καθώς όμως, η εγκαταστημένη βάση των προϊόντων Η.323/Η.320 είναι μεγάλη, η μετάβαση προς την υιοθέτηση του πρωτοκόλλου SIP ήταν αργή. Έτσι, τα προϊόντα βιντεοδιάσκεψης πάνω από το Διαδίκτυο άρχισαν να υποστηρίζουν τόσο το Η.323 όσο και το SIP, με το τελευταίο τελικά να εξαπλώνεται και να επικρατεί κυρίως σε περιβάλλοντα σύγχρονων τηλεφωνικών κέντρων (IP-PBX) για την υπηρεσία </a:t>
            </a:r>
            <a:r>
              <a:rPr lang="en-GB" altLang="el-GR" dirty="0">
                <a:latin typeface="Arial" panose="020B0604020202020204" pitchFamily="34" charset="0"/>
              </a:rPr>
              <a:t>Voice over IP.</a:t>
            </a:r>
            <a:r>
              <a:rPr lang="el-GR" altLang="el-GR" dirty="0">
                <a:latin typeface="Arial" panose="020B0604020202020204" pitchFamily="34" charset="0"/>
              </a:rPr>
              <a:t> </a:t>
            </a:r>
          </a:p>
          <a:p>
            <a:endParaRPr lang="el-GR" altLang="el-GR" dirty="0">
              <a:latin typeface="Arial" panose="020B0604020202020204" pitchFamily="34" charset="0"/>
            </a:endParaRPr>
          </a:p>
          <a:p>
            <a:r>
              <a:rPr lang="el-GR" altLang="el-GR" dirty="0">
                <a:latin typeface="Arial" panose="020B0604020202020204" pitchFamily="34" charset="0"/>
              </a:rPr>
              <a:t>Τέλος, ήταν σύνηθες τα αυτόνομα συστήματα να υποστηρίζουν παράλληλα τόσο το Η.323 όσο και το Η.320.</a:t>
            </a:r>
          </a:p>
          <a:p>
            <a:endParaRPr lang="el-GR" altLang="el-GR" dirty="0">
              <a:latin typeface="Arial" panose="020B0604020202020204" pitchFamily="34" charset="0"/>
            </a:endParaRPr>
          </a:p>
        </p:txBody>
      </p:sp>
      <p:sp>
        <p:nvSpPr>
          <p:cNvPr id="4" name="Slide Number Placeholder 3"/>
          <p:cNvSpPr>
            <a:spLocks noGrp="1"/>
          </p:cNvSpPr>
          <p:nvPr>
            <p:ph type="sldNum" sz="quarter" idx="5"/>
          </p:nvPr>
        </p:nvSpPr>
        <p:spPr/>
        <p:txBody>
          <a:bodyPr/>
          <a:lstStyle/>
          <a:p>
            <a:fld id="{5A093750-0F4D-4A7B-B242-CDD4932B644C}" type="slidenum">
              <a:rPr lang="el-GR" smtClean="0"/>
              <a:t>57</a:t>
            </a:fld>
            <a:endParaRPr lang="el-GR"/>
          </a:p>
        </p:txBody>
      </p:sp>
    </p:spTree>
    <p:extLst>
      <p:ext uri="{BB962C8B-B14F-4D97-AF65-F5344CB8AC3E}">
        <p14:creationId xmlns:p14="http://schemas.microsoft.com/office/powerpoint/2010/main" val="11495250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altLang="el-GR" dirty="0">
                <a:latin typeface="Arial" panose="020B0604020202020204" pitchFamily="34" charset="0"/>
              </a:rPr>
              <a:t>Τα πλεονεκτήματα των συστημάτων βιντεοδιάσκεψης Η.323 και </a:t>
            </a:r>
            <a:r>
              <a:rPr lang="en-US" altLang="el-GR" dirty="0">
                <a:latin typeface="Arial" panose="020B0604020202020204" pitchFamily="34" charset="0"/>
              </a:rPr>
              <a:t>SIP</a:t>
            </a:r>
            <a:r>
              <a:rPr lang="el-GR" altLang="el-GR" dirty="0">
                <a:latin typeface="Arial" panose="020B0604020202020204" pitchFamily="34" charset="0"/>
              </a:rPr>
              <a:t> σε σύγκριση με το Η.320 είναι τα ακόλουθα:</a:t>
            </a:r>
          </a:p>
          <a:p>
            <a:endParaRPr lang="el-GR" altLang="el-GR" dirty="0">
              <a:latin typeface="Arial" panose="020B0604020202020204" pitchFamily="34" charset="0"/>
            </a:endParaRPr>
          </a:p>
          <a:p>
            <a:r>
              <a:rPr lang="el-GR" altLang="el-GR" dirty="0">
                <a:latin typeface="Arial" panose="020B0604020202020204" pitchFamily="34" charset="0"/>
              </a:rPr>
              <a:t>Πρώτον τα χαμηλά επικοινωνιακά τέλη καθώς χρησιμοποιούν τη σύνδεση στο Διαδίκτυο</a:t>
            </a:r>
          </a:p>
          <a:p>
            <a:endParaRPr lang="el-GR" altLang="el-GR" dirty="0">
              <a:latin typeface="Arial" panose="020B0604020202020204" pitchFamily="34" charset="0"/>
            </a:endParaRPr>
          </a:p>
          <a:p>
            <a:r>
              <a:rPr lang="el-GR" altLang="el-GR" dirty="0">
                <a:latin typeface="Arial" panose="020B0604020202020204" pitchFamily="34" charset="0"/>
              </a:rPr>
              <a:t>Δεύτερον είναι πιο προσιτά στην απόκτησή τους καθώς είναι διαθέσιμα όχι μόνο ως αυτόνομα συστήματα αλλά και ως λογισμικό βιντεοδιάσκεψης. </a:t>
            </a:r>
          </a:p>
          <a:p>
            <a:endParaRPr lang="el-GR" altLang="el-GR" dirty="0">
              <a:latin typeface="Arial" panose="020B0604020202020204" pitchFamily="34" charset="0"/>
            </a:endParaRPr>
          </a:p>
          <a:p>
            <a:r>
              <a:rPr lang="el-GR" altLang="el-GR" dirty="0">
                <a:latin typeface="Arial" panose="020B0604020202020204" pitchFamily="34" charset="0"/>
              </a:rPr>
              <a:t>Το μειονέκτημα της βιντεοδιάσκεψης πάνω από το Διαδίκτυο, δηλαδή με Η.323 ή </a:t>
            </a:r>
            <a:r>
              <a:rPr lang="en-US" altLang="el-GR" dirty="0">
                <a:latin typeface="Arial" panose="020B0604020202020204" pitchFamily="34" charset="0"/>
              </a:rPr>
              <a:t>SIP</a:t>
            </a:r>
            <a:r>
              <a:rPr lang="el-GR" altLang="el-GR" dirty="0">
                <a:latin typeface="Arial" panose="020B0604020202020204" pitchFamily="34" charset="0"/>
              </a:rPr>
              <a:t>, είναι ότι η ποιότητα της βιντεοδιάσκεψης δεν είναι εγγυημένη, όπως συμβαίνει στη βιντεοδιάσκεψη πάνω από </a:t>
            </a:r>
            <a:r>
              <a:rPr lang="en-US" altLang="el-GR" dirty="0">
                <a:latin typeface="Arial" panose="020B0604020202020204" pitchFamily="34" charset="0"/>
              </a:rPr>
              <a:t>ISDN</a:t>
            </a:r>
            <a:r>
              <a:rPr lang="el-GR" altLang="el-GR" dirty="0">
                <a:latin typeface="Arial" panose="020B0604020202020204" pitchFamily="34" charset="0"/>
              </a:rPr>
              <a:t> γραμμές, δηλαδή με Η.320, καθώς τη γραμμή διασύνδεσης με το Διαδίκτυο μπορεί να μοιράζονται πολλοί χρήστες. </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58</a:t>
            </a:fld>
            <a:endParaRPr lang="el-GR"/>
          </a:p>
        </p:txBody>
      </p:sp>
    </p:spTree>
    <p:extLst>
      <p:ext uri="{BB962C8B-B14F-4D97-AF65-F5344CB8AC3E}">
        <p14:creationId xmlns:p14="http://schemas.microsoft.com/office/powerpoint/2010/main" val="15856723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kern="1200" dirty="0">
                <a:solidFill>
                  <a:schemeClr val="tx1"/>
                </a:solidFill>
                <a:effectLst/>
                <a:latin typeface="+mn-lt"/>
                <a:ea typeface="+mn-ea"/>
                <a:cs typeface="+mn-cs"/>
              </a:rPr>
              <a:t>Τα ανοικτά πρότυπα δεν αφορούν μόνο την εγκαθίδρυση μιας απλής κλήσης μεταξύ δύο τερματικών. Είναι εξίσου σημαντικά όταν η υπηρεσία επεκτείνεται σε πολυμερείς συνόδους, όπου απαιτείται κεντρικός ή </a:t>
            </a:r>
            <a:r>
              <a:rPr lang="el-GR" sz="1200" kern="1200" dirty="0" err="1">
                <a:solidFill>
                  <a:schemeClr val="tx1"/>
                </a:solidFill>
                <a:effectLst/>
                <a:latin typeface="+mn-lt"/>
                <a:ea typeface="+mn-ea"/>
                <a:cs typeface="+mn-cs"/>
              </a:rPr>
              <a:t>ημι</a:t>
            </a:r>
            <a:r>
              <a:rPr lang="el-GR" sz="1200" kern="1200" dirty="0">
                <a:solidFill>
                  <a:schemeClr val="tx1"/>
                </a:solidFill>
                <a:effectLst/>
                <a:latin typeface="+mn-lt"/>
                <a:ea typeface="+mn-ea"/>
                <a:cs typeface="+mn-cs"/>
              </a:rPr>
              <a:t>-κεντρικός συντονισμός, επεξεργασία ροών και διαχείριση πολλών συμμετεχόντων. Η ύπαρξη κοινών προτύπων επιτρέπει την ανάπτυξη συστημάτων που μπορούν να συνεργαστούν σε τέτοια σενάρια.</a:t>
            </a:r>
          </a:p>
          <a:p>
            <a:endParaRPr lang="en-GB"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Στην πράξη, η πολυμερής τηλεδιάσκεψη αποτελεί ένα από τα πιο απαιτητικά πεδία εφαρμογής των ανοικτών πρωτοκόλλων, γιατί φέρνει στο προσκήνιο όχι μόνο ζητήματα </a:t>
            </a:r>
            <a:r>
              <a:rPr lang="el-GR" sz="1200" kern="1200" dirty="0" err="1">
                <a:solidFill>
                  <a:schemeClr val="tx1"/>
                </a:solidFill>
                <a:effectLst/>
                <a:latin typeface="+mn-lt"/>
                <a:ea typeface="+mn-ea"/>
                <a:cs typeface="+mn-cs"/>
              </a:rPr>
              <a:t>διαλειτουργικότητας</a:t>
            </a:r>
            <a:r>
              <a:rPr lang="el-GR" sz="1200" kern="1200" dirty="0">
                <a:solidFill>
                  <a:schemeClr val="tx1"/>
                </a:solidFill>
                <a:effectLst/>
                <a:latin typeface="+mn-lt"/>
                <a:ea typeface="+mn-ea"/>
                <a:cs typeface="+mn-cs"/>
              </a:rPr>
              <a:t> αλλά και κλιμάκωσης, ποιότητας υπηρεσίας και σχεδίασης εμπειρίας χρήστη.</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61</a:t>
            </a:fld>
            <a:endParaRPr lang="el-GR"/>
          </a:p>
        </p:txBody>
      </p:sp>
    </p:spTree>
    <p:extLst>
      <p:ext uri="{BB962C8B-B14F-4D97-AF65-F5344CB8AC3E}">
        <p14:creationId xmlns:p14="http://schemas.microsoft.com/office/powerpoint/2010/main" val="13938351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πολυμερής βιντεοδιάσκεψη επιτρέπει τη συμμετοχή περισσότερων από δύο τερματικών στην ίδια συνεδρία. Για την υλοποίησή της απαιτούνται ειδικοί μηχανισμοί διαχείρισης και ελέγχου, καθώς και οντότητες όπως MCU ή άλλες αντίστοιχες υποδομές. Η πολυμερής επικοινωνία είναι πιο απαιτητική από πλευράς πόρων αλλά προσφέρει πολύ μεγαλύτερη ευελιξία στις ομαδικές συνεργασίες.</a:t>
            </a:r>
          </a:p>
          <a:p>
            <a:endParaRPr lang="el-GR" dirty="0"/>
          </a:p>
          <a:p>
            <a:r>
              <a:rPr lang="el-GR" altLang="el-GR" dirty="0">
                <a:latin typeface="Arial" panose="020B0604020202020204" pitchFamily="34" charset="0"/>
              </a:rPr>
              <a:t>Για την υλοποίηση μίας πολυμερούς βιντεοδιάσκεψης με τη χρήση ανοικτών πρωτοκόλλων, απαιτείται η χρήση μίας ενδιάμεσης μονάδας βιντεοδιάσκεψης. Όλα τα τερματικά που συμμετέχουν στη βιντεοδιάσκεψη καλούν αυτήν την κεντρική ενδιάμεση μονάδα, η οποία στην ορολογία των συστάσεων Η.320 και Η.323 ονομάζεται Μονάδα Ελέγχου Πολλαπλών Σημείων Βιντεοδιάσκεψης (</a:t>
            </a:r>
            <a:r>
              <a:rPr lang="el-GR" altLang="el-GR" dirty="0" err="1">
                <a:latin typeface="Arial" panose="020B0604020202020204" pitchFamily="34" charset="0"/>
              </a:rPr>
              <a:t>Multipoint</a:t>
            </a:r>
            <a:r>
              <a:rPr lang="el-GR" altLang="el-GR" dirty="0">
                <a:latin typeface="Arial" panose="020B0604020202020204" pitchFamily="34" charset="0"/>
              </a:rPr>
              <a:t> </a:t>
            </a:r>
            <a:r>
              <a:rPr lang="el-GR" altLang="el-GR" dirty="0" err="1">
                <a:latin typeface="Arial" panose="020B0604020202020204" pitchFamily="34" charset="0"/>
              </a:rPr>
              <a:t>Control</a:t>
            </a:r>
            <a:r>
              <a:rPr lang="el-GR" altLang="el-GR" dirty="0">
                <a:latin typeface="Arial" panose="020B0604020202020204" pitchFamily="34" charset="0"/>
              </a:rPr>
              <a:t> </a:t>
            </a:r>
            <a:r>
              <a:rPr lang="el-GR" altLang="el-GR" dirty="0" err="1">
                <a:latin typeface="Arial" panose="020B0604020202020204" pitchFamily="34" charset="0"/>
              </a:rPr>
              <a:t>Unit</a:t>
            </a:r>
            <a:r>
              <a:rPr lang="el-GR" altLang="el-GR" dirty="0">
                <a:latin typeface="Arial" panose="020B0604020202020204" pitchFamily="34" charset="0"/>
              </a:rPr>
              <a:t> - MCU). </a:t>
            </a:r>
          </a:p>
          <a:p>
            <a:endParaRPr lang="el-GR" altLang="el-GR" dirty="0">
              <a:latin typeface="Arial" panose="020B0604020202020204" pitchFamily="34" charset="0"/>
            </a:endParaRPr>
          </a:p>
          <a:p>
            <a:r>
              <a:rPr lang="el-GR" altLang="el-GR" dirty="0">
                <a:latin typeface="Arial" panose="020B0604020202020204" pitchFamily="34" charset="0"/>
              </a:rPr>
              <a:t>Η Μονάδα Ελέγχου δέχεται από όλους τους χρήστες το βίντεο και τον ήχο τους, και επιλέγει να αποστείλει σε κάθε τερματικό,  είτε το βίντεο και τον ήχο του τρέχοντος ομιλητή (</a:t>
            </a:r>
            <a:r>
              <a:rPr lang="el-GR" altLang="el-GR" dirty="0" err="1">
                <a:latin typeface="Arial" panose="020B0604020202020204" pitchFamily="34" charset="0"/>
              </a:rPr>
              <a:t>voice-activated</a:t>
            </a:r>
            <a:r>
              <a:rPr lang="el-GR" altLang="el-GR" dirty="0">
                <a:latin typeface="Arial" panose="020B0604020202020204" pitchFamily="34" charset="0"/>
              </a:rPr>
              <a:t> λειτουργία), είτε το επεξεργασμένο βίντεο των Ν πιο πρόσφατων ομιλητών (</a:t>
            </a:r>
            <a:r>
              <a:rPr lang="el-GR" altLang="el-GR" dirty="0" err="1">
                <a:latin typeface="Arial" panose="020B0604020202020204" pitchFamily="34" charset="0"/>
              </a:rPr>
              <a:t>continuous-presence</a:t>
            </a:r>
            <a:r>
              <a:rPr lang="el-GR" altLang="el-GR" dirty="0">
                <a:latin typeface="Arial" panose="020B0604020202020204" pitchFamily="34" charset="0"/>
              </a:rPr>
              <a:t>- λειτουργία) και τη μίξη του ήχου όλων των συμμετεχόντων. Σε κάθε περίπτωση η Μονάδα Ελέγχου στέλνει σε όλα τα συμμετέχοντα τερματικά μόνο μία ροή βίντεο και μία ήχου. Αυτός ο τύπος βιντεοδιάσκεψης ονομάζεται </a:t>
            </a:r>
            <a:r>
              <a:rPr lang="el-GR" altLang="el-GR" dirty="0" err="1">
                <a:latin typeface="Arial" panose="020B0604020202020204" pitchFamily="34" charset="0"/>
              </a:rPr>
              <a:t>κεντρικοποιημένη</a:t>
            </a:r>
            <a:r>
              <a:rPr lang="el-GR" altLang="el-GR" dirty="0">
                <a:latin typeface="Arial" panose="020B0604020202020204" pitchFamily="34" charset="0"/>
              </a:rPr>
              <a:t> πολυμερής βιντεοδιάσκεψη. </a:t>
            </a:r>
          </a:p>
          <a:p>
            <a:endParaRPr lang="el-GR" altLang="el-GR" dirty="0">
              <a:latin typeface="Arial" panose="020B0604020202020204" pitchFamily="34" charset="0"/>
            </a:endParaRPr>
          </a:p>
          <a:p>
            <a:r>
              <a:rPr lang="el-GR" altLang="el-GR" dirty="0">
                <a:latin typeface="Arial" panose="020B0604020202020204" pitchFamily="34" charset="0"/>
              </a:rPr>
              <a:t>Στο σημείο αυτό, να σημειωθεί ότι για να γίνει κλήση από  ένα Η.323 τερματικό σε μία Μονάδα Ελέγχου, θα πρέπει ο χρήστης του τερματικού να το έχει </a:t>
            </a:r>
            <a:r>
              <a:rPr lang="el-GR" altLang="el-GR" dirty="0" err="1">
                <a:latin typeface="Arial" panose="020B0604020202020204" pitchFamily="34" charset="0"/>
              </a:rPr>
              <a:t>εγγραψεί</a:t>
            </a:r>
            <a:r>
              <a:rPr lang="el-GR" altLang="el-GR" dirty="0">
                <a:latin typeface="Arial" panose="020B0604020202020204" pitchFamily="34" charset="0"/>
              </a:rPr>
              <a:t> στον Η.323 </a:t>
            </a:r>
            <a:r>
              <a:rPr lang="en-US" altLang="el-GR" dirty="0">
                <a:latin typeface="Arial" panose="020B0604020202020204" pitchFamily="34" charset="0"/>
              </a:rPr>
              <a:t>Gatekeeper</a:t>
            </a:r>
            <a:r>
              <a:rPr lang="el-GR" altLang="el-GR" dirty="0">
                <a:latin typeface="Arial" panose="020B0604020202020204" pitchFamily="34" charset="0"/>
              </a:rPr>
              <a:t>, ο οποίος συσχετίζει τη </a:t>
            </a:r>
            <a:r>
              <a:rPr lang="en-US" altLang="el-GR" dirty="0">
                <a:latin typeface="Arial" panose="020B0604020202020204" pitchFamily="34" charset="0"/>
              </a:rPr>
              <a:t>IP</a:t>
            </a:r>
            <a:r>
              <a:rPr lang="el-GR" altLang="el-GR" dirty="0">
                <a:latin typeface="Arial" panose="020B0604020202020204" pitchFamily="34" charset="0"/>
              </a:rPr>
              <a:t> διεύθυνση των Η.323 τερματικών και της Μονάδας Ελέγχου με τους τηλεφωνικούς αριθμούς τους, τις </a:t>
            </a:r>
            <a:r>
              <a:rPr lang="en-US" altLang="el-GR" dirty="0">
                <a:latin typeface="Arial" panose="020B0604020202020204" pitchFamily="34" charset="0"/>
              </a:rPr>
              <a:t>e</a:t>
            </a:r>
            <a:r>
              <a:rPr lang="el-GR" altLang="el-GR" dirty="0">
                <a:latin typeface="Arial" panose="020B0604020202020204" pitchFamily="34" charset="0"/>
              </a:rPr>
              <a:t>-</a:t>
            </a:r>
            <a:r>
              <a:rPr lang="en-US" altLang="el-GR" dirty="0">
                <a:latin typeface="Arial" panose="020B0604020202020204" pitchFamily="34" charset="0"/>
              </a:rPr>
              <a:t>mail</a:t>
            </a:r>
            <a:r>
              <a:rPr lang="el-GR" altLang="el-GR" dirty="0">
                <a:latin typeface="Arial" panose="020B0604020202020204" pitchFamily="34" charset="0"/>
              </a:rPr>
              <a:t> διευθύνσεις και τα ονόματα των χρηστών.</a:t>
            </a:r>
          </a:p>
          <a:p>
            <a:endParaRPr lang="el-GR" altLang="el-GR" dirty="0">
              <a:latin typeface="Arial" panose="020B0604020202020204" pitchFamily="34" charset="0"/>
            </a:endParaRPr>
          </a:p>
          <a:p>
            <a:r>
              <a:rPr lang="el-GR" altLang="el-GR" dirty="0">
                <a:latin typeface="Arial" panose="020B0604020202020204" pitchFamily="34" charset="0"/>
              </a:rPr>
              <a:t>Οι Μονάδες Ελέγχου Πολλαπλών Σημείων μπορούν να υποστηρίζουν τόσο Η.323 όσο και Η.320 συστήματα</a:t>
            </a:r>
            <a:r>
              <a:rPr lang="en-GB" altLang="el-GR" dirty="0">
                <a:latin typeface="Arial" panose="020B0604020202020204" pitchFamily="34" charset="0"/>
              </a:rPr>
              <a:t> </a:t>
            </a:r>
            <a:r>
              <a:rPr lang="el-GR" altLang="el-GR" dirty="0">
                <a:latin typeface="Arial" panose="020B0604020202020204" pitchFamily="34" charset="0"/>
              </a:rPr>
              <a:t>αλλά και </a:t>
            </a:r>
            <a:r>
              <a:rPr lang="en-GB" altLang="el-GR" dirty="0">
                <a:latin typeface="Arial" panose="020B0604020202020204" pitchFamily="34" charset="0"/>
              </a:rPr>
              <a:t>SIP </a:t>
            </a:r>
            <a:r>
              <a:rPr lang="el-GR" altLang="el-GR" dirty="0">
                <a:latin typeface="Arial" panose="020B0604020202020204" pitchFamily="34" charset="0"/>
              </a:rPr>
              <a:t>συστήματα. </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62</a:t>
            </a:fld>
            <a:endParaRPr lang="el-GR"/>
          </a:p>
        </p:txBody>
      </p:sp>
    </p:spTree>
    <p:extLst>
      <p:ext uri="{BB962C8B-B14F-4D97-AF65-F5344CB8AC3E}">
        <p14:creationId xmlns:p14="http://schemas.microsoft.com/office/powerpoint/2010/main" val="26340800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altLang="el-GR" dirty="0">
                <a:latin typeface="Arial" panose="020B0604020202020204" pitchFamily="34" charset="0"/>
              </a:rPr>
              <a:t>Σε αυτήν την εικόνα δείτε ένα παράδειγμα παρουσίασης ενός και πέντε σημείων που συμμετέχουν σε μια πολυμερή βιντεοδιάσκεψη. Στην βιντεοδιάσκεψη συμμετέχουν πέντε σημεία. Παρατηρείστε, ότι ο κύριος ομιλητής, π.χ. ο συντονιστής της συνάντησης, απεικονίζεται σε ένα μεγάλο παράθυρο. Τέλος, παρατηρείστε, ότι το έκτο, κάτω δεξιά παράθυρο είναι κενό, σε γκρι τόνο, καθώς δεν υπάρχει έκτος συνομιλητής.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63</a:t>
            </a:fld>
            <a:endParaRPr lang="el-GR"/>
          </a:p>
        </p:txBody>
      </p:sp>
    </p:spTree>
    <p:extLst>
      <p:ext uri="{BB962C8B-B14F-4D97-AF65-F5344CB8AC3E}">
        <p14:creationId xmlns:p14="http://schemas.microsoft.com/office/powerpoint/2010/main" val="11760509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l-GR" dirty="0"/>
              <a:t>Η παρουσίαση παραδειγμάτων λογισμικού δείχνει ότι τα ανοικτά πρωτόκολλα δεν περιορίζονται στη θεωρία αλλά έχουν αξιοποιηθεί σε πραγματικές εμπορικές και ανοικτού κώδικα εφαρμογές. Μέσα από αυτά τα παραδείγματα οι φοιτητές μπορούν να συνδέσουν τα πρωτόκολλα με συγκεκριμένα προϊόντα και εργαλεία που χρησιμοποιήθηκαν ιστορικά στην πράξη.</a:t>
            </a:r>
          </a:p>
          <a:p>
            <a:endParaRPr lang="el-GR" dirty="0"/>
          </a:p>
          <a:p>
            <a:r>
              <a:rPr lang="el-GR" dirty="0"/>
              <a:t>Τα παραδείγματα λογισμικών H.323 δείχνουν την ποικιλία διαθέσιμων υλοποιήσεων. Μέσα από αυτά γίνεται σαφές ότι τα πρότυπα μπορούν να οδηγήσουν σε διαφορετικές εφαρμογές με κοινή βάση </a:t>
            </a:r>
            <a:r>
              <a:rPr lang="el-GR" dirty="0" err="1"/>
              <a:t>διαλειτουργικότητας</a:t>
            </a:r>
            <a:r>
              <a:rPr lang="el-GR" dirty="0"/>
              <a:t>.</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64</a:t>
            </a:fld>
            <a:endParaRPr lang="el-GR"/>
          </a:p>
        </p:txBody>
      </p:sp>
    </p:spTree>
    <p:extLst>
      <p:ext uri="{BB962C8B-B14F-4D97-AF65-F5344CB8AC3E}">
        <p14:creationId xmlns:p14="http://schemas.microsoft.com/office/powerpoint/2010/main" val="28267772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endParaRPr lang="en-GB" dirty="0"/>
          </a:p>
          <a:p>
            <a:r>
              <a:rPr lang="en-US" altLang="el-GR" dirty="0">
                <a:latin typeface="Arial" panose="020B0604020202020204" pitchFamily="34" charset="0"/>
              </a:rPr>
              <a:t>To</a:t>
            </a:r>
            <a:r>
              <a:rPr lang="el-GR" altLang="el-GR" dirty="0">
                <a:latin typeface="Arial" panose="020B0604020202020204" pitchFamily="34" charset="0"/>
              </a:rPr>
              <a:t> εμπορικά λογισμικό </a:t>
            </a:r>
            <a:r>
              <a:rPr lang="en-US" altLang="el-GR" dirty="0">
                <a:latin typeface="Arial" panose="020B0604020202020204" pitchFamily="34" charset="0"/>
              </a:rPr>
              <a:t>PVX</a:t>
            </a:r>
            <a:r>
              <a:rPr lang="el-GR" altLang="el-GR" dirty="0">
                <a:latin typeface="Arial" panose="020B0604020202020204" pitchFamily="34" charset="0"/>
              </a:rPr>
              <a:t> της </a:t>
            </a:r>
            <a:r>
              <a:rPr lang="en-US" altLang="el-GR" dirty="0">
                <a:latin typeface="Arial" panose="020B0604020202020204" pitchFamily="34" charset="0"/>
              </a:rPr>
              <a:t>Polycom</a:t>
            </a:r>
            <a:r>
              <a:rPr lang="el-GR" altLang="el-GR" dirty="0">
                <a:latin typeface="Arial" panose="020B0604020202020204" pitchFamily="34" charset="0"/>
              </a:rPr>
              <a:t> υποστηρίζει, εκτός του Η.323, και το πρωτόκολλο </a:t>
            </a:r>
            <a:r>
              <a:rPr lang="en-US" altLang="el-GR" dirty="0">
                <a:latin typeface="Arial" panose="020B0604020202020204" pitchFamily="34" charset="0"/>
              </a:rPr>
              <a:t>SIP</a:t>
            </a:r>
            <a:r>
              <a:rPr lang="el-GR" altLang="el-GR" dirty="0">
                <a:latin typeface="Arial" panose="020B0604020202020204" pitchFamily="34" charset="0"/>
              </a:rPr>
              <a:t>. </a:t>
            </a:r>
          </a:p>
          <a:p>
            <a:endParaRPr lang="en-US" altLang="el-GR" dirty="0">
              <a:latin typeface="Arial" panose="020B0604020202020204" pitchFamily="34" charset="0"/>
            </a:endParaRPr>
          </a:p>
          <a:p>
            <a:r>
              <a:rPr lang="en-US" altLang="el-GR" dirty="0">
                <a:latin typeface="Arial" panose="020B0604020202020204" pitchFamily="34" charset="0"/>
              </a:rPr>
              <a:t>To</a:t>
            </a:r>
            <a:r>
              <a:rPr lang="el-GR" altLang="el-GR" dirty="0">
                <a:latin typeface="Arial" panose="020B0604020202020204" pitchFamily="34" charset="0"/>
              </a:rPr>
              <a:t> ίδιο ισχύει και για το λογισμικό ανοικτού κώδικα </a:t>
            </a:r>
            <a:r>
              <a:rPr lang="en-US" altLang="el-GR" dirty="0" err="1">
                <a:latin typeface="Arial" panose="020B0604020202020204" pitchFamily="34" charset="0"/>
              </a:rPr>
              <a:t>Ekiga</a:t>
            </a:r>
            <a:r>
              <a:rPr lang="el-GR" altLang="el-GR" dirty="0">
                <a:latin typeface="Arial" panose="020B0604020202020204" pitchFamily="34" charset="0"/>
              </a:rPr>
              <a:t>. </a:t>
            </a:r>
          </a:p>
          <a:p>
            <a:endParaRPr lang="en-US" altLang="el-GR" dirty="0">
              <a:latin typeface="Arial" panose="020B0604020202020204" pitchFamily="34" charset="0"/>
            </a:endParaRPr>
          </a:p>
          <a:p>
            <a:r>
              <a:rPr lang="en-US" altLang="el-GR" dirty="0">
                <a:latin typeface="Arial" panose="020B0604020202020204" pitchFamily="34" charset="0"/>
              </a:rPr>
              <a:t>T</a:t>
            </a:r>
            <a:r>
              <a:rPr lang="el-GR" altLang="el-GR" dirty="0">
                <a:latin typeface="Arial" panose="020B0604020202020204" pitchFamily="34" charset="0"/>
              </a:rPr>
              <a:t>έλος, υπάρχει και το λογισμικό X-</a:t>
            </a:r>
            <a:r>
              <a:rPr lang="el-GR" altLang="el-GR" dirty="0" err="1">
                <a:latin typeface="Arial" panose="020B0604020202020204" pitchFamily="34" charset="0"/>
              </a:rPr>
              <a:t>Lite</a:t>
            </a:r>
            <a:r>
              <a:rPr lang="el-GR" altLang="el-GR" dirty="0">
                <a:latin typeface="Arial" panose="020B0604020202020204" pitchFamily="34" charset="0"/>
              </a:rPr>
              <a:t> v.3.0 - </a:t>
            </a:r>
            <a:r>
              <a:rPr lang="el-GR" altLang="el-GR" dirty="0" err="1">
                <a:latin typeface="Arial" panose="020B0604020202020204" pitchFamily="34" charset="0"/>
              </a:rPr>
              <a:t>EyeBeam</a:t>
            </a:r>
            <a:r>
              <a:rPr lang="el-GR" altLang="el-GR" dirty="0">
                <a:latin typeface="Arial" panose="020B0604020202020204" pitchFamily="34" charset="0"/>
              </a:rPr>
              <a:t>, που είναι δωρεάν στην απλή έκδοση του, το οποίο υποστηρίζει SIP. Περισσότερες πληροφορίες μπορείτε να βρείτε στον ιστότοπο  </a:t>
            </a:r>
            <a:r>
              <a:rPr lang="el-GR" altLang="el-GR" dirty="0">
                <a:latin typeface="Arial" panose="020B0604020202020204" pitchFamily="34" charset="0"/>
                <a:hlinkClick r:id="rId3"/>
              </a:rPr>
              <a:t>http://www.counterpath.com/</a:t>
            </a:r>
            <a:endParaRPr lang="el-GR" altLang="el-GR" dirty="0">
              <a:latin typeface="Arial" panose="020B0604020202020204" pitchFamily="34" charset="0"/>
            </a:endParaRPr>
          </a:p>
          <a:p>
            <a:endParaRPr lang="el-GR" altLang="el-GR" dirty="0">
              <a:latin typeface="Arial" panose="020B0604020202020204" pitchFamily="34" charset="0"/>
            </a:endParaRPr>
          </a:p>
          <a:p>
            <a:r>
              <a:rPr lang="el-GR" altLang="el-GR" dirty="0">
                <a:latin typeface="Arial" panose="020B0604020202020204" pitchFamily="34" charset="0"/>
              </a:rPr>
              <a:t>Σε έναν υπολογιστή μπορούν να εγκατασταθούν παραπάνω από ένα λογισμικά βιντεοδιάσκεψης που να υποστηρίζουν </a:t>
            </a:r>
            <a:r>
              <a:rPr lang="en-US" altLang="el-GR" dirty="0">
                <a:latin typeface="Arial" panose="020B0604020202020204" pitchFamily="34" charset="0"/>
              </a:rPr>
              <a:t>SIP</a:t>
            </a:r>
            <a:r>
              <a:rPr lang="el-GR" altLang="el-GR" dirty="0">
                <a:latin typeface="Arial" panose="020B0604020202020204" pitchFamily="34" charset="0"/>
              </a:rPr>
              <a:t>. Κάθε φορά όμως πρέπει να χρησιμοποιείτε μόνο ένα από αυτά, διαφορετικά θα υπάρχει πρόβλημα στη λειτουργία τους καθώς χρησιμοποιούν κοινές δικτυακές θύρες.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65</a:t>
            </a:fld>
            <a:endParaRPr lang="el-GR"/>
          </a:p>
        </p:txBody>
      </p:sp>
    </p:spTree>
    <p:extLst>
      <p:ext uri="{BB962C8B-B14F-4D97-AF65-F5344CB8AC3E}">
        <p14:creationId xmlns:p14="http://schemas.microsoft.com/office/powerpoint/2010/main" val="34249427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endParaRPr lang="el-GR" dirty="0"/>
          </a:p>
          <a:p>
            <a:r>
              <a:rPr lang="el-GR" altLang="el-GR" dirty="0">
                <a:latin typeface="Arial" panose="020B0604020202020204" pitchFamily="34" charset="0"/>
              </a:rPr>
              <a:t>Ο όρος τηλεφωνία πάνω από το Διαδίκτυο ή </a:t>
            </a:r>
            <a:r>
              <a:rPr lang="el-GR" altLang="el-GR" dirty="0" err="1">
                <a:latin typeface="Arial" panose="020B0604020202020204" pitchFamily="34" charset="0"/>
              </a:rPr>
              <a:t>Voice</a:t>
            </a:r>
            <a:r>
              <a:rPr lang="el-GR" altLang="el-GR" dirty="0">
                <a:latin typeface="Arial" panose="020B0604020202020204" pitchFamily="34" charset="0"/>
              </a:rPr>
              <a:t> </a:t>
            </a:r>
            <a:r>
              <a:rPr lang="el-GR" altLang="el-GR" dirty="0" err="1">
                <a:latin typeface="Arial" panose="020B0604020202020204" pitchFamily="34" charset="0"/>
              </a:rPr>
              <a:t>over</a:t>
            </a:r>
            <a:r>
              <a:rPr lang="el-GR" altLang="el-GR" dirty="0">
                <a:latin typeface="Arial" panose="020B0604020202020204" pitchFamily="34" charset="0"/>
              </a:rPr>
              <a:t> IP (</a:t>
            </a:r>
            <a:r>
              <a:rPr lang="el-GR" altLang="el-GR" dirty="0" err="1">
                <a:latin typeface="Arial" panose="020B0604020202020204" pitchFamily="34" charset="0"/>
              </a:rPr>
              <a:t>VoIP</a:t>
            </a:r>
            <a:r>
              <a:rPr lang="el-GR" altLang="el-GR" dirty="0">
                <a:latin typeface="Arial" panose="020B0604020202020204" pitchFamily="34" charset="0"/>
              </a:rPr>
              <a:t>)  αφορά φωνητική συνομιλία η οποία χρησιμοποιεί ως υποκείμενο δίκτυο IP και όχι αναλογικές γραμμές τύπου PSTN (</a:t>
            </a:r>
            <a:r>
              <a:rPr lang="el-GR" altLang="el-GR" dirty="0" err="1">
                <a:latin typeface="Arial" panose="020B0604020202020204" pitchFamily="34" charset="0"/>
              </a:rPr>
              <a:t>Public</a:t>
            </a:r>
            <a:r>
              <a:rPr lang="el-GR" altLang="el-GR" dirty="0">
                <a:latin typeface="Arial" panose="020B0604020202020204" pitchFamily="34" charset="0"/>
              </a:rPr>
              <a:t> </a:t>
            </a:r>
            <a:r>
              <a:rPr lang="el-GR" altLang="el-GR" dirty="0" err="1">
                <a:latin typeface="Arial" panose="020B0604020202020204" pitchFamily="34" charset="0"/>
              </a:rPr>
              <a:t>Switched</a:t>
            </a:r>
            <a:r>
              <a:rPr lang="el-GR" altLang="el-GR" dirty="0">
                <a:latin typeface="Arial" panose="020B0604020202020204" pitchFamily="34" charset="0"/>
              </a:rPr>
              <a:t> </a:t>
            </a:r>
            <a:r>
              <a:rPr lang="el-GR" altLang="el-GR" dirty="0" err="1">
                <a:latin typeface="Arial" panose="020B0604020202020204" pitchFamily="34" charset="0"/>
              </a:rPr>
              <a:t>Telephone</a:t>
            </a:r>
            <a:r>
              <a:rPr lang="el-GR" altLang="el-GR" dirty="0">
                <a:latin typeface="Arial" panose="020B0604020202020204" pitchFamily="34" charset="0"/>
              </a:rPr>
              <a:t> </a:t>
            </a:r>
            <a:r>
              <a:rPr lang="el-GR" altLang="el-GR" dirty="0" err="1">
                <a:latin typeface="Arial" panose="020B0604020202020204" pitchFamily="34" charset="0"/>
              </a:rPr>
              <a:t>Network</a:t>
            </a:r>
            <a:r>
              <a:rPr lang="el-GR" altLang="el-GR" dirty="0">
                <a:latin typeface="Arial" panose="020B0604020202020204" pitchFamily="34" charset="0"/>
              </a:rPr>
              <a:t>) ή ψηφιακές γραμμές τύπου ISDN, όπως συμβαίνει στην κλασσική τηλεφωνία.</a:t>
            </a:r>
          </a:p>
          <a:p>
            <a:endParaRPr lang="el-GR" altLang="el-GR" dirty="0">
              <a:latin typeface="Arial" panose="020B0604020202020204" pitchFamily="34" charset="0"/>
            </a:endParaRPr>
          </a:p>
          <a:p>
            <a:r>
              <a:rPr lang="el-GR" altLang="el-GR" dirty="0">
                <a:latin typeface="Arial" panose="020B0604020202020204" pitchFamily="34" charset="0"/>
              </a:rPr>
              <a:t>Η τηλεφωνία πάνω από το Διαδίκτυο αποτελεί μία υποπερίπτωση της βιντεοδιάσκεψης, δηλαδή είναι τηλεδιάσκεψη μόνο με ήχο. Συνεπώς χρησιμοποιούνται τα ίδια πρωτόκολλα και η αρχιτεκτονική όπως και στη βιντεοδιάσκεψη, δηλαδή οι συστάσεις Η.323 και SIP. Ο τελικός χρήστης των υπηρεσιών </a:t>
            </a:r>
            <a:r>
              <a:rPr lang="el-GR" altLang="el-GR" dirty="0" err="1">
                <a:latin typeface="Arial" panose="020B0604020202020204" pitchFamily="34" charset="0"/>
              </a:rPr>
              <a:t>VoIP</a:t>
            </a:r>
            <a:r>
              <a:rPr lang="el-GR" altLang="el-GR" dirty="0">
                <a:latin typeface="Arial" panose="020B0604020202020204" pitchFamily="34" charset="0"/>
              </a:rPr>
              <a:t> χρησιμοποιεί ηλεκτρονικό υπολογιστή ή </a:t>
            </a:r>
            <a:r>
              <a:rPr lang="el-GR" altLang="el-GR" dirty="0" err="1">
                <a:latin typeface="Arial" panose="020B0604020202020204" pitchFamily="34" charset="0"/>
              </a:rPr>
              <a:t>VoIP</a:t>
            </a:r>
            <a:r>
              <a:rPr lang="el-GR" altLang="el-GR" dirty="0">
                <a:latin typeface="Arial" panose="020B0604020202020204" pitchFamily="34" charset="0"/>
              </a:rPr>
              <a:t> τηλεφωνική συσκευή, για πραγματοποιεί </a:t>
            </a:r>
            <a:r>
              <a:rPr lang="el-GR" altLang="el-GR" dirty="0" err="1">
                <a:latin typeface="Arial" panose="020B0604020202020204" pitchFamily="34" charset="0"/>
              </a:rPr>
              <a:t>VoIP</a:t>
            </a:r>
            <a:r>
              <a:rPr lang="el-GR" altLang="el-GR" dirty="0">
                <a:latin typeface="Arial" panose="020B0604020202020204" pitchFamily="34" charset="0"/>
              </a:rPr>
              <a:t> κλήσεις. Επιπλέον, μπορεί να χρησιμοποιεί και κλασσικές τηλεφωνικές συσκευές. </a:t>
            </a:r>
          </a:p>
          <a:p>
            <a:endParaRPr lang="el-GR" dirty="0"/>
          </a:p>
          <a:p>
            <a:r>
              <a:rPr lang="el-GR" dirty="0"/>
              <a:t>Οι ίδιες βασικές αρχές δικτύωσης και πολλά από τα ίδια πρωτόκολλα αξιοποιούνται και στις δύο περιπτώσεις. Έτσι, η μελέτη της </a:t>
            </a:r>
            <a:r>
              <a:rPr lang="el-GR" dirty="0" err="1"/>
              <a:t>VoIP</a:t>
            </a:r>
            <a:r>
              <a:rPr lang="el-GR" dirty="0"/>
              <a:t> βοηθά στην καλύτερη κατανόηση των αρχών λειτουργίας των συστημάτων τηλεδιάσκεψης.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66</a:t>
            </a:fld>
            <a:endParaRPr lang="el-GR"/>
          </a:p>
        </p:txBody>
      </p:sp>
    </p:spTree>
    <p:extLst>
      <p:ext uri="{BB962C8B-B14F-4D97-AF65-F5344CB8AC3E}">
        <p14:creationId xmlns:p14="http://schemas.microsoft.com/office/powerpoint/2010/main" val="3558027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68</a:t>
            </a:fld>
            <a:endParaRPr lang="el-GR"/>
          </a:p>
        </p:txBody>
      </p:sp>
    </p:spTree>
    <p:extLst>
      <p:ext uri="{BB962C8B-B14F-4D97-AF65-F5344CB8AC3E}">
        <p14:creationId xmlns:p14="http://schemas.microsoft.com/office/powerpoint/2010/main" val="27028990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ενότητα αυτή έδειξε ότι τα ανοικτά πρωτόκολλα και οι ανοικτές αρχιτεκτονικές αποτελούν τη βάση για τη σύγχρονη τηλεδιάσκεψη. Μέσα από τη σύγκριση H.320, H.323 και SIP έγινε σαφές πώς η τεχνολογία εξελίχθηκε από ακριβές και εξειδικευμένες λύσεις σε πιο ευέλικτες υπηρεσίες μέσω Διαδικτύου.</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69</a:t>
            </a:fld>
            <a:endParaRPr lang="el-GR"/>
          </a:p>
        </p:txBody>
      </p:sp>
    </p:spTree>
    <p:extLst>
      <p:ext uri="{BB962C8B-B14F-4D97-AF65-F5344CB8AC3E}">
        <p14:creationId xmlns:p14="http://schemas.microsoft.com/office/powerpoint/2010/main" val="22984007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37B4E-4CE3-C99F-FAF5-CE2633CE46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D7F98E-117A-5942-FB16-C03E115D3970}"/>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D6418C00-0BD8-E868-9D83-3AA68F52CFF0}"/>
              </a:ext>
            </a:extLst>
          </p:cNvPr>
          <p:cNvSpPr>
            <a:spLocks noGrp="1"/>
          </p:cNvSpPr>
          <p:nvPr>
            <p:ph type="body" idx="1"/>
          </p:nvPr>
        </p:nvSpPr>
        <p:spPr/>
        <p:txBody>
          <a:bodyPr/>
          <a:lstStyle/>
          <a:p>
            <a:r>
              <a:rPr lang="el-GR" dirty="0"/>
              <a:t>Η ενότητα αυτή εστιάζει στη σύσταση H.323 και στις βασικές οντότητες που την αποτελούν. Παρουσιάζονται οι δυνατότητες των τερματικών ως προς ήχο, βίντεο και δεδομένα, καθώς και οι μηχανισμοί πολυμερούς επικοινωνίας και ελέγχου. Στόχος είναι η κατανόηση του H.323 ως πλήρους αρχιτεκτονικής για τηλεδιάσκεψη σε δίκτυα 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Με την ολοκλήρωση της ενότητας θα είστε σε θέση:</a:t>
            </a:r>
          </a:p>
          <a:p>
            <a:endParaRPr lang="el-GR" dirty="0"/>
          </a:p>
          <a:p>
            <a:r>
              <a:rPr lang="el-GR" dirty="0"/>
              <a:t>να περιγράφετε τις βασικές οντότητες του H.323</a:t>
            </a:r>
          </a:p>
          <a:p>
            <a:r>
              <a:rPr lang="el-GR" dirty="0"/>
              <a:t>να κατανοείτε τις δυνατότητες τερματικών και MCU</a:t>
            </a:r>
          </a:p>
          <a:p>
            <a:r>
              <a:rPr lang="el-GR" dirty="0"/>
              <a:t>να διακρίνετε τύπους πολυμερών διασκέψεων</a:t>
            </a:r>
          </a:p>
          <a:p>
            <a:r>
              <a:rPr lang="el-GR" dirty="0"/>
              <a:t>να εξηγείτε βασικά ζητήματα ελέγχου και διαχείρισης</a:t>
            </a:r>
          </a:p>
          <a:p>
            <a:endParaRPr lang="el-GR" dirty="0"/>
          </a:p>
        </p:txBody>
      </p:sp>
      <p:sp>
        <p:nvSpPr>
          <p:cNvPr id="4" name="Slide Number Placeholder 3">
            <a:extLst>
              <a:ext uri="{FF2B5EF4-FFF2-40B4-BE49-F238E27FC236}">
                <a16:creationId xmlns:a16="http://schemas.microsoft.com/office/drawing/2014/main" id="{4B704D84-4644-9F99-7288-09B694F6116F}"/>
              </a:ext>
            </a:extLst>
          </p:cNvPr>
          <p:cNvSpPr>
            <a:spLocks noGrp="1"/>
          </p:cNvSpPr>
          <p:nvPr>
            <p:ph type="sldNum" sz="quarter" idx="5"/>
          </p:nvPr>
        </p:nvSpPr>
        <p:spPr/>
        <p:txBody>
          <a:bodyPr/>
          <a:lstStyle/>
          <a:p>
            <a:fld id="{5A093750-0F4D-4A7B-B242-CDD4932B644C}" type="slidenum">
              <a:rPr lang="el-GR" smtClean="0"/>
              <a:t>71</a:t>
            </a:fld>
            <a:endParaRPr lang="el-GR"/>
          </a:p>
        </p:txBody>
      </p:sp>
    </p:spTree>
    <p:extLst>
      <p:ext uri="{BB962C8B-B14F-4D97-AF65-F5344CB8AC3E}">
        <p14:creationId xmlns:p14="http://schemas.microsoft.com/office/powerpoint/2010/main" val="5878643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C226B-058C-4C21-D3C8-FD182FB6B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0FA1FD-09D8-7E04-3200-C9194C0927CA}"/>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1C4BC0CF-DBD6-6810-3121-B956D9003042}"/>
              </a:ext>
            </a:extLst>
          </p:cNvPr>
          <p:cNvSpPr>
            <a:spLocks noGrp="1"/>
          </p:cNvSpPr>
          <p:nvPr>
            <p:ph type="body" idx="1"/>
          </p:nvPr>
        </p:nvSpPr>
        <p:spPr/>
        <p:txBody>
          <a:bodyPr/>
          <a:lstStyle/>
          <a:p>
            <a:r>
              <a:rPr lang="el-GR" dirty="0"/>
              <a:t>Η βασική ιδέα της ενότητας είναι ότι το H.323 δεν είναι ένα μόνο πρωτόκολλο, αλλά ένα ολοκληρωμένο πλαίσιο που καλύπτει σηματοδοσία, δυνατότητες τερματικών, έλεγχο συνεδρίας και πολυμερή επικοινωνία. Η αρχιτεκτονική του είναι ιδιαίτερα πλούσια και προσεγγίζει τα συστήματα τηλεδιάσκεψης με λογική που προέρχεται από την τηλεφωνία.</a:t>
            </a:r>
          </a:p>
          <a:p>
            <a:endParaRPr lang="el-GR" dirty="0"/>
          </a:p>
        </p:txBody>
      </p:sp>
      <p:sp>
        <p:nvSpPr>
          <p:cNvPr id="4" name="Slide Number Placeholder 3">
            <a:extLst>
              <a:ext uri="{FF2B5EF4-FFF2-40B4-BE49-F238E27FC236}">
                <a16:creationId xmlns:a16="http://schemas.microsoft.com/office/drawing/2014/main" id="{3482EB56-76C5-87A3-F943-B178FBFDA03D}"/>
              </a:ext>
            </a:extLst>
          </p:cNvPr>
          <p:cNvSpPr>
            <a:spLocks noGrp="1"/>
          </p:cNvSpPr>
          <p:nvPr>
            <p:ph type="sldNum" sz="quarter" idx="5"/>
          </p:nvPr>
        </p:nvSpPr>
        <p:spPr/>
        <p:txBody>
          <a:bodyPr/>
          <a:lstStyle/>
          <a:p>
            <a:fld id="{5A093750-0F4D-4A7B-B242-CDD4932B644C}" type="slidenum">
              <a:rPr lang="el-GR" smtClean="0"/>
              <a:t>72</a:t>
            </a:fld>
            <a:endParaRPr lang="el-GR"/>
          </a:p>
        </p:txBody>
      </p:sp>
    </p:spTree>
    <p:extLst>
      <p:ext uri="{BB962C8B-B14F-4D97-AF65-F5344CB8AC3E}">
        <p14:creationId xmlns:p14="http://schemas.microsoft.com/office/powerpoint/2010/main" val="393327568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5A68C-C2F3-2CAC-D8D9-0D6BC88583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E13C8-B4B5-2BA0-C089-6D115BC8B1DE}"/>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EA58D548-3F41-EFC5-7647-04AF18ADDC4E}"/>
              </a:ext>
            </a:extLst>
          </p:cNvPr>
          <p:cNvSpPr>
            <a:spLocks noGrp="1"/>
          </p:cNvSpPr>
          <p:nvPr>
            <p:ph type="body" idx="1"/>
          </p:nvPr>
        </p:nvSpPr>
        <p:spPr/>
        <p:txBody>
          <a:bodyPr/>
          <a:lstStyle/>
          <a:p>
            <a:r>
              <a:rPr lang="el-GR" dirty="0"/>
              <a:t>Η ενότητα ξεκινά με τις βασικές οντότητες της αρχιτεκτονικής H.323 και συνεχίζει με τις δυνατότητες των τερματικών. Έπειτα εξετάζονται οι πολυμερείς διασκέψεις και οι διαφορετικοί τρόποι υλοποίησής τους. Τέλος παρουσιάζονται οι μηχανισμοί ελέγχου και ο ρόλος της MCU.</a:t>
            </a:r>
          </a:p>
          <a:p>
            <a:endParaRPr lang="el-GR" dirty="0"/>
          </a:p>
        </p:txBody>
      </p:sp>
      <p:sp>
        <p:nvSpPr>
          <p:cNvPr id="4" name="Slide Number Placeholder 3">
            <a:extLst>
              <a:ext uri="{FF2B5EF4-FFF2-40B4-BE49-F238E27FC236}">
                <a16:creationId xmlns:a16="http://schemas.microsoft.com/office/drawing/2014/main" id="{08C11E3A-1E8E-32E0-56BC-A369011A97DC}"/>
              </a:ext>
            </a:extLst>
          </p:cNvPr>
          <p:cNvSpPr>
            <a:spLocks noGrp="1"/>
          </p:cNvSpPr>
          <p:nvPr>
            <p:ph type="sldNum" sz="quarter" idx="5"/>
          </p:nvPr>
        </p:nvSpPr>
        <p:spPr/>
        <p:txBody>
          <a:bodyPr/>
          <a:lstStyle/>
          <a:p>
            <a:fld id="{5A093750-0F4D-4A7B-B242-CDD4932B644C}" type="slidenum">
              <a:rPr lang="el-GR" smtClean="0"/>
              <a:t>73</a:t>
            </a:fld>
            <a:endParaRPr lang="el-GR"/>
          </a:p>
        </p:txBody>
      </p:sp>
    </p:spTree>
    <p:extLst>
      <p:ext uri="{BB962C8B-B14F-4D97-AF65-F5344CB8AC3E}">
        <p14:creationId xmlns:p14="http://schemas.microsoft.com/office/powerpoint/2010/main" val="353557881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74</a:t>
            </a:fld>
            <a:endParaRPr lang="el-GR"/>
          </a:p>
        </p:txBody>
      </p:sp>
    </p:spTree>
    <p:extLst>
      <p:ext uri="{BB962C8B-B14F-4D97-AF65-F5344CB8AC3E}">
        <p14:creationId xmlns:p14="http://schemas.microsoft.com/office/powerpoint/2010/main" val="21735767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84</a:t>
            </a:fld>
            <a:endParaRPr lang="el-GR"/>
          </a:p>
        </p:txBody>
      </p:sp>
    </p:spTree>
    <p:extLst>
      <p:ext uri="{BB962C8B-B14F-4D97-AF65-F5344CB8AC3E}">
        <p14:creationId xmlns:p14="http://schemas.microsoft.com/office/powerpoint/2010/main" val="36434793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9D1DF-0B5B-1166-6CA2-DEE7165CD3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044740-02FB-048E-2AAC-54377C997340}"/>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A1658853-E1F6-726A-A3EE-93D92436E334}"/>
              </a:ext>
            </a:extLst>
          </p:cNvPr>
          <p:cNvSpPr>
            <a:spLocks noGrp="1"/>
          </p:cNvSpPr>
          <p:nvPr>
            <p:ph type="body" idx="1"/>
          </p:nvPr>
        </p:nvSpPr>
        <p:spPr/>
        <p:txBody>
          <a:bodyPr/>
          <a:lstStyle/>
          <a:p>
            <a:endParaRPr lang="el-GR" dirty="0"/>
          </a:p>
        </p:txBody>
      </p:sp>
      <p:sp>
        <p:nvSpPr>
          <p:cNvPr id="4" name="Slide Number Placeholder 3">
            <a:extLst>
              <a:ext uri="{FF2B5EF4-FFF2-40B4-BE49-F238E27FC236}">
                <a16:creationId xmlns:a16="http://schemas.microsoft.com/office/drawing/2014/main" id="{DDE595FF-7CB3-4120-C2C4-7B71912EFFC0}"/>
              </a:ext>
            </a:extLst>
          </p:cNvPr>
          <p:cNvSpPr>
            <a:spLocks noGrp="1"/>
          </p:cNvSpPr>
          <p:nvPr>
            <p:ph type="sldNum" sz="quarter" idx="5"/>
          </p:nvPr>
        </p:nvSpPr>
        <p:spPr/>
        <p:txBody>
          <a:bodyPr/>
          <a:lstStyle/>
          <a:p>
            <a:fld id="{5A093750-0F4D-4A7B-B242-CDD4932B644C}" type="slidenum">
              <a:rPr lang="el-GR" smtClean="0"/>
              <a:t>88</a:t>
            </a:fld>
            <a:endParaRPr lang="el-GR"/>
          </a:p>
        </p:txBody>
      </p:sp>
    </p:spTree>
    <p:extLst>
      <p:ext uri="{BB962C8B-B14F-4D97-AF65-F5344CB8AC3E}">
        <p14:creationId xmlns:p14="http://schemas.microsoft.com/office/powerpoint/2010/main" val="73664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ενότητα αυτή εξετάζει τις </a:t>
            </a:r>
            <a:r>
              <a:rPr lang="el-GR" dirty="0" err="1"/>
              <a:t>ιδιοταγείς</a:t>
            </a:r>
            <a:r>
              <a:rPr lang="el-GR" dirty="0"/>
              <a:t> υπηρεσίες βιντεοδιάσκεψης και τις κλειστές αρχιτεκτονικές που αναπτύχθηκαν εκτός των ανοικτών προτύπων. Παρουσιάζονται χαρακτηριστικά παραδείγματα όπως το Skype και εφαρμογές που βασίστηκαν σε τεχνολογίες Flash. Στόχος είναι οι φοιτητές να κατανοήσουν τα πλεονεκτήματα και τους περιορισμούς των κλειστών λύσεων σε σύγκριση με τις ανοικτές αρχιτεκτονικές.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89</a:t>
            </a:fld>
            <a:endParaRPr lang="el-GR"/>
          </a:p>
        </p:txBody>
      </p:sp>
    </p:spTree>
    <p:extLst>
      <p:ext uri="{BB962C8B-B14F-4D97-AF65-F5344CB8AC3E}">
        <p14:creationId xmlns:p14="http://schemas.microsoft.com/office/powerpoint/2010/main" val="154108665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6DBA9-B86A-0B91-87D1-28CF3324B0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EC2D2-3F89-1FCA-97A8-373F552758B4}"/>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78BB97CB-D341-86E7-A8D1-282CE9B182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Με την ολοκλήρωση της ενότητας θα είστε σε θέση:</a:t>
            </a:r>
          </a:p>
          <a:p>
            <a:endParaRPr lang="el-GR" dirty="0"/>
          </a:p>
          <a:p>
            <a:r>
              <a:rPr lang="el-GR" sz="1200" dirty="0"/>
              <a:t>να περιγράφετε τα </a:t>
            </a:r>
            <a:r>
              <a:rPr lang="el-GR" sz="1200" dirty="0" err="1"/>
              <a:t>ιδιοταγή</a:t>
            </a:r>
            <a:r>
              <a:rPr lang="el-GR" sz="1200" dirty="0"/>
              <a:t> πρωτόκολλα και τις κλειστές αρχιτεκτονικές</a:t>
            </a:r>
          </a:p>
          <a:p>
            <a:r>
              <a:rPr lang="el-GR" sz="1200" dirty="0"/>
              <a:t>να εξηγείτε τη βασική λειτουργία υπηρεσιών όπως το Skype</a:t>
            </a:r>
          </a:p>
          <a:p>
            <a:r>
              <a:rPr lang="el-GR" sz="1200" dirty="0"/>
              <a:t>να αναγνωρίζετε τον ρόλο του P2P και του NAT </a:t>
            </a:r>
            <a:r>
              <a:rPr lang="el-GR" sz="1200" dirty="0" err="1"/>
              <a:t>traversal</a:t>
            </a:r>
            <a:endParaRPr lang="el-GR" sz="1200" dirty="0"/>
          </a:p>
          <a:p>
            <a:r>
              <a:rPr lang="el-GR" sz="1200" dirty="0"/>
              <a:t>να συγκρίνετε κλειστές υπηρεσίες με Flash-</a:t>
            </a:r>
            <a:r>
              <a:rPr lang="el-GR" sz="1200" dirty="0" err="1"/>
              <a:t>based</a:t>
            </a:r>
            <a:r>
              <a:rPr lang="el-GR" sz="1200" dirty="0"/>
              <a:t> προσεγγίσεις</a:t>
            </a:r>
          </a:p>
          <a:p>
            <a:endParaRPr lang="el-GR" dirty="0"/>
          </a:p>
        </p:txBody>
      </p:sp>
      <p:sp>
        <p:nvSpPr>
          <p:cNvPr id="4" name="Slide Number Placeholder 3">
            <a:extLst>
              <a:ext uri="{FF2B5EF4-FFF2-40B4-BE49-F238E27FC236}">
                <a16:creationId xmlns:a16="http://schemas.microsoft.com/office/drawing/2014/main" id="{12C05F6A-01DA-BAD7-E16A-F579A46107AC}"/>
              </a:ext>
            </a:extLst>
          </p:cNvPr>
          <p:cNvSpPr>
            <a:spLocks noGrp="1"/>
          </p:cNvSpPr>
          <p:nvPr>
            <p:ph type="sldNum" sz="quarter" idx="5"/>
          </p:nvPr>
        </p:nvSpPr>
        <p:spPr/>
        <p:txBody>
          <a:bodyPr/>
          <a:lstStyle/>
          <a:p>
            <a:fld id="{5A093750-0F4D-4A7B-B242-CDD4932B644C}" type="slidenum">
              <a:rPr lang="el-GR" smtClean="0"/>
              <a:t>90</a:t>
            </a:fld>
            <a:endParaRPr lang="el-GR"/>
          </a:p>
        </p:txBody>
      </p:sp>
    </p:spTree>
    <p:extLst>
      <p:ext uri="{BB962C8B-B14F-4D97-AF65-F5344CB8AC3E}">
        <p14:creationId xmlns:p14="http://schemas.microsoft.com/office/powerpoint/2010/main" val="4302001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A2FF8-1087-C157-7A42-3DFE15C9C4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3F52F1-E9B7-E3B1-4096-783C8B1310DE}"/>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6FC3C6A4-12BE-158D-F93B-206F12E0BC9A}"/>
              </a:ext>
            </a:extLst>
          </p:cNvPr>
          <p:cNvSpPr>
            <a:spLocks noGrp="1"/>
          </p:cNvSpPr>
          <p:nvPr>
            <p:ph type="body" idx="1"/>
          </p:nvPr>
        </p:nvSpPr>
        <p:spPr/>
        <p:txBody>
          <a:bodyPr/>
          <a:lstStyle/>
          <a:p>
            <a:r>
              <a:rPr lang="el-GR" dirty="0"/>
              <a:t>Το βασικό μήνυμα της ενότητας είναι ότι οι κλειστές υπηρεσίες μπορούν να είναι ιδιαίτερα επιτυχημένες από πλευράς εμπειρίας χρήστη, αλλά συχνά το πετυχαίνουν με τίμημα τη </a:t>
            </a:r>
            <a:r>
              <a:rPr lang="el-GR" dirty="0" err="1"/>
              <a:t>διαλειτουργικότητα</a:t>
            </a:r>
            <a:r>
              <a:rPr lang="el-GR" dirty="0"/>
              <a:t> και την εξάρτηση από συγκεκριμένο οικοσύστημα. Το Skype αποτελεί χαρακτηριστικό παράδειγμα αυτής της λογικής.</a:t>
            </a:r>
          </a:p>
          <a:p>
            <a:endParaRPr lang="el-GR" dirty="0"/>
          </a:p>
        </p:txBody>
      </p:sp>
      <p:sp>
        <p:nvSpPr>
          <p:cNvPr id="4" name="Slide Number Placeholder 3">
            <a:extLst>
              <a:ext uri="{FF2B5EF4-FFF2-40B4-BE49-F238E27FC236}">
                <a16:creationId xmlns:a16="http://schemas.microsoft.com/office/drawing/2014/main" id="{3356AA05-FE83-74A9-DE08-E91EB47624B3}"/>
              </a:ext>
            </a:extLst>
          </p:cNvPr>
          <p:cNvSpPr>
            <a:spLocks noGrp="1"/>
          </p:cNvSpPr>
          <p:nvPr>
            <p:ph type="sldNum" sz="quarter" idx="5"/>
          </p:nvPr>
        </p:nvSpPr>
        <p:spPr/>
        <p:txBody>
          <a:bodyPr/>
          <a:lstStyle/>
          <a:p>
            <a:fld id="{5A093750-0F4D-4A7B-B242-CDD4932B644C}" type="slidenum">
              <a:rPr lang="el-GR" smtClean="0"/>
              <a:t>91</a:t>
            </a:fld>
            <a:endParaRPr lang="el-GR"/>
          </a:p>
        </p:txBody>
      </p:sp>
    </p:spTree>
    <p:extLst>
      <p:ext uri="{BB962C8B-B14F-4D97-AF65-F5344CB8AC3E}">
        <p14:creationId xmlns:p14="http://schemas.microsoft.com/office/powerpoint/2010/main" val="68560062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22451-0285-C251-825B-5CB5CA900D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8C3E6A-9FF5-894E-9BF4-26A59AF9CDED}"/>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C1CA008F-BECD-2117-ADEC-11C09F4877F3}"/>
              </a:ext>
            </a:extLst>
          </p:cNvPr>
          <p:cNvSpPr>
            <a:spLocks noGrp="1"/>
          </p:cNvSpPr>
          <p:nvPr>
            <p:ph type="body" idx="1"/>
          </p:nvPr>
        </p:nvSpPr>
        <p:spPr/>
        <p:txBody>
          <a:bodyPr/>
          <a:lstStyle/>
          <a:p>
            <a:r>
              <a:rPr lang="el-GR" dirty="0"/>
              <a:t>Η ενότητα ξεκινά με τις </a:t>
            </a:r>
            <a:r>
              <a:rPr lang="el-GR" dirty="0" err="1"/>
              <a:t>ιδιοταγείς</a:t>
            </a:r>
            <a:r>
              <a:rPr lang="el-GR" dirty="0"/>
              <a:t> υπηρεσίες και το κλειστό μοντέλο λειτουργίας τους. Στη συνέχεια εξετάζεται το Skype ως χαρακτηριστική P2P πλατφόρμα, οι δυσκολίες NAT </a:t>
            </a:r>
            <a:r>
              <a:rPr lang="el-GR" dirty="0" err="1"/>
              <a:t>traversal</a:t>
            </a:r>
            <a:r>
              <a:rPr lang="el-GR" dirty="0"/>
              <a:t> και οι λύσεις αναμετάδοσης. Τέλος παρουσιάζονται οι εφαρμογές που βασίστηκαν σε Flash και η θέση τους στην εξέλιξη της βιντεοδιάσκεψης.</a:t>
            </a:r>
          </a:p>
          <a:p>
            <a:endParaRPr lang="el-GR" dirty="0"/>
          </a:p>
        </p:txBody>
      </p:sp>
      <p:sp>
        <p:nvSpPr>
          <p:cNvPr id="4" name="Slide Number Placeholder 3">
            <a:extLst>
              <a:ext uri="{FF2B5EF4-FFF2-40B4-BE49-F238E27FC236}">
                <a16:creationId xmlns:a16="http://schemas.microsoft.com/office/drawing/2014/main" id="{208868C6-6B22-EF82-06E1-5CEEE4CAAB12}"/>
              </a:ext>
            </a:extLst>
          </p:cNvPr>
          <p:cNvSpPr>
            <a:spLocks noGrp="1"/>
          </p:cNvSpPr>
          <p:nvPr>
            <p:ph type="sldNum" sz="quarter" idx="5"/>
          </p:nvPr>
        </p:nvSpPr>
        <p:spPr/>
        <p:txBody>
          <a:bodyPr/>
          <a:lstStyle/>
          <a:p>
            <a:fld id="{5A093750-0F4D-4A7B-B242-CDD4932B644C}" type="slidenum">
              <a:rPr lang="el-GR" smtClean="0"/>
              <a:t>92</a:t>
            </a:fld>
            <a:endParaRPr lang="el-GR"/>
          </a:p>
        </p:txBody>
      </p:sp>
    </p:spTree>
    <p:extLst>
      <p:ext uri="{BB962C8B-B14F-4D97-AF65-F5344CB8AC3E}">
        <p14:creationId xmlns:p14="http://schemas.microsoft.com/office/powerpoint/2010/main" val="20382063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Οι </a:t>
            </a:r>
            <a:r>
              <a:rPr lang="el-GR" dirty="0" err="1"/>
              <a:t>ιδιοταγείς</a:t>
            </a:r>
            <a:r>
              <a:rPr lang="el-GR" dirty="0"/>
              <a:t> υπηρεσίες βιντεοδιάσκεψης αναπτύχθηκαν συχνά ως ελκυστικές και εύχρηστες λύσεις για μαζικό κοινό. Ωστόσο, επειδή βασίζονται σε κλειστά, </a:t>
            </a:r>
            <a:r>
              <a:rPr lang="el-GR" dirty="0" err="1"/>
              <a:t>ιδιοταγή</a:t>
            </a:r>
            <a:r>
              <a:rPr lang="el-GR" dirty="0"/>
              <a:t>,  πρωτόκολλα και αρχιτεκτονικές, περιορίζουν τη </a:t>
            </a:r>
            <a:r>
              <a:rPr lang="el-GR" dirty="0" err="1"/>
              <a:t>διαλειτουργικότητα</a:t>
            </a:r>
            <a:r>
              <a:rPr lang="el-GR" dirty="0"/>
              <a:t> με άλλα συστήματα. Αυτό σημαίνει ότι η επικοινωνία πραγματοποιείται συνήθως μόνο μεταξύ χρηστών της ίδιας πλατφόρμας.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r>
              <a:rPr lang="el-GR" sz="1200" b="0" kern="1200" dirty="0">
                <a:solidFill>
                  <a:schemeClr val="tx1"/>
                </a:solidFill>
                <a:effectLst/>
                <a:latin typeface="+mn-lt"/>
                <a:ea typeface="+mn-ea"/>
                <a:cs typeface="+mn-cs"/>
              </a:rPr>
              <a:t>Τι σημαίνει </a:t>
            </a:r>
            <a:r>
              <a:rPr lang="el-GR" sz="1200" b="0" kern="1200" dirty="0" err="1">
                <a:solidFill>
                  <a:schemeClr val="tx1"/>
                </a:solidFill>
                <a:effectLst/>
                <a:latin typeface="+mn-lt"/>
                <a:ea typeface="+mn-ea"/>
                <a:cs typeface="+mn-cs"/>
              </a:rPr>
              <a:t>ιδιοταγές</a:t>
            </a:r>
            <a:r>
              <a:rPr lang="el-GR" sz="1200" b="0" kern="1200" dirty="0">
                <a:solidFill>
                  <a:schemeClr val="tx1"/>
                </a:solidFill>
                <a:effectLst/>
                <a:latin typeface="+mn-lt"/>
                <a:ea typeface="+mn-ea"/>
                <a:cs typeface="+mn-cs"/>
              </a:rPr>
              <a:t> πρωτόκολλο</a:t>
            </a:r>
            <a:endParaRPr lang="el-GR" sz="1200" b="1" kern="1200" dirty="0">
              <a:solidFill>
                <a:schemeClr val="tx1"/>
              </a:solidFill>
              <a:effectLst/>
              <a:latin typeface="+mn-lt"/>
              <a:ea typeface="+mn-ea"/>
              <a:cs typeface="+mn-cs"/>
            </a:endParaRPr>
          </a:p>
          <a:p>
            <a:endParaRPr lang="el-GR" sz="1200" kern="1200" dirty="0">
              <a:solidFill>
                <a:schemeClr val="tx1"/>
              </a:solidFill>
              <a:effectLst/>
              <a:latin typeface="+mn-lt"/>
              <a:ea typeface="+mn-ea"/>
              <a:cs typeface="+mn-cs"/>
            </a:endParaRPr>
          </a:p>
          <a:p>
            <a:r>
              <a:rPr lang="el-GR" sz="1200" kern="1200" dirty="0" err="1">
                <a:solidFill>
                  <a:schemeClr val="tx1"/>
                </a:solidFill>
                <a:effectLst/>
                <a:latin typeface="+mn-lt"/>
                <a:ea typeface="+mn-ea"/>
                <a:cs typeface="+mn-cs"/>
              </a:rPr>
              <a:t>Ιδιοταγές</a:t>
            </a:r>
            <a:r>
              <a:rPr lang="el-GR" sz="1200" kern="1200" dirty="0">
                <a:solidFill>
                  <a:schemeClr val="tx1"/>
                </a:solidFill>
                <a:effectLst/>
                <a:latin typeface="+mn-lt"/>
                <a:ea typeface="+mn-ea"/>
                <a:cs typeface="+mn-cs"/>
              </a:rPr>
              <a:t> πρωτόκολλο είναι ένα πρωτόκολλο του οποίου η ακριβής προδιαγραφή δεν είναι ανοικτά δημοσιευμένη ή δεν έχει σχεδιαστεί με σκοπό την ανεξάρτητη υλοποίηση από τρίτους. Συνήθως συνοδεύει κλειστό οικοσύστημα υπηρεσίας ή προϊόντος. Στον χώρο της βιντεοδιάσκεψης, τέτοια πρωτόκολλα επιτρέπουν σε μια εταιρεία να βελτιστοποιεί την εμπειρία χρήστη μέσα στη δική της πλατφόρμα, αλλά σε βάρος της </a:t>
            </a:r>
            <a:r>
              <a:rPr lang="el-GR" sz="1200" kern="1200" dirty="0" err="1">
                <a:solidFill>
                  <a:schemeClr val="tx1"/>
                </a:solidFill>
                <a:effectLst/>
                <a:latin typeface="+mn-lt"/>
                <a:ea typeface="+mn-ea"/>
                <a:cs typeface="+mn-cs"/>
              </a:rPr>
              <a:t>διαλειτουργικότητας</a:t>
            </a:r>
            <a:r>
              <a:rPr lang="el-GR" sz="1200" kern="1200" dirty="0">
                <a:solidFill>
                  <a:schemeClr val="tx1"/>
                </a:solidFill>
                <a:effectLst/>
                <a:latin typeface="+mn-lt"/>
                <a:ea typeface="+mn-ea"/>
                <a:cs typeface="+mn-cs"/>
              </a:rPr>
              <a:t>.</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βασική συνέπεια είναι ότι οι χρήστες εγκλωβίζονται μέσα στο ίδιο δίκτυο ή στην ίδια υπηρεσία. Μπορεί να απολαμβάνουν καλή εμπειρία, όμως δεν είναι βέβαιο ότι μπορούν να επικοινωνήσουν με συστήματα άλλων </a:t>
            </a:r>
            <a:r>
              <a:rPr lang="el-GR" sz="1200" kern="1200" dirty="0" err="1">
                <a:solidFill>
                  <a:schemeClr val="tx1"/>
                </a:solidFill>
                <a:effectLst/>
                <a:latin typeface="+mn-lt"/>
                <a:ea typeface="+mn-ea"/>
                <a:cs typeface="+mn-cs"/>
              </a:rPr>
              <a:t>παρόχων</a:t>
            </a:r>
            <a:r>
              <a:rPr lang="el-GR" sz="1200" kern="1200" dirty="0">
                <a:solidFill>
                  <a:schemeClr val="tx1"/>
                </a:solidFill>
                <a:effectLst/>
                <a:latin typeface="+mn-lt"/>
                <a:ea typeface="+mn-ea"/>
                <a:cs typeface="+mn-cs"/>
              </a:rPr>
              <a:t>. Έτσι, ενώ η αγορά βλέπει επιτυχημένα προϊόντα, από τεχνολογική σκοπιά μειώνεται η διαφάνεια και δυσκολεύει η σύγκριση ή η ενσωμάτωση.</a:t>
            </a:r>
          </a:p>
          <a:p>
            <a:endParaRPr lang="el-GR" sz="1200" b="0" kern="1200" dirty="0">
              <a:solidFill>
                <a:schemeClr val="tx1"/>
              </a:solidFill>
              <a:effectLst/>
              <a:latin typeface="+mn-lt"/>
              <a:ea typeface="+mn-ea"/>
              <a:cs typeface="+mn-cs"/>
            </a:endParaRPr>
          </a:p>
          <a:p>
            <a:r>
              <a:rPr lang="el-GR" sz="1200" b="0" kern="1200" dirty="0">
                <a:solidFill>
                  <a:schemeClr val="tx1"/>
                </a:solidFill>
                <a:effectLst/>
                <a:latin typeface="+mn-lt"/>
                <a:ea typeface="+mn-ea"/>
                <a:cs typeface="+mn-cs"/>
              </a:rPr>
              <a:t>Γιατί αναπτύχθηκαν κλειστές λύσεις</a:t>
            </a:r>
            <a:endParaRPr lang="el-GR" sz="1200" b="1" kern="1200" dirty="0">
              <a:solidFill>
                <a:schemeClr val="tx1"/>
              </a:solidFill>
              <a:effectLst/>
              <a:latin typeface="+mn-lt"/>
              <a:ea typeface="+mn-ea"/>
              <a:cs typeface="+mn-cs"/>
            </a:endParaRP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Οι κλειστές λύσεις συχνά αναπτύχθηκαν επειδή η αγορά αναζητούσε απλές και ελκυστικές εμπειρίες πριν ωριμάσουν πλήρως τα ανοικτά πρότυπα ή πριν υπάρξει επαρκής υποστήριξή τους στους </a:t>
            </a:r>
            <a:r>
              <a:rPr lang="en-US" sz="1200" kern="1200" dirty="0">
                <a:solidFill>
                  <a:schemeClr val="tx1"/>
                </a:solidFill>
                <a:effectLst/>
                <a:latin typeface="+mn-lt"/>
                <a:ea typeface="+mn-ea"/>
                <a:cs typeface="+mn-cs"/>
              </a:rPr>
              <a:t>browsers</a:t>
            </a:r>
            <a:r>
              <a:rPr lang="el-GR" sz="1200" kern="1200" dirty="0">
                <a:solidFill>
                  <a:schemeClr val="tx1"/>
                </a:solidFill>
                <a:effectLst/>
                <a:latin typeface="+mn-lt"/>
                <a:ea typeface="+mn-ea"/>
                <a:cs typeface="+mn-cs"/>
              </a:rPr>
              <a:t> και στις συσκευές. Οι εταιρείες είχαν κίνητρο να παραδώσουν λειτουργικά προϊόντα γρήγορα, ακόμη κι αν αυτό σήμαινε σχεδίαση </a:t>
            </a:r>
            <a:r>
              <a:rPr lang="el-GR" sz="1200" kern="1200" dirty="0" err="1">
                <a:solidFill>
                  <a:schemeClr val="tx1"/>
                </a:solidFill>
                <a:effectLst/>
                <a:latin typeface="+mn-lt"/>
                <a:ea typeface="+mn-ea"/>
                <a:cs typeface="+mn-cs"/>
              </a:rPr>
              <a:t>ιδιοταγούς</a:t>
            </a:r>
            <a:r>
              <a:rPr lang="el-GR" sz="1200" kern="1200" dirty="0">
                <a:solidFill>
                  <a:schemeClr val="tx1"/>
                </a:solidFill>
                <a:effectLst/>
                <a:latin typeface="+mn-lt"/>
                <a:ea typeface="+mn-ea"/>
                <a:cs typeface="+mn-cs"/>
              </a:rPr>
              <a:t> στοίβας.</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Επιπλέον, ένα κλειστό πρωτόκολλο επιτρέπει στην υπηρεσία να βελτιστοποιεί συγκεκριμένες πτυχές, όπως κρυπτογράφηση, προσαρμογή ποιότητας, </a:t>
            </a:r>
            <a:r>
              <a:rPr lang="en-US" sz="1200" kern="1200" dirty="0">
                <a:solidFill>
                  <a:schemeClr val="tx1"/>
                </a:solidFill>
                <a:effectLst/>
                <a:latin typeface="+mn-lt"/>
                <a:ea typeface="+mn-ea"/>
                <a:cs typeface="+mn-cs"/>
              </a:rPr>
              <a:t>peer discovery</a:t>
            </a:r>
            <a:r>
              <a:rPr lang="el-GR" sz="1200" kern="1200" dirty="0">
                <a:solidFill>
                  <a:schemeClr val="tx1"/>
                </a:solidFill>
                <a:effectLst/>
                <a:latin typeface="+mn-lt"/>
                <a:ea typeface="+mn-ea"/>
                <a:cs typeface="+mn-cs"/>
              </a:rPr>
              <a:t> ή διαχείριση λογαριασμών, χωρίς να περιμένει τυποποίηση. Αυτή η ευελιξία εξηγεί γιατί αρκετές επιτυχημένες εμπορικές υπηρεσίες ακολούθησαν </a:t>
            </a:r>
            <a:r>
              <a:rPr lang="el-GR" sz="1200" kern="1200" dirty="0" err="1">
                <a:solidFill>
                  <a:schemeClr val="tx1"/>
                </a:solidFill>
                <a:effectLst/>
                <a:latin typeface="+mn-lt"/>
                <a:ea typeface="+mn-ea"/>
                <a:cs typeface="+mn-cs"/>
              </a:rPr>
              <a:t>ιδιοταγή</a:t>
            </a:r>
            <a:r>
              <a:rPr lang="el-GR" sz="1200" kern="1200" dirty="0">
                <a:solidFill>
                  <a:schemeClr val="tx1"/>
                </a:solidFill>
                <a:effectLst/>
                <a:latin typeface="+mn-lt"/>
                <a:ea typeface="+mn-ea"/>
                <a:cs typeface="+mn-cs"/>
              </a:rPr>
              <a:t> πορεία.</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93</a:t>
            </a:fld>
            <a:endParaRPr lang="el-GR"/>
          </a:p>
        </p:txBody>
      </p:sp>
    </p:spTree>
    <p:extLst>
      <p:ext uri="{BB962C8B-B14F-4D97-AF65-F5344CB8AC3E}">
        <p14:creationId xmlns:p14="http://schemas.microsoft.com/office/powerpoint/2010/main" val="39414406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b="0" kern="1200" dirty="0">
                <a:solidFill>
                  <a:schemeClr val="tx1"/>
                </a:solidFill>
                <a:effectLst/>
                <a:latin typeface="+mn-lt"/>
                <a:ea typeface="+mn-ea"/>
                <a:cs typeface="+mn-cs"/>
              </a:rPr>
              <a:t>Το </a:t>
            </a:r>
            <a:r>
              <a:rPr lang="en-US" sz="1200" b="0" kern="1200" dirty="0">
                <a:solidFill>
                  <a:schemeClr val="tx1"/>
                </a:solidFill>
                <a:effectLst/>
                <a:latin typeface="+mn-lt"/>
                <a:ea typeface="+mn-ea"/>
                <a:cs typeface="+mn-cs"/>
              </a:rPr>
              <a:t>Skype</a:t>
            </a:r>
            <a:r>
              <a:rPr lang="el-GR" sz="1200" b="0" kern="1200" dirty="0">
                <a:solidFill>
                  <a:schemeClr val="tx1"/>
                </a:solidFill>
                <a:effectLst/>
                <a:latin typeface="+mn-lt"/>
                <a:ea typeface="+mn-ea"/>
                <a:cs typeface="+mn-cs"/>
              </a:rPr>
              <a:t> ως χαρακτηριστικό παράδειγμα</a:t>
            </a:r>
            <a:endParaRPr lang="el-GR" sz="1200" b="1"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Το </a:t>
            </a:r>
            <a:r>
              <a:rPr lang="en-US" sz="1200" kern="1200" dirty="0">
                <a:solidFill>
                  <a:schemeClr val="tx1"/>
                </a:solidFill>
                <a:effectLst/>
                <a:latin typeface="+mn-lt"/>
                <a:ea typeface="+mn-ea"/>
                <a:cs typeface="+mn-cs"/>
              </a:rPr>
              <a:t>Skype</a:t>
            </a:r>
            <a:r>
              <a:rPr lang="el-GR" sz="1200" kern="1200" dirty="0">
                <a:solidFill>
                  <a:schemeClr val="tx1"/>
                </a:solidFill>
                <a:effectLst/>
                <a:latin typeface="+mn-lt"/>
                <a:ea typeface="+mn-ea"/>
                <a:cs typeface="+mn-cs"/>
              </a:rPr>
              <a:t> αποτελεί ιστορικά το πιο αναγνωρίσιμο παράδειγμα </a:t>
            </a:r>
            <a:r>
              <a:rPr lang="el-GR" sz="1200" kern="1200" dirty="0" err="1">
                <a:solidFill>
                  <a:schemeClr val="tx1"/>
                </a:solidFill>
                <a:effectLst/>
                <a:latin typeface="+mn-lt"/>
                <a:ea typeface="+mn-ea"/>
                <a:cs typeface="+mn-cs"/>
              </a:rPr>
              <a:t>ιδιοταγούς</a:t>
            </a:r>
            <a:r>
              <a:rPr lang="el-GR" sz="1200" kern="1200" dirty="0">
                <a:solidFill>
                  <a:schemeClr val="tx1"/>
                </a:solidFill>
                <a:effectLst/>
                <a:latin typeface="+mn-lt"/>
                <a:ea typeface="+mn-ea"/>
                <a:cs typeface="+mn-cs"/>
              </a:rPr>
              <a:t> πλατφόρμας φωνής και βίντεο πάνω από </a:t>
            </a:r>
            <a:r>
              <a:rPr lang="en-US" sz="1200" kern="1200" dirty="0">
                <a:solidFill>
                  <a:schemeClr val="tx1"/>
                </a:solidFill>
                <a:effectLst/>
                <a:latin typeface="+mn-lt"/>
                <a:ea typeface="+mn-ea"/>
                <a:cs typeface="+mn-cs"/>
              </a:rPr>
              <a:t>IP</a:t>
            </a:r>
            <a:r>
              <a:rPr lang="el-GR" sz="1200" kern="1200" dirty="0">
                <a:solidFill>
                  <a:schemeClr val="tx1"/>
                </a:solidFill>
                <a:effectLst/>
                <a:latin typeface="+mn-lt"/>
                <a:ea typeface="+mn-ea"/>
                <a:cs typeface="+mn-cs"/>
              </a:rPr>
              <a:t>. Συνδύασε </a:t>
            </a:r>
            <a:r>
              <a:rPr lang="el-GR" sz="1200" kern="1200" dirty="0" err="1">
                <a:solidFill>
                  <a:schemeClr val="tx1"/>
                </a:solidFill>
                <a:effectLst/>
                <a:latin typeface="+mn-lt"/>
                <a:ea typeface="+mn-ea"/>
                <a:cs typeface="+mn-cs"/>
              </a:rPr>
              <a:t>ιδιοταγές</a:t>
            </a:r>
            <a:r>
              <a:rPr lang="el-GR" sz="1200" kern="1200" dirty="0">
                <a:solidFill>
                  <a:schemeClr val="tx1"/>
                </a:solidFill>
                <a:effectLst/>
                <a:latin typeface="+mn-lt"/>
                <a:ea typeface="+mn-ea"/>
                <a:cs typeface="+mn-cs"/>
              </a:rPr>
              <a:t> πρωτόκολλο, κρυπτογραφημένη σηματοδότηση, προσαρμογή ποιότητας και </a:t>
            </a:r>
            <a:r>
              <a:rPr lang="en-US" sz="1200" kern="1200" dirty="0">
                <a:solidFill>
                  <a:schemeClr val="tx1"/>
                </a:solidFill>
                <a:effectLst/>
                <a:latin typeface="+mn-lt"/>
                <a:ea typeface="+mn-ea"/>
                <a:cs typeface="+mn-cs"/>
              </a:rPr>
              <a:t>P</a:t>
            </a:r>
            <a:r>
              <a:rPr lang="el-GR" sz="1200" kern="12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P</a:t>
            </a:r>
            <a:r>
              <a:rPr lang="el-GR" sz="1200" kern="1200" dirty="0">
                <a:solidFill>
                  <a:schemeClr val="tx1"/>
                </a:solidFill>
                <a:effectLst/>
                <a:latin typeface="+mn-lt"/>
                <a:ea typeface="+mn-ea"/>
                <a:cs typeface="+mn-cs"/>
              </a:rPr>
              <a:t> λογική. Για πολλά χρόνια θεωρήθηκε συνώνυμο της φιλικής, δωρεάν και </a:t>
            </a:r>
            <a:r>
              <a:rPr lang="el-GR" sz="1200" kern="1200" dirty="0" err="1">
                <a:solidFill>
                  <a:schemeClr val="tx1"/>
                </a:solidFill>
                <a:effectLst/>
                <a:latin typeface="+mn-lt"/>
                <a:ea typeface="+mn-ea"/>
                <a:cs typeface="+mn-cs"/>
              </a:rPr>
              <a:t>προσβάσιμης</a:t>
            </a:r>
            <a:r>
              <a:rPr lang="el-GR" sz="1200" kern="1200" dirty="0">
                <a:solidFill>
                  <a:schemeClr val="tx1"/>
                </a:solidFill>
                <a:effectLst/>
                <a:latin typeface="+mn-lt"/>
                <a:ea typeface="+mn-ea"/>
                <a:cs typeface="+mn-cs"/>
              </a:rPr>
              <a:t> επικοινωνίας μέσω </a:t>
            </a:r>
            <a:r>
              <a:rPr lang="en-US" sz="1200" kern="1200" dirty="0">
                <a:solidFill>
                  <a:schemeClr val="tx1"/>
                </a:solidFill>
                <a:effectLst/>
                <a:latin typeface="+mn-lt"/>
                <a:ea typeface="+mn-ea"/>
                <a:cs typeface="+mn-cs"/>
              </a:rPr>
              <a:t>Internet</a:t>
            </a:r>
            <a:r>
              <a:rPr lang="el-GR" sz="1200" kern="1200" dirty="0">
                <a:solidFill>
                  <a:schemeClr val="tx1"/>
                </a:solidFill>
                <a:effectLst/>
                <a:latin typeface="+mn-lt"/>
                <a:ea typeface="+mn-ea"/>
                <a:cs typeface="+mn-cs"/>
              </a:rPr>
              <a:t>.</a:t>
            </a:r>
          </a:p>
          <a:p>
            <a:endParaRPr lang="en-GB"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επιτυχία του </a:t>
            </a:r>
            <a:r>
              <a:rPr lang="en-US" sz="1200" kern="1200" dirty="0">
                <a:solidFill>
                  <a:schemeClr val="tx1"/>
                </a:solidFill>
                <a:effectLst/>
                <a:latin typeface="+mn-lt"/>
                <a:ea typeface="+mn-ea"/>
                <a:cs typeface="+mn-cs"/>
              </a:rPr>
              <a:t>Skype</a:t>
            </a:r>
            <a:r>
              <a:rPr lang="el-GR" sz="1200" kern="1200" dirty="0">
                <a:solidFill>
                  <a:schemeClr val="tx1"/>
                </a:solidFill>
                <a:effectLst/>
                <a:latin typeface="+mn-lt"/>
                <a:ea typeface="+mn-ea"/>
                <a:cs typeface="+mn-cs"/>
              </a:rPr>
              <a:t> δεν οφείλεται μόνο στην τεχνική του λύση, αλλά και στο γεγονός ότι έλυσε πρακτικά προβλήματα χρηστών: αναγνώριση με όνομα αντί αριθμού, χαμηλό κόστος επικοινωνίας, διαθεσιμότητα σε πολλές πλατφόρμες και αίσθηση ενιαίου δικτύου χρηστών. Αυτά τα χαρακτηριστικά το έκαναν ιδιαίτερα ελκυστικό, ακόμη κι αν τεχνολογικά παρέμενε κλειστό.</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94</a:t>
            </a:fld>
            <a:endParaRPr lang="el-GR"/>
          </a:p>
        </p:txBody>
      </p:sp>
    </p:spTree>
    <p:extLst>
      <p:ext uri="{BB962C8B-B14F-4D97-AF65-F5344CB8AC3E}">
        <p14:creationId xmlns:p14="http://schemas.microsoft.com/office/powerpoint/2010/main" val="5373665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Το Skype αποτέλεσε ένα από τα πιο γνωστά παραδείγματα </a:t>
            </a:r>
            <a:r>
              <a:rPr lang="el-GR" dirty="0" err="1"/>
              <a:t>ιδιοταγούς</a:t>
            </a:r>
            <a:r>
              <a:rPr lang="el-GR" dirty="0"/>
              <a:t> τεχνολογίας βιντεοδιάσκεψης και </a:t>
            </a:r>
            <a:r>
              <a:rPr lang="el-GR" dirty="0" err="1"/>
              <a:t>VoIP</a:t>
            </a:r>
            <a:r>
              <a:rPr lang="el-GR" dirty="0"/>
              <a:t>. Χρησιμοποιούσε κλειστό πρωτόκολλο, κρυπτογραφημένη σηματοδότηση και μηχανισμούς προσαρμογής ποιότητας ανάλογα με την κατάσταση του δικτύου. Η αξιοποίηση P2P αρχιτεκτονικής του έδωσε σημαντική ευελιξία και κλιμάκωση.</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95</a:t>
            </a:fld>
            <a:endParaRPr lang="el-GR"/>
          </a:p>
        </p:txBody>
      </p:sp>
    </p:spTree>
    <p:extLst>
      <p:ext uri="{BB962C8B-B14F-4D97-AF65-F5344CB8AC3E}">
        <p14:creationId xmlns:p14="http://schemas.microsoft.com/office/powerpoint/2010/main" val="33651208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αρχιτεκτονική του Skype βασίστηκε σε υβριδικό μοντέλο </a:t>
            </a:r>
            <a:r>
              <a:rPr lang="el-GR" dirty="0" err="1"/>
              <a:t>peer-to-peer</a:t>
            </a:r>
            <a:r>
              <a:rPr lang="el-GR" dirty="0"/>
              <a:t>. </a:t>
            </a:r>
            <a:r>
              <a:rPr lang="el-GR" sz="1200" kern="1200" dirty="0">
                <a:solidFill>
                  <a:schemeClr val="tx1"/>
                </a:solidFill>
                <a:effectLst/>
                <a:latin typeface="+mn-lt"/>
                <a:ea typeface="+mn-ea"/>
                <a:cs typeface="+mn-cs"/>
              </a:rPr>
              <a:t>Οι απλοί </a:t>
            </a:r>
            <a:r>
              <a:rPr lang="en-US" sz="1200" kern="1200" dirty="0">
                <a:solidFill>
                  <a:schemeClr val="tx1"/>
                </a:solidFill>
                <a:effectLst/>
                <a:latin typeface="+mn-lt"/>
                <a:ea typeface="+mn-ea"/>
                <a:cs typeface="+mn-cs"/>
              </a:rPr>
              <a:t>clients</a:t>
            </a:r>
            <a:r>
              <a:rPr lang="el-GR" sz="1200" kern="1200" dirty="0">
                <a:solidFill>
                  <a:schemeClr val="tx1"/>
                </a:solidFill>
                <a:effectLst/>
                <a:latin typeface="+mn-lt"/>
                <a:ea typeface="+mn-ea"/>
                <a:cs typeface="+mn-cs"/>
              </a:rPr>
              <a:t> λειτουργούσαν ως ομότιμοι, ενώ ειδικοί κόμβοι με περισσότερους πόρους -οι </a:t>
            </a:r>
            <a:r>
              <a:rPr lang="en-US" sz="1200" kern="1200" dirty="0">
                <a:solidFill>
                  <a:schemeClr val="tx1"/>
                </a:solidFill>
                <a:effectLst/>
                <a:latin typeface="+mn-lt"/>
                <a:ea typeface="+mn-ea"/>
                <a:cs typeface="+mn-cs"/>
              </a:rPr>
              <a:t>super nodes</a:t>
            </a:r>
            <a:r>
              <a:rPr lang="el-GR" sz="1200" kern="1200" dirty="0">
                <a:solidFill>
                  <a:schemeClr val="tx1"/>
                </a:solidFill>
                <a:effectLst/>
                <a:latin typeface="+mn-lt"/>
                <a:ea typeface="+mn-ea"/>
                <a:cs typeface="+mn-cs"/>
              </a:rPr>
              <a:t>- αναλάμβαναν ενισχυμένες λειτουργίες εντοπισμού και </a:t>
            </a:r>
            <a:r>
              <a:rPr lang="en-US" sz="1200" kern="1200" dirty="0">
                <a:solidFill>
                  <a:schemeClr val="tx1"/>
                </a:solidFill>
                <a:effectLst/>
                <a:latin typeface="+mn-lt"/>
                <a:ea typeface="+mn-ea"/>
                <a:cs typeface="+mn-cs"/>
              </a:rPr>
              <a:t>overlay</a:t>
            </a:r>
            <a:r>
              <a:rPr lang="el-GR" sz="1200" kern="1200" dirty="0">
                <a:solidFill>
                  <a:schemeClr val="tx1"/>
                </a:solidFill>
                <a:effectLst/>
                <a:latin typeface="+mn-lt"/>
                <a:ea typeface="+mn-ea"/>
                <a:cs typeface="+mn-cs"/>
              </a:rPr>
              <a:t> διασύνδεσης </a:t>
            </a:r>
            <a:r>
              <a:rPr lang="el-GR" dirty="0"/>
              <a:t>στην ανακάλυψη χρηστών και στη διαχείριση της </a:t>
            </a:r>
            <a:r>
              <a:rPr lang="el-GR" dirty="0" err="1"/>
              <a:t>overlay</a:t>
            </a:r>
            <a:r>
              <a:rPr lang="el-GR" dirty="0"/>
              <a:t> δομής του δικτύου.</a:t>
            </a:r>
            <a:endParaRPr lang="en-GB" dirty="0"/>
          </a:p>
          <a:p>
            <a:endParaRPr lang="en-GB"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Με αυτό τον τρόπο η υπηρεσία μπορούσε να κλιμακώνεται χωρίς να στηρίζεται αποκλειστικά σε κεντρικό </a:t>
            </a:r>
            <a:r>
              <a:rPr lang="en-US" sz="1200" kern="1200" dirty="0">
                <a:solidFill>
                  <a:schemeClr val="tx1"/>
                </a:solidFill>
                <a:effectLst/>
                <a:latin typeface="+mn-lt"/>
                <a:ea typeface="+mn-ea"/>
                <a:cs typeface="+mn-cs"/>
              </a:rPr>
              <a:t>data center</a:t>
            </a:r>
            <a:r>
              <a:rPr lang="el-GR" sz="1200" kern="1200" dirty="0">
                <a:solidFill>
                  <a:schemeClr val="tx1"/>
                </a:solidFill>
                <a:effectLst/>
                <a:latin typeface="+mn-lt"/>
                <a:ea typeface="+mn-ea"/>
                <a:cs typeface="+mn-cs"/>
              </a:rPr>
              <a:t> για κάθε λειτουργία.</a:t>
            </a:r>
          </a:p>
          <a:p>
            <a:endParaRPr lang="en-GB"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προσέγγιση αυτή είναι σημαντική από εκπαιδευτική άποψη, γιατί δείχνει πώς ένα σύστημα μπορεί να μοιράζει τις ευθύνες μεταξύ κεντρικής και αποκεντρωμένης υποδομής. Ταυτόχρονα δείχνει και τα όρια του </a:t>
            </a:r>
            <a:r>
              <a:rPr lang="en-US" sz="1200" kern="1200" dirty="0">
                <a:solidFill>
                  <a:schemeClr val="tx1"/>
                </a:solidFill>
                <a:effectLst/>
                <a:latin typeface="+mn-lt"/>
                <a:ea typeface="+mn-ea"/>
                <a:cs typeface="+mn-cs"/>
              </a:rPr>
              <a:t>P</a:t>
            </a:r>
            <a:r>
              <a:rPr lang="el-GR" sz="1200" kern="12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P</a:t>
            </a:r>
            <a:r>
              <a:rPr lang="el-GR" sz="1200" kern="1200" dirty="0">
                <a:solidFill>
                  <a:schemeClr val="tx1"/>
                </a:solidFill>
                <a:effectLst/>
                <a:latin typeface="+mn-lt"/>
                <a:ea typeface="+mn-ea"/>
                <a:cs typeface="+mn-cs"/>
              </a:rPr>
              <a:t>: όσο αυξάνεται η πολυπλοκότητα των ρυθμίσεων δικτύου, τόσο μεγαλώνει η ανάγκη για μηχανισμούς </a:t>
            </a:r>
            <a:r>
              <a:rPr lang="en-US" sz="1200" kern="1200" dirty="0">
                <a:solidFill>
                  <a:schemeClr val="tx1"/>
                </a:solidFill>
                <a:effectLst/>
                <a:latin typeface="+mn-lt"/>
                <a:ea typeface="+mn-ea"/>
                <a:cs typeface="+mn-cs"/>
              </a:rPr>
              <a:t>relaying</a:t>
            </a:r>
            <a:r>
              <a:rPr lang="el-GR" sz="1200" kern="1200" dirty="0">
                <a:solidFill>
                  <a:schemeClr val="tx1"/>
                </a:solidFill>
                <a:effectLst/>
                <a:latin typeface="+mn-lt"/>
                <a:ea typeface="+mn-ea"/>
                <a:cs typeface="+mn-cs"/>
              </a:rPr>
              <a:t> και κεντρικό έλεγχο.</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96</a:t>
            </a:fld>
            <a:endParaRPr lang="el-GR"/>
          </a:p>
        </p:txBody>
      </p:sp>
    </p:spTree>
    <p:extLst>
      <p:ext uri="{BB962C8B-B14F-4D97-AF65-F5344CB8AC3E}">
        <p14:creationId xmlns:p14="http://schemas.microsoft.com/office/powerpoint/2010/main" val="10968015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τυπική λειτουργία ενός Skype </a:t>
            </a:r>
            <a:r>
              <a:rPr lang="el-GR" dirty="0" err="1"/>
              <a:t>client</a:t>
            </a:r>
            <a:r>
              <a:rPr lang="el-GR" dirty="0"/>
              <a:t> περιλάμβανε σύνδεση στον </a:t>
            </a:r>
            <a:r>
              <a:rPr lang="el-GR" dirty="0" err="1"/>
              <a:t>login</a:t>
            </a:r>
            <a:r>
              <a:rPr lang="el-GR" dirty="0"/>
              <a:t> </a:t>
            </a:r>
            <a:r>
              <a:rPr lang="el-GR" dirty="0" err="1"/>
              <a:t>server</a:t>
            </a:r>
            <a:r>
              <a:rPr lang="el-GR" dirty="0"/>
              <a:t> για έλεγχο ταυτότητας και στη συνέχεια σύνδεση με το </a:t>
            </a:r>
            <a:r>
              <a:rPr lang="el-GR" dirty="0" err="1"/>
              <a:t>overlay</a:t>
            </a:r>
            <a:r>
              <a:rPr lang="el-GR" dirty="0"/>
              <a:t> δίκτυο μέσω </a:t>
            </a:r>
            <a:r>
              <a:rPr lang="el-GR" dirty="0" err="1"/>
              <a:t>super</a:t>
            </a:r>
            <a:r>
              <a:rPr lang="el-GR" dirty="0"/>
              <a:t> </a:t>
            </a:r>
            <a:r>
              <a:rPr lang="el-GR" dirty="0" err="1"/>
              <a:t>nodes</a:t>
            </a:r>
            <a:r>
              <a:rPr lang="el-GR" dirty="0"/>
              <a:t>. Από εκεί μπορούσε να εντοπίσει τον καλούμενο και να προσπαθήσει να δημιουργήσει απευθείας επικοινωνία. Η διαδικασία αυτή ανέδειξε την αποτελεσματικότητα του P2P μοντέλου σε μεγάλης κλίμακας υπηρεσίες.</a:t>
            </a:r>
          </a:p>
          <a:p>
            <a:endParaRPr lang="el-GR" dirty="0"/>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97</a:t>
            </a:fld>
            <a:endParaRPr lang="el-GR"/>
          </a:p>
        </p:txBody>
      </p:sp>
    </p:spTree>
    <p:extLst>
      <p:ext uri="{BB962C8B-B14F-4D97-AF65-F5344CB8AC3E}">
        <p14:creationId xmlns:p14="http://schemas.microsoft.com/office/powerpoint/2010/main" val="32261697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Ένα από τα βασικά προβλήματα στις υπηρεσίες βιντεοδιάσκεψης είναι η διέλευση μέσω NAT. </a:t>
            </a:r>
          </a:p>
          <a:p>
            <a:r>
              <a:rPr lang="el-GR" sz="1200" kern="1200" dirty="0">
                <a:solidFill>
                  <a:schemeClr val="tx1"/>
                </a:solidFill>
                <a:effectLst/>
                <a:latin typeface="+mn-lt"/>
                <a:ea typeface="+mn-ea"/>
                <a:cs typeface="+mn-cs"/>
              </a:rPr>
              <a:t>Σε πολλά δίκτυα οι χρήστες βρίσκονται πίσω από </a:t>
            </a:r>
            <a:r>
              <a:rPr lang="en-US" sz="1200" kern="1200" dirty="0">
                <a:solidFill>
                  <a:schemeClr val="tx1"/>
                </a:solidFill>
                <a:effectLst/>
                <a:latin typeface="+mn-lt"/>
                <a:ea typeface="+mn-ea"/>
                <a:cs typeface="+mn-cs"/>
              </a:rPr>
              <a:t>NAT</a:t>
            </a:r>
            <a:r>
              <a:rPr lang="el-GR" sz="1200" kern="1200" dirty="0">
                <a:solidFill>
                  <a:schemeClr val="tx1"/>
                </a:solidFill>
                <a:effectLst/>
                <a:latin typeface="+mn-lt"/>
                <a:ea typeface="+mn-ea"/>
                <a:cs typeface="+mn-cs"/>
              </a:rPr>
              <a:t>, πράγμα που σημαίνει ότι δεν είναι άμεσα </a:t>
            </a:r>
            <a:r>
              <a:rPr lang="el-GR" sz="1200" kern="1200" dirty="0" err="1">
                <a:solidFill>
                  <a:schemeClr val="tx1"/>
                </a:solidFill>
                <a:effectLst/>
                <a:latin typeface="+mn-lt"/>
                <a:ea typeface="+mn-ea"/>
                <a:cs typeface="+mn-cs"/>
              </a:rPr>
              <a:t>προσβάσιμοι</a:t>
            </a:r>
            <a:r>
              <a:rPr lang="el-GR" sz="1200" kern="1200" dirty="0">
                <a:solidFill>
                  <a:schemeClr val="tx1"/>
                </a:solidFill>
                <a:effectLst/>
                <a:latin typeface="+mn-lt"/>
                <a:ea typeface="+mn-ea"/>
                <a:cs typeface="+mn-cs"/>
              </a:rPr>
              <a:t> από το εξωτερικό Διαδίκτυο. Αυτό δημιουργεί σοβαρό πρόβλημα σε </a:t>
            </a:r>
            <a:r>
              <a:rPr lang="en-US" sz="1200" kern="1200" dirty="0">
                <a:solidFill>
                  <a:schemeClr val="tx1"/>
                </a:solidFill>
                <a:effectLst/>
                <a:latin typeface="+mn-lt"/>
                <a:ea typeface="+mn-ea"/>
                <a:cs typeface="+mn-cs"/>
              </a:rPr>
              <a:t>P</a:t>
            </a:r>
            <a:r>
              <a:rPr lang="el-GR" sz="1200" kern="12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P</a:t>
            </a:r>
            <a:r>
              <a:rPr lang="el-GR" sz="1200" kern="1200" dirty="0">
                <a:solidFill>
                  <a:schemeClr val="tx1"/>
                </a:solidFill>
                <a:effectLst/>
                <a:latin typeface="+mn-lt"/>
                <a:ea typeface="+mn-ea"/>
                <a:cs typeface="+mn-cs"/>
              </a:rPr>
              <a:t> υπηρεσίες, όπου ιδανικά ένας χρήστης θα έπρεπε να συνδέεται απευθείας με έναν άλλο. Αν και οι εξερχόμενες συνδέσεις είναι συνήθως εφικτές, οι εισερχόμενες δεν είναι πάντα δυνατές.</a:t>
            </a:r>
          </a:p>
          <a:p>
            <a:r>
              <a:rPr lang="el-GR" sz="1200" kern="1200" dirty="0">
                <a:solidFill>
                  <a:schemeClr val="tx1"/>
                </a:solidFill>
                <a:effectLst/>
                <a:latin typeface="+mn-lt"/>
                <a:ea typeface="+mn-ea"/>
                <a:cs typeface="+mn-cs"/>
              </a:rPr>
              <a:t>Το </a:t>
            </a:r>
            <a:r>
              <a:rPr lang="en-US" sz="1200" kern="1200" dirty="0">
                <a:solidFill>
                  <a:schemeClr val="tx1"/>
                </a:solidFill>
                <a:effectLst/>
                <a:latin typeface="+mn-lt"/>
                <a:ea typeface="+mn-ea"/>
                <a:cs typeface="+mn-cs"/>
              </a:rPr>
              <a:t>Skype</a:t>
            </a:r>
            <a:r>
              <a:rPr lang="el-GR" sz="1200" kern="1200" dirty="0">
                <a:solidFill>
                  <a:schemeClr val="tx1"/>
                </a:solidFill>
                <a:effectLst/>
                <a:latin typeface="+mn-lt"/>
                <a:ea typeface="+mn-ea"/>
                <a:cs typeface="+mn-cs"/>
              </a:rPr>
              <a:t> αντιμετώπισε αυτό το ζήτημα χρησιμοποιώντας τεχνικές </a:t>
            </a:r>
            <a:r>
              <a:rPr lang="en-US" sz="1200" kern="1200" dirty="0">
                <a:solidFill>
                  <a:schemeClr val="tx1"/>
                </a:solidFill>
                <a:effectLst/>
                <a:latin typeface="+mn-lt"/>
                <a:ea typeface="+mn-ea"/>
                <a:cs typeface="+mn-cs"/>
              </a:rPr>
              <a:t>relay</a:t>
            </a:r>
            <a:r>
              <a:rPr lang="el-GR" sz="1200" kern="1200" dirty="0">
                <a:solidFill>
                  <a:schemeClr val="tx1"/>
                </a:solidFill>
                <a:effectLst/>
                <a:latin typeface="+mn-lt"/>
                <a:ea typeface="+mn-ea"/>
                <a:cs typeface="+mn-cs"/>
              </a:rPr>
              <a:t> μέσω </a:t>
            </a:r>
            <a:r>
              <a:rPr lang="en-US" sz="1200" kern="1200" dirty="0">
                <a:solidFill>
                  <a:schemeClr val="tx1"/>
                </a:solidFill>
                <a:effectLst/>
                <a:latin typeface="+mn-lt"/>
                <a:ea typeface="+mn-ea"/>
                <a:cs typeface="+mn-cs"/>
              </a:rPr>
              <a:t>super nodes</a:t>
            </a:r>
            <a:r>
              <a:rPr lang="el-GR" sz="1200" kern="1200" dirty="0">
                <a:solidFill>
                  <a:schemeClr val="tx1"/>
                </a:solidFill>
                <a:effectLst/>
                <a:latin typeface="+mn-lt"/>
                <a:ea typeface="+mn-ea"/>
                <a:cs typeface="+mn-cs"/>
              </a:rPr>
              <a:t> ή άλλων ενδιάμεσων μηχανισμών. Με απλά λόγια, όταν η άμεση σύνδεση αποτύγχανε, η υπηρεσία επιχειρούσε να μεταφέρει ή να δρομολογήσει την επικοινωνία μέσα από ήδη </a:t>
            </a:r>
            <a:r>
              <a:rPr lang="el-GR" sz="1200" kern="1200" dirty="0" err="1">
                <a:solidFill>
                  <a:schemeClr val="tx1"/>
                </a:solidFill>
                <a:effectLst/>
                <a:latin typeface="+mn-lt"/>
                <a:ea typeface="+mn-ea"/>
                <a:cs typeface="+mn-cs"/>
              </a:rPr>
              <a:t>προσβάσιμους</a:t>
            </a:r>
            <a:r>
              <a:rPr lang="el-GR" sz="1200" kern="1200" dirty="0">
                <a:solidFill>
                  <a:schemeClr val="tx1"/>
                </a:solidFill>
                <a:effectLst/>
                <a:latin typeface="+mn-lt"/>
                <a:ea typeface="+mn-ea"/>
                <a:cs typeface="+mn-cs"/>
              </a:rPr>
              <a:t> ενδιάμεσους κόμβους. Αυτή η πρακτική βελτίωσε δραστικά το ποσοστό επιτυχίας κλήσεων, αλλά εισήγαγε μεγαλύτερη εξάρτηση από το δίκτυο της υπηρεσίας.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98</a:t>
            </a:fld>
            <a:endParaRPr lang="el-GR"/>
          </a:p>
        </p:txBody>
      </p:sp>
    </p:spTree>
    <p:extLst>
      <p:ext uri="{BB962C8B-B14F-4D97-AF65-F5344CB8AC3E}">
        <p14:creationId xmlns:p14="http://schemas.microsoft.com/office/powerpoint/2010/main" val="345247172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Πριν από την ευρεία υιοθέτηση ανοικτών τεχνολογιών όπως το </a:t>
            </a:r>
            <a:r>
              <a:rPr lang="el-GR" dirty="0" err="1"/>
              <a:t>WebRTC</a:t>
            </a:r>
            <a:r>
              <a:rPr lang="el-GR" dirty="0"/>
              <a:t>, πολλές υπηρεσίες τηλεδιάσκεψης μέσα από τον </a:t>
            </a:r>
            <a:r>
              <a:rPr lang="el-GR" dirty="0" err="1"/>
              <a:t>browser</a:t>
            </a:r>
            <a:r>
              <a:rPr lang="el-GR" dirty="0"/>
              <a:t> βασίζονταν σε πρόσθετα όπως το Flash Player. Η προσέγγιση αυτή επέτρεψε τη διάδοση </a:t>
            </a:r>
            <a:r>
              <a:rPr lang="el-GR" dirty="0" err="1"/>
              <a:t>browser-based</a:t>
            </a:r>
            <a:r>
              <a:rPr lang="el-GR" dirty="0"/>
              <a:t> υπηρεσιών, αλλά ταυτόχρονα δημιούργησε εξάρτηση από </a:t>
            </a:r>
            <a:r>
              <a:rPr lang="el-GR" dirty="0" err="1"/>
              <a:t>ιδιοταγείς</a:t>
            </a:r>
            <a:r>
              <a:rPr lang="el-GR" dirty="0"/>
              <a:t> τεχνολογίες και εξειδικευμένους εξυπηρετητές.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100</a:t>
            </a:fld>
            <a:endParaRPr lang="el-GR"/>
          </a:p>
        </p:txBody>
      </p:sp>
    </p:spTree>
    <p:extLst>
      <p:ext uri="{BB962C8B-B14F-4D97-AF65-F5344CB8AC3E}">
        <p14:creationId xmlns:p14="http://schemas.microsoft.com/office/powerpoint/2010/main" val="352882276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Οι εφαρμογές που βασίζονταν στο Flash αξιοποιούσαν το οικοσύστημα της </a:t>
            </a:r>
            <a:r>
              <a:rPr lang="el-GR" dirty="0" err="1"/>
              <a:t>Adobe</a:t>
            </a:r>
            <a:r>
              <a:rPr lang="el-GR" dirty="0"/>
              <a:t> για να παρέχουν βίντεο, ήχο και </a:t>
            </a:r>
            <a:r>
              <a:rPr lang="el-GR" dirty="0" err="1"/>
              <a:t>διαδραστικότητα</a:t>
            </a:r>
            <a:r>
              <a:rPr lang="el-GR" dirty="0"/>
              <a:t> μέσα από τον </a:t>
            </a:r>
            <a:r>
              <a:rPr lang="el-GR" dirty="0" err="1"/>
              <a:t>browser</a:t>
            </a:r>
            <a:r>
              <a:rPr lang="el-GR" dirty="0"/>
              <a:t>. Η ύπαρξη </a:t>
            </a:r>
            <a:r>
              <a:rPr lang="el-GR" dirty="0" err="1"/>
              <a:t>media</a:t>
            </a:r>
            <a:r>
              <a:rPr lang="el-GR" dirty="0"/>
              <a:t> </a:t>
            </a:r>
            <a:r>
              <a:rPr lang="el-GR" dirty="0" err="1"/>
              <a:t>servers</a:t>
            </a:r>
            <a:r>
              <a:rPr lang="el-GR" dirty="0"/>
              <a:t> όπως ο Flash </a:t>
            </a:r>
            <a:r>
              <a:rPr lang="el-GR" dirty="0" err="1"/>
              <a:t>Media</a:t>
            </a:r>
            <a:r>
              <a:rPr lang="el-GR" dirty="0"/>
              <a:t> Server, αλλά και εναλλακτικές υλοποιήσεις όπως Red5 και </a:t>
            </a:r>
            <a:r>
              <a:rPr lang="el-GR" dirty="0" err="1"/>
              <a:t>Wowza</a:t>
            </a:r>
            <a:r>
              <a:rPr lang="el-GR" dirty="0"/>
              <a:t>, επέτρεψαν την ανάπτυξη πολλών εμπορικών και ανοικτών λύσεων.</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διαφάνεια αυτή τονίζει τον ρόλο του εξυπηρετητή Flash </a:t>
            </a:r>
            <a:r>
              <a:rPr lang="el-GR" dirty="0" err="1"/>
              <a:t>Media</a:t>
            </a:r>
            <a:r>
              <a:rPr lang="el-GR" dirty="0"/>
              <a:t> Server ως κεντρικού σημείου διαχείρισης και διανομής των ροών πολυμέσων. Σε αντίθεση με το P2P μοντέλο του Skype, εδώ η αρχιτεκτονική είναι σαφώς πιο </a:t>
            </a:r>
            <a:r>
              <a:rPr lang="el-GR" dirty="0" err="1"/>
              <a:t>κεντρικοποιημένη</a:t>
            </a:r>
            <a:r>
              <a:rPr lang="el-GR"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101</a:t>
            </a:fld>
            <a:endParaRPr lang="el-GR"/>
          </a:p>
        </p:txBody>
      </p:sp>
    </p:spTree>
    <p:extLst>
      <p:ext uri="{BB962C8B-B14F-4D97-AF65-F5344CB8AC3E}">
        <p14:creationId xmlns:p14="http://schemas.microsoft.com/office/powerpoint/2010/main" val="43326081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πολυμερής βιντεοδιάσκεψη με εξυπηρετητή Flash δείχνει πώς μια κεντρική υποδομή μπορεί να αναλάβει τη διαχείριση πολλών συμμετεχόντων. Η προσέγγιση αυτή απλοποιεί τη λειτουργία των πελατών, αλλά αυξάνει τις απαιτήσεις στο κεντρικό σύστημα.</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Οι εφαρμογές Flash είχαν τόσο πλεονεκτήματα όσο και μειονεκτήματα. Από τη μία πλευρά ήταν πιο φιλικές προς τον χρήστη και δεν απαιτούσαν εξειδικευμένο </a:t>
            </a:r>
            <a:r>
              <a:rPr lang="el-GR" dirty="0" err="1"/>
              <a:t>hardware</a:t>
            </a:r>
            <a:r>
              <a:rPr lang="el-GR" dirty="0"/>
              <a:t>. Από την άλλη πλευρά </a:t>
            </a:r>
            <a:r>
              <a:rPr lang="el-GR" dirty="0" err="1"/>
              <a:t>εξαρτώνταν</a:t>
            </a:r>
            <a:r>
              <a:rPr lang="el-GR" dirty="0"/>
              <a:t> από πρόσθετα και συχνά απαιτούσαν αυξημένο εύρος ζώνης και κεντρική υποδομή. Η σύγκριση αυτή βοηθά τους φοιτητές να κατανοήσουν τη θέση των τεχνολογιών αυτών στην ιστορική εξέλιξη της βιντεοδιάσκεψης.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103</a:t>
            </a:fld>
            <a:endParaRPr lang="el-GR"/>
          </a:p>
        </p:txBody>
      </p:sp>
    </p:spTree>
    <p:extLst>
      <p:ext uri="{BB962C8B-B14F-4D97-AF65-F5344CB8AC3E}">
        <p14:creationId xmlns:p14="http://schemas.microsoft.com/office/powerpoint/2010/main" val="279797157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ενότητα αυτή παρουσίασε τις βασικές κλειστές και </a:t>
            </a:r>
            <a:r>
              <a:rPr lang="el-GR" dirty="0" err="1"/>
              <a:t>ιδιοταγείς</a:t>
            </a:r>
            <a:r>
              <a:rPr lang="el-GR" dirty="0"/>
              <a:t> τεχνολογίες βιντεοδιάσκεψης. Μέσα από το Skype και τις Flash-</a:t>
            </a:r>
            <a:r>
              <a:rPr lang="el-GR" dirty="0" err="1"/>
              <a:t>based</a:t>
            </a:r>
            <a:r>
              <a:rPr lang="el-GR" dirty="0"/>
              <a:t> πλατφόρμες έγινε σαφές πώς αναπτύχθηκαν ισχυρές υπηρεσίες εκτός των ανοικτών προτύπων, αλλά και ποιοι περιορισμοί συνδέονται με την έλλειψη </a:t>
            </a:r>
            <a:r>
              <a:rPr lang="el-GR" dirty="0" err="1"/>
              <a:t>διαλειτουργικότητας</a:t>
            </a:r>
            <a:r>
              <a:rPr lang="el-GR" dirty="0"/>
              <a:t> και την εξάρτηση από συγκεκριμένες τεχνολογίες.</a:t>
            </a:r>
          </a:p>
          <a:p>
            <a:endParaRPr lang="el-GR" dirty="0"/>
          </a:p>
          <a:p>
            <a:r>
              <a:rPr lang="el-GR" sz="1200" b="0" kern="1200" dirty="0">
                <a:solidFill>
                  <a:schemeClr val="tx1"/>
                </a:solidFill>
                <a:effectLst/>
                <a:latin typeface="+mn-lt"/>
                <a:ea typeface="+mn-ea"/>
                <a:cs typeface="+mn-cs"/>
              </a:rPr>
              <a:t>Πλεονεκτήματα και περιορισμοί των κλειστών λύσεων</a:t>
            </a:r>
            <a:endParaRPr lang="el-GR" sz="1200" b="1" kern="1200" dirty="0">
              <a:solidFill>
                <a:schemeClr val="tx1"/>
              </a:solidFill>
              <a:effectLst/>
              <a:latin typeface="+mn-lt"/>
              <a:ea typeface="+mn-ea"/>
              <a:cs typeface="+mn-cs"/>
            </a:endParaRP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Οι κλειστές λύσεις προσέφεραν συχνά άριστη εμπειρία χρήστη, προσεγμένη </a:t>
            </a:r>
            <a:r>
              <a:rPr lang="el-GR" sz="1200" kern="1200" dirty="0" err="1">
                <a:solidFill>
                  <a:schemeClr val="tx1"/>
                </a:solidFill>
                <a:effectLst/>
                <a:latin typeface="+mn-lt"/>
                <a:ea typeface="+mn-ea"/>
                <a:cs typeface="+mn-cs"/>
              </a:rPr>
              <a:t>διεπαφή</a:t>
            </a:r>
            <a:r>
              <a:rPr lang="el-GR" sz="1200" kern="1200" dirty="0">
                <a:solidFill>
                  <a:schemeClr val="tx1"/>
                </a:solidFill>
                <a:effectLst/>
                <a:latin typeface="+mn-lt"/>
                <a:ea typeface="+mn-ea"/>
                <a:cs typeface="+mn-cs"/>
              </a:rPr>
              <a:t>, εύκολη εγκατάσταση και δυνατότητες που τα ανοικτά πρότυπα δεν είχαν ακόμη τυποποιήσει ή διαδώσει. Επίσης έδιναν στους </a:t>
            </a:r>
            <a:r>
              <a:rPr lang="el-GR" sz="1200" kern="1200" dirty="0" err="1">
                <a:solidFill>
                  <a:schemeClr val="tx1"/>
                </a:solidFill>
                <a:effectLst/>
                <a:latin typeface="+mn-lt"/>
                <a:ea typeface="+mn-ea"/>
                <a:cs typeface="+mn-cs"/>
              </a:rPr>
              <a:t>παρόχους</a:t>
            </a:r>
            <a:r>
              <a:rPr lang="el-GR" sz="1200" kern="1200" dirty="0">
                <a:solidFill>
                  <a:schemeClr val="tx1"/>
                </a:solidFill>
                <a:effectLst/>
                <a:latin typeface="+mn-lt"/>
                <a:ea typeface="+mn-ea"/>
                <a:cs typeface="+mn-cs"/>
              </a:rPr>
              <a:t> μεγάλο βαθμό ελέγχου πάνω στην ποιότητα και στην εξέλιξη της υπηρεσίας.</a:t>
            </a:r>
          </a:p>
          <a:p>
            <a:r>
              <a:rPr lang="el-GR" sz="1200" kern="1200" dirty="0">
                <a:solidFill>
                  <a:schemeClr val="tx1"/>
                </a:solidFill>
                <a:effectLst/>
                <a:latin typeface="+mn-lt"/>
                <a:ea typeface="+mn-ea"/>
                <a:cs typeface="+mn-cs"/>
              </a:rPr>
              <a:t>Από την άλλη πλευρά, η απουσία ανοικτών προδιαγραφών δημιουργούσε προβλήματα συμβατότητας, </a:t>
            </a:r>
            <a:r>
              <a:rPr lang="el-GR" sz="1200" kern="1200" dirty="0" err="1">
                <a:solidFill>
                  <a:schemeClr val="tx1"/>
                </a:solidFill>
                <a:effectLst/>
                <a:latin typeface="+mn-lt"/>
                <a:ea typeface="+mn-ea"/>
                <a:cs typeface="+mn-cs"/>
              </a:rPr>
              <a:t>φορητότητας</a:t>
            </a:r>
            <a:r>
              <a:rPr lang="el-GR" sz="1200" kern="1200" dirty="0">
                <a:solidFill>
                  <a:schemeClr val="tx1"/>
                </a:solidFill>
                <a:effectLst/>
                <a:latin typeface="+mn-lt"/>
                <a:ea typeface="+mn-ea"/>
                <a:cs typeface="+mn-cs"/>
              </a:rPr>
              <a:t> και μακροχρόνιας βιωσιμότητας. Όταν μια πλατφόρμα εγκαταλειπόταν ή άλλαζε επιχειρηματικό μοντέλο, οι χρήστες και οι οργανισμοί που είχαν επενδύσει σε αυτήν έμεναν εξαρτημένοι από επιλογές που δεν έλεγχαν. Αυτό το δίπολο χρηστικότητας και </a:t>
            </a:r>
            <a:r>
              <a:rPr lang="el-GR" sz="1200" kern="1200" dirty="0" err="1">
                <a:solidFill>
                  <a:schemeClr val="tx1"/>
                </a:solidFill>
                <a:effectLst/>
                <a:latin typeface="+mn-lt"/>
                <a:ea typeface="+mn-ea"/>
                <a:cs typeface="+mn-cs"/>
              </a:rPr>
              <a:t>διαλειτουργικότητας</a:t>
            </a:r>
            <a:r>
              <a:rPr lang="el-GR" sz="1200" kern="1200" dirty="0">
                <a:solidFill>
                  <a:schemeClr val="tx1"/>
                </a:solidFill>
                <a:effectLst/>
                <a:latin typeface="+mn-lt"/>
                <a:ea typeface="+mn-ea"/>
                <a:cs typeface="+mn-cs"/>
              </a:rPr>
              <a:t> είναι βασικό συμπέρασμα της ενότητας.</a:t>
            </a:r>
          </a:p>
          <a:p>
            <a:endParaRPr lang="el-GR" sz="1200" b="0" kern="1200" dirty="0">
              <a:solidFill>
                <a:schemeClr val="tx1"/>
              </a:solidFill>
              <a:effectLst/>
              <a:latin typeface="+mn-lt"/>
              <a:ea typeface="+mn-ea"/>
              <a:cs typeface="+mn-cs"/>
            </a:endParaRPr>
          </a:p>
          <a:p>
            <a:r>
              <a:rPr lang="el-GR" sz="1200" b="0" kern="1200" dirty="0">
                <a:solidFill>
                  <a:schemeClr val="tx1"/>
                </a:solidFill>
                <a:effectLst/>
                <a:latin typeface="+mn-lt"/>
                <a:ea typeface="+mn-ea"/>
                <a:cs typeface="+mn-cs"/>
              </a:rPr>
              <a:t>Ιστορική αποτίμηση</a:t>
            </a:r>
            <a:endParaRPr lang="el-GR" sz="1200" b="1" kern="1200" dirty="0">
              <a:solidFill>
                <a:schemeClr val="tx1"/>
              </a:solidFill>
              <a:effectLst/>
              <a:latin typeface="+mn-lt"/>
              <a:ea typeface="+mn-ea"/>
              <a:cs typeface="+mn-cs"/>
            </a:endParaRP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Οι </a:t>
            </a:r>
            <a:r>
              <a:rPr lang="el-GR" sz="1200" kern="1200" dirty="0" err="1">
                <a:solidFill>
                  <a:schemeClr val="tx1"/>
                </a:solidFill>
                <a:effectLst/>
                <a:latin typeface="+mn-lt"/>
                <a:ea typeface="+mn-ea"/>
                <a:cs typeface="+mn-cs"/>
              </a:rPr>
              <a:t>ιδιοταγείς</a:t>
            </a:r>
            <a:r>
              <a:rPr lang="el-GR" sz="1200" kern="1200" dirty="0">
                <a:solidFill>
                  <a:schemeClr val="tx1"/>
                </a:solidFill>
                <a:effectLst/>
                <a:latin typeface="+mn-lt"/>
                <a:ea typeface="+mn-ea"/>
                <a:cs typeface="+mn-cs"/>
              </a:rPr>
              <a:t> πλατφόρμες δεν πρέπει να αξιολογούνται μόνο αρνητικά επειδή ήταν κλειστές. Σε πολλές περιπτώσεις άνοιξαν τον δρόμο για μαζική χρήση τεχνολογιών που αργότερα υλοποιήθηκαν με ανοικτό τρόπο. Λειτούργησαν ως γρήγορες εργαστηριακές ζώνες καινοτομίας στην αγορά.</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Από την άλλη πλευρά, ακριβώς επειδή η καινοτομία τους δεν συνοδευόταν από </a:t>
            </a:r>
            <a:r>
              <a:rPr lang="el-GR" sz="1200" kern="1200" dirty="0" err="1">
                <a:solidFill>
                  <a:schemeClr val="tx1"/>
                </a:solidFill>
                <a:effectLst/>
                <a:latin typeface="+mn-lt"/>
                <a:ea typeface="+mn-ea"/>
                <a:cs typeface="+mn-cs"/>
              </a:rPr>
              <a:t>διαλειτουργικότητα</a:t>
            </a:r>
            <a:r>
              <a:rPr lang="el-GR" sz="1200" kern="1200" dirty="0">
                <a:solidFill>
                  <a:schemeClr val="tx1"/>
                </a:solidFill>
                <a:effectLst/>
                <a:latin typeface="+mn-lt"/>
                <a:ea typeface="+mn-ea"/>
                <a:cs typeface="+mn-cs"/>
              </a:rPr>
              <a:t>, έδειξαν και τα όρια του κλειστού οικοσυστήματος. Η ιστορική αποτίμησή τους πρέπει λοιπόν να είναι ισορροπημένη.</a:t>
            </a:r>
          </a:p>
          <a:p>
            <a:endParaRPr lang="el-GR" sz="1200" b="0" kern="1200" dirty="0">
              <a:solidFill>
                <a:schemeClr val="tx1"/>
              </a:solidFill>
              <a:effectLst/>
              <a:latin typeface="+mn-lt"/>
              <a:ea typeface="+mn-ea"/>
              <a:cs typeface="+mn-cs"/>
            </a:endParaRPr>
          </a:p>
          <a:p>
            <a:endParaRPr lang="el-GR" sz="1200" b="0" kern="1200" dirty="0">
              <a:solidFill>
                <a:schemeClr val="tx1"/>
              </a:solidFill>
              <a:effectLst/>
              <a:latin typeface="+mn-lt"/>
              <a:ea typeface="+mn-ea"/>
              <a:cs typeface="+mn-cs"/>
            </a:endParaRPr>
          </a:p>
          <a:p>
            <a:r>
              <a:rPr lang="el-GR" sz="1200" b="0" kern="1200" dirty="0">
                <a:solidFill>
                  <a:schemeClr val="tx1"/>
                </a:solidFill>
                <a:effectLst/>
                <a:latin typeface="+mn-lt"/>
                <a:ea typeface="+mn-ea"/>
                <a:cs typeface="+mn-cs"/>
              </a:rPr>
              <a:t>Σύγκριση </a:t>
            </a:r>
            <a:r>
              <a:rPr lang="en-GB" sz="1200" b="0" kern="1200" dirty="0">
                <a:solidFill>
                  <a:schemeClr val="tx1"/>
                </a:solidFill>
                <a:effectLst/>
                <a:latin typeface="+mn-lt"/>
                <a:ea typeface="+mn-ea"/>
                <a:cs typeface="+mn-cs"/>
              </a:rPr>
              <a:t>Skype </a:t>
            </a:r>
            <a:r>
              <a:rPr lang="el-GR" sz="1200" b="0" kern="1200" dirty="0">
                <a:solidFill>
                  <a:schemeClr val="tx1"/>
                </a:solidFill>
                <a:effectLst/>
                <a:latin typeface="+mn-lt"/>
                <a:ea typeface="+mn-ea"/>
                <a:cs typeface="+mn-cs"/>
              </a:rPr>
              <a:t>με</a:t>
            </a:r>
            <a:r>
              <a:rPr lang="el-G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browser</a:t>
            </a:r>
            <a:r>
              <a:rPr lang="el-GR"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based Flash</a:t>
            </a:r>
            <a:r>
              <a:rPr lang="el-GR" sz="1200" kern="1200" dirty="0">
                <a:solidFill>
                  <a:schemeClr val="tx1"/>
                </a:solidFill>
                <a:effectLst/>
                <a:latin typeface="+mn-lt"/>
                <a:ea typeface="+mn-ea"/>
                <a:cs typeface="+mn-cs"/>
              </a:rPr>
              <a:t> υπηρεσία</a:t>
            </a:r>
            <a:endParaRPr lang="el-GR" sz="1200" b="1" kern="1200" dirty="0">
              <a:solidFill>
                <a:schemeClr val="tx1"/>
              </a:solidFill>
              <a:effectLst/>
              <a:latin typeface="+mn-lt"/>
              <a:ea typeface="+mn-ea"/>
              <a:cs typeface="+mn-cs"/>
            </a:endParaRP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Αν συγκρίνουμε το </a:t>
            </a:r>
            <a:r>
              <a:rPr lang="en-US" sz="1200" kern="1200" dirty="0">
                <a:solidFill>
                  <a:schemeClr val="tx1"/>
                </a:solidFill>
                <a:effectLst/>
                <a:latin typeface="+mn-lt"/>
                <a:ea typeface="+mn-ea"/>
                <a:cs typeface="+mn-cs"/>
              </a:rPr>
              <a:t>Skype</a:t>
            </a:r>
            <a:r>
              <a:rPr lang="el-GR" sz="1200" kern="1200" dirty="0">
                <a:solidFill>
                  <a:schemeClr val="tx1"/>
                </a:solidFill>
                <a:effectLst/>
                <a:latin typeface="+mn-lt"/>
                <a:ea typeface="+mn-ea"/>
                <a:cs typeface="+mn-cs"/>
              </a:rPr>
              <a:t> με μία καθαρά </a:t>
            </a:r>
            <a:r>
              <a:rPr lang="en-US" sz="1200" kern="1200" dirty="0">
                <a:solidFill>
                  <a:schemeClr val="tx1"/>
                </a:solidFill>
                <a:effectLst/>
                <a:latin typeface="+mn-lt"/>
                <a:ea typeface="+mn-ea"/>
                <a:cs typeface="+mn-cs"/>
              </a:rPr>
              <a:t>browser</a:t>
            </a:r>
            <a:r>
              <a:rPr lang="el-GR"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based Flash</a:t>
            </a:r>
            <a:r>
              <a:rPr lang="el-GR" sz="1200" kern="1200" dirty="0">
                <a:solidFill>
                  <a:schemeClr val="tx1"/>
                </a:solidFill>
                <a:effectLst/>
                <a:latin typeface="+mn-lt"/>
                <a:ea typeface="+mn-ea"/>
                <a:cs typeface="+mn-cs"/>
              </a:rPr>
              <a:t> υπηρεσία, παρατηρούμε δύο διαφορετικά μοντέλα: αποκεντρωμένη </a:t>
            </a:r>
            <a:r>
              <a:rPr lang="en-US" sz="1200" kern="1200" dirty="0">
                <a:solidFill>
                  <a:schemeClr val="tx1"/>
                </a:solidFill>
                <a:effectLst/>
                <a:latin typeface="+mn-lt"/>
                <a:ea typeface="+mn-ea"/>
                <a:cs typeface="+mn-cs"/>
              </a:rPr>
              <a:t>P</a:t>
            </a:r>
            <a:r>
              <a:rPr lang="el-GR" sz="1200" kern="1200" dirty="0">
                <a:solidFill>
                  <a:schemeClr val="tx1"/>
                </a:solidFill>
                <a:effectLst/>
                <a:latin typeface="+mn-lt"/>
                <a:ea typeface="+mn-ea"/>
                <a:cs typeface="+mn-cs"/>
              </a:rPr>
              <a:t>2</a:t>
            </a:r>
            <a:r>
              <a:rPr lang="en-US" sz="1200" kern="1200" dirty="0">
                <a:solidFill>
                  <a:schemeClr val="tx1"/>
                </a:solidFill>
                <a:effectLst/>
                <a:latin typeface="+mn-lt"/>
                <a:ea typeface="+mn-ea"/>
                <a:cs typeface="+mn-cs"/>
              </a:rPr>
              <a:t>P</a:t>
            </a:r>
            <a:r>
              <a:rPr lang="el-GR" sz="1200" kern="1200" dirty="0">
                <a:solidFill>
                  <a:schemeClr val="tx1"/>
                </a:solidFill>
                <a:effectLst/>
                <a:latin typeface="+mn-lt"/>
                <a:ea typeface="+mn-ea"/>
                <a:cs typeface="+mn-cs"/>
              </a:rPr>
              <a:t> λογική έναντι </a:t>
            </a:r>
            <a:r>
              <a:rPr lang="el-GR" sz="1200" kern="1200" dirty="0" err="1">
                <a:solidFill>
                  <a:schemeClr val="tx1"/>
                </a:solidFill>
                <a:effectLst/>
                <a:latin typeface="+mn-lt"/>
                <a:ea typeface="+mn-ea"/>
                <a:cs typeface="+mn-cs"/>
              </a:rPr>
              <a:t>κεντρικοποιημένης</a:t>
            </a:r>
            <a:r>
              <a:rPr lang="el-G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media server</a:t>
            </a:r>
            <a:r>
              <a:rPr lang="el-GR" sz="1200" kern="1200" dirty="0">
                <a:solidFill>
                  <a:schemeClr val="tx1"/>
                </a:solidFill>
                <a:effectLst/>
                <a:latin typeface="+mn-lt"/>
                <a:ea typeface="+mn-ea"/>
                <a:cs typeface="+mn-cs"/>
              </a:rPr>
              <a:t> λογικής. Και τα δύο μπορούν να λειτουργήσουν, αλλά δίνουν διαφορετικό βάρος σε </a:t>
            </a:r>
            <a:r>
              <a:rPr lang="en-US" sz="1200" kern="1200" dirty="0">
                <a:solidFill>
                  <a:schemeClr val="tx1"/>
                </a:solidFill>
                <a:effectLst/>
                <a:latin typeface="+mn-lt"/>
                <a:ea typeface="+mn-ea"/>
                <a:cs typeface="+mn-cs"/>
              </a:rPr>
              <a:t>bandwidth</a:t>
            </a:r>
            <a:r>
              <a:rPr lang="el-GR" sz="1200" kern="1200" dirty="0">
                <a:solidFill>
                  <a:schemeClr val="tx1"/>
                </a:solidFill>
                <a:effectLst/>
                <a:latin typeface="+mn-lt"/>
                <a:ea typeface="+mn-ea"/>
                <a:cs typeface="+mn-cs"/>
              </a:rPr>
              <a:t>, υποδομή και εμπειρία χρήστη.</a:t>
            </a: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σύγκριση αυτή είναι ιδιαίτερα χρήσιμη ως προετοιμασία για το </a:t>
            </a:r>
            <a:r>
              <a:rPr lang="en-US" sz="1200" kern="1200" dirty="0">
                <a:solidFill>
                  <a:schemeClr val="tx1"/>
                </a:solidFill>
                <a:effectLst/>
                <a:latin typeface="+mn-lt"/>
                <a:ea typeface="+mn-ea"/>
                <a:cs typeface="+mn-cs"/>
              </a:rPr>
              <a:t>WebRTC</a:t>
            </a:r>
            <a:r>
              <a:rPr lang="el-GR" sz="1200" kern="1200" dirty="0">
                <a:solidFill>
                  <a:schemeClr val="tx1"/>
                </a:solidFill>
                <a:effectLst/>
                <a:latin typeface="+mn-lt"/>
                <a:ea typeface="+mn-ea"/>
                <a:cs typeface="+mn-cs"/>
              </a:rPr>
              <a:t>, επειδή δείχνει ποια προβλήματα θα λυθούν αργότερα με πιο ανοικτές και πιο ώριμες τεχνολογίες.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105</a:t>
            </a:fld>
            <a:endParaRPr lang="el-GR"/>
          </a:p>
        </p:txBody>
      </p:sp>
    </p:spTree>
    <p:extLst>
      <p:ext uri="{BB962C8B-B14F-4D97-AF65-F5344CB8AC3E}">
        <p14:creationId xmlns:p14="http://schemas.microsoft.com/office/powerpoint/2010/main" val="256319092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106</a:t>
            </a:fld>
            <a:endParaRPr lang="el-GR"/>
          </a:p>
        </p:txBody>
      </p:sp>
    </p:spTree>
    <p:extLst>
      <p:ext uri="{BB962C8B-B14F-4D97-AF65-F5344CB8AC3E}">
        <p14:creationId xmlns:p14="http://schemas.microsoft.com/office/powerpoint/2010/main" val="399161062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4A4B9-B30F-8B32-63F4-0E365206A3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81DA49-0B40-442B-DDE8-4EEAC5C58BBB}"/>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0D97AE71-4B83-534F-6E75-DD1743C2112E}"/>
              </a:ext>
            </a:extLst>
          </p:cNvPr>
          <p:cNvSpPr>
            <a:spLocks noGrp="1"/>
          </p:cNvSpPr>
          <p:nvPr>
            <p:ph type="body" idx="1"/>
          </p:nvPr>
        </p:nvSpPr>
        <p:spPr/>
        <p:txBody>
          <a:bodyPr/>
          <a:lstStyle/>
          <a:p>
            <a:r>
              <a:rPr lang="el-GR" dirty="0"/>
              <a:t>Η ενότητα αυτή παρουσιάζει το </a:t>
            </a:r>
            <a:r>
              <a:rPr lang="el-GR" dirty="0" err="1"/>
              <a:t>WebRTC</a:t>
            </a:r>
            <a:r>
              <a:rPr lang="el-GR" dirty="0"/>
              <a:t> ως την κύρια ανοικτή τεχνολογία για επικοινωνία πραγματικού χρόνου μέσα από τον </a:t>
            </a:r>
            <a:r>
              <a:rPr lang="el-GR" dirty="0" err="1"/>
              <a:t>φυλλομετρητή</a:t>
            </a:r>
            <a:r>
              <a:rPr lang="el-GR" dirty="0"/>
              <a:t>. Εξετάζονται οι βασικές αρχές του, τα </a:t>
            </a:r>
            <a:r>
              <a:rPr lang="el-GR" dirty="0" err="1"/>
              <a:t>APIs</a:t>
            </a:r>
            <a:r>
              <a:rPr lang="el-GR" dirty="0"/>
              <a:t> που παρέχει, ο ρόλος της σηματοδότησης και οι μηχανισμοί αντιμετώπισης NAT και </a:t>
            </a:r>
            <a:r>
              <a:rPr lang="el-GR" dirty="0" err="1"/>
              <a:t>firewall</a:t>
            </a:r>
            <a:r>
              <a:rPr lang="el-GR" dirty="0"/>
              <a:t>. Στόχος είναι οι φοιτητές να κατανοήσουν πώς το </a:t>
            </a:r>
            <a:r>
              <a:rPr lang="el-GR" dirty="0" err="1"/>
              <a:t>WebRTC</a:t>
            </a:r>
            <a:r>
              <a:rPr lang="el-GR" dirty="0"/>
              <a:t> επιτρέπει σύγχρονες υπηρεσίες ήχου, βίντεο και δεδομένων χωρίς πρόσθετα λογισμικά.</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Με την ολοκλήρωση της ενότητας θα είστε σε θέση:</a:t>
            </a:r>
          </a:p>
          <a:p>
            <a:endParaRPr lang="el-GR" dirty="0"/>
          </a:p>
          <a:p>
            <a:r>
              <a:rPr lang="el-GR" sz="1200" dirty="0"/>
              <a:t>να εξηγείτε τι είναι το </a:t>
            </a:r>
            <a:r>
              <a:rPr lang="el-GR" sz="1200" dirty="0" err="1"/>
              <a:t>WebRTC</a:t>
            </a:r>
            <a:r>
              <a:rPr lang="el-GR" sz="1200" dirty="0"/>
              <a:t> και γιατί αναπτύχθηκε</a:t>
            </a:r>
          </a:p>
          <a:p>
            <a:r>
              <a:rPr lang="el-GR" sz="1200" dirty="0"/>
              <a:t>να περιγράφετε τα βασικά </a:t>
            </a:r>
            <a:r>
              <a:rPr lang="el-GR" sz="1200" dirty="0" err="1"/>
              <a:t>APIs</a:t>
            </a:r>
            <a:r>
              <a:rPr lang="el-GR" sz="1200" dirty="0"/>
              <a:t> του </a:t>
            </a:r>
            <a:r>
              <a:rPr lang="el-GR" sz="1200" dirty="0" err="1"/>
              <a:t>WebRTC</a:t>
            </a:r>
            <a:endParaRPr lang="el-GR" sz="1200" dirty="0"/>
          </a:p>
          <a:p>
            <a:r>
              <a:rPr lang="el-GR" sz="1200" dirty="0"/>
              <a:t>να κατανοείτε τον ρόλο της σηματοδότησης</a:t>
            </a:r>
          </a:p>
          <a:p>
            <a:r>
              <a:rPr lang="el-GR" sz="1200" dirty="0"/>
              <a:t>να αναγνωρίζετε τις λειτουργίες STUN, TURN και ICE</a:t>
            </a:r>
          </a:p>
          <a:p>
            <a:endParaRPr lang="el-GR" dirty="0"/>
          </a:p>
        </p:txBody>
      </p:sp>
      <p:sp>
        <p:nvSpPr>
          <p:cNvPr id="4" name="Slide Number Placeholder 3">
            <a:extLst>
              <a:ext uri="{FF2B5EF4-FFF2-40B4-BE49-F238E27FC236}">
                <a16:creationId xmlns:a16="http://schemas.microsoft.com/office/drawing/2014/main" id="{AF12913C-8369-1791-575C-DEF12E03A43A}"/>
              </a:ext>
            </a:extLst>
          </p:cNvPr>
          <p:cNvSpPr>
            <a:spLocks noGrp="1"/>
          </p:cNvSpPr>
          <p:nvPr>
            <p:ph type="sldNum" sz="quarter" idx="5"/>
          </p:nvPr>
        </p:nvSpPr>
        <p:spPr/>
        <p:txBody>
          <a:bodyPr/>
          <a:lstStyle/>
          <a:p>
            <a:fld id="{5A093750-0F4D-4A7B-B242-CDD4932B644C}" type="slidenum">
              <a:rPr lang="el-GR" smtClean="0"/>
              <a:t>107</a:t>
            </a:fld>
            <a:endParaRPr lang="el-GR"/>
          </a:p>
        </p:txBody>
      </p:sp>
    </p:spTree>
    <p:extLst>
      <p:ext uri="{BB962C8B-B14F-4D97-AF65-F5344CB8AC3E}">
        <p14:creationId xmlns:p14="http://schemas.microsoft.com/office/powerpoint/2010/main" val="94551808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DBAA7-70DB-88D3-2CF8-584D1948C7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6D22D3-6F88-1FD4-26B3-AEBA8551D375}"/>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4E62C7D0-D71C-3427-F1BB-D3624265F685}"/>
              </a:ext>
            </a:extLst>
          </p:cNvPr>
          <p:cNvSpPr>
            <a:spLocks noGrp="1"/>
          </p:cNvSpPr>
          <p:nvPr>
            <p:ph type="body" idx="1"/>
          </p:nvPr>
        </p:nvSpPr>
        <p:spPr/>
        <p:txBody>
          <a:bodyPr/>
          <a:lstStyle/>
          <a:p>
            <a:r>
              <a:rPr lang="el-GR" dirty="0"/>
              <a:t>Το βασικό μήνυμα της ενότητας είναι ότι το </a:t>
            </a:r>
            <a:r>
              <a:rPr lang="el-GR" dirty="0" err="1"/>
              <a:t>WebRTC</a:t>
            </a:r>
            <a:r>
              <a:rPr lang="el-GR" dirty="0"/>
              <a:t> φέρνει την επικοινωνία πραγματικού χρόνου μέσα στον </a:t>
            </a:r>
            <a:r>
              <a:rPr lang="el-GR" dirty="0" err="1"/>
              <a:t>browser</a:t>
            </a:r>
            <a:r>
              <a:rPr lang="el-GR" dirty="0"/>
              <a:t>, χωρίς να επιβάλλει κλειστές λύσεις ή πρόσθετα. Ταυτόχρονα, δεν καλύπτει μόνο του ολόκληρη την υπηρεσία, καθώς η σηματοδότηση και η υποστηρικτική υποδομή πρέπει να υλοποιούνται από την εφαρμογή.</a:t>
            </a:r>
          </a:p>
          <a:p>
            <a:endParaRPr lang="el-GR" dirty="0"/>
          </a:p>
        </p:txBody>
      </p:sp>
      <p:sp>
        <p:nvSpPr>
          <p:cNvPr id="4" name="Slide Number Placeholder 3">
            <a:extLst>
              <a:ext uri="{FF2B5EF4-FFF2-40B4-BE49-F238E27FC236}">
                <a16:creationId xmlns:a16="http://schemas.microsoft.com/office/drawing/2014/main" id="{D0BAE774-4B46-6705-09B6-B203BC63D640}"/>
              </a:ext>
            </a:extLst>
          </p:cNvPr>
          <p:cNvSpPr>
            <a:spLocks noGrp="1"/>
          </p:cNvSpPr>
          <p:nvPr>
            <p:ph type="sldNum" sz="quarter" idx="5"/>
          </p:nvPr>
        </p:nvSpPr>
        <p:spPr/>
        <p:txBody>
          <a:bodyPr/>
          <a:lstStyle/>
          <a:p>
            <a:fld id="{5A093750-0F4D-4A7B-B242-CDD4932B644C}" type="slidenum">
              <a:rPr lang="el-GR" smtClean="0"/>
              <a:t>108</a:t>
            </a:fld>
            <a:endParaRPr lang="el-GR"/>
          </a:p>
        </p:txBody>
      </p:sp>
    </p:spTree>
    <p:extLst>
      <p:ext uri="{BB962C8B-B14F-4D97-AF65-F5344CB8AC3E}">
        <p14:creationId xmlns:p14="http://schemas.microsoft.com/office/powerpoint/2010/main" val="233008152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CF815-2650-7917-6CBB-A9F3F1F0C1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461E5D-4F88-17B9-6787-0D8249E7044A}"/>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A9DB5C76-3CA1-8B5A-EAF8-153840F121E0}"/>
              </a:ext>
            </a:extLst>
          </p:cNvPr>
          <p:cNvSpPr>
            <a:spLocks noGrp="1"/>
          </p:cNvSpPr>
          <p:nvPr>
            <p:ph type="body" idx="1"/>
          </p:nvPr>
        </p:nvSpPr>
        <p:spPr/>
        <p:txBody>
          <a:bodyPr/>
          <a:lstStyle/>
          <a:p>
            <a:r>
              <a:rPr lang="el-GR" dirty="0"/>
              <a:t>Η ενότητα ξεκινά με τη γενική εισαγωγή στο </a:t>
            </a:r>
            <a:r>
              <a:rPr lang="el-GR" dirty="0" err="1"/>
              <a:t>WebRTC</a:t>
            </a:r>
            <a:r>
              <a:rPr lang="el-GR" dirty="0"/>
              <a:t> και τις αρχές του. Στη συνέχεια παρουσιάζονται τα βασικά </a:t>
            </a:r>
            <a:r>
              <a:rPr lang="el-GR" dirty="0" err="1"/>
              <a:t>APIs</a:t>
            </a:r>
            <a:r>
              <a:rPr lang="el-GR" dirty="0"/>
              <a:t>, ο ρόλος της σηματοδότησης και οι λειτουργίες των εξυπηρετητών. Τέλος εξετάζονται οι μηχανισμοί αντιμετώπισης NAT και </a:t>
            </a:r>
            <a:r>
              <a:rPr lang="el-GR" dirty="0" err="1"/>
              <a:t>firewall</a:t>
            </a:r>
            <a:r>
              <a:rPr lang="el-GR" dirty="0"/>
              <a:t>, όπως STUN, TURN και ICE.</a:t>
            </a:r>
          </a:p>
          <a:p>
            <a:endParaRPr lang="el-GR" dirty="0"/>
          </a:p>
        </p:txBody>
      </p:sp>
      <p:sp>
        <p:nvSpPr>
          <p:cNvPr id="4" name="Slide Number Placeholder 3">
            <a:extLst>
              <a:ext uri="{FF2B5EF4-FFF2-40B4-BE49-F238E27FC236}">
                <a16:creationId xmlns:a16="http://schemas.microsoft.com/office/drawing/2014/main" id="{C8A4D315-03B1-B087-50A4-33203C33BF36}"/>
              </a:ext>
            </a:extLst>
          </p:cNvPr>
          <p:cNvSpPr>
            <a:spLocks noGrp="1"/>
          </p:cNvSpPr>
          <p:nvPr>
            <p:ph type="sldNum" sz="quarter" idx="5"/>
          </p:nvPr>
        </p:nvSpPr>
        <p:spPr/>
        <p:txBody>
          <a:bodyPr/>
          <a:lstStyle/>
          <a:p>
            <a:fld id="{5A093750-0F4D-4A7B-B242-CDD4932B644C}" type="slidenum">
              <a:rPr lang="el-GR" smtClean="0"/>
              <a:t>110</a:t>
            </a:fld>
            <a:endParaRPr lang="el-GR"/>
          </a:p>
        </p:txBody>
      </p:sp>
    </p:spTree>
    <p:extLst>
      <p:ext uri="{BB962C8B-B14F-4D97-AF65-F5344CB8AC3E}">
        <p14:creationId xmlns:p14="http://schemas.microsoft.com/office/powerpoint/2010/main" val="324633961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Το </a:t>
            </a:r>
            <a:r>
              <a:rPr lang="el-GR" dirty="0" err="1"/>
              <a:t>WebRTC</a:t>
            </a:r>
            <a:r>
              <a:rPr lang="el-GR" dirty="0"/>
              <a:t> προέκυψε από την ανάγκη να ενσωματωθεί η επικοινωνία πραγματικού χρόνου στον Παγκόσμιο Ιστό με τρόπο απλό και φυσικό για τον χρήστη. Ο στόχος ήταν η φωνή, το βίντεο και τα δεδομένα να αντιμετωπίζονται ως εγγενή στοιχεία των web εφαρμογών και όχι ως εξωτερικές επεκτάσεις.</a:t>
            </a:r>
          </a:p>
          <a:p>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Ένα από τα σημαντικότερα πλεονεκτήματα του </a:t>
            </a:r>
            <a:r>
              <a:rPr lang="el-GR" dirty="0" err="1"/>
              <a:t>WebRTC</a:t>
            </a:r>
            <a:r>
              <a:rPr lang="el-GR" dirty="0"/>
              <a:t> είναι ότι επιτρέπει επικοινωνία πραγματικού χρόνου χωρίς την ανάγκη εγκατάστασης προσθέτων. Αυτό απλοποιεί σημαντικά τη χρήση από την πλευρά του χρήστη και μειώνει την πολυπλοκότητα ανάπτυξης και συντήρησης για τον προγραμματιστή.</a:t>
            </a:r>
          </a:p>
          <a:p>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Οι βασικές αρχές του </a:t>
            </a:r>
            <a:r>
              <a:rPr lang="el-GR" dirty="0" err="1"/>
              <a:t>WebRTC</a:t>
            </a:r>
            <a:r>
              <a:rPr lang="el-GR" dirty="0"/>
              <a:t> αντικατοπτρίζουν τη φιλοσοφία των ανοικτών τεχνολογιών του Ιστού. Η ενσωμάτωσή του στους </a:t>
            </a:r>
            <a:r>
              <a:rPr lang="el-GR" dirty="0" err="1"/>
              <a:t>browsers</a:t>
            </a:r>
            <a:r>
              <a:rPr lang="el-GR" dirty="0"/>
              <a:t> και η χρήση τυποποιημένων </a:t>
            </a:r>
            <a:r>
              <a:rPr lang="el-GR" dirty="0" err="1"/>
              <a:t>APIs</a:t>
            </a:r>
            <a:r>
              <a:rPr lang="el-GR" dirty="0"/>
              <a:t> επιτρέπουν την υιοθέτησή του σε μεγάλη κλίμακα χωρίς κλειστές εξαρτήσεις.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111</a:t>
            </a:fld>
            <a:endParaRPr lang="el-GR"/>
          </a:p>
        </p:txBody>
      </p:sp>
    </p:spTree>
    <p:extLst>
      <p:ext uri="{BB962C8B-B14F-4D97-AF65-F5344CB8AC3E}">
        <p14:creationId xmlns:p14="http://schemas.microsoft.com/office/powerpoint/2010/main" val="346420178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Μια εφαρμογή </a:t>
            </a:r>
            <a:r>
              <a:rPr lang="el-GR" dirty="0" err="1"/>
              <a:t>WebRTC</a:t>
            </a:r>
            <a:r>
              <a:rPr lang="el-GR" dirty="0"/>
              <a:t> πρέπει να αναλάβει περισσότερα από την απλή μετάδοση ήχου και βίντεο. Χρειάζεται να ανταλλάσσει πληροφορίες για δυνατότητες μέσων, πληροφορίες δικτύου και μηνύματα σηματοδότησης. Η πολυπλοκότητα αυτή δείχνει ότι το </a:t>
            </a:r>
            <a:r>
              <a:rPr lang="el-GR" dirty="0" err="1"/>
              <a:t>WebRTC</a:t>
            </a:r>
            <a:r>
              <a:rPr lang="el-GR" dirty="0"/>
              <a:t> αποτελεί πλαίσιο επικοινωνίας και όχι απλώς μηχανισμό μετάδοσης πολυμέσων.</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112</a:t>
            </a:fld>
            <a:endParaRPr lang="el-GR"/>
          </a:p>
        </p:txBody>
      </p:sp>
    </p:spTree>
    <p:extLst>
      <p:ext uri="{BB962C8B-B14F-4D97-AF65-F5344CB8AC3E}">
        <p14:creationId xmlns:p14="http://schemas.microsoft.com/office/powerpoint/2010/main" val="299112576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Τα </a:t>
            </a:r>
            <a:r>
              <a:rPr lang="el-GR" dirty="0" err="1"/>
              <a:t>APIs</a:t>
            </a:r>
            <a:r>
              <a:rPr lang="el-GR" dirty="0"/>
              <a:t> του </a:t>
            </a:r>
            <a:r>
              <a:rPr lang="el-GR" dirty="0" err="1"/>
              <a:t>WebRTC</a:t>
            </a:r>
            <a:r>
              <a:rPr lang="el-GR" dirty="0"/>
              <a:t> αποτελούν τον πυρήνα της λειτουργίας του. Το </a:t>
            </a:r>
            <a:r>
              <a:rPr lang="el-GR" dirty="0" err="1"/>
              <a:t>MediaStream</a:t>
            </a:r>
            <a:r>
              <a:rPr lang="el-GR" dirty="0"/>
              <a:t> δίνει πρόσβαση στα τοπικά μέσα, το </a:t>
            </a:r>
            <a:r>
              <a:rPr lang="el-GR" dirty="0" err="1"/>
              <a:t>RTCPeerConnection</a:t>
            </a:r>
            <a:r>
              <a:rPr lang="el-GR" dirty="0"/>
              <a:t> διαχειρίζεται τη σύνδεση και τα πολυμέσα, ενώ το </a:t>
            </a:r>
            <a:r>
              <a:rPr lang="el-GR" dirty="0" err="1"/>
              <a:t>RTCDataChannel</a:t>
            </a:r>
            <a:r>
              <a:rPr lang="el-GR" dirty="0"/>
              <a:t> επιτρέπει ανταλλαγή δεδομένων πέρα από ήχο και βίντεο. Η διάκριση αυτή βοηθά τους φοιτητές να κατανοήσουν τον ρόλο κάθε επιπέδου. Άρα:</a:t>
            </a:r>
          </a:p>
          <a:p>
            <a:endParaRPr lang="el-GR" dirty="0"/>
          </a:p>
          <a:p>
            <a:r>
              <a:rPr lang="en-US" sz="1200" dirty="0" err="1"/>
              <a:t>MediaStream</a:t>
            </a:r>
            <a:r>
              <a:rPr lang="en-US" sz="1200" dirty="0"/>
              <a:t> API </a:t>
            </a:r>
            <a:r>
              <a:rPr lang="el-GR" sz="1200" dirty="0"/>
              <a:t>για πρόσβαση σε ροές από μικρόφωνο και κάμερα</a:t>
            </a:r>
          </a:p>
          <a:p>
            <a:r>
              <a:rPr lang="en-US" sz="1200" dirty="0" err="1"/>
              <a:t>RTCPeerConnection</a:t>
            </a:r>
            <a:r>
              <a:rPr lang="en-US" sz="1200" dirty="0"/>
              <a:t> API </a:t>
            </a:r>
            <a:r>
              <a:rPr lang="el-GR" sz="1200" dirty="0"/>
              <a:t>για ήχο, βίντεο, κρυπτογράφηση και διαχείριση εύρους ζώνης</a:t>
            </a:r>
          </a:p>
          <a:p>
            <a:r>
              <a:rPr lang="en-US" sz="1200" dirty="0" err="1"/>
              <a:t>RTCDataChannel</a:t>
            </a:r>
            <a:r>
              <a:rPr lang="en-US" sz="1200" dirty="0"/>
              <a:t> API </a:t>
            </a:r>
            <a:r>
              <a:rPr lang="el-GR" sz="1200" dirty="0"/>
              <a:t>για ανταλλαγή γενικών δεδομένων μεταξύ </a:t>
            </a:r>
            <a:r>
              <a:rPr lang="el-GR" sz="1200" dirty="0" err="1"/>
              <a:t>ομοτίμων</a:t>
            </a:r>
            <a:endParaRPr lang="el-GR" sz="1200" dirty="0"/>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113</a:t>
            </a:fld>
            <a:endParaRPr lang="el-GR"/>
          </a:p>
        </p:txBody>
      </p:sp>
    </p:spTree>
    <p:extLst>
      <p:ext uri="{BB962C8B-B14F-4D97-AF65-F5344CB8AC3E}">
        <p14:creationId xmlns:p14="http://schemas.microsoft.com/office/powerpoint/2010/main" val="79416929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kern="1200" dirty="0">
                <a:solidFill>
                  <a:schemeClr val="tx1"/>
                </a:solidFill>
                <a:effectLst/>
                <a:latin typeface="+mn-lt"/>
                <a:ea typeface="+mn-ea"/>
                <a:cs typeface="+mn-cs"/>
              </a:rPr>
              <a:t>Ένα από τα πιο ενδιαφέροντα χαρακτηριστικά του </a:t>
            </a:r>
            <a:r>
              <a:rPr lang="en-US" sz="1200" kern="1200" dirty="0">
                <a:solidFill>
                  <a:schemeClr val="tx1"/>
                </a:solidFill>
                <a:effectLst/>
                <a:latin typeface="+mn-lt"/>
                <a:ea typeface="+mn-ea"/>
                <a:cs typeface="+mn-cs"/>
              </a:rPr>
              <a:t>WebRTC</a:t>
            </a:r>
            <a:r>
              <a:rPr lang="el-GR" sz="1200" kern="1200" dirty="0">
                <a:solidFill>
                  <a:schemeClr val="tx1"/>
                </a:solidFill>
                <a:effectLst/>
                <a:latin typeface="+mn-lt"/>
                <a:ea typeface="+mn-ea"/>
                <a:cs typeface="+mn-cs"/>
              </a:rPr>
              <a:t> είναι ότι δεν ορίζει από μόνο του τον τρόπο σηματοδότησης. Το ίδιο το πρότυπο αναλαμβάνει τη σύνδεση και τη ροή των μέσων, αλλά αφήνει στην εφαρμογή τον τρόπο με τον οποίο θα ανταλλάξει τις αρχικές πληροφορίες. Αυτές περιλαμβάνουν διευθύνσεις, θύρες, δυνατότητες μέσων και μηνύματα ελέγχου συνεδρίας.</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σηματοδότηση είναι η διαδικασία μέσω της οποίας οι δύο πλευρές μιας επικοινωνίας συμφωνούν πώς θα επικοινωνήσουν. Μέσω αυτής ανταλλάσσονται τόσο πληροφορίες ελέγχου όσο και δικτυακά και </a:t>
            </a:r>
            <a:r>
              <a:rPr lang="el-GR" dirty="0" err="1"/>
              <a:t>πολυμεσικά</a:t>
            </a:r>
            <a:r>
              <a:rPr lang="el-GR" dirty="0"/>
              <a:t> χαρακτηριστικά, πριν ξεκινήσει η απευθείας ροή δεδομένων.</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Ένα συχνό σημείο σύγχυσης είναι ότι το </a:t>
            </a:r>
            <a:r>
              <a:rPr lang="el-GR" dirty="0" err="1"/>
              <a:t>WebRTC</a:t>
            </a:r>
            <a:r>
              <a:rPr lang="el-GR" dirty="0"/>
              <a:t> δεν ορίζει τον τρόπο σηματοδότησης. Η σηματοδότηση παραμένει ευθύνη της εφαρμογής, η οποία πρέπει να επιλέξει κατάλληλο πρωτόκολλο και κανάλι επικοινωνίας για να ανταλλάξει τις απαραίτητες πληροφορίες μεταξύ των </a:t>
            </a:r>
            <a:r>
              <a:rPr lang="el-GR" dirty="0" err="1"/>
              <a:t>ομοτίμων</a:t>
            </a:r>
            <a:r>
              <a:rPr lang="el-GR" dirty="0"/>
              <a:t>.</a:t>
            </a:r>
          </a:p>
          <a:p>
            <a:endParaRPr lang="el-GR" dirty="0"/>
          </a:p>
          <a:p>
            <a:r>
              <a:rPr lang="el-GR" dirty="0"/>
              <a:t>Η</a:t>
            </a:r>
            <a:r>
              <a:rPr lang="el-GR" sz="1200" dirty="0"/>
              <a:t> σηματοδότηση λοιπόν δεν καθορίζεται από το ίδιο το </a:t>
            </a:r>
            <a:r>
              <a:rPr lang="el-GR" sz="1200" dirty="0" err="1"/>
              <a:t>WebRTC</a:t>
            </a:r>
            <a:r>
              <a:rPr lang="el-GR" sz="1200" dirty="0"/>
              <a:t> αλλά απαιτείται εξωτερικός μηχανισμός για ανταλλαγή πληροφοριών δικτύου και μέσων η εφαρμογή μπορεί να χρησιμοποιήσει SIP, XMPP ή άλλο πρωτόκολλο.</a:t>
            </a:r>
          </a:p>
          <a:p>
            <a:endParaRPr lang="el-GR" sz="1200" dirty="0"/>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114</a:t>
            </a:fld>
            <a:endParaRPr lang="el-GR"/>
          </a:p>
        </p:txBody>
      </p:sp>
    </p:spTree>
    <p:extLst>
      <p:ext uri="{BB962C8B-B14F-4D97-AF65-F5344CB8AC3E}">
        <p14:creationId xmlns:p14="http://schemas.microsoft.com/office/powerpoint/2010/main" val="240345340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σηματοδότηση προηγείται της πραγματικής μετάδοσης μέσων. Μόνο όταν ολοκληρωθεί επιτυχώς η ανταλλαγή των απαραίτητων πληροφοριών, τα δύο άκρα μπορούν να ξεκινήσουν απευθείας ροή δεδομένων ή να καταφύγουν σε αναμετάδοση αν η απευθείας σύνδεση αποτύχει.</a:t>
            </a:r>
          </a:p>
          <a:p>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Αν και το </a:t>
            </a:r>
            <a:r>
              <a:rPr lang="el-GR" dirty="0" err="1"/>
              <a:t>WebRTC</a:t>
            </a:r>
            <a:r>
              <a:rPr lang="el-GR" dirty="0"/>
              <a:t> επιδιώκει </a:t>
            </a:r>
            <a:r>
              <a:rPr lang="el-GR" dirty="0" err="1"/>
              <a:t>peer-to-peer</a:t>
            </a:r>
            <a:r>
              <a:rPr lang="el-GR" dirty="0"/>
              <a:t> επικοινωνία, στην πράξη χρειάζεται τη συνδρομή εξυπηρετητών για την ανακάλυψη χρηστών, τη σηματοδότηση και την ανταλλαγή πληροφοριών δικτύου. Οι εξυπηρετητές αυτοί αποτελούν κρίσιμο υποστηρικτικό επίπεδο της εφαρμογής.</a:t>
            </a:r>
          </a:p>
          <a:p>
            <a:endParaRPr lang="el-GR" dirty="0"/>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115</a:t>
            </a:fld>
            <a:endParaRPr lang="el-GR"/>
          </a:p>
        </p:txBody>
      </p:sp>
    </p:spTree>
    <p:extLst>
      <p:ext uri="{BB962C8B-B14F-4D97-AF65-F5344CB8AC3E}">
        <p14:creationId xmlns:p14="http://schemas.microsoft.com/office/powerpoint/2010/main" val="293521711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λειτουργία του </a:t>
            </a:r>
            <a:r>
              <a:rPr lang="el-GR" dirty="0" err="1"/>
              <a:t>WebRTC</a:t>
            </a:r>
            <a:r>
              <a:rPr lang="el-GR" dirty="0"/>
              <a:t> δεν περιορίζεται στον </a:t>
            </a:r>
            <a:r>
              <a:rPr lang="el-GR" dirty="0" err="1"/>
              <a:t>browser</a:t>
            </a:r>
            <a:r>
              <a:rPr lang="el-GR" dirty="0"/>
              <a:t>. Για μια πλήρη υπηρεσία απαιτείται υποδομή από την πλευρά του εξυπηρετητή που να καλύπτει σηματοδότηση, εντοπισμό, </a:t>
            </a:r>
            <a:r>
              <a:rPr lang="el-GR" dirty="0" err="1"/>
              <a:t>relay</a:t>
            </a:r>
            <a:r>
              <a:rPr lang="el-GR" dirty="0"/>
              <a:t> και συχνά διανομή πολυμέσων σε πολυμερείς συνόδους.</a:t>
            </a:r>
          </a:p>
          <a:p>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Το STUN και το TURN είναι δύο από τους βασικότερους μηχανισμούς του </a:t>
            </a:r>
            <a:r>
              <a:rPr lang="el-GR" dirty="0" err="1"/>
              <a:t>WebRTC</a:t>
            </a:r>
            <a:r>
              <a:rPr lang="el-GR" dirty="0"/>
              <a:t> για την αντιμετώπιση προβλημάτων συνδεσιμότητας. Το STUN βοηθά τον ομότιμο να ανακαλύψει τη δημόσια διεύθυνσή του, ενώ το TURN αναλαμβάνει την αναμετάδοση ροών όταν δεν είναι δυνατή η απευθείας σύνδεση.</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117</a:t>
            </a:fld>
            <a:endParaRPr lang="el-GR"/>
          </a:p>
        </p:txBody>
      </p:sp>
    </p:spTree>
    <p:extLst>
      <p:ext uri="{BB962C8B-B14F-4D97-AF65-F5344CB8AC3E}">
        <p14:creationId xmlns:p14="http://schemas.microsoft.com/office/powerpoint/2010/main" val="194386595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Ο</a:t>
            </a:r>
            <a:r>
              <a:rPr lang="en-GB" dirty="0"/>
              <a:t> </a:t>
            </a:r>
            <a:r>
              <a:rPr lang="el-GR" sz="1200" dirty="0" err="1"/>
              <a:t>Session</a:t>
            </a:r>
            <a:r>
              <a:rPr lang="el-GR" sz="1200" dirty="0"/>
              <a:t> </a:t>
            </a:r>
            <a:r>
              <a:rPr lang="el-GR" sz="1200" dirty="0" err="1"/>
              <a:t>Traversal</a:t>
            </a:r>
            <a:r>
              <a:rPr lang="el-GR" sz="1200" dirty="0"/>
              <a:t> </a:t>
            </a:r>
            <a:r>
              <a:rPr lang="el-GR" sz="1200" dirty="0" err="1"/>
              <a:t>Utilities</a:t>
            </a:r>
            <a:r>
              <a:rPr lang="el-GR" sz="1200" dirty="0"/>
              <a:t> για το NAT</a:t>
            </a:r>
            <a:r>
              <a:rPr lang="en-GB" sz="1200" dirty="0"/>
              <a:t> (</a:t>
            </a:r>
            <a:r>
              <a:rPr lang="el-GR" dirty="0"/>
              <a:t>STUN </a:t>
            </a:r>
            <a:r>
              <a:rPr lang="el-GR" dirty="0" err="1"/>
              <a:t>server</a:t>
            </a:r>
            <a:r>
              <a:rPr lang="en-GB" dirty="0"/>
              <a:t>)</a:t>
            </a:r>
            <a:r>
              <a:rPr lang="el-GR" dirty="0"/>
              <a:t> έχει σχετικά απλή αλλά κρίσιμη αποστολή: ενημερώνει τον ομότιμο για το πώς φαίνεται προς το δημόσιο Διαδίκτυο. Αυτή η πληροφορία είναι απαραίτητη ώστε οι </a:t>
            </a:r>
            <a:r>
              <a:rPr lang="el-GR" dirty="0" err="1"/>
              <a:t>peers</a:t>
            </a:r>
            <a:r>
              <a:rPr lang="el-GR" dirty="0"/>
              <a:t> να επιχειρήσουν απευθείας επικοινωνία. </a:t>
            </a:r>
            <a:r>
              <a:rPr lang="el-GR" sz="1200" dirty="0"/>
              <a:t>Το STUN παρέχει τη δημόσια IP και τη δημόσια θύρα του αιτούντος.</a:t>
            </a: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r>
              <a:rPr lang="el-GR" sz="1200" dirty="0"/>
              <a:t>Ακολουθεί </a:t>
            </a:r>
            <a:r>
              <a:rPr lang="en-GB" sz="1200" dirty="0"/>
              <a:t>Peer to Peer </a:t>
            </a:r>
            <a:r>
              <a:rPr lang="el-GR" sz="1200" dirty="0"/>
              <a:t>επικοινωνία</a:t>
            </a:r>
            <a:r>
              <a:rPr lang="en-GB" sz="1200" dirty="0"/>
              <a:t> </a:t>
            </a:r>
            <a:r>
              <a:rPr lang="el-GR" sz="1200" dirty="0"/>
              <a:t>μεταξύ των </a:t>
            </a:r>
            <a:r>
              <a:rPr lang="en-GB" sz="1200" dirty="0"/>
              <a:t>browsers. A</a:t>
            </a:r>
            <a:r>
              <a:rPr lang="el-GR" sz="1200" dirty="0"/>
              <a:t>ν η άμεση επικοινωνία μέσω UDP αποτύχει, επιχειρείται </a:t>
            </a:r>
            <a:r>
              <a:rPr lang="el-GR" sz="1200" dirty="0" err="1"/>
              <a:t>fallback</a:t>
            </a:r>
            <a:r>
              <a:rPr lang="el-GR" sz="1200" dirty="0"/>
              <a:t> σε TCP</a:t>
            </a:r>
            <a:r>
              <a:rPr lang="en-GB" sz="1200" dirty="0"/>
              <a:t>. A</a:t>
            </a:r>
            <a:r>
              <a:rPr lang="el-GR" sz="1200" dirty="0"/>
              <a:t>ν και αυτό αποτύχει, οι TURN </a:t>
            </a:r>
            <a:r>
              <a:rPr lang="el-GR" sz="1200" dirty="0" err="1"/>
              <a:t>servers</a:t>
            </a:r>
            <a:r>
              <a:rPr lang="el-GR" sz="1200" dirty="0"/>
              <a:t> χρησιμοποιούνται ως </a:t>
            </a:r>
            <a:r>
              <a:rPr lang="el-GR" sz="1200" dirty="0" err="1"/>
              <a:t>relay</a:t>
            </a:r>
            <a:r>
              <a:rPr lang="el-GR" sz="1200" dirty="0"/>
              <a:t> </a:t>
            </a:r>
            <a:r>
              <a:rPr lang="en-GB" sz="1200" dirty="0"/>
              <a:t>servers</a:t>
            </a:r>
            <a:endParaRPr lang="el-GR" sz="1200" dirty="0"/>
          </a:p>
          <a:p>
            <a:r>
              <a:rPr lang="el-GR" sz="1200" dirty="0"/>
              <a:t>οι TURN </a:t>
            </a:r>
            <a:r>
              <a:rPr lang="el-GR" sz="1200" dirty="0" err="1"/>
              <a:t>servers</a:t>
            </a:r>
            <a:r>
              <a:rPr lang="el-GR" sz="1200" dirty="0"/>
              <a:t> προωθούν τη ροή μεταξύ των άκρων</a:t>
            </a:r>
            <a:r>
              <a:rPr lang="en-GB" sz="1200" dirty="0"/>
              <a:t>.</a:t>
            </a:r>
            <a:endParaRPr lang="el-GR"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l-GR" sz="1200" dirty="0"/>
          </a:p>
          <a:p>
            <a:endParaRPr lang="el-GR" dirty="0"/>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118</a:t>
            </a:fld>
            <a:endParaRPr lang="el-GR"/>
          </a:p>
        </p:txBody>
      </p:sp>
    </p:spTree>
    <p:extLst>
      <p:ext uri="{BB962C8B-B14F-4D97-AF65-F5344CB8AC3E}">
        <p14:creationId xmlns:p14="http://schemas.microsoft.com/office/powerpoint/2010/main" val="187665322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To Traversal Using Relay NAT (</a:t>
            </a:r>
            <a:r>
              <a:rPr lang="el-GR" sz="1200" dirty="0"/>
              <a:t>TURN</a:t>
            </a:r>
            <a:r>
              <a:rPr lang="en-US" sz="1200" dirty="0"/>
              <a:t>)</a:t>
            </a:r>
            <a:r>
              <a:rPr lang="el-GR" sz="1200" dirty="0"/>
              <a:t> χρησιμοποιείται για αναμετάδοση ήχου, βίντεο και δεδομένων, όχι για σηματοδότηση</a:t>
            </a:r>
            <a:r>
              <a:rPr lang="en-US" sz="1200" dirty="0"/>
              <a:t>.</a:t>
            </a:r>
            <a:endParaRPr lang="el-GR" sz="1200" dirty="0"/>
          </a:p>
          <a:p>
            <a:r>
              <a:rPr lang="en-US" sz="1200" dirty="0"/>
              <a:t>O</a:t>
            </a:r>
            <a:r>
              <a:rPr lang="el-GR" sz="1200" dirty="0"/>
              <a:t>ι TURN </a:t>
            </a:r>
            <a:r>
              <a:rPr lang="el-GR" sz="1200" dirty="0" err="1"/>
              <a:t>servers</a:t>
            </a:r>
            <a:r>
              <a:rPr lang="el-GR" sz="1200" dirty="0"/>
              <a:t> έχουν δημόσιες διευθύνσεις και μπορούν να εντοπιστούν εύκολα</a:t>
            </a:r>
            <a:r>
              <a:rPr lang="en-US" sz="1200" dirty="0"/>
              <a:t>. </a:t>
            </a:r>
            <a:endParaRPr lang="el-GR" sz="1200" dirty="0"/>
          </a:p>
          <a:p>
            <a:r>
              <a:rPr lang="el-GR" sz="1200" dirty="0"/>
              <a:t>Σε αντίθεση με τους STUN </a:t>
            </a:r>
            <a:r>
              <a:rPr lang="el-GR" sz="1200" dirty="0" err="1"/>
              <a:t>servers</a:t>
            </a:r>
            <a:r>
              <a:rPr lang="el-GR" sz="1200" dirty="0"/>
              <a:t>, απαιτούν περισσότερο εύρος ζώνης και ισχυρότερη υποδομή.</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119</a:t>
            </a:fld>
            <a:endParaRPr lang="el-GR"/>
          </a:p>
        </p:txBody>
      </p:sp>
    </p:spTree>
    <p:extLst>
      <p:ext uri="{BB962C8B-B14F-4D97-AF65-F5344CB8AC3E}">
        <p14:creationId xmlns:p14="http://schemas.microsoft.com/office/powerpoint/2010/main" val="16809474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r>
              <a:rPr lang="el-GR" sz="1200" dirty="0"/>
              <a:t>Το ICE μπορεί να χρησιμοποιήσει άμεση UDP σύνδεση διαφορετικά επιχειρεί STUN με UDP.</a:t>
            </a:r>
          </a:p>
          <a:p>
            <a:r>
              <a:rPr lang="el-GR" sz="1200" dirty="0"/>
              <a:t>Αν αποτύχει, καταφεύγει σε TURN </a:t>
            </a:r>
            <a:r>
              <a:rPr lang="el-GR" sz="1200" dirty="0" err="1"/>
              <a:t>relay</a:t>
            </a:r>
            <a:r>
              <a:rPr lang="el-GR" sz="1200" dirty="0"/>
              <a:t>.</a:t>
            </a:r>
          </a:p>
          <a:p>
            <a:r>
              <a:rPr lang="el-GR" sz="1200" dirty="0"/>
              <a:t>Η διαδικασία ονομάζεται εύρεση υποψηφίων </a:t>
            </a:r>
            <a:r>
              <a:rPr lang="en-GB" sz="1200" dirty="0"/>
              <a:t>(candidates)</a:t>
            </a:r>
            <a:r>
              <a:rPr lang="el-GR" sz="1200" dirty="0"/>
              <a:t> </a:t>
            </a:r>
            <a:r>
              <a:rPr lang="el-GR" sz="1200" dirty="0" err="1"/>
              <a:t>διεπαφών</a:t>
            </a:r>
            <a:r>
              <a:rPr lang="el-GR" sz="1200" dirty="0"/>
              <a:t> και θυρών.</a:t>
            </a:r>
          </a:p>
          <a:p>
            <a:endParaRPr lang="el-GR" sz="1200" dirty="0"/>
          </a:p>
          <a:p>
            <a:r>
              <a:rPr lang="el-GR" dirty="0"/>
              <a:t>Η έννοια των </a:t>
            </a:r>
            <a:r>
              <a:rPr lang="el-GR" dirty="0" err="1"/>
              <a:t>candidates</a:t>
            </a:r>
            <a:r>
              <a:rPr lang="el-GR" dirty="0"/>
              <a:t> στο ICE είναι κεντρική για την κατανόηση της συνδεσιμότητας στο </a:t>
            </a:r>
            <a:r>
              <a:rPr lang="el-GR" dirty="0" err="1"/>
              <a:t>WebRTC</a:t>
            </a:r>
            <a:r>
              <a:rPr lang="el-GR" dirty="0"/>
              <a:t>. Οι υποψήφιες διαδρομές περιγράφουν τις δυνατές διεπαφές και θύρες που μπορούν να χρησιμοποιηθούν, και η τελική επιλογή βασίζεται σε δοκιμές επιτυχίας και αποδοτικότητας.</a:t>
            </a:r>
            <a:endParaRPr lang="el-GR" sz="1200" dirty="0"/>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121</a:t>
            </a:fld>
            <a:endParaRPr lang="el-GR"/>
          </a:p>
        </p:txBody>
      </p:sp>
    </p:spTree>
    <p:extLst>
      <p:ext uri="{BB962C8B-B14F-4D97-AF65-F5344CB8AC3E}">
        <p14:creationId xmlns:p14="http://schemas.microsoft.com/office/powerpoint/2010/main" val="103008671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kern="1200" dirty="0">
                <a:solidFill>
                  <a:schemeClr val="tx1"/>
                </a:solidFill>
                <a:effectLst/>
                <a:latin typeface="+mn-lt"/>
                <a:ea typeface="+mn-ea"/>
                <a:cs typeface="+mn-cs"/>
              </a:rPr>
              <a:t>Το </a:t>
            </a:r>
            <a:r>
              <a:rPr lang="en-US" sz="1200" kern="1200" dirty="0">
                <a:solidFill>
                  <a:schemeClr val="tx1"/>
                </a:solidFill>
                <a:effectLst/>
                <a:latin typeface="+mn-lt"/>
                <a:ea typeface="+mn-ea"/>
                <a:cs typeface="+mn-cs"/>
              </a:rPr>
              <a:t>ICE</a:t>
            </a:r>
            <a:r>
              <a:rPr lang="el-GR" sz="1200" kern="1200" dirty="0">
                <a:solidFill>
                  <a:schemeClr val="tx1"/>
                </a:solidFill>
                <a:effectLst/>
                <a:latin typeface="+mn-lt"/>
                <a:ea typeface="+mn-ea"/>
                <a:cs typeface="+mn-cs"/>
              </a:rPr>
              <a:t> λειτουργεί ως πλαίσιο επιλογής της καλύτερης δυνατής διαδρομής επικοινωνίας. Τα άκρα συλλέγουν </a:t>
            </a:r>
            <a:r>
              <a:rPr lang="en-US" sz="1200" kern="1200" dirty="0">
                <a:solidFill>
                  <a:schemeClr val="tx1"/>
                </a:solidFill>
                <a:effectLst/>
                <a:latin typeface="+mn-lt"/>
                <a:ea typeface="+mn-ea"/>
                <a:cs typeface="+mn-cs"/>
              </a:rPr>
              <a:t>candidates</a:t>
            </a:r>
            <a:r>
              <a:rPr lang="el-GR" sz="1200" kern="1200" dirty="0">
                <a:solidFill>
                  <a:schemeClr val="tx1"/>
                </a:solidFill>
                <a:effectLst/>
                <a:latin typeface="+mn-lt"/>
                <a:ea typeface="+mn-ea"/>
                <a:cs typeface="+mn-cs"/>
              </a:rPr>
              <a:t>, δηλαδή πιθανές διαδρομές και διευθύνσεις, και στη συνέχεια δοκιμάζουν συνδυασμούς μέχρι να βρουν λειτουργική σύνδεση. Προτιμάται η πιο άμεση και αποδοτική λύση, αλλά υπάρχει πάντα η δυνατότητα </a:t>
            </a:r>
            <a:r>
              <a:rPr lang="en-US" sz="1200" kern="1200" dirty="0">
                <a:solidFill>
                  <a:schemeClr val="tx1"/>
                </a:solidFill>
                <a:effectLst/>
                <a:latin typeface="+mn-lt"/>
                <a:ea typeface="+mn-ea"/>
                <a:cs typeface="+mn-cs"/>
              </a:rPr>
              <a:t>fallback</a:t>
            </a:r>
            <a:r>
              <a:rPr lang="el-GR" sz="1200" kern="1200" dirty="0">
                <a:solidFill>
                  <a:schemeClr val="tx1"/>
                </a:solidFill>
                <a:effectLst/>
                <a:latin typeface="+mn-lt"/>
                <a:ea typeface="+mn-ea"/>
                <a:cs typeface="+mn-cs"/>
              </a:rPr>
              <a:t> σε </a:t>
            </a:r>
            <a:r>
              <a:rPr lang="en-US" sz="1200" kern="1200" dirty="0">
                <a:solidFill>
                  <a:schemeClr val="tx1"/>
                </a:solidFill>
                <a:effectLst/>
                <a:latin typeface="+mn-lt"/>
                <a:ea typeface="+mn-ea"/>
                <a:cs typeface="+mn-cs"/>
              </a:rPr>
              <a:t>relay</a:t>
            </a:r>
            <a:r>
              <a:rPr lang="el-GR" sz="1200" kern="1200" dirty="0">
                <a:solidFill>
                  <a:schemeClr val="tx1"/>
                </a:solidFill>
                <a:effectLst/>
                <a:latin typeface="+mn-lt"/>
                <a:ea typeface="+mn-ea"/>
                <a:cs typeface="+mn-cs"/>
              </a:rPr>
              <a:t> μέσω </a:t>
            </a:r>
            <a:r>
              <a:rPr lang="en-US" sz="1200" kern="1200" dirty="0">
                <a:solidFill>
                  <a:schemeClr val="tx1"/>
                </a:solidFill>
                <a:effectLst/>
                <a:latin typeface="+mn-lt"/>
                <a:ea typeface="+mn-ea"/>
                <a:cs typeface="+mn-cs"/>
              </a:rPr>
              <a:t>TURN</a:t>
            </a:r>
            <a:r>
              <a:rPr lang="el-GR" sz="1200" kern="1200" dirty="0">
                <a:solidFill>
                  <a:schemeClr val="tx1"/>
                </a:solidFill>
                <a:effectLst/>
                <a:latin typeface="+mn-lt"/>
                <a:ea typeface="+mn-ea"/>
                <a:cs typeface="+mn-cs"/>
              </a:rPr>
              <a:t>.</a:t>
            </a:r>
          </a:p>
          <a:p>
            <a:endParaRPr lang="en-GB"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ορολογία των </a:t>
            </a:r>
            <a:r>
              <a:rPr lang="en-US" sz="1200" kern="1200" dirty="0">
                <a:solidFill>
                  <a:schemeClr val="tx1"/>
                </a:solidFill>
                <a:effectLst/>
                <a:latin typeface="+mn-lt"/>
                <a:ea typeface="+mn-ea"/>
                <a:cs typeface="+mn-cs"/>
              </a:rPr>
              <a:t>candidates</a:t>
            </a:r>
            <a:r>
              <a:rPr lang="el-GR" sz="1200" kern="1200" dirty="0">
                <a:solidFill>
                  <a:schemeClr val="tx1"/>
                </a:solidFill>
                <a:effectLst/>
                <a:latin typeface="+mn-lt"/>
                <a:ea typeface="+mn-ea"/>
                <a:cs typeface="+mn-cs"/>
              </a:rPr>
              <a:t> είναι ουσιαστική για την κατανόηση της σηματοδότησης στο </a:t>
            </a:r>
            <a:r>
              <a:rPr lang="en-US" sz="1200" kern="1200" dirty="0">
                <a:solidFill>
                  <a:schemeClr val="tx1"/>
                </a:solidFill>
                <a:effectLst/>
                <a:latin typeface="+mn-lt"/>
                <a:ea typeface="+mn-ea"/>
                <a:cs typeface="+mn-cs"/>
              </a:rPr>
              <a:t>WebRTC</a:t>
            </a:r>
            <a:r>
              <a:rPr lang="el-GR" sz="1200" kern="1200" dirty="0">
                <a:solidFill>
                  <a:schemeClr val="tx1"/>
                </a:solidFill>
                <a:effectLst/>
                <a:latin typeface="+mn-lt"/>
                <a:ea typeface="+mn-ea"/>
                <a:cs typeface="+mn-cs"/>
              </a:rPr>
              <a:t>. Δεν αρκεί να υπάρχει μία διεύθυνση· συχνά υπάρχουν πολλές πιθανές διαδρομές, καθεμία με διαφορετικά χαρακτηριστικά. Το </a:t>
            </a:r>
            <a:r>
              <a:rPr lang="en-US" sz="1200" kern="1200" dirty="0">
                <a:solidFill>
                  <a:schemeClr val="tx1"/>
                </a:solidFill>
                <a:effectLst/>
                <a:latin typeface="+mn-lt"/>
                <a:ea typeface="+mn-ea"/>
                <a:cs typeface="+mn-cs"/>
              </a:rPr>
              <a:t>ICE</a:t>
            </a:r>
            <a:r>
              <a:rPr lang="el-GR" sz="1200" kern="1200" dirty="0">
                <a:solidFill>
                  <a:schemeClr val="tx1"/>
                </a:solidFill>
                <a:effectLst/>
                <a:latin typeface="+mn-lt"/>
                <a:ea typeface="+mn-ea"/>
                <a:cs typeface="+mn-cs"/>
              </a:rPr>
              <a:t> επιτρέπει στο σύστημα να δοκιμάζει και να επιλέγει πρακτικά αντί να στηρίζεται σε μία μόνο υπόθεση συνδεσιμότητας.</a:t>
            </a:r>
          </a:p>
          <a:p>
            <a:endParaRPr lang="en-US" sz="2200" dirty="0"/>
          </a:p>
          <a:p>
            <a:r>
              <a:rPr lang="en-US" sz="2200" dirty="0"/>
              <a:t>T</a:t>
            </a:r>
            <a:r>
              <a:rPr lang="el-GR" sz="2200" dirty="0"/>
              <a:t>ο ICE θα χρησιμοποιήσει, εναλλακτικά:</a:t>
            </a:r>
            <a:r>
              <a:rPr lang="en-US" sz="2000" dirty="0"/>
              <a:t> </a:t>
            </a:r>
          </a:p>
          <a:p>
            <a:r>
              <a:rPr lang="el-GR" sz="1800" dirty="0"/>
              <a:t>Απευθείας σύνδεση </a:t>
            </a:r>
            <a:r>
              <a:rPr lang="en-US" sz="1800" dirty="0"/>
              <a:t>UDP </a:t>
            </a:r>
            <a:r>
              <a:rPr lang="el-GR" sz="1800" dirty="0"/>
              <a:t>με το ομότιμο σημείο, διαφορετικά</a:t>
            </a:r>
            <a:r>
              <a:rPr lang="en-US" sz="1800" dirty="0"/>
              <a:t> </a:t>
            </a:r>
            <a:r>
              <a:rPr lang="el-GR" sz="1800" dirty="0"/>
              <a:t>το STUN με UDP για άμεση σύνδεση ομότιμων και, εάν αποτύχει, θα επιστρέψει σε έναν διακομιστή αναμετάδοσης </a:t>
            </a:r>
            <a:r>
              <a:rPr lang="en-US" sz="1800" dirty="0"/>
              <a:t>TURN</a:t>
            </a:r>
            <a:r>
              <a:rPr lang="el-GR" sz="1800" dirty="0"/>
              <a:t> (</a:t>
            </a:r>
            <a:r>
              <a:rPr lang="en-US" sz="1800" dirty="0"/>
              <a:t>Relay server)</a:t>
            </a:r>
            <a:r>
              <a:rPr lang="el-GR" sz="1800" dirty="0"/>
              <a:t>.</a:t>
            </a:r>
            <a:endParaRPr lang="en-US" sz="1800" dirty="0"/>
          </a:p>
          <a:p>
            <a:r>
              <a:rPr lang="el-GR" sz="2200" dirty="0"/>
              <a:t>Η έκφραση «εύρεση υποψηφίων» αναφέρεται στη διαδικασία εύρεσης </a:t>
            </a:r>
            <a:r>
              <a:rPr lang="el-GR" sz="2200" dirty="0" err="1"/>
              <a:t>διεπαφών</a:t>
            </a:r>
            <a:r>
              <a:rPr lang="el-GR" sz="2200" dirty="0"/>
              <a:t> δικτύου και θυρών.</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122</a:t>
            </a:fld>
            <a:endParaRPr lang="el-GR"/>
          </a:p>
        </p:txBody>
      </p:sp>
    </p:spTree>
    <p:extLst>
      <p:ext uri="{BB962C8B-B14F-4D97-AF65-F5344CB8AC3E}">
        <p14:creationId xmlns:p14="http://schemas.microsoft.com/office/powerpoint/2010/main" val="423053885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dirty="0"/>
              <a:t>Το XMPP αναπτύχθηκε αρχικά στην κοινότητα ανοιχτού κώδικα </a:t>
            </a:r>
            <a:r>
              <a:rPr lang="el-GR" sz="1200" dirty="0" err="1"/>
              <a:t>Jabber</a:t>
            </a:r>
            <a:r>
              <a:rPr lang="el-GR" sz="1200" dirty="0"/>
              <a:t> για να παρέχει μια ανοιχτή, αποκεντρωμένη εναλλακτική λύση στις κλειστές υπηρεσίες άμεσων μηνυμάτων εκείνη την εποχή.</a:t>
            </a:r>
            <a:endParaRPr lang="en-GB" sz="1200" dirty="0"/>
          </a:p>
          <a:p>
            <a:endParaRPr lang="el-GR" sz="1200" dirty="0"/>
          </a:p>
          <a:p>
            <a:r>
              <a:rPr lang="el-GR" sz="1200" dirty="0"/>
              <a:t>Ένα σύνολο ανοιχτών τεχνολογιών για άμεση ανταλλαγή μηνυμάτων, παρουσία</a:t>
            </a:r>
            <a:r>
              <a:rPr lang="en-US" sz="1200" dirty="0"/>
              <a:t> </a:t>
            </a:r>
            <a:r>
              <a:rPr lang="el-GR" sz="1200" dirty="0"/>
              <a:t>(</a:t>
            </a:r>
            <a:r>
              <a:rPr lang="en-US" sz="1200" dirty="0"/>
              <a:t>presence)</a:t>
            </a:r>
            <a:r>
              <a:rPr lang="el-GR" sz="1200" dirty="0"/>
              <a:t>, συνομιλία με πολλά μέρη, κλήσεις φωνής και βίντεο, συνεργασία, </a:t>
            </a:r>
            <a:r>
              <a:rPr lang="en-US" sz="1200" dirty="0"/>
              <a:t>middleware</a:t>
            </a:r>
            <a:r>
              <a:rPr lang="el-GR" sz="1200" dirty="0"/>
              <a:t>, διανομή περιεχομένου και γενικευμένη δρομολόγηση δεδομένων XML</a:t>
            </a:r>
          </a:p>
          <a:p>
            <a:endParaRPr lang="en-US" sz="1200" dirty="0"/>
          </a:p>
          <a:p>
            <a:r>
              <a:rPr lang="en-US" sz="1200" dirty="0"/>
              <a:t>https://xmpp.org/</a:t>
            </a:r>
            <a:endParaRPr lang="el-GR" sz="1400" dirty="0"/>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123</a:t>
            </a:fld>
            <a:endParaRPr lang="el-GR"/>
          </a:p>
        </p:txBody>
      </p:sp>
    </p:spTree>
    <p:extLst>
      <p:ext uri="{BB962C8B-B14F-4D97-AF65-F5344CB8AC3E}">
        <p14:creationId xmlns:p14="http://schemas.microsoft.com/office/powerpoint/2010/main" val="380608341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ενότητα αυτή παρουσίασε το </a:t>
            </a:r>
            <a:r>
              <a:rPr lang="el-GR" dirty="0" err="1"/>
              <a:t>WebRTC</a:t>
            </a:r>
            <a:r>
              <a:rPr lang="el-GR" dirty="0"/>
              <a:t> ως βασική ανοικτή τεχνολογία επικοινωνίας πραγματικού χρόνου για τον Ιστό. Μέσα από τα </a:t>
            </a:r>
            <a:r>
              <a:rPr lang="el-GR" dirty="0" err="1"/>
              <a:t>APIs</a:t>
            </a:r>
            <a:r>
              <a:rPr lang="el-GR" dirty="0"/>
              <a:t>, τη σηματοδότηση και τους μηχανισμούς συνδεσιμότητας έγινε σαφές πώς το </a:t>
            </a:r>
            <a:r>
              <a:rPr lang="el-GR" dirty="0" err="1"/>
              <a:t>WebRTC</a:t>
            </a:r>
            <a:r>
              <a:rPr lang="el-GR" dirty="0"/>
              <a:t> επιτρέπει σύγχρονες υπηρεσίες πολυμέσων, αλλά και γιατί απαιτεί υποστηρικτική υποδομή πέρα από τον ίδιο τον </a:t>
            </a:r>
            <a:r>
              <a:rPr lang="el-GR" dirty="0" err="1"/>
              <a:t>browser</a:t>
            </a:r>
            <a:r>
              <a:rPr lang="el-GR" dirty="0"/>
              <a:t>.</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l-GR" sz="1200" kern="1200" dirty="0">
                <a:solidFill>
                  <a:schemeClr val="tx1"/>
                </a:solidFill>
                <a:effectLst/>
                <a:latin typeface="+mn-lt"/>
                <a:ea typeface="+mn-ea"/>
                <a:cs typeface="+mn-cs"/>
              </a:rPr>
              <a:t>Οι φοιτητές συχνά απορούν γιατί μια τεχνολογία τόσο ισχυρή όσο το </a:t>
            </a:r>
            <a:r>
              <a:rPr lang="en-US" sz="1200" kern="1200" dirty="0">
                <a:solidFill>
                  <a:schemeClr val="tx1"/>
                </a:solidFill>
                <a:effectLst/>
                <a:latin typeface="+mn-lt"/>
                <a:ea typeface="+mn-ea"/>
                <a:cs typeface="+mn-cs"/>
              </a:rPr>
              <a:t>WebRTC</a:t>
            </a:r>
            <a:r>
              <a:rPr lang="el-GR" sz="1200" kern="1200" dirty="0">
                <a:solidFill>
                  <a:schemeClr val="tx1"/>
                </a:solidFill>
                <a:effectLst/>
                <a:latin typeface="+mn-lt"/>
                <a:ea typeface="+mn-ea"/>
                <a:cs typeface="+mn-cs"/>
              </a:rPr>
              <a:t> δεν παρέχει έτοιμη σηματοδότηση. Η απάντηση είναι ότι σχεδιάστηκε ως </a:t>
            </a:r>
            <a:r>
              <a:rPr lang="en-US" sz="1200" kern="1200" dirty="0">
                <a:solidFill>
                  <a:schemeClr val="tx1"/>
                </a:solidFill>
                <a:effectLst/>
                <a:latin typeface="+mn-lt"/>
                <a:ea typeface="+mn-ea"/>
                <a:cs typeface="+mn-cs"/>
              </a:rPr>
              <a:t>browser media platform</a:t>
            </a:r>
            <a:r>
              <a:rPr lang="el-GR" sz="1200" kern="1200" dirty="0">
                <a:solidFill>
                  <a:schemeClr val="tx1"/>
                </a:solidFill>
                <a:effectLst/>
                <a:latin typeface="+mn-lt"/>
                <a:ea typeface="+mn-ea"/>
                <a:cs typeface="+mn-cs"/>
              </a:rPr>
              <a:t> και όχι ως πλήρης υπηρεσία εφαρμογής. Αυτό ακριβώς δίνει την ευελιξία της.</a:t>
            </a:r>
          </a:p>
          <a:p>
            <a:r>
              <a:rPr lang="el-GR" sz="1200" kern="1200" dirty="0">
                <a:solidFill>
                  <a:schemeClr val="tx1"/>
                </a:solidFill>
                <a:effectLst/>
                <a:latin typeface="+mn-lt"/>
                <a:ea typeface="+mn-ea"/>
                <a:cs typeface="+mn-cs"/>
              </a:rPr>
              <a:t>Επίσης, η πολυπλοκότητα των </a:t>
            </a:r>
            <a:r>
              <a:rPr lang="en-US" sz="1200" kern="1200" dirty="0">
                <a:solidFill>
                  <a:schemeClr val="tx1"/>
                </a:solidFill>
                <a:effectLst/>
                <a:latin typeface="+mn-lt"/>
                <a:ea typeface="+mn-ea"/>
                <a:cs typeface="+mn-cs"/>
              </a:rPr>
              <a:t>STUN</a:t>
            </a:r>
            <a:r>
              <a:rPr lang="el-GR"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TURN</a:t>
            </a:r>
            <a:r>
              <a:rPr lang="el-GR" sz="1200" kern="1200" dirty="0">
                <a:solidFill>
                  <a:schemeClr val="tx1"/>
                </a:solidFill>
                <a:effectLst/>
                <a:latin typeface="+mn-lt"/>
                <a:ea typeface="+mn-ea"/>
                <a:cs typeface="+mn-cs"/>
              </a:rPr>
              <a:t> και </a:t>
            </a:r>
            <a:r>
              <a:rPr lang="en-US" sz="1200" kern="1200" dirty="0">
                <a:solidFill>
                  <a:schemeClr val="tx1"/>
                </a:solidFill>
                <a:effectLst/>
                <a:latin typeface="+mn-lt"/>
                <a:ea typeface="+mn-ea"/>
                <a:cs typeface="+mn-cs"/>
              </a:rPr>
              <a:t>ICE</a:t>
            </a:r>
            <a:r>
              <a:rPr lang="el-GR" sz="1200" kern="1200" dirty="0">
                <a:solidFill>
                  <a:schemeClr val="tx1"/>
                </a:solidFill>
                <a:effectLst/>
                <a:latin typeface="+mn-lt"/>
                <a:ea typeface="+mn-ea"/>
                <a:cs typeface="+mn-cs"/>
              </a:rPr>
              <a:t> μπορεί αρχικά να φαίνεται υπερβολική. Όταν όμως συνδεθεί με τη φυσική πραγματικότητα των </a:t>
            </a:r>
            <a:r>
              <a:rPr lang="en-US" sz="1200" kern="1200" dirty="0">
                <a:solidFill>
                  <a:schemeClr val="tx1"/>
                </a:solidFill>
                <a:effectLst/>
                <a:latin typeface="+mn-lt"/>
                <a:ea typeface="+mn-ea"/>
                <a:cs typeface="+mn-cs"/>
              </a:rPr>
              <a:t>NAT</a:t>
            </a:r>
            <a:r>
              <a:rPr lang="el-GR" sz="1200" kern="1200" dirty="0">
                <a:solidFill>
                  <a:schemeClr val="tx1"/>
                </a:solidFill>
                <a:effectLst/>
                <a:latin typeface="+mn-lt"/>
                <a:ea typeface="+mn-ea"/>
                <a:cs typeface="+mn-cs"/>
              </a:rPr>
              <a:t> και </a:t>
            </a:r>
            <a:r>
              <a:rPr lang="en-US" sz="1200" kern="1200" dirty="0">
                <a:solidFill>
                  <a:schemeClr val="tx1"/>
                </a:solidFill>
                <a:effectLst/>
                <a:latin typeface="+mn-lt"/>
                <a:ea typeface="+mn-ea"/>
                <a:cs typeface="+mn-cs"/>
              </a:rPr>
              <a:t>firewalls</a:t>
            </a:r>
            <a:r>
              <a:rPr lang="el-GR" sz="1200" kern="1200" dirty="0">
                <a:solidFill>
                  <a:schemeClr val="tx1"/>
                </a:solidFill>
                <a:effectLst/>
                <a:latin typeface="+mn-lt"/>
                <a:ea typeface="+mn-ea"/>
                <a:cs typeface="+mn-cs"/>
              </a:rPr>
              <a:t>, γίνεται σαφές ότι οι μηχανισμοί αυτοί δεν είναι περιττοί αλλά απαραίτητοι.</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124</a:t>
            </a:fld>
            <a:endParaRPr lang="el-GR"/>
          </a:p>
        </p:txBody>
      </p:sp>
    </p:spTree>
    <p:extLst>
      <p:ext uri="{BB962C8B-B14F-4D97-AF65-F5344CB8AC3E}">
        <p14:creationId xmlns:p14="http://schemas.microsoft.com/office/powerpoint/2010/main" val="147484642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ενότητα αυτή εξετάζει τις βασικές αρχιτεκτονικές που χρησιμοποιούνται στην πολυμερή βιντεοδιάσκεψη, με έμφαση στις προσεγγίσεις </a:t>
            </a:r>
            <a:r>
              <a:rPr lang="el-GR" dirty="0" err="1"/>
              <a:t>mesh</a:t>
            </a:r>
            <a:r>
              <a:rPr lang="el-GR" dirty="0"/>
              <a:t>, MCU και SFU. Παρουσιάζονται τα πλεονεκτήματα, τα μειονεκτήματα και οι συμβιβασμοί κάθε προσέγγισης, καθώς και η πιο σύγχρονη παραλλαγή </a:t>
            </a:r>
            <a:r>
              <a:rPr lang="el-GR" dirty="0" err="1"/>
              <a:t>Simulcast</a:t>
            </a:r>
            <a:r>
              <a:rPr lang="el-GR" dirty="0"/>
              <a:t> SFU. Στόχος είναι οι φοιτητές να κατανοήσουν πώς η επιλογή αρχιτεκτονικής επηρεάζει την ποιότητα, την κλιμάκωση και τη χρήση εύρους ζώνης.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125</a:t>
            </a:fld>
            <a:endParaRPr lang="el-GR"/>
          </a:p>
        </p:txBody>
      </p:sp>
    </p:spTree>
    <p:extLst>
      <p:ext uri="{BB962C8B-B14F-4D97-AF65-F5344CB8AC3E}">
        <p14:creationId xmlns:p14="http://schemas.microsoft.com/office/powerpoint/2010/main" val="117154142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3C199-5DFA-CC23-38A6-B72BB5E1DD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7F883-17C2-9CD1-C9FC-007A508C5E17}"/>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56B8BCC4-09D7-A02E-1D18-2DBBAFA23AA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Με την ολοκλήρωση της ενότητας θα είστε σε θέση:</a:t>
            </a:r>
          </a:p>
          <a:p>
            <a:endParaRPr lang="el-GR" dirty="0"/>
          </a:p>
          <a:p>
            <a:r>
              <a:rPr lang="el-GR" sz="1200" dirty="0"/>
              <a:t>να συγκρίνετε τις αρχιτεκτονικές </a:t>
            </a:r>
            <a:r>
              <a:rPr lang="el-GR" sz="1200" dirty="0" err="1"/>
              <a:t>mesh</a:t>
            </a:r>
            <a:r>
              <a:rPr lang="el-GR" sz="1200" dirty="0"/>
              <a:t>, MCU και SFU</a:t>
            </a:r>
          </a:p>
          <a:p>
            <a:r>
              <a:rPr lang="el-GR" sz="1200" dirty="0"/>
              <a:t>να κατανοείτε πλεονεκτήματα και περιορισμούς κάθε προσέγγισης</a:t>
            </a:r>
          </a:p>
          <a:p>
            <a:r>
              <a:rPr lang="el-GR" sz="1200" dirty="0"/>
              <a:t>να εξηγείτε την έννοια του </a:t>
            </a:r>
            <a:r>
              <a:rPr lang="el-GR" sz="1200" dirty="0" err="1"/>
              <a:t>Simulcast</a:t>
            </a:r>
            <a:r>
              <a:rPr lang="el-GR" sz="1200" dirty="0"/>
              <a:t> SFU</a:t>
            </a:r>
          </a:p>
          <a:p>
            <a:r>
              <a:rPr lang="el-GR" sz="1200" dirty="0"/>
              <a:t>να αξιολογείτε την κλιμάκωση και τις απαιτήσεις εύρους ζώνης</a:t>
            </a:r>
          </a:p>
          <a:p>
            <a:endParaRPr lang="el-GR" dirty="0"/>
          </a:p>
        </p:txBody>
      </p:sp>
      <p:sp>
        <p:nvSpPr>
          <p:cNvPr id="4" name="Slide Number Placeholder 3">
            <a:extLst>
              <a:ext uri="{FF2B5EF4-FFF2-40B4-BE49-F238E27FC236}">
                <a16:creationId xmlns:a16="http://schemas.microsoft.com/office/drawing/2014/main" id="{5BF498CC-66A7-1D88-A1BC-B770A64C6556}"/>
              </a:ext>
            </a:extLst>
          </p:cNvPr>
          <p:cNvSpPr>
            <a:spLocks noGrp="1"/>
          </p:cNvSpPr>
          <p:nvPr>
            <p:ph type="sldNum" sz="quarter" idx="5"/>
          </p:nvPr>
        </p:nvSpPr>
        <p:spPr/>
        <p:txBody>
          <a:bodyPr/>
          <a:lstStyle/>
          <a:p>
            <a:fld id="{5A093750-0F4D-4A7B-B242-CDD4932B644C}" type="slidenum">
              <a:rPr lang="el-GR" smtClean="0"/>
              <a:t>126</a:t>
            </a:fld>
            <a:endParaRPr lang="el-GR"/>
          </a:p>
        </p:txBody>
      </p:sp>
    </p:spTree>
    <p:extLst>
      <p:ext uri="{BB962C8B-B14F-4D97-AF65-F5344CB8AC3E}">
        <p14:creationId xmlns:p14="http://schemas.microsoft.com/office/powerpoint/2010/main" val="304632317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79C36-0FAC-BB5B-DEA6-27FE34E3AB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A5DC19-ECFC-6770-2EF7-29BFC28EADC7}"/>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FB02504D-3D92-DBF0-4480-A9B6EAD24966}"/>
              </a:ext>
            </a:extLst>
          </p:cNvPr>
          <p:cNvSpPr>
            <a:spLocks noGrp="1"/>
          </p:cNvSpPr>
          <p:nvPr>
            <p:ph type="body" idx="1"/>
          </p:nvPr>
        </p:nvSpPr>
        <p:spPr/>
        <p:txBody>
          <a:bodyPr/>
          <a:lstStyle/>
          <a:p>
            <a:r>
              <a:rPr lang="el-GR" dirty="0"/>
              <a:t>Το βασικό μήνυμα της ενότητας είναι ότι στην πολυμερή τηλεδιάσκεψη δεν αρκεί να έχουμε απλώς πολλά συνδεδεμένα άκρα. Ο τρόπος με τον οποίο οι ροές διανέμονται, επεξεργάζονται ή προωθούνται επηρεάζει άμεσα την εμπειρία των χρηστών, τις απαιτήσεις του δικτύου και τη δυνατότητα κλιμάκωσης της υπηρεσίας.</a:t>
            </a:r>
          </a:p>
          <a:p>
            <a:endParaRPr lang="el-GR" dirty="0"/>
          </a:p>
        </p:txBody>
      </p:sp>
      <p:sp>
        <p:nvSpPr>
          <p:cNvPr id="4" name="Slide Number Placeholder 3">
            <a:extLst>
              <a:ext uri="{FF2B5EF4-FFF2-40B4-BE49-F238E27FC236}">
                <a16:creationId xmlns:a16="http://schemas.microsoft.com/office/drawing/2014/main" id="{185A98A4-D506-9542-E038-26D9CFCC8D05}"/>
              </a:ext>
            </a:extLst>
          </p:cNvPr>
          <p:cNvSpPr>
            <a:spLocks noGrp="1"/>
          </p:cNvSpPr>
          <p:nvPr>
            <p:ph type="sldNum" sz="quarter" idx="5"/>
          </p:nvPr>
        </p:nvSpPr>
        <p:spPr/>
        <p:txBody>
          <a:bodyPr/>
          <a:lstStyle/>
          <a:p>
            <a:fld id="{5A093750-0F4D-4A7B-B242-CDD4932B644C}" type="slidenum">
              <a:rPr lang="el-GR" smtClean="0"/>
              <a:t>127</a:t>
            </a:fld>
            <a:endParaRPr lang="el-GR"/>
          </a:p>
        </p:txBody>
      </p:sp>
    </p:spTree>
    <p:extLst>
      <p:ext uri="{BB962C8B-B14F-4D97-AF65-F5344CB8AC3E}">
        <p14:creationId xmlns:p14="http://schemas.microsoft.com/office/powerpoint/2010/main" val="116605119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D2F93-9972-BC30-C340-5548D98468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819587-AEAC-9A46-6C08-22E0F2A3EC1D}"/>
              </a:ext>
            </a:extLst>
          </p:cNvPr>
          <p:cNvSpPr>
            <a:spLocks noGrp="1" noRot="1" noChangeAspect="1"/>
          </p:cNvSpPr>
          <p:nvPr>
            <p:ph type="sldImg"/>
          </p:nvPr>
        </p:nvSpPr>
        <p:spPr/>
        <p:txBody>
          <a:bodyPr/>
          <a:lstStyle/>
          <a:p>
            <a:endParaRPr lang="el-GR"/>
          </a:p>
        </p:txBody>
      </p:sp>
      <p:sp>
        <p:nvSpPr>
          <p:cNvPr id="3" name="Notes Placeholder 2">
            <a:extLst>
              <a:ext uri="{FF2B5EF4-FFF2-40B4-BE49-F238E27FC236}">
                <a16:creationId xmlns:a16="http://schemas.microsoft.com/office/drawing/2014/main" id="{36397791-A9EC-9A95-F324-CE01EDA3C6CB}"/>
              </a:ext>
            </a:extLst>
          </p:cNvPr>
          <p:cNvSpPr>
            <a:spLocks noGrp="1"/>
          </p:cNvSpPr>
          <p:nvPr>
            <p:ph type="body" idx="1"/>
          </p:nvPr>
        </p:nvSpPr>
        <p:spPr/>
        <p:txBody>
          <a:bodyPr/>
          <a:lstStyle/>
          <a:p>
            <a:r>
              <a:rPr lang="el-GR" dirty="0"/>
              <a:t>Η ενότητα ξεκινά με τη βασική διάκριση μεταξύ </a:t>
            </a:r>
            <a:r>
              <a:rPr lang="el-GR" dirty="0" err="1"/>
              <a:t>mesh</a:t>
            </a:r>
            <a:r>
              <a:rPr lang="el-GR" dirty="0"/>
              <a:t>, MCU και SFU. Στη συνέχεια αναλύονται τα χαρακτηριστικά κάθε προσέγγισης, με ιδιαίτερη έμφαση στη χρήση εύρους ζώνης, στους υπολογιστικούς πόρους και στην εμπειρία χρήστη. Τέλος, παρουσιάζεται το </a:t>
            </a:r>
            <a:r>
              <a:rPr lang="el-GR" dirty="0" err="1"/>
              <a:t>Simulcast</a:t>
            </a:r>
            <a:r>
              <a:rPr lang="el-GR" dirty="0"/>
              <a:t> και η συνολική σύγκριση των εναλλακτικών.</a:t>
            </a:r>
          </a:p>
          <a:p>
            <a:endParaRPr lang="el-GR" dirty="0"/>
          </a:p>
        </p:txBody>
      </p:sp>
      <p:sp>
        <p:nvSpPr>
          <p:cNvPr id="4" name="Slide Number Placeholder 3">
            <a:extLst>
              <a:ext uri="{FF2B5EF4-FFF2-40B4-BE49-F238E27FC236}">
                <a16:creationId xmlns:a16="http://schemas.microsoft.com/office/drawing/2014/main" id="{439F568E-C108-D3CA-1A2D-87AA801D5814}"/>
              </a:ext>
            </a:extLst>
          </p:cNvPr>
          <p:cNvSpPr>
            <a:spLocks noGrp="1"/>
          </p:cNvSpPr>
          <p:nvPr>
            <p:ph type="sldNum" sz="quarter" idx="5"/>
          </p:nvPr>
        </p:nvSpPr>
        <p:spPr/>
        <p:txBody>
          <a:bodyPr/>
          <a:lstStyle/>
          <a:p>
            <a:fld id="{5A093750-0F4D-4A7B-B242-CDD4932B644C}" type="slidenum">
              <a:rPr lang="el-GR" smtClean="0"/>
              <a:t>129</a:t>
            </a:fld>
            <a:endParaRPr lang="el-GR"/>
          </a:p>
        </p:txBody>
      </p:sp>
    </p:spTree>
    <p:extLst>
      <p:ext uri="{BB962C8B-B14F-4D97-AF65-F5344CB8AC3E}">
        <p14:creationId xmlns:p14="http://schemas.microsoft.com/office/powerpoint/2010/main" val="163176457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r>
              <a:rPr lang="el-GR" sz="1200" b="0" kern="1200" dirty="0">
                <a:solidFill>
                  <a:schemeClr val="tx1"/>
                </a:solidFill>
                <a:effectLst/>
                <a:latin typeface="+mn-lt"/>
                <a:ea typeface="+mn-ea"/>
                <a:cs typeface="+mn-cs"/>
              </a:rPr>
              <a:t>Το πρόβλημα της κλιμάκωσης</a:t>
            </a:r>
            <a:endParaRPr lang="el-GR"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πολυμερής τηλεδιάσκεψη είναι ουσιαστικά πιο δύσκολη από την απλή σύνδεση δύο άκρων. Κάθε νέος συμμετέχων αυξάνει τον αριθμό των ροών που πρέπει να παραχθούν, να διανεμηθούν, να συγχρονιστούν και να παρουσιαστούν. Το ερώτημα λοιπόν δεν είναι μόνο πώς θα μιλήσουν πολλοί χρήστες ταυτόχρονα, αλλά ποιος θα αναλάβει τη διαχείριση αυτής της πολυπλοκότητας.</a:t>
            </a:r>
          </a:p>
          <a:p>
            <a:endParaRPr lang="en-US"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Το πρόβλημα έχει τρεις πλευρές: υπολογιστικό κόστος, χρήση εύρους ζώνης και εμπειρία παρουσίασης. Αν το σύστημα είναι απλό αλλά καταναλώνει υπερβολικό </a:t>
            </a:r>
            <a:r>
              <a:rPr lang="en-US" sz="1200" kern="1200" dirty="0">
                <a:solidFill>
                  <a:schemeClr val="tx1"/>
                </a:solidFill>
                <a:effectLst/>
                <a:latin typeface="+mn-lt"/>
                <a:ea typeface="+mn-ea"/>
                <a:cs typeface="+mn-cs"/>
              </a:rPr>
              <a:t>bandwidth</a:t>
            </a:r>
            <a:r>
              <a:rPr lang="el-GR" sz="1200" kern="1200" dirty="0">
                <a:solidFill>
                  <a:schemeClr val="tx1"/>
                </a:solidFill>
                <a:effectLst/>
                <a:latin typeface="+mn-lt"/>
                <a:ea typeface="+mn-ea"/>
                <a:cs typeface="+mn-cs"/>
              </a:rPr>
              <a:t>, δεν κλιμακώνει. Αν είναι αποδοτικό στο δίκτυο αλλά επιβαρύνει υπερβολικά τον </a:t>
            </a:r>
            <a:r>
              <a:rPr lang="en-US" sz="1200" kern="1200" dirty="0">
                <a:solidFill>
                  <a:schemeClr val="tx1"/>
                </a:solidFill>
                <a:effectLst/>
                <a:latin typeface="+mn-lt"/>
                <a:ea typeface="+mn-ea"/>
                <a:cs typeface="+mn-cs"/>
              </a:rPr>
              <a:t>server</a:t>
            </a:r>
            <a:r>
              <a:rPr lang="el-GR" sz="1200" kern="1200" dirty="0">
                <a:solidFill>
                  <a:schemeClr val="tx1"/>
                </a:solidFill>
                <a:effectLst/>
                <a:latin typeface="+mn-lt"/>
                <a:ea typeface="+mn-ea"/>
                <a:cs typeface="+mn-cs"/>
              </a:rPr>
              <a:t>, πάλι έχει όρια. Αν τέλος είναι τεχνικά λειτουργικό αλλά δίνει κακή εμπειρία χρήστη, η υπηρεσία υποβαθμίζεται σε πρακτικό επίπεδο.</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130</a:t>
            </a:fld>
            <a:endParaRPr lang="el-GR"/>
          </a:p>
        </p:txBody>
      </p:sp>
    </p:spTree>
    <p:extLst>
      <p:ext uri="{BB962C8B-B14F-4D97-AF65-F5344CB8AC3E}">
        <p14:creationId xmlns:p14="http://schemas.microsoft.com/office/powerpoint/2010/main" val="5232256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kern="1200" dirty="0">
                <a:solidFill>
                  <a:schemeClr val="tx1"/>
                </a:solidFill>
                <a:effectLst/>
                <a:latin typeface="+mn-lt"/>
                <a:ea typeface="+mn-ea"/>
                <a:cs typeface="+mn-cs"/>
              </a:rPr>
              <a:t>Στη </a:t>
            </a:r>
            <a:r>
              <a:rPr lang="en-US" sz="1200" kern="1200" dirty="0">
                <a:solidFill>
                  <a:schemeClr val="tx1"/>
                </a:solidFill>
                <a:effectLst/>
                <a:latin typeface="+mn-lt"/>
                <a:ea typeface="+mn-ea"/>
                <a:cs typeface="+mn-cs"/>
              </a:rPr>
              <a:t>mesh</a:t>
            </a:r>
            <a:r>
              <a:rPr lang="el-GR" sz="1200" kern="1200" dirty="0">
                <a:solidFill>
                  <a:schemeClr val="tx1"/>
                </a:solidFill>
                <a:effectLst/>
                <a:latin typeface="+mn-lt"/>
                <a:ea typeface="+mn-ea"/>
                <a:cs typeface="+mn-cs"/>
              </a:rPr>
              <a:t> προσέγγιση κάθε συμμετέχων στέλνει ξεχωριστή ροή σε κάθε άλλον συμμετέχοντα. Το πλεονέκτημα είναι η απλότητα της λογικής: δεν απαιτείται κεντρικός </a:t>
            </a:r>
            <a:r>
              <a:rPr lang="en-US" sz="1200" kern="1200" dirty="0">
                <a:solidFill>
                  <a:schemeClr val="tx1"/>
                </a:solidFill>
                <a:effectLst/>
                <a:latin typeface="+mn-lt"/>
                <a:ea typeface="+mn-ea"/>
                <a:cs typeface="+mn-cs"/>
              </a:rPr>
              <a:t>media server</a:t>
            </a:r>
            <a:r>
              <a:rPr lang="el-GR" sz="1200" kern="1200" dirty="0">
                <a:solidFill>
                  <a:schemeClr val="tx1"/>
                </a:solidFill>
                <a:effectLst/>
                <a:latin typeface="+mn-lt"/>
                <a:ea typeface="+mn-ea"/>
                <a:cs typeface="+mn-cs"/>
              </a:rPr>
              <a:t> για </a:t>
            </a:r>
            <a:r>
              <a:rPr lang="en-US" sz="1200" kern="1200" dirty="0">
                <a:solidFill>
                  <a:schemeClr val="tx1"/>
                </a:solidFill>
                <a:effectLst/>
                <a:latin typeface="+mn-lt"/>
                <a:ea typeface="+mn-ea"/>
                <a:cs typeface="+mn-cs"/>
              </a:rPr>
              <a:t>mixing</a:t>
            </a:r>
            <a:r>
              <a:rPr lang="el-GR" sz="1200" kern="1200" dirty="0">
                <a:solidFill>
                  <a:schemeClr val="tx1"/>
                </a:solidFill>
                <a:effectLst/>
                <a:latin typeface="+mn-lt"/>
                <a:ea typeface="+mn-ea"/>
                <a:cs typeface="+mn-cs"/>
              </a:rPr>
              <a:t> ή </a:t>
            </a:r>
            <a:r>
              <a:rPr lang="en-US" sz="1200" kern="1200" dirty="0">
                <a:solidFill>
                  <a:schemeClr val="tx1"/>
                </a:solidFill>
                <a:effectLst/>
                <a:latin typeface="+mn-lt"/>
                <a:ea typeface="+mn-ea"/>
                <a:cs typeface="+mn-cs"/>
              </a:rPr>
              <a:t>forwarding</a:t>
            </a:r>
            <a:r>
              <a:rPr lang="el-GR" sz="1200" kern="1200" dirty="0">
                <a:solidFill>
                  <a:schemeClr val="tx1"/>
                </a:solidFill>
                <a:effectLst/>
                <a:latin typeface="+mn-lt"/>
                <a:ea typeface="+mn-ea"/>
                <a:cs typeface="+mn-cs"/>
              </a:rPr>
              <a:t>. Όμως η κλιμάκωση είναι κακή, επειδή το </a:t>
            </a:r>
            <a:r>
              <a:rPr lang="en-US" sz="1200" kern="1200" dirty="0">
                <a:solidFill>
                  <a:schemeClr val="tx1"/>
                </a:solidFill>
                <a:effectLst/>
                <a:latin typeface="+mn-lt"/>
                <a:ea typeface="+mn-ea"/>
                <a:cs typeface="+mn-cs"/>
              </a:rPr>
              <a:t>uplink</a:t>
            </a:r>
            <a:r>
              <a:rPr lang="el-GR" sz="1200" kern="1200" dirty="0">
                <a:solidFill>
                  <a:schemeClr val="tx1"/>
                </a:solidFill>
                <a:effectLst/>
                <a:latin typeface="+mn-lt"/>
                <a:ea typeface="+mn-ea"/>
                <a:cs typeface="+mn-cs"/>
              </a:rPr>
              <a:t> κάθε πελάτη αυξάνεται γρήγορα όσο αυξάνει ο αριθμός των συμμετεχόντων.</a:t>
            </a:r>
          </a:p>
          <a:p>
            <a:endParaRPr lang="en-US"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Η </a:t>
            </a:r>
            <a:r>
              <a:rPr lang="en-US" sz="1200" kern="1200" dirty="0">
                <a:solidFill>
                  <a:schemeClr val="tx1"/>
                </a:solidFill>
                <a:effectLst/>
                <a:latin typeface="+mn-lt"/>
                <a:ea typeface="+mn-ea"/>
                <a:cs typeface="+mn-cs"/>
              </a:rPr>
              <a:t>mesh</a:t>
            </a:r>
            <a:r>
              <a:rPr lang="el-GR" sz="1200" kern="1200" dirty="0">
                <a:solidFill>
                  <a:schemeClr val="tx1"/>
                </a:solidFill>
                <a:effectLst/>
                <a:latin typeface="+mn-lt"/>
                <a:ea typeface="+mn-ea"/>
                <a:cs typeface="+mn-cs"/>
              </a:rPr>
              <a:t> είναι κατάλληλη μόνο για πολύ μικρές ομάδες ή για περιβάλλοντα όπου η υποδομή πρέπει να παραμείνει εξαιρετικά απλή. Στην πράξη, για πραγματικές υπηρεσίες με αρκετούς χρήστες, το μοντέλο αυτό σπάνια επαρκεί.</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132</a:t>
            </a:fld>
            <a:endParaRPr lang="el-GR"/>
          </a:p>
        </p:txBody>
      </p:sp>
    </p:spTree>
    <p:extLst>
      <p:ext uri="{BB962C8B-B14F-4D97-AF65-F5344CB8AC3E}">
        <p14:creationId xmlns:p14="http://schemas.microsoft.com/office/powerpoint/2010/main" val="207210816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MCU αποτελεί την πιο </a:t>
            </a:r>
            <a:r>
              <a:rPr lang="el-GR" dirty="0" err="1"/>
              <a:t>κεντρικοποιημένη</a:t>
            </a:r>
            <a:r>
              <a:rPr lang="el-GR" dirty="0"/>
              <a:t> αρχιτεκτονική στην πολυμερή βιντεοδιάσκεψη. Αναλαμβάνει να επεξεργάζεται και να ανασυνθέτει τις ροές ήχου και βίντεο, ώστε οι συμμετέχοντες να λαμβάνουν κατάλληλα προσαρμοσμένο αποτέλεσμα. Αυτή η δυνατότητα την καθιστά ιδιαίτερα ισχυρή, αλλά και απαιτητική σε υπολογιστικούς πόρους.</a:t>
            </a:r>
          </a:p>
          <a:p>
            <a:endParaRPr lang="en-GB" dirty="0"/>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135</a:t>
            </a:fld>
            <a:endParaRPr lang="el-GR"/>
          </a:p>
        </p:txBody>
      </p:sp>
    </p:spTree>
    <p:extLst>
      <p:ext uri="{BB962C8B-B14F-4D97-AF65-F5344CB8AC3E}">
        <p14:creationId xmlns:p14="http://schemas.microsoft.com/office/powerpoint/2010/main" val="181139792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Παρά την αποτελεσματικότητα της MCU από πλευράς τελικών χρηστών, η κεντρική επεξεργασία ροών υψηλής ποιότητας απαιτεί ισχυρό </a:t>
            </a:r>
            <a:r>
              <a:rPr lang="el-GR" dirty="0" err="1"/>
              <a:t>hardware</a:t>
            </a:r>
            <a:r>
              <a:rPr lang="el-GR" dirty="0"/>
              <a:t> και σημαντικούς πόρους. Η MCU μειώνει το φορτίο των πελατών, αλλά το κόστος και η υπολογιστική επιβάρυνση της κεντρικής υποδομής αποτελούν βασικά μειονεκτήματα.</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136</a:t>
            </a:fld>
            <a:endParaRPr lang="el-GR"/>
          </a:p>
        </p:txBody>
      </p:sp>
    </p:spTree>
    <p:extLst>
      <p:ext uri="{BB962C8B-B14F-4D97-AF65-F5344CB8AC3E}">
        <p14:creationId xmlns:p14="http://schemas.microsoft.com/office/powerpoint/2010/main" val="411942712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SFU επιτυγχάνει ισορροπία ανάμεσα στην απλότητα της </a:t>
            </a:r>
            <a:r>
              <a:rPr lang="el-GR" dirty="0" err="1"/>
              <a:t>mesh</a:t>
            </a:r>
            <a:r>
              <a:rPr lang="el-GR" dirty="0"/>
              <a:t> και στην κεντρική επεξεργασία της MCU. Αντί να ανασυνθέτει τα μέσα, προωθεί επιλεκτικά τις ροές προς τους συμμετέχοντες. Έτσι περιορίζει την κατανάλωση πόρων στον εξυπηρετητή, διατηρώντας ταυτόχρονα καλύτερη κλιμάκωση.</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138</a:t>
            </a:fld>
            <a:endParaRPr lang="el-GR"/>
          </a:p>
        </p:txBody>
      </p:sp>
    </p:spTree>
    <p:extLst>
      <p:ext uri="{BB962C8B-B14F-4D97-AF65-F5344CB8AC3E}">
        <p14:creationId xmlns:p14="http://schemas.microsoft.com/office/powerpoint/2010/main" val="332105799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SFU μειώνει σημαντικά το φορτίο του αποστολέα σε σχέση με το </a:t>
            </a:r>
            <a:r>
              <a:rPr lang="el-GR" dirty="0" err="1"/>
              <a:t>mesh</a:t>
            </a:r>
            <a:r>
              <a:rPr lang="el-GR" dirty="0"/>
              <a:t>, επειδή κάθε συμμετέχων στέλνει μόνο μία φορά τη ροή του στον εξυπηρετητή. Ωστόσο, από την πλευρά λήψης, κάθε πελάτης μπορεί να χρειάζεται να λάβει πολλές ξεχωριστές ροές, γεγονός που διατηρεί απαιτήσεις σε </a:t>
            </a:r>
            <a:r>
              <a:rPr lang="el-GR" dirty="0" err="1"/>
              <a:t>bandwidth</a:t>
            </a:r>
            <a:r>
              <a:rPr lang="el-GR" dirty="0"/>
              <a:t>.</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139</a:t>
            </a:fld>
            <a:endParaRPr lang="el-GR"/>
          </a:p>
        </p:txBody>
      </p:sp>
    </p:spTree>
    <p:extLst>
      <p:ext uri="{BB962C8B-B14F-4D97-AF65-F5344CB8AC3E}">
        <p14:creationId xmlns:p14="http://schemas.microsoft.com/office/powerpoint/2010/main" val="33361322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Ένα από τα μεγάλα πλεονεκτήματα της SFU είναι ότι οι πελάτες παραμένουν πιο ανεξάρτητοι ως προς την τελική παρουσίαση των ροών. Επειδή το βίντεο δεν έχει ήδη αναμιχθεί από κεντρικό διακομιστή, κάθε συμμετέχων μπορεί να επιλέξει τη διάταξη που τον εξυπηρετεί καλύτερα.</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140</a:t>
            </a:fld>
            <a:endParaRPr lang="el-GR"/>
          </a:p>
        </p:txBody>
      </p:sp>
    </p:spTree>
    <p:extLst>
      <p:ext uri="{BB962C8B-B14F-4D97-AF65-F5344CB8AC3E}">
        <p14:creationId xmlns:p14="http://schemas.microsoft.com/office/powerpoint/2010/main" val="45005005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Ένα βασικό μειονέκτημα της κλασικής SFU είναι ότι η ποιότητα που τελικά διατίθεται μπορεί να επηρεαστεί από πελάτες με περιορισμένο εύρος ζώνης. Επειδή οι αλγόριθμοι προσαρμογής ποιότητας λαμβάνουν υπόψη τις αναφορές συμφόρησης, ολόκληρη η συνεδρία μπορεί να επηρεαστεί από τον πιο αδύναμο σύνδεσμο.</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142</a:t>
            </a:fld>
            <a:endParaRPr lang="el-GR"/>
          </a:p>
        </p:txBody>
      </p:sp>
    </p:spTree>
    <p:extLst>
      <p:ext uri="{BB962C8B-B14F-4D97-AF65-F5344CB8AC3E}">
        <p14:creationId xmlns:p14="http://schemas.microsoft.com/office/powerpoint/2010/main" val="131309111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Το </a:t>
            </a:r>
            <a:r>
              <a:rPr lang="el-GR" dirty="0" err="1"/>
              <a:t>Simulcast</a:t>
            </a:r>
            <a:r>
              <a:rPr lang="el-GR" dirty="0"/>
              <a:t> SFU αποτελεί σημαντική εξέλιξη, καθώς επιτρέπει σε κάθε αποστολέα να εκπέμπει πολλαπλές εκδοχές της ίδιας ροής με διαφορετική ποιότητα. Με αυτόν τον τρόπο, ο εξυπηρετητής μπορεί να προωθεί σε κάθε παραλήπτη τη βέλτιστη εκδοχή, βελτιώνοντας σημαντικά τη συνολική εμπειρία.</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Με το </a:t>
            </a:r>
            <a:r>
              <a:rPr lang="el-GR" dirty="0" err="1"/>
              <a:t>Simulcast</a:t>
            </a:r>
            <a:r>
              <a:rPr lang="el-GR" dirty="0"/>
              <a:t>, οι περιορισμοί ενός πελάτη δεν χρειάζεται να καθορίζουν το επίπεδο ποιότητας για όλους. Οι καλύτερα συνδεδεμένοι χρήστες μπορούν να συνεχίσουν να λαμβάνουν υψηλής ποιότητας ροές, ενώ οι πιο αδύναμες συνδέσεις εξυπηρετούνται με κατάλληλα χαμηλότερες εκδόσεις των ίδιων ροών.</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143</a:t>
            </a:fld>
            <a:endParaRPr lang="el-GR"/>
          </a:p>
        </p:txBody>
      </p:sp>
    </p:spTree>
    <p:extLst>
      <p:ext uri="{BB962C8B-B14F-4D97-AF65-F5344CB8AC3E}">
        <p14:creationId xmlns:p14="http://schemas.microsoft.com/office/powerpoint/2010/main" val="335439176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Το παράδειγμα αυτό αναδεικνύει με πρακτικό τρόπο την αξία του </a:t>
            </a:r>
            <a:r>
              <a:rPr lang="el-GR" dirty="0" err="1"/>
              <a:t>Simulcast</a:t>
            </a:r>
            <a:r>
              <a:rPr lang="el-GR" dirty="0"/>
              <a:t>. Δείχνει ότι οι συσκευές με καλύτερο δίκτυο μπορούν να απολαμβάνουν υψηλή ποιότητα χωρίς να τιμωρούνται από πιο περιορισμένες συνδέσεις, όπως μια κινητή συσκευή με 4G.</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144</a:t>
            </a:fld>
            <a:endParaRPr lang="el-GR"/>
          </a:p>
        </p:txBody>
      </p:sp>
    </p:spTree>
    <p:extLst>
      <p:ext uri="{BB962C8B-B14F-4D97-AF65-F5344CB8AC3E}">
        <p14:creationId xmlns:p14="http://schemas.microsoft.com/office/powerpoint/2010/main" val="119049280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τελική σύγκριση δείχνει ότι δεν υπάρχει μία λύση ιδανική για όλες τις περιπτώσεις. Η επιλογή εξαρτάται από τις ανάγκες κλιμάκωσης, την ποιότητα, τους διαθέσιμους πόρους και το προφίλ των χρηστών. Στο σύγχρονο περιβάλλον, οι SFU θεωρούνται συχνά η πιο πρακτική και αποδοτική λύση για μεγάλες </a:t>
            </a:r>
            <a:r>
              <a:rPr lang="el-GR" dirty="0" err="1"/>
              <a:t>WebRTC</a:t>
            </a:r>
            <a:r>
              <a:rPr lang="el-GR" dirty="0"/>
              <a:t> υπηρεσίες.</a:t>
            </a:r>
          </a:p>
          <a:p>
            <a:endParaRPr lang="en-GB" dirty="0"/>
          </a:p>
          <a:p>
            <a:r>
              <a:rPr lang="el-GR" sz="1200" kern="1200" dirty="0">
                <a:solidFill>
                  <a:schemeClr val="tx1"/>
                </a:solidFill>
                <a:effectLst/>
                <a:latin typeface="+mn-lt"/>
                <a:ea typeface="+mn-ea"/>
                <a:cs typeface="+mn-cs"/>
              </a:rPr>
              <a:t>Δεν υπάρχει μία απάντηση για όλα τα περιβάλλοντα. Η </a:t>
            </a:r>
            <a:r>
              <a:rPr lang="en-US" sz="1200" kern="1200" dirty="0">
                <a:solidFill>
                  <a:schemeClr val="tx1"/>
                </a:solidFill>
                <a:effectLst/>
                <a:latin typeface="+mn-lt"/>
                <a:ea typeface="+mn-ea"/>
                <a:cs typeface="+mn-cs"/>
              </a:rPr>
              <a:t>mesh</a:t>
            </a:r>
            <a:r>
              <a:rPr lang="el-GR" sz="1200" kern="1200" dirty="0">
                <a:solidFill>
                  <a:schemeClr val="tx1"/>
                </a:solidFill>
                <a:effectLst/>
                <a:latin typeface="+mn-lt"/>
                <a:ea typeface="+mn-ea"/>
                <a:cs typeface="+mn-cs"/>
              </a:rPr>
              <a:t> είναι απλή αλλά κλιμακώνει άσχημα. Η </a:t>
            </a:r>
            <a:r>
              <a:rPr lang="en-US" sz="1200" kern="1200" dirty="0">
                <a:solidFill>
                  <a:schemeClr val="tx1"/>
                </a:solidFill>
                <a:effectLst/>
                <a:latin typeface="+mn-lt"/>
                <a:ea typeface="+mn-ea"/>
                <a:cs typeface="+mn-cs"/>
              </a:rPr>
              <a:t>MCU</a:t>
            </a:r>
            <a:r>
              <a:rPr lang="el-GR" sz="1200" kern="1200" dirty="0">
                <a:solidFill>
                  <a:schemeClr val="tx1"/>
                </a:solidFill>
                <a:effectLst/>
                <a:latin typeface="+mn-lt"/>
                <a:ea typeface="+mn-ea"/>
                <a:cs typeface="+mn-cs"/>
              </a:rPr>
              <a:t> είναι ισχυρή και ανακουφίζει τα άκρα, αλλά κοστίζει πολύ σε </a:t>
            </a:r>
            <a:r>
              <a:rPr lang="en-US" sz="1200" kern="1200" dirty="0">
                <a:solidFill>
                  <a:schemeClr val="tx1"/>
                </a:solidFill>
                <a:effectLst/>
                <a:latin typeface="+mn-lt"/>
                <a:ea typeface="+mn-ea"/>
                <a:cs typeface="+mn-cs"/>
              </a:rPr>
              <a:t>server</a:t>
            </a:r>
            <a:r>
              <a:rPr lang="el-GR"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side</a:t>
            </a:r>
            <a:r>
              <a:rPr lang="el-GR" sz="1200" kern="1200" dirty="0">
                <a:solidFill>
                  <a:schemeClr val="tx1"/>
                </a:solidFill>
                <a:effectLst/>
                <a:latin typeface="+mn-lt"/>
                <a:ea typeface="+mn-ea"/>
                <a:cs typeface="+mn-cs"/>
              </a:rPr>
              <a:t> επεξεργασία. Η </a:t>
            </a:r>
            <a:r>
              <a:rPr lang="en-US" sz="1200" kern="1200" dirty="0">
                <a:solidFill>
                  <a:schemeClr val="tx1"/>
                </a:solidFill>
                <a:effectLst/>
                <a:latin typeface="+mn-lt"/>
                <a:ea typeface="+mn-ea"/>
                <a:cs typeface="+mn-cs"/>
              </a:rPr>
              <a:t>SFU</a:t>
            </a:r>
            <a:r>
              <a:rPr lang="el-GR" sz="1200" kern="1200" dirty="0">
                <a:solidFill>
                  <a:schemeClr val="tx1"/>
                </a:solidFill>
                <a:effectLst/>
                <a:latin typeface="+mn-lt"/>
                <a:ea typeface="+mn-ea"/>
                <a:cs typeface="+mn-cs"/>
              </a:rPr>
              <a:t> προσφέρει ισορροπία και συχνά αποτελεί την πιο ρεαλιστική επιλογή για σύγχρονες υπηρεσίες μεγάλης κλίμακας.</a:t>
            </a:r>
            <a:endParaRPr lang="en-GB" sz="1200" kern="1200" dirty="0">
              <a:solidFill>
                <a:schemeClr val="tx1"/>
              </a:solidFill>
              <a:effectLst/>
              <a:latin typeface="+mn-lt"/>
              <a:ea typeface="+mn-ea"/>
              <a:cs typeface="+mn-cs"/>
            </a:endParaRPr>
          </a:p>
          <a:p>
            <a:endParaRPr lang="el-GR"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Το ουσιαστικό μάθημα για τον φοιτητή είναι ότι η επιλογή αρχιτεκτονικής είναι απόφαση μηχανικής με συμβιβασμούς. Εξαρτάται από το πλήθος χρηστών, το προφίλ των συσκευών, το διαθέσιμο </a:t>
            </a:r>
            <a:r>
              <a:rPr lang="en-US" sz="1200" kern="1200" dirty="0">
                <a:solidFill>
                  <a:schemeClr val="tx1"/>
                </a:solidFill>
                <a:effectLst/>
                <a:latin typeface="+mn-lt"/>
                <a:ea typeface="+mn-ea"/>
                <a:cs typeface="+mn-cs"/>
              </a:rPr>
              <a:t>budget</a:t>
            </a:r>
            <a:r>
              <a:rPr lang="el-GR" sz="1200" kern="1200" dirty="0">
                <a:solidFill>
                  <a:schemeClr val="tx1"/>
                </a:solidFill>
                <a:effectLst/>
                <a:latin typeface="+mn-lt"/>
                <a:ea typeface="+mn-ea"/>
                <a:cs typeface="+mn-cs"/>
              </a:rPr>
              <a:t>, το είδος της εμπειρίας που ζητείται και τις αντοχές της υποδομής.</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146</a:t>
            </a:fld>
            <a:endParaRPr lang="el-GR"/>
          </a:p>
        </p:txBody>
      </p:sp>
    </p:spTree>
    <p:extLst>
      <p:ext uri="{BB962C8B-B14F-4D97-AF65-F5344CB8AC3E}">
        <p14:creationId xmlns:p14="http://schemas.microsoft.com/office/powerpoint/2010/main" val="144099772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ενότητα αυτή ανέδειξε ότι οι αρχιτεκτονικές πολυμερούς βιντεοδιάσκεψης διαφέρουν σημαντικά ως προς την απόδοση και το κόστος. Η MCU προσφέρει ισχυρή κεντρική επεξεργασία, η </a:t>
            </a:r>
            <a:r>
              <a:rPr lang="el-GR" dirty="0" err="1"/>
              <a:t>mesh</a:t>
            </a:r>
            <a:r>
              <a:rPr lang="el-GR" dirty="0"/>
              <a:t> απλότητα αλλά χαμηλή κλιμάκωση, ενώ η SFU φαίνεται να αποτελεί την πιο ισορροπημένη επιλογή για πολλές σύγχρονες εφαρμογές </a:t>
            </a:r>
            <a:r>
              <a:rPr lang="el-GR" dirty="0" err="1"/>
              <a:t>WebRTC</a:t>
            </a:r>
            <a:r>
              <a:rPr lang="el-GR" dirty="0"/>
              <a:t>.</a:t>
            </a:r>
          </a:p>
          <a:p>
            <a:endParaRPr lang="el-GR" dirty="0"/>
          </a:p>
        </p:txBody>
      </p:sp>
      <p:sp>
        <p:nvSpPr>
          <p:cNvPr id="4" name="Slide Number Placeholder 3"/>
          <p:cNvSpPr>
            <a:spLocks noGrp="1"/>
          </p:cNvSpPr>
          <p:nvPr>
            <p:ph type="sldNum" sz="quarter" idx="5"/>
          </p:nvPr>
        </p:nvSpPr>
        <p:spPr/>
        <p:txBody>
          <a:bodyPr/>
          <a:lstStyle/>
          <a:p>
            <a:fld id="{5A093750-0F4D-4A7B-B242-CDD4932B644C}" type="slidenum">
              <a:rPr lang="el-GR" smtClean="0"/>
              <a:t>147</a:t>
            </a:fld>
            <a:endParaRPr lang="el-GR"/>
          </a:p>
        </p:txBody>
      </p:sp>
    </p:spTree>
    <p:extLst>
      <p:ext uri="{BB962C8B-B14F-4D97-AF65-F5344CB8AC3E}">
        <p14:creationId xmlns:p14="http://schemas.microsoft.com/office/powerpoint/2010/main" val="4216442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EE522-3F31-023E-F401-3275325467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a:extLst>
              <a:ext uri="{FF2B5EF4-FFF2-40B4-BE49-F238E27FC236}">
                <a16:creationId xmlns:a16="http://schemas.microsoft.com/office/drawing/2014/main" id="{679655AB-496B-66D9-2B5B-69317604BC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47C7C34C-A8BB-E64C-A315-5E6B7D8E5F3C}"/>
              </a:ext>
            </a:extLst>
          </p:cNvPr>
          <p:cNvSpPr>
            <a:spLocks noGrp="1"/>
          </p:cNvSpPr>
          <p:nvPr>
            <p:ph type="dt" sz="half" idx="10"/>
          </p:nvPr>
        </p:nvSpPr>
        <p:spPr>
          <a:xfrm>
            <a:off x="838200" y="6356350"/>
            <a:ext cx="2743200" cy="365125"/>
          </a:xfrm>
          <a:prstGeom prst="rect">
            <a:avLst/>
          </a:prstGeom>
        </p:spPr>
        <p:txBody>
          <a:bodyPr/>
          <a:lstStyle/>
          <a:p>
            <a:fld id="{878399A4-FC34-4E9E-9A54-98126673B39D}" type="datetimeFigureOut">
              <a:rPr lang="el-GR" smtClean="0"/>
              <a:t>30/4/2026</a:t>
            </a:fld>
            <a:endParaRPr lang="el-GR"/>
          </a:p>
        </p:txBody>
      </p:sp>
      <p:sp>
        <p:nvSpPr>
          <p:cNvPr id="5" name="Footer Placeholder 4">
            <a:extLst>
              <a:ext uri="{FF2B5EF4-FFF2-40B4-BE49-F238E27FC236}">
                <a16:creationId xmlns:a16="http://schemas.microsoft.com/office/drawing/2014/main" id="{9D10206E-EFB8-AFF2-6336-C0F9C92A4CEE}"/>
              </a:ext>
            </a:extLst>
          </p:cNvPr>
          <p:cNvSpPr>
            <a:spLocks noGrp="1"/>
          </p:cNvSpPr>
          <p:nvPr>
            <p:ph type="ftr" sz="quarter" idx="11"/>
          </p:nvPr>
        </p:nvSpPr>
        <p:spPr>
          <a:xfrm>
            <a:off x="4038600" y="6356350"/>
            <a:ext cx="4114800" cy="365125"/>
          </a:xfrm>
          <a:prstGeom prst="rect">
            <a:avLst/>
          </a:prstGeom>
        </p:spPr>
        <p:txBody>
          <a:bodyPr/>
          <a:lstStyle/>
          <a:p>
            <a:endParaRPr lang="el-GR"/>
          </a:p>
        </p:txBody>
      </p:sp>
      <p:sp>
        <p:nvSpPr>
          <p:cNvPr id="6" name="Slide Number Placeholder 5">
            <a:extLst>
              <a:ext uri="{FF2B5EF4-FFF2-40B4-BE49-F238E27FC236}">
                <a16:creationId xmlns:a16="http://schemas.microsoft.com/office/drawing/2014/main" id="{0A4AE48D-5CA4-05F3-F20E-A2246DF490D9}"/>
              </a:ext>
            </a:extLst>
          </p:cNvPr>
          <p:cNvSpPr>
            <a:spLocks noGrp="1"/>
          </p:cNvSpPr>
          <p:nvPr>
            <p:ph type="sldNum" sz="quarter" idx="12"/>
          </p:nvPr>
        </p:nvSpPr>
        <p:spPr/>
        <p:txBody>
          <a:bodyPr/>
          <a:lstStyle/>
          <a:p>
            <a:fld id="{E8C202C1-F393-4320-AB66-F8D44926B1F8}" type="slidenum">
              <a:rPr lang="el-GR" smtClean="0"/>
              <a:t>‹#›</a:t>
            </a:fld>
            <a:endParaRPr lang="el-GR"/>
          </a:p>
        </p:txBody>
      </p:sp>
    </p:spTree>
    <p:extLst>
      <p:ext uri="{BB962C8B-B14F-4D97-AF65-F5344CB8AC3E}">
        <p14:creationId xmlns:p14="http://schemas.microsoft.com/office/powerpoint/2010/main" val="283855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D6B85-6AAE-0075-33B5-961EC46E457C}"/>
              </a:ext>
            </a:extLst>
          </p:cNvPr>
          <p:cNvSpPr>
            <a:spLocks noGrp="1"/>
          </p:cNvSpPr>
          <p:nvPr>
            <p:ph type="title"/>
          </p:nvPr>
        </p:nvSpPr>
        <p:spPr/>
        <p:txBody>
          <a:bodyPr/>
          <a:lstStyle>
            <a:lvl1pPr>
              <a:defRPr b="1"/>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F320B0AA-7D46-6EE5-924A-8D5ABED4C71F}"/>
              </a:ext>
            </a:extLst>
          </p:cNvPr>
          <p:cNvSpPr>
            <a:spLocks noGrp="1"/>
          </p:cNvSpPr>
          <p:nvPr>
            <p:ph idx="1"/>
          </p:nvPr>
        </p:nvSpPr>
        <p:spPr/>
        <p:txBody>
          <a:bodyPr/>
          <a:lstStyle>
            <a:lvl1pPr>
              <a:lnSpc>
                <a:spcPct val="100000"/>
              </a:lnSpc>
              <a:spcBef>
                <a:spcPts val="600"/>
              </a:spcBef>
              <a:spcAft>
                <a:spcPts val="600"/>
              </a:spcAft>
              <a:buFont typeface="Wingdings" panose="05000000000000000000" pitchFamily="2" charset="2"/>
              <a:buChar char="§"/>
              <a:defRPr/>
            </a:lvl1pPr>
            <a:lvl2pPr>
              <a:lnSpc>
                <a:spcPct val="100000"/>
              </a:lnSpc>
              <a:spcBef>
                <a:spcPts val="600"/>
              </a:spcBef>
              <a:spcAft>
                <a:spcPts val="600"/>
              </a:spcAft>
              <a:buFont typeface="Wingdings" panose="05000000000000000000" pitchFamily="2" charset="2"/>
              <a:buChar char="§"/>
              <a:defRPr/>
            </a:lvl2pPr>
            <a:lvl3pPr>
              <a:lnSpc>
                <a:spcPct val="100000"/>
              </a:lnSpc>
              <a:spcBef>
                <a:spcPts val="600"/>
              </a:spcBef>
              <a:spcAft>
                <a:spcPts val="600"/>
              </a:spcAft>
              <a:buFont typeface="Wingdings" panose="05000000000000000000" pitchFamily="2" charset="2"/>
              <a:buChar char="§"/>
              <a:defRPr/>
            </a:lvl3pPr>
            <a:lvl4pPr>
              <a:lnSpc>
                <a:spcPct val="100000"/>
              </a:lnSpc>
              <a:spcBef>
                <a:spcPts val="600"/>
              </a:spcBef>
              <a:spcAft>
                <a:spcPts val="600"/>
              </a:spcAft>
              <a:buFont typeface="Wingdings" panose="05000000000000000000" pitchFamily="2" charset="2"/>
              <a:buChar char="§"/>
              <a:defRPr/>
            </a:lvl4pPr>
            <a:lvl5pPr>
              <a:lnSpc>
                <a:spcPct val="100000"/>
              </a:lnSpc>
              <a:spcBef>
                <a:spcPts val="600"/>
              </a:spcBef>
              <a:spcAft>
                <a:spcPts val="600"/>
              </a:spcAft>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5B2DC0F7-ECCB-C90B-EEC0-05D70DCACBC3}"/>
              </a:ext>
            </a:extLst>
          </p:cNvPr>
          <p:cNvSpPr>
            <a:spLocks noGrp="1"/>
          </p:cNvSpPr>
          <p:nvPr>
            <p:ph type="dt" sz="half" idx="10"/>
          </p:nvPr>
        </p:nvSpPr>
        <p:spPr>
          <a:xfrm>
            <a:off x="838200" y="6356350"/>
            <a:ext cx="2743200" cy="365125"/>
          </a:xfrm>
          <a:prstGeom prst="rect">
            <a:avLst/>
          </a:prstGeom>
        </p:spPr>
        <p:txBody>
          <a:bodyPr/>
          <a:lstStyle/>
          <a:p>
            <a:fld id="{878399A4-FC34-4E9E-9A54-98126673B39D}" type="datetimeFigureOut">
              <a:rPr lang="el-GR" smtClean="0"/>
              <a:t>30/4/2026</a:t>
            </a:fld>
            <a:endParaRPr lang="el-GR"/>
          </a:p>
        </p:txBody>
      </p:sp>
      <p:sp>
        <p:nvSpPr>
          <p:cNvPr id="5" name="Footer Placeholder 4">
            <a:extLst>
              <a:ext uri="{FF2B5EF4-FFF2-40B4-BE49-F238E27FC236}">
                <a16:creationId xmlns:a16="http://schemas.microsoft.com/office/drawing/2014/main" id="{800A9DC9-7063-5FF4-562D-4E154C11955E}"/>
              </a:ext>
            </a:extLst>
          </p:cNvPr>
          <p:cNvSpPr>
            <a:spLocks noGrp="1"/>
          </p:cNvSpPr>
          <p:nvPr>
            <p:ph type="ftr" sz="quarter" idx="11"/>
          </p:nvPr>
        </p:nvSpPr>
        <p:spPr>
          <a:xfrm>
            <a:off x="4038600" y="6356350"/>
            <a:ext cx="4114800" cy="365125"/>
          </a:xfrm>
          <a:prstGeom prst="rect">
            <a:avLst/>
          </a:prstGeom>
        </p:spPr>
        <p:txBody>
          <a:bodyPr/>
          <a:lstStyle/>
          <a:p>
            <a:endParaRPr lang="el-GR"/>
          </a:p>
        </p:txBody>
      </p:sp>
      <p:sp>
        <p:nvSpPr>
          <p:cNvPr id="6" name="Slide Number Placeholder 5">
            <a:extLst>
              <a:ext uri="{FF2B5EF4-FFF2-40B4-BE49-F238E27FC236}">
                <a16:creationId xmlns:a16="http://schemas.microsoft.com/office/drawing/2014/main" id="{C69AFA08-AFD3-A482-D22A-A031990838D5}"/>
              </a:ext>
            </a:extLst>
          </p:cNvPr>
          <p:cNvSpPr>
            <a:spLocks noGrp="1"/>
          </p:cNvSpPr>
          <p:nvPr>
            <p:ph type="sldNum" sz="quarter" idx="12"/>
          </p:nvPr>
        </p:nvSpPr>
        <p:spPr/>
        <p:txBody>
          <a:bodyPr/>
          <a:lstStyle/>
          <a:p>
            <a:fld id="{E8C202C1-F393-4320-AB66-F8D44926B1F8}" type="slidenum">
              <a:rPr lang="el-GR" smtClean="0"/>
              <a:t>‹#›</a:t>
            </a:fld>
            <a:endParaRPr lang="el-GR"/>
          </a:p>
        </p:txBody>
      </p:sp>
    </p:spTree>
    <p:extLst>
      <p:ext uri="{BB962C8B-B14F-4D97-AF65-F5344CB8AC3E}">
        <p14:creationId xmlns:p14="http://schemas.microsoft.com/office/powerpoint/2010/main" val="3184476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7E32A-199D-CE81-0D2D-2A8B6BE5603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E0859538-2204-BDC8-7C19-BF861FDF9B6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AC02FE-896C-4F71-711D-EBF14D935560}"/>
              </a:ext>
            </a:extLst>
          </p:cNvPr>
          <p:cNvSpPr>
            <a:spLocks noGrp="1"/>
          </p:cNvSpPr>
          <p:nvPr>
            <p:ph type="dt" sz="half" idx="10"/>
          </p:nvPr>
        </p:nvSpPr>
        <p:spPr>
          <a:xfrm>
            <a:off x="838200" y="6356350"/>
            <a:ext cx="2743200" cy="365125"/>
          </a:xfrm>
          <a:prstGeom prst="rect">
            <a:avLst/>
          </a:prstGeom>
        </p:spPr>
        <p:txBody>
          <a:bodyPr/>
          <a:lstStyle/>
          <a:p>
            <a:fld id="{878399A4-FC34-4E9E-9A54-98126673B39D}" type="datetimeFigureOut">
              <a:rPr lang="el-GR" smtClean="0"/>
              <a:t>30/4/2026</a:t>
            </a:fld>
            <a:endParaRPr lang="el-GR"/>
          </a:p>
        </p:txBody>
      </p:sp>
      <p:sp>
        <p:nvSpPr>
          <p:cNvPr id="5" name="Footer Placeholder 4">
            <a:extLst>
              <a:ext uri="{FF2B5EF4-FFF2-40B4-BE49-F238E27FC236}">
                <a16:creationId xmlns:a16="http://schemas.microsoft.com/office/drawing/2014/main" id="{C32E895A-42B8-8756-C10D-97D1FA586916}"/>
              </a:ext>
            </a:extLst>
          </p:cNvPr>
          <p:cNvSpPr>
            <a:spLocks noGrp="1"/>
          </p:cNvSpPr>
          <p:nvPr>
            <p:ph type="ftr" sz="quarter" idx="11"/>
          </p:nvPr>
        </p:nvSpPr>
        <p:spPr>
          <a:xfrm>
            <a:off x="4038600" y="6356350"/>
            <a:ext cx="4114800" cy="365125"/>
          </a:xfrm>
          <a:prstGeom prst="rect">
            <a:avLst/>
          </a:prstGeom>
        </p:spPr>
        <p:txBody>
          <a:bodyPr/>
          <a:lstStyle/>
          <a:p>
            <a:endParaRPr lang="el-GR"/>
          </a:p>
        </p:txBody>
      </p:sp>
      <p:sp>
        <p:nvSpPr>
          <p:cNvPr id="6" name="Slide Number Placeholder 5">
            <a:extLst>
              <a:ext uri="{FF2B5EF4-FFF2-40B4-BE49-F238E27FC236}">
                <a16:creationId xmlns:a16="http://schemas.microsoft.com/office/drawing/2014/main" id="{481EC43A-E5B3-EF9F-A5D1-43EE68609869}"/>
              </a:ext>
            </a:extLst>
          </p:cNvPr>
          <p:cNvSpPr>
            <a:spLocks noGrp="1"/>
          </p:cNvSpPr>
          <p:nvPr>
            <p:ph type="sldNum" sz="quarter" idx="12"/>
          </p:nvPr>
        </p:nvSpPr>
        <p:spPr/>
        <p:txBody>
          <a:bodyPr/>
          <a:lstStyle/>
          <a:p>
            <a:fld id="{E8C202C1-F393-4320-AB66-F8D44926B1F8}" type="slidenum">
              <a:rPr lang="el-GR" smtClean="0"/>
              <a:t>‹#›</a:t>
            </a:fld>
            <a:endParaRPr lang="el-GR"/>
          </a:p>
        </p:txBody>
      </p:sp>
    </p:spTree>
    <p:extLst>
      <p:ext uri="{BB962C8B-B14F-4D97-AF65-F5344CB8AC3E}">
        <p14:creationId xmlns:p14="http://schemas.microsoft.com/office/powerpoint/2010/main" val="946705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16FE8-F9E5-FE22-9BF8-F659CC12AF4F}"/>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2D9F8C2D-F2BD-BFF2-B435-DFE18E10B0F4}"/>
              </a:ext>
            </a:extLst>
          </p:cNvPr>
          <p:cNvSpPr>
            <a:spLocks noGrp="1"/>
          </p:cNvSpPr>
          <p:nvPr>
            <p:ph sz="half" idx="1"/>
          </p:nvPr>
        </p:nvSpPr>
        <p:spPr>
          <a:xfrm>
            <a:off x="838200" y="1825624"/>
            <a:ext cx="5181600" cy="4750273"/>
          </a:xfrm>
        </p:spPr>
        <p:txBody>
          <a:bodyPr/>
          <a:lstStyle>
            <a:lvl1pPr>
              <a:lnSpc>
                <a:spcPct val="100000"/>
              </a:lnSpc>
              <a:spcBef>
                <a:spcPts val="600"/>
              </a:spcBef>
              <a:spcAft>
                <a:spcPts val="600"/>
              </a:spcAft>
              <a:defRPr/>
            </a:lvl1pPr>
            <a:lvl2pPr>
              <a:lnSpc>
                <a:spcPct val="100000"/>
              </a:lnSpc>
              <a:spcBef>
                <a:spcPts val="600"/>
              </a:spcBef>
              <a:spcAft>
                <a:spcPts val="600"/>
              </a:spcAft>
              <a:defRPr/>
            </a:lvl2pPr>
            <a:lvl3pPr>
              <a:lnSpc>
                <a:spcPct val="100000"/>
              </a:lnSpc>
              <a:spcBef>
                <a:spcPts val="600"/>
              </a:spcBef>
              <a:spcAft>
                <a:spcPts val="600"/>
              </a:spcAft>
              <a:defRPr/>
            </a:lvl3pPr>
            <a:lvl4pPr>
              <a:lnSpc>
                <a:spcPct val="100000"/>
              </a:lnSpc>
              <a:spcBef>
                <a:spcPts val="600"/>
              </a:spcBef>
              <a:spcAft>
                <a:spcPts val="600"/>
              </a:spcAft>
              <a:defRPr/>
            </a:lvl4pPr>
            <a:lvl5pPr>
              <a:lnSpc>
                <a:spcPct val="100000"/>
              </a:lnSpc>
              <a:spcBef>
                <a:spcPts val="60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E76B75A1-6B9D-D191-1BE0-97972E515FD1}"/>
              </a:ext>
            </a:extLst>
          </p:cNvPr>
          <p:cNvSpPr>
            <a:spLocks noGrp="1"/>
          </p:cNvSpPr>
          <p:nvPr>
            <p:ph sz="half" idx="2"/>
          </p:nvPr>
        </p:nvSpPr>
        <p:spPr>
          <a:xfrm>
            <a:off x="6172200" y="1825624"/>
            <a:ext cx="5181600" cy="4750273"/>
          </a:xfrm>
        </p:spPr>
        <p:txBody>
          <a:bodyPr/>
          <a:lstStyle>
            <a:lvl1pPr>
              <a:lnSpc>
                <a:spcPct val="100000"/>
              </a:lnSpc>
              <a:spcBef>
                <a:spcPts val="600"/>
              </a:spcBef>
              <a:spcAft>
                <a:spcPts val="600"/>
              </a:spcAft>
              <a:defRPr/>
            </a:lvl1pPr>
            <a:lvl2pPr>
              <a:lnSpc>
                <a:spcPct val="100000"/>
              </a:lnSpc>
              <a:spcBef>
                <a:spcPts val="600"/>
              </a:spcBef>
              <a:spcAft>
                <a:spcPts val="600"/>
              </a:spcAft>
              <a:defRPr/>
            </a:lvl2pPr>
            <a:lvl3pPr>
              <a:lnSpc>
                <a:spcPct val="100000"/>
              </a:lnSpc>
              <a:spcBef>
                <a:spcPts val="600"/>
              </a:spcBef>
              <a:spcAft>
                <a:spcPts val="600"/>
              </a:spcAft>
              <a:defRPr/>
            </a:lvl3pPr>
            <a:lvl4pPr>
              <a:lnSpc>
                <a:spcPct val="100000"/>
              </a:lnSpc>
              <a:spcBef>
                <a:spcPts val="600"/>
              </a:spcBef>
              <a:spcAft>
                <a:spcPts val="600"/>
              </a:spcAft>
              <a:defRPr/>
            </a:lvl4pPr>
            <a:lvl5pPr>
              <a:lnSpc>
                <a:spcPct val="100000"/>
              </a:lnSpc>
              <a:spcBef>
                <a:spcPts val="60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Slide Number Placeholder 6">
            <a:extLst>
              <a:ext uri="{FF2B5EF4-FFF2-40B4-BE49-F238E27FC236}">
                <a16:creationId xmlns:a16="http://schemas.microsoft.com/office/drawing/2014/main" id="{35229353-54AD-FE0F-074F-47A49F0ECB54}"/>
              </a:ext>
            </a:extLst>
          </p:cNvPr>
          <p:cNvSpPr>
            <a:spLocks noGrp="1"/>
          </p:cNvSpPr>
          <p:nvPr>
            <p:ph type="sldNum" sz="quarter" idx="12"/>
          </p:nvPr>
        </p:nvSpPr>
        <p:spPr/>
        <p:txBody>
          <a:bodyPr/>
          <a:lstStyle/>
          <a:p>
            <a:fld id="{E8C202C1-F393-4320-AB66-F8D44926B1F8}" type="slidenum">
              <a:rPr lang="el-GR" smtClean="0"/>
              <a:t>‹#›</a:t>
            </a:fld>
            <a:endParaRPr lang="el-GR"/>
          </a:p>
        </p:txBody>
      </p:sp>
    </p:spTree>
    <p:extLst>
      <p:ext uri="{BB962C8B-B14F-4D97-AF65-F5344CB8AC3E}">
        <p14:creationId xmlns:p14="http://schemas.microsoft.com/office/powerpoint/2010/main" val="3371163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44934-2F48-0D39-E1E8-606CE66E1A92}"/>
              </a:ext>
            </a:extLst>
          </p:cNvPr>
          <p:cNvSpPr>
            <a:spLocks noGrp="1"/>
          </p:cNvSpPr>
          <p:nvPr>
            <p:ph type="title"/>
          </p:nvPr>
        </p:nvSpPr>
        <p:spPr>
          <a:xfrm>
            <a:off x="839788" y="365125"/>
            <a:ext cx="105156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B9C1BA7C-DD7E-2873-1F2B-BD72B9ED82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59FC17-0CF5-DADD-8124-22C3F40E8A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0AC382A9-CA08-34C2-D73D-24F3EA644A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04277C-23F4-3243-C1F4-2F32CE657B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B981F976-A327-A4E1-F6FC-7EC687FAB59E}"/>
              </a:ext>
            </a:extLst>
          </p:cNvPr>
          <p:cNvSpPr>
            <a:spLocks noGrp="1"/>
          </p:cNvSpPr>
          <p:nvPr>
            <p:ph type="dt" sz="half" idx="10"/>
          </p:nvPr>
        </p:nvSpPr>
        <p:spPr>
          <a:xfrm>
            <a:off x="838200" y="6356350"/>
            <a:ext cx="2743200" cy="365125"/>
          </a:xfrm>
          <a:prstGeom prst="rect">
            <a:avLst/>
          </a:prstGeom>
        </p:spPr>
        <p:txBody>
          <a:bodyPr/>
          <a:lstStyle/>
          <a:p>
            <a:fld id="{878399A4-FC34-4E9E-9A54-98126673B39D}" type="datetimeFigureOut">
              <a:rPr lang="el-GR" smtClean="0"/>
              <a:t>30/4/2026</a:t>
            </a:fld>
            <a:endParaRPr lang="el-GR"/>
          </a:p>
        </p:txBody>
      </p:sp>
      <p:sp>
        <p:nvSpPr>
          <p:cNvPr id="8" name="Footer Placeholder 7">
            <a:extLst>
              <a:ext uri="{FF2B5EF4-FFF2-40B4-BE49-F238E27FC236}">
                <a16:creationId xmlns:a16="http://schemas.microsoft.com/office/drawing/2014/main" id="{0BCD3180-CF36-3A0D-FD1D-F24AD3F3AA86}"/>
              </a:ext>
            </a:extLst>
          </p:cNvPr>
          <p:cNvSpPr>
            <a:spLocks noGrp="1"/>
          </p:cNvSpPr>
          <p:nvPr>
            <p:ph type="ftr" sz="quarter" idx="11"/>
          </p:nvPr>
        </p:nvSpPr>
        <p:spPr>
          <a:xfrm>
            <a:off x="4038600" y="6356350"/>
            <a:ext cx="4114800" cy="365125"/>
          </a:xfrm>
          <a:prstGeom prst="rect">
            <a:avLst/>
          </a:prstGeom>
        </p:spPr>
        <p:txBody>
          <a:bodyPr/>
          <a:lstStyle/>
          <a:p>
            <a:endParaRPr lang="el-GR"/>
          </a:p>
        </p:txBody>
      </p:sp>
      <p:sp>
        <p:nvSpPr>
          <p:cNvPr id="9" name="Slide Number Placeholder 8">
            <a:extLst>
              <a:ext uri="{FF2B5EF4-FFF2-40B4-BE49-F238E27FC236}">
                <a16:creationId xmlns:a16="http://schemas.microsoft.com/office/drawing/2014/main" id="{B1CF856C-236A-B738-E6EC-738335985880}"/>
              </a:ext>
            </a:extLst>
          </p:cNvPr>
          <p:cNvSpPr>
            <a:spLocks noGrp="1"/>
          </p:cNvSpPr>
          <p:nvPr>
            <p:ph type="sldNum" sz="quarter" idx="12"/>
          </p:nvPr>
        </p:nvSpPr>
        <p:spPr/>
        <p:txBody>
          <a:bodyPr/>
          <a:lstStyle/>
          <a:p>
            <a:fld id="{E8C202C1-F393-4320-AB66-F8D44926B1F8}" type="slidenum">
              <a:rPr lang="el-GR" smtClean="0"/>
              <a:t>‹#›</a:t>
            </a:fld>
            <a:endParaRPr lang="el-GR"/>
          </a:p>
        </p:txBody>
      </p:sp>
    </p:spTree>
    <p:extLst>
      <p:ext uri="{BB962C8B-B14F-4D97-AF65-F5344CB8AC3E}">
        <p14:creationId xmlns:p14="http://schemas.microsoft.com/office/powerpoint/2010/main" val="720128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8052-21F1-FF8D-457E-A2A1F3764A76}"/>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56F7FD0E-5719-1D60-65E1-AF5F00602349}"/>
              </a:ext>
            </a:extLst>
          </p:cNvPr>
          <p:cNvSpPr>
            <a:spLocks noGrp="1"/>
          </p:cNvSpPr>
          <p:nvPr>
            <p:ph type="dt" sz="half" idx="10"/>
          </p:nvPr>
        </p:nvSpPr>
        <p:spPr>
          <a:xfrm>
            <a:off x="838200" y="6356350"/>
            <a:ext cx="2743200" cy="365125"/>
          </a:xfrm>
          <a:prstGeom prst="rect">
            <a:avLst/>
          </a:prstGeom>
        </p:spPr>
        <p:txBody>
          <a:bodyPr/>
          <a:lstStyle/>
          <a:p>
            <a:fld id="{878399A4-FC34-4E9E-9A54-98126673B39D}" type="datetimeFigureOut">
              <a:rPr lang="el-GR" smtClean="0"/>
              <a:t>30/4/2026</a:t>
            </a:fld>
            <a:endParaRPr lang="el-GR"/>
          </a:p>
        </p:txBody>
      </p:sp>
      <p:sp>
        <p:nvSpPr>
          <p:cNvPr id="4" name="Footer Placeholder 3">
            <a:extLst>
              <a:ext uri="{FF2B5EF4-FFF2-40B4-BE49-F238E27FC236}">
                <a16:creationId xmlns:a16="http://schemas.microsoft.com/office/drawing/2014/main" id="{CB169737-8D82-7D04-EA9C-C82DD79A95FC}"/>
              </a:ext>
            </a:extLst>
          </p:cNvPr>
          <p:cNvSpPr>
            <a:spLocks noGrp="1"/>
          </p:cNvSpPr>
          <p:nvPr>
            <p:ph type="ftr" sz="quarter" idx="11"/>
          </p:nvPr>
        </p:nvSpPr>
        <p:spPr>
          <a:xfrm>
            <a:off x="4038600" y="6356350"/>
            <a:ext cx="4114800" cy="365125"/>
          </a:xfrm>
          <a:prstGeom prst="rect">
            <a:avLst/>
          </a:prstGeom>
        </p:spPr>
        <p:txBody>
          <a:bodyPr/>
          <a:lstStyle/>
          <a:p>
            <a:endParaRPr lang="el-GR"/>
          </a:p>
        </p:txBody>
      </p:sp>
      <p:sp>
        <p:nvSpPr>
          <p:cNvPr id="5" name="Slide Number Placeholder 4">
            <a:extLst>
              <a:ext uri="{FF2B5EF4-FFF2-40B4-BE49-F238E27FC236}">
                <a16:creationId xmlns:a16="http://schemas.microsoft.com/office/drawing/2014/main" id="{E1738BB8-F027-3A91-079E-9B3B2A465E08}"/>
              </a:ext>
            </a:extLst>
          </p:cNvPr>
          <p:cNvSpPr>
            <a:spLocks noGrp="1"/>
          </p:cNvSpPr>
          <p:nvPr>
            <p:ph type="sldNum" sz="quarter" idx="12"/>
          </p:nvPr>
        </p:nvSpPr>
        <p:spPr/>
        <p:txBody>
          <a:bodyPr/>
          <a:lstStyle/>
          <a:p>
            <a:fld id="{E8C202C1-F393-4320-AB66-F8D44926B1F8}" type="slidenum">
              <a:rPr lang="el-GR" smtClean="0"/>
              <a:t>‹#›</a:t>
            </a:fld>
            <a:endParaRPr lang="el-GR"/>
          </a:p>
        </p:txBody>
      </p:sp>
    </p:spTree>
    <p:extLst>
      <p:ext uri="{BB962C8B-B14F-4D97-AF65-F5344CB8AC3E}">
        <p14:creationId xmlns:p14="http://schemas.microsoft.com/office/powerpoint/2010/main" val="3996272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DFC88A-B292-5C16-2C03-BDFB84469A7A}"/>
              </a:ext>
            </a:extLst>
          </p:cNvPr>
          <p:cNvSpPr>
            <a:spLocks noGrp="1"/>
          </p:cNvSpPr>
          <p:nvPr>
            <p:ph type="dt" sz="half" idx="10"/>
          </p:nvPr>
        </p:nvSpPr>
        <p:spPr>
          <a:xfrm>
            <a:off x="838200" y="6356350"/>
            <a:ext cx="2743200" cy="365125"/>
          </a:xfrm>
          <a:prstGeom prst="rect">
            <a:avLst/>
          </a:prstGeom>
        </p:spPr>
        <p:txBody>
          <a:bodyPr/>
          <a:lstStyle/>
          <a:p>
            <a:fld id="{878399A4-FC34-4E9E-9A54-98126673B39D}" type="datetimeFigureOut">
              <a:rPr lang="el-GR" smtClean="0"/>
              <a:t>30/4/2026</a:t>
            </a:fld>
            <a:endParaRPr lang="el-GR"/>
          </a:p>
        </p:txBody>
      </p:sp>
      <p:sp>
        <p:nvSpPr>
          <p:cNvPr id="3" name="Footer Placeholder 2">
            <a:extLst>
              <a:ext uri="{FF2B5EF4-FFF2-40B4-BE49-F238E27FC236}">
                <a16:creationId xmlns:a16="http://schemas.microsoft.com/office/drawing/2014/main" id="{2004B521-DCC8-8252-A660-2010E6296F86}"/>
              </a:ext>
            </a:extLst>
          </p:cNvPr>
          <p:cNvSpPr>
            <a:spLocks noGrp="1"/>
          </p:cNvSpPr>
          <p:nvPr>
            <p:ph type="ftr" sz="quarter" idx="11"/>
          </p:nvPr>
        </p:nvSpPr>
        <p:spPr>
          <a:xfrm>
            <a:off x="4038600" y="6356350"/>
            <a:ext cx="4114800" cy="365125"/>
          </a:xfrm>
          <a:prstGeom prst="rect">
            <a:avLst/>
          </a:prstGeom>
        </p:spPr>
        <p:txBody>
          <a:bodyPr/>
          <a:lstStyle/>
          <a:p>
            <a:endParaRPr lang="el-GR"/>
          </a:p>
        </p:txBody>
      </p:sp>
      <p:sp>
        <p:nvSpPr>
          <p:cNvPr id="4" name="Slide Number Placeholder 3">
            <a:extLst>
              <a:ext uri="{FF2B5EF4-FFF2-40B4-BE49-F238E27FC236}">
                <a16:creationId xmlns:a16="http://schemas.microsoft.com/office/drawing/2014/main" id="{9FDD215E-244C-DAB0-3E1B-06286607FA8E}"/>
              </a:ext>
            </a:extLst>
          </p:cNvPr>
          <p:cNvSpPr>
            <a:spLocks noGrp="1"/>
          </p:cNvSpPr>
          <p:nvPr>
            <p:ph type="sldNum" sz="quarter" idx="12"/>
          </p:nvPr>
        </p:nvSpPr>
        <p:spPr/>
        <p:txBody>
          <a:bodyPr/>
          <a:lstStyle/>
          <a:p>
            <a:fld id="{E8C202C1-F393-4320-AB66-F8D44926B1F8}" type="slidenum">
              <a:rPr lang="el-GR" smtClean="0"/>
              <a:t>‹#›</a:t>
            </a:fld>
            <a:endParaRPr lang="el-GR"/>
          </a:p>
        </p:txBody>
      </p:sp>
    </p:spTree>
    <p:extLst>
      <p:ext uri="{BB962C8B-B14F-4D97-AF65-F5344CB8AC3E}">
        <p14:creationId xmlns:p14="http://schemas.microsoft.com/office/powerpoint/2010/main" val="1242252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FEA07-0DD6-BB57-1868-419BE453B4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D74D177C-BC3B-53B1-8C88-8BFC4C73E0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9380DE0C-D9F8-C4E1-A436-04E1FF05E6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582C4F-913D-C2A6-D8F9-CA2A46844EB5}"/>
              </a:ext>
            </a:extLst>
          </p:cNvPr>
          <p:cNvSpPr>
            <a:spLocks noGrp="1"/>
          </p:cNvSpPr>
          <p:nvPr>
            <p:ph type="dt" sz="half" idx="10"/>
          </p:nvPr>
        </p:nvSpPr>
        <p:spPr>
          <a:xfrm>
            <a:off x="838200" y="6356350"/>
            <a:ext cx="2743200" cy="365125"/>
          </a:xfrm>
          <a:prstGeom prst="rect">
            <a:avLst/>
          </a:prstGeom>
        </p:spPr>
        <p:txBody>
          <a:bodyPr/>
          <a:lstStyle/>
          <a:p>
            <a:fld id="{878399A4-FC34-4E9E-9A54-98126673B39D}" type="datetimeFigureOut">
              <a:rPr lang="el-GR" smtClean="0"/>
              <a:t>30/4/2026</a:t>
            </a:fld>
            <a:endParaRPr lang="el-GR"/>
          </a:p>
        </p:txBody>
      </p:sp>
      <p:sp>
        <p:nvSpPr>
          <p:cNvPr id="6" name="Footer Placeholder 5">
            <a:extLst>
              <a:ext uri="{FF2B5EF4-FFF2-40B4-BE49-F238E27FC236}">
                <a16:creationId xmlns:a16="http://schemas.microsoft.com/office/drawing/2014/main" id="{88F5DB6F-D0CD-07E5-B35B-8CC746198228}"/>
              </a:ext>
            </a:extLst>
          </p:cNvPr>
          <p:cNvSpPr>
            <a:spLocks noGrp="1"/>
          </p:cNvSpPr>
          <p:nvPr>
            <p:ph type="ftr" sz="quarter" idx="11"/>
          </p:nvPr>
        </p:nvSpPr>
        <p:spPr>
          <a:xfrm>
            <a:off x="4038600" y="6356350"/>
            <a:ext cx="4114800" cy="365125"/>
          </a:xfrm>
          <a:prstGeom prst="rect">
            <a:avLst/>
          </a:prstGeom>
        </p:spPr>
        <p:txBody>
          <a:bodyPr/>
          <a:lstStyle/>
          <a:p>
            <a:endParaRPr lang="el-GR"/>
          </a:p>
        </p:txBody>
      </p:sp>
      <p:sp>
        <p:nvSpPr>
          <p:cNvPr id="7" name="Slide Number Placeholder 6">
            <a:extLst>
              <a:ext uri="{FF2B5EF4-FFF2-40B4-BE49-F238E27FC236}">
                <a16:creationId xmlns:a16="http://schemas.microsoft.com/office/drawing/2014/main" id="{022FBEB7-FD2A-6B04-3C35-2045F4F09A8E}"/>
              </a:ext>
            </a:extLst>
          </p:cNvPr>
          <p:cNvSpPr>
            <a:spLocks noGrp="1"/>
          </p:cNvSpPr>
          <p:nvPr>
            <p:ph type="sldNum" sz="quarter" idx="12"/>
          </p:nvPr>
        </p:nvSpPr>
        <p:spPr/>
        <p:txBody>
          <a:bodyPr/>
          <a:lstStyle/>
          <a:p>
            <a:fld id="{E8C202C1-F393-4320-AB66-F8D44926B1F8}" type="slidenum">
              <a:rPr lang="el-GR" smtClean="0"/>
              <a:t>‹#›</a:t>
            </a:fld>
            <a:endParaRPr lang="el-GR"/>
          </a:p>
        </p:txBody>
      </p:sp>
    </p:spTree>
    <p:extLst>
      <p:ext uri="{BB962C8B-B14F-4D97-AF65-F5344CB8AC3E}">
        <p14:creationId xmlns:p14="http://schemas.microsoft.com/office/powerpoint/2010/main" val="2602223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B4004-2299-1215-447C-304E56133B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BE5CAB21-0BAD-B9EF-1134-0F939EAB42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a:extLst>
              <a:ext uri="{FF2B5EF4-FFF2-40B4-BE49-F238E27FC236}">
                <a16:creationId xmlns:a16="http://schemas.microsoft.com/office/drawing/2014/main" id="{C42C8E97-3D09-7D2A-BECB-87E9C1019B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06A7D7-C449-6497-1539-5613348E7519}"/>
              </a:ext>
            </a:extLst>
          </p:cNvPr>
          <p:cNvSpPr>
            <a:spLocks noGrp="1"/>
          </p:cNvSpPr>
          <p:nvPr>
            <p:ph type="dt" sz="half" idx="10"/>
          </p:nvPr>
        </p:nvSpPr>
        <p:spPr>
          <a:xfrm>
            <a:off x="838200" y="6356350"/>
            <a:ext cx="2743200" cy="365125"/>
          </a:xfrm>
          <a:prstGeom prst="rect">
            <a:avLst/>
          </a:prstGeom>
        </p:spPr>
        <p:txBody>
          <a:bodyPr/>
          <a:lstStyle/>
          <a:p>
            <a:fld id="{878399A4-FC34-4E9E-9A54-98126673B39D}" type="datetimeFigureOut">
              <a:rPr lang="el-GR" smtClean="0"/>
              <a:t>30/4/2026</a:t>
            </a:fld>
            <a:endParaRPr lang="el-GR"/>
          </a:p>
        </p:txBody>
      </p:sp>
      <p:sp>
        <p:nvSpPr>
          <p:cNvPr id="6" name="Footer Placeholder 5">
            <a:extLst>
              <a:ext uri="{FF2B5EF4-FFF2-40B4-BE49-F238E27FC236}">
                <a16:creationId xmlns:a16="http://schemas.microsoft.com/office/drawing/2014/main" id="{6A80B83C-109F-5705-4CC3-0D03F3C03F2F}"/>
              </a:ext>
            </a:extLst>
          </p:cNvPr>
          <p:cNvSpPr>
            <a:spLocks noGrp="1"/>
          </p:cNvSpPr>
          <p:nvPr>
            <p:ph type="ftr" sz="quarter" idx="11"/>
          </p:nvPr>
        </p:nvSpPr>
        <p:spPr>
          <a:xfrm>
            <a:off x="4038600" y="6356350"/>
            <a:ext cx="4114800" cy="365125"/>
          </a:xfrm>
          <a:prstGeom prst="rect">
            <a:avLst/>
          </a:prstGeom>
        </p:spPr>
        <p:txBody>
          <a:bodyPr/>
          <a:lstStyle/>
          <a:p>
            <a:endParaRPr lang="el-GR"/>
          </a:p>
        </p:txBody>
      </p:sp>
      <p:sp>
        <p:nvSpPr>
          <p:cNvPr id="7" name="Slide Number Placeholder 6">
            <a:extLst>
              <a:ext uri="{FF2B5EF4-FFF2-40B4-BE49-F238E27FC236}">
                <a16:creationId xmlns:a16="http://schemas.microsoft.com/office/drawing/2014/main" id="{C8DE23BD-7C00-6785-B701-5F742B71E4EE}"/>
              </a:ext>
            </a:extLst>
          </p:cNvPr>
          <p:cNvSpPr>
            <a:spLocks noGrp="1"/>
          </p:cNvSpPr>
          <p:nvPr>
            <p:ph type="sldNum" sz="quarter" idx="12"/>
          </p:nvPr>
        </p:nvSpPr>
        <p:spPr/>
        <p:txBody>
          <a:bodyPr/>
          <a:lstStyle/>
          <a:p>
            <a:fld id="{E8C202C1-F393-4320-AB66-F8D44926B1F8}" type="slidenum">
              <a:rPr lang="el-GR" smtClean="0"/>
              <a:t>‹#›</a:t>
            </a:fld>
            <a:endParaRPr lang="el-GR"/>
          </a:p>
        </p:txBody>
      </p:sp>
    </p:spTree>
    <p:extLst>
      <p:ext uri="{BB962C8B-B14F-4D97-AF65-F5344CB8AC3E}">
        <p14:creationId xmlns:p14="http://schemas.microsoft.com/office/powerpoint/2010/main" val="4154759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8144F-C616-BBE0-E507-B87EC90C3704}"/>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59F665EC-859F-52FE-F91E-D010C91A10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D3A76D10-EF33-3849-DFE6-F435F414EFE4}"/>
              </a:ext>
            </a:extLst>
          </p:cNvPr>
          <p:cNvSpPr>
            <a:spLocks noGrp="1"/>
          </p:cNvSpPr>
          <p:nvPr>
            <p:ph type="dt" sz="half" idx="10"/>
          </p:nvPr>
        </p:nvSpPr>
        <p:spPr>
          <a:xfrm>
            <a:off x="838200" y="6356350"/>
            <a:ext cx="2743200" cy="365125"/>
          </a:xfrm>
          <a:prstGeom prst="rect">
            <a:avLst/>
          </a:prstGeom>
        </p:spPr>
        <p:txBody>
          <a:bodyPr/>
          <a:lstStyle/>
          <a:p>
            <a:fld id="{878399A4-FC34-4E9E-9A54-98126673B39D}" type="datetimeFigureOut">
              <a:rPr lang="el-GR" smtClean="0"/>
              <a:t>30/4/2026</a:t>
            </a:fld>
            <a:endParaRPr lang="el-GR"/>
          </a:p>
        </p:txBody>
      </p:sp>
      <p:sp>
        <p:nvSpPr>
          <p:cNvPr id="5" name="Footer Placeholder 4">
            <a:extLst>
              <a:ext uri="{FF2B5EF4-FFF2-40B4-BE49-F238E27FC236}">
                <a16:creationId xmlns:a16="http://schemas.microsoft.com/office/drawing/2014/main" id="{F713FCA3-5B9E-47E5-45A6-4891A1A4E6DA}"/>
              </a:ext>
            </a:extLst>
          </p:cNvPr>
          <p:cNvSpPr>
            <a:spLocks noGrp="1"/>
          </p:cNvSpPr>
          <p:nvPr>
            <p:ph type="ftr" sz="quarter" idx="11"/>
          </p:nvPr>
        </p:nvSpPr>
        <p:spPr>
          <a:xfrm>
            <a:off x="4038600" y="6356350"/>
            <a:ext cx="4114800" cy="365125"/>
          </a:xfrm>
          <a:prstGeom prst="rect">
            <a:avLst/>
          </a:prstGeom>
        </p:spPr>
        <p:txBody>
          <a:bodyPr/>
          <a:lstStyle/>
          <a:p>
            <a:endParaRPr lang="el-GR"/>
          </a:p>
        </p:txBody>
      </p:sp>
      <p:sp>
        <p:nvSpPr>
          <p:cNvPr id="6" name="Slide Number Placeholder 5">
            <a:extLst>
              <a:ext uri="{FF2B5EF4-FFF2-40B4-BE49-F238E27FC236}">
                <a16:creationId xmlns:a16="http://schemas.microsoft.com/office/drawing/2014/main" id="{FA8125E9-BE96-B5A4-8807-68BC33255F25}"/>
              </a:ext>
            </a:extLst>
          </p:cNvPr>
          <p:cNvSpPr>
            <a:spLocks noGrp="1"/>
          </p:cNvSpPr>
          <p:nvPr>
            <p:ph type="sldNum" sz="quarter" idx="12"/>
          </p:nvPr>
        </p:nvSpPr>
        <p:spPr/>
        <p:txBody>
          <a:bodyPr/>
          <a:lstStyle/>
          <a:p>
            <a:fld id="{E8C202C1-F393-4320-AB66-F8D44926B1F8}" type="slidenum">
              <a:rPr lang="el-GR" smtClean="0"/>
              <a:t>‹#›</a:t>
            </a:fld>
            <a:endParaRPr lang="el-GR"/>
          </a:p>
        </p:txBody>
      </p:sp>
    </p:spTree>
    <p:extLst>
      <p:ext uri="{BB962C8B-B14F-4D97-AF65-F5344CB8AC3E}">
        <p14:creationId xmlns:p14="http://schemas.microsoft.com/office/powerpoint/2010/main" val="1640139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C2CBC9-CC79-97BF-029B-01E14FB570E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C78CDEB0-A1EB-4748-1385-CA79C855E7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08DEF14D-6FFF-026A-E8F5-67661B0BF422}"/>
              </a:ext>
            </a:extLst>
          </p:cNvPr>
          <p:cNvSpPr>
            <a:spLocks noGrp="1"/>
          </p:cNvSpPr>
          <p:nvPr>
            <p:ph type="dt" sz="half" idx="10"/>
          </p:nvPr>
        </p:nvSpPr>
        <p:spPr>
          <a:xfrm>
            <a:off x="838200" y="6356350"/>
            <a:ext cx="2743200" cy="365125"/>
          </a:xfrm>
          <a:prstGeom prst="rect">
            <a:avLst/>
          </a:prstGeom>
        </p:spPr>
        <p:txBody>
          <a:bodyPr/>
          <a:lstStyle/>
          <a:p>
            <a:fld id="{878399A4-FC34-4E9E-9A54-98126673B39D}" type="datetimeFigureOut">
              <a:rPr lang="el-GR" smtClean="0"/>
              <a:t>30/4/2026</a:t>
            </a:fld>
            <a:endParaRPr lang="el-GR"/>
          </a:p>
        </p:txBody>
      </p:sp>
      <p:sp>
        <p:nvSpPr>
          <p:cNvPr id="5" name="Footer Placeholder 4">
            <a:extLst>
              <a:ext uri="{FF2B5EF4-FFF2-40B4-BE49-F238E27FC236}">
                <a16:creationId xmlns:a16="http://schemas.microsoft.com/office/drawing/2014/main" id="{5B652A46-8DA9-0A6D-1BB0-1D87341C7F8A}"/>
              </a:ext>
            </a:extLst>
          </p:cNvPr>
          <p:cNvSpPr>
            <a:spLocks noGrp="1"/>
          </p:cNvSpPr>
          <p:nvPr>
            <p:ph type="ftr" sz="quarter" idx="11"/>
          </p:nvPr>
        </p:nvSpPr>
        <p:spPr>
          <a:xfrm>
            <a:off x="4038600" y="6356350"/>
            <a:ext cx="4114800" cy="365125"/>
          </a:xfrm>
          <a:prstGeom prst="rect">
            <a:avLst/>
          </a:prstGeom>
        </p:spPr>
        <p:txBody>
          <a:bodyPr/>
          <a:lstStyle/>
          <a:p>
            <a:endParaRPr lang="el-GR"/>
          </a:p>
        </p:txBody>
      </p:sp>
      <p:sp>
        <p:nvSpPr>
          <p:cNvPr id="6" name="Slide Number Placeholder 5">
            <a:extLst>
              <a:ext uri="{FF2B5EF4-FFF2-40B4-BE49-F238E27FC236}">
                <a16:creationId xmlns:a16="http://schemas.microsoft.com/office/drawing/2014/main" id="{95A13E0C-9D10-1117-0BA0-2C7F82936A85}"/>
              </a:ext>
            </a:extLst>
          </p:cNvPr>
          <p:cNvSpPr>
            <a:spLocks noGrp="1"/>
          </p:cNvSpPr>
          <p:nvPr>
            <p:ph type="sldNum" sz="quarter" idx="12"/>
          </p:nvPr>
        </p:nvSpPr>
        <p:spPr/>
        <p:txBody>
          <a:bodyPr/>
          <a:lstStyle/>
          <a:p>
            <a:fld id="{E8C202C1-F393-4320-AB66-F8D44926B1F8}" type="slidenum">
              <a:rPr lang="el-GR" smtClean="0"/>
              <a:t>‹#›</a:t>
            </a:fld>
            <a:endParaRPr lang="el-GR"/>
          </a:p>
        </p:txBody>
      </p:sp>
    </p:spTree>
    <p:extLst>
      <p:ext uri="{BB962C8B-B14F-4D97-AF65-F5344CB8AC3E}">
        <p14:creationId xmlns:p14="http://schemas.microsoft.com/office/powerpoint/2010/main" val="1449421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7E8624-760B-5258-ECF7-9A1A2A577E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3078CEDE-9842-5B81-A3A2-F3DF2A28517D}"/>
              </a:ext>
            </a:extLst>
          </p:cNvPr>
          <p:cNvSpPr>
            <a:spLocks noGrp="1"/>
          </p:cNvSpPr>
          <p:nvPr>
            <p:ph type="body" idx="1"/>
          </p:nvPr>
        </p:nvSpPr>
        <p:spPr>
          <a:xfrm>
            <a:off x="838200" y="1825624"/>
            <a:ext cx="10515600" cy="48086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Slide Number Placeholder 5">
            <a:extLst>
              <a:ext uri="{FF2B5EF4-FFF2-40B4-BE49-F238E27FC236}">
                <a16:creationId xmlns:a16="http://schemas.microsoft.com/office/drawing/2014/main" id="{FEF65221-4E16-3931-B34D-5970EF2C413A}"/>
              </a:ext>
            </a:extLst>
          </p:cNvPr>
          <p:cNvSpPr>
            <a:spLocks noGrp="1"/>
          </p:cNvSpPr>
          <p:nvPr>
            <p:ph type="sldNum" sz="quarter" idx="4"/>
          </p:nvPr>
        </p:nvSpPr>
        <p:spPr>
          <a:xfrm>
            <a:off x="11644008" y="6404988"/>
            <a:ext cx="390727"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8C202C1-F393-4320-AB66-F8D44926B1F8}" type="slidenum">
              <a:rPr lang="el-GR" smtClean="0"/>
              <a:t>‹#›</a:t>
            </a:fld>
            <a:endParaRPr lang="el-GR"/>
          </a:p>
        </p:txBody>
      </p:sp>
    </p:spTree>
    <p:extLst>
      <p:ext uri="{BB962C8B-B14F-4D97-AF65-F5344CB8AC3E}">
        <p14:creationId xmlns:p14="http://schemas.microsoft.com/office/powerpoint/2010/main" val="963389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06.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C845CF9-FA25-A0A2-B388-A99BA19B0716}"/>
              </a:ext>
            </a:extLst>
          </p:cNvPr>
          <p:cNvSpPr txBox="1"/>
          <p:nvPr/>
        </p:nvSpPr>
        <p:spPr>
          <a:xfrm>
            <a:off x="3529688" y="4707588"/>
            <a:ext cx="5132623" cy="800219"/>
          </a:xfrm>
          <a:prstGeom prst="rect">
            <a:avLst/>
          </a:prstGeom>
          <a:noFill/>
        </p:spPr>
        <p:txBody>
          <a:bodyPr wrap="none" rtlCol="0">
            <a:spAutoFit/>
          </a:bodyPr>
          <a:lstStyle/>
          <a:p>
            <a:pPr algn="ctr">
              <a:spcBef>
                <a:spcPts val="600"/>
              </a:spcBef>
              <a:spcAft>
                <a:spcPts val="600"/>
              </a:spcAft>
            </a:pPr>
            <a:r>
              <a:rPr lang="el-GR" dirty="0"/>
              <a:t>Δρ. Παντελής Μπαλαούρας</a:t>
            </a:r>
          </a:p>
          <a:p>
            <a:pPr algn="ctr">
              <a:spcBef>
                <a:spcPts val="600"/>
              </a:spcBef>
              <a:spcAft>
                <a:spcPts val="600"/>
              </a:spcAft>
            </a:pPr>
            <a:r>
              <a:rPr lang="el-GR" dirty="0"/>
              <a:t>Τμήμα Πληροφορικής &amp; Τηλεπικοινωνιών, Ε.Κ.Π.Α.</a:t>
            </a:r>
          </a:p>
        </p:txBody>
      </p:sp>
      <p:sp>
        <p:nvSpPr>
          <p:cNvPr id="2" name="TextBox 1">
            <a:extLst>
              <a:ext uri="{FF2B5EF4-FFF2-40B4-BE49-F238E27FC236}">
                <a16:creationId xmlns:a16="http://schemas.microsoft.com/office/drawing/2014/main" id="{4E114784-26BA-A2E1-519F-7317F2CD8888}"/>
              </a:ext>
            </a:extLst>
          </p:cNvPr>
          <p:cNvSpPr txBox="1"/>
          <p:nvPr/>
        </p:nvSpPr>
        <p:spPr>
          <a:xfrm>
            <a:off x="0" y="942120"/>
            <a:ext cx="12192000" cy="2554545"/>
          </a:xfrm>
          <a:prstGeom prst="rect">
            <a:avLst/>
          </a:prstGeom>
          <a:noFill/>
        </p:spPr>
        <p:txBody>
          <a:bodyPr wrap="square" rtlCol="0">
            <a:spAutoFit/>
          </a:bodyPr>
          <a:lstStyle/>
          <a:p>
            <a:pPr algn="ctr"/>
            <a:r>
              <a:rPr lang="el-GR" sz="8000" b="1" dirty="0">
                <a:solidFill>
                  <a:srgbClr val="2570A7"/>
                </a:solidFill>
              </a:rPr>
              <a:t>Τεχνολογίες Βιντεοδιάσκεψης</a:t>
            </a:r>
          </a:p>
        </p:txBody>
      </p:sp>
      <p:sp>
        <p:nvSpPr>
          <p:cNvPr id="4" name="Title 1">
            <a:extLst>
              <a:ext uri="{FF2B5EF4-FFF2-40B4-BE49-F238E27FC236}">
                <a16:creationId xmlns:a16="http://schemas.microsoft.com/office/drawing/2014/main" id="{1517D217-08F2-6A0A-0D31-2ADF04352619}"/>
              </a:ext>
            </a:extLst>
          </p:cNvPr>
          <p:cNvSpPr txBox="1">
            <a:spLocks/>
          </p:cNvSpPr>
          <p:nvPr/>
        </p:nvSpPr>
        <p:spPr>
          <a:xfrm>
            <a:off x="136067" y="3669037"/>
            <a:ext cx="12192000" cy="923330"/>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gn="ctr"/>
            <a:r>
              <a:rPr lang="el-GR" dirty="0"/>
              <a:t>Τύπος 3: Συνδιάλεξη φωνής/</a:t>
            </a:r>
            <a:r>
              <a:rPr lang="en-US" dirty="0"/>
              <a:t>video over IP </a:t>
            </a:r>
            <a:endParaRPr lang="el-GR" dirty="0"/>
          </a:p>
        </p:txBody>
      </p:sp>
      <p:pic>
        <p:nvPicPr>
          <p:cNvPr id="7" name="Picture 6">
            <a:extLst>
              <a:ext uri="{FF2B5EF4-FFF2-40B4-BE49-F238E27FC236}">
                <a16:creationId xmlns:a16="http://schemas.microsoft.com/office/drawing/2014/main" id="{BECA4959-8AEF-5D49-F7CB-F70D6B205CA9}"/>
              </a:ext>
            </a:extLst>
          </p:cNvPr>
          <p:cNvPicPr>
            <a:picLocks noChangeAspect="1"/>
          </p:cNvPicPr>
          <p:nvPr/>
        </p:nvPicPr>
        <p:blipFill>
          <a:blip r:embed="rId3"/>
          <a:stretch>
            <a:fillRect/>
          </a:stretch>
        </p:blipFill>
        <p:spPr>
          <a:xfrm>
            <a:off x="4850749" y="5750015"/>
            <a:ext cx="2762635" cy="857370"/>
          </a:xfrm>
          <a:prstGeom prst="rect">
            <a:avLst/>
          </a:prstGeom>
        </p:spPr>
      </p:pic>
    </p:spTree>
    <p:extLst>
      <p:ext uri="{BB962C8B-B14F-4D97-AF65-F5344CB8AC3E}">
        <p14:creationId xmlns:p14="http://schemas.microsoft.com/office/powerpoint/2010/main" val="635863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203DE33-2CD4-4CA8-9AF3-37C3B6513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AF57B88-1D4C-41FA-A761-EC1DD10C35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D2548F45-5164-4ABB-8212-7F293FDE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9565" y="2659404"/>
            <a:ext cx="4355594" cy="4040742"/>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5E81CCFB-7BEF-4186-86FB-D09450B4D0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237B156B-5B16-766D-54B0-55766EA2D3DC}"/>
              </a:ext>
            </a:extLst>
          </p:cNvPr>
          <p:cNvSpPr>
            <a:spLocks noGrp="1"/>
          </p:cNvSpPr>
          <p:nvPr>
            <p:ph type="title"/>
          </p:nvPr>
        </p:nvSpPr>
        <p:spPr>
          <a:xfrm>
            <a:off x="534473" y="2950387"/>
            <a:ext cx="3052293" cy="3531403"/>
          </a:xfrm>
        </p:spPr>
        <p:txBody>
          <a:bodyPr vert="horz" lIns="91440" tIns="45720" rIns="91440" bIns="45720" rtlCol="0" anchor="t">
            <a:normAutofit/>
          </a:bodyPr>
          <a:lstStyle/>
          <a:p>
            <a:pPr algn="ctr"/>
            <a:r>
              <a:rPr lang="en-US" sz="4000" dirty="0" err="1">
                <a:solidFill>
                  <a:srgbClr val="FFFFFF"/>
                </a:solidFill>
              </a:rPr>
              <a:t>Ενότητες</a:t>
            </a:r>
            <a:endParaRPr lang="en-US" sz="4000" dirty="0">
              <a:solidFill>
                <a:srgbClr val="FFFFFF"/>
              </a:solidFill>
            </a:endParaRPr>
          </a:p>
        </p:txBody>
      </p:sp>
      <p:graphicFrame>
        <p:nvGraphicFramePr>
          <p:cNvPr id="5" name="Content Placeholder 2">
            <a:extLst>
              <a:ext uri="{FF2B5EF4-FFF2-40B4-BE49-F238E27FC236}">
                <a16:creationId xmlns:a16="http://schemas.microsoft.com/office/drawing/2014/main" id="{3F4BFA44-D56F-DD6D-F8B1-819A01744202}"/>
              </a:ext>
            </a:extLst>
          </p:cNvPr>
          <p:cNvGraphicFramePr>
            <a:graphicFrameLocks noGrp="1"/>
          </p:cNvGraphicFramePr>
          <p:nvPr>
            <p:ph idx="1"/>
            <p:extLst>
              <p:ext uri="{D42A27DB-BD31-4B8C-83A1-F6EECF244321}">
                <p14:modId xmlns:p14="http://schemas.microsoft.com/office/powerpoint/2010/main" val="1371799405"/>
              </p:ext>
            </p:extLst>
          </p:nvPr>
        </p:nvGraphicFramePr>
        <p:xfrm>
          <a:off x="4347122" y="259976"/>
          <a:ext cx="7534220" cy="6364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3251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1B0EE-B980-9C14-0E99-65BACED87CC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683E335-62B8-5FDF-4A21-DC3654BFD062}"/>
              </a:ext>
            </a:extLst>
          </p:cNvPr>
          <p:cNvSpPr>
            <a:spLocks noGrp="1"/>
          </p:cNvSpPr>
          <p:nvPr>
            <p:ph type="title"/>
          </p:nvPr>
        </p:nvSpPr>
        <p:spPr/>
        <p:txBody>
          <a:bodyPr>
            <a:normAutofit fontScale="90000"/>
          </a:bodyPr>
          <a:lstStyle/>
          <a:p>
            <a:r>
              <a:rPr lang="el-GR" sz="13300" dirty="0">
                <a:solidFill>
                  <a:srgbClr val="9C1E8E"/>
                </a:solidFill>
              </a:rPr>
              <a:t>1</a:t>
            </a:r>
            <a:r>
              <a:rPr lang="el-GR" sz="9600" dirty="0">
                <a:solidFill>
                  <a:srgbClr val="0070C0"/>
                </a:solidFill>
              </a:rPr>
              <a:t> </a:t>
            </a:r>
            <a:br>
              <a:rPr lang="el-GR" dirty="0"/>
            </a:br>
            <a:r>
              <a:rPr lang="el-GR" dirty="0"/>
              <a:t>Εισαγωγή στις τεχνολογίες βιντεοδιάσκεψης</a:t>
            </a:r>
          </a:p>
        </p:txBody>
      </p:sp>
      <p:sp>
        <p:nvSpPr>
          <p:cNvPr id="6" name="Text Placeholder 5">
            <a:extLst>
              <a:ext uri="{FF2B5EF4-FFF2-40B4-BE49-F238E27FC236}">
                <a16:creationId xmlns:a16="http://schemas.microsoft.com/office/drawing/2014/main" id="{DA6A5201-D0C9-6576-858B-50F2F954A9F0}"/>
              </a:ext>
            </a:extLst>
          </p:cNvPr>
          <p:cNvSpPr>
            <a:spLocks noGrp="1"/>
          </p:cNvSpPr>
          <p:nvPr>
            <p:ph type="body" idx="1"/>
          </p:nvPr>
        </p:nvSpPr>
        <p:spPr/>
        <p:txBody>
          <a:bodyPr/>
          <a:lstStyle/>
          <a:p>
            <a:endParaRPr lang="el-GR"/>
          </a:p>
        </p:txBody>
      </p:sp>
      <p:sp>
        <p:nvSpPr>
          <p:cNvPr id="7" name="Rectangle 6">
            <a:extLst>
              <a:ext uri="{FF2B5EF4-FFF2-40B4-BE49-F238E27FC236}">
                <a16:creationId xmlns:a16="http://schemas.microsoft.com/office/drawing/2014/main" id="{79720EDC-2152-1A24-F8D8-90036527CCCD}"/>
              </a:ext>
            </a:extLst>
          </p:cNvPr>
          <p:cNvSpPr/>
          <p:nvPr/>
        </p:nvSpPr>
        <p:spPr>
          <a:xfrm>
            <a:off x="11797553" y="0"/>
            <a:ext cx="394447" cy="6858000"/>
          </a:xfrm>
          <a:prstGeom prst="rect">
            <a:avLst/>
          </a:prstGeom>
          <a:solidFill>
            <a:srgbClr val="9C1E8E"/>
          </a:solidFill>
          <a:ln>
            <a:solidFill>
              <a:srgbClr val="9C1E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908175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1B2A4A-284E-A7A1-3C6D-FAB9AFD93011}"/>
              </a:ext>
            </a:extLst>
          </p:cNvPr>
          <p:cNvSpPr>
            <a:spLocks noGrp="1"/>
          </p:cNvSpPr>
          <p:nvPr>
            <p:ph type="title"/>
          </p:nvPr>
        </p:nvSpPr>
        <p:spPr/>
        <p:txBody>
          <a:bodyPr/>
          <a:lstStyle/>
          <a:p>
            <a:r>
              <a:rPr lang="el-GR" dirty="0"/>
              <a:t>Στόχοι Ενότητας 1</a:t>
            </a:r>
          </a:p>
        </p:txBody>
      </p:sp>
      <p:sp>
        <p:nvSpPr>
          <p:cNvPr id="5" name="Content Placeholder 4">
            <a:extLst>
              <a:ext uri="{FF2B5EF4-FFF2-40B4-BE49-F238E27FC236}">
                <a16:creationId xmlns:a16="http://schemas.microsoft.com/office/drawing/2014/main" id="{B6039F08-0400-C30D-2A2C-CD1570BC36E2}"/>
              </a:ext>
            </a:extLst>
          </p:cNvPr>
          <p:cNvSpPr>
            <a:spLocks noGrp="1"/>
          </p:cNvSpPr>
          <p:nvPr>
            <p:ph idx="1"/>
          </p:nvPr>
        </p:nvSpPr>
        <p:spPr>
          <a:xfrm>
            <a:off x="838200" y="1825624"/>
            <a:ext cx="7463118" cy="4808639"/>
          </a:xfrm>
        </p:spPr>
        <p:txBody>
          <a:bodyPr/>
          <a:lstStyle/>
          <a:p>
            <a:pPr>
              <a:buClr>
                <a:srgbClr val="9C1E8E"/>
              </a:buClr>
              <a:buFont typeface="Wingdings" panose="05000000000000000000" pitchFamily="2" charset="2"/>
              <a:buChar char="ü"/>
            </a:pPr>
            <a:r>
              <a:rPr lang="el-GR" dirty="0"/>
              <a:t>να εξηγείτε την έννοια της βιντεοδιάσκεψης</a:t>
            </a:r>
          </a:p>
          <a:p>
            <a:pPr>
              <a:buClr>
                <a:srgbClr val="9C1E8E"/>
              </a:buClr>
              <a:buFont typeface="Wingdings" panose="05000000000000000000" pitchFamily="2" charset="2"/>
              <a:buChar char="ü"/>
            </a:pPr>
            <a:r>
              <a:rPr lang="el-GR" dirty="0"/>
              <a:t>να περιγράφετε τα βασικά στοιχεία ενός συστήματος βιντεοδιάσκεψης</a:t>
            </a:r>
          </a:p>
          <a:p>
            <a:pPr>
              <a:buClr>
                <a:srgbClr val="9C1E8E"/>
              </a:buClr>
              <a:buFont typeface="Wingdings" panose="05000000000000000000" pitchFamily="2" charset="2"/>
              <a:buChar char="ü"/>
            </a:pPr>
            <a:r>
              <a:rPr lang="el-GR" dirty="0"/>
              <a:t>να αναγνωρίζετε τις βασικές τεχνολογίες βιντεοδιάσκεψης</a:t>
            </a:r>
          </a:p>
          <a:p>
            <a:pPr>
              <a:buClr>
                <a:srgbClr val="9C1E8E"/>
              </a:buClr>
              <a:buFont typeface="Wingdings" panose="05000000000000000000" pitchFamily="2" charset="2"/>
              <a:buChar char="ü"/>
            </a:pPr>
            <a:r>
              <a:rPr lang="el-GR" dirty="0"/>
              <a:t>να κατανοείτε τα βασικά σενάρια χρήσης</a:t>
            </a:r>
          </a:p>
          <a:p>
            <a:endParaRPr lang="el-GR" dirty="0"/>
          </a:p>
        </p:txBody>
      </p:sp>
      <p:sp>
        <p:nvSpPr>
          <p:cNvPr id="2" name="Rectangle 1">
            <a:extLst>
              <a:ext uri="{FF2B5EF4-FFF2-40B4-BE49-F238E27FC236}">
                <a16:creationId xmlns:a16="http://schemas.microsoft.com/office/drawing/2014/main" id="{A5151C67-3EFE-88A2-3700-35E186606A28}"/>
              </a:ext>
            </a:extLst>
          </p:cNvPr>
          <p:cNvSpPr/>
          <p:nvPr/>
        </p:nvSpPr>
        <p:spPr>
          <a:xfrm>
            <a:off x="11797553" y="0"/>
            <a:ext cx="394447" cy="6858000"/>
          </a:xfrm>
          <a:prstGeom prst="rect">
            <a:avLst/>
          </a:prstGeom>
          <a:solidFill>
            <a:srgbClr val="9C1E8E"/>
          </a:solidFill>
          <a:ln>
            <a:solidFill>
              <a:srgbClr val="9C1E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6" name="Graphic 5" descr="Bullseye with solid fill">
            <a:extLst>
              <a:ext uri="{FF2B5EF4-FFF2-40B4-BE49-F238E27FC236}">
                <a16:creationId xmlns:a16="http://schemas.microsoft.com/office/drawing/2014/main" id="{662580A2-E218-01FC-2DE7-C76039FFCDD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01318" y="1376082"/>
            <a:ext cx="3496235" cy="3496235"/>
          </a:xfrm>
          <a:prstGeom prst="rect">
            <a:avLst/>
          </a:prstGeom>
        </p:spPr>
      </p:pic>
    </p:spTree>
    <p:extLst>
      <p:ext uri="{BB962C8B-B14F-4D97-AF65-F5344CB8AC3E}">
        <p14:creationId xmlns:p14="http://schemas.microsoft.com/office/powerpoint/2010/main" val="3643164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0AB5F-6B25-5BD3-80BE-92610D7C9537}"/>
              </a:ext>
            </a:extLst>
          </p:cNvPr>
          <p:cNvSpPr>
            <a:spLocks noGrp="1"/>
          </p:cNvSpPr>
          <p:nvPr>
            <p:ph type="title"/>
          </p:nvPr>
        </p:nvSpPr>
        <p:spPr/>
        <p:txBody>
          <a:bodyPr/>
          <a:lstStyle/>
          <a:p>
            <a:r>
              <a:rPr lang="el-GR" dirty="0"/>
              <a:t>Κεντρική ιδέα</a:t>
            </a:r>
          </a:p>
        </p:txBody>
      </p:sp>
      <p:sp>
        <p:nvSpPr>
          <p:cNvPr id="3" name="Content Placeholder 2">
            <a:extLst>
              <a:ext uri="{FF2B5EF4-FFF2-40B4-BE49-F238E27FC236}">
                <a16:creationId xmlns:a16="http://schemas.microsoft.com/office/drawing/2014/main" id="{1CF02A26-5D04-2CE0-A6D7-278A6F19F910}"/>
              </a:ext>
            </a:extLst>
          </p:cNvPr>
          <p:cNvSpPr>
            <a:spLocks noGrp="1"/>
          </p:cNvSpPr>
          <p:nvPr>
            <p:ph idx="1"/>
          </p:nvPr>
        </p:nvSpPr>
        <p:spPr/>
        <p:txBody>
          <a:bodyPr/>
          <a:lstStyle/>
          <a:p>
            <a:pPr>
              <a:buClr>
                <a:srgbClr val="9C1E8E"/>
              </a:buClr>
            </a:pPr>
            <a:r>
              <a:rPr lang="el-GR" dirty="0"/>
              <a:t>Η βιντεοδιάσκεψη επιτρέπει επικοινωνία χρηστών σε πραγματικό χρόνο</a:t>
            </a:r>
          </a:p>
          <a:p>
            <a:pPr>
              <a:buClr>
                <a:srgbClr val="9C1E8E"/>
              </a:buClr>
            </a:pPr>
            <a:r>
              <a:rPr lang="el-GR" dirty="0"/>
              <a:t>Συνδυάζει ήχο, εικόνα και ανταλλαγή δεδομένων μέσω δικτύων IP</a:t>
            </a:r>
          </a:p>
          <a:p>
            <a:endParaRPr lang="el-GR" dirty="0"/>
          </a:p>
        </p:txBody>
      </p:sp>
      <p:sp>
        <p:nvSpPr>
          <p:cNvPr id="4" name="Rectangle 3">
            <a:extLst>
              <a:ext uri="{FF2B5EF4-FFF2-40B4-BE49-F238E27FC236}">
                <a16:creationId xmlns:a16="http://schemas.microsoft.com/office/drawing/2014/main" id="{B4046B4A-56A2-D243-6101-DD62133F917D}"/>
              </a:ext>
            </a:extLst>
          </p:cNvPr>
          <p:cNvSpPr/>
          <p:nvPr/>
        </p:nvSpPr>
        <p:spPr>
          <a:xfrm>
            <a:off x="11797553" y="0"/>
            <a:ext cx="394447" cy="6858000"/>
          </a:xfrm>
          <a:prstGeom prst="rect">
            <a:avLst/>
          </a:prstGeom>
          <a:solidFill>
            <a:srgbClr val="9C1E8E"/>
          </a:solidFill>
          <a:ln>
            <a:solidFill>
              <a:srgbClr val="9C1E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009124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302DF-3F94-B1A5-E462-4E1BF09EBED7}"/>
              </a:ext>
            </a:extLst>
          </p:cNvPr>
          <p:cNvSpPr>
            <a:spLocks noGrp="1"/>
          </p:cNvSpPr>
          <p:nvPr>
            <p:ph type="title"/>
          </p:nvPr>
        </p:nvSpPr>
        <p:spPr/>
        <p:txBody>
          <a:bodyPr/>
          <a:lstStyle/>
          <a:p>
            <a:r>
              <a:rPr lang="el-GR" dirty="0"/>
              <a:t>Δομή Ενότητας 1</a:t>
            </a:r>
          </a:p>
        </p:txBody>
      </p:sp>
      <p:sp>
        <p:nvSpPr>
          <p:cNvPr id="3" name="Content Placeholder 2">
            <a:extLst>
              <a:ext uri="{FF2B5EF4-FFF2-40B4-BE49-F238E27FC236}">
                <a16:creationId xmlns:a16="http://schemas.microsoft.com/office/drawing/2014/main" id="{BEA163F3-E15C-7E13-9975-F6584A5E871C}"/>
              </a:ext>
            </a:extLst>
          </p:cNvPr>
          <p:cNvSpPr>
            <a:spLocks noGrp="1"/>
          </p:cNvSpPr>
          <p:nvPr>
            <p:ph idx="1"/>
          </p:nvPr>
        </p:nvSpPr>
        <p:spPr/>
        <p:txBody>
          <a:bodyPr/>
          <a:lstStyle/>
          <a:p>
            <a:r>
              <a:rPr lang="el-GR" dirty="0"/>
              <a:t>Η έννοια της βιντεοδιάσκεψης</a:t>
            </a:r>
          </a:p>
          <a:p>
            <a:r>
              <a:rPr lang="el-GR" dirty="0"/>
              <a:t>Οι βασικές τεχνολογίες και συστήματα τηλεδιάσκεψης</a:t>
            </a:r>
          </a:p>
          <a:p>
            <a:r>
              <a:rPr lang="el-GR" dirty="0"/>
              <a:t>Οι εφαρμογές και σενάρια χρήσης</a:t>
            </a:r>
          </a:p>
          <a:p>
            <a:r>
              <a:rPr lang="el-GR" dirty="0"/>
              <a:t>Τα πλεονεκτήματα και μειονεκτήματα</a:t>
            </a:r>
          </a:p>
          <a:p>
            <a:endParaRPr lang="el-GR" dirty="0"/>
          </a:p>
        </p:txBody>
      </p:sp>
      <p:sp>
        <p:nvSpPr>
          <p:cNvPr id="4" name="Rectangle 3">
            <a:extLst>
              <a:ext uri="{FF2B5EF4-FFF2-40B4-BE49-F238E27FC236}">
                <a16:creationId xmlns:a16="http://schemas.microsoft.com/office/drawing/2014/main" id="{FA2AE21F-2C27-03BB-C2AC-6B9EBA4BF71F}"/>
              </a:ext>
            </a:extLst>
          </p:cNvPr>
          <p:cNvSpPr/>
          <p:nvPr/>
        </p:nvSpPr>
        <p:spPr>
          <a:xfrm>
            <a:off x="11797553" y="0"/>
            <a:ext cx="394447" cy="6858000"/>
          </a:xfrm>
          <a:prstGeom prst="rect">
            <a:avLst/>
          </a:prstGeom>
          <a:solidFill>
            <a:srgbClr val="9C1E8E"/>
          </a:solidFill>
          <a:ln>
            <a:solidFill>
              <a:srgbClr val="9C1E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803196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4114"/>
          <a:stretch>
            <a:fillRect/>
          </a:stretch>
        </p:blipFill>
        <p:spPr>
          <a:xfrm>
            <a:off x="0" y="28575"/>
            <a:ext cx="12192000" cy="6521081"/>
          </a:xfrm>
          <a:prstGeom prst="rect">
            <a:avLst/>
          </a:prstGeom>
        </p:spPr>
      </p:pic>
      <p:sp>
        <p:nvSpPr>
          <p:cNvPr id="3" name="Rectangle 2">
            <a:extLst>
              <a:ext uri="{FF2B5EF4-FFF2-40B4-BE49-F238E27FC236}">
                <a16:creationId xmlns:a16="http://schemas.microsoft.com/office/drawing/2014/main" id="{8FC385CB-8FFD-45D3-A10D-21310F0D80FA}"/>
              </a:ext>
            </a:extLst>
          </p:cNvPr>
          <p:cNvSpPr/>
          <p:nvPr/>
        </p:nvSpPr>
        <p:spPr>
          <a:xfrm>
            <a:off x="11797553" y="0"/>
            <a:ext cx="394447" cy="6858000"/>
          </a:xfrm>
          <a:prstGeom prst="rect">
            <a:avLst/>
          </a:prstGeom>
          <a:solidFill>
            <a:srgbClr val="9C1E8E"/>
          </a:solidFill>
          <a:ln>
            <a:solidFill>
              <a:srgbClr val="9C1E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270"/>
          <a:stretch>
            <a:fillRect/>
          </a:stretch>
        </p:blipFill>
        <p:spPr>
          <a:xfrm>
            <a:off x="0" y="28575"/>
            <a:ext cx="12192000" cy="6510448"/>
          </a:xfrm>
          <a:prstGeom prst="rect">
            <a:avLst/>
          </a:prstGeom>
        </p:spPr>
      </p:pic>
      <p:sp>
        <p:nvSpPr>
          <p:cNvPr id="3" name="Rectangle 2">
            <a:extLst>
              <a:ext uri="{FF2B5EF4-FFF2-40B4-BE49-F238E27FC236}">
                <a16:creationId xmlns:a16="http://schemas.microsoft.com/office/drawing/2014/main" id="{AC26D6BA-9446-80DA-C04C-E8CA4257F4ED}"/>
              </a:ext>
            </a:extLst>
          </p:cNvPr>
          <p:cNvSpPr/>
          <p:nvPr/>
        </p:nvSpPr>
        <p:spPr>
          <a:xfrm>
            <a:off x="11797553" y="0"/>
            <a:ext cx="394447" cy="6858000"/>
          </a:xfrm>
          <a:prstGeom prst="rect">
            <a:avLst/>
          </a:prstGeom>
          <a:solidFill>
            <a:srgbClr val="9C1E8E"/>
          </a:solidFill>
          <a:ln>
            <a:solidFill>
              <a:srgbClr val="9C1E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CF911DE0-2408-A099-4A57-24094CF66F63}"/>
              </a:ext>
            </a:extLst>
          </p:cNvPr>
          <p:cNvSpPr txBox="1"/>
          <p:nvPr/>
        </p:nvSpPr>
        <p:spPr>
          <a:xfrm>
            <a:off x="8393987" y="6542196"/>
            <a:ext cx="3403566" cy="307777"/>
          </a:xfrm>
          <a:prstGeom prst="rect">
            <a:avLst/>
          </a:prstGeom>
          <a:noFill/>
        </p:spPr>
        <p:txBody>
          <a:bodyPr wrap="square">
            <a:spAutoFit/>
          </a:bodyPr>
          <a:lstStyle/>
          <a:p>
            <a:pPr algn="r"/>
            <a:r>
              <a:rPr lang="el-GR" sz="1400" dirty="0">
                <a:solidFill>
                  <a:srgbClr val="9C1E8E"/>
                </a:solidFill>
              </a:rPr>
              <a:t>1</a:t>
            </a:r>
            <a:r>
              <a:rPr lang="en-GB" sz="1400" dirty="0">
                <a:solidFill>
                  <a:srgbClr val="9C1E8E"/>
                </a:solidFill>
              </a:rPr>
              <a:t>.</a:t>
            </a:r>
            <a:r>
              <a:rPr lang="el-GR" sz="1400" dirty="0">
                <a:solidFill>
                  <a:srgbClr val="9C1E8E"/>
                </a:solidFill>
              </a:rPr>
              <a:t> Εισαγωγή στη βίντεο-διάσκεψη</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582"/>
          <a:stretch>
            <a:fillRect/>
          </a:stretch>
        </p:blipFill>
        <p:spPr>
          <a:xfrm>
            <a:off x="0" y="28575"/>
            <a:ext cx="12192000" cy="6489183"/>
          </a:xfrm>
          <a:prstGeom prst="rect">
            <a:avLst/>
          </a:prstGeom>
        </p:spPr>
      </p:pic>
      <p:sp>
        <p:nvSpPr>
          <p:cNvPr id="3" name="Rectangle 2">
            <a:extLst>
              <a:ext uri="{FF2B5EF4-FFF2-40B4-BE49-F238E27FC236}">
                <a16:creationId xmlns:a16="http://schemas.microsoft.com/office/drawing/2014/main" id="{D3C792A0-D143-C1ED-25B4-C679E37A0986}"/>
              </a:ext>
            </a:extLst>
          </p:cNvPr>
          <p:cNvSpPr/>
          <p:nvPr/>
        </p:nvSpPr>
        <p:spPr>
          <a:xfrm>
            <a:off x="11797553" y="0"/>
            <a:ext cx="394447" cy="6858000"/>
          </a:xfrm>
          <a:prstGeom prst="rect">
            <a:avLst/>
          </a:prstGeom>
          <a:solidFill>
            <a:srgbClr val="9C1E8E"/>
          </a:solidFill>
          <a:ln>
            <a:solidFill>
              <a:srgbClr val="9C1E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57E4F9B4-5ACB-D708-4679-C900FB3E0C39}"/>
              </a:ext>
            </a:extLst>
          </p:cNvPr>
          <p:cNvSpPr txBox="1"/>
          <p:nvPr/>
        </p:nvSpPr>
        <p:spPr>
          <a:xfrm>
            <a:off x="8393987" y="6542196"/>
            <a:ext cx="3403566" cy="307777"/>
          </a:xfrm>
          <a:prstGeom prst="rect">
            <a:avLst/>
          </a:prstGeom>
          <a:noFill/>
        </p:spPr>
        <p:txBody>
          <a:bodyPr wrap="square">
            <a:spAutoFit/>
          </a:bodyPr>
          <a:lstStyle/>
          <a:p>
            <a:pPr algn="r"/>
            <a:r>
              <a:rPr lang="el-GR" sz="1400" dirty="0">
                <a:solidFill>
                  <a:srgbClr val="9C1E8E"/>
                </a:solidFill>
              </a:rPr>
              <a:t>1</a:t>
            </a:r>
            <a:r>
              <a:rPr lang="en-GB" sz="1400" dirty="0">
                <a:solidFill>
                  <a:srgbClr val="9C1E8E"/>
                </a:solidFill>
              </a:rPr>
              <a:t>.</a:t>
            </a:r>
            <a:r>
              <a:rPr lang="el-GR" sz="1400" dirty="0">
                <a:solidFill>
                  <a:srgbClr val="9C1E8E"/>
                </a:solidFill>
              </a:rPr>
              <a:t> Εισαγωγή στη βίντεο-διάσκεψη</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5364"/>
          <a:stretch>
            <a:fillRect/>
          </a:stretch>
        </p:blipFill>
        <p:spPr>
          <a:xfrm>
            <a:off x="0" y="28575"/>
            <a:ext cx="12192000" cy="6436020"/>
          </a:xfrm>
          <a:prstGeom prst="rect">
            <a:avLst/>
          </a:prstGeom>
        </p:spPr>
      </p:pic>
      <p:sp>
        <p:nvSpPr>
          <p:cNvPr id="3" name="Rectangle 2">
            <a:extLst>
              <a:ext uri="{FF2B5EF4-FFF2-40B4-BE49-F238E27FC236}">
                <a16:creationId xmlns:a16="http://schemas.microsoft.com/office/drawing/2014/main" id="{4EBF3E49-1795-9E9A-2570-E893BD850E1B}"/>
              </a:ext>
            </a:extLst>
          </p:cNvPr>
          <p:cNvSpPr/>
          <p:nvPr/>
        </p:nvSpPr>
        <p:spPr>
          <a:xfrm>
            <a:off x="11797553" y="0"/>
            <a:ext cx="394447" cy="6858000"/>
          </a:xfrm>
          <a:prstGeom prst="rect">
            <a:avLst/>
          </a:prstGeom>
          <a:solidFill>
            <a:srgbClr val="9C1E8E"/>
          </a:solidFill>
          <a:ln>
            <a:solidFill>
              <a:srgbClr val="9C1E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CBC9DC3F-D080-AFD4-89BF-3CC77A2C0D81}"/>
              </a:ext>
            </a:extLst>
          </p:cNvPr>
          <p:cNvSpPr txBox="1"/>
          <p:nvPr/>
        </p:nvSpPr>
        <p:spPr>
          <a:xfrm>
            <a:off x="8393987" y="6542196"/>
            <a:ext cx="3403566" cy="307777"/>
          </a:xfrm>
          <a:prstGeom prst="rect">
            <a:avLst/>
          </a:prstGeom>
          <a:noFill/>
        </p:spPr>
        <p:txBody>
          <a:bodyPr wrap="square">
            <a:spAutoFit/>
          </a:bodyPr>
          <a:lstStyle/>
          <a:p>
            <a:pPr algn="r"/>
            <a:r>
              <a:rPr lang="el-GR" sz="1400" dirty="0">
                <a:solidFill>
                  <a:srgbClr val="9C1E8E"/>
                </a:solidFill>
              </a:rPr>
              <a:t>1</a:t>
            </a:r>
            <a:r>
              <a:rPr lang="en-GB" sz="1400" dirty="0">
                <a:solidFill>
                  <a:srgbClr val="9C1E8E"/>
                </a:solidFill>
              </a:rPr>
              <a:t>.</a:t>
            </a:r>
            <a:r>
              <a:rPr lang="el-GR" sz="1400" dirty="0">
                <a:solidFill>
                  <a:srgbClr val="9C1E8E"/>
                </a:solidFill>
              </a:rPr>
              <a:t> Εισαγωγή στη βίντεο-διάσκεψη</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4847" b="4847"/>
          <a:stretch>
            <a:fillRect/>
          </a:stretch>
        </p:blipFill>
        <p:spPr>
          <a:xfrm>
            <a:off x="0" y="-301035"/>
            <a:ext cx="12192000" cy="6800850"/>
          </a:xfrm>
          <a:prstGeom prst="rect">
            <a:avLst/>
          </a:prstGeom>
        </p:spPr>
      </p:pic>
      <p:sp>
        <p:nvSpPr>
          <p:cNvPr id="3" name="Rectangle 2">
            <a:extLst>
              <a:ext uri="{FF2B5EF4-FFF2-40B4-BE49-F238E27FC236}">
                <a16:creationId xmlns:a16="http://schemas.microsoft.com/office/drawing/2014/main" id="{E51E8038-13C4-92F7-27A4-971F1B5DA175}"/>
              </a:ext>
            </a:extLst>
          </p:cNvPr>
          <p:cNvSpPr/>
          <p:nvPr/>
        </p:nvSpPr>
        <p:spPr>
          <a:xfrm>
            <a:off x="11797553" y="0"/>
            <a:ext cx="394447" cy="6858000"/>
          </a:xfrm>
          <a:prstGeom prst="rect">
            <a:avLst/>
          </a:prstGeom>
          <a:solidFill>
            <a:srgbClr val="9C1E8E"/>
          </a:solidFill>
          <a:ln>
            <a:solidFill>
              <a:srgbClr val="9C1E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DE7419E8-717E-F6C1-B80B-E53982743DD4}"/>
              </a:ext>
            </a:extLst>
          </p:cNvPr>
          <p:cNvSpPr txBox="1"/>
          <p:nvPr/>
        </p:nvSpPr>
        <p:spPr>
          <a:xfrm>
            <a:off x="8393987" y="6542196"/>
            <a:ext cx="3403566" cy="307777"/>
          </a:xfrm>
          <a:prstGeom prst="rect">
            <a:avLst/>
          </a:prstGeom>
          <a:noFill/>
        </p:spPr>
        <p:txBody>
          <a:bodyPr wrap="square">
            <a:spAutoFit/>
          </a:bodyPr>
          <a:lstStyle/>
          <a:p>
            <a:pPr algn="r"/>
            <a:r>
              <a:rPr lang="el-GR" sz="1400" dirty="0">
                <a:solidFill>
                  <a:srgbClr val="9C1E8E"/>
                </a:solidFill>
              </a:rPr>
              <a:t>1</a:t>
            </a:r>
            <a:r>
              <a:rPr lang="en-GB" sz="1400" dirty="0">
                <a:solidFill>
                  <a:srgbClr val="9C1E8E"/>
                </a:solidFill>
              </a:rPr>
              <a:t>.</a:t>
            </a:r>
            <a:r>
              <a:rPr lang="el-GR" sz="1400" dirty="0">
                <a:solidFill>
                  <a:srgbClr val="9C1E8E"/>
                </a:solidFill>
              </a:rPr>
              <a:t> Εισαγωγή στη βίντεο-διάσκεψη</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5208"/>
          <a:stretch>
            <a:fillRect/>
          </a:stretch>
        </p:blipFill>
        <p:spPr>
          <a:xfrm>
            <a:off x="0" y="28575"/>
            <a:ext cx="12192000" cy="6446653"/>
          </a:xfrm>
          <a:prstGeom prst="rect">
            <a:avLst/>
          </a:prstGeom>
        </p:spPr>
      </p:pic>
      <p:sp>
        <p:nvSpPr>
          <p:cNvPr id="3" name="Rectangle 2">
            <a:extLst>
              <a:ext uri="{FF2B5EF4-FFF2-40B4-BE49-F238E27FC236}">
                <a16:creationId xmlns:a16="http://schemas.microsoft.com/office/drawing/2014/main" id="{75B8B2DB-01DC-0260-BBA5-8D49CE532779}"/>
              </a:ext>
            </a:extLst>
          </p:cNvPr>
          <p:cNvSpPr/>
          <p:nvPr/>
        </p:nvSpPr>
        <p:spPr>
          <a:xfrm>
            <a:off x="11797553" y="0"/>
            <a:ext cx="394447" cy="6858000"/>
          </a:xfrm>
          <a:prstGeom prst="rect">
            <a:avLst/>
          </a:prstGeom>
          <a:solidFill>
            <a:srgbClr val="9C1E8E"/>
          </a:solidFill>
          <a:ln>
            <a:solidFill>
              <a:srgbClr val="9C1E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DF6C2B42-4313-7D07-D594-7675C1425902}"/>
              </a:ext>
            </a:extLst>
          </p:cNvPr>
          <p:cNvSpPr txBox="1"/>
          <p:nvPr/>
        </p:nvSpPr>
        <p:spPr>
          <a:xfrm>
            <a:off x="8393987" y="6542196"/>
            <a:ext cx="3403566" cy="307777"/>
          </a:xfrm>
          <a:prstGeom prst="rect">
            <a:avLst/>
          </a:prstGeom>
          <a:noFill/>
        </p:spPr>
        <p:txBody>
          <a:bodyPr wrap="square">
            <a:spAutoFit/>
          </a:bodyPr>
          <a:lstStyle/>
          <a:p>
            <a:pPr algn="r"/>
            <a:r>
              <a:rPr lang="el-GR" sz="1400" dirty="0">
                <a:solidFill>
                  <a:srgbClr val="9C1E8E"/>
                </a:solidFill>
              </a:rPr>
              <a:t>1</a:t>
            </a:r>
            <a:r>
              <a:rPr lang="en-GB" sz="1400" dirty="0">
                <a:solidFill>
                  <a:srgbClr val="9C1E8E"/>
                </a:solidFill>
              </a:rPr>
              <a:t>.</a:t>
            </a:r>
            <a:r>
              <a:rPr lang="el-GR" sz="1400" dirty="0">
                <a:solidFill>
                  <a:srgbClr val="9C1E8E"/>
                </a:solidFill>
              </a:rPr>
              <a:t> Εισαγωγή στη βίντεο-διάσκεψη</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739"/>
          <a:stretch>
            <a:fillRect/>
          </a:stretch>
        </p:blipFill>
        <p:spPr>
          <a:xfrm>
            <a:off x="0" y="28575"/>
            <a:ext cx="12192000" cy="6478551"/>
          </a:xfrm>
          <a:prstGeom prst="rect">
            <a:avLst/>
          </a:prstGeom>
        </p:spPr>
      </p:pic>
      <p:sp>
        <p:nvSpPr>
          <p:cNvPr id="3" name="Rectangle 2">
            <a:extLst>
              <a:ext uri="{FF2B5EF4-FFF2-40B4-BE49-F238E27FC236}">
                <a16:creationId xmlns:a16="http://schemas.microsoft.com/office/drawing/2014/main" id="{B52AD43A-34D3-B6F1-FB41-60268B2FF3ED}"/>
              </a:ext>
            </a:extLst>
          </p:cNvPr>
          <p:cNvSpPr/>
          <p:nvPr/>
        </p:nvSpPr>
        <p:spPr>
          <a:xfrm>
            <a:off x="11797553" y="0"/>
            <a:ext cx="394447" cy="6858000"/>
          </a:xfrm>
          <a:prstGeom prst="rect">
            <a:avLst/>
          </a:prstGeom>
          <a:solidFill>
            <a:srgbClr val="9C1E8E"/>
          </a:solidFill>
          <a:ln>
            <a:solidFill>
              <a:srgbClr val="9C1E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EF8C0080-A629-A27C-3FFD-3A9BAFA57B73}"/>
              </a:ext>
            </a:extLst>
          </p:cNvPr>
          <p:cNvSpPr txBox="1"/>
          <p:nvPr/>
        </p:nvSpPr>
        <p:spPr>
          <a:xfrm>
            <a:off x="8393987" y="6542196"/>
            <a:ext cx="3403566" cy="307777"/>
          </a:xfrm>
          <a:prstGeom prst="rect">
            <a:avLst/>
          </a:prstGeom>
          <a:noFill/>
        </p:spPr>
        <p:txBody>
          <a:bodyPr wrap="square">
            <a:spAutoFit/>
          </a:bodyPr>
          <a:lstStyle/>
          <a:p>
            <a:pPr algn="r"/>
            <a:r>
              <a:rPr lang="el-GR" sz="1400" dirty="0">
                <a:solidFill>
                  <a:srgbClr val="9C1E8E"/>
                </a:solidFill>
              </a:rPr>
              <a:t>1</a:t>
            </a:r>
            <a:r>
              <a:rPr lang="en-GB" sz="1400" dirty="0">
                <a:solidFill>
                  <a:srgbClr val="9C1E8E"/>
                </a:solidFill>
              </a:rPr>
              <a:t>.</a:t>
            </a:r>
            <a:r>
              <a:rPr lang="el-GR" sz="1400" dirty="0">
                <a:solidFill>
                  <a:srgbClr val="9C1E8E"/>
                </a:solidFill>
              </a:rPr>
              <a:t> Εισαγωγή στη βίντεο-διάσκεψη</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5990"/>
          <a:stretch>
            <a:fillRect/>
          </a:stretch>
        </p:blipFill>
        <p:spPr>
          <a:xfrm>
            <a:off x="0" y="28575"/>
            <a:ext cx="12192000" cy="6393490"/>
          </a:xfrm>
          <a:prstGeom prst="rect">
            <a:avLst/>
          </a:prstGeom>
        </p:spPr>
      </p:pic>
      <p:sp>
        <p:nvSpPr>
          <p:cNvPr id="3" name="Rectangle 2">
            <a:extLst>
              <a:ext uri="{FF2B5EF4-FFF2-40B4-BE49-F238E27FC236}">
                <a16:creationId xmlns:a16="http://schemas.microsoft.com/office/drawing/2014/main" id="{92AFC543-113F-2B84-9BB7-67BB3EF007AE}"/>
              </a:ext>
            </a:extLst>
          </p:cNvPr>
          <p:cNvSpPr/>
          <p:nvPr/>
        </p:nvSpPr>
        <p:spPr>
          <a:xfrm>
            <a:off x="11797553" y="0"/>
            <a:ext cx="394447" cy="6858000"/>
          </a:xfrm>
          <a:prstGeom prst="rect">
            <a:avLst/>
          </a:prstGeom>
          <a:solidFill>
            <a:srgbClr val="9C1E8E"/>
          </a:solidFill>
          <a:ln>
            <a:solidFill>
              <a:srgbClr val="9C1E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E59F49D8-E0E7-9B4A-DBF2-54C07DEC9111}"/>
              </a:ext>
            </a:extLst>
          </p:cNvPr>
          <p:cNvSpPr txBox="1"/>
          <p:nvPr/>
        </p:nvSpPr>
        <p:spPr>
          <a:xfrm>
            <a:off x="8393987" y="6542196"/>
            <a:ext cx="3403566" cy="307777"/>
          </a:xfrm>
          <a:prstGeom prst="rect">
            <a:avLst/>
          </a:prstGeom>
          <a:noFill/>
        </p:spPr>
        <p:txBody>
          <a:bodyPr wrap="square">
            <a:spAutoFit/>
          </a:bodyPr>
          <a:lstStyle/>
          <a:p>
            <a:pPr algn="r"/>
            <a:r>
              <a:rPr lang="el-GR" sz="1400" dirty="0">
                <a:solidFill>
                  <a:srgbClr val="9C1E8E"/>
                </a:solidFill>
              </a:rPr>
              <a:t>1</a:t>
            </a:r>
            <a:r>
              <a:rPr lang="en-GB" sz="1400" dirty="0">
                <a:solidFill>
                  <a:srgbClr val="9C1E8E"/>
                </a:solidFill>
              </a:rPr>
              <a:t>.</a:t>
            </a:r>
            <a:r>
              <a:rPr lang="el-GR" sz="1400" dirty="0">
                <a:solidFill>
                  <a:srgbClr val="9C1E8E"/>
                </a:solidFill>
              </a:rPr>
              <a:t> Εισαγωγή στη βίντεο-διάσκεψη</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2D1D3-7D91-70A7-7B2E-2EE5433FC1A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833BECD-358A-E872-EAEB-1CA2FE3BD237}"/>
              </a:ext>
            </a:extLst>
          </p:cNvPr>
          <p:cNvSpPr>
            <a:spLocks noGrp="1"/>
          </p:cNvSpPr>
          <p:nvPr>
            <p:ph type="title"/>
          </p:nvPr>
        </p:nvSpPr>
        <p:spPr/>
        <p:txBody>
          <a:bodyPr>
            <a:normAutofit/>
          </a:bodyPr>
          <a:lstStyle/>
          <a:p>
            <a:r>
              <a:rPr lang="el-GR" sz="12000" dirty="0">
                <a:solidFill>
                  <a:srgbClr val="7A22A2"/>
                </a:solidFill>
              </a:rPr>
              <a:t>2</a:t>
            </a:r>
            <a:r>
              <a:rPr lang="el-GR" dirty="0"/>
              <a:t> </a:t>
            </a:r>
            <a:br>
              <a:rPr lang="el-GR" dirty="0"/>
            </a:br>
            <a:r>
              <a:rPr lang="el-GR" dirty="0"/>
              <a:t>Εξοπλισμός </a:t>
            </a:r>
            <a:r>
              <a:rPr lang="el-GR" dirty="0" err="1"/>
              <a:t>βίντε</a:t>
            </a:r>
            <a:r>
              <a:rPr lang="en-GB" dirty="0"/>
              <a:t>o</a:t>
            </a:r>
            <a:r>
              <a:rPr lang="el-GR" dirty="0"/>
              <a:t>-διάσκεψης</a:t>
            </a:r>
          </a:p>
        </p:txBody>
      </p:sp>
      <p:sp>
        <p:nvSpPr>
          <p:cNvPr id="6" name="Text Placeholder 5">
            <a:extLst>
              <a:ext uri="{FF2B5EF4-FFF2-40B4-BE49-F238E27FC236}">
                <a16:creationId xmlns:a16="http://schemas.microsoft.com/office/drawing/2014/main" id="{C792B4A3-6EB7-F713-91D1-F95D1D415F9F}"/>
              </a:ext>
            </a:extLst>
          </p:cNvPr>
          <p:cNvSpPr>
            <a:spLocks noGrp="1"/>
          </p:cNvSpPr>
          <p:nvPr>
            <p:ph type="body" idx="1"/>
          </p:nvPr>
        </p:nvSpPr>
        <p:spPr/>
        <p:txBody>
          <a:bodyPr/>
          <a:lstStyle/>
          <a:p>
            <a:endParaRPr lang="el-GR"/>
          </a:p>
        </p:txBody>
      </p:sp>
      <p:sp>
        <p:nvSpPr>
          <p:cNvPr id="2" name="Rectangle 1">
            <a:extLst>
              <a:ext uri="{FF2B5EF4-FFF2-40B4-BE49-F238E27FC236}">
                <a16:creationId xmlns:a16="http://schemas.microsoft.com/office/drawing/2014/main" id="{7D1C7614-3047-2BA2-BB1D-C1FACE38EB84}"/>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37707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11A6-40D4-4325-DAEC-1E426E9639C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37A832-6312-D4F0-066B-256DF6CCDC98}"/>
              </a:ext>
            </a:extLst>
          </p:cNvPr>
          <p:cNvSpPr>
            <a:spLocks noGrp="1"/>
          </p:cNvSpPr>
          <p:nvPr>
            <p:ph type="title"/>
          </p:nvPr>
        </p:nvSpPr>
        <p:spPr/>
        <p:txBody>
          <a:bodyPr/>
          <a:lstStyle/>
          <a:p>
            <a:r>
              <a:rPr lang="el-GR" dirty="0"/>
              <a:t>Στόχοι Ενότητας </a:t>
            </a:r>
            <a:r>
              <a:rPr lang="en-GB" dirty="0"/>
              <a:t>2</a:t>
            </a:r>
            <a:endParaRPr lang="el-GR" dirty="0"/>
          </a:p>
        </p:txBody>
      </p:sp>
      <p:sp>
        <p:nvSpPr>
          <p:cNvPr id="5" name="Content Placeholder 4">
            <a:extLst>
              <a:ext uri="{FF2B5EF4-FFF2-40B4-BE49-F238E27FC236}">
                <a16:creationId xmlns:a16="http://schemas.microsoft.com/office/drawing/2014/main" id="{DC7A1D1D-225E-7DB9-51F6-AC08E245030D}"/>
              </a:ext>
            </a:extLst>
          </p:cNvPr>
          <p:cNvSpPr>
            <a:spLocks noGrp="1"/>
          </p:cNvSpPr>
          <p:nvPr>
            <p:ph idx="1"/>
          </p:nvPr>
        </p:nvSpPr>
        <p:spPr>
          <a:xfrm>
            <a:off x="838200" y="1825624"/>
            <a:ext cx="7463118" cy="4808639"/>
          </a:xfrm>
        </p:spPr>
        <p:txBody>
          <a:bodyPr/>
          <a:lstStyle/>
          <a:p>
            <a:pPr>
              <a:buClr>
                <a:srgbClr val="7A22A2"/>
              </a:buClr>
              <a:buFont typeface="Wingdings" panose="05000000000000000000" pitchFamily="2" charset="2"/>
              <a:buChar char="ü"/>
            </a:pPr>
            <a:r>
              <a:rPr lang="el-GR" dirty="0"/>
              <a:t>να αναγνωρίζετε τον βασικό εξοπλισμό βιντεοδιάσκεψης</a:t>
            </a:r>
          </a:p>
          <a:p>
            <a:pPr>
              <a:buClr>
                <a:srgbClr val="7A22A2"/>
              </a:buClr>
              <a:buFont typeface="Wingdings" panose="05000000000000000000" pitchFamily="2" charset="2"/>
              <a:buChar char="ü"/>
            </a:pPr>
            <a:r>
              <a:rPr lang="el-GR" dirty="0"/>
              <a:t>να περιγράφετε τον ρόλο κάμερας, μικροφώνου και συσκευών ήχου</a:t>
            </a:r>
          </a:p>
          <a:p>
            <a:pPr>
              <a:buClr>
                <a:srgbClr val="7A22A2"/>
              </a:buClr>
              <a:buFont typeface="Wingdings" panose="05000000000000000000" pitchFamily="2" charset="2"/>
              <a:buChar char="ü"/>
            </a:pPr>
            <a:r>
              <a:rPr lang="el-GR" dirty="0"/>
              <a:t>να διακρίνετε προσωπικές συσκευές από συστήματα δωματίου</a:t>
            </a:r>
          </a:p>
          <a:p>
            <a:pPr>
              <a:buClr>
                <a:srgbClr val="7A22A2"/>
              </a:buClr>
              <a:buFont typeface="Wingdings" panose="05000000000000000000" pitchFamily="2" charset="2"/>
              <a:buChar char="ü"/>
            </a:pPr>
            <a:r>
              <a:rPr lang="el-GR" dirty="0"/>
              <a:t>να συνδέετε τον εξοπλισμό με την ποιότητα της επικοινωνίας</a:t>
            </a:r>
          </a:p>
          <a:p>
            <a:pPr>
              <a:buClr>
                <a:srgbClr val="7A22A2"/>
              </a:buClr>
            </a:pPr>
            <a:endParaRPr lang="el-GR" dirty="0"/>
          </a:p>
        </p:txBody>
      </p:sp>
      <p:sp>
        <p:nvSpPr>
          <p:cNvPr id="2" name="Rectangle 1">
            <a:extLst>
              <a:ext uri="{FF2B5EF4-FFF2-40B4-BE49-F238E27FC236}">
                <a16:creationId xmlns:a16="http://schemas.microsoft.com/office/drawing/2014/main" id="{88A2815E-1B2B-1BFE-46C4-A51891D745D3}"/>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6" name="Graphic 5" descr="Bullseye with solid fill">
            <a:extLst>
              <a:ext uri="{FF2B5EF4-FFF2-40B4-BE49-F238E27FC236}">
                <a16:creationId xmlns:a16="http://schemas.microsoft.com/office/drawing/2014/main" id="{B2C27924-8B24-E37A-8DBB-715570429E1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01318" y="1376082"/>
            <a:ext cx="3496235" cy="3496235"/>
          </a:xfrm>
          <a:prstGeom prst="rect">
            <a:avLst/>
          </a:prstGeom>
        </p:spPr>
      </p:pic>
    </p:spTree>
    <p:extLst>
      <p:ext uri="{BB962C8B-B14F-4D97-AF65-F5344CB8AC3E}">
        <p14:creationId xmlns:p14="http://schemas.microsoft.com/office/powerpoint/2010/main" val="292784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35206-6EEF-C96F-E09F-DD744A624A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3D2748-4805-DE5C-F7A9-AAB0DAEE1706}"/>
              </a:ext>
            </a:extLst>
          </p:cNvPr>
          <p:cNvSpPr>
            <a:spLocks noGrp="1"/>
          </p:cNvSpPr>
          <p:nvPr>
            <p:ph type="title"/>
          </p:nvPr>
        </p:nvSpPr>
        <p:spPr/>
        <p:txBody>
          <a:bodyPr/>
          <a:lstStyle/>
          <a:p>
            <a:r>
              <a:rPr lang="el-GR" dirty="0"/>
              <a:t>Κεντρική ιδέα</a:t>
            </a:r>
          </a:p>
        </p:txBody>
      </p:sp>
      <p:sp>
        <p:nvSpPr>
          <p:cNvPr id="3" name="Content Placeholder 2">
            <a:extLst>
              <a:ext uri="{FF2B5EF4-FFF2-40B4-BE49-F238E27FC236}">
                <a16:creationId xmlns:a16="http://schemas.microsoft.com/office/drawing/2014/main" id="{1D5DF849-13B2-163C-BFB3-685587CEAAB6}"/>
              </a:ext>
            </a:extLst>
          </p:cNvPr>
          <p:cNvSpPr>
            <a:spLocks noGrp="1"/>
          </p:cNvSpPr>
          <p:nvPr>
            <p:ph idx="1"/>
          </p:nvPr>
        </p:nvSpPr>
        <p:spPr/>
        <p:txBody>
          <a:bodyPr/>
          <a:lstStyle/>
          <a:p>
            <a:pPr>
              <a:buClr>
                <a:srgbClr val="7A22A2"/>
              </a:buClr>
            </a:pPr>
            <a:r>
              <a:rPr lang="el-GR" dirty="0"/>
              <a:t>Η ποιότητα μιας βιντεοδιάσκεψης εξαρτάται άμεσα από τον κατάλληλο εξοπλισμό</a:t>
            </a:r>
          </a:p>
          <a:p>
            <a:pPr>
              <a:buClr>
                <a:srgbClr val="7A22A2"/>
              </a:buClr>
            </a:pPr>
            <a:r>
              <a:rPr lang="el-GR" dirty="0"/>
              <a:t>Οι συσκευές εισόδου και εξόδου καθορίζουν την εμπειρία του χρήστη</a:t>
            </a:r>
          </a:p>
          <a:p>
            <a:endParaRPr lang="el-GR" dirty="0"/>
          </a:p>
        </p:txBody>
      </p:sp>
      <p:sp>
        <p:nvSpPr>
          <p:cNvPr id="4" name="Rectangle 3">
            <a:extLst>
              <a:ext uri="{FF2B5EF4-FFF2-40B4-BE49-F238E27FC236}">
                <a16:creationId xmlns:a16="http://schemas.microsoft.com/office/drawing/2014/main" id="{DF906A73-CB9C-A1ED-23ED-6A4789C31A9D}"/>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578073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242F6-3F4E-E908-D832-B39B4E5E1F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54B9F4-9327-2EF9-C2A5-E03B984AD366}"/>
              </a:ext>
            </a:extLst>
          </p:cNvPr>
          <p:cNvSpPr>
            <a:spLocks noGrp="1"/>
          </p:cNvSpPr>
          <p:nvPr>
            <p:ph type="title"/>
          </p:nvPr>
        </p:nvSpPr>
        <p:spPr/>
        <p:txBody>
          <a:bodyPr/>
          <a:lstStyle/>
          <a:p>
            <a:r>
              <a:rPr lang="el-GR" dirty="0"/>
              <a:t>Δομή Ενότητας </a:t>
            </a:r>
            <a:r>
              <a:rPr lang="en-GB" dirty="0"/>
              <a:t>2</a:t>
            </a:r>
            <a:endParaRPr lang="el-GR" dirty="0"/>
          </a:p>
        </p:txBody>
      </p:sp>
      <p:sp>
        <p:nvSpPr>
          <p:cNvPr id="3" name="Content Placeholder 2">
            <a:extLst>
              <a:ext uri="{FF2B5EF4-FFF2-40B4-BE49-F238E27FC236}">
                <a16:creationId xmlns:a16="http://schemas.microsoft.com/office/drawing/2014/main" id="{A9BE3CD8-EA07-A91B-79F6-B94CDA5C3A0E}"/>
              </a:ext>
            </a:extLst>
          </p:cNvPr>
          <p:cNvSpPr>
            <a:spLocks noGrp="1"/>
          </p:cNvSpPr>
          <p:nvPr>
            <p:ph idx="1"/>
          </p:nvPr>
        </p:nvSpPr>
        <p:spPr/>
        <p:txBody>
          <a:bodyPr/>
          <a:lstStyle/>
          <a:p>
            <a:r>
              <a:rPr lang="el-GR" dirty="0"/>
              <a:t>Προσωπικές συσκευές βιντεοδιάσκεψης</a:t>
            </a:r>
          </a:p>
          <a:p>
            <a:r>
              <a:rPr lang="el-GR" dirty="0"/>
              <a:t>Βασικός εξοπλισμός για υπολογιστή</a:t>
            </a:r>
          </a:p>
          <a:p>
            <a:r>
              <a:rPr lang="el-GR" dirty="0"/>
              <a:t>Εξοπλισμός χώρων τηλεδιασκέψεων</a:t>
            </a:r>
          </a:p>
          <a:p>
            <a:r>
              <a:rPr lang="el-GR" dirty="0"/>
              <a:t>Απλές και πιο σύνθετες διατάξεις</a:t>
            </a:r>
          </a:p>
          <a:p>
            <a:endParaRPr lang="el-GR" dirty="0"/>
          </a:p>
        </p:txBody>
      </p:sp>
      <p:sp>
        <p:nvSpPr>
          <p:cNvPr id="4" name="Rectangle 3">
            <a:extLst>
              <a:ext uri="{FF2B5EF4-FFF2-40B4-BE49-F238E27FC236}">
                <a16:creationId xmlns:a16="http://schemas.microsoft.com/office/drawing/2014/main" id="{D9937B3E-7570-E609-367E-A370C79F5010}"/>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574195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957"/>
          <a:stretch>
            <a:fillRect/>
          </a:stretch>
        </p:blipFill>
        <p:spPr>
          <a:xfrm>
            <a:off x="0" y="28575"/>
            <a:ext cx="12192000" cy="6531713"/>
          </a:xfrm>
          <a:prstGeom prst="rect">
            <a:avLst/>
          </a:prstGeom>
        </p:spPr>
      </p:pic>
      <p:sp>
        <p:nvSpPr>
          <p:cNvPr id="3" name="Rectangle 2">
            <a:extLst>
              <a:ext uri="{FF2B5EF4-FFF2-40B4-BE49-F238E27FC236}">
                <a16:creationId xmlns:a16="http://schemas.microsoft.com/office/drawing/2014/main" id="{7E9CED01-A145-EA80-6A20-3756BCBF8E97}"/>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TextBox 4">
            <a:extLst>
              <a:ext uri="{FF2B5EF4-FFF2-40B4-BE49-F238E27FC236}">
                <a16:creationId xmlns:a16="http://schemas.microsoft.com/office/drawing/2014/main" id="{433EE0D7-9E90-324E-1892-975C47D4A7BA}"/>
              </a:ext>
            </a:extLst>
          </p:cNvPr>
          <p:cNvSpPr txBox="1"/>
          <p:nvPr/>
        </p:nvSpPr>
        <p:spPr>
          <a:xfrm>
            <a:off x="8393987" y="6521648"/>
            <a:ext cx="3403566" cy="307777"/>
          </a:xfrm>
          <a:prstGeom prst="rect">
            <a:avLst/>
          </a:prstGeom>
          <a:noFill/>
        </p:spPr>
        <p:txBody>
          <a:bodyPr wrap="square">
            <a:spAutoFit/>
          </a:bodyPr>
          <a:lstStyle/>
          <a:p>
            <a:pPr algn="r"/>
            <a:r>
              <a:rPr lang="el-GR" sz="1400" dirty="0">
                <a:solidFill>
                  <a:srgbClr val="7A22A2"/>
                </a:solidFill>
              </a:rPr>
              <a:t>2</a:t>
            </a:r>
            <a:r>
              <a:rPr lang="en-GB" sz="1400" dirty="0">
                <a:solidFill>
                  <a:srgbClr val="7A22A2"/>
                </a:solidFill>
              </a:rPr>
              <a:t>.</a:t>
            </a:r>
            <a:r>
              <a:rPr lang="el-GR" sz="1400" dirty="0">
                <a:solidFill>
                  <a:srgbClr val="7A22A2"/>
                </a:solidFill>
              </a:rPr>
              <a:t> Εξοπλισμός βίντεο-διάσκεψης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4114"/>
          <a:stretch>
            <a:fillRect/>
          </a:stretch>
        </p:blipFill>
        <p:spPr>
          <a:xfrm>
            <a:off x="0" y="28575"/>
            <a:ext cx="12192000" cy="6521081"/>
          </a:xfrm>
          <a:prstGeom prst="rect">
            <a:avLst/>
          </a:prstGeom>
        </p:spPr>
      </p:pic>
      <p:sp>
        <p:nvSpPr>
          <p:cNvPr id="3" name="Rectangle 2">
            <a:extLst>
              <a:ext uri="{FF2B5EF4-FFF2-40B4-BE49-F238E27FC236}">
                <a16:creationId xmlns:a16="http://schemas.microsoft.com/office/drawing/2014/main" id="{BA7F3813-C65A-425C-F3CB-CFBCE7B349D1}"/>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10612815-603D-0C78-6D5F-055043C55D85}"/>
              </a:ext>
            </a:extLst>
          </p:cNvPr>
          <p:cNvSpPr txBox="1"/>
          <p:nvPr/>
        </p:nvSpPr>
        <p:spPr>
          <a:xfrm>
            <a:off x="8393987" y="6521648"/>
            <a:ext cx="3403566" cy="307777"/>
          </a:xfrm>
          <a:prstGeom prst="rect">
            <a:avLst/>
          </a:prstGeom>
          <a:noFill/>
        </p:spPr>
        <p:txBody>
          <a:bodyPr wrap="square">
            <a:spAutoFit/>
          </a:bodyPr>
          <a:lstStyle/>
          <a:p>
            <a:pPr algn="r"/>
            <a:r>
              <a:rPr lang="el-GR" sz="1400" dirty="0">
                <a:solidFill>
                  <a:srgbClr val="7A22A2"/>
                </a:solidFill>
              </a:rPr>
              <a:t>2</a:t>
            </a:r>
            <a:r>
              <a:rPr lang="en-GB" sz="1400" dirty="0">
                <a:solidFill>
                  <a:srgbClr val="7A22A2"/>
                </a:solidFill>
              </a:rPr>
              <a:t>.</a:t>
            </a:r>
            <a:r>
              <a:rPr lang="el-GR" sz="1400" dirty="0">
                <a:solidFill>
                  <a:srgbClr val="7A22A2"/>
                </a:solidFill>
              </a:rPr>
              <a:t> Εξοπλισμός βίντεο-διάσκεψης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582"/>
          <a:stretch>
            <a:fillRect/>
          </a:stretch>
        </p:blipFill>
        <p:spPr>
          <a:xfrm>
            <a:off x="0" y="28575"/>
            <a:ext cx="12192000" cy="6489183"/>
          </a:xfrm>
          <a:prstGeom prst="rect">
            <a:avLst/>
          </a:prstGeom>
        </p:spPr>
      </p:pic>
      <p:sp>
        <p:nvSpPr>
          <p:cNvPr id="3" name="Rectangle 2">
            <a:extLst>
              <a:ext uri="{FF2B5EF4-FFF2-40B4-BE49-F238E27FC236}">
                <a16:creationId xmlns:a16="http://schemas.microsoft.com/office/drawing/2014/main" id="{36D3D2BA-BE75-8CC1-4F35-32E88CB231DE}"/>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B8A96EB9-A665-77B5-847D-8D0EB689EC1C}"/>
              </a:ext>
            </a:extLst>
          </p:cNvPr>
          <p:cNvSpPr txBox="1"/>
          <p:nvPr/>
        </p:nvSpPr>
        <p:spPr>
          <a:xfrm>
            <a:off x="8393987" y="6521648"/>
            <a:ext cx="3403566" cy="307777"/>
          </a:xfrm>
          <a:prstGeom prst="rect">
            <a:avLst/>
          </a:prstGeom>
          <a:noFill/>
        </p:spPr>
        <p:txBody>
          <a:bodyPr wrap="square">
            <a:spAutoFit/>
          </a:bodyPr>
          <a:lstStyle/>
          <a:p>
            <a:pPr algn="r"/>
            <a:r>
              <a:rPr lang="el-GR" sz="1400" dirty="0">
                <a:solidFill>
                  <a:srgbClr val="7A22A2"/>
                </a:solidFill>
              </a:rPr>
              <a:t>2</a:t>
            </a:r>
            <a:r>
              <a:rPr lang="en-GB" sz="1400" dirty="0">
                <a:solidFill>
                  <a:srgbClr val="7A22A2"/>
                </a:solidFill>
              </a:rPr>
              <a:t>.</a:t>
            </a:r>
            <a:r>
              <a:rPr lang="el-GR" sz="1400" dirty="0">
                <a:solidFill>
                  <a:srgbClr val="7A22A2"/>
                </a:solidFill>
              </a:rPr>
              <a:t> Εξοπλισμός βίντεο-διάσκεψης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427"/>
          <a:stretch>
            <a:fillRect/>
          </a:stretch>
        </p:blipFill>
        <p:spPr>
          <a:xfrm>
            <a:off x="0" y="28575"/>
            <a:ext cx="12192000" cy="6499816"/>
          </a:xfrm>
          <a:prstGeom prst="rect">
            <a:avLst/>
          </a:prstGeom>
        </p:spPr>
      </p:pic>
      <p:sp>
        <p:nvSpPr>
          <p:cNvPr id="3" name="Rectangle 2">
            <a:extLst>
              <a:ext uri="{FF2B5EF4-FFF2-40B4-BE49-F238E27FC236}">
                <a16:creationId xmlns:a16="http://schemas.microsoft.com/office/drawing/2014/main" id="{5960173B-EC01-623C-A236-127D92B95CF7}"/>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98D34AFA-546B-49A6-2EA6-B2E3F1C888A6}"/>
              </a:ext>
            </a:extLst>
          </p:cNvPr>
          <p:cNvSpPr txBox="1"/>
          <p:nvPr/>
        </p:nvSpPr>
        <p:spPr>
          <a:xfrm>
            <a:off x="8393987" y="6521648"/>
            <a:ext cx="3403566" cy="307777"/>
          </a:xfrm>
          <a:prstGeom prst="rect">
            <a:avLst/>
          </a:prstGeom>
          <a:noFill/>
        </p:spPr>
        <p:txBody>
          <a:bodyPr wrap="square">
            <a:spAutoFit/>
          </a:bodyPr>
          <a:lstStyle/>
          <a:p>
            <a:pPr algn="r"/>
            <a:r>
              <a:rPr lang="el-GR" sz="1400" dirty="0">
                <a:solidFill>
                  <a:srgbClr val="7A22A2"/>
                </a:solidFill>
              </a:rPr>
              <a:t>2</a:t>
            </a:r>
            <a:r>
              <a:rPr lang="en-GB" sz="1400" dirty="0">
                <a:solidFill>
                  <a:srgbClr val="7A22A2"/>
                </a:solidFill>
              </a:rPr>
              <a:t>.</a:t>
            </a:r>
            <a:r>
              <a:rPr lang="el-GR" sz="1400" dirty="0">
                <a:solidFill>
                  <a:srgbClr val="7A22A2"/>
                </a:solidFill>
              </a:rPr>
              <a:t> Εξοπλισμός βίντεο-διάσκεψης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651DA-4AE4-B6BF-5B14-EBC3F00F5AC0}"/>
              </a:ext>
            </a:extLst>
          </p:cNvPr>
          <p:cNvSpPr>
            <a:spLocks noGrp="1"/>
          </p:cNvSpPr>
          <p:nvPr>
            <p:ph type="title"/>
          </p:nvPr>
        </p:nvSpPr>
        <p:spPr/>
        <p:txBody>
          <a:bodyPr/>
          <a:lstStyle/>
          <a:p>
            <a:r>
              <a:rPr lang="el-GR" dirty="0"/>
              <a:t>Σημασία του καλού ήχου</a:t>
            </a:r>
          </a:p>
        </p:txBody>
      </p:sp>
      <p:sp>
        <p:nvSpPr>
          <p:cNvPr id="3" name="Content Placeholder 2">
            <a:extLst>
              <a:ext uri="{FF2B5EF4-FFF2-40B4-BE49-F238E27FC236}">
                <a16:creationId xmlns:a16="http://schemas.microsoft.com/office/drawing/2014/main" id="{7D5F1E7F-0D2B-481E-83F6-E5BAC9B7F314}"/>
              </a:ext>
            </a:extLst>
          </p:cNvPr>
          <p:cNvSpPr>
            <a:spLocks noGrp="1"/>
          </p:cNvSpPr>
          <p:nvPr>
            <p:ph idx="1"/>
          </p:nvPr>
        </p:nvSpPr>
        <p:spPr/>
        <p:txBody>
          <a:bodyPr>
            <a:normAutofit/>
          </a:bodyPr>
          <a:lstStyle/>
          <a:p>
            <a:pPr marL="0" indent="0">
              <a:buNone/>
            </a:pPr>
            <a:r>
              <a:rPr lang="el-GR" dirty="0"/>
              <a:t>Ο ήχος είναι συχνά ο σημαντικότερος παράγοντας σε μια βίντεο-διάσκεψη. </a:t>
            </a:r>
          </a:p>
          <a:p>
            <a:r>
              <a:rPr lang="el-GR" dirty="0"/>
              <a:t>Οι χρήστες ανέχονται πιο εύκολα μικρές ατέλειες εικόνας από ό,τι ένα κακό, θορυβώδες ή διακεκομμένο ηχητικό σήμα. </a:t>
            </a:r>
          </a:p>
          <a:p>
            <a:r>
              <a:rPr lang="el-GR" dirty="0"/>
              <a:t>Για τον λόγο αυτό, η χρήση καλού μικροφώνου και κατάλληλης συσκευής αναπαραγωγής ήχου είναι κρίσιμη. Τα ακουστικά με μικρόφωνο αποτελούν συνήθως την ασφαλέστερη επιλογή για προσωπική χρήση, επειδή περιορίζουν την ηχώ και τον θόρυβο του περιβάλλοντος.</a:t>
            </a:r>
          </a:p>
          <a:p>
            <a:pPr marL="0" indent="0">
              <a:buNone/>
            </a:pPr>
            <a:endParaRPr lang="el-GR" dirty="0"/>
          </a:p>
        </p:txBody>
      </p:sp>
    </p:spTree>
    <p:extLst>
      <p:ext uri="{BB962C8B-B14F-4D97-AF65-F5344CB8AC3E}">
        <p14:creationId xmlns:p14="http://schemas.microsoft.com/office/powerpoint/2010/main" val="297961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957"/>
          <a:stretch>
            <a:fillRect/>
          </a:stretch>
        </p:blipFill>
        <p:spPr>
          <a:xfrm>
            <a:off x="0" y="28575"/>
            <a:ext cx="12192000" cy="6531713"/>
          </a:xfrm>
          <a:prstGeom prst="rect">
            <a:avLst/>
          </a:prstGeom>
        </p:spPr>
      </p:pic>
      <p:sp>
        <p:nvSpPr>
          <p:cNvPr id="3" name="Rectangle 2">
            <a:extLst>
              <a:ext uri="{FF2B5EF4-FFF2-40B4-BE49-F238E27FC236}">
                <a16:creationId xmlns:a16="http://schemas.microsoft.com/office/drawing/2014/main" id="{8A21ED2D-9913-5AD2-4A62-56E70D2C2B6F}"/>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AE50A53C-FA9B-7DFF-B56F-AD365B0FFA6D}"/>
              </a:ext>
            </a:extLst>
          </p:cNvPr>
          <p:cNvSpPr txBox="1"/>
          <p:nvPr/>
        </p:nvSpPr>
        <p:spPr>
          <a:xfrm>
            <a:off x="8393987" y="6521648"/>
            <a:ext cx="3403566" cy="307777"/>
          </a:xfrm>
          <a:prstGeom prst="rect">
            <a:avLst/>
          </a:prstGeom>
          <a:noFill/>
        </p:spPr>
        <p:txBody>
          <a:bodyPr wrap="square">
            <a:spAutoFit/>
          </a:bodyPr>
          <a:lstStyle/>
          <a:p>
            <a:pPr algn="r"/>
            <a:r>
              <a:rPr lang="el-GR" sz="1400" dirty="0">
                <a:solidFill>
                  <a:srgbClr val="7A22A2"/>
                </a:solidFill>
              </a:rPr>
              <a:t>2</a:t>
            </a:r>
            <a:r>
              <a:rPr lang="en-GB" sz="1400" dirty="0">
                <a:solidFill>
                  <a:srgbClr val="7A22A2"/>
                </a:solidFill>
              </a:rPr>
              <a:t>.</a:t>
            </a:r>
            <a:r>
              <a:rPr lang="el-GR" sz="1400" dirty="0">
                <a:solidFill>
                  <a:srgbClr val="7A22A2"/>
                </a:solidFill>
              </a:rPr>
              <a:t> Εξοπλισμός βίντεο-διάσκεψης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739"/>
          <a:stretch>
            <a:fillRect/>
          </a:stretch>
        </p:blipFill>
        <p:spPr>
          <a:xfrm>
            <a:off x="0" y="28575"/>
            <a:ext cx="12192000" cy="6478551"/>
          </a:xfrm>
          <a:prstGeom prst="rect">
            <a:avLst/>
          </a:prstGeom>
        </p:spPr>
      </p:pic>
      <p:sp>
        <p:nvSpPr>
          <p:cNvPr id="3" name="Rectangle 2">
            <a:extLst>
              <a:ext uri="{FF2B5EF4-FFF2-40B4-BE49-F238E27FC236}">
                <a16:creationId xmlns:a16="http://schemas.microsoft.com/office/drawing/2014/main" id="{C906C1C0-F65D-01E2-25F6-F9212C65D309}"/>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D2639C6C-6BA8-97FC-B6A6-CB3D8C6E97A0}"/>
              </a:ext>
            </a:extLst>
          </p:cNvPr>
          <p:cNvSpPr txBox="1"/>
          <p:nvPr/>
        </p:nvSpPr>
        <p:spPr>
          <a:xfrm>
            <a:off x="8393987" y="6521648"/>
            <a:ext cx="3403566" cy="307777"/>
          </a:xfrm>
          <a:prstGeom prst="rect">
            <a:avLst/>
          </a:prstGeom>
          <a:noFill/>
        </p:spPr>
        <p:txBody>
          <a:bodyPr wrap="square">
            <a:spAutoFit/>
          </a:bodyPr>
          <a:lstStyle/>
          <a:p>
            <a:pPr algn="r"/>
            <a:r>
              <a:rPr lang="el-GR" sz="1400" dirty="0">
                <a:solidFill>
                  <a:srgbClr val="7A22A2"/>
                </a:solidFill>
              </a:rPr>
              <a:t>2</a:t>
            </a:r>
            <a:r>
              <a:rPr lang="en-GB" sz="1400" dirty="0">
                <a:solidFill>
                  <a:srgbClr val="7A22A2"/>
                </a:solidFill>
              </a:rPr>
              <a:t>.</a:t>
            </a:r>
            <a:r>
              <a:rPr lang="el-GR" sz="1400" dirty="0">
                <a:solidFill>
                  <a:srgbClr val="7A22A2"/>
                </a:solidFill>
              </a:rPr>
              <a:t> Εξοπλισμός βίντεο-διάσκεψης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5052"/>
          <a:stretch>
            <a:fillRect/>
          </a:stretch>
        </p:blipFill>
        <p:spPr>
          <a:xfrm>
            <a:off x="0" y="28575"/>
            <a:ext cx="12192000" cy="6457285"/>
          </a:xfrm>
          <a:prstGeom prst="rect">
            <a:avLst/>
          </a:prstGeom>
        </p:spPr>
      </p:pic>
      <p:sp>
        <p:nvSpPr>
          <p:cNvPr id="3" name="Rectangle 2">
            <a:extLst>
              <a:ext uri="{FF2B5EF4-FFF2-40B4-BE49-F238E27FC236}">
                <a16:creationId xmlns:a16="http://schemas.microsoft.com/office/drawing/2014/main" id="{048B5F44-C9BE-D4A0-008F-FFAF623BC280}"/>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2E09BF41-060D-A6BF-F29D-CB0917FC6403}"/>
              </a:ext>
            </a:extLst>
          </p:cNvPr>
          <p:cNvSpPr txBox="1"/>
          <p:nvPr/>
        </p:nvSpPr>
        <p:spPr>
          <a:xfrm>
            <a:off x="8393987" y="6521648"/>
            <a:ext cx="3403566" cy="307777"/>
          </a:xfrm>
          <a:prstGeom prst="rect">
            <a:avLst/>
          </a:prstGeom>
          <a:noFill/>
        </p:spPr>
        <p:txBody>
          <a:bodyPr wrap="square">
            <a:spAutoFit/>
          </a:bodyPr>
          <a:lstStyle/>
          <a:p>
            <a:pPr algn="r"/>
            <a:r>
              <a:rPr lang="el-GR" sz="1400" dirty="0">
                <a:solidFill>
                  <a:srgbClr val="7A22A2"/>
                </a:solidFill>
              </a:rPr>
              <a:t>2</a:t>
            </a:r>
            <a:r>
              <a:rPr lang="en-GB" sz="1400" dirty="0">
                <a:solidFill>
                  <a:srgbClr val="7A22A2"/>
                </a:solidFill>
              </a:rPr>
              <a:t>.</a:t>
            </a:r>
            <a:r>
              <a:rPr lang="el-GR" sz="1400" dirty="0">
                <a:solidFill>
                  <a:srgbClr val="7A22A2"/>
                </a:solidFill>
              </a:rPr>
              <a:t> Εξοπλισμός βίντεο-διάσκεψης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5677"/>
          <a:stretch>
            <a:fillRect/>
          </a:stretch>
        </p:blipFill>
        <p:spPr>
          <a:xfrm>
            <a:off x="0" y="28575"/>
            <a:ext cx="12192000" cy="6414755"/>
          </a:xfrm>
          <a:prstGeom prst="rect">
            <a:avLst/>
          </a:prstGeom>
        </p:spPr>
      </p:pic>
      <p:pic>
        <p:nvPicPr>
          <p:cNvPr id="4" name="Picture 3">
            <a:extLst>
              <a:ext uri="{FF2B5EF4-FFF2-40B4-BE49-F238E27FC236}">
                <a16:creationId xmlns:a16="http://schemas.microsoft.com/office/drawing/2014/main" id="{A0675DFF-11C5-4A26-D23E-EA96DFEC59B5}"/>
              </a:ext>
            </a:extLst>
          </p:cNvPr>
          <p:cNvPicPr>
            <a:picLocks noChangeAspect="1"/>
          </p:cNvPicPr>
          <p:nvPr/>
        </p:nvPicPr>
        <p:blipFill>
          <a:blip r:embed="rId4"/>
          <a:stretch>
            <a:fillRect/>
          </a:stretch>
        </p:blipFill>
        <p:spPr>
          <a:xfrm>
            <a:off x="95693" y="5580281"/>
            <a:ext cx="6889898" cy="1277719"/>
          </a:xfrm>
          <a:prstGeom prst="rect">
            <a:avLst/>
          </a:prstGeom>
        </p:spPr>
      </p:pic>
      <p:sp>
        <p:nvSpPr>
          <p:cNvPr id="5" name="Rectangle 4">
            <a:extLst>
              <a:ext uri="{FF2B5EF4-FFF2-40B4-BE49-F238E27FC236}">
                <a16:creationId xmlns:a16="http://schemas.microsoft.com/office/drawing/2014/main" id="{D7AE9C67-AE28-C9E8-87AC-FDDC78BE7E77}"/>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TextBox 2">
            <a:extLst>
              <a:ext uri="{FF2B5EF4-FFF2-40B4-BE49-F238E27FC236}">
                <a16:creationId xmlns:a16="http://schemas.microsoft.com/office/drawing/2014/main" id="{A3AAB49C-C35A-4989-E2C8-28A659C3D173}"/>
              </a:ext>
            </a:extLst>
          </p:cNvPr>
          <p:cNvSpPr txBox="1"/>
          <p:nvPr/>
        </p:nvSpPr>
        <p:spPr>
          <a:xfrm>
            <a:off x="8393987" y="6521648"/>
            <a:ext cx="3403566" cy="307777"/>
          </a:xfrm>
          <a:prstGeom prst="rect">
            <a:avLst/>
          </a:prstGeom>
          <a:noFill/>
        </p:spPr>
        <p:txBody>
          <a:bodyPr wrap="square">
            <a:spAutoFit/>
          </a:bodyPr>
          <a:lstStyle/>
          <a:p>
            <a:pPr algn="r"/>
            <a:r>
              <a:rPr lang="el-GR" sz="1400" dirty="0">
                <a:solidFill>
                  <a:srgbClr val="7A22A2"/>
                </a:solidFill>
              </a:rPr>
              <a:t>2</a:t>
            </a:r>
            <a:r>
              <a:rPr lang="en-GB" sz="1400" dirty="0">
                <a:solidFill>
                  <a:srgbClr val="7A22A2"/>
                </a:solidFill>
              </a:rPr>
              <a:t>.</a:t>
            </a:r>
            <a:r>
              <a:rPr lang="el-GR" sz="1400" dirty="0">
                <a:solidFill>
                  <a:srgbClr val="7A22A2"/>
                </a:solidFill>
              </a:rPr>
              <a:t> Εξοπλισμός βίντεο-διάσκεψης</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801"/>
          <a:stretch>
            <a:fillRect/>
          </a:stretch>
        </p:blipFill>
        <p:spPr>
          <a:xfrm>
            <a:off x="0" y="28575"/>
            <a:ext cx="12192000" cy="6542346"/>
          </a:xfrm>
          <a:prstGeom prst="rect">
            <a:avLst/>
          </a:prstGeom>
        </p:spPr>
      </p:pic>
      <p:sp>
        <p:nvSpPr>
          <p:cNvPr id="3" name="Rectangle 2">
            <a:extLst>
              <a:ext uri="{FF2B5EF4-FFF2-40B4-BE49-F238E27FC236}">
                <a16:creationId xmlns:a16="http://schemas.microsoft.com/office/drawing/2014/main" id="{AC564021-F3BA-F664-30B6-0F0CA8D568E1}"/>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5F8A6553-9277-15E2-19C5-D8BBE529587B}"/>
              </a:ext>
            </a:extLst>
          </p:cNvPr>
          <p:cNvSpPr txBox="1"/>
          <p:nvPr/>
        </p:nvSpPr>
        <p:spPr>
          <a:xfrm>
            <a:off x="8393987" y="6521648"/>
            <a:ext cx="3403566" cy="307777"/>
          </a:xfrm>
          <a:prstGeom prst="rect">
            <a:avLst/>
          </a:prstGeom>
          <a:noFill/>
        </p:spPr>
        <p:txBody>
          <a:bodyPr wrap="square">
            <a:spAutoFit/>
          </a:bodyPr>
          <a:lstStyle/>
          <a:p>
            <a:pPr algn="r"/>
            <a:r>
              <a:rPr lang="el-GR" sz="1400" dirty="0">
                <a:solidFill>
                  <a:srgbClr val="7A22A2"/>
                </a:solidFill>
              </a:rPr>
              <a:t>2</a:t>
            </a:r>
            <a:r>
              <a:rPr lang="en-GB" sz="1400" dirty="0">
                <a:solidFill>
                  <a:srgbClr val="7A22A2"/>
                </a:solidFill>
              </a:rPr>
              <a:t>.</a:t>
            </a:r>
            <a:r>
              <a:rPr lang="el-GR" sz="1400" dirty="0">
                <a:solidFill>
                  <a:srgbClr val="7A22A2"/>
                </a:solidFill>
              </a:rPr>
              <a:t> Εξοπλισμός βίντεο-διάσκεψης</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5364"/>
          <a:stretch>
            <a:fillRect/>
          </a:stretch>
        </p:blipFill>
        <p:spPr>
          <a:xfrm>
            <a:off x="0" y="28575"/>
            <a:ext cx="12192000" cy="6436020"/>
          </a:xfrm>
          <a:prstGeom prst="rect">
            <a:avLst/>
          </a:prstGeom>
        </p:spPr>
      </p:pic>
      <p:sp>
        <p:nvSpPr>
          <p:cNvPr id="3" name="Rectangle 2">
            <a:extLst>
              <a:ext uri="{FF2B5EF4-FFF2-40B4-BE49-F238E27FC236}">
                <a16:creationId xmlns:a16="http://schemas.microsoft.com/office/drawing/2014/main" id="{4874370C-BCC1-2FA8-DE38-A1E126615D16}"/>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DA233669-BB1F-55EB-8C1B-59A6AE49DAA4}"/>
              </a:ext>
            </a:extLst>
          </p:cNvPr>
          <p:cNvSpPr txBox="1"/>
          <p:nvPr/>
        </p:nvSpPr>
        <p:spPr>
          <a:xfrm>
            <a:off x="8393987" y="6552470"/>
            <a:ext cx="3403566" cy="307777"/>
          </a:xfrm>
          <a:prstGeom prst="rect">
            <a:avLst/>
          </a:prstGeom>
          <a:noFill/>
        </p:spPr>
        <p:txBody>
          <a:bodyPr wrap="square">
            <a:spAutoFit/>
          </a:bodyPr>
          <a:lstStyle/>
          <a:p>
            <a:pPr algn="r"/>
            <a:r>
              <a:rPr lang="el-GR" sz="1400" dirty="0">
                <a:solidFill>
                  <a:srgbClr val="7A22A2"/>
                </a:solidFill>
              </a:rPr>
              <a:t>2</a:t>
            </a:r>
            <a:r>
              <a:rPr lang="en-GB" sz="1400" dirty="0">
                <a:solidFill>
                  <a:srgbClr val="7A22A2"/>
                </a:solidFill>
              </a:rPr>
              <a:t>.</a:t>
            </a:r>
            <a:r>
              <a:rPr lang="el-GR" sz="1400" dirty="0">
                <a:solidFill>
                  <a:srgbClr val="7A22A2"/>
                </a:solidFill>
              </a:rPr>
              <a:t> Εξοπλισμός βίντεο-διάσκεψης</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957"/>
          <a:stretch>
            <a:fillRect/>
          </a:stretch>
        </p:blipFill>
        <p:spPr>
          <a:xfrm>
            <a:off x="0" y="28575"/>
            <a:ext cx="12192000" cy="6531713"/>
          </a:xfrm>
          <a:prstGeom prst="rect">
            <a:avLst/>
          </a:prstGeom>
        </p:spPr>
      </p:pic>
      <p:sp>
        <p:nvSpPr>
          <p:cNvPr id="3" name="Rectangle 2">
            <a:extLst>
              <a:ext uri="{FF2B5EF4-FFF2-40B4-BE49-F238E27FC236}">
                <a16:creationId xmlns:a16="http://schemas.microsoft.com/office/drawing/2014/main" id="{676C2A36-5573-74B7-7F60-39784EB3D2A8}"/>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284ECB9C-6CDB-1710-3E3C-516A76605D8D}"/>
              </a:ext>
            </a:extLst>
          </p:cNvPr>
          <p:cNvSpPr txBox="1"/>
          <p:nvPr/>
        </p:nvSpPr>
        <p:spPr>
          <a:xfrm>
            <a:off x="8393987" y="6521648"/>
            <a:ext cx="3403566" cy="307777"/>
          </a:xfrm>
          <a:prstGeom prst="rect">
            <a:avLst/>
          </a:prstGeom>
          <a:noFill/>
        </p:spPr>
        <p:txBody>
          <a:bodyPr wrap="square">
            <a:spAutoFit/>
          </a:bodyPr>
          <a:lstStyle/>
          <a:p>
            <a:pPr algn="r"/>
            <a:r>
              <a:rPr lang="el-GR" sz="1400" dirty="0">
                <a:solidFill>
                  <a:srgbClr val="7A22A2"/>
                </a:solidFill>
              </a:rPr>
              <a:t>2</a:t>
            </a:r>
            <a:r>
              <a:rPr lang="en-GB" sz="1400" dirty="0">
                <a:solidFill>
                  <a:srgbClr val="7A22A2"/>
                </a:solidFill>
              </a:rPr>
              <a:t>.</a:t>
            </a:r>
            <a:r>
              <a:rPr lang="el-GR" sz="1400" dirty="0">
                <a:solidFill>
                  <a:srgbClr val="7A22A2"/>
                </a:solidFill>
              </a:rPr>
              <a:t> Εξοπλισμός βίντεο-διάσκεψης</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020"/>
          <a:stretch>
            <a:fillRect/>
          </a:stretch>
        </p:blipFill>
        <p:spPr>
          <a:xfrm>
            <a:off x="0" y="28575"/>
            <a:ext cx="12192000" cy="6595509"/>
          </a:xfrm>
          <a:prstGeom prst="rect">
            <a:avLst/>
          </a:prstGeom>
        </p:spPr>
      </p:pic>
      <p:sp>
        <p:nvSpPr>
          <p:cNvPr id="3" name="Rectangle 2">
            <a:extLst>
              <a:ext uri="{FF2B5EF4-FFF2-40B4-BE49-F238E27FC236}">
                <a16:creationId xmlns:a16="http://schemas.microsoft.com/office/drawing/2014/main" id="{6B962119-E80E-BF96-E2F3-6C1FC885E42A}"/>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AE103962-DE67-B5B7-DD33-4FA72BAB7AA6}"/>
              </a:ext>
            </a:extLst>
          </p:cNvPr>
          <p:cNvSpPr txBox="1"/>
          <p:nvPr/>
        </p:nvSpPr>
        <p:spPr>
          <a:xfrm>
            <a:off x="8393987" y="6552470"/>
            <a:ext cx="3403566" cy="307777"/>
          </a:xfrm>
          <a:prstGeom prst="rect">
            <a:avLst/>
          </a:prstGeom>
          <a:noFill/>
        </p:spPr>
        <p:txBody>
          <a:bodyPr wrap="square">
            <a:spAutoFit/>
          </a:bodyPr>
          <a:lstStyle/>
          <a:p>
            <a:pPr algn="r"/>
            <a:r>
              <a:rPr lang="el-GR" sz="1400" dirty="0">
                <a:solidFill>
                  <a:srgbClr val="7A22A2"/>
                </a:solidFill>
              </a:rPr>
              <a:t>2</a:t>
            </a:r>
            <a:r>
              <a:rPr lang="en-GB" sz="1400" dirty="0">
                <a:solidFill>
                  <a:srgbClr val="7A22A2"/>
                </a:solidFill>
              </a:rPr>
              <a:t>.</a:t>
            </a:r>
            <a:r>
              <a:rPr lang="el-GR" sz="1400" dirty="0">
                <a:solidFill>
                  <a:srgbClr val="7A22A2"/>
                </a:solidFill>
              </a:rPr>
              <a:t> Εξοπλισμός βίντεο-διάσκεψης</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5833"/>
          <a:stretch>
            <a:fillRect/>
          </a:stretch>
        </p:blipFill>
        <p:spPr>
          <a:xfrm>
            <a:off x="0" y="28575"/>
            <a:ext cx="12192000" cy="6404123"/>
          </a:xfrm>
          <a:prstGeom prst="rect">
            <a:avLst/>
          </a:prstGeom>
        </p:spPr>
      </p:pic>
      <p:sp>
        <p:nvSpPr>
          <p:cNvPr id="3" name="Rectangle 2">
            <a:extLst>
              <a:ext uri="{FF2B5EF4-FFF2-40B4-BE49-F238E27FC236}">
                <a16:creationId xmlns:a16="http://schemas.microsoft.com/office/drawing/2014/main" id="{11A2F5A0-4752-38E6-3E4E-9DEAA53AFEE3}"/>
              </a:ext>
            </a:extLst>
          </p:cNvPr>
          <p:cNvSpPr/>
          <p:nvPr/>
        </p:nvSpPr>
        <p:spPr>
          <a:xfrm>
            <a:off x="11797553" y="0"/>
            <a:ext cx="394447" cy="6858000"/>
          </a:xfrm>
          <a:prstGeom prst="rect">
            <a:avLst/>
          </a:prstGeom>
          <a:solidFill>
            <a:srgbClr val="7A22A2"/>
          </a:solidFill>
          <a:ln>
            <a:solidFill>
              <a:srgbClr val="7A2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202449FF-EC28-EDE3-104F-99978FA34DC8}"/>
              </a:ext>
            </a:extLst>
          </p:cNvPr>
          <p:cNvSpPr txBox="1"/>
          <p:nvPr/>
        </p:nvSpPr>
        <p:spPr>
          <a:xfrm>
            <a:off x="8393987" y="6521648"/>
            <a:ext cx="3403566" cy="307777"/>
          </a:xfrm>
          <a:prstGeom prst="rect">
            <a:avLst/>
          </a:prstGeom>
          <a:noFill/>
        </p:spPr>
        <p:txBody>
          <a:bodyPr wrap="square">
            <a:spAutoFit/>
          </a:bodyPr>
          <a:lstStyle/>
          <a:p>
            <a:pPr algn="r"/>
            <a:r>
              <a:rPr lang="el-GR" sz="1400" dirty="0">
                <a:solidFill>
                  <a:srgbClr val="7A22A2"/>
                </a:solidFill>
              </a:rPr>
              <a:t>2</a:t>
            </a:r>
            <a:r>
              <a:rPr lang="en-GB" sz="1400" dirty="0">
                <a:solidFill>
                  <a:srgbClr val="7A22A2"/>
                </a:solidFill>
              </a:rPr>
              <a:t>.</a:t>
            </a:r>
            <a:r>
              <a:rPr lang="el-GR" sz="1400" dirty="0">
                <a:solidFill>
                  <a:srgbClr val="7A22A2"/>
                </a:solidFill>
              </a:rPr>
              <a:t> Εξοπλισμός βίντεο-διάσκεψης</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1F1B3-9AC6-8723-2C2C-096D040DA04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8283AE6-9932-05A9-36DD-19DC6FE0DB2B}"/>
              </a:ext>
            </a:extLst>
          </p:cNvPr>
          <p:cNvSpPr>
            <a:spLocks noGrp="1"/>
          </p:cNvSpPr>
          <p:nvPr>
            <p:ph type="title"/>
          </p:nvPr>
        </p:nvSpPr>
        <p:spPr/>
        <p:txBody>
          <a:bodyPr>
            <a:normAutofit fontScale="90000"/>
          </a:bodyPr>
          <a:lstStyle/>
          <a:p>
            <a:r>
              <a:rPr lang="el-GR" sz="13300" dirty="0">
                <a:solidFill>
                  <a:srgbClr val="4724A5"/>
                </a:solidFill>
              </a:rPr>
              <a:t>3</a:t>
            </a:r>
            <a:r>
              <a:rPr lang="el-GR" dirty="0"/>
              <a:t> </a:t>
            </a:r>
            <a:br>
              <a:rPr lang="el-GR" dirty="0"/>
            </a:br>
            <a:r>
              <a:rPr lang="el-GR" altLang="el-GR" dirty="0">
                <a:latin typeface="Arial" panose="020B0604020202020204" pitchFamily="34" charset="0"/>
              </a:rPr>
              <a:t>Βασικές έννοιες και όροι βίντεο-διάσκεψης</a:t>
            </a:r>
            <a:endParaRPr lang="el-GR" dirty="0"/>
          </a:p>
        </p:txBody>
      </p:sp>
      <p:sp>
        <p:nvSpPr>
          <p:cNvPr id="6" name="Text Placeholder 5">
            <a:extLst>
              <a:ext uri="{FF2B5EF4-FFF2-40B4-BE49-F238E27FC236}">
                <a16:creationId xmlns:a16="http://schemas.microsoft.com/office/drawing/2014/main" id="{DD005FDD-660F-5C8A-557C-E88526A57ADE}"/>
              </a:ext>
            </a:extLst>
          </p:cNvPr>
          <p:cNvSpPr>
            <a:spLocks noGrp="1"/>
          </p:cNvSpPr>
          <p:nvPr>
            <p:ph type="body" idx="1"/>
          </p:nvPr>
        </p:nvSpPr>
        <p:spPr/>
        <p:txBody>
          <a:bodyPr/>
          <a:lstStyle/>
          <a:p>
            <a:endParaRPr lang="el-GR"/>
          </a:p>
        </p:txBody>
      </p:sp>
      <p:sp>
        <p:nvSpPr>
          <p:cNvPr id="2" name="Rectangle 1">
            <a:extLst>
              <a:ext uri="{FF2B5EF4-FFF2-40B4-BE49-F238E27FC236}">
                <a16:creationId xmlns:a16="http://schemas.microsoft.com/office/drawing/2014/main" id="{289036CE-39EC-7998-A0E3-A9E0363F8282}"/>
              </a:ext>
            </a:extLst>
          </p:cNvPr>
          <p:cNvSpPr/>
          <p:nvPr/>
        </p:nvSpPr>
        <p:spPr>
          <a:xfrm>
            <a:off x="11797553" y="0"/>
            <a:ext cx="394447" cy="6858000"/>
          </a:xfrm>
          <a:prstGeom prst="rect">
            <a:avLst/>
          </a:prstGeom>
          <a:solidFill>
            <a:srgbClr val="4724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0937136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B1DD4-E202-5941-680C-0759CCF5994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3850060-2A99-80C6-EEFB-EBF6AE39820A}"/>
              </a:ext>
            </a:extLst>
          </p:cNvPr>
          <p:cNvSpPr>
            <a:spLocks noGrp="1"/>
          </p:cNvSpPr>
          <p:nvPr>
            <p:ph type="title"/>
          </p:nvPr>
        </p:nvSpPr>
        <p:spPr/>
        <p:txBody>
          <a:bodyPr/>
          <a:lstStyle/>
          <a:p>
            <a:r>
              <a:rPr lang="el-GR" dirty="0"/>
              <a:t>Στόχοι Ενότητας 3</a:t>
            </a:r>
          </a:p>
        </p:txBody>
      </p:sp>
      <p:sp>
        <p:nvSpPr>
          <p:cNvPr id="5" name="Content Placeholder 4">
            <a:extLst>
              <a:ext uri="{FF2B5EF4-FFF2-40B4-BE49-F238E27FC236}">
                <a16:creationId xmlns:a16="http://schemas.microsoft.com/office/drawing/2014/main" id="{E5053BE3-77C6-ADAC-62E4-B4FC227A843A}"/>
              </a:ext>
            </a:extLst>
          </p:cNvPr>
          <p:cNvSpPr>
            <a:spLocks noGrp="1"/>
          </p:cNvSpPr>
          <p:nvPr>
            <p:ph idx="1"/>
          </p:nvPr>
        </p:nvSpPr>
        <p:spPr>
          <a:xfrm>
            <a:off x="838200" y="1825624"/>
            <a:ext cx="7687235" cy="4808639"/>
          </a:xfrm>
        </p:spPr>
        <p:txBody>
          <a:bodyPr/>
          <a:lstStyle/>
          <a:p>
            <a:pPr>
              <a:buClr>
                <a:srgbClr val="4724A5"/>
              </a:buClr>
              <a:buFont typeface="Wingdings" panose="05000000000000000000" pitchFamily="2" charset="2"/>
              <a:buChar char="ü"/>
            </a:pPr>
            <a:r>
              <a:rPr lang="el-GR" dirty="0"/>
              <a:t>να εξηγείτε την έννοια της βιντεοδιάσκεψης</a:t>
            </a:r>
          </a:p>
          <a:p>
            <a:pPr>
              <a:buClr>
                <a:srgbClr val="4724A5"/>
              </a:buClr>
              <a:buFont typeface="Wingdings" panose="05000000000000000000" pitchFamily="2" charset="2"/>
              <a:buChar char="ü"/>
            </a:pPr>
            <a:r>
              <a:rPr lang="el-GR" dirty="0"/>
              <a:t>να περιγράφετε τα βασικά στοιχεία ενός συστήματος βιντεοδιάσκεψης</a:t>
            </a:r>
          </a:p>
          <a:p>
            <a:pPr>
              <a:buClr>
                <a:srgbClr val="4724A5"/>
              </a:buClr>
              <a:buFont typeface="Wingdings" panose="05000000000000000000" pitchFamily="2" charset="2"/>
              <a:buChar char="ü"/>
            </a:pPr>
            <a:r>
              <a:rPr lang="el-GR" dirty="0"/>
              <a:t>να αναγνωρίζετε τις βασικές τεχνολογίες βιντεοδιάσκεψης</a:t>
            </a:r>
          </a:p>
          <a:p>
            <a:pPr>
              <a:buClr>
                <a:srgbClr val="4724A5"/>
              </a:buClr>
              <a:buFont typeface="Wingdings" panose="05000000000000000000" pitchFamily="2" charset="2"/>
              <a:buChar char="ü"/>
            </a:pPr>
            <a:r>
              <a:rPr lang="el-GR" dirty="0"/>
              <a:t>να κατανοείτε τα βασικά σενάρια χρήσης</a:t>
            </a:r>
          </a:p>
          <a:p>
            <a:endParaRPr lang="el-GR" dirty="0"/>
          </a:p>
        </p:txBody>
      </p:sp>
      <p:sp>
        <p:nvSpPr>
          <p:cNvPr id="2" name="Rectangle 1">
            <a:extLst>
              <a:ext uri="{FF2B5EF4-FFF2-40B4-BE49-F238E27FC236}">
                <a16:creationId xmlns:a16="http://schemas.microsoft.com/office/drawing/2014/main" id="{49ACA761-EAC9-5422-03C4-B301BE48B45D}"/>
              </a:ext>
            </a:extLst>
          </p:cNvPr>
          <p:cNvSpPr/>
          <p:nvPr/>
        </p:nvSpPr>
        <p:spPr>
          <a:xfrm>
            <a:off x="11797553" y="0"/>
            <a:ext cx="394447" cy="6858000"/>
          </a:xfrm>
          <a:prstGeom prst="rect">
            <a:avLst/>
          </a:prstGeom>
          <a:solidFill>
            <a:srgbClr val="4724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6" name="Graphic 5" descr="Bullseye with solid fill">
            <a:extLst>
              <a:ext uri="{FF2B5EF4-FFF2-40B4-BE49-F238E27FC236}">
                <a16:creationId xmlns:a16="http://schemas.microsoft.com/office/drawing/2014/main" id="{09A9E4B7-0200-7228-95CD-2C242A3947D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01318" y="1376082"/>
            <a:ext cx="3496235" cy="3496235"/>
          </a:xfrm>
          <a:prstGeom prst="rect">
            <a:avLst/>
          </a:prstGeom>
        </p:spPr>
      </p:pic>
    </p:spTree>
    <p:extLst>
      <p:ext uri="{BB962C8B-B14F-4D97-AF65-F5344CB8AC3E}">
        <p14:creationId xmlns:p14="http://schemas.microsoft.com/office/powerpoint/2010/main" val="42652925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1687D-7857-1088-C6E3-2E1FF8114F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DFDDB3-0DAA-1FC3-1A16-EAC2CB310355}"/>
              </a:ext>
            </a:extLst>
          </p:cNvPr>
          <p:cNvSpPr>
            <a:spLocks noGrp="1"/>
          </p:cNvSpPr>
          <p:nvPr>
            <p:ph type="title"/>
          </p:nvPr>
        </p:nvSpPr>
        <p:spPr/>
        <p:txBody>
          <a:bodyPr/>
          <a:lstStyle/>
          <a:p>
            <a:r>
              <a:rPr lang="el-GR" dirty="0"/>
              <a:t>Κεντρική ιδέα</a:t>
            </a:r>
          </a:p>
        </p:txBody>
      </p:sp>
      <p:sp>
        <p:nvSpPr>
          <p:cNvPr id="3" name="Content Placeholder 2">
            <a:extLst>
              <a:ext uri="{FF2B5EF4-FFF2-40B4-BE49-F238E27FC236}">
                <a16:creationId xmlns:a16="http://schemas.microsoft.com/office/drawing/2014/main" id="{E6F911A6-58CE-69E0-CF78-71D900C97D28}"/>
              </a:ext>
            </a:extLst>
          </p:cNvPr>
          <p:cNvSpPr>
            <a:spLocks noGrp="1"/>
          </p:cNvSpPr>
          <p:nvPr>
            <p:ph idx="1"/>
          </p:nvPr>
        </p:nvSpPr>
        <p:spPr/>
        <p:txBody>
          <a:bodyPr/>
          <a:lstStyle/>
          <a:p>
            <a:r>
              <a:rPr lang="el-GR" dirty="0"/>
              <a:t>Η βιντεοδιάσκεψη βασίζεται στη συνεργασία τερματικών, δικτύου και πρωτοκόλλων</a:t>
            </a:r>
          </a:p>
          <a:p>
            <a:r>
              <a:rPr lang="el-GR" dirty="0"/>
              <a:t>Η συμβατότητα απαιτεί κοινά πρωτόκολλα και κοινά σχήματα κωδικοποίησης</a:t>
            </a:r>
          </a:p>
          <a:p>
            <a:endParaRPr lang="el-GR" dirty="0"/>
          </a:p>
        </p:txBody>
      </p:sp>
      <p:sp>
        <p:nvSpPr>
          <p:cNvPr id="4" name="Rectangle 3">
            <a:extLst>
              <a:ext uri="{FF2B5EF4-FFF2-40B4-BE49-F238E27FC236}">
                <a16:creationId xmlns:a16="http://schemas.microsoft.com/office/drawing/2014/main" id="{261231BB-09E6-8D5F-4AA4-016A4419CAA0}"/>
              </a:ext>
            </a:extLst>
          </p:cNvPr>
          <p:cNvSpPr/>
          <p:nvPr/>
        </p:nvSpPr>
        <p:spPr>
          <a:xfrm>
            <a:off x="11797553" y="0"/>
            <a:ext cx="394447" cy="6858000"/>
          </a:xfrm>
          <a:prstGeom prst="rect">
            <a:avLst/>
          </a:prstGeom>
          <a:solidFill>
            <a:srgbClr val="4724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3757169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930"/>
          <a:stretch>
            <a:fillRect/>
          </a:stretch>
        </p:blipFill>
        <p:spPr>
          <a:xfrm>
            <a:off x="0" y="28575"/>
            <a:ext cx="12192000" cy="6533590"/>
          </a:xfrm>
          <a:prstGeom prst="rect">
            <a:avLst/>
          </a:prstGeom>
        </p:spPr>
      </p:pic>
      <p:sp>
        <p:nvSpPr>
          <p:cNvPr id="3" name="Rectangle 2">
            <a:extLst>
              <a:ext uri="{FF2B5EF4-FFF2-40B4-BE49-F238E27FC236}">
                <a16:creationId xmlns:a16="http://schemas.microsoft.com/office/drawing/2014/main" id="{1B23C6DC-E53A-50D6-E75E-9B49A9ABB4F5}"/>
              </a:ext>
            </a:extLst>
          </p:cNvPr>
          <p:cNvSpPr/>
          <p:nvPr/>
        </p:nvSpPr>
        <p:spPr>
          <a:xfrm>
            <a:off x="11797553" y="0"/>
            <a:ext cx="394447" cy="6858000"/>
          </a:xfrm>
          <a:prstGeom prst="rect">
            <a:avLst/>
          </a:prstGeom>
          <a:solidFill>
            <a:srgbClr val="4724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7A6C432E-FA9D-BC16-A481-E7E3618CACA6}"/>
              </a:ext>
            </a:extLst>
          </p:cNvPr>
          <p:cNvSpPr txBox="1"/>
          <p:nvPr/>
        </p:nvSpPr>
        <p:spPr>
          <a:xfrm>
            <a:off x="8393987" y="6552470"/>
            <a:ext cx="3403566" cy="307777"/>
          </a:xfrm>
          <a:prstGeom prst="rect">
            <a:avLst/>
          </a:prstGeom>
          <a:noFill/>
        </p:spPr>
        <p:txBody>
          <a:bodyPr wrap="square">
            <a:spAutoFit/>
          </a:bodyPr>
          <a:lstStyle/>
          <a:p>
            <a:pPr algn="r"/>
            <a:r>
              <a:rPr lang="el-GR" sz="1400" dirty="0">
                <a:solidFill>
                  <a:srgbClr val="4724A5"/>
                </a:solidFill>
              </a:rPr>
              <a:t>3</a:t>
            </a:r>
            <a:r>
              <a:rPr lang="en-GB" sz="1400" dirty="0">
                <a:solidFill>
                  <a:srgbClr val="4724A5"/>
                </a:solidFill>
              </a:rPr>
              <a:t>.</a:t>
            </a:r>
            <a:r>
              <a:rPr lang="el-GR" sz="1400" dirty="0">
                <a:solidFill>
                  <a:srgbClr val="4724A5"/>
                </a:solidFill>
              </a:rPr>
              <a:t> Έννοιες και όροι βίντεο-διάσκεψης</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ECDB8-2FCD-21B4-1B5D-D16B2B4C9B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B2A3C9-02F2-26C9-9C5B-14FADC8C973F}"/>
              </a:ext>
            </a:extLst>
          </p:cNvPr>
          <p:cNvSpPr>
            <a:spLocks noGrp="1"/>
          </p:cNvSpPr>
          <p:nvPr>
            <p:ph type="title"/>
          </p:nvPr>
        </p:nvSpPr>
        <p:spPr/>
        <p:txBody>
          <a:bodyPr/>
          <a:lstStyle/>
          <a:p>
            <a:r>
              <a:rPr lang="el-GR" dirty="0"/>
              <a:t>Δομή Ενότητας 3</a:t>
            </a:r>
          </a:p>
        </p:txBody>
      </p:sp>
      <p:sp>
        <p:nvSpPr>
          <p:cNvPr id="3" name="Content Placeholder 2">
            <a:extLst>
              <a:ext uri="{FF2B5EF4-FFF2-40B4-BE49-F238E27FC236}">
                <a16:creationId xmlns:a16="http://schemas.microsoft.com/office/drawing/2014/main" id="{E286C05A-26C6-9DF4-70B4-8B74F3955D7F}"/>
              </a:ext>
            </a:extLst>
          </p:cNvPr>
          <p:cNvSpPr>
            <a:spLocks noGrp="1"/>
          </p:cNvSpPr>
          <p:nvPr>
            <p:ph idx="1"/>
          </p:nvPr>
        </p:nvSpPr>
        <p:spPr/>
        <p:txBody>
          <a:bodyPr/>
          <a:lstStyle/>
          <a:p>
            <a:r>
              <a:rPr lang="el-GR" dirty="0"/>
              <a:t>Τι είναι ένα τερματικό βιντεοδιάσκεψης</a:t>
            </a:r>
          </a:p>
          <a:p>
            <a:r>
              <a:rPr lang="el-GR" dirty="0"/>
              <a:t>Βασικές λειτουργίες τερματικού</a:t>
            </a:r>
          </a:p>
          <a:p>
            <a:r>
              <a:rPr lang="el-GR" dirty="0"/>
              <a:t>Τρόποι κλήσης τερματικών</a:t>
            </a:r>
          </a:p>
          <a:p>
            <a:r>
              <a:rPr lang="el-GR" dirty="0"/>
              <a:t>Τύποι βιντεοδιάσκεψης</a:t>
            </a:r>
          </a:p>
          <a:p>
            <a:endParaRPr lang="el-GR" dirty="0"/>
          </a:p>
        </p:txBody>
      </p:sp>
      <p:sp>
        <p:nvSpPr>
          <p:cNvPr id="4" name="Rectangle 3">
            <a:extLst>
              <a:ext uri="{FF2B5EF4-FFF2-40B4-BE49-F238E27FC236}">
                <a16:creationId xmlns:a16="http://schemas.microsoft.com/office/drawing/2014/main" id="{D65A627C-FCF2-A877-41CE-1DE8F0C6DFCE}"/>
              </a:ext>
            </a:extLst>
          </p:cNvPr>
          <p:cNvSpPr/>
          <p:nvPr/>
        </p:nvSpPr>
        <p:spPr>
          <a:xfrm>
            <a:off x="11797553" y="0"/>
            <a:ext cx="394447" cy="6858000"/>
          </a:xfrm>
          <a:prstGeom prst="rect">
            <a:avLst/>
          </a:prstGeom>
          <a:solidFill>
            <a:srgbClr val="4724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9076219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5512"/>
          <a:stretch>
            <a:fillRect/>
          </a:stretch>
        </p:blipFill>
        <p:spPr>
          <a:xfrm>
            <a:off x="0" y="28575"/>
            <a:ext cx="12192000" cy="6426013"/>
          </a:xfrm>
          <a:prstGeom prst="rect">
            <a:avLst/>
          </a:prstGeom>
        </p:spPr>
      </p:pic>
      <p:sp>
        <p:nvSpPr>
          <p:cNvPr id="3" name="Rectangle 2">
            <a:extLst>
              <a:ext uri="{FF2B5EF4-FFF2-40B4-BE49-F238E27FC236}">
                <a16:creationId xmlns:a16="http://schemas.microsoft.com/office/drawing/2014/main" id="{DF4F0750-D969-C47A-CC12-054DC2745C10}"/>
              </a:ext>
            </a:extLst>
          </p:cNvPr>
          <p:cNvSpPr/>
          <p:nvPr/>
        </p:nvSpPr>
        <p:spPr>
          <a:xfrm>
            <a:off x="11797553" y="0"/>
            <a:ext cx="394447" cy="6858000"/>
          </a:xfrm>
          <a:prstGeom prst="rect">
            <a:avLst/>
          </a:prstGeom>
          <a:solidFill>
            <a:srgbClr val="4724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7D563A0F-2862-20C9-9AFC-6D533E8FE4D4}"/>
              </a:ext>
            </a:extLst>
          </p:cNvPr>
          <p:cNvSpPr txBox="1"/>
          <p:nvPr/>
        </p:nvSpPr>
        <p:spPr>
          <a:xfrm>
            <a:off x="8393987" y="6552470"/>
            <a:ext cx="3403566" cy="307777"/>
          </a:xfrm>
          <a:prstGeom prst="rect">
            <a:avLst/>
          </a:prstGeom>
          <a:noFill/>
        </p:spPr>
        <p:txBody>
          <a:bodyPr wrap="square">
            <a:spAutoFit/>
          </a:bodyPr>
          <a:lstStyle/>
          <a:p>
            <a:pPr algn="r"/>
            <a:r>
              <a:rPr lang="el-GR" sz="1400" dirty="0">
                <a:solidFill>
                  <a:srgbClr val="4724A5"/>
                </a:solidFill>
              </a:rPr>
              <a:t>3</a:t>
            </a:r>
            <a:r>
              <a:rPr lang="en-GB" sz="1400" dirty="0">
                <a:solidFill>
                  <a:srgbClr val="4724A5"/>
                </a:solidFill>
              </a:rPr>
              <a:t>.</a:t>
            </a:r>
            <a:r>
              <a:rPr lang="el-GR" sz="1400" dirty="0">
                <a:solidFill>
                  <a:srgbClr val="4724A5"/>
                </a:solidFill>
              </a:rPr>
              <a:t> Έννοιες και όροι βίντεο-διάσκεψης</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271"/>
          <a:stretch>
            <a:fillRect/>
          </a:stretch>
        </p:blipFill>
        <p:spPr>
          <a:xfrm>
            <a:off x="0" y="28575"/>
            <a:ext cx="12192000" cy="6578413"/>
          </a:xfrm>
          <a:prstGeom prst="rect">
            <a:avLst/>
          </a:prstGeom>
        </p:spPr>
      </p:pic>
      <p:sp>
        <p:nvSpPr>
          <p:cNvPr id="3" name="Rectangle 2">
            <a:extLst>
              <a:ext uri="{FF2B5EF4-FFF2-40B4-BE49-F238E27FC236}">
                <a16:creationId xmlns:a16="http://schemas.microsoft.com/office/drawing/2014/main" id="{4A47E413-E3E6-DBAC-C38C-D77B0B5FA651}"/>
              </a:ext>
            </a:extLst>
          </p:cNvPr>
          <p:cNvSpPr/>
          <p:nvPr/>
        </p:nvSpPr>
        <p:spPr>
          <a:xfrm>
            <a:off x="11797553" y="0"/>
            <a:ext cx="394447" cy="6858000"/>
          </a:xfrm>
          <a:prstGeom prst="rect">
            <a:avLst/>
          </a:prstGeom>
          <a:solidFill>
            <a:srgbClr val="4724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59681900-9613-8987-1FCA-DC79252BF151}"/>
              </a:ext>
            </a:extLst>
          </p:cNvPr>
          <p:cNvSpPr txBox="1"/>
          <p:nvPr/>
        </p:nvSpPr>
        <p:spPr>
          <a:xfrm>
            <a:off x="8393987" y="6552470"/>
            <a:ext cx="3403566" cy="307777"/>
          </a:xfrm>
          <a:prstGeom prst="rect">
            <a:avLst/>
          </a:prstGeom>
          <a:noFill/>
        </p:spPr>
        <p:txBody>
          <a:bodyPr wrap="square">
            <a:spAutoFit/>
          </a:bodyPr>
          <a:lstStyle/>
          <a:p>
            <a:pPr algn="r"/>
            <a:r>
              <a:rPr lang="el-GR" sz="1400" dirty="0">
                <a:solidFill>
                  <a:srgbClr val="4724A5"/>
                </a:solidFill>
              </a:rPr>
              <a:t>3</a:t>
            </a:r>
            <a:r>
              <a:rPr lang="en-GB" sz="1400" dirty="0">
                <a:solidFill>
                  <a:srgbClr val="4724A5"/>
                </a:solidFill>
              </a:rPr>
              <a:t>.</a:t>
            </a:r>
            <a:r>
              <a:rPr lang="el-GR" sz="1400" dirty="0">
                <a:solidFill>
                  <a:srgbClr val="4724A5"/>
                </a:solidFill>
              </a:rPr>
              <a:t> Έννοιες και όροι βίντεο-διάσκεψης</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798"/>
          <a:stretch>
            <a:fillRect/>
          </a:stretch>
        </p:blipFill>
        <p:spPr>
          <a:xfrm>
            <a:off x="0" y="28575"/>
            <a:ext cx="12192000" cy="6542554"/>
          </a:xfrm>
          <a:prstGeom prst="rect">
            <a:avLst/>
          </a:prstGeom>
        </p:spPr>
      </p:pic>
      <p:sp>
        <p:nvSpPr>
          <p:cNvPr id="3" name="Rectangle 2">
            <a:extLst>
              <a:ext uri="{FF2B5EF4-FFF2-40B4-BE49-F238E27FC236}">
                <a16:creationId xmlns:a16="http://schemas.microsoft.com/office/drawing/2014/main" id="{ABCECBB1-D629-37C2-7DF4-2CB804529933}"/>
              </a:ext>
            </a:extLst>
          </p:cNvPr>
          <p:cNvSpPr/>
          <p:nvPr/>
        </p:nvSpPr>
        <p:spPr>
          <a:xfrm>
            <a:off x="11797553" y="0"/>
            <a:ext cx="394447" cy="6858000"/>
          </a:xfrm>
          <a:prstGeom prst="rect">
            <a:avLst/>
          </a:prstGeom>
          <a:solidFill>
            <a:srgbClr val="4724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19BB4DFB-324A-3BD0-5435-818E9CFF6898}"/>
              </a:ext>
            </a:extLst>
          </p:cNvPr>
          <p:cNvSpPr txBox="1"/>
          <p:nvPr/>
        </p:nvSpPr>
        <p:spPr>
          <a:xfrm>
            <a:off x="8393987" y="6552470"/>
            <a:ext cx="3403566" cy="307777"/>
          </a:xfrm>
          <a:prstGeom prst="rect">
            <a:avLst/>
          </a:prstGeom>
          <a:noFill/>
        </p:spPr>
        <p:txBody>
          <a:bodyPr wrap="square">
            <a:spAutoFit/>
          </a:bodyPr>
          <a:lstStyle/>
          <a:p>
            <a:pPr algn="r"/>
            <a:r>
              <a:rPr lang="el-GR" sz="1400" dirty="0">
                <a:solidFill>
                  <a:srgbClr val="4724A5"/>
                </a:solidFill>
              </a:rPr>
              <a:t>3</a:t>
            </a:r>
            <a:r>
              <a:rPr lang="en-GB" sz="1400" dirty="0">
                <a:solidFill>
                  <a:srgbClr val="4724A5"/>
                </a:solidFill>
              </a:rPr>
              <a:t>.</a:t>
            </a:r>
            <a:r>
              <a:rPr lang="el-GR" sz="1400" dirty="0">
                <a:solidFill>
                  <a:srgbClr val="4724A5"/>
                </a:solidFill>
              </a:rPr>
              <a:t> Έννοιες και όροι βίντεο-διάσκεψης</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5116"/>
          <a:stretch>
            <a:fillRect/>
          </a:stretch>
        </p:blipFill>
        <p:spPr>
          <a:xfrm>
            <a:off x="0" y="28575"/>
            <a:ext cx="12192000" cy="6452907"/>
          </a:xfrm>
          <a:prstGeom prst="rect">
            <a:avLst/>
          </a:prstGeom>
        </p:spPr>
      </p:pic>
      <p:sp>
        <p:nvSpPr>
          <p:cNvPr id="3" name="Rectangle 2">
            <a:extLst>
              <a:ext uri="{FF2B5EF4-FFF2-40B4-BE49-F238E27FC236}">
                <a16:creationId xmlns:a16="http://schemas.microsoft.com/office/drawing/2014/main" id="{55769027-9EBD-CEBD-3624-350CD78E5777}"/>
              </a:ext>
            </a:extLst>
          </p:cNvPr>
          <p:cNvSpPr/>
          <p:nvPr/>
        </p:nvSpPr>
        <p:spPr>
          <a:xfrm>
            <a:off x="11797553" y="0"/>
            <a:ext cx="394447" cy="6858000"/>
          </a:xfrm>
          <a:prstGeom prst="rect">
            <a:avLst/>
          </a:prstGeom>
          <a:solidFill>
            <a:srgbClr val="4724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F22EBDB8-1510-628F-FFB2-783B290B2AC9}"/>
              </a:ext>
            </a:extLst>
          </p:cNvPr>
          <p:cNvSpPr txBox="1"/>
          <p:nvPr/>
        </p:nvSpPr>
        <p:spPr>
          <a:xfrm>
            <a:off x="8393987" y="6552470"/>
            <a:ext cx="3403566" cy="307777"/>
          </a:xfrm>
          <a:prstGeom prst="rect">
            <a:avLst/>
          </a:prstGeom>
          <a:noFill/>
        </p:spPr>
        <p:txBody>
          <a:bodyPr wrap="square">
            <a:spAutoFit/>
          </a:bodyPr>
          <a:lstStyle/>
          <a:p>
            <a:pPr algn="r"/>
            <a:r>
              <a:rPr lang="el-GR" sz="1400" dirty="0">
                <a:solidFill>
                  <a:srgbClr val="4724A5"/>
                </a:solidFill>
              </a:rPr>
              <a:t>3</a:t>
            </a:r>
            <a:r>
              <a:rPr lang="en-GB" sz="1400" dirty="0">
                <a:solidFill>
                  <a:srgbClr val="4724A5"/>
                </a:solidFill>
              </a:rPr>
              <a:t>.</a:t>
            </a:r>
            <a:r>
              <a:rPr lang="el-GR" sz="1400" dirty="0">
                <a:solidFill>
                  <a:srgbClr val="4724A5"/>
                </a:solidFill>
              </a:rPr>
              <a:t> Έννοιες και όροι βίντεο-διάσκεψης</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985"/>
          <a:stretch>
            <a:fillRect/>
          </a:stretch>
        </p:blipFill>
        <p:spPr>
          <a:xfrm>
            <a:off x="0" y="28575"/>
            <a:ext cx="12192000" cy="6461872"/>
          </a:xfrm>
          <a:prstGeom prst="rect">
            <a:avLst/>
          </a:prstGeom>
        </p:spPr>
      </p:pic>
      <p:sp>
        <p:nvSpPr>
          <p:cNvPr id="3" name="Rectangle 2">
            <a:extLst>
              <a:ext uri="{FF2B5EF4-FFF2-40B4-BE49-F238E27FC236}">
                <a16:creationId xmlns:a16="http://schemas.microsoft.com/office/drawing/2014/main" id="{6F30C243-3644-DC7D-308B-825105B6CA12}"/>
              </a:ext>
            </a:extLst>
          </p:cNvPr>
          <p:cNvSpPr/>
          <p:nvPr/>
        </p:nvSpPr>
        <p:spPr>
          <a:xfrm>
            <a:off x="11797553" y="0"/>
            <a:ext cx="394447" cy="6858000"/>
          </a:xfrm>
          <a:prstGeom prst="rect">
            <a:avLst/>
          </a:prstGeom>
          <a:solidFill>
            <a:srgbClr val="4724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3E98285B-238F-DCCD-1A0D-44AC51382B87}"/>
              </a:ext>
            </a:extLst>
          </p:cNvPr>
          <p:cNvSpPr txBox="1"/>
          <p:nvPr/>
        </p:nvSpPr>
        <p:spPr>
          <a:xfrm>
            <a:off x="8393987" y="6552470"/>
            <a:ext cx="3403566" cy="307777"/>
          </a:xfrm>
          <a:prstGeom prst="rect">
            <a:avLst/>
          </a:prstGeom>
          <a:noFill/>
        </p:spPr>
        <p:txBody>
          <a:bodyPr wrap="square">
            <a:spAutoFit/>
          </a:bodyPr>
          <a:lstStyle/>
          <a:p>
            <a:pPr algn="r"/>
            <a:r>
              <a:rPr lang="el-GR" sz="1400" dirty="0">
                <a:solidFill>
                  <a:srgbClr val="4724A5"/>
                </a:solidFill>
              </a:rPr>
              <a:t>3</a:t>
            </a:r>
            <a:r>
              <a:rPr lang="en-GB" sz="1400" dirty="0">
                <a:solidFill>
                  <a:srgbClr val="4724A5"/>
                </a:solidFill>
              </a:rPr>
              <a:t>.</a:t>
            </a:r>
            <a:r>
              <a:rPr lang="el-GR" sz="1400" dirty="0">
                <a:solidFill>
                  <a:srgbClr val="4724A5"/>
                </a:solidFill>
              </a:rPr>
              <a:t> Έννοιες και όροι βίντεο-διάσκεψης</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930"/>
          <a:stretch>
            <a:fillRect/>
          </a:stretch>
        </p:blipFill>
        <p:spPr>
          <a:xfrm>
            <a:off x="-71718" y="162205"/>
            <a:ext cx="12192000" cy="6533590"/>
          </a:xfrm>
          <a:prstGeom prst="rect">
            <a:avLst/>
          </a:prstGeom>
        </p:spPr>
      </p:pic>
      <p:sp>
        <p:nvSpPr>
          <p:cNvPr id="3" name="Rectangle 2">
            <a:extLst>
              <a:ext uri="{FF2B5EF4-FFF2-40B4-BE49-F238E27FC236}">
                <a16:creationId xmlns:a16="http://schemas.microsoft.com/office/drawing/2014/main" id="{400C08C6-81DA-04C8-2A82-69DF8F75B24D}"/>
              </a:ext>
            </a:extLst>
          </p:cNvPr>
          <p:cNvSpPr/>
          <p:nvPr/>
        </p:nvSpPr>
        <p:spPr>
          <a:xfrm>
            <a:off x="11797553" y="0"/>
            <a:ext cx="394447" cy="6858000"/>
          </a:xfrm>
          <a:prstGeom prst="rect">
            <a:avLst/>
          </a:prstGeom>
          <a:solidFill>
            <a:srgbClr val="4724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94BD31ED-C134-801A-5DE1-843255AC09B6}"/>
              </a:ext>
            </a:extLst>
          </p:cNvPr>
          <p:cNvSpPr txBox="1"/>
          <p:nvPr/>
        </p:nvSpPr>
        <p:spPr>
          <a:xfrm>
            <a:off x="8393987" y="6552470"/>
            <a:ext cx="3403566" cy="307777"/>
          </a:xfrm>
          <a:prstGeom prst="rect">
            <a:avLst/>
          </a:prstGeom>
          <a:noFill/>
        </p:spPr>
        <p:txBody>
          <a:bodyPr wrap="square">
            <a:spAutoFit/>
          </a:bodyPr>
          <a:lstStyle/>
          <a:p>
            <a:pPr algn="r"/>
            <a:r>
              <a:rPr lang="el-GR" sz="1400" dirty="0">
                <a:solidFill>
                  <a:srgbClr val="4724A5"/>
                </a:solidFill>
              </a:rPr>
              <a:t>3</a:t>
            </a:r>
            <a:r>
              <a:rPr lang="en-GB" sz="1400" dirty="0">
                <a:solidFill>
                  <a:srgbClr val="4724A5"/>
                </a:solidFill>
              </a:rPr>
              <a:t>.</a:t>
            </a:r>
            <a:r>
              <a:rPr lang="el-GR" sz="1400" dirty="0">
                <a:solidFill>
                  <a:srgbClr val="4724A5"/>
                </a:solidFill>
              </a:rPr>
              <a:t> Έννοιες και όροι βίντεο-διάσκεψης</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193"/>
          <a:stretch>
            <a:fillRect/>
          </a:stretch>
        </p:blipFill>
        <p:spPr>
          <a:xfrm>
            <a:off x="0" y="28575"/>
            <a:ext cx="12192000" cy="6515660"/>
          </a:xfrm>
          <a:prstGeom prst="rect">
            <a:avLst/>
          </a:prstGeom>
        </p:spPr>
      </p:pic>
      <p:sp>
        <p:nvSpPr>
          <p:cNvPr id="3" name="Rectangle 2">
            <a:extLst>
              <a:ext uri="{FF2B5EF4-FFF2-40B4-BE49-F238E27FC236}">
                <a16:creationId xmlns:a16="http://schemas.microsoft.com/office/drawing/2014/main" id="{1B86B17D-8001-5021-2C64-DE5F5A1BA053}"/>
              </a:ext>
            </a:extLst>
          </p:cNvPr>
          <p:cNvSpPr/>
          <p:nvPr/>
        </p:nvSpPr>
        <p:spPr>
          <a:xfrm>
            <a:off x="11797553" y="0"/>
            <a:ext cx="394447" cy="6858000"/>
          </a:xfrm>
          <a:prstGeom prst="rect">
            <a:avLst/>
          </a:prstGeom>
          <a:solidFill>
            <a:srgbClr val="4724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D0EF4C71-96F1-BBEF-DB42-B45099765E71}"/>
              </a:ext>
            </a:extLst>
          </p:cNvPr>
          <p:cNvSpPr txBox="1"/>
          <p:nvPr/>
        </p:nvSpPr>
        <p:spPr>
          <a:xfrm>
            <a:off x="8393987" y="6552470"/>
            <a:ext cx="3403566" cy="307777"/>
          </a:xfrm>
          <a:prstGeom prst="rect">
            <a:avLst/>
          </a:prstGeom>
          <a:noFill/>
        </p:spPr>
        <p:txBody>
          <a:bodyPr wrap="square">
            <a:spAutoFit/>
          </a:bodyPr>
          <a:lstStyle/>
          <a:p>
            <a:pPr algn="r"/>
            <a:r>
              <a:rPr lang="el-GR" sz="1400" dirty="0">
                <a:solidFill>
                  <a:srgbClr val="4724A5"/>
                </a:solidFill>
              </a:rPr>
              <a:t>3</a:t>
            </a:r>
            <a:r>
              <a:rPr lang="en-GB" sz="1400" dirty="0">
                <a:solidFill>
                  <a:srgbClr val="4724A5"/>
                </a:solidFill>
              </a:rPr>
              <a:t>.</a:t>
            </a:r>
            <a:r>
              <a:rPr lang="el-GR" sz="1400" dirty="0">
                <a:solidFill>
                  <a:srgbClr val="4724A5"/>
                </a:solidFill>
              </a:rPr>
              <a:t> Έννοιες και όροι βίντεο-διάσκεψης</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062"/>
          <a:stretch>
            <a:fillRect/>
          </a:stretch>
        </p:blipFill>
        <p:spPr>
          <a:xfrm>
            <a:off x="0" y="28575"/>
            <a:ext cx="12192000" cy="6524625"/>
          </a:xfrm>
          <a:prstGeom prst="rect">
            <a:avLst/>
          </a:prstGeom>
        </p:spPr>
      </p:pic>
      <p:sp>
        <p:nvSpPr>
          <p:cNvPr id="3" name="Rectangle 2">
            <a:extLst>
              <a:ext uri="{FF2B5EF4-FFF2-40B4-BE49-F238E27FC236}">
                <a16:creationId xmlns:a16="http://schemas.microsoft.com/office/drawing/2014/main" id="{3644B272-9A62-BD0C-762C-80FD6F99C236}"/>
              </a:ext>
            </a:extLst>
          </p:cNvPr>
          <p:cNvSpPr/>
          <p:nvPr/>
        </p:nvSpPr>
        <p:spPr>
          <a:xfrm>
            <a:off x="11797553" y="0"/>
            <a:ext cx="394447" cy="6858000"/>
          </a:xfrm>
          <a:prstGeom prst="rect">
            <a:avLst/>
          </a:prstGeom>
          <a:solidFill>
            <a:srgbClr val="4724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D0895BD3-2B1D-6D7C-6B69-97283680BDE9}"/>
              </a:ext>
            </a:extLst>
          </p:cNvPr>
          <p:cNvSpPr txBox="1"/>
          <p:nvPr/>
        </p:nvSpPr>
        <p:spPr>
          <a:xfrm>
            <a:off x="8393987" y="6552470"/>
            <a:ext cx="3403566" cy="307777"/>
          </a:xfrm>
          <a:prstGeom prst="rect">
            <a:avLst/>
          </a:prstGeom>
          <a:noFill/>
        </p:spPr>
        <p:txBody>
          <a:bodyPr wrap="square">
            <a:spAutoFit/>
          </a:bodyPr>
          <a:lstStyle/>
          <a:p>
            <a:pPr algn="r"/>
            <a:r>
              <a:rPr lang="el-GR" sz="1400" dirty="0">
                <a:solidFill>
                  <a:srgbClr val="4724A5"/>
                </a:solidFill>
              </a:rPr>
              <a:t>3</a:t>
            </a:r>
            <a:r>
              <a:rPr lang="en-GB" sz="1400" dirty="0">
                <a:solidFill>
                  <a:srgbClr val="4724A5"/>
                </a:solidFill>
              </a:rPr>
              <a:t>.</a:t>
            </a:r>
            <a:r>
              <a:rPr lang="el-GR" sz="1400" dirty="0">
                <a:solidFill>
                  <a:srgbClr val="4724A5"/>
                </a:solidFill>
              </a:rPr>
              <a:t> Έννοιες και όροι βίντεο-διάσκεψης</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6039"/>
          <a:stretch>
            <a:fillRect/>
          </a:stretch>
        </p:blipFill>
        <p:spPr>
          <a:xfrm>
            <a:off x="0" y="28575"/>
            <a:ext cx="12192000" cy="6390154"/>
          </a:xfrm>
          <a:prstGeom prst="rect">
            <a:avLst/>
          </a:prstGeom>
        </p:spPr>
      </p:pic>
      <p:sp>
        <p:nvSpPr>
          <p:cNvPr id="3" name="Rectangle 2">
            <a:extLst>
              <a:ext uri="{FF2B5EF4-FFF2-40B4-BE49-F238E27FC236}">
                <a16:creationId xmlns:a16="http://schemas.microsoft.com/office/drawing/2014/main" id="{C244F0A7-C77B-6CCA-9CE4-72C75509A8E2}"/>
              </a:ext>
            </a:extLst>
          </p:cNvPr>
          <p:cNvSpPr/>
          <p:nvPr/>
        </p:nvSpPr>
        <p:spPr>
          <a:xfrm>
            <a:off x="11797553" y="0"/>
            <a:ext cx="394447" cy="6858000"/>
          </a:xfrm>
          <a:prstGeom prst="rect">
            <a:avLst/>
          </a:prstGeom>
          <a:solidFill>
            <a:srgbClr val="4724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28C0D774-E91F-4964-CE3B-CED8CB20E15B}"/>
              </a:ext>
            </a:extLst>
          </p:cNvPr>
          <p:cNvSpPr txBox="1"/>
          <p:nvPr/>
        </p:nvSpPr>
        <p:spPr>
          <a:xfrm>
            <a:off x="8393987" y="6552470"/>
            <a:ext cx="3403566" cy="307777"/>
          </a:xfrm>
          <a:prstGeom prst="rect">
            <a:avLst/>
          </a:prstGeom>
          <a:noFill/>
        </p:spPr>
        <p:txBody>
          <a:bodyPr wrap="square">
            <a:spAutoFit/>
          </a:bodyPr>
          <a:lstStyle/>
          <a:p>
            <a:pPr algn="r"/>
            <a:r>
              <a:rPr lang="el-GR" sz="1400" dirty="0">
                <a:solidFill>
                  <a:srgbClr val="4724A5"/>
                </a:solidFill>
              </a:rPr>
              <a:t>3</a:t>
            </a:r>
            <a:r>
              <a:rPr lang="en-GB" sz="1400" dirty="0">
                <a:solidFill>
                  <a:srgbClr val="4724A5"/>
                </a:solidFill>
              </a:rPr>
              <a:t>.</a:t>
            </a:r>
            <a:r>
              <a:rPr lang="el-GR" sz="1400" dirty="0">
                <a:solidFill>
                  <a:srgbClr val="4724A5"/>
                </a:solidFill>
              </a:rPr>
              <a:t> Έννοιες και όροι βίντεο-διάσκεψης</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9E0E8-D1C2-891C-1B94-13D46A9EE8F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C153D8C-912B-779C-99AA-0DD16EC53722}"/>
              </a:ext>
            </a:extLst>
          </p:cNvPr>
          <p:cNvSpPr>
            <a:spLocks noGrp="1"/>
          </p:cNvSpPr>
          <p:nvPr>
            <p:ph type="title"/>
          </p:nvPr>
        </p:nvSpPr>
        <p:spPr/>
        <p:txBody>
          <a:bodyPr>
            <a:normAutofit fontScale="90000"/>
          </a:bodyPr>
          <a:lstStyle/>
          <a:p>
            <a:r>
              <a:rPr lang="el-GR" sz="13300" dirty="0">
                <a:solidFill>
                  <a:srgbClr val="2337A5"/>
                </a:solidFill>
              </a:rPr>
              <a:t>4</a:t>
            </a:r>
            <a:br>
              <a:rPr lang="el-GR" dirty="0"/>
            </a:br>
            <a:r>
              <a:rPr lang="el-GR" altLang="el-GR" dirty="0">
                <a:latin typeface="Arial" panose="020B0604020202020204" pitchFamily="34" charset="0"/>
              </a:rPr>
              <a:t>Ανοικτά πρωτόκολλα και αρχιτεκτονικές βιντεοδιάσκεψης</a:t>
            </a:r>
            <a:endParaRPr lang="el-GR" dirty="0"/>
          </a:p>
        </p:txBody>
      </p:sp>
      <p:sp>
        <p:nvSpPr>
          <p:cNvPr id="6" name="Text Placeholder 5">
            <a:extLst>
              <a:ext uri="{FF2B5EF4-FFF2-40B4-BE49-F238E27FC236}">
                <a16:creationId xmlns:a16="http://schemas.microsoft.com/office/drawing/2014/main" id="{26267958-79C6-E099-D0CC-4116E4228B9F}"/>
              </a:ext>
            </a:extLst>
          </p:cNvPr>
          <p:cNvSpPr>
            <a:spLocks noGrp="1"/>
          </p:cNvSpPr>
          <p:nvPr>
            <p:ph type="body" idx="1"/>
          </p:nvPr>
        </p:nvSpPr>
        <p:spPr/>
        <p:txBody>
          <a:bodyPr/>
          <a:lstStyle/>
          <a:p>
            <a:r>
              <a:rPr lang="en-US" dirty="0"/>
              <a:t>H </a:t>
            </a:r>
            <a:r>
              <a:rPr lang="el-GR" dirty="0"/>
              <a:t>εξέλιξη από το </a:t>
            </a:r>
            <a:r>
              <a:rPr lang="en-GB" dirty="0"/>
              <a:t>ISDN </a:t>
            </a:r>
            <a:r>
              <a:rPr lang="el-GR" dirty="0"/>
              <a:t>στο σύγχρονο Διαδίκτυο</a:t>
            </a:r>
          </a:p>
        </p:txBody>
      </p:sp>
      <p:sp>
        <p:nvSpPr>
          <p:cNvPr id="2" name="Rectangle 1">
            <a:extLst>
              <a:ext uri="{FF2B5EF4-FFF2-40B4-BE49-F238E27FC236}">
                <a16:creationId xmlns:a16="http://schemas.microsoft.com/office/drawing/2014/main" id="{2A747DD0-B7B6-414C-0932-70A2693E4319}"/>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492990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317E8-CC84-0CC2-088D-A281437E116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78C21F5-955D-1436-973F-DD28075C4B55}"/>
              </a:ext>
            </a:extLst>
          </p:cNvPr>
          <p:cNvSpPr>
            <a:spLocks noGrp="1"/>
          </p:cNvSpPr>
          <p:nvPr>
            <p:ph type="title"/>
          </p:nvPr>
        </p:nvSpPr>
        <p:spPr/>
        <p:txBody>
          <a:bodyPr/>
          <a:lstStyle/>
          <a:p>
            <a:r>
              <a:rPr lang="el-GR" dirty="0"/>
              <a:t>Στόχοι Ενότητας 4</a:t>
            </a:r>
          </a:p>
        </p:txBody>
      </p:sp>
      <p:sp>
        <p:nvSpPr>
          <p:cNvPr id="5" name="Content Placeholder 4">
            <a:extLst>
              <a:ext uri="{FF2B5EF4-FFF2-40B4-BE49-F238E27FC236}">
                <a16:creationId xmlns:a16="http://schemas.microsoft.com/office/drawing/2014/main" id="{88466748-89A8-8C20-D72B-72D454E6654D}"/>
              </a:ext>
            </a:extLst>
          </p:cNvPr>
          <p:cNvSpPr>
            <a:spLocks noGrp="1"/>
          </p:cNvSpPr>
          <p:nvPr>
            <p:ph idx="1"/>
          </p:nvPr>
        </p:nvSpPr>
        <p:spPr>
          <a:xfrm>
            <a:off x="838200" y="1825624"/>
            <a:ext cx="7866529" cy="4808639"/>
          </a:xfrm>
        </p:spPr>
        <p:txBody>
          <a:bodyPr/>
          <a:lstStyle/>
          <a:p>
            <a:pPr>
              <a:buClr>
                <a:srgbClr val="2337A5"/>
              </a:buClr>
              <a:buFont typeface="Wingdings" panose="05000000000000000000" pitchFamily="2" charset="2"/>
              <a:buChar char="ü"/>
            </a:pPr>
            <a:r>
              <a:rPr lang="el-GR" dirty="0"/>
              <a:t>να εξηγείτε τι είναι μια ανοικτή σύσταση</a:t>
            </a:r>
          </a:p>
          <a:p>
            <a:pPr>
              <a:buClr>
                <a:srgbClr val="2337A5"/>
              </a:buClr>
              <a:buFont typeface="Wingdings" panose="05000000000000000000" pitchFamily="2" charset="2"/>
              <a:buChar char="ü"/>
            </a:pPr>
            <a:r>
              <a:rPr lang="el-GR" dirty="0"/>
              <a:t>να αναγνωρίζετε τον ρόλο των ITU και IETF</a:t>
            </a:r>
          </a:p>
          <a:p>
            <a:pPr>
              <a:buClr>
                <a:srgbClr val="2337A5"/>
              </a:buClr>
              <a:buFont typeface="Wingdings" panose="05000000000000000000" pitchFamily="2" charset="2"/>
              <a:buChar char="ü"/>
            </a:pPr>
            <a:r>
              <a:rPr lang="el-GR" dirty="0"/>
              <a:t>να διακρίνετε H.320, H.323 και SIP</a:t>
            </a:r>
          </a:p>
          <a:p>
            <a:pPr>
              <a:buClr>
                <a:srgbClr val="2337A5"/>
              </a:buClr>
              <a:buFont typeface="Wingdings" panose="05000000000000000000" pitchFamily="2" charset="2"/>
              <a:buChar char="ü"/>
            </a:pPr>
            <a:r>
              <a:rPr lang="el-GR" dirty="0"/>
              <a:t>να κατανοείτε τη σημασία της </a:t>
            </a:r>
            <a:r>
              <a:rPr lang="el-GR" dirty="0" err="1"/>
              <a:t>διαλειτουργικότητας</a:t>
            </a:r>
            <a:endParaRPr lang="el-GR" dirty="0"/>
          </a:p>
          <a:p>
            <a:pPr>
              <a:buClr>
                <a:srgbClr val="2337A5"/>
              </a:buClr>
              <a:buFont typeface="Wingdings" panose="05000000000000000000" pitchFamily="2" charset="2"/>
              <a:buChar char="ü"/>
            </a:pPr>
            <a:endParaRPr lang="el-GR" dirty="0"/>
          </a:p>
        </p:txBody>
      </p:sp>
      <p:sp>
        <p:nvSpPr>
          <p:cNvPr id="2" name="Rectangle 1">
            <a:extLst>
              <a:ext uri="{FF2B5EF4-FFF2-40B4-BE49-F238E27FC236}">
                <a16:creationId xmlns:a16="http://schemas.microsoft.com/office/drawing/2014/main" id="{3FD1C3F5-02D4-46DC-4A76-85BBB6F2ED21}"/>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6" name="Graphic 5" descr="Bullseye with solid fill">
            <a:extLst>
              <a:ext uri="{FF2B5EF4-FFF2-40B4-BE49-F238E27FC236}">
                <a16:creationId xmlns:a16="http://schemas.microsoft.com/office/drawing/2014/main" id="{C032B810-FAEA-5CAC-D23C-715BB40A5C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01318" y="1376082"/>
            <a:ext cx="3496235" cy="3496235"/>
          </a:xfrm>
          <a:prstGeom prst="rect">
            <a:avLst/>
          </a:prstGeom>
        </p:spPr>
      </p:pic>
    </p:spTree>
    <p:extLst>
      <p:ext uri="{BB962C8B-B14F-4D97-AF65-F5344CB8AC3E}">
        <p14:creationId xmlns:p14="http://schemas.microsoft.com/office/powerpoint/2010/main" val="30305908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A4DA8-A840-4EC1-D866-A8CE9D26D5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18BEA1-DD9A-105E-F695-728C1F870FA1}"/>
              </a:ext>
            </a:extLst>
          </p:cNvPr>
          <p:cNvSpPr>
            <a:spLocks noGrp="1"/>
          </p:cNvSpPr>
          <p:nvPr>
            <p:ph type="title"/>
          </p:nvPr>
        </p:nvSpPr>
        <p:spPr/>
        <p:txBody>
          <a:bodyPr/>
          <a:lstStyle/>
          <a:p>
            <a:r>
              <a:rPr lang="el-GR" dirty="0"/>
              <a:t>Κεντρική ιδέα</a:t>
            </a:r>
          </a:p>
        </p:txBody>
      </p:sp>
      <p:sp>
        <p:nvSpPr>
          <p:cNvPr id="3" name="Content Placeholder 2">
            <a:extLst>
              <a:ext uri="{FF2B5EF4-FFF2-40B4-BE49-F238E27FC236}">
                <a16:creationId xmlns:a16="http://schemas.microsoft.com/office/drawing/2014/main" id="{1A965DB1-7A9E-BC71-47DF-2C14B0871E91}"/>
              </a:ext>
            </a:extLst>
          </p:cNvPr>
          <p:cNvSpPr>
            <a:spLocks noGrp="1"/>
          </p:cNvSpPr>
          <p:nvPr>
            <p:ph idx="1"/>
          </p:nvPr>
        </p:nvSpPr>
        <p:spPr/>
        <p:txBody>
          <a:bodyPr/>
          <a:lstStyle/>
          <a:p>
            <a:pPr>
              <a:buClr>
                <a:srgbClr val="2337A5"/>
              </a:buClr>
            </a:pPr>
            <a:r>
              <a:rPr lang="el-GR" dirty="0"/>
              <a:t>Τα ανοικτά πρότυπα επιτρέπουν συμβατότητα μεταξύ προϊόντων διαφορετικών κατασκευαστών</a:t>
            </a:r>
          </a:p>
          <a:p>
            <a:pPr>
              <a:buClr>
                <a:srgbClr val="2337A5"/>
              </a:buClr>
            </a:pPr>
            <a:r>
              <a:rPr lang="el-GR" dirty="0"/>
              <a:t>Η βιντεοδιάσκεψη σε IP βασίζεται κυρίως στα H.323 και SIP, όταν δεν χρησιμοποιούνται </a:t>
            </a:r>
            <a:r>
              <a:rPr lang="el-GR" dirty="0" err="1"/>
              <a:t>φυλλομετρητές</a:t>
            </a:r>
            <a:r>
              <a:rPr lang="el-GR" dirty="0"/>
              <a:t> </a:t>
            </a:r>
            <a:r>
              <a:rPr lang="en-GB" dirty="0"/>
              <a:t>(browsers) </a:t>
            </a:r>
            <a:r>
              <a:rPr lang="el-GR" dirty="0"/>
              <a:t>αλλά τερματικά .</a:t>
            </a:r>
          </a:p>
          <a:p>
            <a:endParaRPr lang="el-GR" dirty="0"/>
          </a:p>
        </p:txBody>
      </p:sp>
      <p:sp>
        <p:nvSpPr>
          <p:cNvPr id="4" name="Rectangle 3">
            <a:extLst>
              <a:ext uri="{FF2B5EF4-FFF2-40B4-BE49-F238E27FC236}">
                <a16:creationId xmlns:a16="http://schemas.microsoft.com/office/drawing/2014/main" id="{44CEB019-63A4-DD88-DAA6-F6BCA52C7694}"/>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5966831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6308B-B1E3-BC16-2FCC-164C91AEE6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6F07B6-5D80-3E12-C10E-9CA60586A49C}"/>
              </a:ext>
            </a:extLst>
          </p:cNvPr>
          <p:cNvSpPr>
            <a:spLocks noGrp="1"/>
          </p:cNvSpPr>
          <p:nvPr>
            <p:ph type="title"/>
          </p:nvPr>
        </p:nvSpPr>
        <p:spPr/>
        <p:txBody>
          <a:bodyPr/>
          <a:lstStyle/>
          <a:p>
            <a:r>
              <a:rPr lang="el-GR" dirty="0"/>
              <a:t>Δομή Ενότητας 4</a:t>
            </a:r>
          </a:p>
        </p:txBody>
      </p:sp>
      <p:sp>
        <p:nvSpPr>
          <p:cNvPr id="3" name="Content Placeholder 2">
            <a:extLst>
              <a:ext uri="{FF2B5EF4-FFF2-40B4-BE49-F238E27FC236}">
                <a16:creationId xmlns:a16="http://schemas.microsoft.com/office/drawing/2014/main" id="{EFB0EB2B-2556-502D-A2F8-DF2F428D5FCE}"/>
              </a:ext>
            </a:extLst>
          </p:cNvPr>
          <p:cNvSpPr>
            <a:spLocks noGrp="1"/>
          </p:cNvSpPr>
          <p:nvPr>
            <p:ph idx="1"/>
          </p:nvPr>
        </p:nvSpPr>
        <p:spPr/>
        <p:txBody>
          <a:bodyPr/>
          <a:lstStyle/>
          <a:p>
            <a:r>
              <a:rPr lang="el-GR" dirty="0"/>
              <a:t>Ανοικτές συστάσεις και οργανισμοί προτύπων</a:t>
            </a:r>
          </a:p>
          <a:p>
            <a:r>
              <a:rPr lang="el-GR" dirty="0"/>
              <a:t>H.320, H.323 και SIP</a:t>
            </a:r>
          </a:p>
          <a:p>
            <a:r>
              <a:rPr lang="el-GR" dirty="0"/>
              <a:t>Βιντεοδιάσκεψη και </a:t>
            </a:r>
            <a:r>
              <a:rPr lang="el-GR" dirty="0" err="1"/>
              <a:t>VoIP</a:t>
            </a:r>
            <a:endParaRPr lang="el-GR" dirty="0"/>
          </a:p>
          <a:p>
            <a:r>
              <a:rPr lang="el-GR" dirty="0"/>
              <a:t>Πολυμερής βιντεοδιάσκεψη</a:t>
            </a:r>
          </a:p>
          <a:p>
            <a:endParaRPr lang="el-GR" dirty="0"/>
          </a:p>
        </p:txBody>
      </p:sp>
      <p:sp>
        <p:nvSpPr>
          <p:cNvPr id="4" name="Rectangle 3">
            <a:extLst>
              <a:ext uri="{FF2B5EF4-FFF2-40B4-BE49-F238E27FC236}">
                <a16:creationId xmlns:a16="http://schemas.microsoft.com/office/drawing/2014/main" id="{E64936AC-E4B7-0477-474D-CFB6C6218B75}"/>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2676715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325"/>
          <a:stretch>
            <a:fillRect/>
          </a:stretch>
        </p:blipFill>
        <p:spPr>
          <a:xfrm>
            <a:off x="0" y="28575"/>
            <a:ext cx="12192000" cy="6506696"/>
          </a:xfrm>
          <a:prstGeom prst="rect">
            <a:avLst/>
          </a:prstGeom>
        </p:spPr>
      </p:pic>
      <p:sp>
        <p:nvSpPr>
          <p:cNvPr id="3" name="Rectangle 2">
            <a:extLst>
              <a:ext uri="{FF2B5EF4-FFF2-40B4-BE49-F238E27FC236}">
                <a16:creationId xmlns:a16="http://schemas.microsoft.com/office/drawing/2014/main" id="{E949AEEB-143E-23E4-C977-D17C71BFDC14}"/>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AE785DBB-31FD-BD32-E042-C29517813ADE}"/>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193"/>
          <a:stretch>
            <a:fillRect/>
          </a:stretch>
        </p:blipFill>
        <p:spPr>
          <a:xfrm>
            <a:off x="0" y="28575"/>
            <a:ext cx="12192000" cy="6515660"/>
          </a:xfrm>
          <a:prstGeom prst="rect">
            <a:avLst/>
          </a:prstGeom>
        </p:spPr>
      </p:pic>
      <p:sp>
        <p:nvSpPr>
          <p:cNvPr id="3" name="Rectangle 2">
            <a:extLst>
              <a:ext uri="{FF2B5EF4-FFF2-40B4-BE49-F238E27FC236}">
                <a16:creationId xmlns:a16="http://schemas.microsoft.com/office/drawing/2014/main" id="{92D4F3DA-E292-97C6-804C-6B42DCEE6977}"/>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D6B3BB2F-3518-E9D7-6959-CBF2A8A8245D}"/>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666"/>
          <a:stretch>
            <a:fillRect/>
          </a:stretch>
        </p:blipFill>
        <p:spPr>
          <a:xfrm>
            <a:off x="0" y="28575"/>
            <a:ext cx="12192000" cy="6551519"/>
          </a:xfrm>
          <a:prstGeom prst="rect">
            <a:avLst/>
          </a:prstGeom>
        </p:spPr>
      </p:pic>
      <p:sp>
        <p:nvSpPr>
          <p:cNvPr id="3" name="Rectangle 2">
            <a:extLst>
              <a:ext uri="{FF2B5EF4-FFF2-40B4-BE49-F238E27FC236}">
                <a16:creationId xmlns:a16="http://schemas.microsoft.com/office/drawing/2014/main" id="{D7C16286-757B-D8EF-6D4E-E7C499826F85}"/>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E114A80A-24F5-EBE7-958A-F77D0FC38443}"/>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5380"/>
          <a:stretch>
            <a:fillRect/>
          </a:stretch>
        </p:blipFill>
        <p:spPr>
          <a:xfrm>
            <a:off x="0" y="28575"/>
            <a:ext cx="12192000" cy="6434978"/>
          </a:xfrm>
          <a:prstGeom prst="rect">
            <a:avLst/>
          </a:prstGeom>
        </p:spPr>
      </p:pic>
      <p:sp>
        <p:nvSpPr>
          <p:cNvPr id="3" name="Rectangle 2">
            <a:extLst>
              <a:ext uri="{FF2B5EF4-FFF2-40B4-BE49-F238E27FC236}">
                <a16:creationId xmlns:a16="http://schemas.microsoft.com/office/drawing/2014/main" id="{DA8DE63C-6BEF-DE1B-6E3E-1D649F5CE481}"/>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696553E4-6F8A-0249-9644-F7B3247750DE}"/>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193"/>
          <a:stretch>
            <a:fillRect/>
          </a:stretch>
        </p:blipFill>
        <p:spPr>
          <a:xfrm>
            <a:off x="0" y="28575"/>
            <a:ext cx="12192000" cy="6515660"/>
          </a:xfrm>
          <a:prstGeom prst="rect">
            <a:avLst/>
          </a:prstGeom>
        </p:spPr>
      </p:pic>
      <p:sp>
        <p:nvSpPr>
          <p:cNvPr id="3" name="Rectangle 2">
            <a:extLst>
              <a:ext uri="{FF2B5EF4-FFF2-40B4-BE49-F238E27FC236}">
                <a16:creationId xmlns:a16="http://schemas.microsoft.com/office/drawing/2014/main" id="{47B506C5-B9AC-B836-B085-16E7F6291BDA}"/>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26F250D9-19D4-5E83-9EE1-E3FE3F9DB522}"/>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721"/>
          <a:stretch>
            <a:fillRect/>
          </a:stretch>
        </p:blipFill>
        <p:spPr>
          <a:xfrm>
            <a:off x="0" y="28575"/>
            <a:ext cx="12192000" cy="6479801"/>
          </a:xfrm>
          <a:prstGeom prst="rect">
            <a:avLst/>
          </a:prstGeom>
        </p:spPr>
      </p:pic>
      <p:sp>
        <p:nvSpPr>
          <p:cNvPr id="3" name="Rectangle 2">
            <a:extLst>
              <a:ext uri="{FF2B5EF4-FFF2-40B4-BE49-F238E27FC236}">
                <a16:creationId xmlns:a16="http://schemas.microsoft.com/office/drawing/2014/main" id="{DE9558BB-3526-AB3B-34A6-F3CEE4A6BB72}"/>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4513BB5E-6373-D7DF-FBF3-539617D2333F}"/>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007"/>
          <a:stretch>
            <a:fillRect/>
          </a:stretch>
        </p:blipFill>
        <p:spPr>
          <a:xfrm>
            <a:off x="0" y="28575"/>
            <a:ext cx="12192000" cy="6596343"/>
          </a:xfrm>
          <a:prstGeom prst="rect">
            <a:avLst/>
          </a:prstGeom>
        </p:spPr>
      </p:pic>
      <p:sp>
        <p:nvSpPr>
          <p:cNvPr id="3" name="Rectangle 2">
            <a:extLst>
              <a:ext uri="{FF2B5EF4-FFF2-40B4-BE49-F238E27FC236}">
                <a16:creationId xmlns:a16="http://schemas.microsoft.com/office/drawing/2014/main" id="{C916188D-DA5A-3764-5534-38E9DE5A7919}"/>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E4A7F2AB-AC0A-AFC9-2004-7FB69E6B7B51}"/>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853"/>
          <a:stretch>
            <a:fillRect/>
          </a:stretch>
        </p:blipFill>
        <p:spPr>
          <a:xfrm>
            <a:off x="0" y="28575"/>
            <a:ext cx="12192000" cy="6470837"/>
          </a:xfrm>
          <a:prstGeom prst="rect">
            <a:avLst/>
          </a:prstGeom>
        </p:spPr>
      </p:pic>
      <p:sp>
        <p:nvSpPr>
          <p:cNvPr id="3" name="Rectangle 2">
            <a:extLst>
              <a:ext uri="{FF2B5EF4-FFF2-40B4-BE49-F238E27FC236}">
                <a16:creationId xmlns:a16="http://schemas.microsoft.com/office/drawing/2014/main" id="{CEDB62AF-774A-14BB-EE05-5167E9A8EC39}"/>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6B00BABB-F239-7F9D-C456-F227BE663804}"/>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4721"/>
          <a:stretch>
            <a:fillRect/>
          </a:stretch>
        </p:blipFill>
        <p:spPr>
          <a:xfrm>
            <a:off x="0" y="28575"/>
            <a:ext cx="12192000" cy="6479801"/>
          </a:xfrm>
          <a:prstGeom prst="rect">
            <a:avLst/>
          </a:prstGeom>
        </p:spPr>
      </p:pic>
      <p:sp>
        <p:nvSpPr>
          <p:cNvPr id="3" name="Rectangle 2">
            <a:extLst>
              <a:ext uri="{FF2B5EF4-FFF2-40B4-BE49-F238E27FC236}">
                <a16:creationId xmlns:a16="http://schemas.microsoft.com/office/drawing/2014/main" id="{48D63432-0B65-E932-280E-32B02AAF823F}"/>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B7625D1B-B737-6295-9E92-309A09EF5742}"/>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798"/>
          <a:stretch>
            <a:fillRect/>
          </a:stretch>
        </p:blipFill>
        <p:spPr>
          <a:xfrm>
            <a:off x="0" y="28575"/>
            <a:ext cx="12192000" cy="6542554"/>
          </a:xfrm>
          <a:prstGeom prst="rect">
            <a:avLst/>
          </a:prstGeom>
        </p:spPr>
      </p:pic>
      <p:sp>
        <p:nvSpPr>
          <p:cNvPr id="3" name="Rectangle 2">
            <a:extLst>
              <a:ext uri="{FF2B5EF4-FFF2-40B4-BE49-F238E27FC236}">
                <a16:creationId xmlns:a16="http://schemas.microsoft.com/office/drawing/2014/main" id="{77531080-B2FD-5502-5693-931DE0513906}"/>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21825557-8170-92A7-5207-0301E6C22A3C}"/>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325"/>
          <a:stretch>
            <a:fillRect/>
          </a:stretch>
        </p:blipFill>
        <p:spPr>
          <a:xfrm>
            <a:off x="0" y="28575"/>
            <a:ext cx="12192000" cy="6506696"/>
          </a:xfrm>
          <a:prstGeom prst="rect">
            <a:avLst/>
          </a:prstGeom>
        </p:spPr>
      </p:pic>
      <p:sp>
        <p:nvSpPr>
          <p:cNvPr id="3" name="Rectangle 2">
            <a:extLst>
              <a:ext uri="{FF2B5EF4-FFF2-40B4-BE49-F238E27FC236}">
                <a16:creationId xmlns:a16="http://schemas.microsoft.com/office/drawing/2014/main" id="{5F660485-E194-088B-89F0-7A9DF2F87ADD}"/>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0CA46972-C79D-05EA-F2AA-60CFE9FB6757}"/>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28575"/>
            <a:ext cx="12192000" cy="6800850"/>
          </a:xfrm>
          <a:prstGeom prst="rect">
            <a:avLst/>
          </a:prstGeom>
        </p:spPr>
      </p:pic>
      <p:sp>
        <p:nvSpPr>
          <p:cNvPr id="3" name="Rectangle 2">
            <a:extLst>
              <a:ext uri="{FF2B5EF4-FFF2-40B4-BE49-F238E27FC236}">
                <a16:creationId xmlns:a16="http://schemas.microsoft.com/office/drawing/2014/main" id="{AA20EDAE-5AF4-3336-A371-E222F85B226A}"/>
              </a:ext>
            </a:extLst>
          </p:cNvPr>
          <p:cNvSpPr/>
          <p:nvPr/>
        </p:nvSpPr>
        <p:spPr>
          <a:xfrm>
            <a:off x="11152095" y="6596343"/>
            <a:ext cx="941294" cy="233082"/>
          </a:xfrm>
          <a:prstGeom prst="rect">
            <a:avLst/>
          </a:prstGeom>
          <a:solidFill>
            <a:srgbClr val="0D53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271"/>
          <a:stretch>
            <a:fillRect/>
          </a:stretch>
        </p:blipFill>
        <p:spPr>
          <a:xfrm>
            <a:off x="0" y="28575"/>
            <a:ext cx="12192000" cy="6578413"/>
          </a:xfrm>
          <a:prstGeom prst="rect">
            <a:avLst/>
          </a:prstGeom>
        </p:spPr>
      </p:pic>
      <p:sp>
        <p:nvSpPr>
          <p:cNvPr id="3" name="TextBox 2">
            <a:extLst>
              <a:ext uri="{FF2B5EF4-FFF2-40B4-BE49-F238E27FC236}">
                <a16:creationId xmlns:a16="http://schemas.microsoft.com/office/drawing/2014/main" id="{B013A997-6686-1FD4-3ECE-2BD68F34A715}"/>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5776"/>
          <a:stretch>
            <a:fillRect/>
          </a:stretch>
        </p:blipFill>
        <p:spPr>
          <a:xfrm>
            <a:off x="0" y="28575"/>
            <a:ext cx="12192000" cy="6408084"/>
          </a:xfrm>
          <a:prstGeom prst="rect">
            <a:avLst/>
          </a:prstGeom>
        </p:spPr>
      </p:pic>
      <p:sp>
        <p:nvSpPr>
          <p:cNvPr id="3" name="Rectangle 2">
            <a:extLst>
              <a:ext uri="{FF2B5EF4-FFF2-40B4-BE49-F238E27FC236}">
                <a16:creationId xmlns:a16="http://schemas.microsoft.com/office/drawing/2014/main" id="{6A6B9D79-F5AD-4C2D-810E-162AAC988EEC}"/>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229AB23E-A9AE-76E4-8F44-1C76664665EA}"/>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457"/>
          <a:stretch>
            <a:fillRect/>
          </a:stretch>
        </p:blipFill>
        <p:spPr>
          <a:xfrm>
            <a:off x="0" y="28575"/>
            <a:ext cx="12192000" cy="6497731"/>
          </a:xfrm>
          <a:prstGeom prst="rect">
            <a:avLst/>
          </a:prstGeom>
        </p:spPr>
      </p:pic>
      <p:sp>
        <p:nvSpPr>
          <p:cNvPr id="3" name="Rectangle 2">
            <a:extLst>
              <a:ext uri="{FF2B5EF4-FFF2-40B4-BE49-F238E27FC236}">
                <a16:creationId xmlns:a16="http://schemas.microsoft.com/office/drawing/2014/main" id="{86D30100-1C3A-BBD8-6558-EC95852558C1}"/>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7705C933-29B5-8209-A1D9-0BA07E9E0B86}"/>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325"/>
          <a:stretch>
            <a:fillRect/>
          </a:stretch>
        </p:blipFill>
        <p:spPr>
          <a:xfrm>
            <a:off x="0" y="28575"/>
            <a:ext cx="12192000" cy="6506696"/>
          </a:xfrm>
          <a:prstGeom prst="rect">
            <a:avLst/>
          </a:prstGeom>
        </p:spPr>
      </p:pic>
      <p:sp>
        <p:nvSpPr>
          <p:cNvPr id="3" name="Rectangle 2">
            <a:extLst>
              <a:ext uri="{FF2B5EF4-FFF2-40B4-BE49-F238E27FC236}">
                <a16:creationId xmlns:a16="http://schemas.microsoft.com/office/drawing/2014/main" id="{4CE2216B-35B8-AEC6-510C-91489F1A3D09}"/>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F6770711-CA6B-4D86-5422-6A47324E8A5B}"/>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5380"/>
          <a:stretch>
            <a:fillRect/>
          </a:stretch>
        </p:blipFill>
        <p:spPr>
          <a:xfrm>
            <a:off x="0" y="28575"/>
            <a:ext cx="12192000" cy="6434978"/>
          </a:xfrm>
          <a:prstGeom prst="rect">
            <a:avLst/>
          </a:prstGeom>
        </p:spPr>
      </p:pic>
      <p:sp>
        <p:nvSpPr>
          <p:cNvPr id="3" name="Rectangle 2">
            <a:extLst>
              <a:ext uri="{FF2B5EF4-FFF2-40B4-BE49-F238E27FC236}">
                <a16:creationId xmlns:a16="http://schemas.microsoft.com/office/drawing/2014/main" id="{2729759E-02EF-FCD5-8B73-1488D2DCA1C6}"/>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E3BEC2F7-2F6A-A339-3BB2-D3F93B9420E9}"/>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E9885-1F74-5DC2-783B-71FED2D5BB54}"/>
              </a:ext>
            </a:extLst>
          </p:cNvPr>
          <p:cNvSpPr>
            <a:spLocks noGrp="1"/>
          </p:cNvSpPr>
          <p:nvPr>
            <p:ph type="title"/>
          </p:nvPr>
        </p:nvSpPr>
        <p:spPr/>
        <p:txBody>
          <a:bodyPr/>
          <a:lstStyle/>
          <a:p>
            <a:r>
              <a:rPr lang="el-GR" dirty="0"/>
              <a:t>Παραπομπή	</a:t>
            </a:r>
          </a:p>
        </p:txBody>
      </p:sp>
      <p:sp>
        <p:nvSpPr>
          <p:cNvPr id="3" name="Content Placeholder 2">
            <a:extLst>
              <a:ext uri="{FF2B5EF4-FFF2-40B4-BE49-F238E27FC236}">
                <a16:creationId xmlns:a16="http://schemas.microsoft.com/office/drawing/2014/main" id="{F9F45DB7-68FD-F935-9A86-A9C808A0AF6E}"/>
              </a:ext>
            </a:extLst>
          </p:cNvPr>
          <p:cNvSpPr>
            <a:spLocks noGrp="1"/>
          </p:cNvSpPr>
          <p:nvPr>
            <p:ph idx="1"/>
          </p:nvPr>
        </p:nvSpPr>
        <p:spPr/>
        <p:txBody>
          <a:bodyPr/>
          <a:lstStyle/>
          <a:p>
            <a:r>
              <a:rPr lang="el-GR" dirty="0"/>
              <a:t>Δείτε και θυμηθείτε το σχετικό εκπαιδευτικό υλικό </a:t>
            </a:r>
            <a:r>
              <a:rPr lang="en-GB" dirty="0"/>
              <a:t>Voice over IP.</a:t>
            </a:r>
            <a:endParaRPr lang="el-GR" dirty="0"/>
          </a:p>
        </p:txBody>
      </p:sp>
      <p:sp>
        <p:nvSpPr>
          <p:cNvPr id="4" name="Rectangle 3">
            <a:extLst>
              <a:ext uri="{FF2B5EF4-FFF2-40B4-BE49-F238E27FC236}">
                <a16:creationId xmlns:a16="http://schemas.microsoft.com/office/drawing/2014/main" id="{BC6DF409-837C-3CD4-12D3-55C2A9DB3937}"/>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TextBox 4">
            <a:extLst>
              <a:ext uri="{FF2B5EF4-FFF2-40B4-BE49-F238E27FC236}">
                <a16:creationId xmlns:a16="http://schemas.microsoft.com/office/drawing/2014/main" id="{65C187BE-1FC8-6AF8-5F45-6584F946DDAD}"/>
              </a:ext>
            </a:extLst>
          </p:cNvPr>
          <p:cNvSpPr txBox="1"/>
          <p:nvPr/>
        </p:nvSpPr>
        <p:spPr>
          <a:xfrm>
            <a:off x="7366571" y="6562744"/>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extLst>
      <p:ext uri="{BB962C8B-B14F-4D97-AF65-F5344CB8AC3E}">
        <p14:creationId xmlns:p14="http://schemas.microsoft.com/office/powerpoint/2010/main" val="38264707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6A924-9397-6E59-51C9-2CF43FCE56DD}"/>
              </a:ext>
            </a:extLst>
          </p:cNvPr>
          <p:cNvSpPr>
            <a:spLocks noGrp="1"/>
          </p:cNvSpPr>
          <p:nvPr>
            <p:ph type="title"/>
          </p:nvPr>
        </p:nvSpPr>
        <p:spPr/>
        <p:txBody>
          <a:bodyPr/>
          <a:lstStyle/>
          <a:p>
            <a:r>
              <a:rPr lang="el-GR" dirty="0"/>
              <a:t>Σύνοψη</a:t>
            </a:r>
          </a:p>
        </p:txBody>
      </p:sp>
      <p:sp>
        <p:nvSpPr>
          <p:cNvPr id="3" name="Content Placeholder 2">
            <a:extLst>
              <a:ext uri="{FF2B5EF4-FFF2-40B4-BE49-F238E27FC236}">
                <a16:creationId xmlns:a16="http://schemas.microsoft.com/office/drawing/2014/main" id="{A67D34CD-2F61-C3AA-2669-82C5D77DA2BD}"/>
              </a:ext>
            </a:extLst>
          </p:cNvPr>
          <p:cNvSpPr>
            <a:spLocks noGrp="1"/>
          </p:cNvSpPr>
          <p:nvPr>
            <p:ph idx="1"/>
          </p:nvPr>
        </p:nvSpPr>
        <p:spPr/>
        <p:txBody>
          <a:bodyPr/>
          <a:lstStyle/>
          <a:p>
            <a:r>
              <a:rPr lang="el-GR" dirty="0"/>
              <a:t>οι ανοικτές συστάσεις είναι θεμέλιο </a:t>
            </a:r>
            <a:r>
              <a:rPr lang="el-GR" dirty="0" err="1"/>
              <a:t>διαλειτουργικότητας</a:t>
            </a:r>
            <a:endParaRPr lang="el-GR" dirty="0"/>
          </a:p>
          <a:p>
            <a:r>
              <a:rPr lang="el-GR" dirty="0"/>
              <a:t>H.323 και SIP είναι βασικές τεχνολογίες τηλεδιάσκεψης σε IP</a:t>
            </a:r>
          </a:p>
          <a:p>
            <a:r>
              <a:rPr lang="el-GR" dirty="0"/>
              <a:t>η μετάβαση από ISDN σε Internet μείωσε κόστος και αύξησε ευελιξία</a:t>
            </a:r>
          </a:p>
          <a:p>
            <a:endParaRPr lang="el-GR" dirty="0"/>
          </a:p>
        </p:txBody>
      </p:sp>
      <p:sp>
        <p:nvSpPr>
          <p:cNvPr id="4" name="Rectangle 3">
            <a:extLst>
              <a:ext uri="{FF2B5EF4-FFF2-40B4-BE49-F238E27FC236}">
                <a16:creationId xmlns:a16="http://schemas.microsoft.com/office/drawing/2014/main" id="{2651CA97-0E12-B412-7BDA-5EA81D6596C2}"/>
              </a:ext>
            </a:extLst>
          </p:cNvPr>
          <p:cNvSpPr/>
          <p:nvPr/>
        </p:nvSpPr>
        <p:spPr>
          <a:xfrm>
            <a:off x="11797553" y="0"/>
            <a:ext cx="394447" cy="6858000"/>
          </a:xfrm>
          <a:prstGeom prst="rect">
            <a:avLst/>
          </a:prstGeom>
          <a:solidFill>
            <a:srgbClr val="2337A5"/>
          </a:solidFill>
          <a:ln>
            <a:solidFill>
              <a:srgbClr val="4724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TextBox 4">
            <a:extLst>
              <a:ext uri="{FF2B5EF4-FFF2-40B4-BE49-F238E27FC236}">
                <a16:creationId xmlns:a16="http://schemas.microsoft.com/office/drawing/2014/main" id="{1DF49A94-E769-F6C8-E949-AA6136ED58E6}"/>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337A5"/>
                </a:solidFill>
              </a:rPr>
              <a:t>4</a:t>
            </a:r>
            <a:r>
              <a:rPr lang="en-GB" sz="1400" dirty="0">
                <a:solidFill>
                  <a:srgbClr val="2337A5"/>
                </a:solidFill>
              </a:rPr>
              <a:t>.</a:t>
            </a:r>
            <a:r>
              <a:rPr lang="el-GR" sz="1400" dirty="0">
                <a:solidFill>
                  <a:srgbClr val="2337A5"/>
                </a:solidFill>
              </a:rPr>
              <a:t> Ανοικτά πρωτόκολλα και αρχιτεκτονικές β-δ</a:t>
            </a:r>
          </a:p>
        </p:txBody>
      </p:sp>
    </p:spTree>
    <p:extLst>
      <p:ext uri="{BB962C8B-B14F-4D97-AF65-F5344CB8AC3E}">
        <p14:creationId xmlns:p14="http://schemas.microsoft.com/office/powerpoint/2010/main" val="18748231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2CE5A-F95D-39D6-894B-A9FE202266F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B4F81AB-F6CB-F8D6-4F6A-DDA8DB045F86}"/>
              </a:ext>
            </a:extLst>
          </p:cNvPr>
          <p:cNvSpPr>
            <a:spLocks noGrp="1"/>
          </p:cNvSpPr>
          <p:nvPr>
            <p:ph type="title"/>
          </p:nvPr>
        </p:nvSpPr>
        <p:spPr/>
        <p:txBody>
          <a:bodyPr>
            <a:normAutofit fontScale="90000"/>
          </a:bodyPr>
          <a:lstStyle/>
          <a:p>
            <a:r>
              <a:rPr lang="el-GR" sz="13300" dirty="0">
                <a:solidFill>
                  <a:srgbClr val="2570A7"/>
                </a:solidFill>
              </a:rPr>
              <a:t>5 </a:t>
            </a:r>
            <a:br>
              <a:rPr lang="el-GR" dirty="0"/>
            </a:br>
            <a:r>
              <a:rPr lang="en-US" dirty="0"/>
              <a:t>H </a:t>
            </a:r>
            <a:r>
              <a:rPr lang="el-GR" dirty="0"/>
              <a:t>οικογένεια πρωτοκόλλων </a:t>
            </a:r>
            <a:r>
              <a:rPr lang="en-GB" altLang="el-GR" dirty="0">
                <a:latin typeface="Arial" panose="020B0604020202020204" pitchFamily="34" charset="0"/>
              </a:rPr>
              <a:t>H.323</a:t>
            </a:r>
            <a:endParaRPr lang="el-GR" dirty="0"/>
          </a:p>
        </p:txBody>
      </p:sp>
      <p:sp>
        <p:nvSpPr>
          <p:cNvPr id="6" name="Text Placeholder 5">
            <a:extLst>
              <a:ext uri="{FF2B5EF4-FFF2-40B4-BE49-F238E27FC236}">
                <a16:creationId xmlns:a16="http://schemas.microsoft.com/office/drawing/2014/main" id="{8658CCCA-C946-3DA7-CFB2-56FF1B0D23AB}"/>
              </a:ext>
            </a:extLst>
          </p:cNvPr>
          <p:cNvSpPr>
            <a:spLocks noGrp="1"/>
          </p:cNvSpPr>
          <p:nvPr>
            <p:ph type="body" idx="1"/>
          </p:nvPr>
        </p:nvSpPr>
        <p:spPr/>
        <p:txBody>
          <a:bodyPr/>
          <a:lstStyle/>
          <a:p>
            <a:endParaRPr lang="el-GR"/>
          </a:p>
        </p:txBody>
      </p:sp>
      <p:sp>
        <p:nvSpPr>
          <p:cNvPr id="2" name="Rectangle 1">
            <a:extLst>
              <a:ext uri="{FF2B5EF4-FFF2-40B4-BE49-F238E27FC236}">
                <a16:creationId xmlns:a16="http://schemas.microsoft.com/office/drawing/2014/main" id="{DB3DF2A1-4A47-4231-2F2A-6D8BE55B9DEF}"/>
              </a:ext>
            </a:extLst>
          </p:cNvPr>
          <p:cNvSpPr/>
          <p:nvPr/>
        </p:nvSpPr>
        <p:spPr>
          <a:xfrm>
            <a:off x="11797553" y="0"/>
            <a:ext cx="394447" cy="6858000"/>
          </a:xfrm>
          <a:prstGeom prst="rect">
            <a:avLst/>
          </a:prstGeom>
          <a:solidFill>
            <a:srgbClr val="2570A7"/>
          </a:solidFill>
          <a:ln>
            <a:solidFill>
              <a:srgbClr val="257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6438987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F5A3B-C5FE-E1A4-936D-A614DA7F433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08CE565-41FC-4B9E-ECDE-A3B79DFF08EF}"/>
              </a:ext>
            </a:extLst>
          </p:cNvPr>
          <p:cNvSpPr>
            <a:spLocks noGrp="1"/>
          </p:cNvSpPr>
          <p:nvPr>
            <p:ph type="title"/>
          </p:nvPr>
        </p:nvSpPr>
        <p:spPr/>
        <p:txBody>
          <a:bodyPr/>
          <a:lstStyle/>
          <a:p>
            <a:r>
              <a:rPr lang="el-GR" dirty="0"/>
              <a:t>Στόχοι Ενότητας 5</a:t>
            </a:r>
          </a:p>
        </p:txBody>
      </p:sp>
      <p:sp>
        <p:nvSpPr>
          <p:cNvPr id="5" name="Content Placeholder 4">
            <a:extLst>
              <a:ext uri="{FF2B5EF4-FFF2-40B4-BE49-F238E27FC236}">
                <a16:creationId xmlns:a16="http://schemas.microsoft.com/office/drawing/2014/main" id="{2B0F23E7-C013-4821-7AF9-9CDB3923D6AE}"/>
              </a:ext>
            </a:extLst>
          </p:cNvPr>
          <p:cNvSpPr>
            <a:spLocks noGrp="1"/>
          </p:cNvSpPr>
          <p:nvPr>
            <p:ph idx="1"/>
          </p:nvPr>
        </p:nvSpPr>
        <p:spPr>
          <a:xfrm>
            <a:off x="838200" y="1825624"/>
            <a:ext cx="7696200" cy="4808639"/>
          </a:xfrm>
        </p:spPr>
        <p:txBody>
          <a:bodyPr/>
          <a:lstStyle/>
          <a:p>
            <a:r>
              <a:rPr lang="el-GR" dirty="0"/>
              <a:t>να περιγράφετε τις βασικές οντότητες του H.323</a:t>
            </a:r>
          </a:p>
          <a:p>
            <a:r>
              <a:rPr lang="el-GR" dirty="0"/>
              <a:t>να κατανοείτε τις δυνατότητες τερματικών και MCU</a:t>
            </a:r>
          </a:p>
          <a:p>
            <a:r>
              <a:rPr lang="el-GR" dirty="0"/>
              <a:t>να διακρίνετε τύπους πολυμερών διασκέψεων</a:t>
            </a:r>
          </a:p>
          <a:p>
            <a:r>
              <a:rPr lang="el-GR" dirty="0"/>
              <a:t>να εξηγείτε βασικά ζητήματα ελέγχου και διαχείρισης</a:t>
            </a:r>
          </a:p>
          <a:p>
            <a:endParaRPr lang="el-GR" dirty="0"/>
          </a:p>
        </p:txBody>
      </p:sp>
      <p:sp>
        <p:nvSpPr>
          <p:cNvPr id="2" name="Rectangle 1">
            <a:extLst>
              <a:ext uri="{FF2B5EF4-FFF2-40B4-BE49-F238E27FC236}">
                <a16:creationId xmlns:a16="http://schemas.microsoft.com/office/drawing/2014/main" id="{BFE2110E-3535-E509-167E-0743D03EE0B0}"/>
              </a:ext>
            </a:extLst>
          </p:cNvPr>
          <p:cNvSpPr/>
          <p:nvPr/>
        </p:nvSpPr>
        <p:spPr>
          <a:xfrm>
            <a:off x="11797553" y="0"/>
            <a:ext cx="394447" cy="6858000"/>
          </a:xfrm>
          <a:prstGeom prst="rect">
            <a:avLst/>
          </a:prstGeom>
          <a:solidFill>
            <a:srgbClr val="2570A7"/>
          </a:solidFill>
          <a:ln>
            <a:solidFill>
              <a:srgbClr val="257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3" name="Graphic 2" descr="Bullseye with solid fill">
            <a:extLst>
              <a:ext uri="{FF2B5EF4-FFF2-40B4-BE49-F238E27FC236}">
                <a16:creationId xmlns:a16="http://schemas.microsoft.com/office/drawing/2014/main" id="{6A82A14A-73B6-2793-D5BB-63269BE50E5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01318" y="1376082"/>
            <a:ext cx="3496235" cy="3496235"/>
          </a:xfrm>
          <a:prstGeom prst="rect">
            <a:avLst/>
          </a:prstGeom>
        </p:spPr>
      </p:pic>
    </p:spTree>
    <p:extLst>
      <p:ext uri="{BB962C8B-B14F-4D97-AF65-F5344CB8AC3E}">
        <p14:creationId xmlns:p14="http://schemas.microsoft.com/office/powerpoint/2010/main" val="42514942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B6478-4BF3-72AC-58A2-2578479C0E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CFC0F0-0354-6CE3-6E4F-B51E7B379D07}"/>
              </a:ext>
            </a:extLst>
          </p:cNvPr>
          <p:cNvSpPr>
            <a:spLocks noGrp="1"/>
          </p:cNvSpPr>
          <p:nvPr>
            <p:ph type="title"/>
          </p:nvPr>
        </p:nvSpPr>
        <p:spPr/>
        <p:txBody>
          <a:bodyPr/>
          <a:lstStyle/>
          <a:p>
            <a:r>
              <a:rPr lang="el-GR" dirty="0"/>
              <a:t>Κεντρική ιδέα</a:t>
            </a:r>
          </a:p>
        </p:txBody>
      </p:sp>
      <p:sp>
        <p:nvSpPr>
          <p:cNvPr id="3" name="Content Placeholder 2">
            <a:extLst>
              <a:ext uri="{FF2B5EF4-FFF2-40B4-BE49-F238E27FC236}">
                <a16:creationId xmlns:a16="http://schemas.microsoft.com/office/drawing/2014/main" id="{B303A3C0-91D8-22AC-7CB0-BD917FA80299}"/>
              </a:ext>
            </a:extLst>
          </p:cNvPr>
          <p:cNvSpPr>
            <a:spLocks noGrp="1"/>
          </p:cNvSpPr>
          <p:nvPr>
            <p:ph idx="1"/>
          </p:nvPr>
        </p:nvSpPr>
        <p:spPr/>
        <p:txBody>
          <a:bodyPr/>
          <a:lstStyle/>
          <a:p>
            <a:r>
              <a:rPr lang="el-GR" dirty="0"/>
              <a:t>το H.323 είναι πλήρες σύνολο πρωτοκόλλων για </a:t>
            </a:r>
            <a:r>
              <a:rPr lang="el-GR" dirty="0" err="1"/>
              <a:t>πολυμεσική</a:t>
            </a:r>
            <a:r>
              <a:rPr lang="el-GR" dirty="0"/>
              <a:t> επικοινωνία σε δίκτυα IP</a:t>
            </a:r>
          </a:p>
          <a:p>
            <a:r>
              <a:rPr lang="el-GR" dirty="0"/>
              <a:t>η MCU και ο </a:t>
            </a:r>
            <a:r>
              <a:rPr lang="el-GR" dirty="0" err="1"/>
              <a:t>Gatekeeper</a:t>
            </a:r>
            <a:r>
              <a:rPr lang="el-GR" dirty="0"/>
              <a:t> παίζουν κεντρικό ρόλο στον έλεγχο και την πολυμερή διάσκεψη</a:t>
            </a:r>
          </a:p>
          <a:p>
            <a:endParaRPr lang="el-GR" dirty="0"/>
          </a:p>
        </p:txBody>
      </p:sp>
      <p:sp>
        <p:nvSpPr>
          <p:cNvPr id="4" name="Rectangle 3">
            <a:extLst>
              <a:ext uri="{FF2B5EF4-FFF2-40B4-BE49-F238E27FC236}">
                <a16:creationId xmlns:a16="http://schemas.microsoft.com/office/drawing/2014/main" id="{23AB9B13-D8CF-3CB4-CF6D-E4FEDDF73BCC}"/>
              </a:ext>
            </a:extLst>
          </p:cNvPr>
          <p:cNvSpPr/>
          <p:nvPr/>
        </p:nvSpPr>
        <p:spPr>
          <a:xfrm>
            <a:off x="11797553" y="0"/>
            <a:ext cx="394447" cy="6858000"/>
          </a:xfrm>
          <a:prstGeom prst="rect">
            <a:avLst/>
          </a:prstGeom>
          <a:solidFill>
            <a:srgbClr val="2570A7"/>
          </a:solidFill>
          <a:ln>
            <a:solidFill>
              <a:srgbClr val="257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1882180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1FC10-C9F7-8769-5F0E-45BF6C6B32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083247-6A35-26B9-5DCC-7484DE65371D}"/>
              </a:ext>
            </a:extLst>
          </p:cNvPr>
          <p:cNvSpPr>
            <a:spLocks noGrp="1"/>
          </p:cNvSpPr>
          <p:nvPr>
            <p:ph type="title"/>
          </p:nvPr>
        </p:nvSpPr>
        <p:spPr/>
        <p:txBody>
          <a:bodyPr/>
          <a:lstStyle/>
          <a:p>
            <a:r>
              <a:rPr lang="el-GR" dirty="0"/>
              <a:t>Δομή Ενότητας 5</a:t>
            </a:r>
          </a:p>
        </p:txBody>
      </p:sp>
      <p:sp>
        <p:nvSpPr>
          <p:cNvPr id="3" name="Content Placeholder 2">
            <a:extLst>
              <a:ext uri="{FF2B5EF4-FFF2-40B4-BE49-F238E27FC236}">
                <a16:creationId xmlns:a16="http://schemas.microsoft.com/office/drawing/2014/main" id="{999F2662-0F3E-5ABF-C539-49F3F5ACA945}"/>
              </a:ext>
            </a:extLst>
          </p:cNvPr>
          <p:cNvSpPr>
            <a:spLocks noGrp="1"/>
          </p:cNvSpPr>
          <p:nvPr>
            <p:ph idx="1"/>
          </p:nvPr>
        </p:nvSpPr>
        <p:spPr/>
        <p:txBody>
          <a:bodyPr/>
          <a:lstStyle/>
          <a:p>
            <a:r>
              <a:rPr lang="el-GR" dirty="0"/>
              <a:t>Οντότητες H.323 </a:t>
            </a:r>
          </a:p>
          <a:p>
            <a:r>
              <a:rPr lang="el-GR" dirty="0"/>
              <a:t>Δυνατότητες ήχου, βίντεο και δεδομένων</a:t>
            </a:r>
          </a:p>
          <a:p>
            <a:r>
              <a:rPr lang="el-GR" dirty="0"/>
              <a:t>Πολυμερείς διασκέψεις</a:t>
            </a:r>
          </a:p>
          <a:p>
            <a:r>
              <a:rPr lang="el-GR" dirty="0"/>
              <a:t>Ζητήματα ελέγχου και ρόλος της MCU</a:t>
            </a:r>
          </a:p>
          <a:p>
            <a:endParaRPr lang="el-GR" dirty="0"/>
          </a:p>
        </p:txBody>
      </p:sp>
      <p:sp>
        <p:nvSpPr>
          <p:cNvPr id="4" name="Rectangle 3">
            <a:extLst>
              <a:ext uri="{FF2B5EF4-FFF2-40B4-BE49-F238E27FC236}">
                <a16:creationId xmlns:a16="http://schemas.microsoft.com/office/drawing/2014/main" id="{51D6BC71-AB7D-5BE0-D6EB-2EFC73DA5E83}"/>
              </a:ext>
            </a:extLst>
          </p:cNvPr>
          <p:cNvSpPr/>
          <p:nvPr/>
        </p:nvSpPr>
        <p:spPr>
          <a:xfrm>
            <a:off x="11797553" y="0"/>
            <a:ext cx="394447" cy="6858000"/>
          </a:xfrm>
          <a:prstGeom prst="rect">
            <a:avLst/>
          </a:prstGeom>
          <a:solidFill>
            <a:srgbClr val="2570A7"/>
          </a:solidFill>
          <a:ln>
            <a:solidFill>
              <a:srgbClr val="257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41546378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798"/>
          <a:stretch>
            <a:fillRect/>
          </a:stretch>
        </p:blipFill>
        <p:spPr>
          <a:xfrm>
            <a:off x="0" y="28575"/>
            <a:ext cx="12192000" cy="6542554"/>
          </a:xfrm>
          <a:prstGeom prst="rect">
            <a:avLst/>
          </a:prstGeom>
        </p:spPr>
      </p:pic>
      <p:sp>
        <p:nvSpPr>
          <p:cNvPr id="3" name="Rectangle 2">
            <a:extLst>
              <a:ext uri="{FF2B5EF4-FFF2-40B4-BE49-F238E27FC236}">
                <a16:creationId xmlns:a16="http://schemas.microsoft.com/office/drawing/2014/main" id="{492A43E1-B682-E94E-6942-AC0FE0C7FF1C}"/>
              </a:ext>
            </a:extLst>
          </p:cNvPr>
          <p:cNvSpPr/>
          <p:nvPr/>
        </p:nvSpPr>
        <p:spPr>
          <a:xfrm>
            <a:off x="11797553" y="0"/>
            <a:ext cx="394447" cy="6858000"/>
          </a:xfrm>
          <a:prstGeom prst="rect">
            <a:avLst/>
          </a:prstGeom>
          <a:solidFill>
            <a:srgbClr val="2570A7"/>
          </a:solidFill>
          <a:ln>
            <a:solidFill>
              <a:srgbClr val="257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65F5F720-7F1F-7923-AB90-FFBC056CF7B4}"/>
              </a:ext>
            </a:extLst>
          </p:cNvPr>
          <p:cNvSpPr txBox="1"/>
          <p:nvPr/>
        </p:nvSpPr>
        <p:spPr>
          <a:xfrm>
            <a:off x="7366571" y="6552470"/>
            <a:ext cx="4430982" cy="307777"/>
          </a:xfrm>
          <a:prstGeom prst="rect">
            <a:avLst/>
          </a:prstGeom>
          <a:noFill/>
        </p:spPr>
        <p:txBody>
          <a:bodyPr wrap="square">
            <a:spAutoFit/>
          </a:bodyPr>
          <a:lstStyle/>
          <a:p>
            <a:pPr algn="r"/>
            <a:r>
              <a:rPr lang="en-GB" sz="1400" dirty="0">
                <a:solidFill>
                  <a:srgbClr val="2570A7"/>
                </a:solidFill>
              </a:rPr>
              <a:t>5.</a:t>
            </a:r>
            <a:r>
              <a:rPr lang="el-GR" sz="1400" dirty="0">
                <a:solidFill>
                  <a:srgbClr val="2570A7"/>
                </a:solidFill>
              </a:rPr>
              <a:t> </a:t>
            </a:r>
            <a:r>
              <a:rPr lang="en-US" sz="1400" dirty="0">
                <a:solidFill>
                  <a:srgbClr val="2570A7"/>
                </a:solidFill>
              </a:rPr>
              <a:t>H </a:t>
            </a:r>
            <a:r>
              <a:rPr lang="el-GR" sz="1400" dirty="0">
                <a:solidFill>
                  <a:srgbClr val="2570A7"/>
                </a:solidFill>
              </a:rPr>
              <a:t>σύσταση</a:t>
            </a:r>
            <a:r>
              <a:rPr lang="en-US" sz="1400" dirty="0">
                <a:solidFill>
                  <a:srgbClr val="2570A7"/>
                </a:solidFill>
              </a:rPr>
              <a:t> H.323</a:t>
            </a:r>
            <a:endParaRPr lang="el-GR" sz="1400" dirty="0">
              <a:solidFill>
                <a:srgbClr val="2570A7"/>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4193"/>
          <a:stretch>
            <a:fillRect/>
          </a:stretch>
        </p:blipFill>
        <p:spPr>
          <a:xfrm>
            <a:off x="0" y="28575"/>
            <a:ext cx="12192000" cy="6515660"/>
          </a:xfrm>
          <a:prstGeom prst="rect">
            <a:avLst/>
          </a:prstGeom>
        </p:spPr>
      </p:pic>
      <p:sp>
        <p:nvSpPr>
          <p:cNvPr id="3" name="Rectangle 2">
            <a:extLst>
              <a:ext uri="{FF2B5EF4-FFF2-40B4-BE49-F238E27FC236}">
                <a16:creationId xmlns:a16="http://schemas.microsoft.com/office/drawing/2014/main" id="{95C67BDE-E796-7252-38AD-972312706DFD}"/>
              </a:ext>
            </a:extLst>
          </p:cNvPr>
          <p:cNvSpPr/>
          <p:nvPr/>
        </p:nvSpPr>
        <p:spPr>
          <a:xfrm>
            <a:off x="11797553" y="0"/>
            <a:ext cx="394447" cy="6858000"/>
          </a:xfrm>
          <a:prstGeom prst="rect">
            <a:avLst/>
          </a:prstGeom>
          <a:solidFill>
            <a:srgbClr val="2570A7"/>
          </a:solidFill>
          <a:ln>
            <a:solidFill>
              <a:srgbClr val="257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088A4873-17FD-5E6E-374E-C2B177A458C8}"/>
              </a:ext>
            </a:extLst>
          </p:cNvPr>
          <p:cNvSpPr txBox="1"/>
          <p:nvPr/>
        </p:nvSpPr>
        <p:spPr>
          <a:xfrm>
            <a:off x="7366571" y="6552470"/>
            <a:ext cx="4430982" cy="307777"/>
          </a:xfrm>
          <a:prstGeom prst="rect">
            <a:avLst/>
          </a:prstGeom>
          <a:noFill/>
        </p:spPr>
        <p:txBody>
          <a:bodyPr wrap="square">
            <a:spAutoFit/>
          </a:bodyPr>
          <a:lstStyle/>
          <a:p>
            <a:pPr algn="r"/>
            <a:r>
              <a:rPr lang="en-GB" sz="1400" dirty="0">
                <a:solidFill>
                  <a:srgbClr val="2570A7"/>
                </a:solidFill>
              </a:rPr>
              <a:t>5.</a:t>
            </a:r>
            <a:r>
              <a:rPr lang="el-GR" sz="1400" dirty="0">
                <a:solidFill>
                  <a:srgbClr val="2570A7"/>
                </a:solidFill>
              </a:rPr>
              <a:t> </a:t>
            </a:r>
            <a:r>
              <a:rPr lang="en-US" sz="1400" dirty="0">
                <a:solidFill>
                  <a:srgbClr val="2570A7"/>
                </a:solidFill>
              </a:rPr>
              <a:t>H </a:t>
            </a:r>
            <a:r>
              <a:rPr lang="el-GR" sz="1400" dirty="0">
                <a:solidFill>
                  <a:srgbClr val="2570A7"/>
                </a:solidFill>
              </a:rPr>
              <a:t>σύσταση</a:t>
            </a:r>
            <a:r>
              <a:rPr lang="en-US" sz="1400" dirty="0">
                <a:solidFill>
                  <a:srgbClr val="2570A7"/>
                </a:solidFill>
              </a:rPr>
              <a:t> H.323</a:t>
            </a:r>
            <a:endParaRPr lang="el-GR" sz="1400" dirty="0">
              <a:solidFill>
                <a:srgbClr val="2570A7"/>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4193"/>
          <a:stretch>
            <a:fillRect/>
          </a:stretch>
        </p:blipFill>
        <p:spPr>
          <a:xfrm>
            <a:off x="0" y="28575"/>
            <a:ext cx="12192000" cy="6515660"/>
          </a:xfrm>
          <a:prstGeom prst="rect">
            <a:avLst/>
          </a:prstGeom>
        </p:spPr>
      </p:pic>
      <p:sp>
        <p:nvSpPr>
          <p:cNvPr id="3" name="Rectangle 2">
            <a:extLst>
              <a:ext uri="{FF2B5EF4-FFF2-40B4-BE49-F238E27FC236}">
                <a16:creationId xmlns:a16="http://schemas.microsoft.com/office/drawing/2014/main" id="{C6E9F824-D3B6-78C9-B0B2-9AEA609B6050}"/>
              </a:ext>
            </a:extLst>
          </p:cNvPr>
          <p:cNvSpPr/>
          <p:nvPr/>
        </p:nvSpPr>
        <p:spPr>
          <a:xfrm>
            <a:off x="11797553" y="0"/>
            <a:ext cx="394447" cy="6858000"/>
          </a:xfrm>
          <a:prstGeom prst="rect">
            <a:avLst/>
          </a:prstGeom>
          <a:solidFill>
            <a:srgbClr val="2570A7"/>
          </a:solidFill>
          <a:ln>
            <a:solidFill>
              <a:srgbClr val="257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FE059237-A344-C355-C708-8015C15B63CD}"/>
              </a:ext>
            </a:extLst>
          </p:cNvPr>
          <p:cNvSpPr txBox="1"/>
          <p:nvPr/>
        </p:nvSpPr>
        <p:spPr>
          <a:xfrm>
            <a:off x="7366571" y="6552470"/>
            <a:ext cx="4430982" cy="307777"/>
          </a:xfrm>
          <a:prstGeom prst="rect">
            <a:avLst/>
          </a:prstGeom>
          <a:noFill/>
        </p:spPr>
        <p:txBody>
          <a:bodyPr wrap="square">
            <a:spAutoFit/>
          </a:bodyPr>
          <a:lstStyle/>
          <a:p>
            <a:pPr algn="r"/>
            <a:r>
              <a:rPr lang="en-GB" sz="1400" dirty="0">
                <a:solidFill>
                  <a:srgbClr val="2570A7"/>
                </a:solidFill>
              </a:rPr>
              <a:t>5.</a:t>
            </a:r>
            <a:r>
              <a:rPr lang="el-GR" sz="1400" dirty="0">
                <a:solidFill>
                  <a:srgbClr val="2570A7"/>
                </a:solidFill>
              </a:rPr>
              <a:t> </a:t>
            </a:r>
            <a:r>
              <a:rPr lang="en-US" sz="1400" dirty="0">
                <a:solidFill>
                  <a:srgbClr val="2570A7"/>
                </a:solidFill>
              </a:rPr>
              <a:t>H </a:t>
            </a:r>
            <a:r>
              <a:rPr lang="el-GR" sz="1400" dirty="0">
                <a:solidFill>
                  <a:srgbClr val="2570A7"/>
                </a:solidFill>
              </a:rPr>
              <a:t>σύσταση</a:t>
            </a:r>
            <a:r>
              <a:rPr lang="en-US" sz="1400" dirty="0">
                <a:solidFill>
                  <a:srgbClr val="2570A7"/>
                </a:solidFill>
              </a:rPr>
              <a:t> H.323</a:t>
            </a:r>
            <a:endParaRPr lang="el-GR" sz="1400" dirty="0">
              <a:solidFill>
                <a:srgbClr val="2570A7"/>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1820"/>
          <a:stretch>
            <a:fillRect/>
          </a:stretch>
        </p:blipFill>
        <p:spPr>
          <a:xfrm>
            <a:off x="0" y="28575"/>
            <a:ext cx="12192000" cy="6677025"/>
          </a:xfrm>
          <a:prstGeom prst="rect">
            <a:avLst/>
          </a:prstGeom>
        </p:spPr>
      </p:pic>
      <p:sp>
        <p:nvSpPr>
          <p:cNvPr id="3" name="Rectangle 2">
            <a:extLst>
              <a:ext uri="{FF2B5EF4-FFF2-40B4-BE49-F238E27FC236}">
                <a16:creationId xmlns:a16="http://schemas.microsoft.com/office/drawing/2014/main" id="{F48D41DF-662A-7654-752C-9724126ADE61}"/>
              </a:ext>
            </a:extLst>
          </p:cNvPr>
          <p:cNvSpPr/>
          <p:nvPr/>
        </p:nvSpPr>
        <p:spPr>
          <a:xfrm>
            <a:off x="11797553" y="0"/>
            <a:ext cx="394447" cy="6858000"/>
          </a:xfrm>
          <a:prstGeom prst="rect">
            <a:avLst/>
          </a:prstGeom>
          <a:solidFill>
            <a:srgbClr val="2570A7"/>
          </a:solidFill>
          <a:ln>
            <a:solidFill>
              <a:srgbClr val="257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Rectangle 3">
            <a:extLst>
              <a:ext uri="{FF2B5EF4-FFF2-40B4-BE49-F238E27FC236}">
                <a16:creationId xmlns:a16="http://schemas.microsoft.com/office/drawing/2014/main" id="{77D72D4C-82CB-4D3A-2E1A-A0540AE04B88}"/>
              </a:ext>
            </a:extLst>
          </p:cNvPr>
          <p:cNvSpPr/>
          <p:nvPr/>
        </p:nvSpPr>
        <p:spPr>
          <a:xfrm>
            <a:off x="10838329" y="6705599"/>
            <a:ext cx="941294" cy="14343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TextBox 4">
            <a:extLst>
              <a:ext uri="{FF2B5EF4-FFF2-40B4-BE49-F238E27FC236}">
                <a16:creationId xmlns:a16="http://schemas.microsoft.com/office/drawing/2014/main" id="{4BE18C53-04C1-3FFA-1D52-9B258B4E5922}"/>
              </a:ext>
            </a:extLst>
          </p:cNvPr>
          <p:cNvSpPr txBox="1"/>
          <p:nvPr/>
        </p:nvSpPr>
        <p:spPr>
          <a:xfrm>
            <a:off x="7356296" y="-1489"/>
            <a:ext cx="4430982" cy="307777"/>
          </a:xfrm>
          <a:prstGeom prst="rect">
            <a:avLst/>
          </a:prstGeom>
          <a:noFill/>
        </p:spPr>
        <p:txBody>
          <a:bodyPr wrap="square">
            <a:spAutoFit/>
          </a:bodyPr>
          <a:lstStyle/>
          <a:p>
            <a:pPr algn="r"/>
            <a:r>
              <a:rPr lang="en-GB" sz="1400" dirty="0">
                <a:solidFill>
                  <a:srgbClr val="2570A7"/>
                </a:solidFill>
              </a:rPr>
              <a:t>5.</a:t>
            </a:r>
            <a:r>
              <a:rPr lang="el-GR" sz="1400" dirty="0">
                <a:solidFill>
                  <a:srgbClr val="2570A7"/>
                </a:solidFill>
              </a:rPr>
              <a:t> </a:t>
            </a:r>
            <a:r>
              <a:rPr lang="en-US" sz="1400" dirty="0">
                <a:solidFill>
                  <a:srgbClr val="2570A7"/>
                </a:solidFill>
              </a:rPr>
              <a:t>H </a:t>
            </a:r>
            <a:r>
              <a:rPr lang="el-GR" sz="1400" dirty="0">
                <a:solidFill>
                  <a:srgbClr val="2570A7"/>
                </a:solidFill>
              </a:rPr>
              <a:t>σύσταση</a:t>
            </a:r>
            <a:r>
              <a:rPr lang="en-US" sz="1400" dirty="0">
                <a:solidFill>
                  <a:srgbClr val="2570A7"/>
                </a:solidFill>
              </a:rPr>
              <a:t> H.323</a:t>
            </a:r>
            <a:endParaRPr lang="el-GR" sz="1400" dirty="0">
              <a:solidFill>
                <a:srgbClr val="2570A7"/>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4985"/>
          <a:stretch>
            <a:fillRect/>
          </a:stretch>
        </p:blipFill>
        <p:spPr>
          <a:xfrm>
            <a:off x="0" y="28575"/>
            <a:ext cx="12192000" cy="6461872"/>
          </a:xfrm>
          <a:prstGeom prst="rect">
            <a:avLst/>
          </a:prstGeom>
        </p:spPr>
      </p:pic>
      <p:sp>
        <p:nvSpPr>
          <p:cNvPr id="3" name="Rectangle 2">
            <a:extLst>
              <a:ext uri="{FF2B5EF4-FFF2-40B4-BE49-F238E27FC236}">
                <a16:creationId xmlns:a16="http://schemas.microsoft.com/office/drawing/2014/main" id="{F9C006C1-0D9D-AC49-1090-141B9CEDE614}"/>
              </a:ext>
            </a:extLst>
          </p:cNvPr>
          <p:cNvSpPr/>
          <p:nvPr/>
        </p:nvSpPr>
        <p:spPr>
          <a:xfrm>
            <a:off x="11797553" y="0"/>
            <a:ext cx="394447" cy="6858000"/>
          </a:xfrm>
          <a:prstGeom prst="rect">
            <a:avLst/>
          </a:prstGeom>
          <a:solidFill>
            <a:srgbClr val="2570A7"/>
          </a:solidFill>
          <a:ln>
            <a:solidFill>
              <a:srgbClr val="257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8F83E18E-857D-0C3C-7A46-CDA476EC43F7}"/>
              </a:ext>
            </a:extLst>
          </p:cNvPr>
          <p:cNvSpPr txBox="1"/>
          <p:nvPr/>
        </p:nvSpPr>
        <p:spPr>
          <a:xfrm>
            <a:off x="7366571" y="6552470"/>
            <a:ext cx="4430982" cy="307777"/>
          </a:xfrm>
          <a:prstGeom prst="rect">
            <a:avLst/>
          </a:prstGeom>
          <a:noFill/>
        </p:spPr>
        <p:txBody>
          <a:bodyPr wrap="square">
            <a:spAutoFit/>
          </a:bodyPr>
          <a:lstStyle/>
          <a:p>
            <a:pPr algn="r"/>
            <a:r>
              <a:rPr lang="en-GB" sz="1400" dirty="0">
                <a:solidFill>
                  <a:srgbClr val="2570A7"/>
                </a:solidFill>
              </a:rPr>
              <a:t>5.</a:t>
            </a:r>
            <a:r>
              <a:rPr lang="el-GR" sz="1400" dirty="0">
                <a:solidFill>
                  <a:srgbClr val="2570A7"/>
                </a:solidFill>
              </a:rPr>
              <a:t> </a:t>
            </a:r>
            <a:r>
              <a:rPr lang="en-US" sz="1400" dirty="0">
                <a:solidFill>
                  <a:srgbClr val="2570A7"/>
                </a:solidFill>
              </a:rPr>
              <a:t>H </a:t>
            </a:r>
            <a:r>
              <a:rPr lang="el-GR" sz="1400" dirty="0">
                <a:solidFill>
                  <a:srgbClr val="2570A7"/>
                </a:solidFill>
              </a:rPr>
              <a:t>σύσταση</a:t>
            </a:r>
            <a:r>
              <a:rPr lang="en-US" sz="1400" dirty="0">
                <a:solidFill>
                  <a:srgbClr val="2570A7"/>
                </a:solidFill>
              </a:rPr>
              <a:t> H.323</a:t>
            </a:r>
            <a:endParaRPr lang="el-GR" sz="1400" dirty="0">
              <a:solidFill>
                <a:srgbClr val="2570A7"/>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3798"/>
          <a:stretch>
            <a:fillRect/>
          </a:stretch>
        </p:blipFill>
        <p:spPr>
          <a:xfrm>
            <a:off x="0" y="28575"/>
            <a:ext cx="12192000" cy="6542554"/>
          </a:xfrm>
          <a:prstGeom prst="rect">
            <a:avLst/>
          </a:prstGeom>
        </p:spPr>
      </p:pic>
      <p:sp>
        <p:nvSpPr>
          <p:cNvPr id="3" name="Rectangle 2">
            <a:extLst>
              <a:ext uri="{FF2B5EF4-FFF2-40B4-BE49-F238E27FC236}">
                <a16:creationId xmlns:a16="http://schemas.microsoft.com/office/drawing/2014/main" id="{D644EEF0-EDD4-D8C1-D7CE-FCB714669653}"/>
              </a:ext>
            </a:extLst>
          </p:cNvPr>
          <p:cNvSpPr/>
          <p:nvPr/>
        </p:nvSpPr>
        <p:spPr>
          <a:xfrm>
            <a:off x="11797553" y="0"/>
            <a:ext cx="394447" cy="6858000"/>
          </a:xfrm>
          <a:prstGeom prst="rect">
            <a:avLst/>
          </a:prstGeom>
          <a:solidFill>
            <a:srgbClr val="2570A7"/>
          </a:solidFill>
          <a:ln>
            <a:solidFill>
              <a:srgbClr val="257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0DD5ECFD-55C5-C556-D360-B264CE87218F}"/>
              </a:ext>
            </a:extLst>
          </p:cNvPr>
          <p:cNvSpPr txBox="1"/>
          <p:nvPr/>
        </p:nvSpPr>
        <p:spPr>
          <a:xfrm>
            <a:off x="7366571" y="6552470"/>
            <a:ext cx="4430982" cy="307777"/>
          </a:xfrm>
          <a:prstGeom prst="rect">
            <a:avLst/>
          </a:prstGeom>
          <a:noFill/>
        </p:spPr>
        <p:txBody>
          <a:bodyPr wrap="square">
            <a:spAutoFit/>
          </a:bodyPr>
          <a:lstStyle/>
          <a:p>
            <a:pPr algn="r"/>
            <a:r>
              <a:rPr lang="en-GB" sz="1400" dirty="0">
                <a:solidFill>
                  <a:srgbClr val="2570A7"/>
                </a:solidFill>
              </a:rPr>
              <a:t>5.</a:t>
            </a:r>
            <a:r>
              <a:rPr lang="el-GR" sz="1400" dirty="0">
                <a:solidFill>
                  <a:srgbClr val="2570A7"/>
                </a:solidFill>
              </a:rPr>
              <a:t> </a:t>
            </a:r>
            <a:r>
              <a:rPr lang="en-US" sz="1400" dirty="0">
                <a:solidFill>
                  <a:srgbClr val="2570A7"/>
                </a:solidFill>
              </a:rPr>
              <a:t>H </a:t>
            </a:r>
            <a:r>
              <a:rPr lang="el-GR" sz="1400" dirty="0">
                <a:solidFill>
                  <a:srgbClr val="2570A7"/>
                </a:solidFill>
              </a:rPr>
              <a:t>σύσταση</a:t>
            </a:r>
            <a:r>
              <a:rPr lang="en-US" sz="1400" dirty="0">
                <a:solidFill>
                  <a:srgbClr val="2570A7"/>
                </a:solidFill>
              </a:rPr>
              <a:t> H.323</a:t>
            </a:r>
            <a:endParaRPr lang="el-GR" sz="1400" dirty="0">
              <a:solidFill>
                <a:srgbClr val="2570A7"/>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
        <p:nvSpPr>
          <p:cNvPr id="3" name="Rectangle 2">
            <a:extLst>
              <a:ext uri="{FF2B5EF4-FFF2-40B4-BE49-F238E27FC236}">
                <a16:creationId xmlns:a16="http://schemas.microsoft.com/office/drawing/2014/main" id="{30D179AA-86DC-7D86-1CDC-1F397F6024DF}"/>
              </a:ext>
            </a:extLst>
          </p:cNvPr>
          <p:cNvSpPr/>
          <p:nvPr/>
        </p:nvSpPr>
        <p:spPr>
          <a:xfrm>
            <a:off x="11797553" y="0"/>
            <a:ext cx="394447" cy="6858000"/>
          </a:xfrm>
          <a:prstGeom prst="rect">
            <a:avLst/>
          </a:prstGeom>
          <a:solidFill>
            <a:srgbClr val="2570A7"/>
          </a:solidFill>
          <a:ln>
            <a:solidFill>
              <a:srgbClr val="257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Rectangle 3">
            <a:extLst>
              <a:ext uri="{FF2B5EF4-FFF2-40B4-BE49-F238E27FC236}">
                <a16:creationId xmlns:a16="http://schemas.microsoft.com/office/drawing/2014/main" id="{18876038-3431-397D-3281-11C09215D78D}"/>
              </a:ext>
            </a:extLst>
          </p:cNvPr>
          <p:cNvSpPr/>
          <p:nvPr/>
        </p:nvSpPr>
        <p:spPr>
          <a:xfrm>
            <a:off x="10838329" y="6562165"/>
            <a:ext cx="941294" cy="2330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TextBox 4">
            <a:extLst>
              <a:ext uri="{FF2B5EF4-FFF2-40B4-BE49-F238E27FC236}">
                <a16:creationId xmlns:a16="http://schemas.microsoft.com/office/drawing/2014/main" id="{1313FF4F-FC85-E363-18BA-BE255A835AE4}"/>
              </a:ext>
            </a:extLst>
          </p:cNvPr>
          <p:cNvSpPr txBox="1"/>
          <p:nvPr/>
        </p:nvSpPr>
        <p:spPr>
          <a:xfrm>
            <a:off x="7366571" y="6552470"/>
            <a:ext cx="4430982" cy="307777"/>
          </a:xfrm>
          <a:prstGeom prst="rect">
            <a:avLst/>
          </a:prstGeom>
          <a:noFill/>
        </p:spPr>
        <p:txBody>
          <a:bodyPr wrap="square">
            <a:spAutoFit/>
          </a:bodyPr>
          <a:lstStyle/>
          <a:p>
            <a:pPr algn="r"/>
            <a:r>
              <a:rPr lang="en-GB" sz="1400" dirty="0">
                <a:solidFill>
                  <a:srgbClr val="2570A7"/>
                </a:solidFill>
              </a:rPr>
              <a:t>5.</a:t>
            </a:r>
            <a:r>
              <a:rPr lang="el-GR" sz="1400" dirty="0">
                <a:solidFill>
                  <a:srgbClr val="2570A7"/>
                </a:solidFill>
              </a:rPr>
              <a:t> </a:t>
            </a:r>
            <a:r>
              <a:rPr lang="en-US" sz="1400" dirty="0">
                <a:solidFill>
                  <a:srgbClr val="2570A7"/>
                </a:solidFill>
              </a:rPr>
              <a:t>H </a:t>
            </a:r>
            <a:r>
              <a:rPr lang="el-GR" sz="1400" dirty="0">
                <a:solidFill>
                  <a:srgbClr val="2570A7"/>
                </a:solidFill>
              </a:rPr>
              <a:t>σύσταση</a:t>
            </a:r>
            <a:r>
              <a:rPr lang="en-US" sz="1400" dirty="0">
                <a:solidFill>
                  <a:srgbClr val="2570A7"/>
                </a:solidFill>
              </a:rPr>
              <a:t> H.323</a:t>
            </a:r>
            <a:endParaRPr lang="el-GR" sz="1400" dirty="0">
              <a:solidFill>
                <a:srgbClr val="2570A7"/>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28575"/>
            <a:ext cx="12192000" cy="6800850"/>
          </a:xfrm>
          <a:prstGeom prst="rect">
            <a:avLst/>
          </a:prstGeom>
        </p:spPr>
      </p:pic>
      <p:sp>
        <p:nvSpPr>
          <p:cNvPr id="3" name="Rectangle 2">
            <a:extLst>
              <a:ext uri="{FF2B5EF4-FFF2-40B4-BE49-F238E27FC236}">
                <a16:creationId xmlns:a16="http://schemas.microsoft.com/office/drawing/2014/main" id="{6E870E39-5996-E269-1EE4-1448F2D1E293}"/>
              </a:ext>
            </a:extLst>
          </p:cNvPr>
          <p:cNvSpPr/>
          <p:nvPr/>
        </p:nvSpPr>
        <p:spPr>
          <a:xfrm>
            <a:off x="11797553" y="0"/>
            <a:ext cx="394447" cy="6858000"/>
          </a:xfrm>
          <a:prstGeom prst="rect">
            <a:avLst/>
          </a:prstGeom>
          <a:solidFill>
            <a:srgbClr val="2570A7"/>
          </a:solidFill>
          <a:ln>
            <a:solidFill>
              <a:srgbClr val="257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Rectangle 3">
            <a:extLst>
              <a:ext uri="{FF2B5EF4-FFF2-40B4-BE49-F238E27FC236}">
                <a16:creationId xmlns:a16="http://schemas.microsoft.com/office/drawing/2014/main" id="{55A3EEC6-DECB-F7F8-C60F-D17A04398074}"/>
              </a:ext>
            </a:extLst>
          </p:cNvPr>
          <p:cNvSpPr/>
          <p:nvPr/>
        </p:nvSpPr>
        <p:spPr>
          <a:xfrm>
            <a:off x="10838329" y="6562165"/>
            <a:ext cx="941294" cy="2330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TextBox 4">
            <a:extLst>
              <a:ext uri="{FF2B5EF4-FFF2-40B4-BE49-F238E27FC236}">
                <a16:creationId xmlns:a16="http://schemas.microsoft.com/office/drawing/2014/main" id="{5D44B014-99D6-16F2-6F4D-3730664C3767}"/>
              </a:ext>
            </a:extLst>
          </p:cNvPr>
          <p:cNvSpPr txBox="1"/>
          <p:nvPr/>
        </p:nvSpPr>
        <p:spPr>
          <a:xfrm>
            <a:off x="7366571" y="6552470"/>
            <a:ext cx="4430982" cy="307777"/>
          </a:xfrm>
          <a:prstGeom prst="rect">
            <a:avLst/>
          </a:prstGeom>
          <a:noFill/>
        </p:spPr>
        <p:txBody>
          <a:bodyPr wrap="square">
            <a:spAutoFit/>
          </a:bodyPr>
          <a:lstStyle/>
          <a:p>
            <a:pPr algn="r"/>
            <a:r>
              <a:rPr lang="en-GB" sz="1400" dirty="0">
                <a:solidFill>
                  <a:srgbClr val="2570A7"/>
                </a:solidFill>
              </a:rPr>
              <a:t>5.</a:t>
            </a:r>
            <a:r>
              <a:rPr lang="el-GR" sz="1400" dirty="0">
                <a:solidFill>
                  <a:srgbClr val="2570A7"/>
                </a:solidFill>
              </a:rPr>
              <a:t> </a:t>
            </a:r>
            <a:r>
              <a:rPr lang="en-US" sz="1400" dirty="0">
                <a:solidFill>
                  <a:srgbClr val="2570A7"/>
                </a:solidFill>
              </a:rPr>
              <a:t>H </a:t>
            </a:r>
            <a:r>
              <a:rPr lang="el-GR" sz="1400" dirty="0">
                <a:solidFill>
                  <a:srgbClr val="2570A7"/>
                </a:solidFill>
              </a:rPr>
              <a:t>σύσταση</a:t>
            </a:r>
            <a:r>
              <a:rPr lang="en-US" sz="1400" dirty="0">
                <a:solidFill>
                  <a:srgbClr val="2570A7"/>
                </a:solidFill>
              </a:rPr>
              <a:t> H.323</a:t>
            </a:r>
            <a:endParaRPr lang="el-GR" sz="1400" dirty="0">
              <a:solidFill>
                <a:srgbClr val="2570A7"/>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5116"/>
          <a:stretch>
            <a:fillRect/>
          </a:stretch>
        </p:blipFill>
        <p:spPr>
          <a:xfrm>
            <a:off x="0" y="28575"/>
            <a:ext cx="12192000" cy="6452907"/>
          </a:xfrm>
          <a:prstGeom prst="rect">
            <a:avLst/>
          </a:prstGeom>
        </p:spPr>
      </p:pic>
      <p:sp>
        <p:nvSpPr>
          <p:cNvPr id="3" name="Rectangle 2">
            <a:extLst>
              <a:ext uri="{FF2B5EF4-FFF2-40B4-BE49-F238E27FC236}">
                <a16:creationId xmlns:a16="http://schemas.microsoft.com/office/drawing/2014/main" id="{68F37875-A4FD-C764-EEB1-70FA9D276000}"/>
              </a:ext>
            </a:extLst>
          </p:cNvPr>
          <p:cNvSpPr/>
          <p:nvPr/>
        </p:nvSpPr>
        <p:spPr>
          <a:xfrm>
            <a:off x="11797553" y="0"/>
            <a:ext cx="394447" cy="6858000"/>
          </a:xfrm>
          <a:prstGeom prst="rect">
            <a:avLst/>
          </a:prstGeom>
          <a:solidFill>
            <a:srgbClr val="2570A7"/>
          </a:solidFill>
          <a:ln>
            <a:solidFill>
              <a:srgbClr val="257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318A9B39-2D6A-32B2-93C0-CB0A1EA3D0A6}"/>
              </a:ext>
            </a:extLst>
          </p:cNvPr>
          <p:cNvSpPr txBox="1"/>
          <p:nvPr/>
        </p:nvSpPr>
        <p:spPr>
          <a:xfrm>
            <a:off x="7366571" y="6552470"/>
            <a:ext cx="4430982" cy="307777"/>
          </a:xfrm>
          <a:prstGeom prst="rect">
            <a:avLst/>
          </a:prstGeom>
          <a:noFill/>
        </p:spPr>
        <p:txBody>
          <a:bodyPr wrap="square">
            <a:spAutoFit/>
          </a:bodyPr>
          <a:lstStyle/>
          <a:p>
            <a:pPr algn="r"/>
            <a:r>
              <a:rPr lang="en-GB" sz="1400" dirty="0">
                <a:solidFill>
                  <a:srgbClr val="2570A7"/>
                </a:solidFill>
              </a:rPr>
              <a:t>5.</a:t>
            </a:r>
            <a:r>
              <a:rPr lang="el-GR" sz="1400" dirty="0">
                <a:solidFill>
                  <a:srgbClr val="2570A7"/>
                </a:solidFill>
              </a:rPr>
              <a:t> </a:t>
            </a:r>
            <a:r>
              <a:rPr lang="en-US" sz="1400" dirty="0">
                <a:solidFill>
                  <a:srgbClr val="2570A7"/>
                </a:solidFill>
              </a:rPr>
              <a:t>H </a:t>
            </a:r>
            <a:r>
              <a:rPr lang="el-GR" sz="1400" dirty="0">
                <a:solidFill>
                  <a:srgbClr val="2570A7"/>
                </a:solidFill>
              </a:rPr>
              <a:t>σύσταση</a:t>
            </a:r>
            <a:r>
              <a:rPr lang="en-US" sz="1400" dirty="0">
                <a:solidFill>
                  <a:srgbClr val="2570A7"/>
                </a:solidFill>
              </a:rPr>
              <a:t> H.323</a:t>
            </a:r>
            <a:endParaRPr lang="el-GR" sz="1400" dirty="0">
              <a:solidFill>
                <a:srgbClr val="2570A7"/>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4853"/>
          <a:stretch>
            <a:fillRect/>
          </a:stretch>
        </p:blipFill>
        <p:spPr>
          <a:xfrm>
            <a:off x="0" y="28575"/>
            <a:ext cx="12192000" cy="6470837"/>
          </a:xfrm>
          <a:prstGeom prst="rect">
            <a:avLst/>
          </a:prstGeom>
        </p:spPr>
      </p:pic>
      <p:sp>
        <p:nvSpPr>
          <p:cNvPr id="3" name="TextBox 2">
            <a:extLst>
              <a:ext uri="{FF2B5EF4-FFF2-40B4-BE49-F238E27FC236}">
                <a16:creationId xmlns:a16="http://schemas.microsoft.com/office/drawing/2014/main" id="{48844518-94B1-3CAE-55F9-5A20BBF62457}"/>
              </a:ext>
            </a:extLst>
          </p:cNvPr>
          <p:cNvSpPr txBox="1"/>
          <p:nvPr/>
        </p:nvSpPr>
        <p:spPr>
          <a:xfrm>
            <a:off x="7366571" y="6552470"/>
            <a:ext cx="4430982" cy="307777"/>
          </a:xfrm>
          <a:prstGeom prst="rect">
            <a:avLst/>
          </a:prstGeom>
          <a:noFill/>
        </p:spPr>
        <p:txBody>
          <a:bodyPr wrap="square">
            <a:spAutoFit/>
          </a:bodyPr>
          <a:lstStyle/>
          <a:p>
            <a:pPr algn="r"/>
            <a:r>
              <a:rPr lang="en-GB" sz="1400" dirty="0">
                <a:solidFill>
                  <a:srgbClr val="2570A7"/>
                </a:solidFill>
              </a:rPr>
              <a:t>5.</a:t>
            </a:r>
            <a:r>
              <a:rPr lang="el-GR" sz="1400" dirty="0">
                <a:solidFill>
                  <a:srgbClr val="2570A7"/>
                </a:solidFill>
              </a:rPr>
              <a:t> </a:t>
            </a:r>
            <a:r>
              <a:rPr lang="en-US" sz="1400" dirty="0">
                <a:solidFill>
                  <a:srgbClr val="2570A7"/>
                </a:solidFill>
              </a:rPr>
              <a:t>H </a:t>
            </a:r>
            <a:r>
              <a:rPr lang="el-GR" sz="1400" dirty="0">
                <a:solidFill>
                  <a:srgbClr val="2570A7"/>
                </a:solidFill>
              </a:rPr>
              <a:t>σύσταση</a:t>
            </a:r>
            <a:r>
              <a:rPr lang="en-US" sz="1400" dirty="0">
                <a:solidFill>
                  <a:srgbClr val="2570A7"/>
                </a:solidFill>
              </a:rPr>
              <a:t> H.323</a:t>
            </a:r>
            <a:endParaRPr lang="el-GR" sz="1400" dirty="0">
              <a:solidFill>
                <a:srgbClr val="2570A7"/>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589"/>
          <a:stretch>
            <a:fillRect/>
          </a:stretch>
        </p:blipFill>
        <p:spPr>
          <a:xfrm>
            <a:off x="0" y="28575"/>
            <a:ext cx="12192000" cy="6488766"/>
          </a:xfrm>
          <a:prstGeom prst="rect">
            <a:avLst/>
          </a:prstGeom>
        </p:spPr>
      </p:pic>
      <p:sp>
        <p:nvSpPr>
          <p:cNvPr id="3" name="Rectangle 2">
            <a:extLst>
              <a:ext uri="{FF2B5EF4-FFF2-40B4-BE49-F238E27FC236}">
                <a16:creationId xmlns:a16="http://schemas.microsoft.com/office/drawing/2014/main" id="{88671817-DDB6-B0D0-C342-F2F4F04CECA9}"/>
              </a:ext>
            </a:extLst>
          </p:cNvPr>
          <p:cNvSpPr/>
          <p:nvPr/>
        </p:nvSpPr>
        <p:spPr>
          <a:xfrm>
            <a:off x="11797553" y="0"/>
            <a:ext cx="394447" cy="6858000"/>
          </a:xfrm>
          <a:prstGeom prst="rect">
            <a:avLst/>
          </a:prstGeom>
          <a:solidFill>
            <a:srgbClr val="2570A7"/>
          </a:solidFill>
          <a:ln>
            <a:solidFill>
              <a:srgbClr val="257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C629EB58-140B-C6DE-DA63-452921E13A79}"/>
              </a:ext>
            </a:extLst>
          </p:cNvPr>
          <p:cNvSpPr txBox="1"/>
          <p:nvPr/>
        </p:nvSpPr>
        <p:spPr>
          <a:xfrm>
            <a:off x="7366571" y="6552470"/>
            <a:ext cx="4430982" cy="307777"/>
          </a:xfrm>
          <a:prstGeom prst="rect">
            <a:avLst/>
          </a:prstGeom>
          <a:noFill/>
        </p:spPr>
        <p:txBody>
          <a:bodyPr wrap="square">
            <a:spAutoFit/>
          </a:bodyPr>
          <a:lstStyle/>
          <a:p>
            <a:pPr algn="r"/>
            <a:r>
              <a:rPr lang="en-GB" sz="1400" dirty="0">
                <a:solidFill>
                  <a:srgbClr val="2570A7"/>
                </a:solidFill>
              </a:rPr>
              <a:t>5.</a:t>
            </a:r>
            <a:r>
              <a:rPr lang="el-GR" sz="1400" dirty="0">
                <a:solidFill>
                  <a:srgbClr val="2570A7"/>
                </a:solidFill>
              </a:rPr>
              <a:t> </a:t>
            </a:r>
            <a:r>
              <a:rPr lang="en-US" sz="1400" dirty="0">
                <a:solidFill>
                  <a:srgbClr val="2570A7"/>
                </a:solidFill>
              </a:rPr>
              <a:t>H </a:t>
            </a:r>
            <a:r>
              <a:rPr lang="el-GR" sz="1400" dirty="0">
                <a:solidFill>
                  <a:srgbClr val="2570A7"/>
                </a:solidFill>
              </a:rPr>
              <a:t>σύσταση</a:t>
            </a:r>
            <a:r>
              <a:rPr lang="en-US" sz="1400" dirty="0">
                <a:solidFill>
                  <a:srgbClr val="2570A7"/>
                </a:solidFill>
              </a:rPr>
              <a:t> H.323</a:t>
            </a:r>
            <a:endParaRPr lang="el-GR" sz="1400" dirty="0">
              <a:solidFill>
                <a:srgbClr val="2570A7"/>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7243" b="4984"/>
          <a:stretch>
            <a:fillRect/>
          </a:stretch>
        </p:blipFill>
        <p:spPr>
          <a:xfrm>
            <a:off x="0" y="1201271"/>
            <a:ext cx="12192000" cy="5289176"/>
          </a:xfrm>
          <a:prstGeom prst="rect">
            <a:avLst/>
          </a:prstGeom>
        </p:spPr>
      </p:pic>
      <p:sp>
        <p:nvSpPr>
          <p:cNvPr id="3" name="TextBox 2">
            <a:extLst>
              <a:ext uri="{FF2B5EF4-FFF2-40B4-BE49-F238E27FC236}">
                <a16:creationId xmlns:a16="http://schemas.microsoft.com/office/drawing/2014/main" id="{8683F22A-9D13-769F-082D-2F82753B2298}"/>
              </a:ext>
            </a:extLst>
          </p:cNvPr>
          <p:cNvSpPr txBox="1"/>
          <p:nvPr/>
        </p:nvSpPr>
        <p:spPr>
          <a:xfrm>
            <a:off x="7366571" y="6552470"/>
            <a:ext cx="4430982" cy="307777"/>
          </a:xfrm>
          <a:prstGeom prst="rect">
            <a:avLst/>
          </a:prstGeom>
          <a:noFill/>
        </p:spPr>
        <p:txBody>
          <a:bodyPr wrap="square">
            <a:spAutoFit/>
          </a:bodyPr>
          <a:lstStyle/>
          <a:p>
            <a:pPr algn="r"/>
            <a:r>
              <a:rPr lang="en-GB" sz="1400" dirty="0">
                <a:solidFill>
                  <a:srgbClr val="2570A7"/>
                </a:solidFill>
              </a:rPr>
              <a:t>5.</a:t>
            </a:r>
            <a:r>
              <a:rPr lang="el-GR" sz="1400" dirty="0">
                <a:solidFill>
                  <a:srgbClr val="2570A7"/>
                </a:solidFill>
              </a:rPr>
              <a:t> </a:t>
            </a:r>
            <a:r>
              <a:rPr lang="en-US" sz="1400" dirty="0">
                <a:solidFill>
                  <a:srgbClr val="2570A7"/>
                </a:solidFill>
              </a:rPr>
              <a:t>H </a:t>
            </a:r>
            <a:r>
              <a:rPr lang="el-GR" sz="1400" dirty="0">
                <a:solidFill>
                  <a:srgbClr val="2570A7"/>
                </a:solidFill>
              </a:rPr>
              <a:t>σύσταση</a:t>
            </a:r>
            <a:r>
              <a:rPr lang="en-US" sz="1400" dirty="0">
                <a:solidFill>
                  <a:srgbClr val="2570A7"/>
                </a:solidFill>
              </a:rPr>
              <a:t> H.323</a:t>
            </a:r>
            <a:endParaRPr lang="el-GR" sz="1400" dirty="0">
              <a:solidFill>
                <a:srgbClr val="2570A7"/>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8939"/>
          <a:stretch>
            <a:fillRect/>
          </a:stretch>
        </p:blipFill>
        <p:spPr>
          <a:xfrm>
            <a:off x="0" y="28575"/>
            <a:ext cx="12192000" cy="6192931"/>
          </a:xfrm>
          <a:prstGeom prst="rect">
            <a:avLst/>
          </a:prstGeom>
        </p:spPr>
      </p:pic>
      <p:sp>
        <p:nvSpPr>
          <p:cNvPr id="3" name="Rectangle 2">
            <a:extLst>
              <a:ext uri="{FF2B5EF4-FFF2-40B4-BE49-F238E27FC236}">
                <a16:creationId xmlns:a16="http://schemas.microsoft.com/office/drawing/2014/main" id="{C3348439-09B5-606A-73B6-A0689926DD03}"/>
              </a:ext>
            </a:extLst>
          </p:cNvPr>
          <p:cNvSpPr/>
          <p:nvPr/>
        </p:nvSpPr>
        <p:spPr>
          <a:xfrm>
            <a:off x="11797553" y="0"/>
            <a:ext cx="394447" cy="6858000"/>
          </a:xfrm>
          <a:prstGeom prst="rect">
            <a:avLst/>
          </a:prstGeom>
          <a:solidFill>
            <a:srgbClr val="2570A7"/>
          </a:solidFill>
          <a:ln>
            <a:solidFill>
              <a:srgbClr val="257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D2F702C0-6A66-BF04-0BCC-26AE33C0BCE1}"/>
              </a:ext>
            </a:extLst>
          </p:cNvPr>
          <p:cNvSpPr txBox="1"/>
          <p:nvPr/>
        </p:nvSpPr>
        <p:spPr>
          <a:xfrm>
            <a:off x="7366571" y="6552470"/>
            <a:ext cx="4430982" cy="307777"/>
          </a:xfrm>
          <a:prstGeom prst="rect">
            <a:avLst/>
          </a:prstGeom>
          <a:noFill/>
        </p:spPr>
        <p:txBody>
          <a:bodyPr wrap="square">
            <a:spAutoFit/>
          </a:bodyPr>
          <a:lstStyle/>
          <a:p>
            <a:pPr algn="r"/>
            <a:r>
              <a:rPr lang="en-GB" sz="1400" dirty="0">
                <a:solidFill>
                  <a:srgbClr val="2570A7"/>
                </a:solidFill>
              </a:rPr>
              <a:t>5.</a:t>
            </a:r>
            <a:r>
              <a:rPr lang="el-GR" sz="1400" dirty="0">
                <a:solidFill>
                  <a:srgbClr val="2570A7"/>
                </a:solidFill>
              </a:rPr>
              <a:t> </a:t>
            </a:r>
            <a:r>
              <a:rPr lang="en-US" sz="1400" dirty="0">
                <a:solidFill>
                  <a:srgbClr val="2570A7"/>
                </a:solidFill>
              </a:rPr>
              <a:t>H </a:t>
            </a:r>
            <a:r>
              <a:rPr lang="el-GR" sz="1400" dirty="0">
                <a:solidFill>
                  <a:srgbClr val="2570A7"/>
                </a:solidFill>
              </a:rPr>
              <a:t>σύσταση</a:t>
            </a:r>
            <a:r>
              <a:rPr lang="en-US" sz="1400" dirty="0">
                <a:solidFill>
                  <a:srgbClr val="2570A7"/>
                </a:solidFill>
              </a:rPr>
              <a:t> H.323</a:t>
            </a:r>
            <a:endParaRPr lang="el-GR" sz="1400" dirty="0">
              <a:solidFill>
                <a:srgbClr val="2570A7"/>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76690-0B81-2C78-1100-5E0E47E1830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37C00FF-E54B-7102-C989-E7B20204AB4A}"/>
              </a:ext>
            </a:extLst>
          </p:cNvPr>
          <p:cNvSpPr>
            <a:spLocks noGrp="1"/>
          </p:cNvSpPr>
          <p:nvPr>
            <p:ph type="title"/>
          </p:nvPr>
        </p:nvSpPr>
        <p:spPr/>
        <p:txBody>
          <a:bodyPr>
            <a:normAutofit/>
          </a:bodyPr>
          <a:lstStyle/>
          <a:p>
            <a:r>
              <a:rPr lang="el-GR" sz="12000" dirty="0">
                <a:solidFill>
                  <a:srgbClr val="24A6A6"/>
                </a:solidFill>
              </a:rPr>
              <a:t>6 </a:t>
            </a:r>
            <a:br>
              <a:rPr lang="el-GR" dirty="0"/>
            </a:br>
            <a:r>
              <a:rPr lang="en-GB" dirty="0"/>
              <a:t>Session Initiation Protocol</a:t>
            </a:r>
            <a:r>
              <a:rPr lang="el-GR" dirty="0"/>
              <a:t> (</a:t>
            </a:r>
            <a:r>
              <a:rPr lang="en-GB" dirty="0"/>
              <a:t>SIP)</a:t>
            </a:r>
            <a:endParaRPr lang="el-GR" dirty="0"/>
          </a:p>
        </p:txBody>
      </p:sp>
      <p:sp>
        <p:nvSpPr>
          <p:cNvPr id="6" name="Text Placeholder 5">
            <a:extLst>
              <a:ext uri="{FF2B5EF4-FFF2-40B4-BE49-F238E27FC236}">
                <a16:creationId xmlns:a16="http://schemas.microsoft.com/office/drawing/2014/main" id="{A7B5F8BB-3225-6581-C552-1B33FE0BDB3D}"/>
              </a:ext>
            </a:extLst>
          </p:cNvPr>
          <p:cNvSpPr>
            <a:spLocks noGrp="1"/>
          </p:cNvSpPr>
          <p:nvPr>
            <p:ph type="body" idx="1"/>
          </p:nvPr>
        </p:nvSpPr>
        <p:spPr/>
        <p:txBody>
          <a:bodyPr/>
          <a:lstStyle/>
          <a:p>
            <a:endParaRPr lang="el-GR"/>
          </a:p>
        </p:txBody>
      </p:sp>
      <p:sp>
        <p:nvSpPr>
          <p:cNvPr id="2" name="Rectangle 1">
            <a:extLst>
              <a:ext uri="{FF2B5EF4-FFF2-40B4-BE49-F238E27FC236}">
                <a16:creationId xmlns:a16="http://schemas.microsoft.com/office/drawing/2014/main" id="{FCE75A55-5C71-9403-5A7D-DAE577BACB55}"/>
              </a:ext>
            </a:extLst>
          </p:cNvPr>
          <p:cNvSpPr/>
          <p:nvPr/>
        </p:nvSpPr>
        <p:spPr>
          <a:xfrm>
            <a:off x="11797553" y="0"/>
            <a:ext cx="394447" cy="6858000"/>
          </a:xfrm>
          <a:prstGeom prst="rect">
            <a:avLst/>
          </a:prstGeom>
          <a:solidFill>
            <a:srgbClr val="24A6A6"/>
          </a:solidFill>
          <a:ln>
            <a:solidFill>
              <a:srgbClr val="24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8658754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4527B-A405-E35D-1594-9D0CEE080E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D8679B-A5EE-BA23-3FBD-7596527636E1}"/>
              </a:ext>
            </a:extLst>
          </p:cNvPr>
          <p:cNvSpPr>
            <a:spLocks noGrp="1"/>
          </p:cNvSpPr>
          <p:nvPr>
            <p:ph type="title"/>
          </p:nvPr>
        </p:nvSpPr>
        <p:spPr/>
        <p:txBody>
          <a:bodyPr/>
          <a:lstStyle/>
          <a:p>
            <a:r>
              <a:rPr lang="el-GR" dirty="0"/>
              <a:t>Παραπομπή	</a:t>
            </a:r>
          </a:p>
        </p:txBody>
      </p:sp>
      <p:sp>
        <p:nvSpPr>
          <p:cNvPr id="3" name="Content Placeholder 2">
            <a:extLst>
              <a:ext uri="{FF2B5EF4-FFF2-40B4-BE49-F238E27FC236}">
                <a16:creationId xmlns:a16="http://schemas.microsoft.com/office/drawing/2014/main" id="{384F79F1-6586-2E01-E4F4-4E012A4C665B}"/>
              </a:ext>
            </a:extLst>
          </p:cNvPr>
          <p:cNvSpPr>
            <a:spLocks noGrp="1"/>
          </p:cNvSpPr>
          <p:nvPr>
            <p:ph idx="1"/>
          </p:nvPr>
        </p:nvSpPr>
        <p:spPr/>
        <p:txBody>
          <a:bodyPr/>
          <a:lstStyle/>
          <a:p>
            <a:r>
              <a:rPr lang="el-GR" dirty="0"/>
              <a:t>Δείτε και θυμηθείτε το σχετικό εκπαιδευτικό υλικό για το πρωτόκολλο </a:t>
            </a:r>
            <a:r>
              <a:rPr lang="en-GB" dirty="0"/>
              <a:t>SIP.</a:t>
            </a:r>
            <a:endParaRPr lang="el-GR" dirty="0"/>
          </a:p>
        </p:txBody>
      </p:sp>
      <p:sp>
        <p:nvSpPr>
          <p:cNvPr id="4" name="Rectangle 3">
            <a:extLst>
              <a:ext uri="{FF2B5EF4-FFF2-40B4-BE49-F238E27FC236}">
                <a16:creationId xmlns:a16="http://schemas.microsoft.com/office/drawing/2014/main" id="{FCD780BC-0BD5-7A33-8322-886622D83AD5}"/>
              </a:ext>
            </a:extLst>
          </p:cNvPr>
          <p:cNvSpPr/>
          <p:nvPr/>
        </p:nvSpPr>
        <p:spPr>
          <a:xfrm>
            <a:off x="11797553" y="0"/>
            <a:ext cx="394447" cy="6858000"/>
          </a:xfrm>
          <a:prstGeom prst="rect">
            <a:avLst/>
          </a:prstGeom>
          <a:solidFill>
            <a:srgbClr val="24A6A6"/>
          </a:solidFill>
          <a:ln>
            <a:solidFill>
              <a:srgbClr val="24A6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TextBox 4">
            <a:extLst>
              <a:ext uri="{FF2B5EF4-FFF2-40B4-BE49-F238E27FC236}">
                <a16:creationId xmlns:a16="http://schemas.microsoft.com/office/drawing/2014/main" id="{6DE7CF25-1E87-349E-1FEF-729D9D075F82}"/>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4A6A6"/>
                </a:solidFill>
              </a:rPr>
              <a:t>6</a:t>
            </a:r>
            <a:r>
              <a:rPr lang="en-GB" sz="1400" dirty="0">
                <a:solidFill>
                  <a:srgbClr val="24A6A6"/>
                </a:solidFill>
              </a:rPr>
              <a:t>.</a:t>
            </a:r>
            <a:r>
              <a:rPr lang="el-GR" sz="1400" dirty="0">
                <a:solidFill>
                  <a:srgbClr val="24A6A6"/>
                </a:solidFill>
              </a:rPr>
              <a:t> </a:t>
            </a:r>
            <a:r>
              <a:rPr lang="en-GB" sz="1400" dirty="0">
                <a:solidFill>
                  <a:srgbClr val="24A6A6"/>
                </a:solidFill>
              </a:rPr>
              <a:t>To </a:t>
            </a:r>
            <a:r>
              <a:rPr lang="el-GR" sz="1400" dirty="0">
                <a:solidFill>
                  <a:srgbClr val="24A6A6"/>
                </a:solidFill>
              </a:rPr>
              <a:t>πρωτόκολλο </a:t>
            </a:r>
            <a:r>
              <a:rPr lang="en-GB" sz="1400" dirty="0">
                <a:solidFill>
                  <a:srgbClr val="24A6A6"/>
                </a:solidFill>
              </a:rPr>
              <a:t>SIP</a:t>
            </a:r>
            <a:endParaRPr lang="el-GR" sz="1400" dirty="0">
              <a:solidFill>
                <a:srgbClr val="24A6A6"/>
              </a:solidFill>
            </a:endParaRPr>
          </a:p>
        </p:txBody>
      </p:sp>
    </p:spTree>
    <p:extLst>
      <p:ext uri="{BB962C8B-B14F-4D97-AF65-F5344CB8AC3E}">
        <p14:creationId xmlns:p14="http://schemas.microsoft.com/office/powerpoint/2010/main" val="227116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7AAB1-6CA2-2432-5B72-9E8D4939400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10CB8E2-89B6-DAFB-0AA4-785AB4503590}"/>
              </a:ext>
            </a:extLst>
          </p:cNvPr>
          <p:cNvSpPr>
            <a:spLocks noGrp="1"/>
          </p:cNvSpPr>
          <p:nvPr>
            <p:ph type="title"/>
          </p:nvPr>
        </p:nvSpPr>
        <p:spPr/>
        <p:txBody>
          <a:bodyPr>
            <a:normAutofit fontScale="90000"/>
          </a:bodyPr>
          <a:lstStyle/>
          <a:p>
            <a:r>
              <a:rPr lang="en-GB" sz="13300" dirty="0">
                <a:solidFill>
                  <a:srgbClr val="1EA06A"/>
                </a:solidFill>
              </a:rPr>
              <a:t>7</a:t>
            </a:r>
            <a:r>
              <a:rPr lang="el-GR" sz="13300" dirty="0">
                <a:solidFill>
                  <a:srgbClr val="1EA06A"/>
                </a:solidFill>
              </a:rPr>
              <a:t> </a:t>
            </a:r>
            <a:br>
              <a:rPr lang="el-GR" dirty="0"/>
            </a:br>
            <a:r>
              <a:rPr lang="en-GB" dirty="0"/>
              <a:t>I</a:t>
            </a:r>
            <a:r>
              <a:rPr lang="el-GR" dirty="0" err="1"/>
              <a:t>διοταγή</a:t>
            </a:r>
            <a:r>
              <a:rPr lang="el-GR" dirty="0"/>
              <a:t> πρωτόκολλα βιντεοδιάσκεψης</a:t>
            </a:r>
          </a:p>
        </p:txBody>
      </p:sp>
      <p:sp>
        <p:nvSpPr>
          <p:cNvPr id="6" name="Text Placeholder 5">
            <a:extLst>
              <a:ext uri="{FF2B5EF4-FFF2-40B4-BE49-F238E27FC236}">
                <a16:creationId xmlns:a16="http://schemas.microsoft.com/office/drawing/2014/main" id="{ADF1758A-2972-73D0-6A3F-FB6CAB751EDE}"/>
              </a:ext>
            </a:extLst>
          </p:cNvPr>
          <p:cNvSpPr>
            <a:spLocks noGrp="1"/>
          </p:cNvSpPr>
          <p:nvPr>
            <p:ph type="body" idx="1"/>
          </p:nvPr>
        </p:nvSpPr>
        <p:spPr/>
        <p:txBody>
          <a:bodyPr/>
          <a:lstStyle/>
          <a:p>
            <a:r>
              <a:rPr lang="el-GR" dirty="0"/>
              <a:t>Συγκριτική αρχιτεκτονική:</a:t>
            </a:r>
          </a:p>
          <a:p>
            <a:pPr marL="342900" indent="-342900">
              <a:buFont typeface="Arial" panose="020B0604020202020204" pitchFamily="34" charset="0"/>
              <a:buChar char="•"/>
            </a:pPr>
            <a:r>
              <a:rPr lang="el-GR" dirty="0"/>
              <a:t>Υπηρεσία </a:t>
            </a:r>
            <a:r>
              <a:rPr lang="el-GR" dirty="0" err="1"/>
              <a:t>βιντοδιάσκεψης</a:t>
            </a:r>
            <a:r>
              <a:rPr lang="el-GR" dirty="0"/>
              <a:t> </a:t>
            </a:r>
            <a:r>
              <a:rPr lang="en-GB" dirty="0"/>
              <a:t>Skype </a:t>
            </a:r>
            <a:r>
              <a:rPr lang="en-US" dirty="0"/>
              <a:t>(</a:t>
            </a:r>
            <a:r>
              <a:rPr lang="el-GR" dirty="0"/>
              <a:t>ομότιμη επικοινωνία)</a:t>
            </a:r>
          </a:p>
          <a:p>
            <a:pPr marL="342900" indent="-342900">
              <a:buFont typeface="Arial" panose="020B0604020202020204" pitchFamily="34" charset="0"/>
              <a:buChar char="•"/>
            </a:pPr>
            <a:r>
              <a:rPr lang="el-GR" dirty="0"/>
              <a:t>Υπηρεσίες βασισμένες σε κεντρικούς εξυπηρετητές </a:t>
            </a:r>
            <a:r>
              <a:rPr lang="en-GB" dirty="0"/>
              <a:t>Flash </a:t>
            </a:r>
            <a:r>
              <a:rPr lang="en-US" dirty="0"/>
              <a:t>(</a:t>
            </a:r>
            <a:r>
              <a:rPr lang="en-GB" dirty="0"/>
              <a:t>Adobe)</a:t>
            </a:r>
            <a:endParaRPr lang="el-GR" dirty="0"/>
          </a:p>
        </p:txBody>
      </p:sp>
      <p:sp>
        <p:nvSpPr>
          <p:cNvPr id="2" name="Rectangle 1">
            <a:extLst>
              <a:ext uri="{FF2B5EF4-FFF2-40B4-BE49-F238E27FC236}">
                <a16:creationId xmlns:a16="http://schemas.microsoft.com/office/drawing/2014/main" id="{3BAFA372-B7F6-44EB-E875-CAEFABA99A6E}"/>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3277827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B42D2-B49B-97AF-A34F-AFCC00A4DD7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740835E-53E6-598F-F38A-32EBB22AE610}"/>
              </a:ext>
            </a:extLst>
          </p:cNvPr>
          <p:cNvSpPr>
            <a:spLocks noGrp="1"/>
          </p:cNvSpPr>
          <p:nvPr>
            <p:ph type="title"/>
          </p:nvPr>
        </p:nvSpPr>
        <p:spPr/>
        <p:txBody>
          <a:bodyPr/>
          <a:lstStyle/>
          <a:p>
            <a:r>
              <a:rPr lang="el-GR" dirty="0"/>
              <a:t>Στόχοι Ενότητας 7</a:t>
            </a:r>
          </a:p>
        </p:txBody>
      </p:sp>
      <p:sp>
        <p:nvSpPr>
          <p:cNvPr id="5" name="Content Placeholder 4">
            <a:extLst>
              <a:ext uri="{FF2B5EF4-FFF2-40B4-BE49-F238E27FC236}">
                <a16:creationId xmlns:a16="http://schemas.microsoft.com/office/drawing/2014/main" id="{5061D26A-B2A3-8C40-AD69-CB4CF8339B14}"/>
              </a:ext>
            </a:extLst>
          </p:cNvPr>
          <p:cNvSpPr>
            <a:spLocks noGrp="1"/>
          </p:cNvSpPr>
          <p:nvPr>
            <p:ph idx="1"/>
          </p:nvPr>
        </p:nvSpPr>
        <p:spPr>
          <a:xfrm>
            <a:off x="838200" y="1825624"/>
            <a:ext cx="7463118" cy="4808639"/>
          </a:xfrm>
        </p:spPr>
        <p:txBody>
          <a:bodyPr/>
          <a:lstStyle/>
          <a:p>
            <a:pPr>
              <a:buClr>
                <a:srgbClr val="1EA06A"/>
              </a:buClr>
              <a:buFont typeface="Wingdings" panose="05000000000000000000" pitchFamily="2" charset="2"/>
              <a:buChar char="ü"/>
            </a:pPr>
            <a:r>
              <a:rPr lang="el-GR" dirty="0"/>
              <a:t>να περιγράφετε τα </a:t>
            </a:r>
            <a:r>
              <a:rPr lang="el-GR" dirty="0" err="1"/>
              <a:t>ιδιοταγή</a:t>
            </a:r>
            <a:r>
              <a:rPr lang="el-GR" dirty="0"/>
              <a:t> πρωτόκολλα και τις κλειστές αρχιτεκτονικές</a:t>
            </a:r>
          </a:p>
          <a:p>
            <a:pPr>
              <a:buClr>
                <a:srgbClr val="1EA06A"/>
              </a:buClr>
              <a:buFont typeface="Wingdings" panose="05000000000000000000" pitchFamily="2" charset="2"/>
              <a:buChar char="ü"/>
            </a:pPr>
            <a:r>
              <a:rPr lang="el-GR" dirty="0"/>
              <a:t>να εξηγείτε τη βασική λειτουργία </a:t>
            </a:r>
            <a:r>
              <a:rPr lang="el-GR" dirty="0" err="1"/>
              <a:t>ιδιοταγών</a:t>
            </a:r>
            <a:r>
              <a:rPr lang="el-GR" dirty="0"/>
              <a:t> υπηρεσιών όπως το Skype</a:t>
            </a:r>
          </a:p>
          <a:p>
            <a:pPr>
              <a:buClr>
                <a:srgbClr val="1EA06A"/>
              </a:buClr>
              <a:buFont typeface="Wingdings" panose="05000000000000000000" pitchFamily="2" charset="2"/>
              <a:buChar char="ü"/>
            </a:pPr>
            <a:r>
              <a:rPr lang="el-GR" dirty="0"/>
              <a:t>να αναγνωρίζετε τον ρόλο του P2P και του NAT </a:t>
            </a:r>
            <a:r>
              <a:rPr lang="el-GR" dirty="0" err="1"/>
              <a:t>traversal</a:t>
            </a:r>
            <a:endParaRPr lang="el-GR" dirty="0"/>
          </a:p>
          <a:p>
            <a:pPr>
              <a:buClr>
                <a:srgbClr val="1EA06A"/>
              </a:buClr>
              <a:buFont typeface="Wingdings" panose="05000000000000000000" pitchFamily="2" charset="2"/>
              <a:buChar char="ü"/>
            </a:pPr>
            <a:r>
              <a:rPr lang="el-GR" dirty="0"/>
              <a:t>να συγκρίνετε κλειστές υπηρεσίες με Flash-</a:t>
            </a:r>
            <a:r>
              <a:rPr lang="el-GR" dirty="0" err="1"/>
              <a:t>based</a:t>
            </a:r>
            <a:r>
              <a:rPr lang="el-GR" dirty="0"/>
              <a:t> προσεγγίσεις</a:t>
            </a:r>
          </a:p>
          <a:p>
            <a:pPr>
              <a:buClr>
                <a:srgbClr val="1EA06A"/>
              </a:buClr>
              <a:buFont typeface="Wingdings" panose="05000000000000000000" pitchFamily="2" charset="2"/>
              <a:buChar char="ü"/>
            </a:pPr>
            <a:endParaRPr lang="el-GR" dirty="0"/>
          </a:p>
        </p:txBody>
      </p:sp>
      <p:sp>
        <p:nvSpPr>
          <p:cNvPr id="2" name="Rectangle 1">
            <a:extLst>
              <a:ext uri="{FF2B5EF4-FFF2-40B4-BE49-F238E27FC236}">
                <a16:creationId xmlns:a16="http://schemas.microsoft.com/office/drawing/2014/main" id="{727FA823-DD36-FDE7-654B-042A9FC19F6D}"/>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3" name="Graphic 2" descr="Bullseye with solid fill">
            <a:extLst>
              <a:ext uri="{FF2B5EF4-FFF2-40B4-BE49-F238E27FC236}">
                <a16:creationId xmlns:a16="http://schemas.microsoft.com/office/drawing/2014/main" id="{AE14F33B-DC49-45B3-B4B6-800E3357298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01318" y="1376082"/>
            <a:ext cx="3496235" cy="3496235"/>
          </a:xfrm>
          <a:prstGeom prst="rect">
            <a:avLst/>
          </a:prstGeom>
        </p:spPr>
      </p:pic>
    </p:spTree>
    <p:extLst>
      <p:ext uri="{BB962C8B-B14F-4D97-AF65-F5344CB8AC3E}">
        <p14:creationId xmlns:p14="http://schemas.microsoft.com/office/powerpoint/2010/main" val="371557243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DAACA-C111-52FE-ED97-D6F23C9A60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82008C-6FF6-5F35-9077-B5EA55A1C31D}"/>
              </a:ext>
            </a:extLst>
          </p:cNvPr>
          <p:cNvSpPr>
            <a:spLocks noGrp="1"/>
          </p:cNvSpPr>
          <p:nvPr>
            <p:ph type="title"/>
          </p:nvPr>
        </p:nvSpPr>
        <p:spPr/>
        <p:txBody>
          <a:bodyPr/>
          <a:lstStyle/>
          <a:p>
            <a:r>
              <a:rPr lang="el-GR" dirty="0"/>
              <a:t>Κεντρική ιδέα</a:t>
            </a:r>
          </a:p>
        </p:txBody>
      </p:sp>
      <p:sp>
        <p:nvSpPr>
          <p:cNvPr id="3" name="Content Placeholder 2">
            <a:extLst>
              <a:ext uri="{FF2B5EF4-FFF2-40B4-BE49-F238E27FC236}">
                <a16:creationId xmlns:a16="http://schemas.microsoft.com/office/drawing/2014/main" id="{3B4F23BD-7B09-19AC-5AFC-6570EFE6DDE2}"/>
              </a:ext>
            </a:extLst>
          </p:cNvPr>
          <p:cNvSpPr>
            <a:spLocks noGrp="1"/>
          </p:cNvSpPr>
          <p:nvPr>
            <p:ph idx="1"/>
          </p:nvPr>
        </p:nvSpPr>
        <p:spPr/>
        <p:txBody>
          <a:bodyPr/>
          <a:lstStyle/>
          <a:p>
            <a:pPr>
              <a:buClr>
                <a:srgbClr val="26A93A"/>
              </a:buClr>
            </a:pPr>
            <a:r>
              <a:rPr lang="el-GR" dirty="0"/>
              <a:t>Οι </a:t>
            </a:r>
            <a:r>
              <a:rPr lang="el-GR" dirty="0" err="1"/>
              <a:t>ιδιοταγείς</a:t>
            </a:r>
            <a:r>
              <a:rPr lang="el-GR" dirty="0"/>
              <a:t> υπηρεσίες προσφέρουν λειτουργικότητα αλλά περιορίζουν τη </a:t>
            </a:r>
            <a:r>
              <a:rPr lang="el-GR" dirty="0" err="1"/>
              <a:t>διαλειτουργικότητα</a:t>
            </a:r>
            <a:endParaRPr lang="el-GR" dirty="0"/>
          </a:p>
          <a:p>
            <a:pPr>
              <a:buClr>
                <a:srgbClr val="26A93A"/>
              </a:buClr>
            </a:pPr>
            <a:r>
              <a:rPr lang="el-GR" dirty="0"/>
              <a:t>Το Skype αξιοποίησε P2P μηχανισμούς και προσαρμογή ποιότητας στις συνθήκες του δικτύου </a:t>
            </a:r>
          </a:p>
          <a:p>
            <a:pPr>
              <a:buClr>
                <a:srgbClr val="26A93A"/>
              </a:buClr>
            </a:pPr>
            <a:r>
              <a:rPr lang="el-GR" dirty="0"/>
              <a:t>Ο </a:t>
            </a:r>
            <a:r>
              <a:rPr lang="en-GB" dirty="0"/>
              <a:t>Flash Media Server </a:t>
            </a:r>
            <a:r>
              <a:rPr lang="el-GR" dirty="0"/>
              <a:t>επέτρεψε, για πρώτη φορά, την ανάπτυξη υπηρεσιών βιντεοδιάσκεψης που χρησιμοποιούσαν </a:t>
            </a:r>
            <a:r>
              <a:rPr lang="el-GR" dirty="0" err="1"/>
              <a:t>φυλλομετρητή</a:t>
            </a:r>
            <a:endParaRPr lang="el-GR" dirty="0"/>
          </a:p>
          <a:p>
            <a:pPr>
              <a:buClr>
                <a:srgbClr val="26A93A"/>
              </a:buClr>
            </a:pPr>
            <a:endParaRPr lang="el-GR" dirty="0"/>
          </a:p>
        </p:txBody>
      </p:sp>
      <p:sp>
        <p:nvSpPr>
          <p:cNvPr id="4" name="Rectangle 3">
            <a:extLst>
              <a:ext uri="{FF2B5EF4-FFF2-40B4-BE49-F238E27FC236}">
                <a16:creationId xmlns:a16="http://schemas.microsoft.com/office/drawing/2014/main" id="{D8E9741D-3234-03E6-7F40-5D3D51B3C9DB}"/>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8162900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1BD09-D77B-C828-E64B-47BB0B039F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7A351F-3719-BB87-D7E8-B972B56FF08E}"/>
              </a:ext>
            </a:extLst>
          </p:cNvPr>
          <p:cNvSpPr>
            <a:spLocks noGrp="1"/>
          </p:cNvSpPr>
          <p:nvPr>
            <p:ph type="title"/>
          </p:nvPr>
        </p:nvSpPr>
        <p:spPr/>
        <p:txBody>
          <a:bodyPr/>
          <a:lstStyle/>
          <a:p>
            <a:r>
              <a:rPr lang="el-GR" dirty="0"/>
              <a:t>Δομή Ενότητας 7</a:t>
            </a:r>
          </a:p>
        </p:txBody>
      </p:sp>
      <p:sp>
        <p:nvSpPr>
          <p:cNvPr id="3" name="Content Placeholder 2">
            <a:extLst>
              <a:ext uri="{FF2B5EF4-FFF2-40B4-BE49-F238E27FC236}">
                <a16:creationId xmlns:a16="http://schemas.microsoft.com/office/drawing/2014/main" id="{0B9EA669-D626-CEDD-690F-7C6B75F64C81}"/>
              </a:ext>
            </a:extLst>
          </p:cNvPr>
          <p:cNvSpPr>
            <a:spLocks noGrp="1"/>
          </p:cNvSpPr>
          <p:nvPr>
            <p:ph idx="1"/>
          </p:nvPr>
        </p:nvSpPr>
        <p:spPr/>
        <p:txBody>
          <a:bodyPr/>
          <a:lstStyle/>
          <a:p>
            <a:r>
              <a:rPr lang="el-GR" dirty="0"/>
              <a:t>Ιδιωτικά πρωτόκολλα και κλειστές αρχιτεκτονικές</a:t>
            </a:r>
          </a:p>
          <a:p>
            <a:r>
              <a:rPr lang="en-US" dirty="0"/>
              <a:t>Skype </a:t>
            </a:r>
            <a:r>
              <a:rPr lang="el-GR" dirty="0"/>
              <a:t>και </a:t>
            </a:r>
            <a:r>
              <a:rPr lang="en-US" dirty="0"/>
              <a:t>P2P Voice-over-IP</a:t>
            </a:r>
          </a:p>
          <a:p>
            <a:r>
              <a:rPr lang="en-US" dirty="0"/>
              <a:t>NAT traversal </a:t>
            </a:r>
            <a:r>
              <a:rPr lang="el-GR" dirty="0"/>
              <a:t>και </a:t>
            </a:r>
            <a:r>
              <a:rPr lang="en-US" dirty="0"/>
              <a:t>relays</a:t>
            </a:r>
          </a:p>
          <a:p>
            <a:r>
              <a:rPr lang="en-US" dirty="0"/>
              <a:t>Flash-based </a:t>
            </a:r>
            <a:r>
              <a:rPr lang="el-GR" dirty="0"/>
              <a:t>εφαρμογές και πλεονεκτήματα/μειονεκτήματα</a:t>
            </a:r>
          </a:p>
          <a:p>
            <a:endParaRPr lang="el-GR" dirty="0"/>
          </a:p>
        </p:txBody>
      </p:sp>
      <p:sp>
        <p:nvSpPr>
          <p:cNvPr id="4" name="Rectangle 3">
            <a:extLst>
              <a:ext uri="{FF2B5EF4-FFF2-40B4-BE49-F238E27FC236}">
                <a16:creationId xmlns:a16="http://schemas.microsoft.com/office/drawing/2014/main" id="{F1181E6C-EF01-5E11-52E7-FC5A52E403B7}"/>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8274175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930"/>
          <a:stretch>
            <a:fillRect/>
          </a:stretch>
        </p:blipFill>
        <p:spPr>
          <a:xfrm>
            <a:off x="0" y="28575"/>
            <a:ext cx="12192000" cy="6533590"/>
          </a:xfrm>
          <a:prstGeom prst="rect">
            <a:avLst/>
          </a:prstGeom>
        </p:spPr>
      </p:pic>
      <p:sp>
        <p:nvSpPr>
          <p:cNvPr id="3" name="Rectangle 2">
            <a:extLst>
              <a:ext uri="{FF2B5EF4-FFF2-40B4-BE49-F238E27FC236}">
                <a16:creationId xmlns:a16="http://schemas.microsoft.com/office/drawing/2014/main" id="{6E677BB8-0830-6A52-688B-361DACD9C3BC}"/>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6494B7E6-ED7A-F7B3-600C-D481571765BE}"/>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1EA06A"/>
                </a:solidFill>
              </a:rPr>
              <a:t>7</a:t>
            </a:r>
            <a:r>
              <a:rPr lang="en-GB" sz="1400" dirty="0">
                <a:solidFill>
                  <a:srgbClr val="1EA06A"/>
                </a:solidFill>
              </a:rPr>
              <a:t>. </a:t>
            </a:r>
            <a:r>
              <a:rPr lang="el-GR" sz="1400" dirty="0" err="1">
                <a:solidFill>
                  <a:srgbClr val="1EA06A"/>
                </a:solidFill>
              </a:rPr>
              <a:t>Ιδιοταγή</a:t>
            </a:r>
            <a:r>
              <a:rPr lang="el-GR" sz="1400" dirty="0">
                <a:solidFill>
                  <a:srgbClr val="1EA06A"/>
                </a:solidFill>
              </a:rPr>
              <a:t> </a:t>
            </a:r>
            <a:r>
              <a:rPr lang="en-GB" sz="1400" dirty="0">
                <a:solidFill>
                  <a:srgbClr val="1EA06A"/>
                </a:solidFill>
              </a:rPr>
              <a:t> </a:t>
            </a:r>
            <a:r>
              <a:rPr lang="el-GR" sz="1400" dirty="0">
                <a:solidFill>
                  <a:srgbClr val="1EA06A"/>
                </a:solidFill>
              </a:rPr>
              <a:t>πρωτόκολλα β-δ</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7F81C-65A8-4EBB-B7E1-F2E9D0375FFA}"/>
              </a:ext>
            </a:extLst>
          </p:cNvPr>
          <p:cNvSpPr>
            <a:spLocks noGrp="1"/>
          </p:cNvSpPr>
          <p:nvPr>
            <p:ph type="title"/>
          </p:nvPr>
        </p:nvSpPr>
        <p:spPr/>
        <p:txBody>
          <a:bodyPr/>
          <a:lstStyle/>
          <a:p>
            <a:r>
              <a:rPr lang="el-GR" dirty="0"/>
              <a:t>Το παράδειγμα του </a:t>
            </a:r>
            <a:r>
              <a:rPr lang="en-GB" dirty="0"/>
              <a:t>Skype</a:t>
            </a:r>
            <a:endParaRPr lang="el-GR" dirty="0"/>
          </a:p>
        </p:txBody>
      </p:sp>
      <p:sp>
        <p:nvSpPr>
          <p:cNvPr id="3" name="Text Placeholder 2">
            <a:extLst>
              <a:ext uri="{FF2B5EF4-FFF2-40B4-BE49-F238E27FC236}">
                <a16:creationId xmlns:a16="http://schemas.microsoft.com/office/drawing/2014/main" id="{93871B04-7350-CC26-32AF-EFF3CCF88782}"/>
              </a:ext>
            </a:extLst>
          </p:cNvPr>
          <p:cNvSpPr>
            <a:spLocks noGrp="1"/>
          </p:cNvSpPr>
          <p:nvPr>
            <p:ph type="body" idx="1"/>
          </p:nvPr>
        </p:nvSpPr>
        <p:spPr/>
        <p:txBody>
          <a:bodyPr/>
          <a:lstStyle/>
          <a:p>
            <a:endParaRPr lang="el-GR" dirty="0"/>
          </a:p>
        </p:txBody>
      </p:sp>
      <p:sp>
        <p:nvSpPr>
          <p:cNvPr id="4" name="Rectangle 3">
            <a:extLst>
              <a:ext uri="{FF2B5EF4-FFF2-40B4-BE49-F238E27FC236}">
                <a16:creationId xmlns:a16="http://schemas.microsoft.com/office/drawing/2014/main" id="{C2574315-4ACE-29D6-38EC-23BA2D9C5297}"/>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TextBox 4">
            <a:extLst>
              <a:ext uri="{FF2B5EF4-FFF2-40B4-BE49-F238E27FC236}">
                <a16:creationId xmlns:a16="http://schemas.microsoft.com/office/drawing/2014/main" id="{FB1BAD2F-5C68-DD5F-9F97-395770889E32}"/>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1EA06A"/>
                </a:solidFill>
              </a:rPr>
              <a:t>7</a:t>
            </a:r>
            <a:r>
              <a:rPr lang="en-GB" sz="1400" dirty="0">
                <a:solidFill>
                  <a:srgbClr val="1EA06A"/>
                </a:solidFill>
              </a:rPr>
              <a:t>. </a:t>
            </a:r>
            <a:r>
              <a:rPr lang="el-GR" sz="1400" dirty="0" err="1">
                <a:solidFill>
                  <a:srgbClr val="1EA06A"/>
                </a:solidFill>
              </a:rPr>
              <a:t>Ιδιοταγή</a:t>
            </a:r>
            <a:r>
              <a:rPr lang="el-GR" sz="1400" dirty="0">
                <a:solidFill>
                  <a:srgbClr val="1EA06A"/>
                </a:solidFill>
              </a:rPr>
              <a:t> </a:t>
            </a:r>
            <a:r>
              <a:rPr lang="en-GB" sz="1400" dirty="0">
                <a:solidFill>
                  <a:srgbClr val="1EA06A"/>
                </a:solidFill>
              </a:rPr>
              <a:t> </a:t>
            </a:r>
            <a:r>
              <a:rPr lang="el-GR" sz="1400" dirty="0">
                <a:solidFill>
                  <a:srgbClr val="1EA06A"/>
                </a:solidFill>
              </a:rPr>
              <a:t>πρωτόκολλα β-δ</a:t>
            </a:r>
          </a:p>
        </p:txBody>
      </p:sp>
    </p:spTree>
    <p:extLst>
      <p:ext uri="{BB962C8B-B14F-4D97-AF65-F5344CB8AC3E}">
        <p14:creationId xmlns:p14="http://schemas.microsoft.com/office/powerpoint/2010/main" val="251248733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666"/>
          <a:stretch>
            <a:fillRect/>
          </a:stretch>
        </p:blipFill>
        <p:spPr>
          <a:xfrm>
            <a:off x="0" y="28575"/>
            <a:ext cx="12192000" cy="6551519"/>
          </a:xfrm>
          <a:prstGeom prst="rect">
            <a:avLst/>
          </a:prstGeom>
        </p:spPr>
      </p:pic>
      <p:sp>
        <p:nvSpPr>
          <p:cNvPr id="3" name="Rectangle 2">
            <a:extLst>
              <a:ext uri="{FF2B5EF4-FFF2-40B4-BE49-F238E27FC236}">
                <a16:creationId xmlns:a16="http://schemas.microsoft.com/office/drawing/2014/main" id="{22C3D5DA-6676-956B-F4C8-05D49C3E9845}"/>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B46940B3-5B27-27F9-CF49-F0393A08311B}"/>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1EA06A"/>
                </a:solidFill>
              </a:rPr>
              <a:t>7</a:t>
            </a:r>
            <a:r>
              <a:rPr lang="en-GB" sz="1400" dirty="0">
                <a:solidFill>
                  <a:srgbClr val="1EA06A"/>
                </a:solidFill>
              </a:rPr>
              <a:t>. </a:t>
            </a:r>
            <a:r>
              <a:rPr lang="el-GR" sz="1400" dirty="0" err="1">
                <a:solidFill>
                  <a:srgbClr val="1EA06A"/>
                </a:solidFill>
              </a:rPr>
              <a:t>Ιδιοταγή</a:t>
            </a:r>
            <a:r>
              <a:rPr lang="el-GR" sz="1400" dirty="0">
                <a:solidFill>
                  <a:srgbClr val="1EA06A"/>
                </a:solidFill>
              </a:rPr>
              <a:t> </a:t>
            </a:r>
            <a:r>
              <a:rPr lang="en-GB" sz="1400" dirty="0">
                <a:solidFill>
                  <a:srgbClr val="1EA06A"/>
                </a:solidFill>
              </a:rPr>
              <a:t> </a:t>
            </a:r>
            <a:r>
              <a:rPr lang="el-GR" sz="1400" dirty="0">
                <a:solidFill>
                  <a:srgbClr val="1EA06A"/>
                </a:solidFill>
              </a:rPr>
              <a:t>πρωτόκολλα β-δ</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589"/>
          <a:stretch>
            <a:fillRect/>
          </a:stretch>
        </p:blipFill>
        <p:spPr>
          <a:xfrm>
            <a:off x="0" y="28575"/>
            <a:ext cx="12192000" cy="6488766"/>
          </a:xfrm>
          <a:prstGeom prst="rect">
            <a:avLst/>
          </a:prstGeom>
        </p:spPr>
      </p:pic>
      <p:sp>
        <p:nvSpPr>
          <p:cNvPr id="3" name="Rectangle 2">
            <a:extLst>
              <a:ext uri="{FF2B5EF4-FFF2-40B4-BE49-F238E27FC236}">
                <a16:creationId xmlns:a16="http://schemas.microsoft.com/office/drawing/2014/main" id="{DABDA009-8584-445E-09D2-B595DD46B8E2}"/>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12C1E6F9-8349-B405-5FA3-2A39F210BBB7}"/>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1EA06A"/>
                </a:solidFill>
              </a:rPr>
              <a:t>7</a:t>
            </a:r>
            <a:r>
              <a:rPr lang="en-GB" sz="1400" dirty="0">
                <a:solidFill>
                  <a:srgbClr val="1EA06A"/>
                </a:solidFill>
              </a:rPr>
              <a:t>. </a:t>
            </a:r>
            <a:r>
              <a:rPr lang="el-GR" sz="1400" dirty="0" err="1">
                <a:solidFill>
                  <a:srgbClr val="1EA06A"/>
                </a:solidFill>
              </a:rPr>
              <a:t>Ιδιοταγή</a:t>
            </a:r>
            <a:r>
              <a:rPr lang="el-GR" sz="1400" dirty="0">
                <a:solidFill>
                  <a:srgbClr val="1EA06A"/>
                </a:solidFill>
              </a:rPr>
              <a:t> </a:t>
            </a:r>
            <a:r>
              <a:rPr lang="en-GB" sz="1400" dirty="0">
                <a:solidFill>
                  <a:srgbClr val="1EA06A"/>
                </a:solidFill>
              </a:rPr>
              <a:t> </a:t>
            </a:r>
            <a:r>
              <a:rPr lang="el-GR" sz="1400" dirty="0">
                <a:solidFill>
                  <a:srgbClr val="1EA06A"/>
                </a:solidFill>
              </a:rPr>
              <a:t>πρωτόκολλα β-δ</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853"/>
          <a:stretch>
            <a:fillRect/>
          </a:stretch>
        </p:blipFill>
        <p:spPr>
          <a:xfrm>
            <a:off x="0" y="28575"/>
            <a:ext cx="12192000" cy="6470837"/>
          </a:xfrm>
          <a:prstGeom prst="rect">
            <a:avLst/>
          </a:prstGeom>
        </p:spPr>
      </p:pic>
      <p:sp>
        <p:nvSpPr>
          <p:cNvPr id="3" name="Rectangle 2">
            <a:extLst>
              <a:ext uri="{FF2B5EF4-FFF2-40B4-BE49-F238E27FC236}">
                <a16:creationId xmlns:a16="http://schemas.microsoft.com/office/drawing/2014/main" id="{E851228D-C742-19FD-860F-5911D101E988}"/>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9D960874-27C0-E02C-DF79-2A8BF0F4DBEE}"/>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1EA06A"/>
                </a:solidFill>
              </a:rPr>
              <a:t>7</a:t>
            </a:r>
            <a:r>
              <a:rPr lang="en-GB" sz="1400" dirty="0">
                <a:solidFill>
                  <a:srgbClr val="1EA06A"/>
                </a:solidFill>
              </a:rPr>
              <a:t>. </a:t>
            </a:r>
            <a:r>
              <a:rPr lang="el-GR" sz="1400" dirty="0" err="1">
                <a:solidFill>
                  <a:srgbClr val="1EA06A"/>
                </a:solidFill>
              </a:rPr>
              <a:t>Ιδιοταγή</a:t>
            </a:r>
            <a:r>
              <a:rPr lang="el-GR" sz="1400" dirty="0">
                <a:solidFill>
                  <a:srgbClr val="1EA06A"/>
                </a:solidFill>
              </a:rPr>
              <a:t> </a:t>
            </a:r>
            <a:r>
              <a:rPr lang="en-GB" sz="1400" dirty="0">
                <a:solidFill>
                  <a:srgbClr val="1EA06A"/>
                </a:solidFill>
              </a:rPr>
              <a:t> </a:t>
            </a:r>
            <a:r>
              <a:rPr lang="el-GR" sz="1400" dirty="0">
                <a:solidFill>
                  <a:srgbClr val="1EA06A"/>
                </a:solidFill>
              </a:rPr>
              <a:t>πρωτόκολλα β-δ</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5380"/>
          <a:stretch>
            <a:fillRect/>
          </a:stretch>
        </p:blipFill>
        <p:spPr>
          <a:xfrm>
            <a:off x="0" y="28575"/>
            <a:ext cx="12192000" cy="6434978"/>
          </a:xfrm>
          <a:prstGeom prst="rect">
            <a:avLst/>
          </a:prstGeom>
        </p:spPr>
      </p:pic>
      <p:sp>
        <p:nvSpPr>
          <p:cNvPr id="3" name="Rectangle 2">
            <a:extLst>
              <a:ext uri="{FF2B5EF4-FFF2-40B4-BE49-F238E27FC236}">
                <a16:creationId xmlns:a16="http://schemas.microsoft.com/office/drawing/2014/main" id="{2D75942B-DFEC-FB7C-7202-381E7AA76524}"/>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784C73F2-1EDE-5075-A179-3FA6A30FB13C}"/>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1EA06A"/>
                </a:solidFill>
              </a:rPr>
              <a:t>7</a:t>
            </a:r>
            <a:r>
              <a:rPr lang="en-GB" sz="1400" dirty="0">
                <a:solidFill>
                  <a:srgbClr val="1EA06A"/>
                </a:solidFill>
              </a:rPr>
              <a:t>. </a:t>
            </a:r>
            <a:r>
              <a:rPr lang="el-GR" sz="1400" dirty="0" err="1">
                <a:solidFill>
                  <a:srgbClr val="1EA06A"/>
                </a:solidFill>
              </a:rPr>
              <a:t>Ιδιοταγή</a:t>
            </a:r>
            <a:r>
              <a:rPr lang="el-GR" sz="1400" dirty="0">
                <a:solidFill>
                  <a:srgbClr val="1EA06A"/>
                </a:solidFill>
              </a:rPr>
              <a:t> </a:t>
            </a:r>
            <a:r>
              <a:rPr lang="en-GB" sz="1400" dirty="0">
                <a:solidFill>
                  <a:srgbClr val="1EA06A"/>
                </a:solidFill>
              </a:rPr>
              <a:t> </a:t>
            </a:r>
            <a:r>
              <a:rPr lang="el-GR" sz="1400" dirty="0">
                <a:solidFill>
                  <a:srgbClr val="1EA06A"/>
                </a:solidFill>
              </a:rPr>
              <a:t>πρωτόκολλα β-δ</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4589"/>
          <a:stretch>
            <a:fillRect/>
          </a:stretch>
        </p:blipFill>
        <p:spPr>
          <a:xfrm>
            <a:off x="0" y="28575"/>
            <a:ext cx="12192000" cy="6488766"/>
          </a:xfrm>
          <a:prstGeom prst="rect">
            <a:avLst/>
          </a:prstGeom>
        </p:spPr>
      </p:pic>
      <p:sp>
        <p:nvSpPr>
          <p:cNvPr id="3" name="Rectangle 2">
            <a:extLst>
              <a:ext uri="{FF2B5EF4-FFF2-40B4-BE49-F238E27FC236}">
                <a16:creationId xmlns:a16="http://schemas.microsoft.com/office/drawing/2014/main" id="{CF62948A-E8BE-4DC7-2A33-557AFF626557}"/>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291494D5-D48D-9218-74FF-05E8E3F8A61F}"/>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1EA06A"/>
                </a:solidFill>
              </a:rPr>
              <a:t>7</a:t>
            </a:r>
            <a:r>
              <a:rPr lang="en-GB" sz="1400" dirty="0">
                <a:solidFill>
                  <a:srgbClr val="1EA06A"/>
                </a:solidFill>
              </a:rPr>
              <a:t>. </a:t>
            </a:r>
            <a:r>
              <a:rPr lang="el-GR" sz="1400" dirty="0" err="1">
                <a:solidFill>
                  <a:srgbClr val="1EA06A"/>
                </a:solidFill>
              </a:rPr>
              <a:t>Ιδιοταγή</a:t>
            </a:r>
            <a:r>
              <a:rPr lang="el-GR" sz="1400" dirty="0">
                <a:solidFill>
                  <a:srgbClr val="1EA06A"/>
                </a:solidFill>
              </a:rPr>
              <a:t> </a:t>
            </a:r>
            <a:r>
              <a:rPr lang="en-GB" sz="1400" dirty="0">
                <a:solidFill>
                  <a:srgbClr val="1EA06A"/>
                </a:solidFill>
              </a:rPr>
              <a:t> </a:t>
            </a:r>
            <a:r>
              <a:rPr lang="el-GR" sz="1400" dirty="0">
                <a:solidFill>
                  <a:srgbClr val="1EA06A"/>
                </a:solidFill>
              </a:rPr>
              <a:t>πρωτόκολλα β-δ</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23742-D66C-9751-2B89-7067746ACB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7A4033-B967-2438-AB84-0AD5BEFF3427}"/>
              </a:ext>
            </a:extLst>
          </p:cNvPr>
          <p:cNvSpPr>
            <a:spLocks noGrp="1"/>
          </p:cNvSpPr>
          <p:nvPr>
            <p:ph type="title"/>
          </p:nvPr>
        </p:nvSpPr>
        <p:spPr/>
        <p:txBody>
          <a:bodyPr/>
          <a:lstStyle/>
          <a:p>
            <a:r>
              <a:rPr lang="el-GR" dirty="0"/>
              <a:t>Το παράδειγμα βιντεοδιάσκεψης με </a:t>
            </a:r>
            <a:r>
              <a:rPr lang="en-GB" dirty="0"/>
              <a:t>Flash/Adobe</a:t>
            </a:r>
            <a:endParaRPr lang="el-GR" dirty="0"/>
          </a:p>
        </p:txBody>
      </p:sp>
      <p:sp>
        <p:nvSpPr>
          <p:cNvPr id="3" name="Text Placeholder 2">
            <a:extLst>
              <a:ext uri="{FF2B5EF4-FFF2-40B4-BE49-F238E27FC236}">
                <a16:creationId xmlns:a16="http://schemas.microsoft.com/office/drawing/2014/main" id="{06B01C7F-8511-5B78-14EB-B57790D9DF37}"/>
              </a:ext>
            </a:extLst>
          </p:cNvPr>
          <p:cNvSpPr>
            <a:spLocks noGrp="1"/>
          </p:cNvSpPr>
          <p:nvPr>
            <p:ph type="body" idx="1"/>
          </p:nvPr>
        </p:nvSpPr>
        <p:spPr/>
        <p:txBody>
          <a:bodyPr/>
          <a:lstStyle/>
          <a:p>
            <a:endParaRPr lang="el-GR" dirty="0"/>
          </a:p>
        </p:txBody>
      </p:sp>
      <p:sp>
        <p:nvSpPr>
          <p:cNvPr id="4" name="Rectangle 3">
            <a:extLst>
              <a:ext uri="{FF2B5EF4-FFF2-40B4-BE49-F238E27FC236}">
                <a16:creationId xmlns:a16="http://schemas.microsoft.com/office/drawing/2014/main" id="{9C785049-F2D1-2F8A-B93F-D06B8CCB559C}"/>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TextBox 4">
            <a:extLst>
              <a:ext uri="{FF2B5EF4-FFF2-40B4-BE49-F238E27FC236}">
                <a16:creationId xmlns:a16="http://schemas.microsoft.com/office/drawing/2014/main" id="{D9CE121D-F6CC-B612-279A-12BC9AB3DEB3}"/>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1EA06A"/>
                </a:solidFill>
              </a:rPr>
              <a:t>7</a:t>
            </a:r>
            <a:r>
              <a:rPr lang="en-GB" sz="1400" dirty="0">
                <a:solidFill>
                  <a:srgbClr val="1EA06A"/>
                </a:solidFill>
              </a:rPr>
              <a:t>. </a:t>
            </a:r>
            <a:r>
              <a:rPr lang="el-GR" sz="1400" dirty="0" err="1">
                <a:solidFill>
                  <a:srgbClr val="1EA06A"/>
                </a:solidFill>
              </a:rPr>
              <a:t>Ιδιοταγή</a:t>
            </a:r>
            <a:r>
              <a:rPr lang="el-GR" sz="1400" dirty="0">
                <a:solidFill>
                  <a:srgbClr val="1EA06A"/>
                </a:solidFill>
              </a:rPr>
              <a:t> </a:t>
            </a:r>
            <a:r>
              <a:rPr lang="en-GB" sz="1400" dirty="0">
                <a:solidFill>
                  <a:srgbClr val="1EA06A"/>
                </a:solidFill>
              </a:rPr>
              <a:t> </a:t>
            </a:r>
            <a:r>
              <a:rPr lang="el-GR" sz="1400" dirty="0">
                <a:solidFill>
                  <a:srgbClr val="1EA06A"/>
                </a:solidFill>
              </a:rPr>
              <a:t>πρωτόκολλα β-δ</a:t>
            </a:r>
          </a:p>
        </p:txBody>
      </p:sp>
    </p:spTree>
    <p:extLst>
      <p:ext uri="{BB962C8B-B14F-4D97-AF65-F5344CB8AC3E}">
        <p14:creationId xmlns:p14="http://schemas.microsoft.com/office/powerpoint/2010/main" val="34860005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062"/>
          <a:stretch>
            <a:fillRect/>
          </a:stretch>
        </p:blipFill>
        <p:spPr>
          <a:xfrm>
            <a:off x="0" y="28575"/>
            <a:ext cx="12192000" cy="6524625"/>
          </a:xfrm>
          <a:prstGeom prst="rect">
            <a:avLst/>
          </a:prstGeom>
        </p:spPr>
      </p:pic>
      <p:sp>
        <p:nvSpPr>
          <p:cNvPr id="3" name="TextBox 2">
            <a:extLst>
              <a:ext uri="{FF2B5EF4-FFF2-40B4-BE49-F238E27FC236}">
                <a16:creationId xmlns:a16="http://schemas.microsoft.com/office/drawing/2014/main" id="{D8535CC9-B7FA-144A-A42A-A33AC11EDA94}"/>
              </a:ext>
            </a:extLst>
          </p:cNvPr>
          <p:cNvSpPr txBox="1"/>
          <p:nvPr/>
        </p:nvSpPr>
        <p:spPr>
          <a:xfrm>
            <a:off x="8534400" y="3496240"/>
            <a:ext cx="896472" cy="938719"/>
          </a:xfrm>
          <a:prstGeom prst="rect">
            <a:avLst/>
          </a:prstGeom>
          <a:solidFill>
            <a:schemeClr val="bg1"/>
          </a:solidFill>
        </p:spPr>
        <p:txBody>
          <a:bodyPr wrap="square" rtlCol="0">
            <a:spAutoFit/>
          </a:bodyPr>
          <a:lstStyle/>
          <a:p>
            <a:pPr algn="ctr"/>
            <a:r>
              <a:rPr lang="en-GB" sz="1100" dirty="0"/>
              <a:t>Adobe Flash Media </a:t>
            </a:r>
            <a:r>
              <a:rPr lang="el-GR" sz="1100" dirty="0"/>
              <a:t>ή </a:t>
            </a:r>
            <a:r>
              <a:rPr lang="en-GB" sz="1100" dirty="0"/>
              <a:t>Red5 Server</a:t>
            </a:r>
            <a:endParaRPr lang="el-GR" sz="1100" dirty="0"/>
          </a:p>
        </p:txBody>
      </p:sp>
      <p:sp>
        <p:nvSpPr>
          <p:cNvPr id="4" name="Rectangle 3">
            <a:extLst>
              <a:ext uri="{FF2B5EF4-FFF2-40B4-BE49-F238E27FC236}">
                <a16:creationId xmlns:a16="http://schemas.microsoft.com/office/drawing/2014/main" id="{45974209-69C7-695B-0FF7-C2274184F4D0}"/>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5" name="TextBox 4">
            <a:extLst>
              <a:ext uri="{FF2B5EF4-FFF2-40B4-BE49-F238E27FC236}">
                <a16:creationId xmlns:a16="http://schemas.microsoft.com/office/drawing/2014/main" id="{04DA1E2C-3F70-BEE9-E0DF-E403D8BE0AAD}"/>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1EA06A"/>
                </a:solidFill>
              </a:rPr>
              <a:t>7</a:t>
            </a:r>
            <a:r>
              <a:rPr lang="en-GB" sz="1400" dirty="0">
                <a:solidFill>
                  <a:srgbClr val="1EA06A"/>
                </a:solidFill>
              </a:rPr>
              <a:t>. </a:t>
            </a:r>
            <a:r>
              <a:rPr lang="el-GR" sz="1400" dirty="0" err="1">
                <a:solidFill>
                  <a:srgbClr val="1EA06A"/>
                </a:solidFill>
              </a:rPr>
              <a:t>Ιδιοταγή</a:t>
            </a:r>
            <a:r>
              <a:rPr lang="el-GR" sz="1400" dirty="0">
                <a:solidFill>
                  <a:srgbClr val="1EA06A"/>
                </a:solidFill>
              </a:rPr>
              <a:t> </a:t>
            </a:r>
            <a:r>
              <a:rPr lang="en-GB" sz="1400" dirty="0">
                <a:solidFill>
                  <a:srgbClr val="1EA06A"/>
                </a:solidFill>
              </a:rPr>
              <a:t> </a:t>
            </a:r>
            <a:r>
              <a:rPr lang="el-GR" sz="1400" dirty="0">
                <a:solidFill>
                  <a:srgbClr val="1EA06A"/>
                </a:solidFill>
              </a:rPr>
              <a:t>πρωτόκολλα β-δ</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1E441188-B287-6C5C-4425-C9D67DDFA6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3765" y="1081639"/>
            <a:ext cx="7395882" cy="563240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78B5FE87-B2C2-D944-6701-1531566CD70E}"/>
              </a:ext>
            </a:extLst>
          </p:cNvPr>
          <p:cNvSpPr>
            <a:spLocks noGrp="1"/>
          </p:cNvSpPr>
          <p:nvPr>
            <p:ph type="title"/>
          </p:nvPr>
        </p:nvSpPr>
        <p:spPr/>
        <p:txBody>
          <a:bodyPr/>
          <a:lstStyle/>
          <a:p>
            <a:r>
              <a:rPr lang="el-GR" dirty="0"/>
              <a:t>Παράδειγμα </a:t>
            </a:r>
            <a:r>
              <a:rPr lang="en-US" dirty="0"/>
              <a:t>flash based </a:t>
            </a:r>
            <a:r>
              <a:rPr lang="el-GR" dirty="0"/>
              <a:t>εφαρμογής </a:t>
            </a:r>
            <a:r>
              <a:rPr lang="en-GB" dirty="0"/>
              <a:t>(</a:t>
            </a:r>
            <a:r>
              <a:rPr lang="en-GB" dirty="0" err="1"/>
              <a:t>webconf</a:t>
            </a:r>
            <a:r>
              <a:rPr lang="en-GB" dirty="0"/>
              <a:t>)</a:t>
            </a:r>
            <a:endParaRPr lang="el-GR" dirty="0"/>
          </a:p>
        </p:txBody>
      </p:sp>
      <p:sp>
        <p:nvSpPr>
          <p:cNvPr id="5" name="Rectangle 4">
            <a:extLst>
              <a:ext uri="{FF2B5EF4-FFF2-40B4-BE49-F238E27FC236}">
                <a16:creationId xmlns:a16="http://schemas.microsoft.com/office/drawing/2014/main" id="{0452FAAB-43FA-51F7-67DD-117898BD9AE2}"/>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92303006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5512"/>
          <a:stretch>
            <a:fillRect/>
          </a:stretch>
        </p:blipFill>
        <p:spPr>
          <a:xfrm>
            <a:off x="0" y="28575"/>
            <a:ext cx="12192000" cy="6426013"/>
          </a:xfrm>
          <a:prstGeom prst="rect">
            <a:avLst/>
          </a:prstGeom>
        </p:spPr>
      </p:pic>
      <p:sp>
        <p:nvSpPr>
          <p:cNvPr id="3" name="Rectangle 2">
            <a:extLst>
              <a:ext uri="{FF2B5EF4-FFF2-40B4-BE49-F238E27FC236}">
                <a16:creationId xmlns:a16="http://schemas.microsoft.com/office/drawing/2014/main" id="{6EA38CF2-C7AD-6D07-1C95-4589C97E4EFA}"/>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49CED2FC-1CCE-F740-AB1B-861E35B49F15}"/>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1EA06A"/>
                </a:solidFill>
              </a:rPr>
              <a:t>7</a:t>
            </a:r>
            <a:r>
              <a:rPr lang="en-GB" sz="1400" dirty="0">
                <a:solidFill>
                  <a:srgbClr val="1EA06A"/>
                </a:solidFill>
              </a:rPr>
              <a:t>. </a:t>
            </a:r>
            <a:r>
              <a:rPr lang="el-GR" sz="1400" dirty="0" err="1">
                <a:solidFill>
                  <a:srgbClr val="1EA06A"/>
                </a:solidFill>
              </a:rPr>
              <a:t>Ιδιοταγή</a:t>
            </a:r>
            <a:r>
              <a:rPr lang="el-GR" sz="1400" dirty="0">
                <a:solidFill>
                  <a:srgbClr val="1EA06A"/>
                </a:solidFill>
              </a:rPr>
              <a:t> </a:t>
            </a:r>
            <a:r>
              <a:rPr lang="en-GB" sz="1400" dirty="0">
                <a:solidFill>
                  <a:srgbClr val="1EA06A"/>
                </a:solidFill>
              </a:rPr>
              <a:t> </a:t>
            </a:r>
            <a:r>
              <a:rPr lang="el-GR" sz="1400" dirty="0">
                <a:solidFill>
                  <a:srgbClr val="1EA06A"/>
                </a:solidFill>
              </a:rPr>
              <a:t>πρωτόκολλα β-δ</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5907"/>
          <a:stretch>
            <a:fillRect/>
          </a:stretch>
        </p:blipFill>
        <p:spPr>
          <a:xfrm>
            <a:off x="0" y="28575"/>
            <a:ext cx="12192000" cy="6399119"/>
          </a:xfrm>
          <a:prstGeom prst="rect">
            <a:avLst/>
          </a:prstGeom>
        </p:spPr>
      </p:pic>
      <p:sp>
        <p:nvSpPr>
          <p:cNvPr id="3" name="Rectangle 2">
            <a:extLst>
              <a:ext uri="{FF2B5EF4-FFF2-40B4-BE49-F238E27FC236}">
                <a16:creationId xmlns:a16="http://schemas.microsoft.com/office/drawing/2014/main" id="{4D1B293A-6DCF-B747-0AFD-C0860D7ACFDA}"/>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4BFABF51-F2CF-E243-3B57-A9E41E1E8053}"/>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1EA06A"/>
                </a:solidFill>
              </a:rPr>
              <a:t>7</a:t>
            </a:r>
            <a:r>
              <a:rPr lang="en-GB" sz="1400" dirty="0">
                <a:solidFill>
                  <a:srgbClr val="1EA06A"/>
                </a:solidFill>
              </a:rPr>
              <a:t>. </a:t>
            </a:r>
            <a:r>
              <a:rPr lang="el-GR" sz="1400" dirty="0" err="1">
                <a:solidFill>
                  <a:srgbClr val="1EA06A"/>
                </a:solidFill>
              </a:rPr>
              <a:t>Ιδιοταγή</a:t>
            </a:r>
            <a:r>
              <a:rPr lang="el-GR" sz="1400" dirty="0">
                <a:solidFill>
                  <a:srgbClr val="1EA06A"/>
                </a:solidFill>
              </a:rPr>
              <a:t> </a:t>
            </a:r>
            <a:r>
              <a:rPr lang="en-GB" sz="1400" dirty="0">
                <a:solidFill>
                  <a:srgbClr val="1EA06A"/>
                </a:solidFill>
              </a:rPr>
              <a:t> </a:t>
            </a:r>
            <a:r>
              <a:rPr lang="el-GR" sz="1400" dirty="0">
                <a:solidFill>
                  <a:srgbClr val="1EA06A"/>
                </a:solidFill>
              </a:rPr>
              <a:t>πρωτόκολλα β-δ</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5776"/>
          <a:stretch>
            <a:fillRect/>
          </a:stretch>
        </p:blipFill>
        <p:spPr>
          <a:xfrm>
            <a:off x="0" y="28575"/>
            <a:ext cx="12192000" cy="6408084"/>
          </a:xfrm>
          <a:prstGeom prst="rect">
            <a:avLst/>
          </a:prstGeom>
        </p:spPr>
      </p:pic>
      <p:sp>
        <p:nvSpPr>
          <p:cNvPr id="3" name="Rectangle 2">
            <a:extLst>
              <a:ext uri="{FF2B5EF4-FFF2-40B4-BE49-F238E27FC236}">
                <a16:creationId xmlns:a16="http://schemas.microsoft.com/office/drawing/2014/main" id="{629D2628-B085-634F-544B-FD26F313D591}"/>
              </a:ext>
            </a:extLst>
          </p:cNvPr>
          <p:cNvSpPr/>
          <p:nvPr/>
        </p:nvSpPr>
        <p:spPr>
          <a:xfrm>
            <a:off x="11797553" y="0"/>
            <a:ext cx="394447" cy="6858000"/>
          </a:xfrm>
          <a:prstGeom prst="rect">
            <a:avLst/>
          </a:prstGeom>
          <a:solidFill>
            <a:srgbClr val="1EA06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C14C72DC-89DF-E15C-CDC5-81E10BD2F918}"/>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1EA06A"/>
                </a:solidFill>
              </a:rPr>
              <a:t>7</a:t>
            </a:r>
            <a:r>
              <a:rPr lang="en-GB" sz="1400" dirty="0">
                <a:solidFill>
                  <a:srgbClr val="1EA06A"/>
                </a:solidFill>
              </a:rPr>
              <a:t>. </a:t>
            </a:r>
            <a:r>
              <a:rPr lang="el-GR" sz="1400" dirty="0" err="1">
                <a:solidFill>
                  <a:srgbClr val="1EA06A"/>
                </a:solidFill>
              </a:rPr>
              <a:t>Ιδιοταγή</a:t>
            </a:r>
            <a:r>
              <a:rPr lang="el-GR" sz="1400" dirty="0">
                <a:solidFill>
                  <a:srgbClr val="1EA06A"/>
                </a:solidFill>
              </a:rPr>
              <a:t> </a:t>
            </a:r>
            <a:r>
              <a:rPr lang="en-GB" sz="1400" dirty="0">
                <a:solidFill>
                  <a:srgbClr val="1EA06A"/>
                </a:solidFill>
              </a:rPr>
              <a:t> </a:t>
            </a:r>
            <a:r>
              <a:rPr lang="el-GR" sz="1400" dirty="0">
                <a:solidFill>
                  <a:srgbClr val="1EA06A"/>
                </a:solidFill>
              </a:rPr>
              <a:t>πρωτόκολλα β-δ</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7EE9D-A9DA-682C-2CBF-54055A0F075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1A3FE0E-E308-5450-DA1F-24C89ED2CE3D}"/>
              </a:ext>
            </a:extLst>
          </p:cNvPr>
          <p:cNvSpPr>
            <a:spLocks noGrp="1"/>
          </p:cNvSpPr>
          <p:nvPr>
            <p:ph type="title"/>
          </p:nvPr>
        </p:nvSpPr>
        <p:spPr/>
        <p:txBody>
          <a:bodyPr>
            <a:normAutofit/>
          </a:bodyPr>
          <a:lstStyle/>
          <a:p>
            <a:r>
              <a:rPr lang="en-GB" sz="12000" dirty="0">
                <a:solidFill>
                  <a:srgbClr val="26A93A"/>
                </a:solidFill>
              </a:rPr>
              <a:t>8</a:t>
            </a:r>
            <a:r>
              <a:rPr lang="el-GR" dirty="0"/>
              <a:t> </a:t>
            </a:r>
            <a:br>
              <a:rPr lang="el-GR" dirty="0"/>
            </a:br>
            <a:r>
              <a:rPr lang="el-GR" altLang="el-GR" dirty="0">
                <a:latin typeface="Arial" panose="020B0604020202020204" pitchFamily="34" charset="0"/>
              </a:rPr>
              <a:t>Το </a:t>
            </a:r>
            <a:r>
              <a:rPr lang="en-GB" altLang="el-GR" dirty="0">
                <a:latin typeface="Arial" panose="020B0604020202020204" pitchFamily="34" charset="0"/>
              </a:rPr>
              <a:t>WebRTC</a:t>
            </a:r>
            <a:endParaRPr lang="el-GR" dirty="0"/>
          </a:p>
        </p:txBody>
      </p:sp>
      <p:sp>
        <p:nvSpPr>
          <p:cNvPr id="6" name="Text Placeholder 5">
            <a:extLst>
              <a:ext uri="{FF2B5EF4-FFF2-40B4-BE49-F238E27FC236}">
                <a16:creationId xmlns:a16="http://schemas.microsoft.com/office/drawing/2014/main" id="{B5A7388A-D513-FF27-FD46-25BCD9606999}"/>
              </a:ext>
            </a:extLst>
          </p:cNvPr>
          <p:cNvSpPr>
            <a:spLocks noGrp="1"/>
          </p:cNvSpPr>
          <p:nvPr>
            <p:ph type="body" idx="1"/>
          </p:nvPr>
        </p:nvSpPr>
        <p:spPr/>
        <p:txBody>
          <a:bodyPr/>
          <a:lstStyle/>
          <a:p>
            <a:endParaRPr lang="el-GR"/>
          </a:p>
        </p:txBody>
      </p:sp>
      <p:sp>
        <p:nvSpPr>
          <p:cNvPr id="2" name="Rectangle 1">
            <a:extLst>
              <a:ext uri="{FF2B5EF4-FFF2-40B4-BE49-F238E27FC236}">
                <a16:creationId xmlns:a16="http://schemas.microsoft.com/office/drawing/2014/main" id="{C3C65AAD-8A12-81A9-2A28-896E9A1FDC49}"/>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4" name="Graphic 3" descr="Bullseye with solid fill">
            <a:extLst>
              <a:ext uri="{FF2B5EF4-FFF2-40B4-BE49-F238E27FC236}">
                <a16:creationId xmlns:a16="http://schemas.microsoft.com/office/drawing/2014/main" id="{191C1514-1222-969C-8856-3CF4B5741FF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01318" y="1376082"/>
            <a:ext cx="3496235" cy="3496235"/>
          </a:xfrm>
          <a:prstGeom prst="rect">
            <a:avLst/>
          </a:prstGeom>
        </p:spPr>
      </p:pic>
    </p:spTree>
    <p:extLst>
      <p:ext uri="{BB962C8B-B14F-4D97-AF65-F5344CB8AC3E}">
        <p14:creationId xmlns:p14="http://schemas.microsoft.com/office/powerpoint/2010/main" val="27663551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AF80B-E7DB-A4ED-2092-D96BE51B98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216AC0D-C112-3B66-9AF9-36561FE9A37C}"/>
              </a:ext>
            </a:extLst>
          </p:cNvPr>
          <p:cNvSpPr>
            <a:spLocks noGrp="1"/>
          </p:cNvSpPr>
          <p:nvPr>
            <p:ph type="title"/>
          </p:nvPr>
        </p:nvSpPr>
        <p:spPr/>
        <p:txBody>
          <a:bodyPr/>
          <a:lstStyle/>
          <a:p>
            <a:r>
              <a:rPr lang="el-GR" dirty="0"/>
              <a:t>Στόχοι Ενότητας </a:t>
            </a:r>
            <a:r>
              <a:rPr lang="en-GB" dirty="0"/>
              <a:t>8</a:t>
            </a:r>
            <a:endParaRPr lang="el-GR" dirty="0"/>
          </a:p>
        </p:txBody>
      </p:sp>
      <p:sp>
        <p:nvSpPr>
          <p:cNvPr id="5" name="Content Placeholder 4">
            <a:extLst>
              <a:ext uri="{FF2B5EF4-FFF2-40B4-BE49-F238E27FC236}">
                <a16:creationId xmlns:a16="http://schemas.microsoft.com/office/drawing/2014/main" id="{EB8D7009-8673-A0CE-DEA4-C352EDD62E02}"/>
              </a:ext>
            </a:extLst>
          </p:cNvPr>
          <p:cNvSpPr>
            <a:spLocks noGrp="1"/>
          </p:cNvSpPr>
          <p:nvPr>
            <p:ph idx="1"/>
          </p:nvPr>
        </p:nvSpPr>
        <p:spPr/>
        <p:txBody>
          <a:bodyPr/>
          <a:lstStyle/>
          <a:p>
            <a:pPr>
              <a:buClr>
                <a:srgbClr val="4AAC27"/>
              </a:buClr>
            </a:pPr>
            <a:r>
              <a:rPr lang="el-GR" dirty="0"/>
              <a:t>να εξηγείτε τι είναι το </a:t>
            </a:r>
            <a:r>
              <a:rPr lang="el-GR" dirty="0" err="1"/>
              <a:t>WebRTC</a:t>
            </a:r>
            <a:r>
              <a:rPr lang="el-GR" dirty="0"/>
              <a:t> και γιατί αναπτύχθηκε</a:t>
            </a:r>
          </a:p>
          <a:p>
            <a:pPr>
              <a:buClr>
                <a:srgbClr val="4AAC27"/>
              </a:buClr>
            </a:pPr>
            <a:r>
              <a:rPr lang="el-GR" dirty="0"/>
              <a:t>να περιγράφετε τα βασικά </a:t>
            </a:r>
            <a:r>
              <a:rPr lang="el-GR" dirty="0" err="1"/>
              <a:t>APIs</a:t>
            </a:r>
            <a:r>
              <a:rPr lang="el-GR" dirty="0"/>
              <a:t> του </a:t>
            </a:r>
            <a:r>
              <a:rPr lang="el-GR" dirty="0" err="1"/>
              <a:t>WebRTC</a:t>
            </a:r>
            <a:endParaRPr lang="el-GR" dirty="0"/>
          </a:p>
          <a:p>
            <a:pPr>
              <a:buClr>
                <a:srgbClr val="4AAC27"/>
              </a:buClr>
            </a:pPr>
            <a:r>
              <a:rPr lang="el-GR" dirty="0"/>
              <a:t>να κατανοείτε τον ρόλο της σηματοδότησης</a:t>
            </a:r>
          </a:p>
          <a:p>
            <a:pPr>
              <a:buClr>
                <a:srgbClr val="4AAC27"/>
              </a:buClr>
            </a:pPr>
            <a:r>
              <a:rPr lang="el-GR" dirty="0"/>
              <a:t>να αναγνωρίζετε τις λειτουργίες STUN, TURN και ICE</a:t>
            </a:r>
          </a:p>
          <a:p>
            <a:endParaRPr lang="el-GR" dirty="0"/>
          </a:p>
        </p:txBody>
      </p:sp>
      <p:sp>
        <p:nvSpPr>
          <p:cNvPr id="2" name="Rectangle 1">
            <a:extLst>
              <a:ext uri="{FF2B5EF4-FFF2-40B4-BE49-F238E27FC236}">
                <a16:creationId xmlns:a16="http://schemas.microsoft.com/office/drawing/2014/main" id="{442B806B-3392-7208-C66F-9AA6D34BA9AC}"/>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64821474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0A929-D6F3-F747-EAC0-A237A7EA14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7CD1F8-E532-1F6B-D7DD-76E270AF6896}"/>
              </a:ext>
            </a:extLst>
          </p:cNvPr>
          <p:cNvSpPr>
            <a:spLocks noGrp="1"/>
          </p:cNvSpPr>
          <p:nvPr>
            <p:ph type="title"/>
          </p:nvPr>
        </p:nvSpPr>
        <p:spPr/>
        <p:txBody>
          <a:bodyPr/>
          <a:lstStyle/>
          <a:p>
            <a:r>
              <a:rPr lang="el-GR" dirty="0"/>
              <a:t>Κεντρική ιδέα</a:t>
            </a:r>
          </a:p>
        </p:txBody>
      </p:sp>
      <p:sp>
        <p:nvSpPr>
          <p:cNvPr id="3" name="Content Placeholder 2">
            <a:extLst>
              <a:ext uri="{FF2B5EF4-FFF2-40B4-BE49-F238E27FC236}">
                <a16:creationId xmlns:a16="http://schemas.microsoft.com/office/drawing/2014/main" id="{02536578-307B-2A86-3AFE-AFFC26116E93}"/>
              </a:ext>
            </a:extLst>
          </p:cNvPr>
          <p:cNvSpPr>
            <a:spLocks noGrp="1"/>
          </p:cNvSpPr>
          <p:nvPr>
            <p:ph idx="1"/>
          </p:nvPr>
        </p:nvSpPr>
        <p:spPr/>
        <p:txBody>
          <a:bodyPr/>
          <a:lstStyle/>
          <a:p>
            <a:r>
              <a:rPr lang="el-GR" dirty="0"/>
              <a:t>το </a:t>
            </a:r>
            <a:r>
              <a:rPr lang="el-GR" dirty="0" err="1"/>
              <a:t>WebRTC</a:t>
            </a:r>
            <a:r>
              <a:rPr lang="el-GR" dirty="0"/>
              <a:t> επιτρέπει επικοινωνία πραγματικού χρόνου στον </a:t>
            </a:r>
            <a:r>
              <a:rPr lang="el-GR" dirty="0" err="1"/>
              <a:t>φυλλομετρητή</a:t>
            </a:r>
            <a:r>
              <a:rPr lang="el-GR" dirty="0"/>
              <a:t> χωρίς πρόσθετα</a:t>
            </a:r>
          </a:p>
          <a:p>
            <a:r>
              <a:rPr lang="el-GR" dirty="0"/>
              <a:t>η σηματοδότηση δεν ορίζεται από το </a:t>
            </a:r>
            <a:r>
              <a:rPr lang="el-GR" dirty="0" err="1"/>
              <a:t>WebRTC</a:t>
            </a:r>
            <a:r>
              <a:rPr lang="el-GR" dirty="0"/>
              <a:t> και υλοποιείται ξεχωριστά</a:t>
            </a:r>
          </a:p>
          <a:p>
            <a:endParaRPr lang="el-GR" dirty="0"/>
          </a:p>
        </p:txBody>
      </p:sp>
      <p:sp>
        <p:nvSpPr>
          <p:cNvPr id="4" name="Rectangle 3">
            <a:extLst>
              <a:ext uri="{FF2B5EF4-FFF2-40B4-BE49-F238E27FC236}">
                <a16:creationId xmlns:a16="http://schemas.microsoft.com/office/drawing/2014/main" id="{7969232D-5CF0-D503-3056-2C62DA587ED6}"/>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58183543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8430" b="4589"/>
          <a:stretch>
            <a:fillRect/>
          </a:stretch>
        </p:blipFill>
        <p:spPr>
          <a:xfrm>
            <a:off x="0" y="1281953"/>
            <a:ext cx="12192000" cy="5235388"/>
          </a:xfrm>
          <a:prstGeom prst="rect">
            <a:avLst/>
          </a:prstGeom>
        </p:spPr>
      </p:pic>
      <p:sp>
        <p:nvSpPr>
          <p:cNvPr id="3" name="Rectangle 2">
            <a:extLst>
              <a:ext uri="{FF2B5EF4-FFF2-40B4-BE49-F238E27FC236}">
                <a16:creationId xmlns:a16="http://schemas.microsoft.com/office/drawing/2014/main" id="{020F35C4-4D0F-000E-B0DF-A754EE1D31B4}"/>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120AD30B-9473-3E1C-0B0E-EEACF2A48700}"/>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6A93A"/>
                </a:solidFill>
              </a:rPr>
              <a:t>8</a:t>
            </a:r>
            <a:r>
              <a:rPr lang="en-GB" sz="1400" dirty="0">
                <a:solidFill>
                  <a:srgbClr val="26A93A"/>
                </a:solidFill>
              </a:rPr>
              <a:t>.</a:t>
            </a:r>
            <a:r>
              <a:rPr lang="el-GR" sz="1400" dirty="0">
                <a:solidFill>
                  <a:srgbClr val="26A93A"/>
                </a:solidFill>
              </a:rPr>
              <a:t> Το </a:t>
            </a:r>
            <a:r>
              <a:rPr lang="en-GB" sz="1400" dirty="0">
                <a:solidFill>
                  <a:srgbClr val="26A93A"/>
                </a:solidFill>
              </a:rPr>
              <a:t>WebRTC</a:t>
            </a:r>
            <a:endParaRPr lang="el-GR" sz="1400" dirty="0">
              <a:solidFill>
                <a:srgbClr val="26A93A"/>
              </a:solidFill>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3D4D1-ECA0-4E8E-595F-566B365DCE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A7E088-3180-EC63-CDA7-702FA210E128}"/>
              </a:ext>
            </a:extLst>
          </p:cNvPr>
          <p:cNvSpPr>
            <a:spLocks noGrp="1"/>
          </p:cNvSpPr>
          <p:nvPr>
            <p:ph type="title"/>
          </p:nvPr>
        </p:nvSpPr>
        <p:spPr/>
        <p:txBody>
          <a:bodyPr/>
          <a:lstStyle/>
          <a:p>
            <a:r>
              <a:rPr lang="el-GR" dirty="0"/>
              <a:t>Δομή Ενότητας </a:t>
            </a:r>
            <a:r>
              <a:rPr lang="en-GB" dirty="0"/>
              <a:t>8</a:t>
            </a:r>
            <a:endParaRPr lang="el-GR" dirty="0"/>
          </a:p>
        </p:txBody>
      </p:sp>
      <p:sp>
        <p:nvSpPr>
          <p:cNvPr id="3" name="Content Placeholder 2">
            <a:extLst>
              <a:ext uri="{FF2B5EF4-FFF2-40B4-BE49-F238E27FC236}">
                <a16:creationId xmlns:a16="http://schemas.microsoft.com/office/drawing/2014/main" id="{FE96D408-3418-B4C9-2C13-6F67BDD0F377}"/>
              </a:ext>
            </a:extLst>
          </p:cNvPr>
          <p:cNvSpPr>
            <a:spLocks noGrp="1"/>
          </p:cNvSpPr>
          <p:nvPr>
            <p:ph idx="1"/>
          </p:nvPr>
        </p:nvSpPr>
        <p:spPr/>
        <p:txBody>
          <a:bodyPr/>
          <a:lstStyle/>
          <a:p>
            <a:r>
              <a:rPr lang="el-GR" dirty="0"/>
              <a:t>Εισαγωγή στο </a:t>
            </a:r>
            <a:r>
              <a:rPr lang="en-US" dirty="0"/>
              <a:t>WebRTC</a:t>
            </a:r>
          </a:p>
          <a:p>
            <a:r>
              <a:rPr lang="en-US" dirty="0"/>
              <a:t>APIs </a:t>
            </a:r>
            <a:r>
              <a:rPr lang="el-GR" dirty="0"/>
              <a:t>για </a:t>
            </a:r>
            <a:r>
              <a:rPr lang="en-US" dirty="0"/>
              <a:t>media, peer connections </a:t>
            </a:r>
            <a:r>
              <a:rPr lang="el-GR" dirty="0"/>
              <a:t>και </a:t>
            </a:r>
            <a:r>
              <a:rPr lang="en-US" dirty="0"/>
              <a:t>data channels</a:t>
            </a:r>
          </a:p>
          <a:p>
            <a:r>
              <a:rPr lang="el-GR" dirty="0"/>
              <a:t>Σηματοδότηση και διακομιστές</a:t>
            </a:r>
          </a:p>
          <a:p>
            <a:r>
              <a:rPr lang="en-US" dirty="0"/>
              <a:t>NAT traversal </a:t>
            </a:r>
            <a:r>
              <a:rPr lang="el-GR" dirty="0"/>
              <a:t>με </a:t>
            </a:r>
            <a:r>
              <a:rPr lang="en-US" dirty="0"/>
              <a:t>STUN, TURN </a:t>
            </a:r>
            <a:r>
              <a:rPr lang="el-GR" dirty="0"/>
              <a:t>και </a:t>
            </a:r>
            <a:r>
              <a:rPr lang="en-US" dirty="0"/>
              <a:t>ICE</a:t>
            </a:r>
          </a:p>
          <a:p>
            <a:endParaRPr lang="el-GR" dirty="0"/>
          </a:p>
        </p:txBody>
      </p:sp>
      <p:sp>
        <p:nvSpPr>
          <p:cNvPr id="4" name="Rectangle 3">
            <a:extLst>
              <a:ext uri="{FF2B5EF4-FFF2-40B4-BE49-F238E27FC236}">
                <a16:creationId xmlns:a16="http://schemas.microsoft.com/office/drawing/2014/main" id="{260600E0-C1AE-5BF7-6371-321AEFB28F9F}"/>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59876543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589"/>
          <a:stretch>
            <a:fillRect/>
          </a:stretch>
        </p:blipFill>
        <p:spPr>
          <a:xfrm>
            <a:off x="0" y="28575"/>
            <a:ext cx="12192000" cy="6488766"/>
          </a:xfrm>
          <a:prstGeom prst="rect">
            <a:avLst/>
          </a:prstGeom>
        </p:spPr>
      </p:pic>
      <p:sp>
        <p:nvSpPr>
          <p:cNvPr id="3" name="Rectangle 2">
            <a:extLst>
              <a:ext uri="{FF2B5EF4-FFF2-40B4-BE49-F238E27FC236}">
                <a16:creationId xmlns:a16="http://schemas.microsoft.com/office/drawing/2014/main" id="{84541187-4B52-18B6-A551-9976F05E09EF}"/>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2616EF9D-BBDA-B5A8-1E5E-8095559E2637}"/>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6A93A"/>
                </a:solidFill>
              </a:rPr>
              <a:t>8</a:t>
            </a:r>
            <a:r>
              <a:rPr lang="en-GB" sz="1400" dirty="0">
                <a:solidFill>
                  <a:srgbClr val="26A93A"/>
                </a:solidFill>
              </a:rPr>
              <a:t>.</a:t>
            </a:r>
            <a:r>
              <a:rPr lang="el-GR" sz="1400" dirty="0">
                <a:solidFill>
                  <a:srgbClr val="26A93A"/>
                </a:solidFill>
              </a:rPr>
              <a:t> Το </a:t>
            </a:r>
            <a:r>
              <a:rPr lang="en-GB" sz="1400" dirty="0">
                <a:solidFill>
                  <a:srgbClr val="26A93A"/>
                </a:solidFill>
              </a:rPr>
              <a:t>WebRTC</a:t>
            </a:r>
            <a:endParaRPr lang="el-GR" sz="1400" dirty="0">
              <a:solidFill>
                <a:srgbClr val="26A93A"/>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5776"/>
          <a:stretch>
            <a:fillRect/>
          </a:stretch>
        </p:blipFill>
        <p:spPr>
          <a:xfrm>
            <a:off x="0" y="28575"/>
            <a:ext cx="12192000" cy="6408084"/>
          </a:xfrm>
          <a:prstGeom prst="rect">
            <a:avLst/>
          </a:prstGeom>
        </p:spPr>
      </p:pic>
      <p:sp>
        <p:nvSpPr>
          <p:cNvPr id="3" name="Rectangle 2">
            <a:extLst>
              <a:ext uri="{FF2B5EF4-FFF2-40B4-BE49-F238E27FC236}">
                <a16:creationId xmlns:a16="http://schemas.microsoft.com/office/drawing/2014/main" id="{CD394513-F9EA-4274-88B2-09B06A0746C1}"/>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73322486-0834-F20D-443F-B4656FF7002C}"/>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6A93A"/>
                </a:solidFill>
              </a:rPr>
              <a:t>8</a:t>
            </a:r>
            <a:r>
              <a:rPr lang="en-GB" sz="1400" dirty="0">
                <a:solidFill>
                  <a:srgbClr val="26A93A"/>
                </a:solidFill>
              </a:rPr>
              <a:t>.</a:t>
            </a:r>
            <a:r>
              <a:rPr lang="el-GR" sz="1400" dirty="0">
                <a:solidFill>
                  <a:srgbClr val="26A93A"/>
                </a:solidFill>
              </a:rPr>
              <a:t> Το </a:t>
            </a:r>
            <a:r>
              <a:rPr lang="en-GB" sz="1400" dirty="0">
                <a:solidFill>
                  <a:srgbClr val="26A93A"/>
                </a:solidFill>
              </a:rPr>
              <a:t>WebRTC</a:t>
            </a:r>
            <a:endParaRPr lang="el-GR" sz="1400" dirty="0">
              <a:solidFill>
                <a:srgbClr val="26A93A"/>
              </a:solidFill>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853"/>
          <a:stretch>
            <a:fillRect/>
          </a:stretch>
        </p:blipFill>
        <p:spPr>
          <a:xfrm>
            <a:off x="0" y="28575"/>
            <a:ext cx="12192000" cy="6470837"/>
          </a:xfrm>
          <a:prstGeom prst="rect">
            <a:avLst/>
          </a:prstGeom>
        </p:spPr>
      </p:pic>
      <p:sp>
        <p:nvSpPr>
          <p:cNvPr id="3" name="Rectangle 2">
            <a:extLst>
              <a:ext uri="{FF2B5EF4-FFF2-40B4-BE49-F238E27FC236}">
                <a16:creationId xmlns:a16="http://schemas.microsoft.com/office/drawing/2014/main" id="{1C6EA490-5C98-F21E-D30D-49BE07742CD4}"/>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40F6BAAB-29CB-4715-4DB3-CB33FA8999C6}"/>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6A93A"/>
                </a:solidFill>
              </a:rPr>
              <a:t>8</a:t>
            </a:r>
            <a:r>
              <a:rPr lang="en-GB" sz="1400" dirty="0">
                <a:solidFill>
                  <a:srgbClr val="26A93A"/>
                </a:solidFill>
              </a:rPr>
              <a:t>.</a:t>
            </a:r>
            <a:r>
              <a:rPr lang="el-GR" sz="1400" dirty="0">
                <a:solidFill>
                  <a:srgbClr val="26A93A"/>
                </a:solidFill>
              </a:rPr>
              <a:t> Το </a:t>
            </a:r>
            <a:r>
              <a:rPr lang="en-GB" sz="1400" dirty="0">
                <a:solidFill>
                  <a:srgbClr val="26A93A"/>
                </a:solidFill>
              </a:rPr>
              <a:t>WebRTC</a:t>
            </a:r>
            <a:endParaRPr lang="el-GR" sz="1400" dirty="0">
              <a:solidFill>
                <a:srgbClr val="26A93A"/>
              </a:solidFill>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930"/>
          <a:stretch>
            <a:fillRect/>
          </a:stretch>
        </p:blipFill>
        <p:spPr>
          <a:xfrm>
            <a:off x="0" y="28575"/>
            <a:ext cx="12192000" cy="6533590"/>
          </a:xfrm>
          <a:prstGeom prst="rect">
            <a:avLst/>
          </a:prstGeom>
        </p:spPr>
      </p:pic>
      <p:sp>
        <p:nvSpPr>
          <p:cNvPr id="3" name="Rectangle 2">
            <a:extLst>
              <a:ext uri="{FF2B5EF4-FFF2-40B4-BE49-F238E27FC236}">
                <a16:creationId xmlns:a16="http://schemas.microsoft.com/office/drawing/2014/main" id="{1DF58E0A-7DF2-45EE-5885-9BB32CDC5F9D}"/>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3F4AC34B-D23D-68E3-AA69-CD08F70796DB}"/>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6A93A"/>
                </a:solidFill>
              </a:rPr>
              <a:t>8</a:t>
            </a:r>
            <a:r>
              <a:rPr lang="en-GB" sz="1400" dirty="0">
                <a:solidFill>
                  <a:srgbClr val="26A93A"/>
                </a:solidFill>
              </a:rPr>
              <a:t>.</a:t>
            </a:r>
            <a:r>
              <a:rPr lang="el-GR" sz="1400" dirty="0">
                <a:solidFill>
                  <a:srgbClr val="26A93A"/>
                </a:solidFill>
              </a:rPr>
              <a:t> Το </a:t>
            </a:r>
            <a:r>
              <a:rPr lang="en-GB" sz="1400" dirty="0">
                <a:solidFill>
                  <a:srgbClr val="26A93A"/>
                </a:solidFill>
              </a:rPr>
              <a:t>WebRTC</a:t>
            </a:r>
            <a:endParaRPr lang="el-GR" sz="1400" dirty="0">
              <a:solidFill>
                <a:srgbClr val="26A93A"/>
              </a:solidFill>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589"/>
          <a:stretch>
            <a:fillRect/>
          </a:stretch>
        </p:blipFill>
        <p:spPr>
          <a:xfrm>
            <a:off x="0" y="28575"/>
            <a:ext cx="12192000" cy="6488766"/>
          </a:xfrm>
          <a:prstGeom prst="rect">
            <a:avLst/>
          </a:prstGeom>
        </p:spPr>
      </p:pic>
      <p:sp>
        <p:nvSpPr>
          <p:cNvPr id="3" name="Rectangle 2">
            <a:extLst>
              <a:ext uri="{FF2B5EF4-FFF2-40B4-BE49-F238E27FC236}">
                <a16:creationId xmlns:a16="http://schemas.microsoft.com/office/drawing/2014/main" id="{E205451A-E55C-2DEA-CE47-BF4263599731}"/>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08A1AD19-7546-4450-6BDA-D9839AAC183D}"/>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6A93A"/>
                </a:solidFill>
              </a:rPr>
              <a:t>8</a:t>
            </a:r>
            <a:r>
              <a:rPr lang="en-GB" sz="1400" dirty="0">
                <a:solidFill>
                  <a:srgbClr val="26A93A"/>
                </a:solidFill>
              </a:rPr>
              <a:t>.</a:t>
            </a:r>
            <a:r>
              <a:rPr lang="el-GR" sz="1400" dirty="0">
                <a:solidFill>
                  <a:srgbClr val="26A93A"/>
                </a:solidFill>
              </a:rPr>
              <a:t> Το </a:t>
            </a:r>
            <a:r>
              <a:rPr lang="en-GB" sz="1400" dirty="0">
                <a:solidFill>
                  <a:srgbClr val="26A93A"/>
                </a:solidFill>
              </a:rPr>
              <a:t>WebRTC</a:t>
            </a:r>
            <a:endParaRPr lang="el-GR" sz="1400" dirty="0">
              <a:solidFill>
                <a:srgbClr val="26A93A"/>
              </a:solidFill>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FBA48-1D31-50FC-4E58-FBB7FD7D6237}"/>
              </a:ext>
            </a:extLst>
          </p:cNvPr>
          <p:cNvSpPr>
            <a:spLocks noGrp="1"/>
          </p:cNvSpPr>
          <p:nvPr>
            <p:ph type="title"/>
          </p:nvPr>
        </p:nvSpPr>
        <p:spPr/>
        <p:txBody>
          <a:bodyPr/>
          <a:lstStyle/>
          <a:p>
            <a:r>
              <a:rPr lang="en-GB" dirty="0"/>
              <a:t>STUN, TURN servers &amp; ICE framework</a:t>
            </a:r>
            <a:endParaRPr lang="el-GR" dirty="0"/>
          </a:p>
        </p:txBody>
      </p:sp>
      <p:sp>
        <p:nvSpPr>
          <p:cNvPr id="3" name="Content Placeholder 2">
            <a:extLst>
              <a:ext uri="{FF2B5EF4-FFF2-40B4-BE49-F238E27FC236}">
                <a16:creationId xmlns:a16="http://schemas.microsoft.com/office/drawing/2014/main" id="{397D4DCF-7F08-99CD-6907-9F0A2A455C12}"/>
              </a:ext>
            </a:extLst>
          </p:cNvPr>
          <p:cNvSpPr>
            <a:spLocks noGrp="1"/>
          </p:cNvSpPr>
          <p:nvPr>
            <p:ph idx="1"/>
          </p:nvPr>
        </p:nvSpPr>
        <p:spPr/>
        <p:txBody>
          <a:bodyPr>
            <a:normAutofit fontScale="92500"/>
          </a:bodyPr>
          <a:lstStyle/>
          <a:p>
            <a:r>
              <a:rPr lang="el-GR" dirty="0"/>
              <a:t>Πρωτόκολλο STUN (</a:t>
            </a:r>
            <a:r>
              <a:rPr lang="el-GR" dirty="0" err="1"/>
              <a:t>Session</a:t>
            </a:r>
            <a:r>
              <a:rPr lang="el-GR" dirty="0"/>
              <a:t> </a:t>
            </a:r>
            <a:r>
              <a:rPr lang="el-GR" dirty="0" err="1"/>
              <a:t>Traversal</a:t>
            </a:r>
            <a:r>
              <a:rPr lang="el-GR" dirty="0"/>
              <a:t> </a:t>
            </a:r>
            <a:r>
              <a:rPr lang="el-GR" dirty="0" err="1"/>
              <a:t>Utilities</a:t>
            </a:r>
            <a:r>
              <a:rPr lang="el-GR" dirty="0"/>
              <a:t> για το NAT</a:t>
            </a:r>
            <a:r>
              <a:rPr lang="en-US" dirty="0"/>
              <a:t>)</a:t>
            </a:r>
            <a:r>
              <a:rPr lang="el-GR" dirty="0"/>
              <a:t> και παρέχει στο αιτούντα τη δημόσια διεύθυνση IP και τη θύρα του.</a:t>
            </a:r>
          </a:p>
          <a:p>
            <a:r>
              <a:rPr lang="en-US" dirty="0"/>
              <a:t>TURN</a:t>
            </a:r>
            <a:r>
              <a:rPr lang="el-GR" dirty="0"/>
              <a:t> </a:t>
            </a:r>
            <a:r>
              <a:rPr lang="en-US" dirty="0"/>
              <a:t>(Traversal Using Relay NAT</a:t>
            </a:r>
            <a:r>
              <a:rPr lang="el-GR" dirty="0"/>
              <a:t>)</a:t>
            </a:r>
            <a:r>
              <a:rPr lang="en-GB" dirty="0"/>
              <a:t>. X</a:t>
            </a:r>
            <a:r>
              <a:rPr lang="el-GR" dirty="0" err="1"/>
              <a:t>ρησιμοποιείται</a:t>
            </a:r>
            <a:r>
              <a:rPr lang="el-GR" dirty="0"/>
              <a:t> για αναμετάδοση όταν δεν επιτυγχάνεται άμεση σύνδεση</a:t>
            </a:r>
          </a:p>
          <a:p>
            <a:r>
              <a:rPr lang="el-GR" dirty="0"/>
              <a:t>Και τα δύο εντάσσονται στο πλαίσιο σηματοδότησης και συνδεσιμότητας </a:t>
            </a:r>
            <a:r>
              <a:rPr lang="en-GB" dirty="0"/>
              <a:t>ICE</a:t>
            </a:r>
            <a:endParaRPr lang="en-US" dirty="0"/>
          </a:p>
          <a:p>
            <a:r>
              <a:rPr lang="el-GR" dirty="0"/>
              <a:t>Χρησιμοποιούνται από το πλαίσιο σηματοδοσίας ICE για να επιτρέψουν στο </a:t>
            </a:r>
            <a:r>
              <a:rPr lang="el-GR" dirty="0" err="1"/>
              <a:t>RTCPeerConnection</a:t>
            </a:r>
            <a:r>
              <a:rPr lang="el-GR" dirty="0"/>
              <a:t> να αντιμετωπίσει το NAT </a:t>
            </a:r>
            <a:r>
              <a:rPr lang="el-GR" dirty="0" err="1"/>
              <a:t>traversal</a:t>
            </a:r>
            <a:r>
              <a:rPr lang="el-GR" dirty="0"/>
              <a:t> και άλλα δικτυακά προβλήματα που εμποδίζουν την αποκατάσταση μιας σύνδεσης μεταξύ </a:t>
            </a:r>
            <a:r>
              <a:rPr lang="el-GR" dirty="0" err="1"/>
              <a:t>ομοτίμων</a:t>
            </a:r>
            <a:r>
              <a:rPr lang="el-GR" dirty="0"/>
              <a:t> με την πρώτη προσπάθεια.</a:t>
            </a:r>
          </a:p>
          <a:p>
            <a:endParaRPr lang="el-GR" dirty="0"/>
          </a:p>
        </p:txBody>
      </p:sp>
    </p:spTree>
    <p:extLst>
      <p:ext uri="{BB962C8B-B14F-4D97-AF65-F5344CB8AC3E}">
        <p14:creationId xmlns:p14="http://schemas.microsoft.com/office/powerpoint/2010/main" val="14025129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930"/>
          <a:stretch>
            <a:fillRect/>
          </a:stretch>
        </p:blipFill>
        <p:spPr>
          <a:xfrm>
            <a:off x="0" y="28575"/>
            <a:ext cx="12192000" cy="6533590"/>
          </a:xfrm>
          <a:prstGeom prst="rect">
            <a:avLst/>
          </a:prstGeom>
        </p:spPr>
      </p:pic>
      <p:sp>
        <p:nvSpPr>
          <p:cNvPr id="3" name="Rectangle 2">
            <a:extLst>
              <a:ext uri="{FF2B5EF4-FFF2-40B4-BE49-F238E27FC236}">
                <a16:creationId xmlns:a16="http://schemas.microsoft.com/office/drawing/2014/main" id="{DF7D35FD-D9F0-07F4-1E6E-1DF1C5231A83}"/>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03ED4C55-27C8-CF44-D7B9-DFE10DE7AB9E}"/>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6A93A"/>
                </a:solidFill>
              </a:rPr>
              <a:t>8</a:t>
            </a:r>
            <a:r>
              <a:rPr lang="en-GB" sz="1400" dirty="0">
                <a:solidFill>
                  <a:srgbClr val="26A93A"/>
                </a:solidFill>
              </a:rPr>
              <a:t>.</a:t>
            </a:r>
            <a:r>
              <a:rPr lang="el-GR" sz="1400" dirty="0">
                <a:solidFill>
                  <a:srgbClr val="26A93A"/>
                </a:solidFill>
              </a:rPr>
              <a:t> Το </a:t>
            </a:r>
            <a:r>
              <a:rPr lang="en-GB" sz="1400" dirty="0">
                <a:solidFill>
                  <a:srgbClr val="26A93A"/>
                </a:solidFill>
              </a:rPr>
              <a:t>WebRTC</a:t>
            </a:r>
            <a:endParaRPr lang="el-GR" sz="1400" dirty="0">
              <a:solidFill>
                <a:srgbClr val="26A93A"/>
              </a:solidFill>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9997" b="2743"/>
          <a:stretch>
            <a:fillRect/>
          </a:stretch>
        </p:blipFill>
        <p:spPr>
          <a:xfrm>
            <a:off x="0" y="1388533"/>
            <a:ext cx="12192000" cy="5254314"/>
          </a:xfrm>
          <a:prstGeom prst="rect">
            <a:avLst/>
          </a:prstGeom>
        </p:spPr>
      </p:pic>
      <p:sp>
        <p:nvSpPr>
          <p:cNvPr id="3" name="Rectangle 2">
            <a:extLst>
              <a:ext uri="{FF2B5EF4-FFF2-40B4-BE49-F238E27FC236}">
                <a16:creationId xmlns:a16="http://schemas.microsoft.com/office/drawing/2014/main" id="{7E3C7316-75C7-1C66-D241-3CC6295F63A4}"/>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AF77AE0F-47D2-E845-1DEF-3320DFC5D94B}"/>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6A93A"/>
                </a:solidFill>
              </a:rPr>
              <a:t>8</a:t>
            </a:r>
            <a:r>
              <a:rPr lang="en-GB" sz="1400" dirty="0">
                <a:solidFill>
                  <a:srgbClr val="26A93A"/>
                </a:solidFill>
              </a:rPr>
              <a:t>.</a:t>
            </a:r>
            <a:r>
              <a:rPr lang="el-GR" sz="1400" dirty="0">
                <a:solidFill>
                  <a:srgbClr val="26A93A"/>
                </a:solidFill>
              </a:rPr>
              <a:t> Το </a:t>
            </a:r>
            <a:r>
              <a:rPr lang="en-GB" sz="1400" dirty="0">
                <a:solidFill>
                  <a:srgbClr val="26A93A"/>
                </a:solidFill>
              </a:rPr>
              <a:t>WebRTC</a:t>
            </a:r>
            <a:endParaRPr lang="el-GR" sz="1400" dirty="0">
              <a:solidFill>
                <a:srgbClr val="26A93A"/>
              </a:solidFill>
            </a:endParaRPr>
          </a:p>
        </p:txBody>
      </p:sp>
      <p:sp>
        <p:nvSpPr>
          <p:cNvPr id="7" name="Title 6">
            <a:extLst>
              <a:ext uri="{FF2B5EF4-FFF2-40B4-BE49-F238E27FC236}">
                <a16:creationId xmlns:a16="http://schemas.microsoft.com/office/drawing/2014/main" id="{223E8F08-76D8-5B17-F79E-B0AE433C2CC8}"/>
              </a:ext>
            </a:extLst>
          </p:cNvPr>
          <p:cNvSpPr>
            <a:spLocks noGrp="1"/>
          </p:cNvSpPr>
          <p:nvPr>
            <p:ph type="title"/>
          </p:nvPr>
        </p:nvSpPr>
        <p:spPr/>
        <p:txBody>
          <a:bodyPr/>
          <a:lstStyle/>
          <a:p>
            <a:r>
              <a:rPr lang="en-GB" dirty="0"/>
              <a:t>STUN server</a:t>
            </a:r>
            <a:endParaRPr lang="el-GR"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402"/>
          <a:stretch>
            <a:fillRect/>
          </a:stretch>
        </p:blipFill>
        <p:spPr>
          <a:xfrm>
            <a:off x="0" y="28575"/>
            <a:ext cx="12192000" cy="6569449"/>
          </a:xfrm>
          <a:prstGeom prst="rect">
            <a:avLst/>
          </a:prstGeom>
        </p:spPr>
      </p:pic>
      <p:sp>
        <p:nvSpPr>
          <p:cNvPr id="3" name="Rectangle 2">
            <a:extLst>
              <a:ext uri="{FF2B5EF4-FFF2-40B4-BE49-F238E27FC236}">
                <a16:creationId xmlns:a16="http://schemas.microsoft.com/office/drawing/2014/main" id="{A320EA36-7148-7036-02D1-1495B91A3FA5}"/>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3CD6768E-49A9-2E11-1B67-2D1E91426AC1}"/>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6A93A"/>
                </a:solidFill>
              </a:rPr>
              <a:t>8</a:t>
            </a:r>
            <a:r>
              <a:rPr lang="en-GB" sz="1400" dirty="0">
                <a:solidFill>
                  <a:srgbClr val="26A93A"/>
                </a:solidFill>
              </a:rPr>
              <a:t>.</a:t>
            </a:r>
            <a:r>
              <a:rPr lang="el-GR" sz="1400" dirty="0">
                <a:solidFill>
                  <a:srgbClr val="26A93A"/>
                </a:solidFill>
              </a:rPr>
              <a:t> Το </a:t>
            </a:r>
            <a:r>
              <a:rPr lang="en-GB" sz="1400" dirty="0">
                <a:solidFill>
                  <a:srgbClr val="26A93A"/>
                </a:solidFill>
              </a:rPr>
              <a:t>WebRTC</a:t>
            </a:r>
            <a:endParaRPr lang="el-GR" sz="1400" dirty="0">
              <a:solidFill>
                <a:srgbClr val="26A93A"/>
              </a:solidFill>
            </a:endParaRPr>
          </a:p>
        </p:txBody>
      </p:sp>
      <p:sp>
        <p:nvSpPr>
          <p:cNvPr id="5" name="Title 4">
            <a:extLst>
              <a:ext uri="{FF2B5EF4-FFF2-40B4-BE49-F238E27FC236}">
                <a16:creationId xmlns:a16="http://schemas.microsoft.com/office/drawing/2014/main" id="{5C1244FA-B5CE-CDB8-76E3-DEF9E7E132B1}"/>
              </a:ext>
            </a:extLst>
          </p:cNvPr>
          <p:cNvSpPr>
            <a:spLocks noGrp="1"/>
          </p:cNvSpPr>
          <p:nvPr>
            <p:ph type="title"/>
          </p:nvPr>
        </p:nvSpPr>
        <p:spPr>
          <a:xfrm>
            <a:off x="838200" y="26923"/>
            <a:ext cx="10515600" cy="1325563"/>
          </a:xfrm>
        </p:spPr>
        <p:txBody>
          <a:bodyPr/>
          <a:lstStyle/>
          <a:p>
            <a:r>
              <a:rPr lang="en-GB" dirty="0"/>
              <a:t>TURN server</a:t>
            </a:r>
            <a:endParaRPr lang="el-GR"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4853"/>
          <a:stretch>
            <a:fillRect/>
          </a:stretch>
        </p:blipFill>
        <p:spPr>
          <a:xfrm>
            <a:off x="0" y="28575"/>
            <a:ext cx="12192000" cy="6470837"/>
          </a:xfrm>
          <a:prstGeom prst="rect">
            <a:avLst/>
          </a:prstGeom>
        </p:spPr>
      </p:pic>
      <p:sp>
        <p:nvSpPr>
          <p:cNvPr id="3" name="Rectangle 2">
            <a:extLst>
              <a:ext uri="{FF2B5EF4-FFF2-40B4-BE49-F238E27FC236}">
                <a16:creationId xmlns:a16="http://schemas.microsoft.com/office/drawing/2014/main" id="{BF417909-5940-A5FB-D5CF-9B9695602CDF}"/>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ACD7D77E-FF4F-9618-CA45-3B3A088A91A5}"/>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6A93A"/>
                </a:solidFill>
              </a:rPr>
              <a:t>8</a:t>
            </a:r>
            <a:r>
              <a:rPr lang="en-GB" sz="1400" dirty="0">
                <a:solidFill>
                  <a:srgbClr val="26A93A"/>
                </a:solidFill>
              </a:rPr>
              <a:t>.</a:t>
            </a:r>
            <a:r>
              <a:rPr lang="el-GR" sz="1400" dirty="0">
                <a:solidFill>
                  <a:srgbClr val="26A93A"/>
                </a:solidFill>
              </a:rPr>
              <a:t> Το </a:t>
            </a:r>
            <a:r>
              <a:rPr lang="en-GB" sz="1400" dirty="0">
                <a:solidFill>
                  <a:srgbClr val="26A93A"/>
                </a:solidFill>
              </a:rPr>
              <a:t>WebRTC</a:t>
            </a:r>
            <a:endParaRPr lang="el-GR" sz="1400" dirty="0">
              <a:solidFill>
                <a:srgbClr val="26A93A"/>
              </a:solidFill>
            </a:endParaRP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2216"/>
          <a:stretch>
            <a:fillRect/>
          </a:stretch>
        </p:blipFill>
        <p:spPr>
          <a:xfrm>
            <a:off x="0" y="28575"/>
            <a:ext cx="12192000" cy="6650131"/>
          </a:xfrm>
          <a:prstGeom prst="rect">
            <a:avLst/>
          </a:prstGeom>
        </p:spPr>
      </p:pic>
      <p:sp>
        <p:nvSpPr>
          <p:cNvPr id="3" name="Rectangle 2">
            <a:extLst>
              <a:ext uri="{FF2B5EF4-FFF2-40B4-BE49-F238E27FC236}">
                <a16:creationId xmlns:a16="http://schemas.microsoft.com/office/drawing/2014/main" id="{9715D532-8885-5312-23D9-A889B1D46EE4}"/>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09C5E0AE-35B4-A275-071B-00EC9BD1A8D2}"/>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6A93A"/>
                </a:solidFill>
              </a:rPr>
              <a:t>8</a:t>
            </a:r>
            <a:r>
              <a:rPr lang="en-GB" sz="1400" dirty="0">
                <a:solidFill>
                  <a:srgbClr val="26A93A"/>
                </a:solidFill>
              </a:rPr>
              <a:t>.</a:t>
            </a:r>
            <a:r>
              <a:rPr lang="el-GR" sz="1400" dirty="0">
                <a:solidFill>
                  <a:srgbClr val="26A93A"/>
                </a:solidFill>
              </a:rPr>
              <a:t> Το </a:t>
            </a:r>
            <a:r>
              <a:rPr lang="en-GB" sz="1400" dirty="0">
                <a:solidFill>
                  <a:srgbClr val="26A93A"/>
                </a:solidFill>
              </a:rPr>
              <a:t>WebRTC</a:t>
            </a:r>
            <a:endParaRPr lang="el-GR" sz="1400" dirty="0">
              <a:solidFill>
                <a:srgbClr val="26A93A"/>
              </a:solidFill>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666"/>
          <a:stretch>
            <a:fillRect/>
          </a:stretch>
        </p:blipFill>
        <p:spPr>
          <a:xfrm>
            <a:off x="0" y="28575"/>
            <a:ext cx="12192000" cy="6551519"/>
          </a:xfrm>
          <a:prstGeom prst="rect">
            <a:avLst/>
          </a:prstGeom>
        </p:spPr>
      </p:pic>
      <p:sp>
        <p:nvSpPr>
          <p:cNvPr id="3" name="Rectangle 2">
            <a:extLst>
              <a:ext uri="{FF2B5EF4-FFF2-40B4-BE49-F238E27FC236}">
                <a16:creationId xmlns:a16="http://schemas.microsoft.com/office/drawing/2014/main" id="{63D96D3C-A432-0CF4-DAAD-AF4A113F86F3}"/>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24DB6E00-F94D-CF88-E8BA-E1AC8F3428B8}"/>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6A93A"/>
                </a:solidFill>
              </a:rPr>
              <a:t>8</a:t>
            </a:r>
            <a:r>
              <a:rPr lang="en-GB" sz="1400" dirty="0">
                <a:solidFill>
                  <a:srgbClr val="26A93A"/>
                </a:solidFill>
              </a:rPr>
              <a:t>.</a:t>
            </a:r>
            <a:r>
              <a:rPr lang="el-GR" sz="1400" dirty="0">
                <a:solidFill>
                  <a:srgbClr val="26A93A"/>
                </a:solidFill>
              </a:rPr>
              <a:t> Το </a:t>
            </a:r>
            <a:r>
              <a:rPr lang="en-GB" sz="1400" dirty="0">
                <a:solidFill>
                  <a:srgbClr val="26A93A"/>
                </a:solidFill>
              </a:rPr>
              <a:t>WebRTC</a:t>
            </a:r>
            <a:endParaRPr lang="el-GR" sz="1400" dirty="0">
              <a:solidFill>
                <a:srgbClr val="26A93A"/>
              </a:solidFill>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5141" b="5141"/>
          <a:stretch>
            <a:fillRect/>
          </a:stretch>
        </p:blipFill>
        <p:spPr>
          <a:xfrm>
            <a:off x="0" y="-321048"/>
            <a:ext cx="12192000" cy="6800850"/>
          </a:xfrm>
          <a:prstGeom prst="rect">
            <a:avLst/>
          </a:prstGeom>
        </p:spPr>
      </p:pic>
      <p:sp>
        <p:nvSpPr>
          <p:cNvPr id="3" name="Rectangle 2">
            <a:extLst>
              <a:ext uri="{FF2B5EF4-FFF2-40B4-BE49-F238E27FC236}">
                <a16:creationId xmlns:a16="http://schemas.microsoft.com/office/drawing/2014/main" id="{97264253-A7B0-2655-C130-31E4DCB1DC94}"/>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C67DF307-0BF4-1514-AF62-B3293A6BA7F4}"/>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6A93A"/>
                </a:solidFill>
              </a:rPr>
              <a:t>8</a:t>
            </a:r>
            <a:r>
              <a:rPr lang="en-GB" sz="1400" dirty="0">
                <a:solidFill>
                  <a:srgbClr val="26A93A"/>
                </a:solidFill>
              </a:rPr>
              <a:t>.</a:t>
            </a:r>
            <a:r>
              <a:rPr lang="el-GR" sz="1400" dirty="0">
                <a:solidFill>
                  <a:srgbClr val="26A93A"/>
                </a:solidFill>
              </a:rPr>
              <a:t> Το </a:t>
            </a:r>
            <a:r>
              <a:rPr lang="en-GB" sz="1400" dirty="0">
                <a:solidFill>
                  <a:srgbClr val="26A93A"/>
                </a:solidFill>
              </a:rPr>
              <a:t>WebRTC</a:t>
            </a:r>
            <a:endParaRPr lang="el-GR" sz="1400" dirty="0">
              <a:solidFill>
                <a:srgbClr val="26A93A"/>
              </a:solidFill>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589"/>
          <a:stretch>
            <a:fillRect/>
          </a:stretch>
        </p:blipFill>
        <p:spPr>
          <a:xfrm>
            <a:off x="0" y="28575"/>
            <a:ext cx="12192000" cy="6488766"/>
          </a:xfrm>
          <a:prstGeom prst="rect">
            <a:avLst/>
          </a:prstGeom>
        </p:spPr>
      </p:pic>
      <p:sp>
        <p:nvSpPr>
          <p:cNvPr id="3" name="Rectangle 2">
            <a:extLst>
              <a:ext uri="{FF2B5EF4-FFF2-40B4-BE49-F238E27FC236}">
                <a16:creationId xmlns:a16="http://schemas.microsoft.com/office/drawing/2014/main" id="{0CAC0AAA-E6F9-EA4F-5259-32B109205935}"/>
              </a:ext>
            </a:extLst>
          </p:cNvPr>
          <p:cNvSpPr/>
          <p:nvPr/>
        </p:nvSpPr>
        <p:spPr>
          <a:xfrm>
            <a:off x="11797553" y="0"/>
            <a:ext cx="394447" cy="6858000"/>
          </a:xfrm>
          <a:prstGeom prst="rect">
            <a:avLst/>
          </a:prstGeom>
          <a:solidFill>
            <a:srgbClr val="26A93A"/>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E83A779B-0683-CA0C-A3F4-D38D4A50E432}"/>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26A93A"/>
                </a:solidFill>
              </a:rPr>
              <a:t>8</a:t>
            </a:r>
            <a:r>
              <a:rPr lang="en-GB" sz="1400" dirty="0">
                <a:solidFill>
                  <a:srgbClr val="26A93A"/>
                </a:solidFill>
              </a:rPr>
              <a:t>.</a:t>
            </a:r>
            <a:r>
              <a:rPr lang="el-GR" sz="1400" dirty="0">
                <a:solidFill>
                  <a:srgbClr val="26A93A"/>
                </a:solidFill>
              </a:rPr>
              <a:t> Το </a:t>
            </a:r>
            <a:r>
              <a:rPr lang="en-GB" sz="1400" dirty="0">
                <a:solidFill>
                  <a:srgbClr val="26A93A"/>
                </a:solidFill>
              </a:rPr>
              <a:t>WebRTC</a:t>
            </a:r>
            <a:endParaRPr lang="el-GR" sz="1400" dirty="0">
              <a:solidFill>
                <a:srgbClr val="26A93A"/>
              </a:solidFill>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0A8A1-9F7B-BF85-8DCC-68F3C1E2F42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09FFCCF-A25D-02D9-671B-1E83BA2E7DE5}"/>
              </a:ext>
            </a:extLst>
          </p:cNvPr>
          <p:cNvSpPr>
            <a:spLocks noGrp="1"/>
          </p:cNvSpPr>
          <p:nvPr>
            <p:ph type="title"/>
          </p:nvPr>
        </p:nvSpPr>
        <p:spPr/>
        <p:txBody>
          <a:bodyPr>
            <a:normAutofit fontScale="90000"/>
          </a:bodyPr>
          <a:lstStyle/>
          <a:p>
            <a:r>
              <a:rPr lang="en-GB" sz="13300" dirty="0">
                <a:solidFill>
                  <a:srgbClr val="4AAC27"/>
                </a:solidFill>
              </a:rPr>
              <a:t>9</a:t>
            </a:r>
            <a:r>
              <a:rPr lang="el-GR" dirty="0"/>
              <a:t> </a:t>
            </a:r>
            <a:br>
              <a:rPr lang="el-GR" dirty="0"/>
            </a:br>
            <a:r>
              <a:rPr lang="el-GR" dirty="0"/>
              <a:t>Πολυμερής βιντεοδιάσκεψη </a:t>
            </a:r>
            <a:br>
              <a:rPr lang="el-GR" dirty="0"/>
            </a:br>
            <a:r>
              <a:rPr lang="el-GR" dirty="0"/>
              <a:t>στο </a:t>
            </a:r>
            <a:r>
              <a:rPr lang="en-GB" dirty="0"/>
              <a:t>WebRTC</a:t>
            </a:r>
            <a:endParaRPr lang="el-GR" dirty="0"/>
          </a:p>
        </p:txBody>
      </p:sp>
      <p:sp>
        <p:nvSpPr>
          <p:cNvPr id="6" name="Text Placeholder 5">
            <a:extLst>
              <a:ext uri="{FF2B5EF4-FFF2-40B4-BE49-F238E27FC236}">
                <a16:creationId xmlns:a16="http://schemas.microsoft.com/office/drawing/2014/main" id="{3A3DCC2A-3843-3B4E-D449-91700038D9FA}"/>
              </a:ext>
            </a:extLst>
          </p:cNvPr>
          <p:cNvSpPr>
            <a:spLocks noGrp="1"/>
          </p:cNvSpPr>
          <p:nvPr>
            <p:ph type="body" idx="1"/>
          </p:nvPr>
        </p:nvSpPr>
        <p:spPr/>
        <p:txBody>
          <a:bodyPr/>
          <a:lstStyle/>
          <a:p>
            <a:r>
              <a:rPr lang="el-GR" dirty="0"/>
              <a:t>Παρουσίαση και σύγκριση αρχιτεκτονικών διανομής </a:t>
            </a:r>
            <a:r>
              <a:rPr lang="el-GR" dirty="0" err="1"/>
              <a:t>εικονοροών</a:t>
            </a:r>
            <a:r>
              <a:rPr lang="el-GR" dirty="0"/>
              <a:t> </a:t>
            </a:r>
            <a:r>
              <a:rPr lang="en-GB" dirty="0"/>
              <a:t>(Mesh, MCU, SFU &amp; Simulcast)</a:t>
            </a:r>
            <a:endParaRPr lang="el-GR" dirty="0"/>
          </a:p>
        </p:txBody>
      </p:sp>
      <p:sp>
        <p:nvSpPr>
          <p:cNvPr id="2" name="Rectangle 1">
            <a:extLst>
              <a:ext uri="{FF2B5EF4-FFF2-40B4-BE49-F238E27FC236}">
                <a16:creationId xmlns:a16="http://schemas.microsoft.com/office/drawing/2014/main" id="{7EF08CA6-34E5-6BCB-DFED-B0B019941768}"/>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64376103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E4B84-C6B6-ACAE-84AA-63661B56E9F4}"/>
            </a:ext>
          </a:extLst>
        </p:cNvPr>
        <p:cNvGrpSpPr/>
        <p:nvPr/>
      </p:nvGrpSpPr>
      <p:grpSpPr>
        <a:xfrm>
          <a:off x="0" y="0"/>
          <a:ext cx="0" cy="0"/>
          <a:chOff x="0" y="0"/>
          <a:chExt cx="0" cy="0"/>
        </a:xfrm>
      </p:grpSpPr>
      <p:pic>
        <p:nvPicPr>
          <p:cNvPr id="6" name="Graphic 5" descr="Bullseye with solid fill">
            <a:extLst>
              <a:ext uri="{FF2B5EF4-FFF2-40B4-BE49-F238E27FC236}">
                <a16:creationId xmlns:a16="http://schemas.microsoft.com/office/drawing/2014/main" id="{FE14C66A-5B32-9B99-9E9A-AD0BD08F55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01318" y="1376082"/>
            <a:ext cx="3496235" cy="3496235"/>
          </a:xfrm>
          <a:prstGeom prst="rect">
            <a:avLst/>
          </a:prstGeom>
        </p:spPr>
      </p:pic>
      <p:sp>
        <p:nvSpPr>
          <p:cNvPr id="4" name="Title 3">
            <a:extLst>
              <a:ext uri="{FF2B5EF4-FFF2-40B4-BE49-F238E27FC236}">
                <a16:creationId xmlns:a16="http://schemas.microsoft.com/office/drawing/2014/main" id="{34B39340-4B2D-C3A0-4C67-6266E0824F33}"/>
              </a:ext>
            </a:extLst>
          </p:cNvPr>
          <p:cNvSpPr>
            <a:spLocks noGrp="1"/>
          </p:cNvSpPr>
          <p:nvPr>
            <p:ph type="title"/>
          </p:nvPr>
        </p:nvSpPr>
        <p:spPr/>
        <p:txBody>
          <a:bodyPr/>
          <a:lstStyle/>
          <a:p>
            <a:r>
              <a:rPr lang="el-GR" dirty="0"/>
              <a:t>Στόχοι Ενότητας </a:t>
            </a:r>
            <a:r>
              <a:rPr lang="en-GB" dirty="0"/>
              <a:t>9</a:t>
            </a:r>
            <a:endParaRPr lang="el-GR" dirty="0"/>
          </a:p>
        </p:txBody>
      </p:sp>
      <p:sp>
        <p:nvSpPr>
          <p:cNvPr id="5" name="Content Placeholder 4">
            <a:extLst>
              <a:ext uri="{FF2B5EF4-FFF2-40B4-BE49-F238E27FC236}">
                <a16:creationId xmlns:a16="http://schemas.microsoft.com/office/drawing/2014/main" id="{3CEBF7E6-0DEE-23D3-6C3D-497E77BB737D}"/>
              </a:ext>
            </a:extLst>
          </p:cNvPr>
          <p:cNvSpPr>
            <a:spLocks noGrp="1"/>
          </p:cNvSpPr>
          <p:nvPr>
            <p:ph idx="1"/>
          </p:nvPr>
        </p:nvSpPr>
        <p:spPr>
          <a:xfrm>
            <a:off x="838200" y="1825624"/>
            <a:ext cx="7445188" cy="5032376"/>
          </a:xfrm>
        </p:spPr>
        <p:txBody>
          <a:bodyPr/>
          <a:lstStyle/>
          <a:p>
            <a:pPr>
              <a:buClr>
                <a:srgbClr val="4AAC27"/>
              </a:buClr>
              <a:buFont typeface="Wingdings" panose="05000000000000000000" pitchFamily="2" charset="2"/>
              <a:buChar char="ü"/>
            </a:pPr>
            <a:r>
              <a:rPr lang="el-GR" dirty="0"/>
              <a:t>να συγκρίνετε τις αρχιτεκτονικές </a:t>
            </a:r>
            <a:r>
              <a:rPr lang="el-GR" dirty="0" err="1"/>
              <a:t>mesh</a:t>
            </a:r>
            <a:r>
              <a:rPr lang="el-GR" dirty="0"/>
              <a:t>, MCU και SFU</a:t>
            </a:r>
          </a:p>
          <a:p>
            <a:pPr>
              <a:buClr>
                <a:srgbClr val="4AAC27"/>
              </a:buClr>
              <a:buFont typeface="Wingdings" panose="05000000000000000000" pitchFamily="2" charset="2"/>
              <a:buChar char="ü"/>
            </a:pPr>
            <a:r>
              <a:rPr lang="el-GR" dirty="0"/>
              <a:t>να κατανοείτε πλεονεκτήματα και περιορισμούς κάθε προσέγγισης</a:t>
            </a:r>
          </a:p>
          <a:p>
            <a:pPr>
              <a:buClr>
                <a:srgbClr val="4AAC27"/>
              </a:buClr>
              <a:buFont typeface="Wingdings" panose="05000000000000000000" pitchFamily="2" charset="2"/>
              <a:buChar char="ü"/>
            </a:pPr>
            <a:r>
              <a:rPr lang="el-GR" dirty="0"/>
              <a:t>να εξηγείτε την έννοια του </a:t>
            </a:r>
            <a:r>
              <a:rPr lang="el-GR" dirty="0" err="1"/>
              <a:t>Simulcast</a:t>
            </a:r>
            <a:r>
              <a:rPr lang="el-GR" dirty="0"/>
              <a:t> SFU</a:t>
            </a:r>
          </a:p>
          <a:p>
            <a:pPr>
              <a:buClr>
                <a:srgbClr val="4AAC27"/>
              </a:buClr>
              <a:buFont typeface="Wingdings" panose="05000000000000000000" pitchFamily="2" charset="2"/>
              <a:buChar char="ü"/>
            </a:pPr>
            <a:r>
              <a:rPr lang="el-GR" dirty="0"/>
              <a:t>να αξιολογείτε την κλιμάκωση και τις απαιτήσεις εύρους ζώνης</a:t>
            </a:r>
          </a:p>
          <a:p>
            <a:endParaRPr lang="el-GR" dirty="0"/>
          </a:p>
        </p:txBody>
      </p:sp>
      <p:sp>
        <p:nvSpPr>
          <p:cNvPr id="2" name="Rectangle 1">
            <a:extLst>
              <a:ext uri="{FF2B5EF4-FFF2-40B4-BE49-F238E27FC236}">
                <a16:creationId xmlns:a16="http://schemas.microsoft.com/office/drawing/2014/main" id="{6A8ECCF5-CE4B-E7CC-0B71-7B0D6285099D}"/>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98331425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9BB4D-C014-3B53-20BA-3EFD287485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8D9D9F-E63C-F05F-1EF3-0B6B7C540E37}"/>
              </a:ext>
            </a:extLst>
          </p:cNvPr>
          <p:cNvSpPr>
            <a:spLocks noGrp="1"/>
          </p:cNvSpPr>
          <p:nvPr>
            <p:ph type="title"/>
          </p:nvPr>
        </p:nvSpPr>
        <p:spPr/>
        <p:txBody>
          <a:bodyPr/>
          <a:lstStyle/>
          <a:p>
            <a:r>
              <a:rPr lang="el-GR" dirty="0"/>
              <a:t>Κεντρική ιδέα</a:t>
            </a:r>
          </a:p>
        </p:txBody>
      </p:sp>
      <p:sp>
        <p:nvSpPr>
          <p:cNvPr id="3" name="Content Placeholder 2">
            <a:extLst>
              <a:ext uri="{FF2B5EF4-FFF2-40B4-BE49-F238E27FC236}">
                <a16:creationId xmlns:a16="http://schemas.microsoft.com/office/drawing/2014/main" id="{1EAB4BD9-60D6-733A-AA91-7A16F7CD7ED9}"/>
              </a:ext>
            </a:extLst>
          </p:cNvPr>
          <p:cNvSpPr>
            <a:spLocks noGrp="1"/>
          </p:cNvSpPr>
          <p:nvPr>
            <p:ph idx="1"/>
          </p:nvPr>
        </p:nvSpPr>
        <p:spPr/>
        <p:txBody>
          <a:bodyPr/>
          <a:lstStyle/>
          <a:p>
            <a:pPr>
              <a:buClr>
                <a:srgbClr val="4AAC27"/>
              </a:buClr>
            </a:pPr>
            <a:r>
              <a:rPr lang="el-GR" dirty="0"/>
              <a:t>Στην πολυμερή βιντεοδιάσκεψη η αρχιτεκτονική διανομής πολυμέσων επηρεάζει καθοριστικά την ποιότητα και την κλιμάκωση</a:t>
            </a:r>
          </a:p>
          <a:p>
            <a:pPr>
              <a:buClr>
                <a:srgbClr val="4AAC27"/>
              </a:buClr>
            </a:pPr>
            <a:r>
              <a:rPr lang="el-GR" dirty="0"/>
              <a:t>Οι SFU αποτελούν συχνά την πιο ισορροπημένη επιλογή για υπηρεσίες </a:t>
            </a:r>
            <a:r>
              <a:rPr lang="el-GR" dirty="0" err="1"/>
              <a:t>WebRTC</a:t>
            </a:r>
            <a:endParaRPr lang="el-GR" dirty="0"/>
          </a:p>
          <a:p>
            <a:endParaRPr lang="el-GR" dirty="0"/>
          </a:p>
        </p:txBody>
      </p:sp>
      <p:sp>
        <p:nvSpPr>
          <p:cNvPr id="4" name="Rectangle 3">
            <a:extLst>
              <a:ext uri="{FF2B5EF4-FFF2-40B4-BE49-F238E27FC236}">
                <a16:creationId xmlns:a16="http://schemas.microsoft.com/office/drawing/2014/main" id="{59C9FD60-460A-01CE-8E1D-46BB2DC6C389}"/>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15236180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4721"/>
          <a:stretch>
            <a:fillRect/>
          </a:stretch>
        </p:blipFill>
        <p:spPr>
          <a:xfrm>
            <a:off x="0" y="28575"/>
            <a:ext cx="12192000" cy="6479801"/>
          </a:xfrm>
          <a:prstGeom prst="rect">
            <a:avLst/>
          </a:prstGeom>
        </p:spPr>
      </p:pic>
      <p:sp>
        <p:nvSpPr>
          <p:cNvPr id="3" name="Rectangle 2">
            <a:extLst>
              <a:ext uri="{FF2B5EF4-FFF2-40B4-BE49-F238E27FC236}">
                <a16:creationId xmlns:a16="http://schemas.microsoft.com/office/drawing/2014/main" id="{851B308C-2A45-C129-609E-918DEBCAE37D}"/>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CB46C-A007-D83C-B494-0BD22373D9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F3DFAA-674A-23AA-1607-408A51B725F6}"/>
              </a:ext>
            </a:extLst>
          </p:cNvPr>
          <p:cNvSpPr>
            <a:spLocks noGrp="1"/>
          </p:cNvSpPr>
          <p:nvPr>
            <p:ph type="title"/>
          </p:nvPr>
        </p:nvSpPr>
        <p:spPr/>
        <p:txBody>
          <a:bodyPr/>
          <a:lstStyle/>
          <a:p>
            <a:r>
              <a:rPr lang="el-GR" dirty="0"/>
              <a:t>Δομή Ενότητας </a:t>
            </a:r>
            <a:r>
              <a:rPr lang="en-GB" dirty="0"/>
              <a:t>9</a:t>
            </a:r>
            <a:endParaRPr lang="el-GR" dirty="0"/>
          </a:p>
        </p:txBody>
      </p:sp>
      <p:sp>
        <p:nvSpPr>
          <p:cNvPr id="3" name="Content Placeholder 2">
            <a:extLst>
              <a:ext uri="{FF2B5EF4-FFF2-40B4-BE49-F238E27FC236}">
                <a16:creationId xmlns:a16="http://schemas.microsoft.com/office/drawing/2014/main" id="{4DECD59F-0791-82D8-7DB8-C16276970F63}"/>
              </a:ext>
            </a:extLst>
          </p:cNvPr>
          <p:cNvSpPr>
            <a:spLocks noGrp="1"/>
          </p:cNvSpPr>
          <p:nvPr>
            <p:ph idx="1"/>
          </p:nvPr>
        </p:nvSpPr>
        <p:spPr/>
        <p:txBody>
          <a:bodyPr/>
          <a:lstStyle/>
          <a:p>
            <a:r>
              <a:rPr lang="el-GR" dirty="0" err="1"/>
              <a:t>Μesh</a:t>
            </a:r>
            <a:r>
              <a:rPr lang="el-GR" dirty="0"/>
              <a:t> τοπολογία</a:t>
            </a:r>
          </a:p>
          <a:p>
            <a:r>
              <a:rPr lang="el-GR" dirty="0"/>
              <a:t>MCU και κεντρική επεξεργασία ροών</a:t>
            </a:r>
          </a:p>
          <a:p>
            <a:r>
              <a:rPr lang="el-GR" dirty="0"/>
              <a:t>SFU και </a:t>
            </a:r>
            <a:r>
              <a:rPr lang="el-GR" dirty="0" err="1"/>
              <a:t>selective</a:t>
            </a:r>
            <a:r>
              <a:rPr lang="el-GR" dirty="0"/>
              <a:t> </a:t>
            </a:r>
            <a:r>
              <a:rPr lang="el-GR" dirty="0" err="1"/>
              <a:t>forwarding</a:t>
            </a:r>
            <a:endParaRPr lang="el-GR" dirty="0"/>
          </a:p>
          <a:p>
            <a:r>
              <a:rPr lang="el-GR" dirty="0" err="1"/>
              <a:t>Simulcast</a:t>
            </a:r>
            <a:r>
              <a:rPr lang="el-GR" dirty="0"/>
              <a:t> και σύγκριση προσεγγίσεων</a:t>
            </a:r>
          </a:p>
          <a:p>
            <a:endParaRPr lang="el-GR" dirty="0"/>
          </a:p>
        </p:txBody>
      </p:sp>
      <p:sp>
        <p:nvSpPr>
          <p:cNvPr id="4" name="Rectangle 3">
            <a:extLst>
              <a:ext uri="{FF2B5EF4-FFF2-40B4-BE49-F238E27FC236}">
                <a16:creationId xmlns:a16="http://schemas.microsoft.com/office/drawing/2014/main" id="{0F8490A0-3951-BD31-9C55-F6EF6D251B26}"/>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89356900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3007"/>
          <a:stretch>
            <a:fillRect/>
          </a:stretch>
        </p:blipFill>
        <p:spPr>
          <a:xfrm>
            <a:off x="0" y="28575"/>
            <a:ext cx="12192000" cy="6596343"/>
          </a:xfrm>
          <a:prstGeom prst="rect">
            <a:avLst/>
          </a:prstGeom>
        </p:spPr>
      </p:pic>
      <p:sp>
        <p:nvSpPr>
          <p:cNvPr id="3" name="Rectangle 2">
            <a:extLst>
              <a:ext uri="{FF2B5EF4-FFF2-40B4-BE49-F238E27FC236}">
                <a16:creationId xmlns:a16="http://schemas.microsoft.com/office/drawing/2014/main" id="{241289A2-4687-7BAC-E59F-CFDE0F52684E}"/>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EE616233-BC43-56E3-47B4-A26002BD0FB5}"/>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10FCD-8862-0078-D359-B682303C8CAE}"/>
              </a:ext>
            </a:extLst>
          </p:cNvPr>
          <p:cNvSpPr>
            <a:spLocks noGrp="1"/>
          </p:cNvSpPr>
          <p:nvPr>
            <p:ph type="title"/>
          </p:nvPr>
        </p:nvSpPr>
        <p:spPr/>
        <p:txBody>
          <a:bodyPr/>
          <a:lstStyle/>
          <a:p>
            <a:r>
              <a:rPr lang="el-GR" dirty="0"/>
              <a:t>Αρχιτεκτονικές διανομής ροών</a:t>
            </a:r>
          </a:p>
        </p:txBody>
      </p:sp>
      <p:sp>
        <p:nvSpPr>
          <p:cNvPr id="3" name="Content Placeholder 2">
            <a:extLst>
              <a:ext uri="{FF2B5EF4-FFF2-40B4-BE49-F238E27FC236}">
                <a16:creationId xmlns:a16="http://schemas.microsoft.com/office/drawing/2014/main" id="{152B0CF8-464D-9672-A1FD-12A3DE0DA059}"/>
              </a:ext>
            </a:extLst>
          </p:cNvPr>
          <p:cNvSpPr>
            <a:spLocks noGrp="1"/>
          </p:cNvSpPr>
          <p:nvPr>
            <p:ph idx="1"/>
          </p:nvPr>
        </p:nvSpPr>
        <p:spPr/>
        <p:txBody>
          <a:bodyPr/>
          <a:lstStyle/>
          <a:p>
            <a:pPr marL="514350" indent="-514350">
              <a:buFont typeface="+mj-lt"/>
              <a:buAutoNum type="arabicPeriod"/>
            </a:pPr>
            <a:r>
              <a:rPr lang="el-GR" dirty="0"/>
              <a:t>Τοπολογία </a:t>
            </a:r>
            <a:r>
              <a:rPr lang="en-GB" dirty="0"/>
              <a:t>Mesh</a:t>
            </a:r>
          </a:p>
          <a:p>
            <a:pPr marL="514350" indent="-514350">
              <a:buFont typeface="+mj-lt"/>
              <a:buAutoNum type="arabicPeriod"/>
            </a:pPr>
            <a:r>
              <a:rPr lang="en-GB" dirty="0"/>
              <a:t>Multipoint Control Unit (MCU)</a:t>
            </a:r>
          </a:p>
          <a:p>
            <a:pPr marL="514350" indent="-514350">
              <a:buFont typeface="+mj-lt"/>
              <a:buAutoNum type="arabicPeriod"/>
            </a:pPr>
            <a:r>
              <a:rPr lang="en-GB" dirty="0"/>
              <a:t>SFU</a:t>
            </a:r>
          </a:p>
          <a:p>
            <a:pPr marL="514350" indent="-514350">
              <a:buFont typeface="+mj-lt"/>
              <a:buAutoNum type="arabicPeriod"/>
            </a:pPr>
            <a:r>
              <a:rPr lang="en-GB" dirty="0"/>
              <a:t>Simulcast</a:t>
            </a:r>
            <a:endParaRPr lang="el-GR" dirty="0"/>
          </a:p>
        </p:txBody>
      </p:sp>
    </p:spTree>
    <p:extLst>
      <p:ext uri="{BB962C8B-B14F-4D97-AF65-F5344CB8AC3E}">
        <p14:creationId xmlns:p14="http://schemas.microsoft.com/office/powerpoint/2010/main" val="79415558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193"/>
          <a:stretch>
            <a:fillRect/>
          </a:stretch>
        </p:blipFill>
        <p:spPr>
          <a:xfrm>
            <a:off x="0" y="28575"/>
            <a:ext cx="12192000" cy="6515660"/>
          </a:xfrm>
          <a:prstGeom prst="rect">
            <a:avLst/>
          </a:prstGeom>
        </p:spPr>
      </p:pic>
      <p:sp>
        <p:nvSpPr>
          <p:cNvPr id="3" name="Rectangle 2">
            <a:extLst>
              <a:ext uri="{FF2B5EF4-FFF2-40B4-BE49-F238E27FC236}">
                <a16:creationId xmlns:a16="http://schemas.microsoft.com/office/drawing/2014/main" id="{9417042D-912B-1C04-ABB8-25D1327536E1}"/>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B1EF8189-F08A-1FDB-875E-9DF2587C6D7B}"/>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4589"/>
          <a:stretch>
            <a:fillRect/>
          </a:stretch>
        </p:blipFill>
        <p:spPr>
          <a:xfrm>
            <a:off x="0" y="28575"/>
            <a:ext cx="12192000" cy="6488766"/>
          </a:xfrm>
          <a:prstGeom prst="rect">
            <a:avLst/>
          </a:prstGeom>
        </p:spPr>
      </p:pic>
      <p:sp>
        <p:nvSpPr>
          <p:cNvPr id="3" name="Rectangle 2">
            <a:extLst>
              <a:ext uri="{FF2B5EF4-FFF2-40B4-BE49-F238E27FC236}">
                <a16:creationId xmlns:a16="http://schemas.microsoft.com/office/drawing/2014/main" id="{3D9E2D80-C941-285E-4337-D8A73A9C7C6E}"/>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DFDA8BA2-9204-AA84-A637-86B256F46E98}"/>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744A5-94EB-73C8-510A-1480CAF4591D}"/>
              </a:ext>
            </a:extLst>
          </p:cNvPr>
          <p:cNvSpPr>
            <a:spLocks noGrp="1"/>
          </p:cNvSpPr>
          <p:nvPr>
            <p:ph type="title"/>
          </p:nvPr>
        </p:nvSpPr>
        <p:spPr/>
        <p:txBody>
          <a:bodyPr/>
          <a:lstStyle/>
          <a:p>
            <a:r>
              <a:rPr lang="en-GB" dirty="0"/>
              <a:t>Peer to peer </a:t>
            </a:r>
            <a:r>
              <a:rPr lang="el-GR" dirty="0"/>
              <a:t>σύνδεση</a:t>
            </a:r>
          </a:p>
        </p:txBody>
      </p:sp>
      <p:sp>
        <p:nvSpPr>
          <p:cNvPr id="3" name="Content Placeholder 2">
            <a:extLst>
              <a:ext uri="{FF2B5EF4-FFF2-40B4-BE49-F238E27FC236}">
                <a16:creationId xmlns:a16="http://schemas.microsoft.com/office/drawing/2014/main" id="{2228B59C-F87A-7093-9D2E-8E4F3934253D}"/>
              </a:ext>
            </a:extLst>
          </p:cNvPr>
          <p:cNvSpPr>
            <a:spLocks noGrp="1"/>
          </p:cNvSpPr>
          <p:nvPr>
            <p:ph idx="1"/>
          </p:nvPr>
        </p:nvSpPr>
        <p:spPr/>
        <p:txBody>
          <a:bodyPr/>
          <a:lstStyle/>
          <a:p>
            <a:pPr marL="0" indent="0">
              <a:buNone/>
            </a:pPr>
            <a:r>
              <a:rPr lang="el-GR" dirty="0"/>
              <a:t>Σημαίνει</a:t>
            </a:r>
          </a:p>
          <a:p>
            <a:r>
              <a:rPr lang="el-GR" dirty="0"/>
              <a:t>Απευθείας με </a:t>
            </a:r>
            <a:r>
              <a:rPr lang="en-GB" dirty="0"/>
              <a:t>UDP</a:t>
            </a:r>
          </a:p>
          <a:p>
            <a:r>
              <a:rPr lang="en-US" dirty="0"/>
              <a:t>A</a:t>
            </a:r>
            <a:r>
              <a:rPr lang="el-GR" dirty="0" err="1"/>
              <a:t>πευθείας</a:t>
            </a:r>
            <a:r>
              <a:rPr lang="el-GR" dirty="0"/>
              <a:t> με </a:t>
            </a:r>
            <a:r>
              <a:rPr lang="en-GB" dirty="0"/>
              <a:t>TCP</a:t>
            </a:r>
          </a:p>
          <a:p>
            <a:r>
              <a:rPr lang="en-US" dirty="0"/>
              <a:t>M</a:t>
            </a:r>
            <a:r>
              <a:rPr lang="el-GR" dirty="0"/>
              <a:t>έσω </a:t>
            </a:r>
            <a:r>
              <a:rPr lang="en-GB" dirty="0"/>
              <a:t>TURN relay server</a:t>
            </a:r>
          </a:p>
        </p:txBody>
      </p:sp>
      <p:sp>
        <p:nvSpPr>
          <p:cNvPr id="6" name="Rectangle 5">
            <a:extLst>
              <a:ext uri="{FF2B5EF4-FFF2-40B4-BE49-F238E27FC236}">
                <a16:creationId xmlns:a16="http://schemas.microsoft.com/office/drawing/2014/main" id="{1B71B0CA-1118-3536-7C19-63A37DB4C0C4}"/>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8" name="TextBox 7">
            <a:extLst>
              <a:ext uri="{FF2B5EF4-FFF2-40B4-BE49-F238E27FC236}">
                <a16:creationId xmlns:a16="http://schemas.microsoft.com/office/drawing/2014/main" id="{85E8EDA6-D5B9-D5D4-700C-64341FE4FBC3}"/>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extLst>
      <p:ext uri="{BB962C8B-B14F-4D97-AF65-F5344CB8AC3E}">
        <p14:creationId xmlns:p14="http://schemas.microsoft.com/office/powerpoint/2010/main" val="287670114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2875"/>
          <a:stretch>
            <a:fillRect/>
          </a:stretch>
        </p:blipFill>
        <p:spPr>
          <a:xfrm>
            <a:off x="0" y="28575"/>
            <a:ext cx="12192000" cy="6605307"/>
          </a:xfrm>
          <a:prstGeom prst="rect">
            <a:avLst/>
          </a:prstGeom>
        </p:spPr>
      </p:pic>
      <p:sp>
        <p:nvSpPr>
          <p:cNvPr id="3" name="Rectangle 2">
            <a:extLst>
              <a:ext uri="{FF2B5EF4-FFF2-40B4-BE49-F238E27FC236}">
                <a16:creationId xmlns:a16="http://schemas.microsoft.com/office/drawing/2014/main" id="{400B04EE-BA99-DE57-7F2D-F65715A85B92}"/>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5A3202CA-6001-DA42-A04E-AA439D92A257}"/>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853"/>
          <a:stretch>
            <a:fillRect/>
          </a:stretch>
        </p:blipFill>
        <p:spPr>
          <a:xfrm>
            <a:off x="0" y="28575"/>
            <a:ext cx="12192000" cy="6470837"/>
          </a:xfrm>
          <a:prstGeom prst="rect">
            <a:avLst/>
          </a:prstGeom>
        </p:spPr>
      </p:pic>
      <p:sp>
        <p:nvSpPr>
          <p:cNvPr id="3" name="Rectangle 2">
            <a:extLst>
              <a:ext uri="{FF2B5EF4-FFF2-40B4-BE49-F238E27FC236}">
                <a16:creationId xmlns:a16="http://schemas.microsoft.com/office/drawing/2014/main" id="{E03C1E19-B473-DA5B-DD67-EF1DC1361620}"/>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E12C081A-217B-17EB-EB23-072EAB961451}"/>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4589"/>
          <a:stretch>
            <a:fillRect/>
          </a:stretch>
        </p:blipFill>
        <p:spPr>
          <a:xfrm>
            <a:off x="0" y="28575"/>
            <a:ext cx="12192000" cy="6488766"/>
          </a:xfrm>
          <a:prstGeom prst="rect">
            <a:avLst/>
          </a:prstGeom>
        </p:spPr>
      </p:pic>
      <p:sp>
        <p:nvSpPr>
          <p:cNvPr id="3" name="Rectangle 2">
            <a:extLst>
              <a:ext uri="{FF2B5EF4-FFF2-40B4-BE49-F238E27FC236}">
                <a16:creationId xmlns:a16="http://schemas.microsoft.com/office/drawing/2014/main" id="{527AD2D8-192A-0F31-E261-F9BCE06B69F2}"/>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A3974024-DF66-1313-97EB-312A7B2AD1FE}"/>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721"/>
          <a:stretch>
            <a:fillRect/>
          </a:stretch>
        </p:blipFill>
        <p:spPr>
          <a:xfrm>
            <a:off x="0" y="28575"/>
            <a:ext cx="12192000" cy="6479801"/>
          </a:xfrm>
          <a:prstGeom prst="rect">
            <a:avLst/>
          </a:prstGeom>
        </p:spPr>
      </p:pic>
      <p:sp>
        <p:nvSpPr>
          <p:cNvPr id="3" name="Rectangle 2">
            <a:extLst>
              <a:ext uri="{FF2B5EF4-FFF2-40B4-BE49-F238E27FC236}">
                <a16:creationId xmlns:a16="http://schemas.microsoft.com/office/drawing/2014/main" id="{6330FC72-D9A5-055E-0532-901EEAF761FC}"/>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5A36AD06-2B8B-DCB0-CDD7-EB5944055699}"/>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721"/>
          <a:stretch>
            <a:fillRect/>
          </a:stretch>
        </p:blipFill>
        <p:spPr>
          <a:xfrm>
            <a:off x="0" y="28575"/>
            <a:ext cx="12192000" cy="6479801"/>
          </a:xfrm>
          <a:prstGeom prst="rect">
            <a:avLst/>
          </a:prstGeom>
        </p:spPr>
      </p:pic>
      <p:sp>
        <p:nvSpPr>
          <p:cNvPr id="3" name="Rectangle 2">
            <a:extLst>
              <a:ext uri="{FF2B5EF4-FFF2-40B4-BE49-F238E27FC236}">
                <a16:creationId xmlns:a16="http://schemas.microsoft.com/office/drawing/2014/main" id="{DB4D9BC9-4FF4-F62A-4CCB-83EFDE6913CC}"/>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CCC7D6A9-E633-B97A-108D-AAE4DD4A6F2E}"/>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853"/>
          <a:stretch>
            <a:fillRect/>
          </a:stretch>
        </p:blipFill>
        <p:spPr>
          <a:xfrm>
            <a:off x="0" y="28575"/>
            <a:ext cx="12192000" cy="6470837"/>
          </a:xfrm>
          <a:prstGeom prst="rect">
            <a:avLst/>
          </a:prstGeom>
        </p:spPr>
      </p:pic>
      <p:sp>
        <p:nvSpPr>
          <p:cNvPr id="3" name="Rectangle 2">
            <a:extLst>
              <a:ext uri="{FF2B5EF4-FFF2-40B4-BE49-F238E27FC236}">
                <a16:creationId xmlns:a16="http://schemas.microsoft.com/office/drawing/2014/main" id="{C2DF7823-440E-861F-E80C-2F9DED421400}"/>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5BD9924D-6835-6F24-A342-B8F51A581973}"/>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4193"/>
          <a:stretch>
            <a:fillRect/>
          </a:stretch>
        </p:blipFill>
        <p:spPr>
          <a:xfrm>
            <a:off x="0" y="28575"/>
            <a:ext cx="12192000" cy="6515660"/>
          </a:xfrm>
          <a:prstGeom prst="rect">
            <a:avLst/>
          </a:prstGeom>
        </p:spPr>
      </p:pic>
      <p:sp>
        <p:nvSpPr>
          <p:cNvPr id="3" name="Rectangle 2">
            <a:extLst>
              <a:ext uri="{FF2B5EF4-FFF2-40B4-BE49-F238E27FC236}">
                <a16:creationId xmlns:a16="http://schemas.microsoft.com/office/drawing/2014/main" id="{BE7B9E73-AF75-7F94-D625-9A933BCF571D}"/>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D93F74D6-F4C0-A4C6-A06C-E2D6377D1B7E}"/>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721"/>
          <a:stretch>
            <a:fillRect/>
          </a:stretch>
        </p:blipFill>
        <p:spPr>
          <a:xfrm>
            <a:off x="0" y="28575"/>
            <a:ext cx="12192000" cy="6479801"/>
          </a:xfrm>
          <a:prstGeom prst="rect">
            <a:avLst/>
          </a:prstGeom>
        </p:spPr>
      </p:pic>
      <p:sp>
        <p:nvSpPr>
          <p:cNvPr id="3" name="Rectangle 2">
            <a:extLst>
              <a:ext uri="{FF2B5EF4-FFF2-40B4-BE49-F238E27FC236}">
                <a16:creationId xmlns:a16="http://schemas.microsoft.com/office/drawing/2014/main" id="{00154385-7A9B-8389-7219-783CDAD88E51}"/>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474177EE-A03B-F90C-C9A8-6621BC0F1B22}"/>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062"/>
          <a:stretch>
            <a:fillRect/>
          </a:stretch>
        </p:blipFill>
        <p:spPr>
          <a:xfrm>
            <a:off x="0" y="28575"/>
            <a:ext cx="12192000" cy="6524625"/>
          </a:xfrm>
          <a:prstGeom prst="rect">
            <a:avLst/>
          </a:prstGeom>
        </p:spPr>
      </p:pic>
      <p:sp>
        <p:nvSpPr>
          <p:cNvPr id="3" name="Rectangle 2">
            <a:extLst>
              <a:ext uri="{FF2B5EF4-FFF2-40B4-BE49-F238E27FC236}">
                <a16:creationId xmlns:a16="http://schemas.microsoft.com/office/drawing/2014/main" id="{26576549-4AA6-F58A-DA2B-56FEB11C2E9F}"/>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331AE5AD-209E-C4EC-562B-2A66004807DD}"/>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5248"/>
          <a:stretch>
            <a:fillRect/>
          </a:stretch>
        </p:blipFill>
        <p:spPr>
          <a:xfrm>
            <a:off x="0" y="28575"/>
            <a:ext cx="12192000" cy="6443943"/>
          </a:xfrm>
          <a:prstGeom prst="rect">
            <a:avLst/>
          </a:prstGeom>
        </p:spPr>
      </p:pic>
      <p:sp>
        <p:nvSpPr>
          <p:cNvPr id="3" name="Rectangle 2">
            <a:extLst>
              <a:ext uri="{FF2B5EF4-FFF2-40B4-BE49-F238E27FC236}">
                <a16:creationId xmlns:a16="http://schemas.microsoft.com/office/drawing/2014/main" id="{C6EA0BED-445A-6CE7-5AE8-54A124CD17D5}"/>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D2FC438C-6333-C9BE-7818-574DCCD26B56}"/>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4985"/>
          <a:stretch>
            <a:fillRect/>
          </a:stretch>
        </p:blipFill>
        <p:spPr>
          <a:xfrm>
            <a:off x="0" y="28575"/>
            <a:ext cx="12192000" cy="6461872"/>
          </a:xfrm>
          <a:prstGeom prst="rect">
            <a:avLst/>
          </a:prstGeom>
        </p:spPr>
      </p:pic>
      <p:sp>
        <p:nvSpPr>
          <p:cNvPr id="3" name="Rectangle 2">
            <a:extLst>
              <a:ext uri="{FF2B5EF4-FFF2-40B4-BE49-F238E27FC236}">
                <a16:creationId xmlns:a16="http://schemas.microsoft.com/office/drawing/2014/main" id="{D95A18A6-E1B0-6E77-0981-BA7C9B7E7C93}"/>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C30AD1C5-9A05-07F3-5A89-C257C26C650E}"/>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457"/>
          <a:stretch>
            <a:fillRect/>
          </a:stretch>
        </p:blipFill>
        <p:spPr>
          <a:xfrm>
            <a:off x="0" y="28575"/>
            <a:ext cx="12192000" cy="6497731"/>
          </a:xfrm>
          <a:prstGeom prst="rect">
            <a:avLst/>
          </a:prstGeom>
        </p:spPr>
      </p:pic>
      <p:sp>
        <p:nvSpPr>
          <p:cNvPr id="3" name="Rectangle 2">
            <a:extLst>
              <a:ext uri="{FF2B5EF4-FFF2-40B4-BE49-F238E27FC236}">
                <a16:creationId xmlns:a16="http://schemas.microsoft.com/office/drawing/2014/main" id="{D1B89CC4-6C2F-1057-658D-F694AFCC2B1B}"/>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B9AB1084-2648-B0E1-87D5-AE698E542E37}"/>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b="4457"/>
          <a:stretch>
            <a:fillRect/>
          </a:stretch>
        </p:blipFill>
        <p:spPr>
          <a:xfrm>
            <a:off x="0" y="28575"/>
            <a:ext cx="12192000" cy="6497731"/>
          </a:xfrm>
          <a:prstGeom prst="rect">
            <a:avLst/>
          </a:prstGeom>
        </p:spPr>
      </p:pic>
      <p:sp>
        <p:nvSpPr>
          <p:cNvPr id="3" name="Rectangle 2">
            <a:extLst>
              <a:ext uri="{FF2B5EF4-FFF2-40B4-BE49-F238E27FC236}">
                <a16:creationId xmlns:a16="http://schemas.microsoft.com/office/drawing/2014/main" id="{7A97B21B-8B88-DB95-17AB-37CDF4485039}"/>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B6C5D912-2326-3B99-EC84-A940C28C1B5B}"/>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4062"/>
          <a:stretch>
            <a:fillRect/>
          </a:stretch>
        </p:blipFill>
        <p:spPr>
          <a:xfrm>
            <a:off x="0" y="28575"/>
            <a:ext cx="12192000" cy="6524625"/>
          </a:xfrm>
          <a:prstGeom prst="rect">
            <a:avLst/>
          </a:prstGeom>
        </p:spPr>
      </p:pic>
      <p:sp>
        <p:nvSpPr>
          <p:cNvPr id="3" name="Rectangle 2">
            <a:extLst>
              <a:ext uri="{FF2B5EF4-FFF2-40B4-BE49-F238E27FC236}">
                <a16:creationId xmlns:a16="http://schemas.microsoft.com/office/drawing/2014/main" id="{D0864477-62CB-877E-A06B-34A58E9A0296}"/>
              </a:ext>
            </a:extLst>
          </p:cNvPr>
          <p:cNvSpPr/>
          <p:nvPr/>
        </p:nvSpPr>
        <p:spPr>
          <a:xfrm>
            <a:off x="11797553" y="0"/>
            <a:ext cx="394447" cy="6858000"/>
          </a:xfrm>
          <a:prstGeom prst="rect">
            <a:avLst/>
          </a:prstGeom>
          <a:solidFill>
            <a:srgbClr val="4AAC27"/>
          </a:solidFill>
          <a:ln>
            <a:solidFill>
              <a:srgbClr val="1EA0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a:extLst>
              <a:ext uri="{FF2B5EF4-FFF2-40B4-BE49-F238E27FC236}">
                <a16:creationId xmlns:a16="http://schemas.microsoft.com/office/drawing/2014/main" id="{56EE7183-B1D8-E210-B1D6-0563E6C2A612}"/>
              </a:ext>
            </a:extLst>
          </p:cNvPr>
          <p:cNvSpPr txBox="1"/>
          <p:nvPr/>
        </p:nvSpPr>
        <p:spPr>
          <a:xfrm>
            <a:off x="7366571" y="6552470"/>
            <a:ext cx="4430982" cy="307777"/>
          </a:xfrm>
          <a:prstGeom prst="rect">
            <a:avLst/>
          </a:prstGeom>
          <a:noFill/>
        </p:spPr>
        <p:txBody>
          <a:bodyPr wrap="square">
            <a:spAutoFit/>
          </a:bodyPr>
          <a:lstStyle/>
          <a:p>
            <a:pPr algn="r"/>
            <a:r>
              <a:rPr lang="el-GR" sz="1400" dirty="0">
                <a:solidFill>
                  <a:srgbClr val="4AAC27"/>
                </a:solidFill>
              </a:rPr>
              <a:t>9</a:t>
            </a:r>
            <a:r>
              <a:rPr lang="en-GB" sz="1400" dirty="0">
                <a:solidFill>
                  <a:srgbClr val="4AAC27"/>
                </a:solidFill>
              </a:rPr>
              <a:t>.</a:t>
            </a:r>
            <a:r>
              <a:rPr lang="el-GR" sz="1400" dirty="0">
                <a:solidFill>
                  <a:srgbClr val="4AAC27"/>
                </a:solidFill>
              </a:rPr>
              <a:t> Πολυμερής β-δ στο </a:t>
            </a:r>
            <a:r>
              <a:rPr lang="en-GB" sz="1400" dirty="0">
                <a:solidFill>
                  <a:srgbClr val="4AAC27"/>
                </a:solidFill>
              </a:rPr>
              <a:t>WebRTC</a:t>
            </a:r>
            <a:endParaRPr lang="el-GR" sz="1400" dirty="0">
              <a:solidFill>
                <a:srgbClr val="4AAC27"/>
              </a:solidFill>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5B0C6-9D4A-F91E-077F-C9FCF3F0E6D4}"/>
              </a:ext>
            </a:extLst>
          </p:cNvPr>
          <p:cNvSpPr>
            <a:spLocks noGrp="1"/>
          </p:cNvSpPr>
          <p:nvPr>
            <p:ph type="title"/>
          </p:nvPr>
        </p:nvSpPr>
        <p:spPr>
          <a:xfrm>
            <a:off x="1178565" y="328298"/>
            <a:ext cx="9833548" cy="1325563"/>
          </a:xfrm>
        </p:spPr>
        <p:txBody>
          <a:bodyPr anchor="b">
            <a:normAutofit/>
          </a:bodyPr>
          <a:lstStyle/>
          <a:p>
            <a:endParaRPr lang="el-GR" sz="3600" dirty="0">
              <a:solidFill>
                <a:schemeClr val="tx2"/>
              </a:solidFill>
            </a:endParaRPr>
          </a:p>
        </p:txBody>
      </p:sp>
      <p:sp>
        <p:nvSpPr>
          <p:cNvPr id="3" name="Content Placeholder 2">
            <a:extLst>
              <a:ext uri="{FF2B5EF4-FFF2-40B4-BE49-F238E27FC236}">
                <a16:creationId xmlns:a16="http://schemas.microsoft.com/office/drawing/2014/main" id="{9F6196D8-C25C-FBBE-4DFC-53D3BEC8CF1C}"/>
              </a:ext>
            </a:extLst>
          </p:cNvPr>
          <p:cNvSpPr>
            <a:spLocks noGrp="1"/>
          </p:cNvSpPr>
          <p:nvPr>
            <p:ph idx="1"/>
          </p:nvPr>
        </p:nvSpPr>
        <p:spPr>
          <a:xfrm>
            <a:off x="1179226" y="2057401"/>
            <a:ext cx="10346024" cy="4171949"/>
          </a:xfrm>
        </p:spPr>
        <p:txBody>
          <a:bodyPr>
            <a:normAutofit/>
          </a:bodyPr>
          <a:lstStyle/>
          <a:p>
            <a:r>
              <a:rPr lang="en-GB" dirty="0">
                <a:solidFill>
                  <a:schemeClr val="tx2"/>
                </a:solidFill>
              </a:rPr>
              <a:t>H </a:t>
            </a:r>
            <a:r>
              <a:rPr lang="el-GR" dirty="0">
                <a:solidFill>
                  <a:schemeClr val="tx2"/>
                </a:solidFill>
              </a:rPr>
              <a:t>παρούσα παρουσίαση έχει </a:t>
            </a:r>
            <a:r>
              <a:rPr lang="el-GR" dirty="0" err="1">
                <a:solidFill>
                  <a:schemeClr val="tx2"/>
                </a:solidFill>
              </a:rPr>
              <a:t>οπτικοποιηθεί</a:t>
            </a:r>
            <a:r>
              <a:rPr lang="el-GR" dirty="0">
                <a:solidFill>
                  <a:schemeClr val="tx2"/>
                </a:solidFill>
              </a:rPr>
              <a:t> με χρήση του εργαλείου ΤΝ (ΑΙ) </a:t>
            </a:r>
            <a:r>
              <a:rPr lang="en-GB" dirty="0" err="1">
                <a:solidFill>
                  <a:schemeClr val="tx2"/>
                </a:solidFill>
              </a:rPr>
              <a:t>NotebookLM</a:t>
            </a:r>
            <a:r>
              <a:rPr lang="en-GB" dirty="0">
                <a:solidFill>
                  <a:schemeClr val="tx2"/>
                </a:solidFill>
              </a:rPr>
              <a:t> </a:t>
            </a:r>
            <a:r>
              <a:rPr lang="el-GR" dirty="0">
                <a:solidFill>
                  <a:schemeClr val="tx2"/>
                </a:solidFill>
              </a:rPr>
              <a:t>της </a:t>
            </a:r>
            <a:r>
              <a:rPr lang="en-GB" dirty="0">
                <a:solidFill>
                  <a:schemeClr val="tx2"/>
                </a:solidFill>
              </a:rPr>
              <a:t>Google.</a:t>
            </a:r>
          </a:p>
          <a:p>
            <a:r>
              <a:rPr lang="el-GR" dirty="0">
                <a:solidFill>
                  <a:schemeClr val="tx2"/>
                </a:solidFill>
              </a:rPr>
              <a:t>Για την δημιουργία του έχουν χρησιμοποιηθεί οι διαφάνειες του μαθήματος.</a:t>
            </a:r>
            <a:endParaRPr lang="el-GR" sz="2400" dirty="0">
              <a:solidFill>
                <a:schemeClr val="tx2"/>
              </a:solidFill>
            </a:endParaRPr>
          </a:p>
          <a:p>
            <a:r>
              <a:rPr lang="el-GR" dirty="0">
                <a:solidFill>
                  <a:schemeClr val="tx2"/>
                </a:solidFill>
              </a:rPr>
              <a:t>Συγγραφέας: Δρ. Παντελής Μπαλαούρας, Ε.Δ.Ι.Π., Τμήμα Πληροφορικής &amp; Τηλεπικοινωνιών, Ε.Κ.Π.Α.</a:t>
            </a:r>
          </a:p>
        </p:txBody>
      </p:sp>
    </p:spTree>
    <p:extLst>
      <p:ext uri="{BB962C8B-B14F-4D97-AF65-F5344CB8AC3E}">
        <p14:creationId xmlns:p14="http://schemas.microsoft.com/office/powerpoint/2010/main" val="37728321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1237</TotalTime>
  <Words>13060</Words>
  <Application>Microsoft Office PowerPoint</Application>
  <PresentationFormat>Widescreen</PresentationFormat>
  <Paragraphs>811</Paragraphs>
  <Slides>149</Slides>
  <Notes>108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149</vt:i4>
      </vt:variant>
    </vt:vector>
  </HeadingPairs>
  <TitlesOfParts>
    <vt:vector size="154" baseType="lpstr">
      <vt:lpstr>Aptos</vt:lpstr>
      <vt:lpstr>Aptos Display</vt:lpstr>
      <vt:lpstr>Arial</vt:lpstr>
      <vt:lpstr>Wingdings</vt:lpstr>
      <vt:lpstr>Office Theme</vt:lpstr>
      <vt:lpstr>PowerPoint Presentation</vt:lpstr>
      <vt:lpstr>Ενότητες</vt:lpstr>
      <vt:lpstr>1  Εισαγωγή στις τεχνολογίες βιντεοδιάσκεψης</vt:lpstr>
      <vt:lpstr>Στόχοι Ενότητας 1</vt:lpstr>
      <vt:lpstr>Κεντρική ιδέα</vt:lpstr>
      <vt:lpstr>Δομή Ενότητας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Εξοπλισμός βίντεo-διάσκεψης</vt:lpstr>
      <vt:lpstr>Στόχοι Ενότητας 2</vt:lpstr>
      <vt:lpstr>Κεντρική ιδέα</vt:lpstr>
      <vt:lpstr>Δομή Ενότητας 2</vt:lpstr>
      <vt:lpstr>PowerPoint Presentation</vt:lpstr>
      <vt:lpstr>PowerPoint Presentation</vt:lpstr>
      <vt:lpstr>PowerPoint Presentation</vt:lpstr>
      <vt:lpstr>PowerPoint Presentation</vt:lpstr>
      <vt:lpstr>Σημασία του καλού ήχου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Βασικές έννοιες και όροι βίντεο-διάσκεψης</vt:lpstr>
      <vt:lpstr>Στόχοι Ενότητας 3</vt:lpstr>
      <vt:lpstr>Κεντρική ιδέα</vt:lpstr>
      <vt:lpstr>PowerPoint Presentation</vt:lpstr>
      <vt:lpstr>Δομή Ενότητας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Ανοικτά πρωτόκολλα και αρχιτεκτονικές βιντεοδιάσκεψης</vt:lpstr>
      <vt:lpstr>Στόχοι Ενότητας 4</vt:lpstr>
      <vt:lpstr>Κεντρική ιδέα</vt:lpstr>
      <vt:lpstr>Δομή Ενότητας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Παραπομπή </vt:lpstr>
      <vt:lpstr>Σύνοψη</vt:lpstr>
      <vt:lpstr>5  H οικογένεια πρωτοκόλλων H.323</vt:lpstr>
      <vt:lpstr>Στόχοι Ενότητας 5</vt:lpstr>
      <vt:lpstr>Κεντρική ιδέα</vt:lpstr>
      <vt:lpstr>Δομή Ενότητας 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  Session Initiation Protocol (SIP)</vt:lpstr>
      <vt:lpstr>Παραπομπή </vt:lpstr>
      <vt:lpstr>7  Iδιοταγή πρωτόκολλα βιντεοδιάσκεψης</vt:lpstr>
      <vt:lpstr>Στόχοι Ενότητας 7</vt:lpstr>
      <vt:lpstr>Κεντρική ιδέα</vt:lpstr>
      <vt:lpstr>Δομή Ενότητας 7</vt:lpstr>
      <vt:lpstr>PowerPoint Presentation</vt:lpstr>
      <vt:lpstr>Το παράδειγμα του Skype</vt:lpstr>
      <vt:lpstr>PowerPoint Presentation</vt:lpstr>
      <vt:lpstr>PowerPoint Presentation</vt:lpstr>
      <vt:lpstr>PowerPoint Presentation</vt:lpstr>
      <vt:lpstr>PowerPoint Presentation</vt:lpstr>
      <vt:lpstr>PowerPoint Presentation</vt:lpstr>
      <vt:lpstr>Το παράδειγμα βιντεοδιάσκεψης με Flash/Adobe</vt:lpstr>
      <vt:lpstr>PowerPoint Presentation</vt:lpstr>
      <vt:lpstr>Παράδειγμα flash based εφαρμογής (webconf)</vt:lpstr>
      <vt:lpstr>PowerPoint Presentation</vt:lpstr>
      <vt:lpstr>PowerPoint Presentation</vt:lpstr>
      <vt:lpstr>PowerPoint Presentation</vt:lpstr>
      <vt:lpstr>8  Το WebRTC</vt:lpstr>
      <vt:lpstr>Στόχοι Ενότητας 8</vt:lpstr>
      <vt:lpstr>Κεντρική ιδέα</vt:lpstr>
      <vt:lpstr>PowerPoint Presentation</vt:lpstr>
      <vt:lpstr>Δομή Ενότητας 8</vt:lpstr>
      <vt:lpstr>PowerPoint Presentation</vt:lpstr>
      <vt:lpstr>PowerPoint Presentation</vt:lpstr>
      <vt:lpstr>PowerPoint Presentation</vt:lpstr>
      <vt:lpstr>PowerPoint Presentation</vt:lpstr>
      <vt:lpstr>PowerPoint Presentation</vt:lpstr>
      <vt:lpstr>STUN, TURN servers &amp; ICE framework</vt:lpstr>
      <vt:lpstr>PowerPoint Presentation</vt:lpstr>
      <vt:lpstr>STUN server</vt:lpstr>
      <vt:lpstr>TURN server</vt:lpstr>
      <vt:lpstr>PowerPoint Presentation</vt:lpstr>
      <vt:lpstr>PowerPoint Presentation</vt:lpstr>
      <vt:lpstr>PowerPoint Presentation</vt:lpstr>
      <vt:lpstr>PowerPoint Presentation</vt:lpstr>
      <vt:lpstr>PowerPoint Presentation</vt:lpstr>
      <vt:lpstr>9  Πολυμερής βιντεοδιάσκεψη  στο WebRTC</vt:lpstr>
      <vt:lpstr>Στόχοι Ενότητας 9</vt:lpstr>
      <vt:lpstr>Κεντρική ιδέα</vt:lpstr>
      <vt:lpstr>PowerPoint Presentation</vt:lpstr>
      <vt:lpstr>Δομή Ενότητας 9</vt:lpstr>
      <vt:lpstr>PowerPoint Presentation</vt:lpstr>
      <vt:lpstr>Αρχιτεκτονικές διανομής ροών</vt:lpstr>
      <vt:lpstr>PowerPoint Presentation</vt:lpstr>
      <vt:lpstr>PowerPoint Presentation</vt:lpstr>
      <vt:lpstr>Peer to peer σύνδεση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Pantelis Balaouras</dc:creator>
  <cp:lastModifiedBy>Pantelis Balaouras</cp:lastModifiedBy>
  <cp:revision>1</cp:revision>
  <dcterms:created xsi:type="dcterms:W3CDTF">2026-04-21T06:26:10Z</dcterms:created>
  <dcterms:modified xsi:type="dcterms:W3CDTF">2026-04-30T11:20:41Z</dcterms:modified>
</cp:coreProperties>
</file>