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t>18/10/2006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2025-11-07T04:41:16Z</dcterms:created>
</cp:coreProperties>
</file>