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68" r:id="rId2"/>
    <p:sldId id="261" r:id="rId3"/>
    <p:sldId id="262" r:id="rId4"/>
    <p:sldId id="266" r:id="rId5"/>
    <p:sldId id="267" r:id="rId6"/>
    <p:sldId id="263" r:id="rId7"/>
    <p:sldId id="260" r:id="rId8"/>
    <p:sldId id="265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3" autoAdjust="0"/>
    <p:restoredTop sz="94660"/>
  </p:normalViewPr>
  <p:slideViewPr>
    <p:cSldViewPr snapToGrid="0">
      <p:cViewPr>
        <p:scale>
          <a:sx n="76" d="100"/>
          <a:sy n="76" d="100"/>
        </p:scale>
        <p:origin x="-96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4786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0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1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2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79802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23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37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62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7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288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566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672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anagnostis.gr/istories-poy-legontai-me-lexeis-alla-pio-poly-me-eikones-tis-aggelikis-giannikopoyloy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pt.slideshare.net/dfrz/no-david-30758093?fbclid=IwAR2VTGbY3pB58UuoGrOvUa6EXEKYD3I7mDLqVZXgqj70PwNKksdN7d_QG5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pDv1rYFqTQ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wV7GMLq84Y&amp;ab_channel=StoryTimeforAllKid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mR1IMJFqE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wa-0LQ5_PM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UMeBH6TXEY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34UihBwASD8&amp;feature=youtu.be&amp;fbclid=IwAR0RNca5-VUNI5dhj-A9rEqKgwkuw5stXHK5R1Bgedm8W7kqnk62-Y8mXQg&amp;ab_channel=TheStoryTimeFamil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6nm1xvN4oY&amp;feature=youtu.be&amp;fbclid=IwAR2hTKYaDmNDTx-Y1Z9zu1KbvmcVdlb3tr6PKPmIUAp9Mxgy1dWKaJ-gwVM&amp;ab_channel=AHEVLibrary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youtu.be/AaVmV965FD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05633" y="5934049"/>
            <a:ext cx="100918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https://www.oanagnostis.gr/istories-poy-legontai-me-lexeis-alla-pio-poly-me-eikones-tis-aggelikis-giannikopoyloy</a:t>
            </a:r>
            <a:r>
              <a:rPr lang="en-US" dirty="0" smtClean="0">
                <a:hlinkClick r:id="rId2"/>
              </a:rPr>
              <a:t>/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1265128" y="1339665"/>
            <a:ext cx="95323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dirty="0"/>
              <a:t>Ιστορίες που λέγονται με λέξεις, αλλά πιο πολύ, με εικόνες (της Αγγελικής </a:t>
            </a:r>
            <a:r>
              <a:rPr lang="el-GR" sz="3600" dirty="0" err="1"/>
              <a:t>Γιαννικοπούλου</a:t>
            </a:r>
            <a:r>
              <a:rPr lang="el-GR" sz="3600" dirty="0"/>
              <a:t>)</a:t>
            </a:r>
          </a:p>
        </p:txBody>
      </p:sp>
      <p:pic>
        <p:nvPicPr>
          <p:cNvPr id="5122" name="Picture 2" descr="https://ekdoseis-kokkino.gr/wp-content/uploads/2020/05/Une-maman-c%E2%80%99est-comme-une-maison-COVER-FRONT-GR-510x70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634" y="2539994"/>
            <a:ext cx="2428875" cy="337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383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880997" y="72517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Δορκάς Ράλλη, </a:t>
            </a:r>
          </a:p>
          <a:p>
            <a:r>
              <a:rPr lang="el-GR" dirty="0"/>
              <a:t>Έλενα Τσέλο, </a:t>
            </a:r>
            <a:endParaRPr lang="en-US" dirty="0" smtClean="0"/>
          </a:p>
          <a:p>
            <a:r>
              <a:rPr lang="el-GR" dirty="0" smtClean="0"/>
              <a:t>Κυριακή-Ειρήνη </a:t>
            </a:r>
            <a:r>
              <a:rPr lang="el-GR" dirty="0" err="1"/>
              <a:t>Φλουρή</a:t>
            </a:r>
            <a:r>
              <a:rPr lang="el-GR" dirty="0"/>
              <a:t>, 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743211" y="341514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</a:t>
            </a:r>
            <a:r>
              <a:rPr lang="el-GR" dirty="0">
                <a:hlinkClick r:id="rId2"/>
              </a:rPr>
              <a:t>://</a:t>
            </a:r>
            <a:r>
              <a:rPr lang="en-US" dirty="0" err="1">
                <a:hlinkClick r:id="rId2"/>
              </a:rPr>
              <a:t>pt</a:t>
            </a:r>
            <a:r>
              <a:rPr lang="el-GR" dirty="0">
                <a:hlinkClick r:id="rId2"/>
              </a:rPr>
              <a:t>.</a:t>
            </a:r>
            <a:r>
              <a:rPr lang="en-US" dirty="0" err="1">
                <a:hlinkClick r:id="rId2"/>
              </a:rPr>
              <a:t>slideshare</a:t>
            </a:r>
            <a:r>
              <a:rPr lang="el-GR" dirty="0">
                <a:hlinkClick r:id="rId2"/>
              </a:rPr>
              <a:t>.</a:t>
            </a:r>
            <a:r>
              <a:rPr lang="en-US" dirty="0">
                <a:hlinkClick r:id="rId2"/>
              </a:rPr>
              <a:t>net</a:t>
            </a:r>
            <a:r>
              <a:rPr lang="el-GR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dfrz</a:t>
            </a:r>
            <a:r>
              <a:rPr lang="el-GR" dirty="0">
                <a:hlinkClick r:id="rId2"/>
              </a:rPr>
              <a:t>/</a:t>
            </a:r>
            <a:r>
              <a:rPr lang="en-US" dirty="0">
                <a:hlinkClick r:id="rId2"/>
              </a:rPr>
              <a:t>no</a:t>
            </a:r>
            <a:r>
              <a:rPr lang="el-GR" dirty="0">
                <a:hlinkClick r:id="rId2"/>
              </a:rPr>
              <a:t>-</a:t>
            </a:r>
            <a:r>
              <a:rPr lang="en-US" dirty="0" err="1">
                <a:hlinkClick r:id="rId2"/>
              </a:rPr>
              <a:t>david</a:t>
            </a:r>
            <a:r>
              <a:rPr lang="el-GR" dirty="0">
                <a:hlinkClick r:id="rId2"/>
              </a:rPr>
              <a:t>-30758093?</a:t>
            </a:r>
            <a:r>
              <a:rPr lang="en-US" dirty="0" err="1">
                <a:hlinkClick r:id="rId2"/>
              </a:rPr>
              <a:t>fbclid</a:t>
            </a:r>
            <a:r>
              <a:rPr lang="el-GR" dirty="0">
                <a:hlinkClick r:id="rId2"/>
              </a:rPr>
              <a:t>=</a:t>
            </a:r>
            <a:r>
              <a:rPr lang="en-US" dirty="0" err="1">
                <a:hlinkClick r:id="rId2"/>
              </a:rPr>
              <a:t>IwAR</a:t>
            </a:r>
            <a:r>
              <a:rPr lang="el-GR" dirty="0">
                <a:hlinkClick r:id="rId2"/>
              </a:rPr>
              <a:t>2</a:t>
            </a:r>
            <a:r>
              <a:rPr lang="en-US" dirty="0" err="1">
                <a:hlinkClick r:id="rId2"/>
              </a:rPr>
              <a:t>VTGbY</a:t>
            </a:r>
            <a:r>
              <a:rPr lang="el-GR" dirty="0">
                <a:hlinkClick r:id="rId2"/>
              </a:rPr>
              <a:t>3</a:t>
            </a:r>
            <a:r>
              <a:rPr lang="en-US" dirty="0" err="1">
                <a:hlinkClick r:id="rId2"/>
              </a:rPr>
              <a:t>pB</a:t>
            </a:r>
            <a:r>
              <a:rPr lang="el-GR" dirty="0">
                <a:hlinkClick r:id="rId2"/>
              </a:rPr>
              <a:t>58</a:t>
            </a:r>
            <a:r>
              <a:rPr lang="en-US" dirty="0" err="1">
                <a:hlinkClick r:id="rId2"/>
              </a:rPr>
              <a:t>UuoGrOvUa</a:t>
            </a:r>
            <a:r>
              <a:rPr lang="el-GR" dirty="0">
                <a:hlinkClick r:id="rId2"/>
              </a:rPr>
              <a:t>6</a:t>
            </a:r>
            <a:r>
              <a:rPr lang="en-US" dirty="0">
                <a:hlinkClick r:id="rId2"/>
              </a:rPr>
              <a:t>EXEKYD</a:t>
            </a:r>
            <a:r>
              <a:rPr lang="el-GR" dirty="0">
                <a:hlinkClick r:id="rId2"/>
              </a:rPr>
              <a:t>3</a:t>
            </a:r>
            <a:r>
              <a:rPr lang="en-US" dirty="0">
                <a:hlinkClick r:id="rId2"/>
              </a:rPr>
              <a:t>I</a:t>
            </a:r>
            <a:r>
              <a:rPr lang="el-GR" dirty="0">
                <a:hlinkClick r:id="rId2"/>
              </a:rPr>
              <a:t>7</a:t>
            </a:r>
            <a:r>
              <a:rPr lang="en-US" dirty="0" err="1">
                <a:hlinkClick r:id="rId2"/>
              </a:rPr>
              <a:t>mDLqVZXgqj</a:t>
            </a:r>
            <a:r>
              <a:rPr lang="el-GR" dirty="0">
                <a:hlinkClick r:id="rId2"/>
              </a:rPr>
              <a:t>70</a:t>
            </a:r>
            <a:r>
              <a:rPr lang="en-US" dirty="0" err="1">
                <a:hlinkClick r:id="rId2"/>
              </a:rPr>
              <a:t>PwNKksdN</a:t>
            </a:r>
            <a:r>
              <a:rPr lang="el-GR" dirty="0">
                <a:hlinkClick r:id="rId2"/>
              </a:rPr>
              <a:t>7</a:t>
            </a:r>
            <a:r>
              <a:rPr lang="en-US" dirty="0">
                <a:hlinkClick r:id="rId2"/>
              </a:rPr>
              <a:t>d</a:t>
            </a:r>
            <a:r>
              <a:rPr lang="el-GR" dirty="0">
                <a:hlinkClick r:id="rId2"/>
              </a:rPr>
              <a:t>_</a:t>
            </a:r>
            <a:r>
              <a:rPr lang="en-US" dirty="0">
                <a:hlinkClick r:id="rId2"/>
              </a:rPr>
              <a:t>QG</a:t>
            </a:r>
            <a:r>
              <a:rPr lang="el-GR" dirty="0">
                <a:hlinkClick r:id="rId2"/>
              </a:rPr>
              <a:t>5</a:t>
            </a:r>
            <a:r>
              <a:rPr lang="en-US" dirty="0" smtClean="0">
                <a:hlinkClick r:id="rId2"/>
              </a:rPr>
              <a:t>k</a:t>
            </a:r>
            <a:endParaRPr lang="en-US" dirty="0" smtClean="0"/>
          </a:p>
          <a:p>
            <a:endParaRPr lang="el-GR" dirty="0"/>
          </a:p>
        </p:txBody>
      </p:sp>
      <p:pic>
        <p:nvPicPr>
          <p:cNvPr id="3074" name="Picture 2" descr="&quot;Όχι Γιωργάκη&quot; του  David Shanno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28558" y="382694"/>
            <a:ext cx="4122207" cy="55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36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mages-na.ssl-images-amazon.com/images/I/31YJxhNBsUL._SY292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2468" y="1777543"/>
            <a:ext cx="4752975" cy="280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705633" y="59319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ΜΠΑΚΑ ΑΛΕΞΑΝΔΡΑ</a:t>
            </a:r>
            <a:br>
              <a:rPr lang="el-GR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ΜΩΡΑΚΗ </a:t>
            </a:r>
            <a:r>
              <a:rPr lang="el-GR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ΣΟΦΙΑ</a:t>
            </a:r>
            <a:br>
              <a:rPr lang="el-GR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ΠΑΠΑΖΩΓΡΑΦΟς</a:t>
            </a:r>
            <a:r>
              <a:rPr lang="el-GR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ΣΤΕΛΙΟΣ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1090007" y="989649"/>
            <a:ext cx="51017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www.youtube.com/watch?v=wpDv1rYFqTQ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504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415chFKl5gL._SX486_BO1,204,203,200_.jpg"/>
          <p:cNvPicPr>
            <a:picLocks noGrp="1"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1571" y="1166019"/>
            <a:ext cx="4417340" cy="4525963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805841" y="523031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l-GR" dirty="0" err="1"/>
              <a:t>Σιαφαρίκα</a:t>
            </a:r>
            <a:r>
              <a:rPr lang="el-GR" dirty="0"/>
              <a:t> Ευδοκία </a:t>
            </a:r>
            <a:r>
              <a:rPr lang="el-GR" dirty="0" err="1"/>
              <a:t>Ταξιαρχούλα</a:t>
            </a:r>
            <a:r>
              <a:rPr lang="el-GR" dirty="0"/>
              <a:t> </a:t>
            </a:r>
            <a:endParaRPr lang="en-US" dirty="0" smtClean="0"/>
          </a:p>
          <a:p>
            <a:pPr>
              <a:buNone/>
            </a:pPr>
            <a:r>
              <a:rPr lang="el-GR" dirty="0" err="1" smtClean="0"/>
              <a:t>Ταπίνη</a:t>
            </a:r>
            <a:r>
              <a:rPr lang="el-GR" dirty="0" smtClean="0"/>
              <a:t> Δανάη</a:t>
            </a:r>
            <a:endParaRPr lang="en-US" dirty="0" smtClean="0"/>
          </a:p>
          <a:p>
            <a:pPr>
              <a:buNone/>
            </a:pPr>
            <a:r>
              <a:rPr lang="el-GR" dirty="0" err="1" smtClean="0"/>
              <a:t>Χαλκίδης</a:t>
            </a:r>
            <a:r>
              <a:rPr lang="el-GR" dirty="0" smtClean="0"/>
              <a:t> Φώτιος</a:t>
            </a: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805841" y="84285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www.youtube.com/watch?v=LwV7GMLq84Y&amp;ab_channel=StoryTimeforAllKids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8049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025606" y="548866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err="1">
                <a:latin typeface="Candara"/>
                <a:cs typeface="Calibri"/>
              </a:rPr>
              <a:t>Μπρόσκα</a:t>
            </a:r>
            <a:r>
              <a:rPr lang="el-GR" dirty="0">
                <a:latin typeface="Candara"/>
                <a:cs typeface="Calibri"/>
              </a:rPr>
              <a:t> </a:t>
            </a:r>
            <a:r>
              <a:rPr lang="el-GR" dirty="0" err="1" smtClean="0">
                <a:latin typeface="Candara"/>
                <a:cs typeface="Calibri"/>
              </a:rPr>
              <a:t>Τζοβελίνα</a:t>
            </a:r>
            <a:endParaRPr lang="el-GR" dirty="0">
              <a:latin typeface="Candara"/>
              <a:cs typeface="Calibri"/>
            </a:endParaRPr>
          </a:p>
          <a:p>
            <a:r>
              <a:rPr lang="el-GR" dirty="0">
                <a:latin typeface="Candara"/>
                <a:cs typeface="Calibri"/>
              </a:rPr>
              <a:t>Φραγκοπούλου Μαρία   </a:t>
            </a:r>
            <a:endParaRPr lang="el-GR" dirty="0" smtClean="0">
              <a:latin typeface="Candara"/>
              <a:cs typeface="Calibri"/>
            </a:endParaRPr>
          </a:p>
          <a:p>
            <a:r>
              <a:rPr lang="el-GR" dirty="0" smtClean="0">
                <a:latin typeface="Candara"/>
                <a:cs typeface="Calibri"/>
              </a:rPr>
              <a:t>Χατζημιχάλη </a:t>
            </a:r>
            <a:r>
              <a:rPr lang="el-GR" dirty="0">
                <a:latin typeface="Candara"/>
                <a:cs typeface="Calibri"/>
              </a:rPr>
              <a:t>Βασιλική </a:t>
            </a: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0BA95D3F-BCD6-4E88-B989-B605868EB79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1606" y="189949"/>
            <a:ext cx="5070394" cy="6198325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1025606" y="1089857"/>
            <a:ext cx="3342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hlinkClick r:id="rId3"/>
              </a:rPr>
              <a:t>https://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hlinkClick r:id="rId3"/>
              </a:rPr>
              <a:t>youtu.be/smR1IMJFqEs</a:t>
            </a:r>
            <a:endParaRPr lang="el-GR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1600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/>
        </p:nvSpPr>
        <p:spPr>
          <a:xfrm>
            <a:off x="1016695" y="4920119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Παραδεισανού</a:t>
            </a:r>
            <a:r>
              <a:rPr lang="el-G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l-G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Αγγελική</a:t>
            </a:r>
            <a:endParaRPr lang="el-GR" sz="2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l"/>
            <a:r>
              <a:rPr lang="el-G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Σαμαρτζή </a:t>
            </a:r>
            <a:r>
              <a:rPr lang="el-G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Νίκη</a:t>
            </a:r>
            <a:endParaRPr lang="el-GR" sz="2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l"/>
            <a:r>
              <a:rPr lang="el-G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Χατζηαράπογλου Γεωργία </a:t>
            </a:r>
          </a:p>
        </p:txBody>
      </p:sp>
      <p:pic>
        <p:nvPicPr>
          <p:cNvPr id="5" name="Picture 5" descr="61Wi3MpKiN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059" y="1127260"/>
            <a:ext cx="4817311" cy="3902022"/>
          </a:xfrm>
          <a:prstGeom prst="rect">
            <a:avLst/>
          </a:prstGeom>
        </p:spPr>
      </p:pic>
      <p:sp>
        <p:nvSpPr>
          <p:cNvPr id="7" name="Ορθογώνιο 6"/>
          <p:cNvSpPr/>
          <p:nvPr/>
        </p:nvSpPr>
        <p:spPr>
          <a:xfrm>
            <a:off x="1314559" y="942594"/>
            <a:ext cx="51537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www.youtube.com/watch?v=kwa-0LQ5_PM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3026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893524" y="581074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l-GR" dirty="0">
                <a:solidFill>
                  <a:prstClr val="black">
                    <a:tint val="75000"/>
                  </a:prstClr>
                </a:solidFill>
              </a:rPr>
              <a:t>ΜΙΧΑΛΑΚΗ </a:t>
            </a:r>
            <a:r>
              <a:rPr lang="el-GR" dirty="0" smtClean="0">
                <a:solidFill>
                  <a:prstClr val="black">
                    <a:tint val="75000"/>
                  </a:prstClr>
                </a:solidFill>
              </a:rPr>
              <a:t>ΜΑΡΙΑ-ΕΛΕΝΗ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el-GR" dirty="0">
                <a:solidFill>
                  <a:prstClr val="black">
                    <a:tint val="75000"/>
                  </a:prstClr>
                </a:solidFill>
              </a:rPr>
              <a:t>ΠΑΝΤΕΛΑΚΗ </a:t>
            </a:r>
            <a:r>
              <a:rPr lang="el-GR" dirty="0" smtClean="0">
                <a:solidFill>
                  <a:prstClr val="black">
                    <a:tint val="75000"/>
                  </a:prstClr>
                </a:solidFill>
              </a:rPr>
              <a:t>ΜΑΤΘΑΙΑ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el-GR" dirty="0">
                <a:solidFill>
                  <a:prstClr val="black">
                    <a:tint val="75000"/>
                  </a:prstClr>
                </a:solidFill>
              </a:rPr>
              <a:t>ΤΡΙΑΝΤΑΦΥΛΛΟΥ ΝΙΚΗ</a:t>
            </a:r>
            <a:endParaRPr lang="el-GR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2355" y="1424612"/>
            <a:ext cx="4346919" cy="36079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732476" y="1424612"/>
            <a:ext cx="5215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www.youtube.com/watch?v=VUMeBH6TXEY</a:t>
            </a:r>
            <a:endParaRPr lang="en-GB" dirty="0" smtClean="0"/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772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43211" y="548435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u="sng" dirty="0">
                <a:hlinkClick r:id="rId2"/>
              </a:rPr>
              <a:t>https://www.youtube.com/watch?v=34UihBwASD8&amp;feature=youtu.be&amp;fbclid=IwAR0RNca5-VUNI5dhj-A9rEqKgwkuw5stXHK5R1Bgedm8W7kqnk62-Y8mXQg&amp;ab_channel=TheStoryTimeFamily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893523" y="429869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err="1"/>
              <a:t>Μπάνου</a:t>
            </a:r>
            <a:r>
              <a:rPr lang="el-GR" dirty="0"/>
              <a:t> Ελένη – </a:t>
            </a:r>
            <a:r>
              <a:rPr lang="el-GR" dirty="0" smtClean="0"/>
              <a:t>Ελπίδα</a:t>
            </a:r>
          </a:p>
          <a:p>
            <a:r>
              <a:rPr lang="el-GR" dirty="0" err="1" smtClean="0"/>
              <a:t>Σαλούρου</a:t>
            </a:r>
            <a:r>
              <a:rPr lang="el-GR" dirty="0" smtClean="0"/>
              <a:t> Κασσιανή</a:t>
            </a:r>
            <a:endParaRPr lang="el-GR" dirty="0"/>
          </a:p>
          <a:p>
            <a:r>
              <a:rPr lang="el-GR" dirty="0" err="1"/>
              <a:t>Τζουγανάτου</a:t>
            </a:r>
            <a:r>
              <a:rPr lang="el-GR" dirty="0"/>
              <a:t> </a:t>
            </a:r>
            <a:r>
              <a:rPr lang="el-GR" dirty="0" smtClean="0"/>
              <a:t>Αικατερίνη</a:t>
            </a:r>
            <a:endParaRPr lang="el-GR" dirty="0"/>
          </a:p>
        </p:txBody>
      </p:sp>
      <p:pic>
        <p:nvPicPr>
          <p:cNvPr id="1026" name="Picture 2" descr="Where Are You? by Sarah Williams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97626" y="921778"/>
            <a:ext cx="4300240" cy="430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59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968679" y="53728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ΜΙΧΑ ΕΛΕΝΗ- </a:t>
            </a:r>
            <a:r>
              <a:rPr lang="el-GR" dirty="0" smtClean="0"/>
              <a:t>ΑΙΜΙΛΙΑ</a:t>
            </a:r>
            <a:endParaRPr lang="el-GR" dirty="0"/>
          </a:p>
          <a:p>
            <a:r>
              <a:rPr lang="el-GR" dirty="0"/>
              <a:t>ΠΛΑΜΑΝΤΟΥΡΑ </a:t>
            </a:r>
            <a:r>
              <a:rPr lang="el-GR" dirty="0" smtClean="0"/>
              <a:t>ΙΦΙΓΕΝΕΙΑ</a:t>
            </a:r>
            <a:endParaRPr lang="el-GR" dirty="0"/>
          </a:p>
          <a:p>
            <a:r>
              <a:rPr lang="el-GR" dirty="0"/>
              <a:t>ΤΣΟΥΡΟΥΦΛΗ ΙΩΑΝΝΑ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1562" y="998950"/>
            <a:ext cx="5465639" cy="44248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Ορθογώνιο 5"/>
          <p:cNvSpPr/>
          <p:nvPr/>
        </p:nvSpPr>
        <p:spPr>
          <a:xfrm>
            <a:off x="855945" y="2828836"/>
            <a:ext cx="46429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www.youtube.com/watch?v=36nm1xvN4oY&amp;feature=youtu.be&amp;fbclid=IwAR2hTKYaDmNDTx-Y1Z9zu1KbvmcVdlb3tr6PKPmIUAp9Mxgy1dWKaJ-gwVM&amp;ab_channel=AHEVLibrary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042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035FEB1-D0D0-490D-B8BB-8D08CE370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19" y="654390"/>
            <a:ext cx="5897879" cy="1570162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Τίτλος: 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Suddenly! (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Ξαφνικά!)</a:t>
            </a:r>
          </a:p>
          <a:p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Συγγραφέας &amp; εικονογράφος: 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Colin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McNaughton</a:t>
            </a:r>
            <a:endParaRPr lang="el-GR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https://youtu.be/AaVmV965FDw</a:t>
            </a:r>
            <a:endParaRPr lang="el-GR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2C12D139-C363-49AE-A9B0-AB2C7127A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904" y="654390"/>
            <a:ext cx="4439376" cy="5549219"/>
          </a:xfrm>
          <a:prstGeom prst="rect">
            <a:avLst/>
          </a:prstGeom>
        </p:spPr>
      </p:pic>
      <p:sp>
        <p:nvSpPr>
          <p:cNvPr id="6" name="Υπότιτλος 2">
            <a:extLst>
              <a:ext uri="{FF2B5EF4-FFF2-40B4-BE49-F238E27FC236}">
                <a16:creationId xmlns:a16="http://schemas.microsoft.com/office/drawing/2014/main" xmlns="" id="{9B70EE8A-D1B7-499C-9E47-0ABB62277BFF}"/>
              </a:ext>
            </a:extLst>
          </p:cNvPr>
          <p:cNvSpPr txBox="1">
            <a:spLocks/>
          </p:cNvSpPr>
          <p:nvPr/>
        </p:nvSpPr>
        <p:spPr>
          <a:xfrm>
            <a:off x="0" y="2753360"/>
            <a:ext cx="7355840" cy="41046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l-GR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l-GR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l-GR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l-GR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l-GR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l-GR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l-GR" sz="24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mo" panose="020B0604020202020204" pitchFamily="34" charset="0"/>
                <a:cs typeface="Calibri" panose="020F0502020204030204" pitchFamily="34" charset="0"/>
              </a:rPr>
              <a:t>Αθανασούλα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Arimo" panose="020B0604020202020204" pitchFamily="34" charset="0"/>
                <a:cs typeface="Calibri" panose="020F0502020204030204" pitchFamily="34" charset="0"/>
              </a:rPr>
              <a:t> Ελένη</a:t>
            </a:r>
          </a:p>
          <a:p>
            <a:pPr mar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Arimo" panose="020B0604020202020204" pitchFamily="34" charset="0"/>
                <a:cs typeface="Calibri" panose="020F0502020204030204" pitchFamily="34" charset="0"/>
              </a:rPr>
              <a:t>Βούλγαρη Παυλίνα </a:t>
            </a:r>
          </a:p>
          <a:p>
            <a:pPr mar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l-GR" sz="24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mo" panose="020B0604020202020204" pitchFamily="34" charset="0"/>
                <a:cs typeface="Calibri" panose="020F0502020204030204" pitchFamily="34" charset="0"/>
              </a:rPr>
              <a:t>Σότσκαγια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Arimo" panose="020B0604020202020204" pitchFamily="34" charset="0"/>
                <a:cs typeface="Calibri" panose="020F0502020204030204" pitchFamily="34" charset="0"/>
              </a:rPr>
              <a:t> Όλγα</a:t>
            </a:r>
          </a:p>
          <a:p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094060"/>
      </p:ext>
    </p:extLst>
  </p:cSld>
  <p:clrMapOvr>
    <a:masterClrMapping/>
  </p:clrMapOvr>
</p:sld>
</file>

<file path=ppt/theme/theme1.xml><?xml version="1.0" encoding="utf-8"?>
<a:theme xmlns:a="http://schemas.openxmlformats.org/drawingml/2006/main" name="Περικοπή">
  <a:themeElements>
    <a:clrScheme name="Περικοπή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Περικοπή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Περικοπή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269</TotalTime>
  <Words>154</Words>
  <Application>Microsoft Office PowerPoint</Application>
  <PresentationFormat>Προσαρμογή</PresentationFormat>
  <Paragraphs>46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Περικοπή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ΣΤΗΝ ΠΑΙΔΙΚΗ ΛΟΓΟΤΕΧΝΙΑ  Διδάσκουσα: Γιαννικοπούλου Αγγελική</dc:title>
  <dc:creator>Ελένη Αθανασούλα</dc:creator>
  <cp:lastModifiedBy>angela</cp:lastModifiedBy>
  <cp:revision>39</cp:revision>
  <dcterms:created xsi:type="dcterms:W3CDTF">2020-10-14T17:45:34Z</dcterms:created>
  <dcterms:modified xsi:type="dcterms:W3CDTF">2020-11-03T09:38:01Z</dcterms:modified>
</cp:coreProperties>
</file>