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76" r:id="rId3"/>
    <p:sldId id="402" r:id="rId4"/>
    <p:sldId id="395" r:id="rId5"/>
    <p:sldId id="313" r:id="rId6"/>
    <p:sldId id="401" r:id="rId7"/>
    <p:sldId id="314" r:id="rId8"/>
    <p:sldId id="392" r:id="rId9"/>
    <p:sldId id="316" r:id="rId10"/>
    <p:sldId id="277" r:id="rId11"/>
    <p:sldId id="278" r:id="rId12"/>
    <p:sldId id="423" r:id="rId13"/>
    <p:sldId id="317" r:id="rId14"/>
    <p:sldId id="329" r:id="rId15"/>
    <p:sldId id="339" r:id="rId16"/>
    <p:sldId id="340" r:id="rId17"/>
    <p:sldId id="341" r:id="rId18"/>
    <p:sldId id="342" r:id="rId19"/>
    <p:sldId id="346" r:id="rId20"/>
    <p:sldId id="348" r:id="rId21"/>
    <p:sldId id="349" r:id="rId22"/>
    <p:sldId id="356" r:id="rId23"/>
    <p:sldId id="357" r:id="rId24"/>
    <p:sldId id="358" r:id="rId25"/>
    <p:sldId id="359" r:id="rId26"/>
    <p:sldId id="360" r:id="rId27"/>
    <p:sldId id="259" r:id="rId28"/>
    <p:sldId id="266" r:id="rId29"/>
    <p:sldId id="268" r:id="rId30"/>
    <p:sldId id="269" r:id="rId31"/>
    <p:sldId id="271" r:id="rId32"/>
    <p:sldId id="274" r:id="rId33"/>
    <p:sldId id="275" r:id="rId34"/>
    <p:sldId id="270" r:id="rId35"/>
    <p:sldId id="264" r:id="rId36"/>
    <p:sldId id="365" r:id="rId37"/>
    <p:sldId id="321" r:id="rId38"/>
    <p:sldId id="324" r:id="rId39"/>
    <p:sldId id="325" r:id="rId40"/>
    <p:sldId id="424" r:id="rId41"/>
    <p:sldId id="327" r:id="rId42"/>
    <p:sldId id="328" r:id="rId43"/>
    <p:sldId id="369" r:id="rId44"/>
    <p:sldId id="370" r:id="rId45"/>
    <p:sldId id="371" r:id="rId46"/>
    <p:sldId id="372" r:id="rId47"/>
    <p:sldId id="421" r:id="rId48"/>
    <p:sldId id="373" r:id="rId4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B0477-A8DD-4D77-A4B6-7204EEABCC2F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13A05-2F43-4483-B7D4-0F2D137D930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07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23EEE-EC4B-47A9-8AC4-A1E9C03AE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6973F98-388B-4ECC-9BF9-5467E8485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4DF682-28F9-4186-B49F-1ECCDDDA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567F607-7DD5-4977-B82E-AEA3998B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4000E1-2B22-48DB-8A77-8202A91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80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6FD9C-38C0-4C51-AA81-BC1519B2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31905F2-F0F6-4308-987E-FBF3EB7E4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C93773-02F4-4730-9CDE-BF02DCFD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06BA96-E372-43A4-BA6A-5D0F21AD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D987BE4-3AC3-4EB4-AC70-9AAB895D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96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7513849-8E93-4B97-886E-41382DF6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F2E8BA-4608-4C48-9D20-3A49117E9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CE51A9-F764-45BE-B431-E45C034B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FD0F2A-64B4-4E4D-B01F-373CF31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D4FF1F-E9DA-463C-92F9-16764029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44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AFF33385-1608-F640-CB4C-E097EB88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0E63-C444-4AF9-BCF0-554226B81199}" type="datetimeFigureOut">
              <a:rPr lang="el-GR"/>
              <a:pPr>
                <a:defRPr/>
              </a:pPr>
              <a:t>28/11/2022</a:t>
            </a:fld>
            <a:endParaRPr lang="el-GR" dirty="0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D9089AAF-E687-03E2-53A3-8405F524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2C11CC66-3788-C254-5B5B-FC280CF3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7CBC-4EB9-4904-A7BD-4222553E7A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2954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79C7D581-5D6D-11BA-3388-E212AC5B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DB2E8-A7F1-4DC1-A051-4C247D97B756}" type="datetimeFigureOut">
              <a:rPr lang="el-GR"/>
              <a:pPr>
                <a:defRPr/>
              </a:pPr>
              <a:t>28/11/2022</a:t>
            </a:fld>
            <a:endParaRPr lang="el-GR" dirty="0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C9DF8DAC-776D-F65B-293F-3632B90F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52C13D18-FE2C-9B68-9127-C3668A1F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2E5A6-3F72-4AF8-A721-44DB93C4DD3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47595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5853E4-3231-554E-1B5C-CE7A1E57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23A51F-D093-23EF-534B-8A6A3F867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74BC5AF-F7BE-B5FB-C812-4E5F594BC6F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B2224ACC-9561-B9CF-856F-A4D668DD407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ημερομηνίας 5">
            <a:extLst>
              <a:ext uri="{FF2B5EF4-FFF2-40B4-BE49-F238E27FC236}">
                <a16:creationId xmlns:a16="http://schemas.microsoft.com/office/drawing/2014/main" id="{76832666-DBFE-8153-504F-A1BA90FB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υποσέλιδου 6">
            <a:extLst>
              <a:ext uri="{FF2B5EF4-FFF2-40B4-BE49-F238E27FC236}">
                <a16:creationId xmlns:a16="http://schemas.microsoft.com/office/drawing/2014/main" id="{E3163187-6C00-CD77-8791-548F28B71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αριθμού διαφάνειας 7">
            <a:extLst>
              <a:ext uri="{FF2B5EF4-FFF2-40B4-BE49-F238E27FC236}">
                <a16:creationId xmlns:a16="http://schemas.microsoft.com/office/drawing/2014/main" id="{F7646E73-72C1-4167-68A8-DE865FBB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09F1F0C-53DE-4DC8-89C6-101281F55ACC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7542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0683C9-3423-46E6-80FC-286C2881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9BD616-43E3-4907-BD86-1CEA1EA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0901D95-5B46-4101-AA78-529C0B93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E2D025-4C22-442E-B706-BD63FCA6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BC5C62-0FE8-408E-99CE-2D706D71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6A62A-A66E-4139-8969-98DC2D34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651E03F-109B-471A-AA2C-2E309879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3DC346-EB0B-4133-9373-4023D901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95A84B-9B14-4888-8D1D-553A401E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FE4029-F018-46FA-97AA-0EA6DAE5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33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2520D6-9B7B-47AF-81A7-9772EC22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0C675C-559E-43D0-971D-C2478055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D34603-2D6D-4A5F-A647-EE9501035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D48F3C-9ED4-4C14-A098-CDE28E37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34042A-822D-4A5A-9974-7C37E42F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4E62DC-77AD-4C21-9DA6-3E05929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52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1819B5-B3CD-4149-BBEB-BEE5457B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B0DB56-5CE9-4481-9122-829AF1C5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3ADE8F-D639-4691-862E-2D2543508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01B6485-FCE3-4C4C-9138-16BE498AF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9898B4-1E25-4187-ADDA-D5A56E242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1BBA331-02AC-44E3-B3AF-CC2B30A3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B99AD4-92FA-4053-BBB4-01FDD538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8E7AF29-4C90-4BA1-95CA-98F412CA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53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220B9C-C72E-4E78-B1DF-E234E103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A863A-2A81-4E08-8637-08D495A3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D6F8D78-31DD-4870-822E-6B33CE40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A1C45C-5A51-4596-8A6C-FDE5F51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7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E38E158-86A5-4DC1-992B-723C033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0FBEDC6-8ECB-4D37-8F34-4BE451CB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447828-0D2A-4836-A79D-3E0CAF05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53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F6BCA-FCD6-45D0-86F5-D566EEDB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05D913-8796-443F-8D5F-31416F4B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99E6C57-B0DB-48D7-9BB4-E4BE8997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8DEF9E7-B199-40F6-9AC0-D65B1DDF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973081-7CDC-4D0B-BD79-07E5E480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BD051A-907B-4A44-B73B-FA218A3C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13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0EF61-F48A-478B-96CB-B2911015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D6DBFC-51DA-47C5-9033-39C7A9EAD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A345A09-70F7-4172-8185-4F61F76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BD0188-2CC1-43DE-8C34-CD9320A6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BB3B27-D232-4757-B9FC-8AD1AA70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CA6446-F6A9-4D40-9C8B-C733890E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50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03889CA-D6EC-429D-A09F-641D6F6A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A76677-AFCE-4EF0-BDA5-84D3449C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17FCA-405B-4981-BA84-57C97A399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68BF-1362-474A-8AD7-91E29083F8D7}" type="datetimeFigureOut">
              <a:rPr lang="el-GR" smtClean="0"/>
              <a:t>28/11/2022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262C3A-AC82-44B0-89FC-75065FE3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D39C7C-A522-4DE3-A96D-C6FE5CED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fo.gr/uploads/image/372763/Lolita-deWilde.jpg" TargetMode="External"/><Relationship Id="rId13" Type="http://schemas.openxmlformats.org/officeDocument/2006/relationships/hyperlink" Target="http://www.lifo.gr/uploads/image/372770/Screen%20Shot%202012-03-08%20at%209.12.21%20AM.png" TargetMode="External"/><Relationship Id="rId1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12" Type="http://schemas.openxmlformats.org/officeDocument/2006/relationships/image" Target="../media/image43.jpeg"/><Relationship Id="rId17" Type="http://schemas.openxmlformats.org/officeDocument/2006/relationships/hyperlink" Target="http://www.lifo.gr/uploads/image/372767/Lolita-Wiseman.jpg" TargetMode="External"/><Relationship Id="rId2" Type="http://schemas.openxmlformats.org/officeDocument/2006/relationships/audio" Target="../media/media15.m4a"/><Relationship Id="rId16" Type="http://schemas.openxmlformats.org/officeDocument/2006/relationships/image" Target="../media/image45.jpeg"/><Relationship Id="rId1" Type="http://schemas.microsoft.com/office/2007/relationships/media" Target="../media/media15.m4a"/><Relationship Id="rId6" Type="http://schemas.openxmlformats.org/officeDocument/2006/relationships/hyperlink" Target="http://www.lifo.gr/uploads/image/372762/Lolita-Lupton.jpg" TargetMode="External"/><Relationship Id="rId11" Type="http://schemas.openxmlformats.org/officeDocument/2006/relationships/hyperlink" Target="http://www.lifo.gr/uploads/image/372769/chen.jpg" TargetMode="External"/><Relationship Id="rId5" Type="http://schemas.openxmlformats.org/officeDocument/2006/relationships/image" Target="../media/image39.jpeg"/><Relationship Id="rId15" Type="http://schemas.openxmlformats.org/officeDocument/2006/relationships/hyperlink" Target="http://www.lifo.gr/uploads/image/372783/1958-NL-Oisterwijk-The-Hague.jpg" TargetMode="External"/><Relationship Id="rId10" Type="http://schemas.openxmlformats.org/officeDocument/2006/relationships/image" Target="../media/image42.jpeg"/><Relationship Id="rId19" Type="http://schemas.openxmlformats.org/officeDocument/2006/relationships/image" Target="../media/image5.png"/><Relationship Id="rId4" Type="http://schemas.openxmlformats.org/officeDocument/2006/relationships/hyperlink" Target="http://www.lifo.gr/uploads/image/372759/Lolita-Keenan2.jpg" TargetMode="External"/><Relationship Id="rId9" Type="http://schemas.openxmlformats.org/officeDocument/2006/relationships/image" Target="../media/image41.jpe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0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5.png"/><Relationship Id="rId5" Type="http://schemas.microsoft.com/office/2007/relationships/media" Target="../media/media4.m4a"/><Relationship Id="rId10" Type="http://schemas.openxmlformats.org/officeDocument/2006/relationships/image" Target="../media/image6.jpe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7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microsoft.com/office/2007/relationships/media" Target="../media/media42.m4a"/><Relationship Id="rId7" Type="http://schemas.openxmlformats.org/officeDocument/2006/relationships/image" Target="../media/image115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14.jpe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png"/><Relationship Id="rId4" Type="http://schemas.openxmlformats.org/officeDocument/2006/relationships/audio" Target="../media/media42.m4a"/><Relationship Id="rId9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microsoft.com/office/2007/relationships/media" Target="../media/media45.m4a"/><Relationship Id="rId7" Type="http://schemas.openxmlformats.org/officeDocument/2006/relationships/hyperlink" Target="https://www.oanagnostis.gr/min-peraseis-ti-grammi-ena-keimeno-gia-to-vivlio-os-antikeimeno-tis-aggelikis-giannikopoyloy/" TargetMode="Externa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hyperlink" Target="https://www.youtube.com/watch?v=QwRfshKbrig" TargetMode="Externa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5.m4a"/><Relationship Id="rId9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microsoft.com/office/2007/relationships/media" Target="../media/media10.m4a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audio" Target="../media/media9.m4a"/><Relationship Id="rId16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audio" Target="../media/media10.m4a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497671B-55B1-4F2E-A1ED-B7FB708356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40013" y="2276476"/>
            <a:ext cx="7772400" cy="1470025"/>
          </a:xfrm>
        </p:spPr>
        <p:txBody>
          <a:bodyPr anchor="ctr"/>
          <a:lstStyle/>
          <a:p>
            <a:r>
              <a:rPr lang="el-GR" altLang="el-GR" sz="4400" dirty="0"/>
              <a:t>ΠΕΡΙΚΕΙΜΕΝΙΚΑ ΣΤΟΙΧΕΙΑ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DB813E2-950E-1464-0E51-2CA959164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260350"/>
            <a:ext cx="34925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F56B5BE-98F2-089F-8038-D7D7878F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3573463"/>
            <a:ext cx="24018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A746F250-FF56-635D-12E6-1ED8FDAC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3860801"/>
            <a:ext cx="15335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6D0DC72-FA85-C064-07FC-2E00F5A3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500439"/>
            <a:ext cx="24193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9FD67BB-FABD-4EA2-30C5-8D84B9A6E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8919" y="5212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>
            <a:extLst>
              <a:ext uri="{FF2B5EF4-FFF2-40B4-BE49-F238E27FC236}">
                <a16:creationId xmlns:a16="http://schemas.microsoft.com/office/drawing/2014/main" id="{0823C501-3CA9-B423-37CB-3D32F1519175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altLang="el-GR" sz="2400"/>
          </a:p>
        </p:txBody>
      </p:sp>
      <p:pic>
        <p:nvPicPr>
          <p:cNvPr id="47114" name="Picture 10">
            <a:extLst>
              <a:ext uri="{FF2B5EF4-FFF2-40B4-BE49-F238E27FC236}">
                <a16:creationId xmlns:a16="http://schemas.microsoft.com/office/drawing/2014/main" id="{01AE72C1-2B72-D564-B797-2220E3B71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0"/>
            <a:ext cx="6084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>
            <a:extLst>
              <a:ext uri="{FF2B5EF4-FFF2-40B4-BE49-F238E27FC236}">
                <a16:creationId xmlns:a16="http://schemas.microsoft.com/office/drawing/2014/main" id="{0CFC329B-CA0E-56C1-D38E-9E8A9760FEE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887" y="-50800"/>
            <a:ext cx="5976938" cy="6908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8" name="Line 14">
            <a:extLst>
              <a:ext uri="{FF2B5EF4-FFF2-40B4-BE49-F238E27FC236}">
                <a16:creationId xmlns:a16="http://schemas.microsoft.com/office/drawing/2014/main" id="{3502AF0B-4841-DC1F-1F90-E645A167F5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79875" y="765175"/>
            <a:ext cx="2160588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119" name="Line 15">
            <a:extLst>
              <a:ext uri="{FF2B5EF4-FFF2-40B4-BE49-F238E27FC236}">
                <a16:creationId xmlns:a16="http://schemas.microsoft.com/office/drawing/2014/main" id="{BEADB4C3-DB97-8002-B03A-7452D58E70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4339" y="2781300"/>
            <a:ext cx="20161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120" name="Line 16">
            <a:extLst>
              <a:ext uri="{FF2B5EF4-FFF2-40B4-BE49-F238E27FC236}">
                <a16:creationId xmlns:a16="http://schemas.microsoft.com/office/drawing/2014/main" id="{A267DEFB-E75F-BD47-521D-8D43A1E4CD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4" y="765176"/>
            <a:ext cx="13684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7121" name="Line 17">
            <a:extLst>
              <a:ext uri="{FF2B5EF4-FFF2-40B4-BE49-F238E27FC236}">
                <a16:creationId xmlns:a16="http://schemas.microsoft.com/office/drawing/2014/main" id="{ADC25D6D-7EC4-6F27-1617-683AFFD4F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3" y="2781300"/>
            <a:ext cx="1655762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76891E4-14EC-C705-EB1C-4E35B3D7A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367" y="14128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4" name="Picture 12">
            <a:extLst>
              <a:ext uri="{FF2B5EF4-FFF2-40B4-BE49-F238E27FC236}">
                <a16:creationId xmlns:a16="http://schemas.microsoft.com/office/drawing/2014/main" id="{005812D8-47D1-0B7A-F5DE-3408DC85573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5688" y="0"/>
            <a:ext cx="3276601" cy="3276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5" name="Picture 13">
            <a:extLst>
              <a:ext uri="{FF2B5EF4-FFF2-40B4-BE49-F238E27FC236}">
                <a16:creationId xmlns:a16="http://schemas.microsoft.com/office/drawing/2014/main" id="{B785FB61-CD3A-1C68-2A0E-DB6164CFA2C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2662" y="3546476"/>
            <a:ext cx="3311526" cy="3311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>
            <a:extLst>
              <a:ext uri="{FF2B5EF4-FFF2-40B4-BE49-F238E27FC236}">
                <a16:creationId xmlns:a16="http://schemas.microsoft.com/office/drawing/2014/main" id="{99D00AFF-2FDC-FE43-5CB9-AEF9157586E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775" y="0"/>
            <a:ext cx="3240088" cy="32400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7" name="Picture 15">
            <a:extLst>
              <a:ext uri="{FF2B5EF4-FFF2-40B4-BE49-F238E27FC236}">
                <a16:creationId xmlns:a16="http://schemas.microsoft.com/office/drawing/2014/main" id="{F593A253-51EC-36C4-6EA1-C4E9CA4E04D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8463" y="3429000"/>
            <a:ext cx="3384550" cy="3429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8" name="Picture 16">
            <a:extLst>
              <a:ext uri="{FF2B5EF4-FFF2-40B4-BE49-F238E27FC236}">
                <a16:creationId xmlns:a16="http://schemas.microsoft.com/office/drawing/2014/main" id="{23A2469B-70BA-128F-39BB-556EDBF8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0"/>
            <a:ext cx="3419475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9" name="Picture 17">
            <a:extLst>
              <a:ext uri="{FF2B5EF4-FFF2-40B4-BE49-F238E27FC236}">
                <a16:creationId xmlns:a16="http://schemas.microsoft.com/office/drawing/2014/main" id="{2D8EB060-2C25-32D2-BAB4-130586E2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3357564"/>
            <a:ext cx="3419475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>
            <a:hlinkClick r:id="rId4"/>
            <a:extLst>
              <a:ext uri="{FF2B5EF4-FFF2-40B4-BE49-F238E27FC236}">
                <a16:creationId xmlns:a16="http://schemas.microsoft.com/office/drawing/2014/main" id="{8FFD548C-7FC7-F05E-378E-36A921142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429000"/>
            <a:ext cx="21478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1" name="Picture 3">
            <a:hlinkClick r:id="rId6"/>
            <a:extLst>
              <a:ext uri="{FF2B5EF4-FFF2-40B4-BE49-F238E27FC236}">
                <a16:creationId xmlns:a16="http://schemas.microsoft.com/office/drawing/2014/main" id="{10336292-6E74-5641-5052-8DB8A6DC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0"/>
            <a:ext cx="2030412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2" name="Picture 4">
            <a:hlinkClick r:id="rId8"/>
            <a:extLst>
              <a:ext uri="{FF2B5EF4-FFF2-40B4-BE49-F238E27FC236}">
                <a16:creationId xmlns:a16="http://schemas.microsoft.com/office/drawing/2014/main" id="{8603F334-5CA8-17CE-19AB-95B6B192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00438"/>
            <a:ext cx="2105025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3" name="Picture 5">
            <a:extLst>
              <a:ext uri="{FF2B5EF4-FFF2-40B4-BE49-F238E27FC236}">
                <a16:creationId xmlns:a16="http://schemas.microsoft.com/office/drawing/2014/main" id="{8B07952C-1074-F6C3-8D1E-74B7C928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429000"/>
            <a:ext cx="21415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4" name="Picture 6">
            <a:hlinkClick r:id="rId11"/>
            <a:extLst>
              <a:ext uri="{FF2B5EF4-FFF2-40B4-BE49-F238E27FC236}">
                <a16:creationId xmlns:a16="http://schemas.microsoft.com/office/drawing/2014/main" id="{20CAFA32-EE99-53FB-6E36-7C6999D3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6" y="0"/>
            <a:ext cx="2092325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5" name="Picture 7">
            <a:hlinkClick r:id="rId13"/>
            <a:extLst>
              <a:ext uri="{FF2B5EF4-FFF2-40B4-BE49-F238E27FC236}">
                <a16:creationId xmlns:a16="http://schemas.microsoft.com/office/drawing/2014/main" id="{D1B061D1-8895-BFB4-3ECC-24B43301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0"/>
            <a:ext cx="2044700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6" name="Picture 8">
            <a:hlinkClick r:id="rId15"/>
            <a:extLst>
              <a:ext uri="{FF2B5EF4-FFF2-40B4-BE49-F238E27FC236}">
                <a16:creationId xmlns:a16="http://schemas.microsoft.com/office/drawing/2014/main" id="{A875B9E5-89A3-E449-E9B0-D7667458E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270125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57" name="Picture 9">
            <a:hlinkClick r:id="rId17"/>
            <a:extLst>
              <a:ext uri="{FF2B5EF4-FFF2-40B4-BE49-F238E27FC236}">
                <a16:creationId xmlns:a16="http://schemas.microsoft.com/office/drawing/2014/main" id="{13D39193-6E0C-5404-7D64-53291407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26" y="3429000"/>
            <a:ext cx="21494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08C80D9-F51B-AB18-B33A-81EEC5110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0556" y="11191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9" name="Picture 9">
            <a:extLst>
              <a:ext uri="{FF2B5EF4-FFF2-40B4-BE49-F238E27FC236}">
                <a16:creationId xmlns:a16="http://schemas.microsoft.com/office/drawing/2014/main" id="{43AC1D5E-A2DF-FA04-D192-A57F0F307D4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341438"/>
            <a:ext cx="2247900" cy="3357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30" name="Picture 10">
            <a:extLst>
              <a:ext uri="{FF2B5EF4-FFF2-40B4-BE49-F238E27FC236}">
                <a16:creationId xmlns:a16="http://schemas.microsoft.com/office/drawing/2014/main" id="{944815AD-C668-ACF7-6227-938B1F7FD62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5" y="0"/>
            <a:ext cx="2338388" cy="3429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6" name="Picture 16" descr="Η Πάπισσα Ιωάννα">
            <a:extLst>
              <a:ext uri="{FF2B5EF4-FFF2-40B4-BE49-F238E27FC236}">
                <a16:creationId xmlns:a16="http://schemas.microsoft.com/office/drawing/2014/main" id="{AA32225C-D6FA-12E9-8CE2-A42A337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357564"/>
            <a:ext cx="2771775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8" name="Picture 18">
            <a:extLst>
              <a:ext uri="{FF2B5EF4-FFF2-40B4-BE49-F238E27FC236}">
                <a16:creationId xmlns:a16="http://schemas.microsoft.com/office/drawing/2014/main" id="{9EFF7D25-4978-EACE-FBBF-9C254F3A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3357564"/>
            <a:ext cx="2449512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2" name="Picture 22">
            <a:extLst>
              <a:ext uri="{FF2B5EF4-FFF2-40B4-BE49-F238E27FC236}">
                <a16:creationId xmlns:a16="http://schemas.microsoft.com/office/drawing/2014/main" id="{8BC2353F-910C-BFBD-5224-D96E3D05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1"/>
            <a:ext cx="2398712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7" name="Picture 27">
            <a:extLst>
              <a:ext uri="{FF2B5EF4-FFF2-40B4-BE49-F238E27FC236}">
                <a16:creationId xmlns:a16="http://schemas.microsoft.com/office/drawing/2014/main" id="{715B94EC-B6FE-9B9F-2A4A-7EE91212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360613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0" name="Oval 30">
            <a:extLst>
              <a:ext uri="{FF2B5EF4-FFF2-40B4-BE49-F238E27FC236}">
                <a16:creationId xmlns:a16="http://schemas.microsoft.com/office/drawing/2014/main" id="{030A69D9-BC99-B4F6-D887-ABAF86EFF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"/>
            <a:ext cx="2089150" cy="620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151" name="Oval 31">
            <a:extLst>
              <a:ext uri="{FF2B5EF4-FFF2-40B4-BE49-F238E27FC236}">
                <a16:creationId xmlns:a16="http://schemas.microsoft.com/office/drawing/2014/main" id="{9179C24C-6BAB-C925-58A4-B7ED74F75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6" y="2060576"/>
            <a:ext cx="2303463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152" name="Oval 32">
            <a:extLst>
              <a:ext uri="{FF2B5EF4-FFF2-40B4-BE49-F238E27FC236}">
                <a16:creationId xmlns:a16="http://schemas.microsoft.com/office/drawing/2014/main" id="{AC7AAC6A-5607-7067-653E-ED216D01A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1341439"/>
            <a:ext cx="2089150" cy="11255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153" name="Oval 33">
            <a:extLst>
              <a:ext uri="{FF2B5EF4-FFF2-40B4-BE49-F238E27FC236}">
                <a16:creationId xmlns:a16="http://schemas.microsoft.com/office/drawing/2014/main" id="{79BD4FAA-5BBA-C108-50E4-3E96DFEED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1844676"/>
            <a:ext cx="2195512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154" name="Oval 34">
            <a:extLst>
              <a:ext uri="{FF2B5EF4-FFF2-40B4-BE49-F238E27FC236}">
                <a16:creationId xmlns:a16="http://schemas.microsoft.com/office/drawing/2014/main" id="{B313A93D-0257-46D5-8670-AF14FE13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3429001"/>
            <a:ext cx="2232025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156" name="Oval 36">
            <a:extLst>
              <a:ext uri="{FF2B5EF4-FFF2-40B4-BE49-F238E27FC236}">
                <a16:creationId xmlns:a16="http://schemas.microsoft.com/office/drawing/2014/main" id="{89A969CF-DBE9-9D7D-9858-A4A280E44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0" y="5805488"/>
            <a:ext cx="226695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157" name="Oval 37">
            <a:extLst>
              <a:ext uri="{FF2B5EF4-FFF2-40B4-BE49-F238E27FC236}">
                <a16:creationId xmlns:a16="http://schemas.microsoft.com/office/drawing/2014/main" id="{0B5CB1F0-5D3A-90E7-8F0C-E9F86AD01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260350"/>
            <a:ext cx="1835150" cy="4762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33158" name="Rectangle 38">
            <a:extLst>
              <a:ext uri="{FF2B5EF4-FFF2-40B4-BE49-F238E27FC236}">
                <a16:creationId xmlns:a16="http://schemas.microsoft.com/office/drawing/2014/main" id="{E9EACB7F-E9B5-55DE-D726-D90D7C350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852739"/>
            <a:ext cx="411163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1</a:t>
            </a:r>
            <a:endParaRPr lang="el-GR" altLang="el-GR"/>
          </a:p>
        </p:txBody>
      </p:sp>
      <p:sp>
        <p:nvSpPr>
          <p:cNvPr id="133159" name="Rectangle 39">
            <a:extLst>
              <a:ext uri="{FF2B5EF4-FFF2-40B4-BE49-F238E27FC236}">
                <a16:creationId xmlns:a16="http://schemas.microsoft.com/office/drawing/2014/main" id="{22123B4B-7E92-B5E5-E270-31B104832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2997201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2</a:t>
            </a:r>
            <a:endParaRPr lang="el-GR" altLang="el-GR"/>
          </a:p>
        </p:txBody>
      </p:sp>
      <p:sp>
        <p:nvSpPr>
          <p:cNvPr id="133160" name="Rectangle 40">
            <a:extLst>
              <a:ext uri="{FF2B5EF4-FFF2-40B4-BE49-F238E27FC236}">
                <a16:creationId xmlns:a16="http://schemas.microsoft.com/office/drawing/2014/main" id="{A67C5BE9-AD41-6381-4E2B-FE3D10BC7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38" y="6518276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6</a:t>
            </a:r>
            <a:endParaRPr lang="el-GR" altLang="el-GR"/>
          </a:p>
        </p:txBody>
      </p:sp>
      <p:sp>
        <p:nvSpPr>
          <p:cNvPr id="133161" name="Rectangle 41">
            <a:extLst>
              <a:ext uri="{FF2B5EF4-FFF2-40B4-BE49-F238E27FC236}">
                <a16:creationId xmlns:a16="http://schemas.microsoft.com/office/drawing/2014/main" id="{7FED40D0-AF59-F4F8-7404-EA1DFB3F5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6518276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5</a:t>
            </a:r>
            <a:endParaRPr lang="el-GR" altLang="el-GR"/>
          </a:p>
        </p:txBody>
      </p:sp>
      <p:sp>
        <p:nvSpPr>
          <p:cNvPr id="133162" name="Rectangle 42">
            <a:extLst>
              <a:ext uri="{FF2B5EF4-FFF2-40B4-BE49-F238E27FC236}">
                <a16:creationId xmlns:a16="http://schemas.microsoft.com/office/drawing/2014/main" id="{990E4662-C4D6-287F-3C85-4A774A3C7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38" y="3068639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4</a:t>
            </a:r>
            <a:endParaRPr lang="el-GR" altLang="el-GR"/>
          </a:p>
        </p:txBody>
      </p:sp>
      <p:sp>
        <p:nvSpPr>
          <p:cNvPr id="133163" name="Rectangle 43">
            <a:extLst>
              <a:ext uri="{FF2B5EF4-FFF2-40B4-BE49-F238E27FC236}">
                <a16:creationId xmlns:a16="http://schemas.microsoft.com/office/drawing/2014/main" id="{6A5DDAFE-B109-3C19-A886-78B45D935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2924176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3</a:t>
            </a:r>
            <a:endParaRPr lang="el-GR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FDE2CCB-C6DC-08D4-9839-0F9DA77CF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26200" y="54460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4" name="Picture 14" descr="Η Πάπισσα Ιωάννα">
            <a:extLst>
              <a:ext uri="{FF2B5EF4-FFF2-40B4-BE49-F238E27FC236}">
                <a16:creationId xmlns:a16="http://schemas.microsoft.com/office/drawing/2014/main" id="{88DE1101-3A6D-C9DA-B94A-6023BF75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1" y="26989"/>
            <a:ext cx="2955925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6" name="Picture 16">
            <a:extLst>
              <a:ext uri="{FF2B5EF4-FFF2-40B4-BE49-F238E27FC236}">
                <a16:creationId xmlns:a16="http://schemas.microsoft.com/office/drawing/2014/main" id="{5C11E3B2-FD8D-FDF8-576C-B179B4C3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2605088" cy="41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8" name="Picture 18">
            <a:extLst>
              <a:ext uri="{FF2B5EF4-FFF2-40B4-BE49-F238E27FC236}">
                <a16:creationId xmlns:a16="http://schemas.microsoft.com/office/drawing/2014/main" id="{52F36CB9-4389-7244-D7C5-01D923B3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76" y="1"/>
            <a:ext cx="2701925" cy="4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1" name="Picture 21">
            <a:extLst>
              <a:ext uri="{FF2B5EF4-FFF2-40B4-BE49-F238E27FC236}">
                <a16:creationId xmlns:a16="http://schemas.microsoft.com/office/drawing/2014/main" id="{62F2597F-D2A0-F62F-3B95-405933C4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500438"/>
            <a:ext cx="208756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2" name="Oval 22">
            <a:extLst>
              <a:ext uri="{FF2B5EF4-FFF2-40B4-BE49-F238E27FC236}">
                <a16:creationId xmlns:a16="http://schemas.microsoft.com/office/drawing/2014/main" id="{1494563F-A942-0F3F-D769-5B5AFF30A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213101"/>
            <a:ext cx="2305050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3623" name="Oval 23">
            <a:extLst>
              <a:ext uri="{FF2B5EF4-FFF2-40B4-BE49-F238E27FC236}">
                <a16:creationId xmlns:a16="http://schemas.microsoft.com/office/drawing/2014/main" id="{2F08F276-BFB5-6239-6CC0-FA44DDCB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844676"/>
            <a:ext cx="503238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3624" name="Oval 24">
            <a:extLst>
              <a:ext uri="{FF2B5EF4-FFF2-40B4-BE49-F238E27FC236}">
                <a16:creationId xmlns:a16="http://schemas.microsoft.com/office/drawing/2014/main" id="{C617DBF6-FBB4-7EA7-DFFE-9EA27B955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0" y="620713"/>
            <a:ext cx="2266950" cy="1058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l-GR"/>
          </a:p>
        </p:txBody>
      </p:sp>
      <p:sp>
        <p:nvSpPr>
          <p:cNvPr id="153627" name="Oval 27">
            <a:extLst>
              <a:ext uri="{FF2B5EF4-FFF2-40B4-BE49-F238E27FC236}">
                <a16:creationId xmlns:a16="http://schemas.microsoft.com/office/drawing/2014/main" id="{6C9C918F-9A25-5106-21FE-C2768734B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13100"/>
            <a:ext cx="23749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3628" name="Oval 28">
            <a:extLst>
              <a:ext uri="{FF2B5EF4-FFF2-40B4-BE49-F238E27FC236}">
                <a16:creationId xmlns:a16="http://schemas.microsoft.com/office/drawing/2014/main" id="{A59BA50F-402B-7994-3354-6E225E83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3573463"/>
            <a:ext cx="2209800" cy="1274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53631" name="Picture 31" descr="Πάπισσα Ιωάννα - Κλείσιμο παραθύρου">
            <a:extLst>
              <a:ext uri="{FF2B5EF4-FFF2-40B4-BE49-F238E27FC236}">
                <a16:creationId xmlns:a16="http://schemas.microsoft.com/office/drawing/2014/main" id="{F173BC67-238B-E69C-A0B9-67EEAF7D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3213100"/>
            <a:ext cx="2620963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2" name="Oval 32">
            <a:extLst>
              <a:ext uri="{FF2B5EF4-FFF2-40B4-BE49-F238E27FC236}">
                <a16:creationId xmlns:a16="http://schemas.microsoft.com/office/drawing/2014/main" id="{31248925-3EB2-7A60-F7DC-68AC403F1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4" y="4076701"/>
            <a:ext cx="720725" cy="18716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3633" name="Oval 33">
            <a:extLst>
              <a:ext uri="{FF2B5EF4-FFF2-40B4-BE49-F238E27FC236}">
                <a16:creationId xmlns:a16="http://schemas.microsoft.com/office/drawing/2014/main" id="{2518771D-53BE-BBB6-A7EA-8D3C87500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3284538"/>
            <a:ext cx="2016125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53635" name="Picture 35">
            <a:extLst>
              <a:ext uri="{FF2B5EF4-FFF2-40B4-BE49-F238E27FC236}">
                <a16:creationId xmlns:a16="http://schemas.microsoft.com/office/drawing/2014/main" id="{ADCF8D3B-9356-02EE-C0E5-3C748069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60800"/>
            <a:ext cx="1933575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6" name="Oval 36">
            <a:extLst>
              <a:ext uri="{FF2B5EF4-FFF2-40B4-BE49-F238E27FC236}">
                <a16:creationId xmlns:a16="http://schemas.microsoft.com/office/drawing/2014/main" id="{C8836D71-476A-2660-9389-3D89F36B2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076701"/>
            <a:ext cx="1512888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3637" name="Rectangle 37">
            <a:extLst>
              <a:ext uri="{FF2B5EF4-FFF2-40B4-BE49-F238E27FC236}">
                <a16:creationId xmlns:a16="http://schemas.microsoft.com/office/drawing/2014/main" id="{8E767816-2204-11E5-1B5C-0C1494273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860801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7</a:t>
            </a:r>
            <a:endParaRPr lang="el-GR" altLang="el-GR"/>
          </a:p>
        </p:txBody>
      </p:sp>
      <p:sp>
        <p:nvSpPr>
          <p:cNvPr id="153638" name="Rectangle 38">
            <a:extLst>
              <a:ext uri="{FF2B5EF4-FFF2-40B4-BE49-F238E27FC236}">
                <a16:creationId xmlns:a16="http://schemas.microsoft.com/office/drawing/2014/main" id="{91D6134B-0118-6F39-5CCC-B60667369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6518276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11</a:t>
            </a:r>
            <a:endParaRPr lang="el-GR" altLang="el-GR"/>
          </a:p>
        </p:txBody>
      </p:sp>
      <p:sp>
        <p:nvSpPr>
          <p:cNvPr id="153639" name="Rectangle 39">
            <a:extLst>
              <a:ext uri="{FF2B5EF4-FFF2-40B4-BE49-F238E27FC236}">
                <a16:creationId xmlns:a16="http://schemas.microsoft.com/office/drawing/2014/main" id="{51FDD613-DE12-FC3B-5A97-2851250BC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6518276"/>
            <a:ext cx="411163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10</a:t>
            </a:r>
            <a:endParaRPr lang="el-GR" altLang="el-GR"/>
          </a:p>
        </p:txBody>
      </p:sp>
      <p:sp>
        <p:nvSpPr>
          <p:cNvPr id="153640" name="Rectangle 40">
            <a:extLst>
              <a:ext uri="{FF2B5EF4-FFF2-40B4-BE49-F238E27FC236}">
                <a16:creationId xmlns:a16="http://schemas.microsoft.com/office/drawing/2014/main" id="{216A5859-0572-0059-A21F-6A7D86021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6838" y="3860801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9</a:t>
            </a:r>
            <a:endParaRPr lang="el-GR" altLang="el-GR"/>
          </a:p>
        </p:txBody>
      </p:sp>
      <p:sp>
        <p:nvSpPr>
          <p:cNvPr id="153641" name="Rectangle 41">
            <a:extLst>
              <a:ext uri="{FF2B5EF4-FFF2-40B4-BE49-F238E27FC236}">
                <a16:creationId xmlns:a16="http://schemas.microsoft.com/office/drawing/2014/main" id="{FCCD04D5-4F13-63C2-5BA2-DB8BB5A21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3789364"/>
            <a:ext cx="411162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8</a:t>
            </a:r>
            <a:endParaRPr lang="el-GR" altLang="el-GR"/>
          </a:p>
        </p:txBody>
      </p:sp>
      <p:sp>
        <p:nvSpPr>
          <p:cNvPr id="153643" name="Rectangle 43">
            <a:extLst>
              <a:ext uri="{FF2B5EF4-FFF2-40B4-BE49-F238E27FC236}">
                <a16:creationId xmlns:a16="http://schemas.microsoft.com/office/drawing/2014/main" id="{A4AA628D-3DE1-EE91-911A-A57FE0AEC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6518276"/>
            <a:ext cx="411163" cy="339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l-GR"/>
              <a:t>12</a:t>
            </a:r>
            <a:endParaRPr lang="el-GR" altLang="el-G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75EC1E18-746D-6761-D323-D018E6BC7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Οι ταπετσαρίες</a:t>
            </a:r>
          </a:p>
        </p:txBody>
      </p:sp>
      <p:pic>
        <p:nvPicPr>
          <p:cNvPr id="182275" name="Picture 3">
            <a:extLst>
              <a:ext uri="{FF2B5EF4-FFF2-40B4-BE49-F238E27FC236}">
                <a16:creationId xmlns:a16="http://schemas.microsoft.com/office/drawing/2014/main" id="{E270F7EE-C066-9BF1-7741-9541FAFF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2276475"/>
            <a:ext cx="5292725" cy="39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7BD5195-C347-57F8-66B7-0094BD503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382" y="20327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>
            <a:extLst>
              <a:ext uri="{FF2B5EF4-FFF2-40B4-BE49-F238E27FC236}">
                <a16:creationId xmlns:a16="http://schemas.microsoft.com/office/drawing/2014/main" id="{A9C9227C-11E8-855E-A85A-6B38EE67B22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9581" y="0"/>
            <a:ext cx="4572000" cy="6858000"/>
          </a:xfr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3EF0171-BA24-386C-8080-94CDC4FDF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9739" y="9651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>
            <a:extLst>
              <a:ext uri="{FF2B5EF4-FFF2-40B4-BE49-F238E27FC236}">
                <a16:creationId xmlns:a16="http://schemas.microsoft.com/office/drawing/2014/main" id="{70FCCC23-C095-B5D3-CBA1-27971F25BE1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"/>
            <a:ext cx="2570163" cy="3141663"/>
          </a:xfrm>
        </p:spPr>
      </p:pic>
      <p:pic>
        <p:nvPicPr>
          <p:cNvPr id="184323" name="Picture 3">
            <a:extLst>
              <a:ext uri="{FF2B5EF4-FFF2-40B4-BE49-F238E27FC236}">
                <a16:creationId xmlns:a16="http://schemas.microsoft.com/office/drawing/2014/main" id="{CD644E53-2AD3-07EE-FEA6-EE6198360C0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5888" y="0"/>
            <a:ext cx="2932112" cy="2997200"/>
          </a:xfrm>
        </p:spPr>
      </p:pic>
      <p:pic>
        <p:nvPicPr>
          <p:cNvPr id="184324" name="Picture 4">
            <a:extLst>
              <a:ext uri="{FF2B5EF4-FFF2-40B4-BE49-F238E27FC236}">
                <a16:creationId xmlns:a16="http://schemas.microsoft.com/office/drawing/2014/main" id="{67ED72F0-4CFE-CBE1-87CD-1E087C61C49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3" y="0"/>
            <a:ext cx="2487612" cy="3068638"/>
          </a:xfrm>
        </p:spPr>
      </p:pic>
      <p:pic>
        <p:nvPicPr>
          <p:cNvPr id="184325" name="Picture 5">
            <a:extLst>
              <a:ext uri="{FF2B5EF4-FFF2-40B4-BE49-F238E27FC236}">
                <a16:creationId xmlns:a16="http://schemas.microsoft.com/office/drawing/2014/main" id="{C793ADE4-08F7-5EBC-EB8E-51492CA1657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3" y="3540126"/>
            <a:ext cx="3586162" cy="3317875"/>
          </a:xfrm>
        </p:spPr>
      </p:pic>
      <p:pic>
        <p:nvPicPr>
          <p:cNvPr id="184326" name="Picture 6">
            <a:extLst>
              <a:ext uri="{FF2B5EF4-FFF2-40B4-BE49-F238E27FC236}">
                <a16:creationId xmlns:a16="http://schemas.microsoft.com/office/drawing/2014/main" id="{A8FABBEF-0152-B007-A60F-8D270BDE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3357564"/>
            <a:ext cx="2586037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8C82AE9-4EEB-E8DD-97B1-600985A19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2964" y="368304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5FC97BF9-A41C-C2EE-6CFE-078FB3313C9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284663" cy="6858000"/>
          </a:xfrm>
        </p:spPr>
      </p:pic>
      <p:pic>
        <p:nvPicPr>
          <p:cNvPr id="185347" name="Picture 3">
            <a:extLst>
              <a:ext uri="{FF2B5EF4-FFF2-40B4-BE49-F238E27FC236}">
                <a16:creationId xmlns:a16="http://schemas.microsoft.com/office/drawing/2014/main" id="{4BB2720E-9558-3B39-1CB8-CA427B4AA9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0"/>
            <a:ext cx="4643437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740E4D3-00D4-5CEB-42ED-EF9F28025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688" y="218134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>
            <a:extLst>
              <a:ext uri="{FF2B5EF4-FFF2-40B4-BE49-F238E27FC236}">
                <a16:creationId xmlns:a16="http://schemas.microsoft.com/office/drawing/2014/main" id="{8AA1C761-4207-C6BE-3980-7C3B9F8EB0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7114" y="1600201"/>
            <a:ext cx="3406775" cy="4525963"/>
          </a:xfrm>
        </p:spPr>
      </p:pic>
      <p:pic>
        <p:nvPicPr>
          <p:cNvPr id="189443" name="Picture 3">
            <a:extLst>
              <a:ext uri="{FF2B5EF4-FFF2-40B4-BE49-F238E27FC236}">
                <a16:creationId xmlns:a16="http://schemas.microsoft.com/office/drawing/2014/main" id="{0CDABC32-F5FF-39B1-0D71-CF4B7A405A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3825" y="1600201"/>
            <a:ext cx="3435350" cy="452596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CDE6712-E4A5-0C2B-5E5F-1D3F6CC2F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6">
            <a:extLst>
              <a:ext uri="{FF2B5EF4-FFF2-40B4-BE49-F238E27FC236}">
                <a16:creationId xmlns:a16="http://schemas.microsoft.com/office/drawing/2014/main" id="{3791F2C5-4022-5AAC-844F-9CB8F4007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schemeClr val="tx1"/>
                </a:solidFill>
              </a:rPr>
              <a:t>Το εξώφυλλο</a:t>
            </a:r>
          </a:p>
        </p:txBody>
      </p:sp>
      <p:pic>
        <p:nvPicPr>
          <p:cNvPr id="44039" name="Picture 7">
            <a:extLst>
              <a:ext uri="{FF2B5EF4-FFF2-40B4-BE49-F238E27FC236}">
                <a16:creationId xmlns:a16="http://schemas.microsoft.com/office/drawing/2014/main" id="{7AD62F31-95E9-7C36-C0B3-7E7B401D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39" y="1016793"/>
            <a:ext cx="3621087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3616BA2-1432-17DF-5684-6DF18C474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05653" y="1577666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B835D74-3B35-C4EC-DF4A-72537EF61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6389" y="2415866"/>
            <a:ext cx="487363" cy="487363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86A987A-7DC6-5629-BE42-956539B99A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6388" y="3403792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7F2DC-476D-03C3-CA63-97C688B0035F}"/>
              </a:ext>
            </a:extLst>
          </p:cNvPr>
          <p:cNvSpPr txBox="1"/>
          <p:nvPr/>
        </p:nvSpPr>
        <p:spPr>
          <a:xfrm>
            <a:off x="125836" y="3954772"/>
            <a:ext cx="41343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Τεχνική της αβύσσου (</a:t>
            </a:r>
            <a:r>
              <a:rPr lang="en-US" dirty="0"/>
              <a:t>mise </a:t>
            </a:r>
            <a:r>
              <a:rPr lang="en-US" dirty="0" err="1"/>
              <a:t>en</a:t>
            </a:r>
            <a:r>
              <a:rPr lang="en-US" dirty="0"/>
              <a:t> abyme)</a:t>
            </a:r>
          </a:p>
          <a:p>
            <a:pPr algn="just"/>
            <a:r>
              <a:rPr lang="el-GR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ένα αρχικό κείμενο και μέσα του ένα άλλο μικρότερο κείμενο που ανακλά ή επαναλαμβάνει το αρχικό σε σμίκρυνση</a:t>
            </a:r>
            <a:r>
              <a:rPr lang="en-US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l-GR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Κάποιες φορές αυτή η επανάληψη μπορεί να επαναλαμβάνεται στο άπειρο. </a:t>
            </a:r>
            <a:r>
              <a:rPr lang="en-US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 </a:t>
            </a:r>
            <a:endParaRPr lang="el-GR" dirty="0"/>
          </a:p>
        </p:txBody>
      </p:sp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41C5D8E-45D3-82E3-A17C-39ABB45D71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15901" y="61552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0BFBBA2E-E575-EB98-CE80-8459D80ECE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643438" cy="3373438"/>
          </a:xfrm>
        </p:spPr>
      </p:pic>
      <p:pic>
        <p:nvPicPr>
          <p:cNvPr id="191491" name="Picture 3">
            <a:extLst>
              <a:ext uri="{FF2B5EF4-FFF2-40B4-BE49-F238E27FC236}">
                <a16:creationId xmlns:a16="http://schemas.microsoft.com/office/drawing/2014/main" id="{52503898-8A40-D53D-67E9-936578B864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3379788"/>
            <a:ext cx="4787900" cy="3478212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C6080A7-9001-2802-AF76-E71400A54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2196" y="42320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DA6F930E-BD8A-238A-6A7A-6DE6728273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503738" cy="6858000"/>
          </a:xfrm>
        </p:spPr>
      </p:pic>
      <p:pic>
        <p:nvPicPr>
          <p:cNvPr id="192515" name="Picture 3">
            <a:extLst>
              <a:ext uri="{FF2B5EF4-FFF2-40B4-BE49-F238E27FC236}">
                <a16:creationId xmlns:a16="http://schemas.microsoft.com/office/drawing/2014/main" id="{457CF9FA-D4D9-D094-B809-FA4AFF5FEC4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264" y="0"/>
            <a:ext cx="4376737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71EC4F4-7EBA-BDCC-DC2F-C0637F603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92" y="23145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>
            <a:extLst>
              <a:ext uri="{FF2B5EF4-FFF2-40B4-BE49-F238E27FC236}">
                <a16:creationId xmlns:a16="http://schemas.microsoft.com/office/drawing/2014/main" id="{FB91BD0F-55CA-28C2-EEA4-AD265584ED1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00214"/>
            <a:ext cx="4540250" cy="5157787"/>
          </a:xfrm>
        </p:spPr>
      </p:pic>
      <p:pic>
        <p:nvPicPr>
          <p:cNvPr id="199683" name="Picture 3">
            <a:extLst>
              <a:ext uri="{FF2B5EF4-FFF2-40B4-BE49-F238E27FC236}">
                <a16:creationId xmlns:a16="http://schemas.microsoft.com/office/drawing/2014/main" id="{30B5F4A2-AC87-67E3-70F2-A5779C377DB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1414" y="1773238"/>
            <a:ext cx="4446587" cy="5084762"/>
          </a:xfrm>
        </p:spPr>
      </p:pic>
      <p:pic>
        <p:nvPicPr>
          <p:cNvPr id="199684" name="Picture 4">
            <a:extLst>
              <a:ext uri="{FF2B5EF4-FFF2-40B4-BE49-F238E27FC236}">
                <a16:creationId xmlns:a16="http://schemas.microsoft.com/office/drawing/2014/main" id="{620317C1-4A81-EE30-D467-BC576FCF36D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5864" y="0"/>
            <a:ext cx="1951037" cy="21859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9685" name="Picture 5">
            <a:extLst>
              <a:ext uri="{FF2B5EF4-FFF2-40B4-BE49-F238E27FC236}">
                <a16:creationId xmlns:a16="http://schemas.microsoft.com/office/drawing/2014/main" id="{0F759AB2-9F76-9219-BA4F-F97E3DF5FFE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5" y="0"/>
            <a:ext cx="1866900" cy="21859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FC6EEBA-8B02-551A-433B-81FBB066E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8717" y="2904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1D7C83FA-6F81-36DB-28F5-8FE9DF5C904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2926" y="0"/>
            <a:ext cx="5045075" cy="6858000"/>
          </a:xfrm>
        </p:spPr>
      </p:pic>
      <p:pic>
        <p:nvPicPr>
          <p:cNvPr id="200707" name="Picture 3">
            <a:extLst>
              <a:ext uri="{FF2B5EF4-FFF2-40B4-BE49-F238E27FC236}">
                <a16:creationId xmlns:a16="http://schemas.microsoft.com/office/drawing/2014/main" id="{C3F8458B-D1C9-B8D5-4F32-1E3D5E0F49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1196976"/>
            <a:ext cx="3230563" cy="452596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B1DF205-C404-CEEB-15E1-42798C21F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636" y="3347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>
            <a:extLst>
              <a:ext uri="{FF2B5EF4-FFF2-40B4-BE49-F238E27FC236}">
                <a16:creationId xmlns:a16="http://schemas.microsoft.com/office/drawing/2014/main" id="{05DAC565-EB79-B839-4E45-3BE327D6B0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242888"/>
            <a:ext cx="4737100" cy="7100888"/>
          </a:xfrm>
        </p:spPr>
      </p:pic>
      <p:pic>
        <p:nvPicPr>
          <p:cNvPr id="201731" name="Picture 3">
            <a:extLst>
              <a:ext uri="{FF2B5EF4-FFF2-40B4-BE49-F238E27FC236}">
                <a16:creationId xmlns:a16="http://schemas.microsoft.com/office/drawing/2014/main" id="{60307589-B7BB-DE5C-2DA1-41F23391D5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0"/>
            <a:ext cx="4516438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1824E36A-B7DE-E404-0F9A-97E435A6E5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643438" cy="6858000"/>
          </a:xfrm>
        </p:spPr>
      </p:pic>
      <p:pic>
        <p:nvPicPr>
          <p:cNvPr id="202755" name="Picture 3">
            <a:extLst>
              <a:ext uri="{FF2B5EF4-FFF2-40B4-BE49-F238E27FC236}">
                <a16:creationId xmlns:a16="http://schemas.microsoft.com/office/drawing/2014/main" id="{6AA77943-2B5F-BAA1-6278-199DC5D563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2364" y="0"/>
            <a:ext cx="4465637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>
            <a:extLst>
              <a:ext uri="{FF2B5EF4-FFF2-40B4-BE49-F238E27FC236}">
                <a16:creationId xmlns:a16="http://schemas.microsoft.com/office/drawing/2014/main" id="{FF37A463-D63F-5966-DD46-50CA4909EF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2175" y="0"/>
            <a:ext cx="4949825" cy="6858000"/>
          </a:xfrm>
        </p:spPr>
      </p:pic>
      <p:pic>
        <p:nvPicPr>
          <p:cNvPr id="203779" name="Picture 3">
            <a:extLst>
              <a:ext uri="{FF2B5EF4-FFF2-40B4-BE49-F238E27FC236}">
                <a16:creationId xmlns:a16="http://schemas.microsoft.com/office/drawing/2014/main" id="{9D1E5384-F1BE-B7E9-2AEF-C9474835EE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2287" y="0"/>
            <a:ext cx="4179888" cy="6858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A2A1394-1599-D90A-3715-AAF7EED9B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993" y="7254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51427BF-AFE4-6022-D7C4-84C4649D2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Βιογραφικό σημείωμα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03C6F911-15CC-66C9-BB17-68C85617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628775"/>
            <a:ext cx="6408737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E30AA54-7C1B-7289-884A-17F55A054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179" y="2145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>
            <a:extLst>
              <a:ext uri="{FF2B5EF4-FFF2-40B4-BE49-F238E27FC236}">
                <a16:creationId xmlns:a16="http://schemas.microsoft.com/office/drawing/2014/main" id="{A5CE802A-E1EB-B3E2-9A30-97AF8C450DD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763"/>
            <a:ext cx="9144000" cy="6837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241D91A-21D2-7FA3-ABDB-A1D73C622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637" y="40811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>
            <a:extLst>
              <a:ext uri="{FF2B5EF4-FFF2-40B4-BE49-F238E27FC236}">
                <a16:creationId xmlns:a16="http://schemas.microsoft.com/office/drawing/2014/main" id="{6E8C9418-3E01-32E5-C354-307BB91BC8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3357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8D98CA9D-AF4C-1D7E-4277-D295E2FBF7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57564"/>
            <a:ext cx="9144000" cy="35004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35BC969-E7E4-6FFD-345A-B6FE3F25E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311" y="20126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3" name="Picture 7">
            <a:extLst>
              <a:ext uri="{FF2B5EF4-FFF2-40B4-BE49-F238E27FC236}">
                <a16:creationId xmlns:a16="http://schemas.microsoft.com/office/drawing/2014/main" id="{C052009C-A309-D0D5-A043-612F49C5C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692150"/>
            <a:ext cx="39528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464" name="Picture 8">
            <a:extLst>
              <a:ext uri="{FF2B5EF4-FFF2-40B4-BE49-F238E27FC236}">
                <a16:creationId xmlns:a16="http://schemas.microsoft.com/office/drawing/2014/main" id="{0A9B0901-FF5D-FDF1-C880-B17EE344A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1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0C90315-3F93-AFB0-6968-FAACC175F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721" y="4484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>
            <a:extLst>
              <a:ext uri="{FF2B5EF4-FFF2-40B4-BE49-F238E27FC236}">
                <a16:creationId xmlns:a16="http://schemas.microsoft.com/office/drawing/2014/main" id="{6BA91DC0-1DA3-8223-6BCD-0D3DA9DE315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0"/>
            <a:ext cx="666115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BAFFB65-17C2-7FA3-FAAC-3E1D8D164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5035" y="14178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>
            <a:extLst>
              <a:ext uri="{FF2B5EF4-FFF2-40B4-BE49-F238E27FC236}">
                <a16:creationId xmlns:a16="http://schemas.microsoft.com/office/drawing/2014/main" id="{B811BE9A-5DAC-D667-C87D-36EE0BB8F4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5720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C7FAF93B-D5BD-E8C5-9673-0A2DCFDD14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45720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>
            <a:extLst>
              <a:ext uri="{FF2B5EF4-FFF2-40B4-BE49-F238E27FC236}">
                <a16:creationId xmlns:a16="http://schemas.microsoft.com/office/drawing/2014/main" id="{9BC652D1-490B-0A2C-C9C7-897BB42D45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61645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>
            <a:extLst>
              <a:ext uri="{FF2B5EF4-FFF2-40B4-BE49-F238E27FC236}">
                <a16:creationId xmlns:a16="http://schemas.microsoft.com/office/drawing/2014/main" id="{001683EF-2685-51ED-D218-63C9A1FB3D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2964" y="0"/>
            <a:ext cx="4745037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4FE46A0-66C0-797F-6709-516BBB4E7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731" y="21724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>
            <a:extLst>
              <a:ext uri="{FF2B5EF4-FFF2-40B4-BE49-F238E27FC236}">
                <a16:creationId xmlns:a16="http://schemas.microsoft.com/office/drawing/2014/main" id="{DC529831-7D00-3E7C-D61E-349A84AF95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7498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>
            <a:extLst>
              <a:ext uri="{FF2B5EF4-FFF2-40B4-BE49-F238E27FC236}">
                <a16:creationId xmlns:a16="http://schemas.microsoft.com/office/drawing/2014/main" id="{FFCD277F-C944-2E09-3DE1-A911E59539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4114" y="0"/>
            <a:ext cx="4433887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EF2C540-5C2A-1321-36AD-1C639A208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727" y="161317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>
            <a:extLst>
              <a:ext uri="{FF2B5EF4-FFF2-40B4-BE49-F238E27FC236}">
                <a16:creationId xmlns:a16="http://schemas.microsoft.com/office/drawing/2014/main" id="{E3B28250-82DE-B9C2-7271-0B2DC802AF2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-39688"/>
            <a:ext cx="6911975" cy="691197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90A09E3-CCCE-2FE5-2A5B-13C3DA05B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2690" y="66326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>
            <a:extLst>
              <a:ext uri="{FF2B5EF4-FFF2-40B4-BE49-F238E27FC236}">
                <a16:creationId xmlns:a16="http://schemas.microsoft.com/office/drawing/2014/main" id="{558AEAC2-DCED-DA08-484C-089CDC0B1C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266950"/>
            <a:ext cx="7885112" cy="4591050"/>
          </a:xfrm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id="{6CD1AC65-DBC8-E59D-15C8-25793329E8B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8914"/>
            <a:ext cx="1473200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9">
            <a:extLst>
              <a:ext uri="{FF2B5EF4-FFF2-40B4-BE49-F238E27FC236}">
                <a16:creationId xmlns:a16="http://schemas.microsoft.com/office/drawing/2014/main" id="{E044D73E-9A58-6F54-B664-2974885491F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1726" y="0"/>
            <a:ext cx="1946275" cy="2420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11B53C9-BC58-2320-F5B0-B0B6B700F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7541" y="3691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F208C58A-3116-33E7-9FF8-316B03DCDB3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2412" y="0"/>
            <a:ext cx="6683375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AA95EA6-99D8-21C8-AAE1-147E3CB5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1377" y="108051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2FC65520-1C10-BAD8-3A84-37975BF75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Το βιβλίο αντικείμενο</a:t>
            </a:r>
          </a:p>
        </p:txBody>
      </p:sp>
      <p:pic>
        <p:nvPicPr>
          <p:cNvPr id="142339" name="Picture 3">
            <a:extLst>
              <a:ext uri="{FF2B5EF4-FFF2-40B4-BE49-F238E27FC236}">
                <a16:creationId xmlns:a16="http://schemas.microsoft.com/office/drawing/2014/main" id="{DF5C83BF-4DE2-1A90-2558-A28357DAD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1341438"/>
            <a:ext cx="44354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E74B3E0-3A9F-E85C-857C-B981F4AE9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1062" y="15865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09C2CDAA-45AE-AEB7-4A30-0E532E942F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908051"/>
            <a:ext cx="4435475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5" name="Picture 7">
            <a:extLst>
              <a:ext uri="{FF2B5EF4-FFF2-40B4-BE49-F238E27FC236}">
                <a16:creationId xmlns:a16="http://schemas.microsoft.com/office/drawing/2014/main" id="{6634C68D-B60B-581E-E40B-93126166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71450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6" name="Picture 8">
            <a:extLst>
              <a:ext uri="{FF2B5EF4-FFF2-40B4-BE49-F238E27FC236}">
                <a16:creationId xmlns:a16="http://schemas.microsoft.com/office/drawing/2014/main" id="{7D4521CC-E8A4-D0A7-7044-46EE57CC65B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97238"/>
            <a:ext cx="4643438" cy="3560762"/>
          </a:xfrm>
          <a:ln/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5B5299D-977C-1065-28A5-8DA3294D7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3739" y="3081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>
            <a:extLst>
              <a:ext uri="{FF2B5EF4-FFF2-40B4-BE49-F238E27FC236}">
                <a16:creationId xmlns:a16="http://schemas.microsoft.com/office/drawing/2014/main" id="{85FC05D2-3A81-514E-D172-2B8495BC513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1" y="0"/>
            <a:ext cx="2105025" cy="3500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36" name="Picture 4">
            <a:extLst>
              <a:ext uri="{FF2B5EF4-FFF2-40B4-BE49-F238E27FC236}">
                <a16:creationId xmlns:a16="http://schemas.microsoft.com/office/drawing/2014/main" id="{10643B69-0536-0811-9C0E-878FDFFD0A2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5051" y="3429000"/>
            <a:ext cx="2111375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38" name="Picture 6">
            <a:extLst>
              <a:ext uri="{FF2B5EF4-FFF2-40B4-BE49-F238E27FC236}">
                <a16:creationId xmlns:a16="http://schemas.microsoft.com/office/drawing/2014/main" id="{500017E5-9B73-2BF5-F6FB-745F120E8E5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5324" y="3523456"/>
            <a:ext cx="2025650" cy="32400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42DEA32-56D1-7D25-F723-BACEBE35C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1359" y="15065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>
            <a:extLst>
              <a:ext uri="{FF2B5EF4-FFF2-40B4-BE49-F238E27FC236}">
                <a16:creationId xmlns:a16="http://schemas.microsoft.com/office/drawing/2014/main" id="{BE8051C6-B342-0F7B-3145-96278910A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719388" cy="35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7" name="Picture 3">
            <a:extLst>
              <a:ext uri="{FF2B5EF4-FFF2-40B4-BE49-F238E27FC236}">
                <a16:creationId xmlns:a16="http://schemas.microsoft.com/office/drawing/2014/main" id="{23351A5D-8934-A0E5-D60D-97FDDCC05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6" y="3213100"/>
            <a:ext cx="2543175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8" name="Picture 4">
            <a:extLst>
              <a:ext uri="{FF2B5EF4-FFF2-40B4-BE49-F238E27FC236}">
                <a16:creationId xmlns:a16="http://schemas.microsoft.com/office/drawing/2014/main" id="{2BD677F2-27EC-FE21-38F2-13B753D8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88913"/>
            <a:ext cx="3773487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9" name="Picture 5">
            <a:extLst>
              <a:ext uri="{FF2B5EF4-FFF2-40B4-BE49-F238E27FC236}">
                <a16:creationId xmlns:a16="http://schemas.microsoft.com/office/drawing/2014/main" id="{2D72E002-9745-AE49-9F9C-469497DB1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573464"/>
            <a:ext cx="1993900" cy="32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E4F015F-8E55-C3AB-2D7C-410D92508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0637" y="3614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9" name="Picture 7">
            <a:extLst>
              <a:ext uri="{FF2B5EF4-FFF2-40B4-BE49-F238E27FC236}">
                <a16:creationId xmlns:a16="http://schemas.microsoft.com/office/drawing/2014/main" id="{8354C295-B598-FAC7-60B6-41B409B8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3141663"/>
            <a:ext cx="2044700" cy="371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0" name="Picture 8">
            <a:extLst>
              <a:ext uri="{FF2B5EF4-FFF2-40B4-BE49-F238E27FC236}">
                <a16:creationId xmlns:a16="http://schemas.microsoft.com/office/drawing/2014/main" id="{07934896-BB96-AC89-6225-3879B5CF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0"/>
            <a:ext cx="19446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1" name="Picture 9">
            <a:extLst>
              <a:ext uri="{FF2B5EF4-FFF2-40B4-BE49-F238E27FC236}">
                <a16:creationId xmlns:a16="http://schemas.microsoft.com/office/drawing/2014/main" id="{2CF8D955-C1AF-6BBB-0F2E-46AC1B5D4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9" y="3357564"/>
            <a:ext cx="2016125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9B4627D-2148-75B7-420D-2DE057338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6888" y="3655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>
            <a:extLst>
              <a:ext uri="{FF2B5EF4-FFF2-40B4-BE49-F238E27FC236}">
                <a16:creationId xmlns:a16="http://schemas.microsoft.com/office/drawing/2014/main" id="{E528EFE5-F32A-5EBC-B7D8-A59BA14BDF9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6" y="188913"/>
            <a:ext cx="4824413" cy="2730500"/>
          </a:xfrm>
        </p:spPr>
      </p:pic>
      <p:pic>
        <p:nvPicPr>
          <p:cNvPr id="151557" name="Picture 5">
            <a:extLst>
              <a:ext uri="{FF2B5EF4-FFF2-40B4-BE49-F238E27FC236}">
                <a16:creationId xmlns:a16="http://schemas.microsoft.com/office/drawing/2014/main" id="{1760837E-C24D-B4FD-26CA-F18DAE7250E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644900"/>
            <a:ext cx="4284663" cy="2376488"/>
          </a:xfrm>
        </p:spPr>
      </p:pic>
      <p:pic>
        <p:nvPicPr>
          <p:cNvPr id="151558" name="Picture 6">
            <a:extLst>
              <a:ext uri="{FF2B5EF4-FFF2-40B4-BE49-F238E27FC236}">
                <a16:creationId xmlns:a16="http://schemas.microsoft.com/office/drawing/2014/main" id="{0C5BC098-8A3E-5FE0-F0CC-9B4007312D9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3644901"/>
            <a:ext cx="4787900" cy="239236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EBE8933-D0C5-B229-CFF5-4A8B4A881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6552" y="5929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4C05CA99-B3D3-0D93-4D98-2DA3909F8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6" y="0"/>
            <a:ext cx="3455988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>
            <a:extLst>
              <a:ext uri="{FF2B5EF4-FFF2-40B4-BE49-F238E27FC236}">
                <a16:creationId xmlns:a16="http://schemas.microsoft.com/office/drawing/2014/main" id="{82053C39-5CCE-B394-25FC-993A528B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7" y="3429000"/>
            <a:ext cx="36004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>
            <a:extLst>
              <a:ext uri="{FF2B5EF4-FFF2-40B4-BE49-F238E27FC236}">
                <a16:creationId xmlns:a16="http://schemas.microsoft.com/office/drawing/2014/main" id="{89091BFA-36DB-27A1-B573-F0D390DC0666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9100" y="420742"/>
            <a:ext cx="3276600" cy="3276600"/>
          </a:xfrm>
          <a:ln/>
        </p:spPr>
      </p:pic>
      <p:pic>
        <p:nvPicPr>
          <p:cNvPr id="152581" name="Picture 5">
            <a:extLst>
              <a:ext uri="{FF2B5EF4-FFF2-40B4-BE49-F238E27FC236}">
                <a16:creationId xmlns:a16="http://schemas.microsoft.com/office/drawing/2014/main" id="{97418E1B-378F-0DCF-668E-F6CF9EB739A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5700" y="385024"/>
            <a:ext cx="3348037" cy="3348037"/>
          </a:xfrm>
          <a:ln/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0E19CB0-485A-2EF6-9386-1D5BFE4F0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56919" y="263772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7F36931-765A-5EFB-AAA4-4D4CDEC92E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35700" y="47647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7" name="Picture 13">
            <a:extLst>
              <a:ext uri="{FF2B5EF4-FFF2-40B4-BE49-F238E27FC236}">
                <a16:creationId xmlns:a16="http://schemas.microsoft.com/office/drawing/2014/main" id="{3F04462A-810F-93D1-B0B6-765EF5A3855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0"/>
            <a:ext cx="91440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72B91C6-44A8-3CEA-3ABB-C7EBDA696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669" y="12935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>
            <a:extLst>
              <a:ext uri="{FF2B5EF4-FFF2-40B4-BE49-F238E27FC236}">
                <a16:creationId xmlns:a16="http://schemas.microsoft.com/office/drawing/2014/main" id="{62B46A48-447D-647A-41F0-D3C0552F62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35004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141" name="Picture 5">
            <a:extLst>
              <a:ext uri="{FF2B5EF4-FFF2-40B4-BE49-F238E27FC236}">
                <a16:creationId xmlns:a16="http://schemas.microsoft.com/office/drawing/2014/main" id="{BA430E94-5719-77DD-8C4F-8B8D9A01CD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573464"/>
            <a:ext cx="9144000" cy="32845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>
            <a:extLst>
              <a:ext uri="{FF2B5EF4-FFF2-40B4-BE49-F238E27FC236}">
                <a16:creationId xmlns:a16="http://schemas.microsoft.com/office/drawing/2014/main" id="{DC39EC33-F984-DDC4-D106-9C1D1091D3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8" name="Picture 4">
            <a:extLst>
              <a:ext uri="{FF2B5EF4-FFF2-40B4-BE49-F238E27FC236}">
                <a16:creationId xmlns:a16="http://schemas.microsoft.com/office/drawing/2014/main" id="{068BDE6C-69F3-F454-2D4F-E0289435A4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3860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>
            <a:extLst>
              <a:ext uri="{FF2B5EF4-FFF2-40B4-BE49-F238E27FC236}">
                <a16:creationId xmlns:a16="http://schemas.microsoft.com/office/drawing/2014/main" id="{8C5C15FA-83DD-E9B3-36B6-9754DE154E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4338" y="3776664"/>
            <a:ext cx="4830762" cy="30813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780EF5-5358-F446-1DC3-32AB75888C39}"/>
              </a:ext>
            </a:extLst>
          </p:cNvPr>
          <p:cNvSpPr txBox="1"/>
          <p:nvPr/>
        </p:nvSpPr>
        <p:spPr>
          <a:xfrm>
            <a:off x="88778" y="423453"/>
            <a:ext cx="121032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Αυτό το βιβλίο έφαγε το σκύλο μου </a:t>
            </a:r>
          </a:p>
          <a:p>
            <a:r>
              <a:rPr lang="en-US" dirty="0">
                <a:hlinkClick r:id="rId6"/>
              </a:rPr>
              <a:t>https://www.youtube.com/watch?v=QwRfshKbrig</a:t>
            </a:r>
            <a:endParaRPr lang="el-GR" dirty="0"/>
          </a:p>
          <a:p>
            <a:endParaRPr lang="el-GR" dirty="0"/>
          </a:p>
          <a:p>
            <a:r>
              <a:rPr lang="el-GR" dirty="0"/>
              <a:t>Διαβάστε την βιβλιοπαρουσίαση</a:t>
            </a:r>
          </a:p>
          <a:p>
            <a:r>
              <a:rPr lang="en-US" dirty="0">
                <a:hlinkClick r:id="rId7"/>
              </a:rPr>
              <a:t>https://www.oanagnostis.gr/min-peraseis-ti-grammi-ena-keimeno-gia-to-vivlio-os-antikeimeno-tis-aggelikis-giannikopoyloy/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1026" name="Picture 2" descr="Αυτό το βιβλίο έφαγε το σκύλο μου!">
            <a:extLst>
              <a:ext uri="{FF2B5EF4-FFF2-40B4-BE49-F238E27FC236}">
                <a16:creationId xmlns:a16="http://schemas.microsoft.com/office/drawing/2014/main" id="{042A34A6-6E2D-7174-C92E-1CC9C854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0" y="2498223"/>
            <a:ext cx="37814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AEC6162-891D-213D-B151-311674223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91867" y="2571965"/>
            <a:ext cx="487363" cy="487363"/>
          </a:xfrm>
          <a:prstGeom prst="rect">
            <a:avLst/>
          </a:prstGeom>
        </p:spPr>
      </p:pic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95A213A-C6C5-C10C-B0C5-4303B912D8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89319" y="52919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Rectangle 4">
            <a:extLst>
              <a:ext uri="{FF2B5EF4-FFF2-40B4-BE49-F238E27FC236}">
                <a16:creationId xmlns:a16="http://schemas.microsoft.com/office/drawing/2014/main" id="{EAF9FB40-67F3-EC4E-BD8A-28B949299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>
                <a:solidFill>
                  <a:schemeClr val="bg1"/>
                </a:solidFill>
              </a:rPr>
              <a:t>Ύλη μαθήματος</a:t>
            </a:r>
          </a:p>
        </p:txBody>
      </p:sp>
      <p:sp>
        <p:nvSpPr>
          <p:cNvPr id="222214" name="Rectangle 6">
            <a:extLst>
              <a:ext uri="{FF2B5EF4-FFF2-40B4-BE49-F238E27FC236}">
                <a16:creationId xmlns:a16="http://schemas.microsoft.com/office/drawing/2014/main" id="{91ED2381-B34D-AC88-0A08-E47E4A5EC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>
                <a:solidFill>
                  <a:schemeClr val="bg1"/>
                </a:solidFill>
              </a:rPr>
              <a:t>Α. Α. Γιαννικοπούλου, </a:t>
            </a:r>
            <a:r>
              <a:rPr lang="el-GR" altLang="el-GR" i="1">
                <a:solidFill>
                  <a:schemeClr val="bg1"/>
                </a:solidFill>
              </a:rPr>
              <a:t>Το σύγχρονο εικονογραφημένο παιδικό βιβλίο</a:t>
            </a:r>
            <a:r>
              <a:rPr lang="el-GR" altLang="el-GR">
                <a:solidFill>
                  <a:schemeClr val="bg1"/>
                </a:solidFill>
              </a:rPr>
              <a:t>, σελ. 2</a:t>
            </a:r>
            <a:r>
              <a:rPr lang="en-US" altLang="el-GR">
                <a:solidFill>
                  <a:schemeClr val="bg1"/>
                </a:solidFill>
              </a:rPr>
              <a:t>6</a:t>
            </a:r>
            <a:r>
              <a:rPr lang="el-GR" altLang="el-GR">
                <a:solidFill>
                  <a:schemeClr val="bg1"/>
                </a:solidFill>
              </a:rPr>
              <a:t>3-</a:t>
            </a:r>
            <a:r>
              <a:rPr lang="en-US" altLang="el-GR">
                <a:solidFill>
                  <a:schemeClr val="bg1"/>
                </a:solidFill>
              </a:rPr>
              <a:t>331</a:t>
            </a:r>
            <a:r>
              <a:rPr lang="el-GR" altLang="el-GR">
                <a:solidFill>
                  <a:schemeClr val="bg1"/>
                </a:solidFill>
              </a:rPr>
              <a:t>.</a:t>
            </a:r>
          </a:p>
          <a:p>
            <a:endParaRPr lang="en-US" altLang="el-G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5" name="Picture 5">
            <a:extLst>
              <a:ext uri="{FF2B5EF4-FFF2-40B4-BE49-F238E27FC236}">
                <a16:creationId xmlns:a16="http://schemas.microsoft.com/office/drawing/2014/main" id="{DEBC312A-E940-38CA-709E-31DF90F4D2F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0"/>
            <a:ext cx="442753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7" name="Picture 7">
            <a:extLst>
              <a:ext uri="{FF2B5EF4-FFF2-40B4-BE49-F238E27FC236}">
                <a16:creationId xmlns:a16="http://schemas.microsoft.com/office/drawing/2014/main" id="{4A8BF932-0184-8CEB-1F8D-51F16AA9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81075"/>
            <a:ext cx="4156075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8" name="Line 8">
            <a:extLst>
              <a:ext uri="{FF2B5EF4-FFF2-40B4-BE49-F238E27FC236}">
                <a16:creationId xmlns:a16="http://schemas.microsoft.com/office/drawing/2014/main" id="{0A52B45A-43D8-D90B-8551-4951190A6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49275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2890" name="Line 10">
            <a:extLst>
              <a:ext uri="{FF2B5EF4-FFF2-40B4-BE49-F238E27FC236}">
                <a16:creationId xmlns:a16="http://schemas.microsoft.com/office/drawing/2014/main" id="{499344B0-360B-AC96-301D-D40642DC77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373688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2891" name="Line 11">
            <a:extLst>
              <a:ext uri="{FF2B5EF4-FFF2-40B4-BE49-F238E27FC236}">
                <a16:creationId xmlns:a16="http://schemas.microsoft.com/office/drawing/2014/main" id="{EE8E7F93-A008-488E-2186-E1F7B724D2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5639" y="188913"/>
            <a:ext cx="9366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2892" name="Line 12">
            <a:extLst>
              <a:ext uri="{FF2B5EF4-FFF2-40B4-BE49-F238E27FC236}">
                <a16:creationId xmlns:a16="http://schemas.microsoft.com/office/drawing/2014/main" id="{2DB62724-4D7B-ABFD-5109-EF203263A0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1539" y="5229226"/>
            <a:ext cx="7207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5764913-8F1B-A6C9-E13D-BB6E8CEB0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979" y="1644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>
            <a:extLst>
              <a:ext uri="{FF2B5EF4-FFF2-40B4-BE49-F238E27FC236}">
                <a16:creationId xmlns:a16="http://schemas.microsoft.com/office/drawing/2014/main" id="{A87B8DC2-7D8F-A0B1-F0BD-1681C6FA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333376"/>
            <a:ext cx="1846263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5" name="Picture 3">
            <a:extLst>
              <a:ext uri="{FF2B5EF4-FFF2-40B4-BE49-F238E27FC236}">
                <a16:creationId xmlns:a16="http://schemas.microsoft.com/office/drawing/2014/main" id="{83230C0A-E76D-ED78-5918-5EA5FE8C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141663"/>
            <a:ext cx="1881188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6" name="Picture 4">
            <a:extLst>
              <a:ext uri="{FF2B5EF4-FFF2-40B4-BE49-F238E27FC236}">
                <a16:creationId xmlns:a16="http://schemas.microsoft.com/office/drawing/2014/main" id="{29EEF005-7A52-8003-E453-36A6FCD3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13101"/>
            <a:ext cx="2051050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7" name="Picture 5">
            <a:extLst>
              <a:ext uri="{FF2B5EF4-FFF2-40B4-BE49-F238E27FC236}">
                <a16:creationId xmlns:a16="http://schemas.microsoft.com/office/drawing/2014/main" id="{F33B565D-CF77-5522-585E-D99CD0FF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620713"/>
            <a:ext cx="2001837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8" name="Picture 6">
            <a:extLst>
              <a:ext uri="{FF2B5EF4-FFF2-40B4-BE49-F238E27FC236}">
                <a16:creationId xmlns:a16="http://schemas.microsoft.com/office/drawing/2014/main" id="{CBF69826-F881-45B3-28B5-C2B64EB7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3929064"/>
            <a:ext cx="2011362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39" name="Picture 7">
            <a:extLst>
              <a:ext uri="{FF2B5EF4-FFF2-40B4-BE49-F238E27FC236}">
                <a16:creationId xmlns:a16="http://schemas.microsoft.com/office/drawing/2014/main" id="{1E04F753-A2CE-AA25-3D1C-F151E1FD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4" y="4076700"/>
            <a:ext cx="1900237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40" name="Picture 8">
            <a:extLst>
              <a:ext uri="{FF2B5EF4-FFF2-40B4-BE49-F238E27FC236}">
                <a16:creationId xmlns:a16="http://schemas.microsoft.com/office/drawing/2014/main" id="{8C267019-7C7D-D594-8EE3-C7D2B63E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933825"/>
            <a:ext cx="2376488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41" name="Picture 9">
            <a:extLst>
              <a:ext uri="{FF2B5EF4-FFF2-40B4-BE49-F238E27FC236}">
                <a16:creationId xmlns:a16="http://schemas.microsoft.com/office/drawing/2014/main" id="{FCC87893-3255-62A1-9FE6-8B7F5B8A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039938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42" name="Picture 10">
            <a:extLst>
              <a:ext uri="{FF2B5EF4-FFF2-40B4-BE49-F238E27FC236}">
                <a16:creationId xmlns:a16="http://schemas.microsoft.com/office/drawing/2014/main" id="{85062169-0357-8761-5EB8-36E4AAA1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1"/>
            <a:ext cx="166687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443" name="Picture 11">
            <a:extLst>
              <a:ext uri="{FF2B5EF4-FFF2-40B4-BE49-F238E27FC236}">
                <a16:creationId xmlns:a16="http://schemas.microsoft.com/office/drawing/2014/main" id="{7FB742AD-1EBA-C5F7-E405-F16A96B1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620714"/>
            <a:ext cx="22764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F92305F-6193-A135-1FF5-9CFB7ECBF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7394" y="980281"/>
            <a:ext cx="487363" cy="487363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AE5F1DC-C2F5-0CBA-90F2-A31CB522E0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7394" y="408557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9" name="Picture 11">
            <a:extLst>
              <a:ext uri="{FF2B5EF4-FFF2-40B4-BE49-F238E27FC236}">
                <a16:creationId xmlns:a16="http://schemas.microsoft.com/office/drawing/2014/main" id="{697F4496-3C3B-5781-C108-0E884C24C1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33845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40" name="Picture 12" descr="«Έρωτας με χαμηλά λιπαρά», της Λένας Μερίκα">
            <a:extLst>
              <a:ext uri="{FF2B5EF4-FFF2-40B4-BE49-F238E27FC236}">
                <a16:creationId xmlns:a16="http://schemas.microsoft.com/office/drawing/2014/main" id="{8C0080CC-B610-AB86-5C0F-D90767C76E3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2038" y="1"/>
            <a:ext cx="3040062" cy="436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41" name="Picture 13">
            <a:extLst>
              <a:ext uri="{FF2B5EF4-FFF2-40B4-BE49-F238E27FC236}">
                <a16:creationId xmlns:a16="http://schemas.microsoft.com/office/drawing/2014/main" id="{B5A513ED-D895-7319-E8B9-C6B39D0EF9A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6" y="1"/>
            <a:ext cx="2771775" cy="3933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43" name="Rectangle 15">
            <a:extLst>
              <a:ext uri="{FF2B5EF4-FFF2-40B4-BE49-F238E27FC236}">
                <a16:creationId xmlns:a16="http://schemas.microsoft.com/office/drawing/2014/main" id="{5FC5748B-ED0C-4EC6-8563-E9969F1A8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9" y="188914"/>
            <a:ext cx="2592387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24944" name="Rectangle 16">
            <a:extLst>
              <a:ext uri="{FF2B5EF4-FFF2-40B4-BE49-F238E27FC236}">
                <a16:creationId xmlns:a16="http://schemas.microsoft.com/office/drawing/2014/main" id="{F6A87D8F-8BC3-4609-4EFA-01F1D72CA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1268414"/>
            <a:ext cx="2160587" cy="1512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24946" name="Rectangle 18">
            <a:extLst>
              <a:ext uri="{FF2B5EF4-FFF2-40B4-BE49-F238E27FC236}">
                <a16:creationId xmlns:a16="http://schemas.microsoft.com/office/drawing/2014/main" id="{7D910028-E626-5197-55A6-4F7E2ACF2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1125539"/>
            <a:ext cx="1800225" cy="1150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F619475-E38C-28E0-9E63-B65C7688C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2783" y="510222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5" name="Picture 11">
            <a:extLst>
              <a:ext uri="{FF2B5EF4-FFF2-40B4-BE49-F238E27FC236}">
                <a16:creationId xmlns:a16="http://schemas.microsoft.com/office/drawing/2014/main" id="{EB60EF82-9D32-86E6-A1B3-92F103069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60351"/>
            <a:ext cx="4430713" cy="648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999CF5E-D245-7797-CCDA-3A2F51E34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7295" y="20925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2" name="Picture 6">
            <a:extLst>
              <a:ext uri="{FF2B5EF4-FFF2-40B4-BE49-F238E27FC236}">
                <a16:creationId xmlns:a16="http://schemas.microsoft.com/office/drawing/2014/main" id="{12F9B41B-86CB-D1CB-8686-C0496B29786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200" y="0"/>
            <a:ext cx="56515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4" name="Picture 8">
            <a:extLst>
              <a:ext uri="{FF2B5EF4-FFF2-40B4-BE49-F238E27FC236}">
                <a16:creationId xmlns:a16="http://schemas.microsoft.com/office/drawing/2014/main" id="{75A5DED5-DE57-0E03-1247-6229A5C52FB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7561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E8C290D-FD00-7F5D-FBB4-370A55A52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618" y="11959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115</Words>
  <Application>Microsoft Office PowerPoint</Application>
  <PresentationFormat>Ευρεία οθόνη</PresentationFormat>
  <Paragraphs>26</Paragraphs>
  <Slides>48</Slides>
  <Notes>0</Notes>
  <HiddenSlides>0</HiddenSlides>
  <MMClips>45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Georgia</vt:lpstr>
      <vt:lpstr>Θέμα του Office</vt:lpstr>
      <vt:lpstr>ΠΕΡΙΚΕΙΜΕΝΙΚΑ ΣΤΟΙΧΕΙΑ</vt:lpstr>
      <vt:lpstr>Το εξώφυλλο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Οι ταπετσαρίες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Βιογραφικό σημείωμα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Το βιβλίο αντικείμενο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Ύλη μαθήματος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ΛΟΓΟΤΕΧΝΙΚΕΣ ΘΕΩΡΙΕΣ</dc:title>
  <dc:creator>Dimitra Makrynioti</dc:creator>
  <cp:lastModifiedBy>aggianik@o365.uoa.gr</cp:lastModifiedBy>
  <cp:revision>104</cp:revision>
  <dcterms:created xsi:type="dcterms:W3CDTF">2021-10-11T07:46:50Z</dcterms:created>
  <dcterms:modified xsi:type="dcterms:W3CDTF">2022-11-28T10:55:35Z</dcterms:modified>
</cp:coreProperties>
</file>