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9A502-4385-4497-9C73-CD809AE36024}" v="2" dt="2024-09-23T10:14:50.468"/>
    <p1510:client id="{89AF7874-DEEC-4352-BD0E-197F1EF3E71C}" v="1" dt="2024-09-23T10:07:23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60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ΧΡΥΣΑ ΚΟΥΡΑΚΗ" userId="7629dc391348cbd4" providerId="LiveId" clId="{E647854B-D4D4-44BA-9B49-EAA29CB7EE94}"/>
    <pc:docChg chg="undo redo custSel modSld">
      <pc:chgData name="ΧΡΥΣΑ ΚΟΥΡΑΚΗ" userId="7629dc391348cbd4" providerId="LiveId" clId="{E647854B-D4D4-44BA-9B49-EAA29CB7EE94}" dt="2024-02-26T08:23:30.470" v="75" actId="20577"/>
      <pc:docMkLst>
        <pc:docMk/>
      </pc:docMkLst>
      <pc:sldChg chg="modSp mod">
        <pc:chgData name="ΧΡΥΣΑ ΚΟΥΡΑΚΗ" userId="7629dc391348cbd4" providerId="LiveId" clId="{E647854B-D4D4-44BA-9B49-EAA29CB7EE94}" dt="2024-02-26T08:23:30.470" v="75" actId="20577"/>
        <pc:sldMkLst>
          <pc:docMk/>
          <pc:sldMk cId="3816218879" sldId="258"/>
        </pc:sldMkLst>
        <pc:spChg chg="mod">
          <ac:chgData name="ΧΡΥΣΑ ΚΟΥΡΑΚΗ" userId="7629dc391348cbd4" providerId="LiveId" clId="{E647854B-D4D4-44BA-9B49-EAA29CB7EE94}" dt="2024-02-26T08:23:30.470" v="75" actId="20577"/>
          <ac:spMkLst>
            <pc:docMk/>
            <pc:sldMk cId="3816218879" sldId="258"/>
            <ac:spMk id="3" creationId="{2E904281-7E3A-6CAF-4826-A05873B1B708}"/>
          </ac:spMkLst>
        </pc:spChg>
      </pc:sldChg>
      <pc:sldChg chg="modSp mod">
        <pc:chgData name="ΧΡΥΣΑ ΚΟΥΡΑΚΗ" userId="7629dc391348cbd4" providerId="LiveId" clId="{E647854B-D4D4-44BA-9B49-EAA29CB7EE94}" dt="2024-02-26T08:23:04.140" v="37" actId="20577"/>
        <pc:sldMkLst>
          <pc:docMk/>
          <pc:sldMk cId="2887703484" sldId="260"/>
        </pc:sldMkLst>
        <pc:spChg chg="mod">
          <ac:chgData name="ΧΡΥΣΑ ΚΟΥΡΑΚΗ" userId="7629dc391348cbd4" providerId="LiveId" clId="{E647854B-D4D4-44BA-9B49-EAA29CB7EE94}" dt="2024-02-26T08:22:37.048" v="27" actId="20577"/>
          <ac:spMkLst>
            <pc:docMk/>
            <pc:sldMk cId="2887703484" sldId="260"/>
            <ac:spMk id="4" creationId="{6ADB7462-C392-3B4C-33CA-DC32B3D46DF5}"/>
          </ac:spMkLst>
        </pc:spChg>
        <pc:spChg chg="mod">
          <ac:chgData name="ΧΡΥΣΑ ΚΟΥΡΑΚΗ" userId="7629dc391348cbd4" providerId="LiveId" clId="{E647854B-D4D4-44BA-9B49-EAA29CB7EE94}" dt="2024-02-26T08:23:04.140" v="37" actId="20577"/>
          <ac:spMkLst>
            <pc:docMk/>
            <pc:sldMk cId="2887703484" sldId="260"/>
            <ac:spMk id="7" creationId="{C0B4772A-9E43-1A1F-71AC-2A2EABAB387C}"/>
          </ac:spMkLst>
        </pc:spChg>
      </pc:sldChg>
    </pc:docChg>
  </pc:docChgLst>
  <pc:docChgLst>
    <pc:chgData name="Chrysoula Kouraki" userId="dfbce1b3-6112-43d9-88ab-178e0020b1b5" providerId="ADAL" clId="{5C39A502-4385-4497-9C73-CD809AE36024}"/>
    <pc:docChg chg="custSel modSld">
      <pc:chgData name="Chrysoula Kouraki" userId="dfbce1b3-6112-43d9-88ab-178e0020b1b5" providerId="ADAL" clId="{5C39A502-4385-4497-9C73-CD809AE36024}" dt="2024-09-23T10:19:21.458" v="303" actId="20577"/>
      <pc:docMkLst>
        <pc:docMk/>
      </pc:docMkLst>
      <pc:sldChg chg="modSp mod">
        <pc:chgData name="Chrysoula Kouraki" userId="dfbce1b3-6112-43d9-88ab-178e0020b1b5" providerId="ADAL" clId="{5C39A502-4385-4497-9C73-CD809AE36024}" dt="2024-09-23T10:10:13.422" v="43" actId="20577"/>
        <pc:sldMkLst>
          <pc:docMk/>
          <pc:sldMk cId="3058218710" sldId="256"/>
        </pc:sldMkLst>
        <pc:spChg chg="mod">
          <ac:chgData name="Chrysoula Kouraki" userId="dfbce1b3-6112-43d9-88ab-178e0020b1b5" providerId="ADAL" clId="{5C39A502-4385-4497-9C73-CD809AE36024}" dt="2024-09-23T10:10:05.259" v="34" actId="20577"/>
          <ac:spMkLst>
            <pc:docMk/>
            <pc:sldMk cId="3058218710" sldId="256"/>
            <ac:spMk id="2" creationId="{9079518A-6FCF-9A2F-965B-0472531CD81F}"/>
          </ac:spMkLst>
        </pc:spChg>
        <pc:spChg chg="mod">
          <ac:chgData name="Chrysoula Kouraki" userId="dfbce1b3-6112-43d9-88ab-178e0020b1b5" providerId="ADAL" clId="{5C39A502-4385-4497-9C73-CD809AE36024}" dt="2024-09-23T10:10:13.422" v="43" actId="20577"/>
          <ac:spMkLst>
            <pc:docMk/>
            <pc:sldMk cId="3058218710" sldId="256"/>
            <ac:spMk id="3" creationId="{D4CD7C33-0505-2552-A24A-034D21F8B663}"/>
          </ac:spMkLst>
        </pc:spChg>
      </pc:sldChg>
      <pc:sldChg chg="modSp mod">
        <pc:chgData name="Chrysoula Kouraki" userId="dfbce1b3-6112-43d9-88ab-178e0020b1b5" providerId="ADAL" clId="{5C39A502-4385-4497-9C73-CD809AE36024}" dt="2024-09-23T10:14:36.366" v="130"/>
        <pc:sldMkLst>
          <pc:docMk/>
          <pc:sldMk cId="376039368" sldId="257"/>
        </pc:sldMkLst>
        <pc:spChg chg="mod">
          <ac:chgData name="Chrysoula Kouraki" userId="dfbce1b3-6112-43d9-88ab-178e0020b1b5" providerId="ADAL" clId="{5C39A502-4385-4497-9C73-CD809AE36024}" dt="2024-09-23T10:14:36.366" v="130"/>
          <ac:spMkLst>
            <pc:docMk/>
            <pc:sldMk cId="376039368" sldId="257"/>
            <ac:spMk id="3" creationId="{A8D495F0-00A2-1228-FA31-788A18EC0200}"/>
          </ac:spMkLst>
        </pc:spChg>
      </pc:sldChg>
      <pc:sldChg chg="modSp mod">
        <pc:chgData name="Chrysoula Kouraki" userId="dfbce1b3-6112-43d9-88ab-178e0020b1b5" providerId="ADAL" clId="{5C39A502-4385-4497-9C73-CD809AE36024}" dt="2024-09-23T10:14:08.595" v="129" actId="5793"/>
        <pc:sldMkLst>
          <pc:docMk/>
          <pc:sldMk cId="3816218879" sldId="258"/>
        </pc:sldMkLst>
        <pc:spChg chg="mod">
          <ac:chgData name="Chrysoula Kouraki" userId="dfbce1b3-6112-43d9-88ab-178e0020b1b5" providerId="ADAL" clId="{5C39A502-4385-4497-9C73-CD809AE36024}" dt="2024-09-23T10:14:08.595" v="129" actId="5793"/>
          <ac:spMkLst>
            <pc:docMk/>
            <pc:sldMk cId="3816218879" sldId="258"/>
            <ac:spMk id="4" creationId="{049BFB47-490A-FB06-DB5A-BD7E36178F8A}"/>
          </ac:spMkLst>
        </pc:spChg>
      </pc:sldChg>
      <pc:sldChg chg="modSp mod">
        <pc:chgData name="Chrysoula Kouraki" userId="dfbce1b3-6112-43d9-88ab-178e0020b1b5" providerId="ADAL" clId="{5C39A502-4385-4497-9C73-CD809AE36024}" dt="2024-09-23T10:16:20.264" v="216" actId="20577"/>
        <pc:sldMkLst>
          <pc:docMk/>
          <pc:sldMk cId="3559191002" sldId="259"/>
        </pc:sldMkLst>
        <pc:spChg chg="mod">
          <ac:chgData name="Chrysoula Kouraki" userId="dfbce1b3-6112-43d9-88ab-178e0020b1b5" providerId="ADAL" clId="{5C39A502-4385-4497-9C73-CD809AE36024}" dt="2024-09-23T10:16:20.264" v="216" actId="20577"/>
          <ac:spMkLst>
            <pc:docMk/>
            <pc:sldMk cId="3559191002" sldId="259"/>
            <ac:spMk id="4" creationId="{0872C612-3687-D027-D570-3023BC2EE983}"/>
          </ac:spMkLst>
        </pc:spChg>
      </pc:sldChg>
      <pc:sldChg chg="modSp mod">
        <pc:chgData name="Chrysoula Kouraki" userId="dfbce1b3-6112-43d9-88ab-178e0020b1b5" providerId="ADAL" clId="{5C39A502-4385-4497-9C73-CD809AE36024}" dt="2024-09-23T10:12:01.151" v="122" actId="20577"/>
        <pc:sldMkLst>
          <pc:docMk/>
          <pc:sldMk cId="2887703484" sldId="260"/>
        </pc:sldMkLst>
        <pc:spChg chg="mod">
          <ac:chgData name="Chrysoula Kouraki" userId="dfbce1b3-6112-43d9-88ab-178e0020b1b5" providerId="ADAL" clId="{5C39A502-4385-4497-9C73-CD809AE36024}" dt="2024-09-23T10:11:10.093" v="57" actId="20577"/>
          <ac:spMkLst>
            <pc:docMk/>
            <pc:sldMk cId="2887703484" sldId="260"/>
            <ac:spMk id="4" creationId="{6ADB7462-C392-3B4C-33CA-DC32B3D46DF5}"/>
          </ac:spMkLst>
        </pc:spChg>
        <pc:spChg chg="mod">
          <ac:chgData name="Chrysoula Kouraki" userId="dfbce1b3-6112-43d9-88ab-178e0020b1b5" providerId="ADAL" clId="{5C39A502-4385-4497-9C73-CD809AE36024}" dt="2024-09-23T10:11:36.188" v="106" actId="20577"/>
          <ac:spMkLst>
            <pc:docMk/>
            <pc:sldMk cId="2887703484" sldId="260"/>
            <ac:spMk id="6" creationId="{913DE3E5-20F7-91E8-E649-199000861C33}"/>
          </ac:spMkLst>
        </pc:spChg>
        <pc:spChg chg="mod">
          <ac:chgData name="Chrysoula Kouraki" userId="dfbce1b3-6112-43d9-88ab-178e0020b1b5" providerId="ADAL" clId="{5C39A502-4385-4497-9C73-CD809AE36024}" dt="2024-09-23T10:12:01.151" v="122" actId="20577"/>
          <ac:spMkLst>
            <pc:docMk/>
            <pc:sldMk cId="2887703484" sldId="260"/>
            <ac:spMk id="7" creationId="{C0B4772A-9E43-1A1F-71AC-2A2EABAB387C}"/>
          </ac:spMkLst>
        </pc:spChg>
      </pc:sldChg>
      <pc:sldChg chg="modSp mod">
        <pc:chgData name="Chrysoula Kouraki" userId="dfbce1b3-6112-43d9-88ab-178e0020b1b5" providerId="ADAL" clId="{5C39A502-4385-4497-9C73-CD809AE36024}" dt="2024-09-23T10:19:21.458" v="303" actId="20577"/>
        <pc:sldMkLst>
          <pc:docMk/>
          <pc:sldMk cId="628670537" sldId="261"/>
        </pc:sldMkLst>
        <pc:spChg chg="mod">
          <ac:chgData name="Chrysoula Kouraki" userId="dfbce1b3-6112-43d9-88ab-178e0020b1b5" providerId="ADAL" clId="{5C39A502-4385-4497-9C73-CD809AE36024}" dt="2024-09-23T10:15:05.222" v="147" actId="20577"/>
          <ac:spMkLst>
            <pc:docMk/>
            <pc:sldMk cId="628670537" sldId="261"/>
            <ac:spMk id="2" creationId="{82335C56-9801-750B-1955-8F1DD715707F}"/>
          </ac:spMkLst>
        </pc:spChg>
        <pc:spChg chg="mod">
          <ac:chgData name="Chrysoula Kouraki" userId="dfbce1b3-6112-43d9-88ab-178e0020b1b5" providerId="ADAL" clId="{5C39A502-4385-4497-9C73-CD809AE36024}" dt="2024-09-23T10:19:21.458" v="303" actId="20577"/>
          <ac:spMkLst>
            <pc:docMk/>
            <pc:sldMk cId="628670537" sldId="261"/>
            <ac:spMk id="3" creationId="{A8D495F0-00A2-1228-FA31-788A18EC0200}"/>
          </ac:spMkLst>
        </pc:spChg>
      </pc:sldChg>
    </pc:docChg>
  </pc:docChgLst>
  <pc:docChgLst>
    <pc:chgData name="Chrysoula Kouraki" userId="dfbce1b3-6112-43d9-88ab-178e0020b1b5" providerId="ADAL" clId="{89AF7874-DEEC-4352-BD0E-197F1EF3E71C}"/>
    <pc:docChg chg="custSel modSld">
      <pc:chgData name="Chrysoula Kouraki" userId="dfbce1b3-6112-43d9-88ab-178e0020b1b5" providerId="ADAL" clId="{89AF7874-DEEC-4352-BD0E-197F1EF3E71C}" dt="2024-09-23T10:07:23.079" v="38" actId="20577"/>
      <pc:docMkLst>
        <pc:docMk/>
      </pc:docMkLst>
      <pc:sldChg chg="modSp mod">
        <pc:chgData name="Chrysoula Kouraki" userId="dfbce1b3-6112-43d9-88ab-178e0020b1b5" providerId="ADAL" clId="{89AF7874-DEEC-4352-BD0E-197F1EF3E71C}" dt="2024-09-23T10:04:36.160" v="3" actId="20577"/>
        <pc:sldMkLst>
          <pc:docMk/>
          <pc:sldMk cId="3058218710" sldId="256"/>
        </pc:sldMkLst>
        <pc:spChg chg="mod">
          <ac:chgData name="Chrysoula Kouraki" userId="dfbce1b3-6112-43d9-88ab-178e0020b1b5" providerId="ADAL" clId="{89AF7874-DEEC-4352-BD0E-197F1EF3E71C}" dt="2024-09-23T10:04:36.160" v="3" actId="20577"/>
          <ac:spMkLst>
            <pc:docMk/>
            <pc:sldMk cId="3058218710" sldId="256"/>
            <ac:spMk id="3" creationId="{D4CD7C33-0505-2552-A24A-034D21F8B663}"/>
          </ac:spMkLst>
        </pc:spChg>
      </pc:sldChg>
      <pc:sldChg chg="modSp mod">
        <pc:chgData name="Chrysoula Kouraki" userId="dfbce1b3-6112-43d9-88ab-178e0020b1b5" providerId="ADAL" clId="{89AF7874-DEEC-4352-BD0E-197F1EF3E71C}" dt="2024-09-23T10:07:23.079" v="38" actId="20577"/>
        <pc:sldMkLst>
          <pc:docMk/>
          <pc:sldMk cId="3816218879" sldId="258"/>
        </pc:sldMkLst>
        <pc:spChg chg="mod">
          <ac:chgData name="Chrysoula Kouraki" userId="dfbce1b3-6112-43d9-88ab-178e0020b1b5" providerId="ADAL" clId="{89AF7874-DEEC-4352-BD0E-197F1EF3E71C}" dt="2024-09-23T10:07:23.079" v="38" actId="20577"/>
          <ac:spMkLst>
            <pc:docMk/>
            <pc:sldMk cId="3816218879" sldId="258"/>
            <ac:spMk id="4" creationId="{049BFB47-490A-FB06-DB5A-BD7E36178F8A}"/>
          </ac:spMkLst>
        </pc:spChg>
      </pc:sldChg>
      <pc:sldChg chg="modSp mod">
        <pc:chgData name="Chrysoula Kouraki" userId="dfbce1b3-6112-43d9-88ab-178e0020b1b5" providerId="ADAL" clId="{89AF7874-DEEC-4352-BD0E-197F1EF3E71C}" dt="2024-09-23T10:05:34.135" v="27" actId="20577"/>
        <pc:sldMkLst>
          <pc:docMk/>
          <pc:sldMk cId="2887703484" sldId="260"/>
        </pc:sldMkLst>
        <pc:spChg chg="mod">
          <ac:chgData name="Chrysoula Kouraki" userId="dfbce1b3-6112-43d9-88ab-178e0020b1b5" providerId="ADAL" clId="{89AF7874-DEEC-4352-BD0E-197F1EF3E71C}" dt="2024-09-23T10:04:52.943" v="21" actId="27636"/>
          <ac:spMkLst>
            <pc:docMk/>
            <pc:sldMk cId="2887703484" sldId="260"/>
            <ac:spMk id="4" creationId="{6ADB7462-C392-3B4C-33CA-DC32B3D46DF5}"/>
          </ac:spMkLst>
        </pc:spChg>
        <pc:spChg chg="mod">
          <ac:chgData name="Chrysoula Kouraki" userId="dfbce1b3-6112-43d9-88ab-178e0020b1b5" providerId="ADAL" clId="{89AF7874-DEEC-4352-BD0E-197F1EF3E71C}" dt="2024-09-23T10:05:34.135" v="27" actId="20577"/>
          <ac:spMkLst>
            <pc:docMk/>
            <pc:sldMk cId="2887703484" sldId="260"/>
            <ac:spMk id="7" creationId="{C0B4772A-9E43-1A1F-71AC-2A2EABAB387C}"/>
          </ac:spMkLst>
        </pc:spChg>
      </pc:sldChg>
    </pc:docChg>
  </pc:docChgLst>
  <pc:docChgLst>
    <pc:chgData name="ΧΡΥΣΑ ΚΟΥΡΑΚΗ" userId="7629dc391348cbd4" providerId="LiveId" clId="{F4BAF212-0F53-4201-A368-715C99255635}"/>
    <pc:docChg chg="custSel addSld delSld modSld">
      <pc:chgData name="ΧΡΥΣΑ ΚΟΥΡΑΚΗ" userId="7629dc391348cbd4" providerId="LiveId" clId="{F4BAF212-0F53-4201-A368-715C99255635}" dt="2024-02-17T09:33:40.765" v="716" actId="1076"/>
      <pc:docMkLst>
        <pc:docMk/>
      </pc:docMkLst>
      <pc:sldChg chg="modSp new mod">
        <pc:chgData name="ΧΡΥΣΑ ΚΟΥΡΑΚΗ" userId="7629dc391348cbd4" providerId="LiveId" clId="{F4BAF212-0F53-4201-A368-715C99255635}" dt="2024-02-17T09:00:46.951" v="120" actId="20577"/>
        <pc:sldMkLst>
          <pc:docMk/>
          <pc:sldMk cId="3058218710" sldId="256"/>
        </pc:sldMkLst>
        <pc:spChg chg="mod">
          <ac:chgData name="ΧΡΥΣΑ ΚΟΥΡΑΚΗ" userId="7629dc391348cbd4" providerId="LiveId" clId="{F4BAF212-0F53-4201-A368-715C99255635}" dt="2024-02-17T09:00:21.025" v="66" actId="122"/>
          <ac:spMkLst>
            <pc:docMk/>
            <pc:sldMk cId="3058218710" sldId="256"/>
            <ac:spMk id="2" creationId="{9079518A-6FCF-9A2F-965B-0472531CD81F}"/>
          </ac:spMkLst>
        </pc:spChg>
        <pc:spChg chg="mod">
          <ac:chgData name="ΧΡΥΣΑ ΚΟΥΡΑΚΗ" userId="7629dc391348cbd4" providerId="LiveId" clId="{F4BAF212-0F53-4201-A368-715C99255635}" dt="2024-02-17T09:00:46.951" v="120" actId="20577"/>
          <ac:spMkLst>
            <pc:docMk/>
            <pc:sldMk cId="3058218710" sldId="256"/>
            <ac:spMk id="3" creationId="{D4CD7C33-0505-2552-A24A-034D21F8B663}"/>
          </ac:spMkLst>
        </pc:spChg>
      </pc:sldChg>
      <pc:sldChg chg="addSp modSp new mod">
        <pc:chgData name="ΧΡΥΣΑ ΚΟΥΡΑΚΗ" userId="7629dc391348cbd4" providerId="LiveId" clId="{F4BAF212-0F53-4201-A368-715C99255635}" dt="2024-02-17T09:06:44.406" v="276" actId="122"/>
        <pc:sldMkLst>
          <pc:docMk/>
          <pc:sldMk cId="376039368" sldId="257"/>
        </pc:sldMkLst>
        <pc:spChg chg="mod">
          <ac:chgData name="ΧΡΥΣΑ ΚΟΥΡΑΚΗ" userId="7629dc391348cbd4" providerId="LiveId" clId="{F4BAF212-0F53-4201-A368-715C99255635}" dt="2024-02-17T09:01:33.721" v="147" actId="20577"/>
          <ac:spMkLst>
            <pc:docMk/>
            <pc:sldMk cId="376039368" sldId="257"/>
            <ac:spMk id="2" creationId="{82335C56-9801-750B-1955-8F1DD715707F}"/>
          </ac:spMkLst>
        </pc:spChg>
        <pc:spChg chg="mod">
          <ac:chgData name="ΧΡΥΣΑ ΚΟΥΡΑΚΗ" userId="7629dc391348cbd4" providerId="LiveId" clId="{F4BAF212-0F53-4201-A368-715C99255635}" dt="2024-02-17T09:06:44.406" v="276" actId="122"/>
          <ac:spMkLst>
            <pc:docMk/>
            <pc:sldMk cId="376039368" sldId="257"/>
            <ac:spMk id="3" creationId="{A8D495F0-00A2-1228-FA31-788A18EC0200}"/>
          </ac:spMkLst>
        </pc:spChg>
        <pc:picChg chg="add mod">
          <ac:chgData name="ΧΡΥΣΑ ΚΟΥΡΑΚΗ" userId="7629dc391348cbd4" providerId="LiveId" clId="{F4BAF212-0F53-4201-A368-715C99255635}" dt="2024-02-17T09:06:18.514" v="272" actId="1076"/>
          <ac:picMkLst>
            <pc:docMk/>
            <pc:sldMk cId="376039368" sldId="257"/>
            <ac:picMk id="5" creationId="{81A61FD5-3B7E-BCA9-E484-D1B67740EFD6}"/>
          </ac:picMkLst>
        </pc:picChg>
      </pc:sldChg>
      <pc:sldChg chg="addSp modSp new mod">
        <pc:chgData name="ΧΡΥΣΑ ΚΟΥΡΑΚΗ" userId="7629dc391348cbd4" providerId="LiveId" clId="{F4BAF212-0F53-4201-A368-715C99255635}" dt="2024-02-17T09:33:40.765" v="716" actId="1076"/>
        <pc:sldMkLst>
          <pc:docMk/>
          <pc:sldMk cId="3816218879" sldId="258"/>
        </pc:sldMkLst>
        <pc:spChg chg="mod">
          <ac:chgData name="ΧΡΥΣΑ ΚΟΥΡΑΚΗ" userId="7629dc391348cbd4" providerId="LiveId" clId="{F4BAF212-0F53-4201-A368-715C99255635}" dt="2024-02-17T09:08:28.911" v="363" actId="122"/>
          <ac:spMkLst>
            <pc:docMk/>
            <pc:sldMk cId="3816218879" sldId="258"/>
            <ac:spMk id="2" creationId="{280E6F1C-B169-66F0-8B06-B069EAD6BD98}"/>
          </ac:spMkLst>
        </pc:spChg>
        <pc:spChg chg="mod">
          <ac:chgData name="ΧΡΥΣΑ ΚΟΥΡΑΚΗ" userId="7629dc391348cbd4" providerId="LiveId" clId="{F4BAF212-0F53-4201-A368-715C99255635}" dt="2024-02-17T09:09:43.023" v="436" actId="20577"/>
          <ac:spMkLst>
            <pc:docMk/>
            <pc:sldMk cId="3816218879" sldId="258"/>
            <ac:spMk id="3" creationId="{2E904281-7E3A-6CAF-4826-A05873B1B708}"/>
          </ac:spMkLst>
        </pc:spChg>
        <pc:spChg chg="mod">
          <ac:chgData name="ΧΡΥΣΑ ΚΟΥΡΑΚΗ" userId="7629dc391348cbd4" providerId="LiveId" clId="{F4BAF212-0F53-4201-A368-715C99255635}" dt="2024-02-17T09:33:37.213" v="715" actId="20577"/>
          <ac:spMkLst>
            <pc:docMk/>
            <pc:sldMk cId="3816218879" sldId="258"/>
            <ac:spMk id="4" creationId="{049BFB47-490A-FB06-DB5A-BD7E36178F8A}"/>
          </ac:spMkLst>
        </pc:spChg>
        <pc:picChg chg="add mod">
          <ac:chgData name="ΧΡΥΣΑ ΚΟΥΡΑΚΗ" userId="7629dc391348cbd4" providerId="LiveId" clId="{F4BAF212-0F53-4201-A368-715C99255635}" dt="2024-02-17T09:33:40.765" v="716" actId="1076"/>
          <ac:picMkLst>
            <pc:docMk/>
            <pc:sldMk cId="3816218879" sldId="258"/>
            <ac:picMk id="6" creationId="{B63BAA18-632A-9CBF-DBBB-FFF191B8789F}"/>
          </ac:picMkLst>
        </pc:picChg>
      </pc:sldChg>
      <pc:sldChg chg="new del">
        <pc:chgData name="ΧΡΥΣΑ ΚΟΥΡΑΚΗ" userId="7629dc391348cbd4" providerId="LiveId" clId="{F4BAF212-0F53-4201-A368-715C99255635}" dt="2024-02-17T09:22:30.273" v="574" actId="2696"/>
        <pc:sldMkLst>
          <pc:docMk/>
          <pc:sldMk cId="867704798" sldId="259"/>
        </pc:sldMkLst>
      </pc:sldChg>
      <pc:sldChg chg="addSp delSp modSp new mod">
        <pc:chgData name="ΧΡΥΣΑ ΚΟΥΡΑΚΗ" userId="7629dc391348cbd4" providerId="LiveId" clId="{F4BAF212-0F53-4201-A368-715C99255635}" dt="2024-02-17T09:23:58.396" v="692" actId="20577"/>
        <pc:sldMkLst>
          <pc:docMk/>
          <pc:sldMk cId="3559191002" sldId="259"/>
        </pc:sldMkLst>
        <pc:spChg chg="mod">
          <ac:chgData name="ΧΡΥΣΑ ΚΟΥΡΑΚΗ" userId="7629dc391348cbd4" providerId="LiveId" clId="{F4BAF212-0F53-4201-A368-715C99255635}" dt="2024-02-17T09:22:50.379" v="591" actId="20577"/>
          <ac:spMkLst>
            <pc:docMk/>
            <pc:sldMk cId="3559191002" sldId="259"/>
            <ac:spMk id="2" creationId="{C7B90A28-78AD-2CCE-14ED-4DAE00BF93A6}"/>
          </ac:spMkLst>
        </pc:spChg>
        <pc:spChg chg="del">
          <ac:chgData name="ΧΡΥΣΑ ΚΟΥΡΑΚΗ" userId="7629dc391348cbd4" providerId="LiveId" clId="{F4BAF212-0F53-4201-A368-715C99255635}" dt="2024-02-17T09:23:02.098" v="592"/>
          <ac:spMkLst>
            <pc:docMk/>
            <pc:sldMk cId="3559191002" sldId="259"/>
            <ac:spMk id="3" creationId="{7F97A49B-4237-002C-AC72-B1E5FE2A23A9}"/>
          </ac:spMkLst>
        </pc:spChg>
        <pc:spChg chg="mod">
          <ac:chgData name="ΧΡΥΣΑ ΚΟΥΡΑΚΗ" userId="7629dc391348cbd4" providerId="LiveId" clId="{F4BAF212-0F53-4201-A368-715C99255635}" dt="2024-02-17T09:23:58.396" v="692" actId="20577"/>
          <ac:spMkLst>
            <pc:docMk/>
            <pc:sldMk cId="3559191002" sldId="259"/>
            <ac:spMk id="4" creationId="{0872C612-3687-D027-D570-3023BC2EE983}"/>
          </ac:spMkLst>
        </pc:spChg>
        <pc:picChg chg="add mod">
          <ac:chgData name="ΧΡΥΣΑ ΚΟΥΡΑΚΗ" userId="7629dc391348cbd4" providerId="LiveId" clId="{F4BAF212-0F53-4201-A368-715C99255635}" dt="2024-02-17T09:23:10.423" v="594" actId="1076"/>
          <ac:picMkLst>
            <pc:docMk/>
            <pc:sldMk cId="3559191002" sldId="259"/>
            <ac:picMk id="5" creationId="{84437895-8C12-1F01-8C3C-3AF42AFDF02D}"/>
          </ac:picMkLst>
        </pc:picChg>
      </pc:sldChg>
    </pc:docChg>
  </pc:docChgLst>
  <pc:docChgLst>
    <pc:chgData name="ΧΡΥΣΑ ΚΟΥΡΑΚΗ" userId="7629dc391348cbd4" providerId="LiveId" clId="{A356460F-11D5-494F-B0D2-8EE6FBE3B4EE}"/>
    <pc:docChg chg="custSel addSld modSld">
      <pc:chgData name="ΧΡΥΣΑ ΚΟΥΡΑΚΗ" userId="7629dc391348cbd4" providerId="LiveId" clId="{A356460F-11D5-494F-B0D2-8EE6FBE3B4EE}" dt="2024-02-20T14:13:04.949" v="185" actId="20577"/>
      <pc:docMkLst>
        <pc:docMk/>
      </pc:docMkLst>
      <pc:sldChg chg="modSp mod">
        <pc:chgData name="ΧΡΥΣΑ ΚΟΥΡΑΚΗ" userId="7629dc391348cbd4" providerId="LiveId" clId="{A356460F-11D5-494F-B0D2-8EE6FBE3B4EE}" dt="2024-02-20T14:13:04.949" v="185" actId="20577"/>
        <pc:sldMkLst>
          <pc:docMk/>
          <pc:sldMk cId="3816218879" sldId="258"/>
        </pc:sldMkLst>
        <pc:spChg chg="mod">
          <ac:chgData name="ΧΡΥΣΑ ΚΟΥΡΑΚΗ" userId="7629dc391348cbd4" providerId="LiveId" clId="{A356460F-11D5-494F-B0D2-8EE6FBE3B4EE}" dt="2024-02-20T14:12:53.358" v="182" actId="21"/>
          <ac:spMkLst>
            <pc:docMk/>
            <pc:sldMk cId="3816218879" sldId="258"/>
            <ac:spMk id="3" creationId="{2E904281-7E3A-6CAF-4826-A05873B1B708}"/>
          </ac:spMkLst>
        </pc:spChg>
        <pc:spChg chg="mod">
          <ac:chgData name="ΧΡΥΣΑ ΚΟΥΡΑΚΗ" userId="7629dc391348cbd4" providerId="LiveId" clId="{A356460F-11D5-494F-B0D2-8EE6FBE3B4EE}" dt="2024-02-20T14:13:04.949" v="185" actId="20577"/>
          <ac:spMkLst>
            <pc:docMk/>
            <pc:sldMk cId="3816218879" sldId="258"/>
            <ac:spMk id="4" creationId="{049BFB47-490A-FB06-DB5A-BD7E36178F8A}"/>
          </ac:spMkLst>
        </pc:spChg>
      </pc:sldChg>
      <pc:sldChg chg="addSp delSp modSp new mod">
        <pc:chgData name="ΧΡΥΣΑ ΚΟΥΡΑΚΗ" userId="7629dc391348cbd4" providerId="LiveId" clId="{A356460F-11D5-494F-B0D2-8EE6FBE3B4EE}" dt="2024-02-20T14:10:01.393" v="147" actId="13822"/>
        <pc:sldMkLst>
          <pc:docMk/>
          <pc:sldMk cId="2887703484" sldId="260"/>
        </pc:sldMkLst>
        <pc:spChg chg="del">
          <ac:chgData name="ΧΡΥΣΑ ΚΟΥΡΑΚΗ" userId="7629dc391348cbd4" providerId="LiveId" clId="{A356460F-11D5-494F-B0D2-8EE6FBE3B4EE}" dt="2024-02-20T14:02:08.967" v="1" actId="478"/>
          <ac:spMkLst>
            <pc:docMk/>
            <pc:sldMk cId="2887703484" sldId="260"/>
            <ac:spMk id="2" creationId="{038DCA47-CB4E-4E56-E0CD-10BE4127E0B3}"/>
          </ac:spMkLst>
        </pc:spChg>
        <pc:spChg chg="mod">
          <ac:chgData name="ΧΡΥΣΑ ΚΟΥΡΑΚΗ" userId="7629dc391348cbd4" providerId="LiveId" clId="{A356460F-11D5-494F-B0D2-8EE6FBE3B4EE}" dt="2024-02-20T14:05:27.976" v="78" actId="255"/>
          <ac:spMkLst>
            <pc:docMk/>
            <pc:sldMk cId="2887703484" sldId="260"/>
            <ac:spMk id="3" creationId="{3188CD96-8B17-0E2D-AB24-ADE264AB643B}"/>
          </ac:spMkLst>
        </pc:spChg>
        <pc:spChg chg="mod">
          <ac:chgData name="ΧΡΥΣΑ ΚΟΥΡΑΚΗ" userId="7629dc391348cbd4" providerId="LiveId" clId="{A356460F-11D5-494F-B0D2-8EE6FBE3B4EE}" dt="2024-02-20T14:05:45.817" v="81" actId="13822"/>
          <ac:spMkLst>
            <pc:docMk/>
            <pc:sldMk cId="2887703484" sldId="260"/>
            <ac:spMk id="4" creationId="{6ADB7462-C392-3B4C-33CA-DC32B3D46DF5}"/>
          </ac:spMkLst>
        </pc:spChg>
        <pc:spChg chg="mod">
          <ac:chgData name="ΧΡΥΣΑ ΚΟΥΡΑΚΗ" userId="7629dc391348cbd4" providerId="LiveId" clId="{A356460F-11D5-494F-B0D2-8EE6FBE3B4EE}" dt="2024-02-20T14:05:51.850" v="82" actId="255"/>
          <ac:spMkLst>
            <pc:docMk/>
            <pc:sldMk cId="2887703484" sldId="260"/>
            <ac:spMk id="5" creationId="{6049D3E8-441E-44C8-071F-99BB07FC925E}"/>
          </ac:spMkLst>
        </pc:spChg>
        <pc:spChg chg="mod">
          <ac:chgData name="ΧΡΥΣΑ ΚΟΥΡΑΚΗ" userId="7629dc391348cbd4" providerId="LiveId" clId="{A356460F-11D5-494F-B0D2-8EE6FBE3B4EE}" dt="2024-02-20T14:06:31.549" v="87" actId="122"/>
          <ac:spMkLst>
            <pc:docMk/>
            <pc:sldMk cId="2887703484" sldId="260"/>
            <ac:spMk id="6" creationId="{913DE3E5-20F7-91E8-E649-199000861C33}"/>
          </ac:spMkLst>
        </pc:spChg>
        <pc:spChg chg="add mod">
          <ac:chgData name="ΧΡΥΣΑ ΚΟΥΡΑΚΗ" userId="7629dc391348cbd4" providerId="LiveId" clId="{A356460F-11D5-494F-B0D2-8EE6FBE3B4EE}" dt="2024-02-20T14:10:01.393" v="147" actId="13822"/>
          <ac:spMkLst>
            <pc:docMk/>
            <pc:sldMk cId="2887703484" sldId="260"/>
            <ac:spMk id="7" creationId="{C0B4772A-9E43-1A1F-71AC-2A2EABAB38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852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80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522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045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327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481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9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5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509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237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68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CBBBFE5-99D0-4D2A-BBC0-9C8A5C543C33}" type="datetimeFigureOut">
              <a:rPr lang="el-GR" smtClean="0"/>
              <a:t>23/9/2024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D183490-C5AD-4234-B283-163E02C774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95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docs.google.com/forms/d/e/1FAIpQLSdWxgHgGYReAzEZ2aIppqjqwnwmCk5EGdsjw6zndvqz-gJdFg/viewfor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79518A-6FCF-9A2F-965B-0472531CD8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sz="4000" b="1" dirty="0" err="1"/>
              <a:t>Διδακτικη</a:t>
            </a:r>
            <a:r>
              <a:rPr lang="el-GR" sz="4000" b="1" dirty="0"/>
              <a:t> της </a:t>
            </a:r>
            <a:r>
              <a:rPr lang="el-GR" sz="4000" b="1" dirty="0" err="1"/>
              <a:t>παιδικησ</a:t>
            </a:r>
            <a:r>
              <a:rPr lang="el-GR" sz="4000" b="1" dirty="0"/>
              <a:t> </a:t>
            </a:r>
            <a:r>
              <a:rPr lang="el-GR" sz="4000" b="1" dirty="0" err="1"/>
              <a:t>λογοτεχνιασ</a:t>
            </a:r>
            <a:endParaRPr lang="el-GR" sz="4000" b="1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4CD7C33-0505-2552-A24A-034D21F8B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Χειμερινό Εξάμηνο 2024-25</a:t>
            </a:r>
          </a:p>
          <a:p>
            <a:r>
              <a:rPr lang="el-GR" dirty="0"/>
              <a:t>Διδάσκουσα: Χρύσα Κουράκη</a:t>
            </a:r>
          </a:p>
        </p:txBody>
      </p:sp>
    </p:spTree>
    <p:extLst>
      <p:ext uri="{BB962C8B-B14F-4D97-AF65-F5344CB8AC3E}">
        <p14:creationId xmlns:p14="http://schemas.microsoft.com/office/powerpoint/2010/main" val="305821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188CD96-8B17-0E2D-AB24-ADE264AB6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Χρόνος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ADB7462-C392-3B4C-33CA-DC32B3D46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685800"/>
          </a:xfr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600" dirty="0"/>
              <a:t>Τρίτη, 19:00 – 21:00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049D3E8-441E-44C8-071F-99BB07FC9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Τόπος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13DE3E5-20F7-91E8-E649-199000861C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2743199"/>
            <a:ext cx="4754880" cy="85289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2800" dirty="0"/>
              <a:t>Ιπποκράτους 15, Αίθουσα Ίριδα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B4772A-9E43-1A1F-71AC-2A2EABAB387C}"/>
              </a:ext>
            </a:extLst>
          </p:cNvPr>
          <p:cNvSpPr txBox="1"/>
          <p:nvPr/>
        </p:nvSpPr>
        <p:spPr>
          <a:xfrm>
            <a:off x="2139594" y="4410740"/>
            <a:ext cx="7601990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E-class</a:t>
            </a:r>
            <a:r>
              <a:rPr lang="el-GR" sz="2800" dirty="0"/>
              <a:t>: </a:t>
            </a:r>
          </a:p>
          <a:p>
            <a:pPr algn="ctr"/>
            <a:r>
              <a:rPr lang="el-GR" dirty="0"/>
              <a:t>Όλες οι φοιτήτριες και οι φοιτητές θα πρέπει να εγγραφούν </a:t>
            </a:r>
          </a:p>
          <a:p>
            <a:pPr algn="ctr"/>
            <a:r>
              <a:rPr lang="el-GR" dirty="0"/>
              <a:t>υποχρεωτικά στο e-</a:t>
            </a:r>
            <a:r>
              <a:rPr lang="el-GR" dirty="0" err="1"/>
              <a:t>class</a:t>
            </a:r>
            <a:r>
              <a:rPr lang="el-GR" dirty="0"/>
              <a:t> γιατί το μάθημα θα κλειδώσει, Τρίτη 8/ 10/2024. </a:t>
            </a:r>
          </a:p>
        </p:txBody>
      </p:sp>
    </p:spTree>
    <p:extLst>
      <p:ext uri="{BB962C8B-B14F-4D97-AF65-F5344CB8AC3E}">
        <p14:creationId xmlns:p14="http://schemas.microsoft.com/office/powerpoint/2010/main" val="288770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0E6F1C-B169-66F0-8B06-B069EAD6B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/>
              <a:t>Πληροφοριες</a:t>
            </a:r>
            <a:r>
              <a:rPr lang="el-GR" b="1" dirty="0"/>
              <a:t> </a:t>
            </a:r>
            <a:r>
              <a:rPr lang="el-GR" b="1" dirty="0" err="1"/>
              <a:t>μαθηματος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904281-7E3A-6CAF-4826-A05873B1B7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Εργαστηριακό μάθημα – </a:t>
            </a:r>
            <a:r>
              <a:rPr lang="el-GR"/>
              <a:t>Υποχρεωτικές παρουσίες</a:t>
            </a:r>
            <a:endParaRPr lang="el-GR" dirty="0"/>
          </a:p>
          <a:p>
            <a:r>
              <a:rPr lang="el-GR" dirty="0"/>
              <a:t>Διαλέξεις </a:t>
            </a:r>
          </a:p>
          <a:p>
            <a:r>
              <a:rPr lang="el-GR" dirty="0"/>
              <a:t>Εργαστήρια</a:t>
            </a:r>
          </a:p>
          <a:p>
            <a:r>
              <a:rPr lang="el-GR" dirty="0"/>
              <a:t>Εξωτερικές Επισκέψεις</a:t>
            </a:r>
          </a:p>
          <a:p>
            <a:r>
              <a:rPr lang="el-GR" dirty="0"/>
              <a:t>Επισκέψεις ειδικών &amp; συγγραφέων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49BFB47-490A-FB06-DB5A-BD7E36178F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Ομάδες των 2-3 ατόμων (ονομαστική δήλωση)έως </a:t>
            </a:r>
            <a:r>
              <a:rPr lang="el-GR" b="1" dirty="0">
                <a:solidFill>
                  <a:srgbClr val="FF0000"/>
                </a:solidFill>
              </a:rPr>
              <a:t>8/10/2024 </a:t>
            </a:r>
            <a:r>
              <a:rPr lang="en-US" b="1" dirty="0">
                <a:solidFill>
                  <a:srgbClr val="FF0000"/>
                </a:solidFill>
                <a:hlinkClick r:id="rId2"/>
              </a:rPr>
              <a:t>https://docs.google.com/forms/d/e/1FAIpQLSdWxgHgGYReAzEZ2aIppqjqwnwmCk5EGdsjw6zndvqz-gJdFg/viewform</a:t>
            </a:r>
            <a:r>
              <a:rPr lang="el-GR" b="1" dirty="0">
                <a:solidFill>
                  <a:srgbClr val="FF0000"/>
                </a:solidFill>
              </a:rPr>
              <a:t> </a:t>
            </a:r>
          </a:p>
          <a:p>
            <a:r>
              <a:rPr lang="el-GR" dirty="0"/>
              <a:t> Αναζήτηση βιβλίων </a:t>
            </a:r>
          </a:p>
          <a:p>
            <a:r>
              <a:rPr lang="el-GR" dirty="0"/>
              <a:t>Σχεδιασμός δραστηριοτήτων στην τάξη και εκτός τάξης</a:t>
            </a:r>
          </a:p>
          <a:p>
            <a:r>
              <a:rPr lang="el-GR" dirty="0"/>
              <a:t>Ομαδικές εργασίες σε κάθε ενότητα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6" name="Εικόνα 5" descr="Εικόνα που περιέχει καρτούν, Σχεδίαση κινουμένων σχεδίων&#10;&#10;Περιγραφή που δημιουργήθηκε αυτόματα">
            <a:extLst>
              <a:ext uri="{FF2B5EF4-FFF2-40B4-BE49-F238E27FC236}">
                <a16:creationId xmlns:a16="http://schemas.microsoft.com/office/drawing/2014/main" id="{B63BAA18-632A-9CBF-DBBB-FFF191B87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52" y="4831966"/>
            <a:ext cx="5282999" cy="144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1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335C56-9801-750B-1955-8F1DD715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/>
              <a:t>Θεματικεσ</a:t>
            </a:r>
            <a:r>
              <a:rPr lang="el-GR" b="1" dirty="0"/>
              <a:t> </a:t>
            </a:r>
            <a:r>
              <a:rPr lang="el-GR" b="1" dirty="0" err="1"/>
              <a:t>ενοτητεσ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D495F0-00A2-1228-FA31-788A18EC0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1028" y="2093976"/>
            <a:ext cx="4155948" cy="425507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/>
              <a:t>Εισαγωγή στη Διδακτική της Παιδικής Λογοτεχνίας</a:t>
            </a:r>
          </a:p>
          <a:p>
            <a:pPr>
              <a:buFont typeface="+mj-lt"/>
              <a:buAutoNum type="arabicPeriod"/>
            </a:pPr>
            <a:r>
              <a:rPr lang="el-GR" dirty="0"/>
              <a:t>Ασκήσεις δημιουργικής Γραφής στο Νηπιαγωγείο</a:t>
            </a:r>
          </a:p>
          <a:p>
            <a:pPr>
              <a:buFont typeface="+mj-lt"/>
              <a:buAutoNum type="arabicPeriod"/>
            </a:pPr>
            <a:r>
              <a:rPr lang="el-GR" dirty="0"/>
              <a:t>Ελληνική Μυθολογία</a:t>
            </a:r>
          </a:p>
          <a:p>
            <a:pPr>
              <a:buFont typeface="+mj-lt"/>
              <a:buAutoNum type="arabicPeriod"/>
            </a:pPr>
            <a:r>
              <a:rPr lang="el-GR" dirty="0" err="1"/>
              <a:t>Περικειμενικά</a:t>
            </a:r>
            <a:r>
              <a:rPr lang="el-GR" dirty="0"/>
              <a:t> Στοιχεία</a:t>
            </a:r>
          </a:p>
          <a:p>
            <a:pPr>
              <a:buFont typeface="+mj-lt"/>
              <a:buAutoNum type="arabicPeriod"/>
            </a:pPr>
            <a:r>
              <a:rPr lang="el-GR" dirty="0"/>
              <a:t>Μορφή γραπτού λόγου</a:t>
            </a:r>
          </a:p>
          <a:p>
            <a:pPr>
              <a:buFont typeface="+mj-lt"/>
              <a:buAutoNum type="arabicPeriod"/>
            </a:pPr>
            <a:r>
              <a:rPr lang="el-GR" dirty="0"/>
              <a:t>Λογοτεχνία και τέχνες</a:t>
            </a:r>
          </a:p>
        </p:txBody>
      </p:sp>
      <p:pic>
        <p:nvPicPr>
          <p:cNvPr id="5" name="Εικόνα 4" descr="Εικόνα που περιέχει ζωγραφιά, σκίτσο/σχέδιο, σχεδίαση, παιδική τέχνη&#10;&#10;Περιγραφή που δημιουργήθηκε αυτόματα">
            <a:extLst>
              <a:ext uri="{FF2B5EF4-FFF2-40B4-BE49-F238E27FC236}">
                <a16:creationId xmlns:a16="http://schemas.microsoft.com/office/drawing/2014/main" id="{81A61FD5-3B7E-BCA9-E484-D1B67740E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461" y="2121408"/>
            <a:ext cx="4882539" cy="324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9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335C56-9801-750B-1955-8F1DD715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/>
              <a:t>Ειδικεσ</a:t>
            </a:r>
            <a:r>
              <a:rPr lang="el-GR" b="1" dirty="0"/>
              <a:t> </a:t>
            </a:r>
            <a:r>
              <a:rPr lang="el-GR" b="1" dirty="0" err="1"/>
              <a:t>Θεματικεσ</a:t>
            </a:r>
            <a:r>
              <a:rPr lang="el-GR" b="1" dirty="0"/>
              <a:t> </a:t>
            </a:r>
            <a:r>
              <a:rPr lang="el-GR" b="1" dirty="0" err="1"/>
              <a:t>ενοτητεσ</a:t>
            </a:r>
            <a:r>
              <a:rPr lang="el-GR" b="1" dirty="0"/>
              <a:t> 2024-25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D495F0-00A2-1228-FA31-788A18EC0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1028" y="2093976"/>
            <a:ext cx="4155948" cy="425507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l-GR" dirty="0"/>
              <a:t>Εισαγωγή στη Διδακτική της Παιδικής Λογοτεχνίας</a:t>
            </a:r>
          </a:p>
          <a:p>
            <a:pPr>
              <a:buFont typeface="+mj-lt"/>
              <a:buAutoNum type="arabicPeriod"/>
            </a:pPr>
            <a:r>
              <a:rPr lang="el-GR" dirty="0"/>
              <a:t>Ασκήσεις δημιουργικής Γραφής στο Νηπιαγωγείο - Ποίηση</a:t>
            </a:r>
          </a:p>
          <a:p>
            <a:pPr>
              <a:buFont typeface="+mj-lt"/>
              <a:buAutoNum type="arabicPeriod"/>
            </a:pPr>
            <a:r>
              <a:rPr lang="el-GR" dirty="0"/>
              <a:t>Μορφή γραπτού λόγου - Ποίηση</a:t>
            </a:r>
          </a:p>
          <a:p>
            <a:pPr>
              <a:buFont typeface="+mj-lt"/>
              <a:buAutoNum type="arabicPeriod"/>
            </a:pPr>
            <a:r>
              <a:rPr lang="el-GR" dirty="0"/>
              <a:t>Λογοτεχνία και τέχνες – Μουσείο Παιχνιδιών – Θέατρο και εικονογραφημένο</a:t>
            </a:r>
          </a:p>
          <a:p>
            <a:pPr>
              <a:buFont typeface="+mj-lt"/>
              <a:buAutoNum type="arabicPeriod"/>
            </a:pPr>
            <a:r>
              <a:rPr lang="el-GR" dirty="0" err="1"/>
              <a:t>Περικειμενικά</a:t>
            </a:r>
            <a:r>
              <a:rPr lang="el-GR" dirty="0"/>
              <a:t> στοιχεία </a:t>
            </a:r>
            <a:r>
              <a:rPr lang="el-GR"/>
              <a:t>- Υλικότητα</a:t>
            </a:r>
            <a:endParaRPr lang="el-GR" dirty="0"/>
          </a:p>
        </p:txBody>
      </p:sp>
      <p:pic>
        <p:nvPicPr>
          <p:cNvPr id="5" name="Εικόνα 4" descr="Εικόνα που περιέχει ζωγραφιά, σκίτσο/σχέδιο, σχεδίαση, παιδική τέχνη&#10;&#10;Περιγραφή που δημιουργήθηκε αυτόματα">
            <a:extLst>
              <a:ext uri="{FF2B5EF4-FFF2-40B4-BE49-F238E27FC236}">
                <a16:creationId xmlns:a16="http://schemas.microsoft.com/office/drawing/2014/main" id="{81A61FD5-3B7E-BCA9-E484-D1B67740E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461" y="2121408"/>
            <a:ext cx="4882539" cy="324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70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B90A28-78AD-2CCE-14ED-4DAE00BF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/>
              <a:t>αξιολογηση</a:t>
            </a:r>
            <a:endParaRPr lang="el-GR" b="1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872C612-3687-D027-D570-3023BC2EE9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Συμμετοχή στο μάθημα και στις δραστηριότητες</a:t>
            </a:r>
          </a:p>
          <a:p>
            <a:r>
              <a:rPr lang="el-GR" dirty="0"/>
              <a:t>Εργασίες κατά τη διάρκεια </a:t>
            </a:r>
            <a:r>
              <a:rPr lang="el-GR"/>
              <a:t>του εξαμήνου</a:t>
            </a:r>
            <a:endParaRPr lang="el-GR" dirty="0"/>
          </a:p>
        </p:txBody>
      </p:sp>
      <p:pic>
        <p:nvPicPr>
          <p:cNvPr id="5" name="Θέση περιεχομένου 4" descr="Εικόνα που περιέχει ζωγραφιά, σκίτσο/σχέδιο, σχεδίαση, παιδική τέχνη&#10;&#10;Περιγραφή που δημιουργήθηκε αυτόματα">
            <a:extLst>
              <a:ext uri="{FF2B5EF4-FFF2-40B4-BE49-F238E27FC236}">
                <a16:creationId xmlns:a16="http://schemas.microsoft.com/office/drawing/2014/main" id="{84437895-8C12-1F01-8C3C-3AF42AFDF0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05" y="2314694"/>
            <a:ext cx="4449025" cy="296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191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Ξυλογραφία">
  <a:themeElements>
    <a:clrScheme name="Ξυλογραφί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Ξυλογραφί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Ξυλογραφί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TM03090434[[fn=Ξυλογραφία]]</Template>
  <TotalTime>21</TotalTime>
  <Words>178</Words>
  <Application>Microsoft Office PowerPoint</Application>
  <PresentationFormat>Ευρεία οθόνη</PresentationFormat>
  <Paragraphs>36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Cambria</vt:lpstr>
      <vt:lpstr>Rockwell</vt:lpstr>
      <vt:lpstr>Rockwell Condensed</vt:lpstr>
      <vt:lpstr>Wingdings</vt:lpstr>
      <vt:lpstr>Ξυλογραφία</vt:lpstr>
      <vt:lpstr>Διδακτικη της παιδικησ λογοτεχνιασ</vt:lpstr>
      <vt:lpstr>Παρουσίαση του PowerPoint</vt:lpstr>
      <vt:lpstr>Πληροφοριες μαθηματος</vt:lpstr>
      <vt:lpstr>Θεματικεσ ενοτητεσ</vt:lpstr>
      <vt:lpstr>Ειδικεσ Θεματικεσ ενοτητεσ 2024-25</vt:lpstr>
      <vt:lpstr>αξιολογηση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ΠΑΙΔΙΚΗ ΛΟΓΟΤΕΧΝΙΑ ΣΕ ΕΚΤΟΣ ΤΑΞΗΣ ΠΕΡΙΒΑΛΛΟΝΤΑ</dc:title>
  <dc:creator>Chrysoula Kouraki</dc:creator>
  <cp:lastModifiedBy>chryssa</cp:lastModifiedBy>
  <cp:revision>1</cp:revision>
  <dcterms:created xsi:type="dcterms:W3CDTF">2024-02-17T08:58:46Z</dcterms:created>
  <dcterms:modified xsi:type="dcterms:W3CDTF">2024-09-23T10:19:24Z</dcterms:modified>
</cp:coreProperties>
</file>