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80" r:id="rId5"/>
    <p:sldId id="281" r:id="rId6"/>
    <p:sldId id="282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Θεματική ανάλυση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7848872" cy="230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324100"/>
            <a:ext cx="7704856" cy="333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Έκθεση των ευρημάτων</a:t>
            </a:r>
            <a:endParaRPr lang="el-G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691276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Θεματική ανάλυση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7488832" cy="86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420888"/>
            <a:ext cx="7776864" cy="181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25144"/>
            <a:ext cx="777686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θεματική ανάλυση σε πέντε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Μετεγγραφή (απομαγνητοφώνηση)</a:t>
            </a:r>
          </a:p>
          <a:p>
            <a:r>
              <a:rPr lang="el-GR" dirty="0" smtClean="0"/>
              <a:t>Προσεκτική ανάγνωση των κειμένων. Εντοπισμός &amp; συγκέντρωση των αποσπασμάτων που αντιστοιχούν σε κάθε ερώτημα και </a:t>
            </a:r>
            <a:r>
              <a:rPr lang="el-GR" dirty="0" err="1" smtClean="0"/>
              <a:t>υποερώτημα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Κωδικοποίηση</a:t>
            </a:r>
          </a:p>
          <a:p>
            <a:r>
              <a:rPr lang="el-GR" dirty="0" smtClean="0"/>
              <a:t> Μετάβαση από τους κωδικούς στα θέματα</a:t>
            </a:r>
          </a:p>
          <a:p>
            <a:r>
              <a:rPr lang="el-GR" dirty="0" smtClean="0"/>
              <a:t>Έκθεση των ευρημάτων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Ποιοι παράγοντες (εσωτερικοί και εξωτερικοί) με οδήγησαν α) στην επιλογή του συγκεκριμένου επαγγέλματος και β) στη συγκεκριμένη ειδίκευση;</a:t>
            </a:r>
          </a:p>
          <a:p>
            <a:r>
              <a:rPr lang="el-GR" dirty="0" smtClean="0"/>
              <a:t>Ποιες είναι οι </a:t>
            </a:r>
            <a:r>
              <a:rPr lang="el-GR" dirty="0" smtClean="0"/>
              <a:t>εκπαιδευτικές</a:t>
            </a:r>
            <a:r>
              <a:rPr lang="en-US" dirty="0" smtClean="0"/>
              <a:t>/</a:t>
            </a:r>
            <a:r>
              <a:rPr lang="el-GR" dirty="0" smtClean="0"/>
              <a:t>επαγγελματικ</a:t>
            </a:r>
            <a:r>
              <a:rPr lang="el-GR" dirty="0" smtClean="0"/>
              <a:t>ές</a:t>
            </a:r>
            <a:r>
              <a:rPr lang="el-GR" dirty="0" smtClean="0"/>
              <a:t> </a:t>
            </a:r>
            <a:r>
              <a:rPr lang="el-GR" dirty="0" smtClean="0"/>
              <a:t>μου αξίες; </a:t>
            </a:r>
          </a:p>
          <a:p>
            <a:pPr>
              <a:buNone/>
            </a:pPr>
            <a:r>
              <a:rPr lang="el-GR" dirty="0" smtClean="0"/>
              <a:t>    α. τι θεωρώ σημαντικό στην </a:t>
            </a:r>
            <a:r>
              <a:rPr lang="el-GR" dirty="0" smtClean="0"/>
              <a:t>εκπαίδευση/επαγγελματικ</a:t>
            </a:r>
            <a:r>
              <a:rPr lang="el-GR" dirty="0" smtClean="0"/>
              <a:t>ή μου δράση</a:t>
            </a:r>
            <a:r>
              <a:rPr lang="el-GR" dirty="0" smtClean="0"/>
              <a:t>;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β. ποιος θεωρώ ότι είναι ο ρόλος μου σε αυτή την προοπτική;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Προσεκτική ανάγνωση κειμένων – συσχέτιση με ερωτήματα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Επιχειρούμε μια θεματική ανάλυση του υλικού μας με σκοπό </a:t>
            </a:r>
          </a:p>
          <a:p>
            <a:pPr>
              <a:buNone/>
            </a:pPr>
            <a:r>
              <a:rPr lang="el-GR" dirty="0" smtClean="0"/>
              <a:t>   α. να ανιχνεύουμε θέματα (δηλαδή επαναλαμβανόμενα μοτίβα νοήματος) σχετικά με τους παράγοντες επιλογής και τις εκπαιδευτικές αξίες </a:t>
            </a:r>
          </a:p>
          <a:p>
            <a:pPr>
              <a:buNone/>
            </a:pPr>
            <a:r>
              <a:rPr lang="el-GR" dirty="0" smtClean="0"/>
              <a:t>   β. να τα οργανώσουμε με τέτοιο τρόπο ώστε να απαντήσουμε στα ερωτήματα που έχουμε θέσει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Κωδικοποίηση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    Λόγοι επιλογής επαγγέλματος:</a:t>
            </a:r>
          </a:p>
          <a:p>
            <a:r>
              <a:rPr lang="el-GR" dirty="0" smtClean="0"/>
              <a:t>Βιοπορισμός </a:t>
            </a:r>
          </a:p>
          <a:p>
            <a:r>
              <a:rPr lang="el-GR" dirty="0" err="1" smtClean="0"/>
              <a:t>Έμφυλη</a:t>
            </a:r>
            <a:r>
              <a:rPr lang="el-GR" dirty="0" smtClean="0"/>
              <a:t> καταλληλότητα</a:t>
            </a:r>
          </a:p>
          <a:p>
            <a:r>
              <a:rPr lang="el-GR" dirty="0" smtClean="0"/>
              <a:t>Κοινωνική προσφορά</a:t>
            </a:r>
          </a:p>
          <a:p>
            <a:r>
              <a:rPr lang="el-GR" dirty="0" smtClean="0"/>
              <a:t>……….</a:t>
            </a:r>
          </a:p>
          <a:p>
            <a:pPr>
              <a:buNone/>
            </a:pPr>
            <a:r>
              <a:rPr lang="el-GR" dirty="0" smtClean="0"/>
              <a:t>    Ρόλος «εκπαιδευτικού» ειδικής αγωγής</a:t>
            </a:r>
          </a:p>
          <a:p>
            <a:r>
              <a:rPr lang="el-GR" dirty="0" smtClean="0"/>
              <a:t>Ενισχύει κίνητρα για μάθηση</a:t>
            </a:r>
          </a:p>
          <a:p>
            <a:r>
              <a:rPr lang="el-GR" dirty="0" smtClean="0"/>
              <a:t>Διευκολύνει τη μαθησιακή εξέλιξη</a:t>
            </a:r>
          </a:p>
          <a:p>
            <a:r>
              <a:rPr lang="el-GR" dirty="0" smtClean="0"/>
              <a:t>Ενισχύει τις διαδικασίες ενεργητικής μάθησης</a:t>
            </a:r>
          </a:p>
          <a:p>
            <a:r>
              <a:rPr lang="el-GR" dirty="0" smtClean="0"/>
              <a:t>……..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Κωδικοποίηση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79928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348880"/>
            <a:ext cx="7920880" cy="1751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05064"/>
            <a:ext cx="7560840" cy="252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92088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Μετάβαση από τους κωδικούς στα θέματα</a:t>
            </a:r>
            <a:endParaRPr lang="el-G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7848872" cy="187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284984"/>
            <a:ext cx="5200650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207</Words>
  <Application>Microsoft Macintosh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Θέμα του Office</vt:lpstr>
      <vt:lpstr>Θεματική ανάλυση</vt:lpstr>
      <vt:lpstr>Θεματική ανάλυση</vt:lpstr>
      <vt:lpstr>Η θεματική ανάλυση σε πέντε βήματα</vt:lpstr>
      <vt:lpstr>Ερωτήματα</vt:lpstr>
      <vt:lpstr>Προσεκτική ανάγνωση κειμένων – συσχέτιση με ερωτήματα</vt:lpstr>
      <vt:lpstr>Κωδικοποίηση</vt:lpstr>
      <vt:lpstr>Κωδικοποίηση</vt:lpstr>
      <vt:lpstr>PowerPoint Presentation</vt:lpstr>
      <vt:lpstr>Μετάβαση από τους κωδικούς στα θέματα</vt:lpstr>
      <vt:lpstr>PowerPoint Presentation</vt:lpstr>
      <vt:lpstr>Έκθεση των ευρημάτων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vtsafos</dc:creator>
  <cp:lastModifiedBy>Vassilis Tsafos</cp:lastModifiedBy>
  <cp:revision>6</cp:revision>
  <dcterms:created xsi:type="dcterms:W3CDTF">2015-12-15T21:41:15Z</dcterms:created>
  <dcterms:modified xsi:type="dcterms:W3CDTF">2019-02-26T14:55:46Z</dcterms:modified>
</cp:coreProperties>
</file>