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E7EDCA-F8C4-E7CF-81A0-D8714003E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4075D0A-6713-1112-6244-F51D611C4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30450B6-E354-6CD2-A909-FBD3AF47F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F39F-6B6A-4548-A8EB-0560A3ABD412}" type="datetimeFigureOut">
              <a:rPr lang="el-GR" smtClean="0"/>
              <a:t>11/1/2024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DCE07EC-0F50-B1FF-CCDA-F1F4B14D8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2159DCA-5A28-FC5D-46BA-1EB52E47A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929B-3518-42A7-A3D3-7AB5C3C216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1321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2910DD-B826-AAF6-9AED-837B03136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E1BC1FF-17AD-04EE-A551-F4E2121B4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BDC1E1A-192B-DB9E-4A19-10E7920C4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F39F-6B6A-4548-A8EB-0560A3ABD412}" type="datetimeFigureOut">
              <a:rPr lang="el-GR" smtClean="0"/>
              <a:t>11/1/2024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6EE9685-DC0C-BEC5-CA03-8934EC1E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8F589F-2610-E7F2-1D84-2D8B65CAF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929B-3518-42A7-A3D3-7AB5C3C216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522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9F891AA-A062-5990-95D4-C779321EC8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086C10E-4957-FB9B-F50E-24C55F4D4A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9C10BCB-5661-69FB-A11A-F9E8C598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F39F-6B6A-4548-A8EB-0560A3ABD412}" type="datetimeFigureOut">
              <a:rPr lang="el-GR" smtClean="0"/>
              <a:t>11/1/2024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26A4650-FC41-E0BC-8F7F-DF67893A1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1316723-7BF5-99D2-8B57-3C4553B73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929B-3518-42A7-A3D3-7AB5C3C216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389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CBA9D2-37F1-E691-3D75-41A8CC658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1408CD-AFD0-A1BB-7798-F87419D21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46AF585-3CE5-ED2A-62E9-0863E7E9A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F39F-6B6A-4548-A8EB-0560A3ABD412}" type="datetimeFigureOut">
              <a:rPr lang="el-GR" smtClean="0"/>
              <a:t>11/1/2024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BEA640D-3656-F39D-3576-E97AB313F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83DE7F0-D7C6-5BFF-F2A2-996D3B970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929B-3518-42A7-A3D3-7AB5C3C216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682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950711-F711-B501-CBAD-C70D2A45A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6E59C6E-614D-38D5-6A5E-E0C35348C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9729702-C033-A322-D991-7896B4B67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F39F-6B6A-4548-A8EB-0560A3ABD412}" type="datetimeFigureOut">
              <a:rPr lang="el-GR" smtClean="0"/>
              <a:t>11/1/2024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317A05C-98F5-A1AD-4E30-9715D8325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E0BCF6B-711F-C957-D9AB-7CD69FBA0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929B-3518-42A7-A3D3-7AB5C3C216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77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7B5E91-53A3-90A0-AD14-8BE69ACC3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73E274A-4A8B-AB1F-8F2D-0A0D7DE3E8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13B9D57-9EAB-9E33-205B-20B1168D2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3633F49-8D70-D773-CB0A-79A06525B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F39F-6B6A-4548-A8EB-0560A3ABD412}" type="datetimeFigureOut">
              <a:rPr lang="el-GR" smtClean="0"/>
              <a:t>11/1/2024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7DD092F-2A82-12C8-8ECC-4722331B5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25C1D6E-F802-B5C3-D82D-1C2B7F504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929B-3518-42A7-A3D3-7AB5C3C216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99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1ADA37-7FED-0431-6048-5F291CA7F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87BC9CE-BF93-4B73-5137-6A6512E53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C9B9BF8-1E7F-1364-FFA0-582A6A1D5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48868D2-4B4C-C6E7-D470-2658407990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C4B95B5-5C87-AAE2-B2B5-C3E7743FBB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E2336FFF-05F8-2AC9-DDD4-26F42A846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F39F-6B6A-4548-A8EB-0560A3ABD412}" type="datetimeFigureOut">
              <a:rPr lang="el-GR" smtClean="0"/>
              <a:t>11/1/2024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CEB94B9-6ABF-2D56-89D9-227026C1C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A4FD609-226B-B38B-8884-3571DC770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929B-3518-42A7-A3D3-7AB5C3C216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922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53CB89-88FA-796B-A778-68DBFEDF3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119C065-B03C-426A-CC6D-CDEDEBDBD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F39F-6B6A-4548-A8EB-0560A3ABD412}" type="datetimeFigureOut">
              <a:rPr lang="el-GR" smtClean="0"/>
              <a:t>11/1/2024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4824F15-12C9-9148-0DAD-B529D7253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80A9AC5-6157-6347-1C28-0735BFBA5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929B-3518-42A7-A3D3-7AB5C3C216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88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4F37C35-E02A-C788-F44C-00671D663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F39F-6B6A-4548-A8EB-0560A3ABD412}" type="datetimeFigureOut">
              <a:rPr lang="el-GR" smtClean="0"/>
              <a:t>11/1/2024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83BBBB9-8BF7-EE8A-AAD3-83E4EC2F8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1B9A892-EE70-BD1A-5411-2B9A4D844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929B-3518-42A7-A3D3-7AB5C3C216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705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4B8298-9606-6CD0-FF1D-085D16DA3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FAC5B7-5ADD-0D00-10A0-8CE3CB7D4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1F582F1-CE39-A411-9974-E7DB7CBF76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A50732E-2018-D198-34B1-9430B79D2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F39F-6B6A-4548-A8EB-0560A3ABD412}" type="datetimeFigureOut">
              <a:rPr lang="el-GR" smtClean="0"/>
              <a:t>11/1/2024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D78D612-B91E-9E71-246E-D9A171BDB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A6C75E4-1569-3217-02F6-39591C646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929B-3518-42A7-A3D3-7AB5C3C216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857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3ABD32-EB63-1DA2-4C5D-5A56C5139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C900D25-2A1F-A564-7C67-1823EC4A7A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098F145-1837-9E5C-1D9B-074252FFE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A809951-3297-8CF3-AE20-F28C1B3F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F39F-6B6A-4548-A8EB-0560A3ABD412}" type="datetimeFigureOut">
              <a:rPr lang="el-GR" smtClean="0"/>
              <a:t>11/1/2024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9C1AD19-58D0-13F9-9390-E91BA2500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A762562-FB2F-DB30-B932-AEF996E0C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929B-3518-42A7-A3D3-7AB5C3C216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086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CB86E75D-4F05-7402-8998-3D60702F9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A3354C1-B3C5-05AB-073B-DE35B29E2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00AA3F1-DBF5-ED5D-3D92-26218B576E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9F39F-6B6A-4548-A8EB-0560A3ABD412}" type="datetimeFigureOut">
              <a:rPr lang="el-GR" smtClean="0"/>
              <a:t>11/1/2024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11DB86F-453D-42CE-1E0C-A00EFB42B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4386EEE-A8BA-9321-6518-3AFDDF8FDD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8929B-3518-42A7-A3D3-7AB5C3C216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070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6C2B8EEA-D821-AEF1-5093-C09426632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012" y="376237"/>
            <a:ext cx="7419975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762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7B39064C-5FB4-011D-5E74-5107A9D3B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41" y="0"/>
            <a:ext cx="100953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26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AB3D03F5-7FCD-E39C-FC35-48D589E88E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475" y="862012"/>
            <a:ext cx="4591050" cy="51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756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5BB28CB-D1B7-2095-2D0A-B4CB2590F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262" y="1854559"/>
            <a:ext cx="5108990" cy="266505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2DE198-A12E-515E-F710-E67A2ED642F9}"/>
              </a:ext>
            </a:extLst>
          </p:cNvPr>
          <p:cNvSpPr txBox="1"/>
          <p:nvPr/>
        </p:nvSpPr>
        <p:spPr>
          <a:xfrm>
            <a:off x="2331076" y="502276"/>
            <a:ext cx="8435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Ελέγξετε αν στο πεδίο </a:t>
            </a:r>
            <a:r>
              <a:rPr lang="en-US" dirty="0"/>
              <a:t>Current system locale </a:t>
            </a:r>
            <a:r>
              <a:rPr lang="el-GR" dirty="0"/>
              <a:t>υπάρχει επιλεγμένο το </a:t>
            </a:r>
            <a:r>
              <a:rPr lang="en-US" dirty="0"/>
              <a:t>Greek</a:t>
            </a:r>
            <a:r>
              <a:rPr lang="el-GR" dirty="0"/>
              <a:t>. </a:t>
            </a:r>
          </a:p>
          <a:p>
            <a:r>
              <a:rPr lang="el-GR" dirty="0"/>
              <a:t>Αν έχετε Ελληνική έκδοση θα σας λέει </a:t>
            </a:r>
            <a:r>
              <a:rPr lang="el-GR" dirty="0" err="1"/>
              <a:t>Έλληνικά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6984209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Ευρεία οθόνη</PresentationFormat>
  <Paragraphs>2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ΤΕΑΠΗ ΕΚΠΑ</dc:creator>
  <cp:lastModifiedBy>ΤΕΑΠΗ ΕΚΠΑ</cp:lastModifiedBy>
  <cp:revision>1</cp:revision>
  <dcterms:created xsi:type="dcterms:W3CDTF">2024-01-11T13:29:55Z</dcterms:created>
  <dcterms:modified xsi:type="dcterms:W3CDTF">2024-01-11T13:30:15Z</dcterms:modified>
</cp:coreProperties>
</file>