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0" r:id="rId3"/>
    <p:sldId id="261" r:id="rId4"/>
    <p:sldId id="257" r:id="rId5"/>
    <p:sldId id="258" r:id="rId6"/>
    <p:sldId id="256" r:id="rId7"/>
    <p:sldId id="265" r:id="rId8"/>
    <p:sldId id="264" r:id="rId9"/>
    <p:sldId id="259" r:id="rId10"/>
    <p:sldId id="262" r:id="rId11"/>
    <p:sldId id="263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53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6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1635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8287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3433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026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8001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6651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6524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0633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2163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6918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029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2DDA3-359C-466E-9664-47AC8EE059BB}" type="datetimeFigureOut">
              <a:rPr lang="el-GR" smtClean="0"/>
              <a:pPr/>
              <a:t>23/4/2020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6E568-C8F8-4BCC-BF6B-B8302BD3D0B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3522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FC0C517-76A5-B540-ACA0-4304D2AE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έννοια της μεταβατικότητας - Μνήμη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279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35" y="0"/>
            <a:ext cx="933572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924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61" y="0"/>
            <a:ext cx="962107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9008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έννοια του οριζοντίου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151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2" y="724902"/>
            <a:ext cx="3823861" cy="54081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69" y="724902"/>
            <a:ext cx="3823862" cy="54081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67" y="724902"/>
            <a:ext cx="3823861" cy="54081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1667593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1" y="724901"/>
            <a:ext cx="3823861" cy="540819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18" y="724901"/>
            <a:ext cx="3820612" cy="5403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50" y="724901"/>
            <a:ext cx="3820612" cy="5403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1187662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2" y="724898"/>
            <a:ext cx="3823862" cy="54081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69" y="724898"/>
            <a:ext cx="3823862" cy="54081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66" y="724898"/>
            <a:ext cx="3823862" cy="54081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988288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2" y="724902"/>
            <a:ext cx="3823861" cy="540819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4901"/>
            <a:ext cx="3823862" cy="54081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1528478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449EDA-A4A8-F244-98D1-B7ECDE1D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7" y="724901"/>
            <a:ext cx="3823862" cy="54081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376D0A7-E3A9-DD46-A6F9-F517B4767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4901"/>
            <a:ext cx="3823862" cy="54081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267770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8" y="0"/>
            <a:ext cx="955142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32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06" y="0"/>
            <a:ext cx="969218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333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43" y="-26162"/>
            <a:ext cx="9734982" cy="6884162"/>
          </a:xfrm>
        </p:spPr>
      </p:pic>
    </p:spTree>
    <p:extLst>
      <p:ext uri="{BB962C8B-B14F-4D97-AF65-F5344CB8AC3E}">
        <p14:creationId xmlns="" xmlns:p14="http://schemas.microsoft.com/office/powerpoint/2010/main" val="302527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1509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905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19" y="0"/>
            <a:ext cx="964476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684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67" y="0"/>
            <a:ext cx="960786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599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543844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120</TotalTime>
  <Words>10</Words>
  <Application>Microsoft Macintosh PowerPoint</Application>
  <PresentationFormat>Προσαρμογή</PresentationFormat>
  <Paragraphs>2</Paragraphs>
  <Slides>17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Θέμα του Office</vt:lpstr>
      <vt:lpstr>Η έννοια της μεταβατικότητας - Μνήμη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Η έννοια του οριζοντίου</vt:lpstr>
      <vt:lpstr>Διαφάνεια 13</vt:lpstr>
      <vt:lpstr>Διαφάνεια 14</vt:lpstr>
      <vt:lpstr>Διαφάνεια 15</vt:lpstr>
      <vt:lpstr>Διαφάνεια 16</vt:lpstr>
      <vt:lpstr>Διαφάνεια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ΠΜΣΕΑ</dc:creator>
  <cp:lastModifiedBy>user</cp:lastModifiedBy>
  <cp:revision>12</cp:revision>
  <dcterms:created xsi:type="dcterms:W3CDTF">2020-02-26T12:55:44Z</dcterms:created>
  <dcterms:modified xsi:type="dcterms:W3CDTF">2020-04-23T07:08:58Z</dcterms:modified>
</cp:coreProperties>
</file>