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56" r:id="rId3"/>
    <p:sldId id="257" r:id="rId4"/>
    <p:sldId id="258" r:id="rId5"/>
    <p:sldId id="259" r:id="rId6"/>
    <p:sldId id="262" r:id="rId7"/>
    <p:sldId id="269"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92" autoAdjust="0"/>
    <p:restoredTop sz="94624" autoAdjust="0"/>
  </p:normalViewPr>
  <p:slideViewPr>
    <p:cSldViewPr>
      <p:cViewPr>
        <p:scale>
          <a:sx n="102" d="100"/>
          <a:sy n="102" d="100"/>
        </p:scale>
        <p:origin x="-396" y="-5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A99ADB-19BD-4E5D-A857-7723334A4A28}" type="datetimeFigureOut">
              <a:rPr lang="el-GR" smtClean="0"/>
              <a:pPr/>
              <a:t>30/6/2015</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1D3A6-AEE5-4C3E-9293-E2FBA6F8E835}" type="slidenum">
              <a:rPr lang="el-GR" smtClean="0"/>
              <a:pPr/>
              <a:t>‹#›</a:t>
            </a:fld>
            <a:endParaRPr lang="el-GR"/>
          </a:p>
        </p:txBody>
      </p:sp>
    </p:spTree>
    <p:extLst>
      <p:ext uri="{BB962C8B-B14F-4D97-AF65-F5344CB8AC3E}">
        <p14:creationId xmlns:p14="http://schemas.microsoft.com/office/powerpoint/2010/main" val="396719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9B94423-E717-4B82-ADFA-71DE8D5DC4E4}" type="datetimeFigureOut">
              <a:rPr lang="el-GR" smtClean="0"/>
              <a:pPr/>
              <a:t>30/6/2015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339780-1C2C-4A16-8068-A26313EFF65F}" type="slidenum">
              <a:rPr lang="el-GR" smtClean="0"/>
              <a:pPr/>
              <a:t>‹#›</a:t>
            </a:fld>
            <a:endParaRPr lang="el-G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9B94423-E717-4B82-ADFA-71DE8D5DC4E4}" type="datetimeFigureOut">
              <a:rPr lang="el-GR" smtClean="0"/>
              <a:pPr/>
              <a:t>30/6/2015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339780-1C2C-4A16-8068-A26313EFF65F}" type="slidenum">
              <a:rPr lang="el-GR" smtClean="0"/>
              <a:pPr/>
              <a:t>‹#›</a:t>
            </a:fld>
            <a:endParaRPr lang="el-G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79"/>
            <a:ext cx="2057400" cy="4388644"/>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05979"/>
            <a:ext cx="6019800" cy="4388644"/>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9B94423-E717-4B82-ADFA-71DE8D5DC4E4}" type="datetimeFigureOut">
              <a:rPr lang="el-GR" smtClean="0"/>
              <a:pPr/>
              <a:t>30/6/2015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339780-1C2C-4A16-8068-A26313EFF65F}" type="slidenum">
              <a:rPr lang="el-GR" smtClean="0"/>
              <a:pPr/>
              <a:t>‹#›</a:t>
            </a:fld>
            <a:endParaRPr lang="el-G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9B94423-E717-4B82-ADFA-71DE8D5DC4E4}" type="datetimeFigureOut">
              <a:rPr lang="el-GR" smtClean="0"/>
              <a:pPr/>
              <a:t>30/6/2015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339780-1C2C-4A16-8068-A26313EFF65F}" type="slidenum">
              <a:rPr lang="el-GR" smtClean="0"/>
              <a:pPr/>
              <a:t>‹#›</a:t>
            </a:fld>
            <a:endParaRPr lang="el-G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9B94423-E717-4B82-ADFA-71DE8D5DC4E4}" type="datetimeFigureOut">
              <a:rPr lang="el-GR" smtClean="0"/>
              <a:pPr/>
              <a:t>30/6/2015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339780-1C2C-4A16-8068-A26313EFF65F}" type="slidenum">
              <a:rPr lang="el-GR" smtClean="0"/>
              <a:pPr/>
              <a:t>‹#›</a:t>
            </a:fld>
            <a:endParaRPr lang="el-G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9B94423-E717-4B82-ADFA-71DE8D5DC4E4}" type="datetimeFigureOut">
              <a:rPr lang="el-GR" smtClean="0"/>
              <a:pPr/>
              <a:t>30/6/2015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B339780-1C2C-4A16-8068-A26313EFF65F}" type="slidenum">
              <a:rPr lang="el-GR" smtClean="0"/>
              <a:pPr/>
              <a:t>‹#›</a:t>
            </a:fld>
            <a:endParaRPr lang="el-G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9B94423-E717-4B82-ADFA-71DE8D5DC4E4}" type="datetimeFigureOut">
              <a:rPr lang="el-GR" smtClean="0"/>
              <a:pPr/>
              <a:t>30/6/2015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B339780-1C2C-4A16-8068-A26313EFF65F}" type="slidenum">
              <a:rPr lang="el-GR" smtClean="0"/>
              <a:pPr/>
              <a:t>‹#›</a:t>
            </a:fld>
            <a:endParaRPr lang="el-G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9B94423-E717-4B82-ADFA-71DE8D5DC4E4}" type="datetimeFigureOut">
              <a:rPr lang="el-GR" smtClean="0"/>
              <a:pPr/>
              <a:t>30/6/2015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B339780-1C2C-4A16-8068-A26313EFF65F}" type="slidenum">
              <a:rPr lang="el-GR" smtClean="0"/>
              <a:pPr/>
              <a:t>‹#›</a:t>
            </a:fld>
            <a:endParaRPr lang="el-G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9B94423-E717-4B82-ADFA-71DE8D5DC4E4}" type="datetimeFigureOut">
              <a:rPr lang="el-GR" smtClean="0"/>
              <a:pPr/>
              <a:t>30/6/2015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B339780-1C2C-4A16-8068-A26313EFF65F}" type="slidenum">
              <a:rPr lang="el-GR" smtClean="0"/>
              <a:pPr/>
              <a:t>‹#›</a:t>
            </a:fld>
            <a:endParaRPr lang="el-G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9B94423-E717-4B82-ADFA-71DE8D5DC4E4}" type="datetimeFigureOut">
              <a:rPr lang="el-GR" smtClean="0"/>
              <a:pPr/>
              <a:t>30/6/2015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B339780-1C2C-4A16-8068-A26313EFF65F}" type="slidenum">
              <a:rPr lang="el-GR" smtClean="0"/>
              <a:pPr/>
              <a:t>‹#›</a:t>
            </a:fld>
            <a:endParaRPr lang="el-G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9B94423-E717-4B82-ADFA-71DE8D5DC4E4}" type="datetimeFigureOut">
              <a:rPr lang="el-GR" smtClean="0"/>
              <a:pPr/>
              <a:t>30/6/2015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B339780-1C2C-4A16-8068-A26313EFF65F}" type="slidenum">
              <a:rPr lang="el-GR" smtClean="0"/>
              <a:pPr/>
              <a:t>‹#›</a:t>
            </a:fld>
            <a:endParaRPr lang="el-G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4000"/>
            <a:lum/>
          </a:blip>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B94423-E717-4B82-ADFA-71DE8D5DC4E4}" type="datetimeFigureOut">
              <a:rPr lang="el-GR" smtClean="0"/>
              <a:pPr/>
              <a:t>30/6/2015</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B339780-1C2C-4A16-8068-A26313EFF65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file:///C:\Users\&#935;&#961;&#953;&#963;&#964;&#953;&#940;&#957;&#957;&#945;\Desktop\&#960;&#945;&#953;&#967;&#957;&#953;&#948;&#953;\11275680_1604817143093266_847851001_n.jpg" TargetMode="Externa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hyperlink" Target="http://el.padlet.com/xristiannakouko/1odrinumem6b" TargetMode="Externa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slide" Target="slide5.xml"/><Relationship Id="rId7" Type="http://schemas.openxmlformats.org/officeDocument/2006/relationships/hyperlink" Target="https://www.youtube.com/watch?v=SIidXctKuRc" TargetMode="Externa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hyperlink" Target="https://www.youtube.com/watch?v=ZN5yW_RpwIk" TargetMode="External"/><Relationship Id="rId4" Type="http://schemas.openxmlformats.org/officeDocument/2006/relationships/image" Target="../media/image74.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4.png"/><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17.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4.png"/><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 Target="slide21.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 Target="slide22.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4.xml"/><Relationship Id="rId18" Type="http://schemas.openxmlformats.org/officeDocument/2006/relationships/image" Target="../media/image18.png"/><Relationship Id="rId3" Type="http://schemas.openxmlformats.org/officeDocument/2006/relationships/slide" Target="slide5.xml"/><Relationship Id="rId21" Type="http://schemas.openxmlformats.org/officeDocument/2006/relationships/slide" Target="slide7.xml"/><Relationship Id="rId7" Type="http://schemas.openxmlformats.org/officeDocument/2006/relationships/image" Target="../media/image10.png"/><Relationship Id="rId12" Type="http://schemas.openxmlformats.org/officeDocument/2006/relationships/image" Target="../media/image14.png"/><Relationship Id="rId17" Type="http://schemas.openxmlformats.org/officeDocument/2006/relationships/slide" Target="slide9.xml"/><Relationship Id="rId2" Type="http://schemas.openxmlformats.org/officeDocument/2006/relationships/image" Target="../media/image7.jpe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image" Target="../media/image21.png"/><Relationship Id="rId10" Type="http://schemas.openxmlformats.org/officeDocument/2006/relationships/image" Target="../media/image12.png"/><Relationship Id="rId19" Type="http://schemas.openxmlformats.org/officeDocument/2006/relationships/slide" Target="slide22.xml"/><Relationship Id="rId4" Type="http://schemas.openxmlformats.org/officeDocument/2006/relationships/slide" Target="slide10.xml"/><Relationship Id="rId9" Type="http://schemas.openxmlformats.org/officeDocument/2006/relationships/image" Target="../media/image11.png"/><Relationship Id="rId14" Type="http://schemas.openxmlformats.org/officeDocument/2006/relationships/image" Target="../media/image15.png"/><Relationship Id="rId22"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1.png"/><Relationship Id="rId17" Type="http://schemas.openxmlformats.org/officeDocument/2006/relationships/image" Target="../media/image33.png"/><Relationship Id="rId2" Type="http://schemas.openxmlformats.org/officeDocument/2006/relationships/image" Target="../media/image22.jpeg"/><Relationship Id="rId16" Type="http://schemas.openxmlformats.org/officeDocument/2006/relationships/slide" Target="slide11.xml"/><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5" Type="http://schemas.openxmlformats.org/officeDocument/2006/relationships/slide" Target="slide3.xml"/><Relationship Id="rId10" Type="http://schemas.openxmlformats.org/officeDocument/2006/relationships/slide" Target="slide12.xml"/><Relationship Id="rId19" Type="http://schemas.openxmlformats.org/officeDocument/2006/relationships/image" Target="../media/image35.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18" Type="http://schemas.openxmlformats.org/officeDocument/2006/relationships/slide" Target="slide17.xml"/><Relationship Id="rId3" Type="http://schemas.openxmlformats.org/officeDocument/2006/relationships/slide" Target="slide3.xml"/><Relationship Id="rId21" Type="http://schemas.openxmlformats.org/officeDocument/2006/relationships/image" Target="../media/image47.png"/><Relationship Id="rId7" Type="http://schemas.openxmlformats.org/officeDocument/2006/relationships/image" Target="../media/image38.png"/><Relationship Id="rId12" Type="http://schemas.openxmlformats.org/officeDocument/2006/relationships/image" Target="../media/image42.png"/><Relationship Id="rId17" Type="http://schemas.openxmlformats.org/officeDocument/2006/relationships/image" Target="../media/image45.png"/><Relationship Id="rId2" Type="http://schemas.openxmlformats.org/officeDocument/2006/relationships/image" Target="../media/image22.jpeg"/><Relationship Id="rId16" Type="http://schemas.openxmlformats.org/officeDocument/2006/relationships/slide" Target="slide6.xml"/><Relationship Id="rId20"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1.png"/><Relationship Id="rId5" Type="http://schemas.openxmlformats.org/officeDocument/2006/relationships/image" Target="../media/image37.png"/><Relationship Id="rId15" Type="http://schemas.openxmlformats.org/officeDocument/2006/relationships/image" Target="../media/image44.png"/><Relationship Id="rId10" Type="http://schemas.openxmlformats.org/officeDocument/2006/relationships/slide" Target="slide16.xml"/><Relationship Id="rId19" Type="http://schemas.openxmlformats.org/officeDocument/2006/relationships/image" Target="../media/image46.jpeg"/><Relationship Id="rId4" Type="http://schemas.openxmlformats.org/officeDocument/2006/relationships/slide" Target="slide18.xml"/><Relationship Id="rId9" Type="http://schemas.openxmlformats.org/officeDocument/2006/relationships/image" Target="../media/image40.png"/><Relationship Id="rId14" Type="http://schemas.openxmlformats.org/officeDocument/2006/relationships/slide" Target="slide13.xml"/></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slide" Target="slide21.xml"/><Relationship Id="rId18" Type="http://schemas.openxmlformats.org/officeDocument/2006/relationships/image" Target="../media/image58.png"/><Relationship Id="rId26" Type="http://schemas.openxmlformats.org/officeDocument/2006/relationships/image" Target="../media/image65.png"/><Relationship Id="rId3" Type="http://schemas.openxmlformats.org/officeDocument/2006/relationships/image" Target="../media/image6.png"/><Relationship Id="rId21" Type="http://schemas.openxmlformats.org/officeDocument/2006/relationships/image" Target="../media/image61.png"/><Relationship Id="rId7" Type="http://schemas.openxmlformats.org/officeDocument/2006/relationships/slide" Target="slide4.xml"/><Relationship Id="rId12" Type="http://schemas.openxmlformats.org/officeDocument/2006/relationships/image" Target="../media/image54.png"/><Relationship Id="rId17" Type="http://schemas.openxmlformats.org/officeDocument/2006/relationships/image" Target="../media/image57.png"/><Relationship Id="rId25" Type="http://schemas.openxmlformats.org/officeDocument/2006/relationships/image" Target="../media/image64.png"/><Relationship Id="rId2" Type="http://schemas.openxmlformats.org/officeDocument/2006/relationships/image" Target="../media/image48.jpe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9.xml"/><Relationship Id="rId24" Type="http://schemas.openxmlformats.org/officeDocument/2006/relationships/slide" Target="slide23.xml"/><Relationship Id="rId5" Type="http://schemas.openxmlformats.org/officeDocument/2006/relationships/image" Target="../media/image50.png"/><Relationship Id="rId15" Type="http://schemas.openxmlformats.org/officeDocument/2006/relationships/slide" Target="slide20.xml"/><Relationship Id="rId23" Type="http://schemas.openxmlformats.org/officeDocument/2006/relationships/image" Target="../media/image63.png"/><Relationship Id="rId10" Type="http://schemas.openxmlformats.org/officeDocument/2006/relationships/image" Target="../media/image53.png"/><Relationship Id="rId19" Type="http://schemas.openxmlformats.org/officeDocument/2006/relationships/image" Target="../media/image59.png"/><Relationship Id="rId4" Type="http://schemas.openxmlformats.org/officeDocument/2006/relationships/image" Target="../media/image49.png"/><Relationship Id="rId9" Type="http://schemas.openxmlformats.org/officeDocument/2006/relationships/image" Target="../media/image52.png"/><Relationship Id="rId14" Type="http://schemas.openxmlformats.org/officeDocument/2006/relationships/image" Target="../media/image55.png"/><Relationship Id="rId22"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6.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Αντικείμενο 5"/>
          <p:cNvGraphicFramePr>
            <a:graphicFrameLocks noChangeAspect="1"/>
          </p:cNvGraphicFramePr>
          <p:nvPr>
            <p:extLst>
              <p:ext uri="{D42A27DB-BD31-4B8C-83A1-F6EECF244321}">
                <p14:modId xmlns:p14="http://schemas.microsoft.com/office/powerpoint/2010/main" val="3681459864"/>
              </p:ext>
            </p:extLst>
          </p:nvPr>
        </p:nvGraphicFramePr>
        <p:xfrm>
          <a:off x="4557713" y="2557463"/>
          <a:ext cx="28575" cy="28575"/>
        </p:xfrm>
        <a:graphic>
          <a:graphicData uri="http://schemas.openxmlformats.org/presentationml/2006/ole">
            <mc:AlternateContent xmlns:mc="http://schemas.openxmlformats.org/markup-compatibility/2006">
              <mc:Choice xmlns:v="urn:schemas-microsoft-com:vml" Requires="v">
                <p:oleObj spid="_x0000_s1032" name="HTML Document" r:id="rId3" imgW="0" imgH="0" progId="htmlfile">
                  <p:link updateAutomatic="1"/>
                </p:oleObj>
              </mc:Choice>
              <mc:Fallback>
                <p:oleObj name="HTML Document" r:id="rId3" imgW="0" imgH="0" progId="htmlfile">
                  <p:link updateAutomatic="1"/>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7713" y="2557463"/>
                        <a:ext cx="28575" cy="2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Κουμπί ενέργειας: Προσαρμογή 7">
            <a:hlinkClick r:id="" action="ppaction://hlinkshowjump?jump=nextslide" highlightClick="1"/>
          </p:cNvPr>
          <p:cNvSpPr/>
          <p:nvPr/>
        </p:nvSpPr>
        <p:spPr>
          <a:xfrm>
            <a:off x="2771800" y="1707654"/>
            <a:ext cx="3096344" cy="648072"/>
          </a:xfrm>
          <a:prstGeom prst="actionButtonBlan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2800" dirty="0" smtClean="0"/>
              <a:t>Έναρξη</a:t>
            </a:r>
            <a:endParaRPr lang="el-GR" dirty="0"/>
          </a:p>
        </p:txBody>
      </p:sp>
      <p:sp>
        <p:nvSpPr>
          <p:cNvPr id="9" name="Κουμπί ενέργειας: Προσαρμογή 8">
            <a:hlinkClick r:id="rId5" highlightClick="1"/>
          </p:cNvPr>
          <p:cNvSpPr/>
          <p:nvPr/>
        </p:nvSpPr>
        <p:spPr>
          <a:xfrm>
            <a:off x="3063165" y="2787774"/>
            <a:ext cx="3096344" cy="648072"/>
          </a:xfrm>
          <a:prstGeom prst="actionButtonBlan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2800" dirty="0" smtClean="0"/>
              <a:t>Ιστορία</a:t>
            </a:r>
            <a:endParaRPr lang="el-GR" dirty="0"/>
          </a:p>
        </p:txBody>
      </p:sp>
      <p:sp>
        <p:nvSpPr>
          <p:cNvPr id="11" name="Ορθογώνιο 10"/>
          <p:cNvSpPr/>
          <p:nvPr/>
        </p:nvSpPr>
        <p:spPr>
          <a:xfrm>
            <a:off x="2267744" y="123478"/>
            <a:ext cx="434785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Βρες τι έγινε…</a:t>
            </a:r>
            <a:endParaRPr lang="el-GR"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4" name="Εικόνα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22588">
            <a:off x="8156758" y="1748525"/>
            <a:ext cx="856830" cy="1293003"/>
          </a:xfrm>
          <a:prstGeom prst="rect">
            <a:avLst/>
          </a:prstGeom>
        </p:spPr>
      </p:pic>
      <p:pic>
        <p:nvPicPr>
          <p:cNvPr id="15" name="Εικόνα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56843">
            <a:off x="7660335" y="3280104"/>
            <a:ext cx="1158687" cy="1723619"/>
          </a:xfrm>
          <a:prstGeom prst="rect">
            <a:avLst/>
          </a:prstGeom>
        </p:spPr>
      </p:pic>
      <p:pic>
        <p:nvPicPr>
          <p:cNvPr id="16" name="Εικόνα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56843">
            <a:off x="701169" y="845845"/>
            <a:ext cx="1158687" cy="1723619"/>
          </a:xfrm>
          <a:prstGeom prst="rect">
            <a:avLst/>
          </a:prstGeom>
        </p:spPr>
      </p:pic>
      <p:pic>
        <p:nvPicPr>
          <p:cNvPr id="17" name="Εικόνα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56843">
            <a:off x="7713372" y="10296"/>
            <a:ext cx="1158687" cy="1723619"/>
          </a:xfrm>
          <a:prstGeom prst="rect">
            <a:avLst/>
          </a:prstGeom>
        </p:spPr>
      </p:pic>
      <p:pic>
        <p:nvPicPr>
          <p:cNvPr id="18" name="Εικόνα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438234">
            <a:off x="6389801" y="1533217"/>
            <a:ext cx="1158687" cy="1723619"/>
          </a:xfrm>
          <a:prstGeom prst="rect">
            <a:avLst/>
          </a:prstGeom>
        </p:spPr>
      </p:pic>
      <p:pic>
        <p:nvPicPr>
          <p:cNvPr id="19" name="Εικόνα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22588">
            <a:off x="1485558" y="2305926"/>
            <a:ext cx="856830" cy="1293003"/>
          </a:xfrm>
          <a:prstGeom prst="rect">
            <a:avLst/>
          </a:prstGeom>
        </p:spPr>
      </p:pic>
      <p:pic>
        <p:nvPicPr>
          <p:cNvPr id="20" name="Εικόνα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937378">
            <a:off x="549379" y="3094918"/>
            <a:ext cx="1295853" cy="1955513"/>
          </a:xfrm>
          <a:prstGeom prst="rect">
            <a:avLst/>
          </a:prstGeom>
        </p:spPr>
      </p:pic>
      <p:pic>
        <p:nvPicPr>
          <p:cNvPr id="21" name="Εικόνα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9752" y="3579862"/>
            <a:ext cx="964324" cy="1434492"/>
          </a:xfrm>
          <a:prstGeom prst="rect">
            <a:avLst/>
          </a:prstGeom>
        </p:spPr>
      </p:pic>
      <p:pic>
        <p:nvPicPr>
          <p:cNvPr id="22" name="Εικόνα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731" y="3787364"/>
            <a:ext cx="856830" cy="1293003"/>
          </a:xfrm>
          <a:prstGeom prst="rect">
            <a:avLst/>
          </a:prstGeom>
        </p:spPr>
      </p:pic>
    </p:spTree>
    <p:extLst>
      <p:ext uri="{BB962C8B-B14F-4D97-AF65-F5344CB8AC3E}">
        <p14:creationId xmlns:p14="http://schemas.microsoft.com/office/powerpoint/2010/main" val="1390702226"/>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end-table-hi.png"/>
          <p:cNvPicPr>
            <a:picLocks noGrp="1" noChangeAspect="1"/>
          </p:cNvPicPr>
          <p:nvPr>
            <p:ph idx="1"/>
          </p:nvPr>
        </p:nvPicPr>
        <p:blipFill>
          <a:blip r:embed="rId2" cstate="print"/>
          <a:stretch>
            <a:fillRect/>
          </a:stretch>
        </p:blipFill>
        <p:spPr>
          <a:xfrm>
            <a:off x="-540568" y="-668610"/>
            <a:ext cx="6624736" cy="7928401"/>
          </a:xfrm>
          <a:prstGeom prst="rect">
            <a:avLst/>
          </a:prstGeom>
        </p:spPr>
      </p:pic>
      <p:sp>
        <p:nvSpPr>
          <p:cNvPr id="5" name="4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6" name="5 - Εικόνα" descr="Νέα εικόνα.png">
            <a:hlinkClick r:id="rId3" action="ppaction://hlinksldjump"/>
          </p:cNvPr>
          <p:cNvPicPr>
            <a:picLocks noChangeAspect="1"/>
          </p:cNvPicPr>
          <p:nvPr/>
        </p:nvPicPr>
        <p:blipFill>
          <a:blip r:embed="rId4" cstate="print"/>
          <a:stretch>
            <a:fillRect/>
          </a:stretch>
        </p:blipFill>
        <p:spPr>
          <a:xfrm>
            <a:off x="8122140" y="4568704"/>
            <a:ext cx="1021860" cy="574796"/>
          </a:xfrm>
          <a:prstGeom prst="rect">
            <a:avLst/>
          </a:prstGeom>
        </p:spPr>
      </p:pic>
      <p:sp>
        <p:nvSpPr>
          <p:cNvPr id="7" name="6 - Δεξιό βέλος"/>
          <p:cNvSpPr/>
          <p:nvPr/>
        </p:nvSpPr>
        <p:spPr>
          <a:xfrm>
            <a:off x="6012160" y="2355726"/>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a:p>
        </p:txBody>
      </p:sp>
      <p:pic>
        <p:nvPicPr>
          <p:cNvPr id="8" name="7 - Εικόνα" descr="1211812349.png"/>
          <p:cNvPicPr>
            <a:picLocks noChangeAspect="1"/>
          </p:cNvPicPr>
          <p:nvPr/>
        </p:nvPicPr>
        <p:blipFill>
          <a:blip r:embed="rId5" cstate="print"/>
          <a:stretch>
            <a:fillRect/>
          </a:stretch>
        </p:blipFill>
        <p:spPr>
          <a:xfrm>
            <a:off x="6705600" y="1275606"/>
            <a:ext cx="2438400" cy="2438400"/>
          </a:xfrm>
          <a:prstGeom prst="rect">
            <a:avLst/>
          </a:prstGeom>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Newspaper.png">
            <a:hlinkClick r:id="rId2" action="ppaction://hlinksldjump"/>
          </p:cNvPr>
          <p:cNvPicPr>
            <a:picLocks noGrp="1" noChangeAspect="1"/>
          </p:cNvPicPr>
          <p:nvPr>
            <p:ph idx="1"/>
          </p:nvPr>
        </p:nvPicPr>
        <p:blipFill>
          <a:blip r:embed="rId3" cstate="print"/>
          <a:stretch>
            <a:fillRect/>
          </a:stretch>
        </p:blipFill>
        <p:spPr>
          <a:xfrm>
            <a:off x="971600" y="1779662"/>
            <a:ext cx="2270009" cy="1650915"/>
          </a:xfrm>
          <a:prstGeom prst="rect">
            <a:avLst/>
          </a:prstGeom>
        </p:spPr>
      </p:pic>
      <p:sp>
        <p:nvSpPr>
          <p:cNvPr id="6" name="5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7" name="6 - Εικόνα" descr="Νέα εικόνα (1).png">
            <a:hlinkClick r:id="rId4" action="ppaction://hlinksldjump"/>
          </p:cNvPr>
          <p:cNvPicPr>
            <a:picLocks noChangeAspect="1"/>
          </p:cNvPicPr>
          <p:nvPr/>
        </p:nvPicPr>
        <p:blipFill>
          <a:blip r:embed="rId5" cstate="print"/>
          <a:stretch>
            <a:fillRect/>
          </a:stretch>
        </p:blipFill>
        <p:spPr>
          <a:xfrm>
            <a:off x="8100392" y="4556470"/>
            <a:ext cx="1043608" cy="587030"/>
          </a:xfrm>
          <a:prstGeom prst="rect">
            <a:avLst/>
          </a:prstGeom>
        </p:spPr>
      </p:pic>
      <p:sp>
        <p:nvSpPr>
          <p:cNvPr id="8" name="5 - Δεξιό βέλος"/>
          <p:cNvSpPr/>
          <p:nvPr/>
        </p:nvSpPr>
        <p:spPr>
          <a:xfrm>
            <a:off x="3923928" y="2139702"/>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pic>
        <p:nvPicPr>
          <p:cNvPr id="9" name="8 - Εικόνα" descr="aggelia.jpg"/>
          <p:cNvPicPr>
            <a:picLocks noChangeAspect="1"/>
          </p:cNvPicPr>
          <p:nvPr/>
        </p:nvPicPr>
        <p:blipFill>
          <a:blip r:embed="rId6" cstate="print"/>
          <a:stretch>
            <a:fillRect/>
          </a:stretch>
        </p:blipFill>
        <p:spPr>
          <a:xfrm>
            <a:off x="5076056" y="1536634"/>
            <a:ext cx="3524706" cy="2202941"/>
          </a:xfrm>
          <a:prstGeom prst="rect">
            <a:avLst/>
          </a:prstGeom>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19715828669952820TheresaKnott_kitchen_base_cupboard.svg.med.png">
            <a:hlinkClick r:id="rId2" action="ppaction://hlinksldjump"/>
          </p:cNvPr>
          <p:cNvPicPr>
            <a:picLocks noGrp="1" noChangeAspect="1"/>
          </p:cNvPicPr>
          <p:nvPr>
            <p:ph idx="1"/>
          </p:nvPr>
        </p:nvPicPr>
        <p:blipFill>
          <a:blip r:embed="rId3" cstate="print"/>
          <a:stretch>
            <a:fillRect/>
          </a:stretch>
        </p:blipFill>
        <p:spPr>
          <a:xfrm rot="10800000">
            <a:off x="-1548680" y="-1388690"/>
            <a:ext cx="8036388" cy="6777355"/>
          </a:xfrm>
          <a:prstGeom prst="rect">
            <a:avLst/>
          </a:prstGeom>
        </p:spPr>
      </p:pic>
      <p:sp>
        <p:nvSpPr>
          <p:cNvPr id="5" name="4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6" name="5 - Εικόνα" descr="Νέα εικόνα (1).png">
            <a:hlinkClick r:id="rId4" action="ppaction://hlinksldjump"/>
          </p:cNvPr>
          <p:cNvPicPr>
            <a:picLocks noChangeAspect="1"/>
          </p:cNvPicPr>
          <p:nvPr/>
        </p:nvPicPr>
        <p:blipFill>
          <a:blip r:embed="rId5" cstate="print"/>
          <a:stretch>
            <a:fillRect/>
          </a:stretch>
        </p:blipFill>
        <p:spPr>
          <a:xfrm>
            <a:off x="8028384" y="4515966"/>
            <a:ext cx="1115616" cy="627534"/>
          </a:xfrm>
          <a:prstGeom prst="rect">
            <a:avLst/>
          </a:prstGeom>
        </p:spPr>
      </p:pic>
      <p:sp>
        <p:nvSpPr>
          <p:cNvPr id="7" name="6 - Δεξιό βέλος"/>
          <p:cNvSpPr/>
          <p:nvPr/>
        </p:nvSpPr>
        <p:spPr>
          <a:xfrm>
            <a:off x="6300192" y="2283718"/>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a:p>
        </p:txBody>
      </p:sp>
      <p:pic>
        <p:nvPicPr>
          <p:cNvPr id="8" name="7 - Εικόνα" descr="11655297_1154688424558030_95154862_n.jpg"/>
          <p:cNvPicPr>
            <a:picLocks noChangeAspect="1"/>
          </p:cNvPicPr>
          <p:nvPr/>
        </p:nvPicPr>
        <p:blipFill>
          <a:blip r:embed="rId6" cstate="print"/>
          <a:stretch>
            <a:fillRect/>
          </a:stretch>
        </p:blipFill>
        <p:spPr>
          <a:xfrm>
            <a:off x="7164288" y="1995686"/>
            <a:ext cx="1702519" cy="1362015"/>
          </a:xfrm>
          <a:prstGeom prst="rect">
            <a:avLst/>
          </a:prstGeom>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fishfry-recipebox-1024x918.png"/>
          <p:cNvPicPr>
            <a:picLocks noChangeAspect="1"/>
          </p:cNvPicPr>
          <p:nvPr/>
        </p:nvPicPr>
        <p:blipFill>
          <a:blip r:embed="rId2" cstate="print"/>
          <a:stretch>
            <a:fillRect/>
          </a:stretch>
        </p:blipFill>
        <p:spPr>
          <a:xfrm>
            <a:off x="539552" y="987574"/>
            <a:ext cx="3416159" cy="3062533"/>
          </a:xfrm>
          <a:prstGeom prst="rect">
            <a:avLst/>
          </a:prstGeom>
        </p:spPr>
      </p:pic>
      <p:sp>
        <p:nvSpPr>
          <p:cNvPr id="5" name="4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6" name="5 - Εικόνα" descr="Νέα εικόνα (2).png">
            <a:hlinkClick r:id="rId3" action="ppaction://hlinksldjump"/>
          </p:cNvPr>
          <p:cNvPicPr>
            <a:picLocks noChangeAspect="1"/>
          </p:cNvPicPr>
          <p:nvPr/>
        </p:nvPicPr>
        <p:blipFill>
          <a:blip r:embed="rId4" cstate="print"/>
          <a:stretch>
            <a:fillRect/>
          </a:stretch>
        </p:blipFill>
        <p:spPr>
          <a:xfrm>
            <a:off x="8122140" y="4568705"/>
            <a:ext cx="1021860" cy="574795"/>
          </a:xfrm>
          <a:prstGeom prst="rect">
            <a:avLst/>
          </a:prstGeom>
        </p:spPr>
      </p:pic>
      <p:sp>
        <p:nvSpPr>
          <p:cNvPr id="7" name="5 - Δεξιό βέλος"/>
          <p:cNvSpPr/>
          <p:nvPr/>
        </p:nvSpPr>
        <p:spPr>
          <a:xfrm>
            <a:off x="4067944" y="2283718"/>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pic>
        <p:nvPicPr>
          <p:cNvPr id="8" name="7 - Εικόνα" descr="11659966_1154708471222692_1479302454_o.jpg"/>
          <p:cNvPicPr>
            <a:picLocks noChangeAspect="1"/>
          </p:cNvPicPr>
          <p:nvPr/>
        </p:nvPicPr>
        <p:blipFill>
          <a:blip r:embed="rId5" cstate="print"/>
          <a:stretch>
            <a:fillRect/>
          </a:stretch>
        </p:blipFill>
        <p:spPr>
          <a:xfrm>
            <a:off x="5292080" y="1491630"/>
            <a:ext cx="3370390" cy="2238150"/>
          </a:xfrm>
          <a:prstGeom prst="rect">
            <a:avLst/>
          </a:prstGeom>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hopping_bag_PNG6389.png"/>
          <p:cNvPicPr>
            <a:picLocks noGrp="1" noChangeAspect="1"/>
          </p:cNvPicPr>
          <p:nvPr>
            <p:ph idx="1"/>
          </p:nvPr>
        </p:nvPicPr>
        <p:blipFill>
          <a:blip r:embed="rId2" cstate="print"/>
          <a:stretch>
            <a:fillRect/>
          </a:stretch>
        </p:blipFill>
        <p:spPr>
          <a:xfrm>
            <a:off x="755576" y="771550"/>
            <a:ext cx="3027381" cy="3560894"/>
          </a:xfrm>
          <a:prstGeom prst="rect">
            <a:avLst/>
          </a:prstGeom>
        </p:spPr>
      </p:pic>
      <p:sp>
        <p:nvSpPr>
          <p:cNvPr id="5" name="4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6" name="5 - Εικόνα" descr="Νέα εικόνα (2).png">
            <a:hlinkClick r:id="rId3" action="ppaction://hlinksldjump"/>
          </p:cNvPr>
          <p:cNvPicPr>
            <a:picLocks noChangeAspect="1"/>
          </p:cNvPicPr>
          <p:nvPr/>
        </p:nvPicPr>
        <p:blipFill>
          <a:blip r:embed="rId4" cstate="print"/>
          <a:stretch>
            <a:fillRect/>
          </a:stretch>
        </p:blipFill>
        <p:spPr>
          <a:xfrm>
            <a:off x="8122140" y="4568705"/>
            <a:ext cx="1021860" cy="574795"/>
          </a:xfrm>
          <a:prstGeom prst="rect">
            <a:avLst/>
          </a:prstGeom>
        </p:spPr>
      </p:pic>
      <p:sp>
        <p:nvSpPr>
          <p:cNvPr id="7" name="5 - Δεξιό βέλος"/>
          <p:cNvSpPr/>
          <p:nvPr/>
        </p:nvSpPr>
        <p:spPr>
          <a:xfrm>
            <a:off x="4247964" y="2319722"/>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pic>
        <p:nvPicPr>
          <p:cNvPr id="8" name="7 - Εικόνα" descr="11694249_1154711641222375_207748751_n.jpg">
            <a:hlinkClick r:id="rId5"/>
          </p:cNvPr>
          <p:cNvPicPr>
            <a:picLocks noChangeAspect="1"/>
          </p:cNvPicPr>
          <p:nvPr/>
        </p:nvPicPr>
        <p:blipFill>
          <a:blip r:embed="rId6" cstate="print"/>
          <a:stretch>
            <a:fillRect/>
          </a:stretch>
        </p:blipFill>
        <p:spPr>
          <a:xfrm rot="20044947">
            <a:off x="5203991" y="752758"/>
            <a:ext cx="1603248" cy="1613331"/>
          </a:xfrm>
          <a:prstGeom prst="rect">
            <a:avLst/>
          </a:prstGeom>
          <a:ln>
            <a:noFill/>
          </a:ln>
          <a:effectLst>
            <a:outerShdw blurRad="292100" dist="139700" dir="2700000" algn="tl" rotWithShape="0">
              <a:srgbClr val="333333">
                <a:alpha val="65000"/>
              </a:srgbClr>
            </a:outerShdw>
          </a:effectLst>
        </p:spPr>
      </p:pic>
      <p:pic>
        <p:nvPicPr>
          <p:cNvPr id="9" name="8 - Εικόνα" descr="11668061_1154713631222176_2083684520_n (1).jpg">
            <a:hlinkClick r:id="rId7"/>
          </p:cNvPr>
          <p:cNvPicPr>
            <a:picLocks noChangeAspect="1"/>
          </p:cNvPicPr>
          <p:nvPr/>
        </p:nvPicPr>
        <p:blipFill>
          <a:blip r:embed="rId8" cstate="print"/>
          <a:stretch>
            <a:fillRect/>
          </a:stretch>
        </p:blipFill>
        <p:spPr>
          <a:xfrm rot="1582083">
            <a:off x="6452694" y="2583856"/>
            <a:ext cx="1760984" cy="17477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mirror_by_jeatz_axl-d6jasqq.png">
            <a:hlinkClick r:id="rId2" action="ppaction://hlinksldjump"/>
          </p:cNvPr>
          <p:cNvPicPr>
            <a:picLocks noGrp="1" noChangeAspect="1"/>
          </p:cNvPicPr>
          <p:nvPr>
            <p:ph idx="1"/>
          </p:nvPr>
        </p:nvPicPr>
        <p:blipFill>
          <a:blip r:embed="rId3" cstate="print"/>
          <a:stretch>
            <a:fillRect/>
          </a:stretch>
        </p:blipFill>
        <p:spPr>
          <a:xfrm rot="232496" flipH="1">
            <a:off x="1186357" y="1547443"/>
            <a:ext cx="1724590" cy="2151923"/>
          </a:xfrm>
          <a:prstGeom prst="rect">
            <a:avLst/>
          </a:prstGeom>
        </p:spPr>
      </p:pic>
      <p:sp>
        <p:nvSpPr>
          <p:cNvPr id="5" name="4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6" name="5 - Εικόνα" descr="Νέα εικόνα (2).png">
            <a:hlinkClick r:id="rId4" action="ppaction://hlinksldjump"/>
          </p:cNvPr>
          <p:cNvPicPr>
            <a:picLocks noChangeAspect="1"/>
          </p:cNvPicPr>
          <p:nvPr/>
        </p:nvPicPr>
        <p:blipFill>
          <a:blip r:embed="rId5" cstate="print"/>
          <a:stretch>
            <a:fillRect/>
          </a:stretch>
        </p:blipFill>
        <p:spPr>
          <a:xfrm>
            <a:off x="8122140" y="4568705"/>
            <a:ext cx="1021860" cy="574795"/>
          </a:xfrm>
          <a:prstGeom prst="rect">
            <a:avLst/>
          </a:prstGeom>
        </p:spPr>
      </p:pic>
      <p:sp>
        <p:nvSpPr>
          <p:cNvPr id="7" name="5 - Δεξιό βέλος"/>
          <p:cNvSpPr/>
          <p:nvPr/>
        </p:nvSpPr>
        <p:spPr>
          <a:xfrm>
            <a:off x="3923928" y="2283718"/>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pic>
        <p:nvPicPr>
          <p:cNvPr id="8" name="7 - Εικόνα" descr="11654009_1154714341222105_1177562902_o.jpg"/>
          <p:cNvPicPr>
            <a:picLocks noChangeAspect="1"/>
          </p:cNvPicPr>
          <p:nvPr/>
        </p:nvPicPr>
        <p:blipFill>
          <a:blip r:embed="rId6" cstate="print"/>
          <a:srcRect l="3226" t="5238" r="3226" b="2945"/>
          <a:stretch>
            <a:fillRect/>
          </a:stretch>
        </p:blipFill>
        <p:spPr>
          <a:xfrm>
            <a:off x="5148064" y="1419622"/>
            <a:ext cx="3024336" cy="2190036"/>
          </a:xfrm>
          <a:prstGeom prst="rect">
            <a:avLst/>
          </a:prstGeom>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Notepaper_Vector_Clipart.png"/>
          <p:cNvPicPr>
            <a:picLocks noGrp="1" noChangeAspect="1"/>
          </p:cNvPicPr>
          <p:nvPr>
            <p:ph idx="1"/>
          </p:nvPr>
        </p:nvPicPr>
        <p:blipFill>
          <a:blip r:embed="rId2" cstate="print"/>
          <a:stretch>
            <a:fillRect/>
          </a:stretch>
        </p:blipFill>
        <p:spPr>
          <a:xfrm>
            <a:off x="395536" y="1707654"/>
            <a:ext cx="3326827" cy="2303872"/>
          </a:xfrm>
          <a:prstGeom prst="rect">
            <a:avLst/>
          </a:prstGeom>
        </p:spPr>
      </p:pic>
      <p:sp>
        <p:nvSpPr>
          <p:cNvPr id="5" name="4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6" name="5 - Εικόνα" descr="Νέα εικόνα (2).png">
            <a:hlinkClick r:id="rId3" action="ppaction://hlinksldjump"/>
          </p:cNvPr>
          <p:cNvPicPr>
            <a:picLocks noChangeAspect="1"/>
          </p:cNvPicPr>
          <p:nvPr/>
        </p:nvPicPr>
        <p:blipFill>
          <a:blip r:embed="rId4" cstate="print"/>
          <a:stretch>
            <a:fillRect/>
          </a:stretch>
        </p:blipFill>
        <p:spPr>
          <a:xfrm>
            <a:off x="8122140" y="4568705"/>
            <a:ext cx="1021860" cy="574795"/>
          </a:xfrm>
          <a:prstGeom prst="rect">
            <a:avLst/>
          </a:prstGeom>
        </p:spPr>
      </p:pic>
      <p:sp>
        <p:nvSpPr>
          <p:cNvPr id="7" name="5 - Δεξιό βέλος"/>
          <p:cNvSpPr/>
          <p:nvPr/>
        </p:nvSpPr>
        <p:spPr>
          <a:xfrm>
            <a:off x="4247964" y="2319722"/>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8" name="7 - TextBox"/>
          <p:cNvSpPr txBox="1"/>
          <p:nvPr/>
        </p:nvSpPr>
        <p:spPr>
          <a:xfrm>
            <a:off x="5436096" y="1635646"/>
            <a:ext cx="3312368" cy="1938992"/>
          </a:xfrm>
          <a:prstGeom prst="rect">
            <a:avLst/>
          </a:prstGeom>
          <a:noFill/>
        </p:spPr>
        <p:txBody>
          <a:bodyPr wrap="square" rtlCol="0">
            <a:spAutoFit/>
          </a:bodyPr>
          <a:lstStyle/>
          <a:p>
            <a:pPr>
              <a:buFont typeface="Wingdings" pitchFamily="2" charset="2"/>
              <a:buChar char="ü"/>
            </a:pPr>
            <a:r>
              <a:rPr lang="el-GR" sz="2400" i="1" dirty="0" smtClean="0"/>
              <a:t>Σούπερ μάρκετ</a:t>
            </a:r>
          </a:p>
          <a:p>
            <a:pPr>
              <a:buFont typeface="Wingdings" pitchFamily="2" charset="2"/>
              <a:buChar char="ü"/>
            </a:pPr>
            <a:r>
              <a:rPr lang="el-GR" sz="2400" i="1" dirty="0" smtClean="0"/>
              <a:t>Νοσοκομείο</a:t>
            </a:r>
          </a:p>
          <a:p>
            <a:pPr>
              <a:buFont typeface="Wingdings" pitchFamily="2" charset="2"/>
              <a:buChar char="ü"/>
            </a:pPr>
            <a:r>
              <a:rPr lang="el-GR" sz="2400" i="1" dirty="0" smtClean="0"/>
              <a:t>Εφορία</a:t>
            </a:r>
          </a:p>
          <a:p>
            <a:pPr>
              <a:buFont typeface="Wingdings" pitchFamily="2" charset="2"/>
              <a:buChar char="ü"/>
            </a:pPr>
            <a:r>
              <a:rPr lang="el-GR" sz="2400" i="1" dirty="0" smtClean="0"/>
              <a:t>Χρήστος</a:t>
            </a:r>
          </a:p>
          <a:p>
            <a:pPr>
              <a:buFont typeface="Wingdings" pitchFamily="2" charset="2"/>
              <a:buChar char="ü"/>
            </a:pPr>
            <a:r>
              <a:rPr lang="en-US" sz="2400" i="1" dirty="0" smtClean="0"/>
              <a:t>CD</a:t>
            </a:r>
            <a:endParaRPr lang="el-GR" sz="2400" i="1" dirty="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ages.jpg">
            <a:hlinkClick r:id="rId2" action="ppaction://hlinksldjump"/>
          </p:cNvPr>
          <p:cNvPicPr>
            <a:picLocks noGrp="1" noChangeAspect="1"/>
          </p:cNvPicPr>
          <p:nvPr>
            <p:ph idx="1"/>
          </p:nvPr>
        </p:nvPicPr>
        <p:blipFill>
          <a:blip r:embed="rId3" cstate="print"/>
          <a:stretch>
            <a:fillRect/>
          </a:stretch>
        </p:blipFill>
        <p:spPr>
          <a:xfrm>
            <a:off x="539552" y="1059582"/>
            <a:ext cx="3240360" cy="2503338"/>
          </a:xfrm>
          <a:prstGeom prst="rect">
            <a:avLst/>
          </a:prstGeom>
        </p:spPr>
      </p:pic>
      <p:sp>
        <p:nvSpPr>
          <p:cNvPr id="5" name="4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6" name="5 - Εικόνα" descr="Νέα εικόνα (2).png">
            <a:hlinkClick r:id="rId4" action="ppaction://hlinksldjump"/>
          </p:cNvPr>
          <p:cNvPicPr>
            <a:picLocks noChangeAspect="1"/>
          </p:cNvPicPr>
          <p:nvPr/>
        </p:nvPicPr>
        <p:blipFill>
          <a:blip r:embed="rId5" cstate="print"/>
          <a:stretch>
            <a:fillRect/>
          </a:stretch>
        </p:blipFill>
        <p:spPr>
          <a:xfrm>
            <a:off x="8122140" y="4568705"/>
            <a:ext cx="1021860" cy="574795"/>
          </a:xfrm>
          <a:prstGeom prst="rect">
            <a:avLst/>
          </a:prstGeom>
        </p:spPr>
      </p:pic>
      <p:sp>
        <p:nvSpPr>
          <p:cNvPr id="7" name="5 - Δεξιό βέλος"/>
          <p:cNvSpPr/>
          <p:nvPr/>
        </p:nvSpPr>
        <p:spPr>
          <a:xfrm>
            <a:off x="4283968" y="2139702"/>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8" name="7 - TextBox"/>
          <p:cNvSpPr txBox="1"/>
          <p:nvPr/>
        </p:nvSpPr>
        <p:spPr>
          <a:xfrm>
            <a:off x="5796136" y="2067694"/>
            <a:ext cx="2088232" cy="646331"/>
          </a:xfrm>
          <a:prstGeom prst="rect">
            <a:avLst/>
          </a:prstGeom>
          <a:noFill/>
        </p:spPr>
        <p:txBody>
          <a:bodyPr wrap="square" rtlCol="0">
            <a:spAutoFit/>
          </a:bodyPr>
          <a:lstStyle/>
          <a:p>
            <a:r>
              <a:rPr lang="el-GR" i="1" dirty="0" smtClean="0"/>
              <a:t>«Πιστοποιητικό αριστείας» </a:t>
            </a:r>
            <a:endParaRPr lang="el-GR" i="1" dirty="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yckbgKzcE.png">
            <a:hlinkClick r:id="rId2" action="ppaction://hlinksldjump"/>
          </p:cNvPr>
          <p:cNvPicPr>
            <a:picLocks noGrp="1" noChangeAspect="1"/>
          </p:cNvPicPr>
          <p:nvPr>
            <p:ph idx="1"/>
          </p:nvPr>
        </p:nvPicPr>
        <p:blipFill>
          <a:blip r:embed="rId3" cstate="print"/>
          <a:stretch>
            <a:fillRect/>
          </a:stretch>
        </p:blipFill>
        <p:spPr>
          <a:xfrm>
            <a:off x="-2268760" y="-308570"/>
            <a:ext cx="7848871" cy="8609366"/>
          </a:xfrm>
          <a:prstGeom prst="rect">
            <a:avLst/>
          </a:prstGeom>
        </p:spPr>
      </p:pic>
      <p:sp>
        <p:nvSpPr>
          <p:cNvPr id="5" name="4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6" name="5 - Εικόνα" descr="Νέα εικόνα (2).png">
            <a:hlinkClick r:id="rId4" action="ppaction://hlinksldjump"/>
          </p:cNvPr>
          <p:cNvPicPr>
            <a:picLocks noChangeAspect="1"/>
          </p:cNvPicPr>
          <p:nvPr/>
        </p:nvPicPr>
        <p:blipFill>
          <a:blip r:embed="rId5" cstate="print"/>
          <a:stretch>
            <a:fillRect/>
          </a:stretch>
        </p:blipFill>
        <p:spPr>
          <a:xfrm>
            <a:off x="8100392" y="4556471"/>
            <a:ext cx="1043608" cy="587029"/>
          </a:xfrm>
          <a:prstGeom prst="rect">
            <a:avLst/>
          </a:prstGeom>
        </p:spPr>
      </p:pic>
      <p:sp>
        <p:nvSpPr>
          <p:cNvPr id="7" name="6 - Δεξιό βέλος"/>
          <p:cNvSpPr/>
          <p:nvPr/>
        </p:nvSpPr>
        <p:spPr>
          <a:xfrm>
            <a:off x="5220072" y="2355726"/>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a:p>
        </p:txBody>
      </p:sp>
      <p:pic>
        <p:nvPicPr>
          <p:cNvPr id="8" name="7 - Εικόνα" descr="Safe.png"/>
          <p:cNvPicPr>
            <a:picLocks noChangeAspect="1"/>
          </p:cNvPicPr>
          <p:nvPr/>
        </p:nvPicPr>
        <p:blipFill>
          <a:blip r:embed="rId6" cstate="print"/>
          <a:stretch>
            <a:fillRect/>
          </a:stretch>
        </p:blipFill>
        <p:spPr>
          <a:xfrm>
            <a:off x="6444208" y="1635646"/>
            <a:ext cx="1983739" cy="2226978"/>
          </a:xfrm>
          <a:prstGeom prst="rect">
            <a:avLst/>
          </a:prstGeom>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5" name="4 - Θέση περιεχομένου" descr="Dictionary-icon.png"/>
          <p:cNvPicPr>
            <a:picLocks noGrp="1" noChangeAspect="1"/>
          </p:cNvPicPr>
          <p:nvPr>
            <p:ph idx="1"/>
          </p:nvPr>
        </p:nvPicPr>
        <p:blipFill>
          <a:blip r:embed="rId2" cstate="print"/>
          <a:stretch>
            <a:fillRect/>
          </a:stretch>
        </p:blipFill>
        <p:spPr>
          <a:xfrm>
            <a:off x="899592" y="1419622"/>
            <a:ext cx="2193610" cy="2193610"/>
          </a:xfrm>
          <a:prstGeom prst="rect">
            <a:avLst/>
          </a:prstGeom>
        </p:spPr>
      </p:pic>
      <p:pic>
        <p:nvPicPr>
          <p:cNvPr id="6" name="5 - Εικόνα" descr="Νέα εικόνα (3).png">
            <a:hlinkClick r:id="rId3" action="ppaction://hlinksldjump"/>
          </p:cNvPr>
          <p:cNvPicPr>
            <a:picLocks noChangeAspect="1"/>
          </p:cNvPicPr>
          <p:nvPr/>
        </p:nvPicPr>
        <p:blipFill>
          <a:blip r:embed="rId4" cstate="print"/>
          <a:stretch>
            <a:fillRect/>
          </a:stretch>
        </p:blipFill>
        <p:spPr>
          <a:xfrm>
            <a:off x="8082136" y="4546202"/>
            <a:ext cx="1061864" cy="597298"/>
          </a:xfrm>
          <a:prstGeom prst="rect">
            <a:avLst/>
          </a:prstGeom>
        </p:spPr>
      </p:pic>
      <p:sp>
        <p:nvSpPr>
          <p:cNvPr id="7" name="6 - Δεξιό βέλος"/>
          <p:cNvSpPr/>
          <p:nvPr/>
        </p:nvSpPr>
        <p:spPr>
          <a:xfrm>
            <a:off x="4139952" y="1995686"/>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a:p>
        </p:txBody>
      </p:sp>
      <p:pic>
        <p:nvPicPr>
          <p:cNvPr id="9" name="8 - Εικόνα" descr="11692965_1154701034556769_2141569961_n.jpg"/>
          <p:cNvPicPr>
            <a:picLocks noChangeAspect="1"/>
          </p:cNvPicPr>
          <p:nvPr/>
        </p:nvPicPr>
        <p:blipFill>
          <a:blip r:embed="rId5" cstate="print"/>
          <a:stretch>
            <a:fillRect/>
          </a:stretch>
        </p:blipFill>
        <p:spPr>
          <a:xfrm>
            <a:off x="5652120" y="1059582"/>
            <a:ext cx="1901039" cy="2835027"/>
          </a:xfrm>
          <a:prstGeom prst="rect">
            <a:avLst/>
          </a:prstGeom>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71577"/>
            <a:ext cx="3790950" cy="3790950"/>
          </a:xfrm>
          <a:prstGeom prst="rect">
            <a:avLst/>
          </a:prstGeom>
        </p:spPr>
      </p:pic>
      <p:sp>
        <p:nvSpPr>
          <p:cNvPr id="9" name="Υπότιτλος 8"/>
          <p:cNvSpPr>
            <a:spLocks noGrp="1"/>
          </p:cNvSpPr>
          <p:nvPr>
            <p:ph type="subTitle" idx="1"/>
          </p:nvPr>
        </p:nvSpPr>
        <p:spPr>
          <a:xfrm>
            <a:off x="3779912" y="897260"/>
            <a:ext cx="5040560" cy="3258666"/>
          </a:xfrm>
        </p:spPr>
        <p:txBody>
          <a:bodyPr>
            <a:normAutofit fontScale="62500" lnSpcReduction="20000"/>
          </a:bodyPr>
          <a:lstStyle/>
          <a:p>
            <a:pPr algn="l"/>
            <a:r>
              <a:rPr lang="el-GR" i="1" dirty="0">
                <a:effectLst>
                  <a:outerShdw blurRad="38100" dist="38100" dir="2700000" algn="tl">
                    <a:srgbClr val="000000">
                      <a:alpha val="43137"/>
                    </a:srgbClr>
                  </a:outerShdw>
                </a:effectLst>
                <a:latin typeface="Arial Narrow" pitchFamily="34" charset="0"/>
              </a:rPr>
              <a:t>Ο μικρός Γιώργος έφτασε πριν λίγες ώρες </a:t>
            </a:r>
            <a:r>
              <a:rPr lang="el-GR" i="1" dirty="0" smtClean="0">
                <a:effectLst>
                  <a:outerShdw blurRad="38100" dist="38100" dir="2700000" algn="tl">
                    <a:srgbClr val="000000">
                      <a:alpha val="43137"/>
                    </a:srgbClr>
                  </a:outerShdw>
                </a:effectLst>
                <a:latin typeface="Arial Narrow" pitchFamily="34" charset="0"/>
              </a:rPr>
              <a:t>στο σπίτι </a:t>
            </a:r>
            <a:endParaRPr lang="el-GR" i="1" dirty="0">
              <a:effectLst>
                <a:outerShdw blurRad="38100" dist="38100" dir="2700000" algn="tl">
                  <a:srgbClr val="000000">
                    <a:alpha val="43137"/>
                  </a:srgbClr>
                </a:outerShdw>
              </a:effectLst>
              <a:latin typeface="Arial Narrow" pitchFamily="34" charset="0"/>
            </a:endParaRPr>
          </a:p>
          <a:p>
            <a:pPr algn="l"/>
            <a:r>
              <a:rPr lang="el-GR" i="1" dirty="0">
                <a:effectLst>
                  <a:outerShdw blurRad="38100" dist="38100" dir="2700000" algn="tl">
                    <a:srgbClr val="000000">
                      <a:alpha val="43137"/>
                    </a:srgbClr>
                  </a:outerShdw>
                </a:effectLst>
                <a:latin typeface="Arial Narrow" pitchFamily="34" charset="0"/>
              </a:rPr>
              <a:t>του θείου του για να περάσει το Σαββατοκύριακο.</a:t>
            </a:r>
          </a:p>
          <a:p>
            <a:pPr algn="l"/>
            <a:r>
              <a:rPr lang="el-GR" i="1" dirty="0">
                <a:effectLst>
                  <a:outerShdw blurRad="38100" dist="38100" dir="2700000" algn="tl">
                    <a:srgbClr val="000000">
                      <a:alpha val="43137"/>
                    </a:srgbClr>
                  </a:outerShdw>
                </a:effectLst>
                <a:latin typeface="Arial Narrow" pitchFamily="34" charset="0"/>
              </a:rPr>
              <a:t>Ο θείος του παντρεύτηκε πρόσφατα  και αυτές</a:t>
            </a:r>
          </a:p>
          <a:p>
            <a:pPr algn="l"/>
            <a:r>
              <a:rPr lang="el-GR" i="1" dirty="0">
                <a:effectLst>
                  <a:outerShdw blurRad="38100" dist="38100" dir="2700000" algn="tl">
                    <a:srgbClr val="000000">
                      <a:alpha val="43137"/>
                    </a:srgbClr>
                  </a:outerShdw>
                </a:effectLst>
                <a:latin typeface="Arial Narrow" pitchFamily="34" charset="0"/>
              </a:rPr>
              <a:t>τις μέρες θα έχει την ευκαιρία να γνωρίσει καλύτερα </a:t>
            </a:r>
          </a:p>
          <a:p>
            <a:pPr algn="l"/>
            <a:r>
              <a:rPr lang="el-GR" i="1" dirty="0">
                <a:effectLst>
                  <a:outerShdw blurRad="38100" dist="38100" dir="2700000" algn="tl">
                    <a:srgbClr val="000000">
                      <a:alpha val="43137"/>
                    </a:srgbClr>
                  </a:outerShdw>
                </a:effectLst>
                <a:latin typeface="Arial Narrow" pitchFamily="34" charset="0"/>
              </a:rPr>
              <a:t>την καινούρια του θεία. Δεν ξέρει πολλά για εκείνη. </a:t>
            </a:r>
          </a:p>
          <a:p>
            <a:pPr algn="l"/>
            <a:r>
              <a:rPr lang="el-GR" i="1" dirty="0">
                <a:effectLst>
                  <a:outerShdw blurRad="38100" dist="38100" dir="2700000" algn="tl">
                    <a:srgbClr val="000000">
                      <a:alpha val="43137"/>
                    </a:srgbClr>
                  </a:outerShdw>
                </a:effectLst>
                <a:latin typeface="Arial Narrow" pitchFamily="34" charset="0"/>
              </a:rPr>
              <a:t>Μόνο ότι έχει έρθει από πολύ μακριά…</a:t>
            </a:r>
          </a:p>
          <a:p>
            <a:pPr algn="l"/>
            <a:endParaRPr lang="el-GR" i="1" dirty="0">
              <a:effectLst>
                <a:outerShdw blurRad="38100" dist="38100" dir="2700000" algn="tl">
                  <a:srgbClr val="000000">
                    <a:alpha val="43137"/>
                  </a:srgbClr>
                </a:outerShdw>
              </a:effectLst>
              <a:latin typeface="Arial Narrow" pitchFamily="34" charset="0"/>
            </a:endParaRPr>
          </a:p>
          <a:p>
            <a:pPr algn="l"/>
            <a:r>
              <a:rPr lang="el-GR" i="1" dirty="0">
                <a:effectLst>
                  <a:outerShdw blurRad="38100" dist="38100" dir="2700000" algn="tl">
                    <a:srgbClr val="000000">
                      <a:alpha val="43137"/>
                    </a:srgbClr>
                  </a:outerShdw>
                </a:effectLst>
                <a:latin typeface="Arial Narrow" pitchFamily="34" charset="0"/>
              </a:rPr>
              <a:t>Είναι μεσημέρι και όλοι ξεκουράζονται στα </a:t>
            </a:r>
          </a:p>
          <a:p>
            <a:pPr algn="l"/>
            <a:r>
              <a:rPr lang="el-GR" i="1" dirty="0">
                <a:effectLst>
                  <a:outerShdw blurRad="38100" dist="38100" dir="2700000" algn="tl">
                    <a:srgbClr val="000000">
                      <a:alpha val="43137"/>
                    </a:srgbClr>
                  </a:outerShdw>
                </a:effectLst>
                <a:latin typeface="Arial Narrow" pitchFamily="34" charset="0"/>
              </a:rPr>
              <a:t>δωμάτιά τους, εκτός απ’ το Γιώργο…</a:t>
            </a:r>
          </a:p>
          <a:p>
            <a:pPr algn="l"/>
            <a:endParaRPr lang="el-GR" i="1" dirty="0">
              <a:effectLst>
                <a:outerShdw blurRad="38100" dist="38100" dir="2700000" algn="tl">
                  <a:srgbClr val="000000">
                    <a:alpha val="43137"/>
                  </a:srgbClr>
                </a:outerShdw>
              </a:effectLst>
              <a:latin typeface="Arial Narrow" pitchFamily="34"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Gold_medal.png"/>
          <p:cNvPicPr>
            <a:picLocks noChangeAspect="1"/>
          </p:cNvPicPr>
          <p:nvPr/>
        </p:nvPicPr>
        <p:blipFill>
          <a:blip r:embed="rId2" cstate="print"/>
          <a:stretch>
            <a:fillRect/>
          </a:stretch>
        </p:blipFill>
        <p:spPr>
          <a:xfrm>
            <a:off x="1063093" y="1428586"/>
            <a:ext cx="1682124" cy="2072855"/>
          </a:xfrm>
          <a:prstGeom prst="rect">
            <a:avLst/>
          </a:prstGeom>
        </p:spPr>
      </p:pic>
      <p:pic>
        <p:nvPicPr>
          <p:cNvPr id="5" name="4 - Εικόνα" descr="Νέα εικόνα (3).png">
            <a:hlinkClick r:id="rId3" action="ppaction://hlinksldjump"/>
          </p:cNvPr>
          <p:cNvPicPr>
            <a:picLocks noChangeAspect="1"/>
          </p:cNvPicPr>
          <p:nvPr/>
        </p:nvPicPr>
        <p:blipFill>
          <a:blip r:embed="rId4" cstate="print"/>
          <a:stretch>
            <a:fillRect/>
          </a:stretch>
        </p:blipFill>
        <p:spPr>
          <a:xfrm>
            <a:off x="8082136" y="4546202"/>
            <a:ext cx="1061864" cy="597298"/>
          </a:xfrm>
          <a:prstGeom prst="rect">
            <a:avLst/>
          </a:prstGeom>
        </p:spPr>
      </p:pic>
      <p:sp>
        <p:nvSpPr>
          <p:cNvPr id="6" name="5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
        <p:nvSpPr>
          <p:cNvPr id="8" name="7 - Δεξιό βέλος"/>
          <p:cNvSpPr/>
          <p:nvPr/>
        </p:nvSpPr>
        <p:spPr>
          <a:xfrm>
            <a:off x="4139952" y="1995686"/>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a:p>
        </p:txBody>
      </p:sp>
      <p:sp>
        <p:nvSpPr>
          <p:cNvPr id="7" name="6 - TextBox"/>
          <p:cNvSpPr txBox="1"/>
          <p:nvPr/>
        </p:nvSpPr>
        <p:spPr>
          <a:xfrm>
            <a:off x="5580112" y="1635646"/>
            <a:ext cx="2520280" cy="2031325"/>
          </a:xfrm>
          <a:prstGeom prst="rect">
            <a:avLst/>
          </a:prstGeom>
          <a:noFill/>
        </p:spPr>
        <p:txBody>
          <a:bodyPr wrap="square" rtlCol="0">
            <a:spAutoFit/>
          </a:bodyPr>
          <a:lstStyle/>
          <a:p>
            <a:pPr algn="ctr"/>
            <a:r>
              <a:rPr lang="en-US" i="1" dirty="0" smtClean="0">
                <a:latin typeface="Arial Narrow" pitchFamily="34" charset="0"/>
              </a:rPr>
              <a:t> XXV</a:t>
            </a:r>
            <a:endParaRPr lang="el-GR" i="1" dirty="0" smtClean="0">
              <a:latin typeface="Arial Narrow" pitchFamily="34" charset="0"/>
            </a:endParaRPr>
          </a:p>
          <a:p>
            <a:pPr algn="ctr"/>
            <a:endParaRPr lang="el-GR" i="1" dirty="0">
              <a:latin typeface="Arial Narrow" pitchFamily="34" charset="0"/>
            </a:endParaRPr>
          </a:p>
          <a:p>
            <a:pPr algn="ctr"/>
            <a:r>
              <a:rPr lang="en-US" i="1" dirty="0" smtClean="0">
                <a:latin typeface="Arial Narrow" pitchFamily="34" charset="0"/>
              </a:rPr>
              <a:t> </a:t>
            </a:r>
            <a:r>
              <a:rPr lang="en-US" i="1" dirty="0" smtClean="0">
                <a:latin typeface="Arial Narrow" pitchFamily="34" charset="0"/>
              </a:rPr>
              <a:t>OLYMPIADA</a:t>
            </a:r>
          </a:p>
          <a:p>
            <a:pPr algn="ctr"/>
            <a:endParaRPr lang="en-US" i="1" dirty="0" smtClean="0">
              <a:latin typeface="Arial Narrow" pitchFamily="34" charset="0"/>
            </a:endParaRPr>
          </a:p>
          <a:p>
            <a:pPr algn="ctr"/>
            <a:r>
              <a:rPr lang="en-US" i="1" dirty="0" smtClean="0">
                <a:latin typeface="Arial Narrow" pitchFamily="34" charset="0"/>
              </a:rPr>
              <a:t>BARCELONA </a:t>
            </a:r>
          </a:p>
          <a:p>
            <a:pPr algn="ctr"/>
            <a:endParaRPr lang="en-US" i="1" dirty="0" smtClean="0">
              <a:latin typeface="Arial Narrow" pitchFamily="34" charset="0"/>
            </a:endParaRPr>
          </a:p>
          <a:p>
            <a:pPr algn="ctr"/>
            <a:r>
              <a:rPr lang="en-US" i="1" dirty="0" smtClean="0">
                <a:latin typeface="Arial Narrow" pitchFamily="34" charset="0"/>
              </a:rPr>
              <a:t>1</a:t>
            </a:r>
            <a:r>
              <a:rPr lang="el-GR" i="1" dirty="0" smtClean="0">
                <a:latin typeface="Arial Narrow" pitchFamily="34" charset="0"/>
              </a:rPr>
              <a:t> </a:t>
            </a:r>
            <a:r>
              <a:rPr lang="en-US" i="1" dirty="0" smtClean="0">
                <a:latin typeface="Arial Narrow" pitchFamily="34" charset="0"/>
              </a:rPr>
              <a:t>9</a:t>
            </a:r>
            <a:r>
              <a:rPr lang="el-GR" i="1" dirty="0" smtClean="0">
                <a:latin typeface="Arial Narrow" pitchFamily="34" charset="0"/>
              </a:rPr>
              <a:t> </a:t>
            </a:r>
            <a:r>
              <a:rPr lang="en-US" i="1" dirty="0" smtClean="0">
                <a:latin typeface="Arial Narrow" pitchFamily="34" charset="0"/>
              </a:rPr>
              <a:t>9</a:t>
            </a:r>
            <a:r>
              <a:rPr lang="el-GR" i="1" dirty="0" smtClean="0">
                <a:latin typeface="Arial Narrow" pitchFamily="34" charset="0"/>
              </a:rPr>
              <a:t> </a:t>
            </a:r>
            <a:r>
              <a:rPr lang="en-US" i="1" dirty="0" smtClean="0">
                <a:latin typeface="Arial Narrow" pitchFamily="34" charset="0"/>
              </a:rPr>
              <a:t>2</a:t>
            </a:r>
            <a:endParaRPr lang="el-GR" i="1" dirty="0">
              <a:latin typeface="Arial Narrow" pitchFamily="34" charset="0"/>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iary_book_large.8560274c9e1194f4dacd5fcb538033c5176259be.png">
            <a:hlinkClick r:id="rId2" action="ppaction://hlinksldjump"/>
          </p:cNvPr>
          <p:cNvPicPr>
            <a:picLocks noGrp="1" noChangeAspect="1"/>
          </p:cNvPicPr>
          <p:nvPr>
            <p:ph idx="1"/>
          </p:nvPr>
        </p:nvPicPr>
        <p:blipFill>
          <a:blip r:embed="rId3" cstate="print"/>
          <a:stretch>
            <a:fillRect/>
          </a:stretch>
        </p:blipFill>
        <p:spPr>
          <a:xfrm>
            <a:off x="683568" y="915566"/>
            <a:ext cx="2935757" cy="2935757"/>
          </a:xfrm>
          <a:prstGeom prst="rect">
            <a:avLst/>
          </a:prstGeom>
        </p:spPr>
      </p:pic>
      <p:pic>
        <p:nvPicPr>
          <p:cNvPr id="5" name="4 - Εικόνα" descr="Νέα εικόνα (3).png">
            <a:hlinkClick r:id="rId4" action="ppaction://hlinksldjump"/>
          </p:cNvPr>
          <p:cNvPicPr>
            <a:picLocks noChangeAspect="1"/>
          </p:cNvPicPr>
          <p:nvPr/>
        </p:nvPicPr>
        <p:blipFill>
          <a:blip r:embed="rId5" cstate="print"/>
          <a:stretch>
            <a:fillRect/>
          </a:stretch>
        </p:blipFill>
        <p:spPr>
          <a:xfrm>
            <a:off x="8082136" y="4546202"/>
            <a:ext cx="1061864" cy="597298"/>
          </a:xfrm>
          <a:prstGeom prst="rect">
            <a:avLst/>
          </a:prstGeom>
        </p:spPr>
      </p:pic>
      <p:sp>
        <p:nvSpPr>
          <p:cNvPr id="6" name="5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
        <p:nvSpPr>
          <p:cNvPr id="7" name="6 - Δεξιό βέλος"/>
          <p:cNvSpPr/>
          <p:nvPr/>
        </p:nvSpPr>
        <p:spPr>
          <a:xfrm>
            <a:off x="4139952" y="1995686"/>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a:p>
        </p:txBody>
      </p:sp>
      <p:sp>
        <p:nvSpPr>
          <p:cNvPr id="8" name="7 - TextBox"/>
          <p:cNvSpPr txBox="1"/>
          <p:nvPr/>
        </p:nvSpPr>
        <p:spPr>
          <a:xfrm>
            <a:off x="5220072" y="843558"/>
            <a:ext cx="2736304" cy="3416320"/>
          </a:xfrm>
          <a:prstGeom prst="rect">
            <a:avLst/>
          </a:prstGeom>
          <a:noFill/>
        </p:spPr>
        <p:txBody>
          <a:bodyPr wrap="square" rtlCol="0">
            <a:spAutoFit/>
          </a:bodyPr>
          <a:lstStyle/>
          <a:p>
            <a:r>
              <a:rPr lang="el-GR" i="1" dirty="0" smtClean="0"/>
              <a:t>«Σήμερα μετακομίσαμε. Μου αρέσει το καινούργιο μας σπίτι. Είναι μεγαλύτερο και πιο φωτεινό. Βέβαια δεν είναι τόσο ήσυχο όσο το παλιό. Δίπλα ακριβώς είναι ένα πολύ μεγάλο εργοστάσιο. Το σχολείο μου όμως είναι πολύ κοντά από εδώ. Ανυπομονώ να πάω αύριο». </a:t>
            </a:r>
            <a:endParaRPr lang="el-GR" i="1" dirty="0"/>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lipart-letters-free-jix5pyGiE.png">
            <a:hlinkClick r:id="rId2" action="ppaction://hlinksldjump"/>
          </p:cNvPr>
          <p:cNvPicPr>
            <a:picLocks noGrp="1" noChangeAspect="1"/>
          </p:cNvPicPr>
          <p:nvPr>
            <p:ph idx="1"/>
          </p:nvPr>
        </p:nvPicPr>
        <p:blipFill>
          <a:blip r:embed="rId3" cstate="print"/>
          <a:stretch>
            <a:fillRect/>
          </a:stretch>
        </p:blipFill>
        <p:spPr>
          <a:xfrm>
            <a:off x="251520" y="1347614"/>
            <a:ext cx="3306490" cy="2645192"/>
          </a:xfrm>
          <a:prstGeom prst="rect">
            <a:avLst/>
          </a:prstGeom>
        </p:spPr>
      </p:pic>
      <p:sp>
        <p:nvSpPr>
          <p:cNvPr id="5" name="4 - TextBox"/>
          <p:cNvSpPr txBox="1"/>
          <p:nvPr/>
        </p:nvSpPr>
        <p:spPr>
          <a:xfrm>
            <a:off x="5652120" y="1563638"/>
            <a:ext cx="2664296" cy="1754326"/>
          </a:xfrm>
          <a:prstGeom prst="rect">
            <a:avLst/>
          </a:prstGeom>
          <a:noFill/>
        </p:spPr>
        <p:txBody>
          <a:bodyPr wrap="square" rtlCol="0">
            <a:spAutoFit/>
          </a:bodyPr>
          <a:lstStyle/>
          <a:p>
            <a:r>
              <a:rPr lang="el-GR" i="1" dirty="0" smtClean="0"/>
              <a:t>«Ξέρεις ότι δεν θα σου έκανα ποτέ κακό. Τουλάχιστον άφησέ να σου εξηγήσω. Συγνώμη…</a:t>
            </a:r>
          </a:p>
          <a:p>
            <a:endParaRPr lang="el-GR" i="1" dirty="0" smtClean="0"/>
          </a:p>
          <a:p>
            <a:r>
              <a:rPr lang="el-GR" i="1" dirty="0" smtClean="0"/>
              <a:t> Νίκη»</a:t>
            </a:r>
            <a:endParaRPr lang="el-GR" i="1" dirty="0"/>
          </a:p>
        </p:txBody>
      </p:sp>
      <p:sp>
        <p:nvSpPr>
          <p:cNvPr id="6" name="5 - Δεξιό βέλος"/>
          <p:cNvSpPr/>
          <p:nvPr/>
        </p:nvSpPr>
        <p:spPr>
          <a:xfrm>
            <a:off x="4139952" y="1995686"/>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a:p>
        </p:txBody>
      </p:sp>
      <p:pic>
        <p:nvPicPr>
          <p:cNvPr id="8" name="7 - Εικόνα" descr="Νέα εικόνα.png">
            <a:hlinkClick r:id="rId4" action="ppaction://hlinksldjump"/>
          </p:cNvPr>
          <p:cNvPicPr>
            <a:picLocks noChangeAspect="1"/>
          </p:cNvPicPr>
          <p:nvPr/>
        </p:nvPicPr>
        <p:blipFill>
          <a:blip r:embed="rId5" cstate="print"/>
          <a:stretch>
            <a:fillRect/>
          </a:stretch>
        </p:blipFill>
        <p:spPr>
          <a:xfrm>
            <a:off x="8122140" y="4568704"/>
            <a:ext cx="1021860" cy="574796"/>
          </a:xfrm>
          <a:prstGeom prst="rect">
            <a:avLst/>
          </a:prstGeom>
        </p:spPr>
      </p:pic>
      <p:sp>
        <p:nvSpPr>
          <p:cNvPr id="9" name="8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clipart-letters-free-jix5pyGiE.png"/>
          <p:cNvPicPr>
            <a:picLocks noChangeAspect="1"/>
          </p:cNvPicPr>
          <p:nvPr/>
        </p:nvPicPr>
        <p:blipFill>
          <a:blip r:embed="rId2" cstate="print"/>
          <a:stretch>
            <a:fillRect/>
          </a:stretch>
        </p:blipFill>
        <p:spPr>
          <a:xfrm>
            <a:off x="323528" y="1131590"/>
            <a:ext cx="3289548" cy="2631638"/>
          </a:xfrm>
          <a:prstGeom prst="rect">
            <a:avLst/>
          </a:prstGeom>
        </p:spPr>
      </p:pic>
      <p:sp>
        <p:nvSpPr>
          <p:cNvPr id="5" name="4 - Δεξιό βέλος"/>
          <p:cNvSpPr/>
          <p:nvPr/>
        </p:nvSpPr>
        <p:spPr>
          <a:xfrm>
            <a:off x="4211960" y="1995686"/>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a:p>
        </p:txBody>
      </p:sp>
      <p:sp>
        <p:nvSpPr>
          <p:cNvPr id="6" name="5 - TextBox"/>
          <p:cNvSpPr txBox="1"/>
          <p:nvPr/>
        </p:nvSpPr>
        <p:spPr>
          <a:xfrm>
            <a:off x="5652120" y="2067694"/>
            <a:ext cx="2160240" cy="369332"/>
          </a:xfrm>
          <a:prstGeom prst="rect">
            <a:avLst/>
          </a:prstGeom>
          <a:noFill/>
        </p:spPr>
        <p:txBody>
          <a:bodyPr wrap="square" rtlCol="0">
            <a:spAutoFit/>
          </a:bodyPr>
          <a:lstStyle/>
          <a:p>
            <a:r>
              <a:rPr lang="el-GR" i="1" dirty="0" smtClean="0">
                <a:latin typeface="Arial Narrow" pitchFamily="34" charset="0"/>
              </a:rPr>
              <a:t>«Γερμανία 1980»</a:t>
            </a:r>
            <a:endParaRPr lang="el-GR" i="1" dirty="0">
              <a:latin typeface="Arial Narrow" pitchFamily="34" charset="0"/>
            </a:endParaRPr>
          </a:p>
        </p:txBody>
      </p:sp>
      <p:pic>
        <p:nvPicPr>
          <p:cNvPr id="7" name="6 - Εικόνα" descr="Νέα εικόνα (3).png">
            <a:hlinkClick r:id="rId3" action="ppaction://hlinksldjump"/>
          </p:cNvPr>
          <p:cNvPicPr>
            <a:picLocks noChangeAspect="1"/>
          </p:cNvPicPr>
          <p:nvPr/>
        </p:nvPicPr>
        <p:blipFill>
          <a:blip r:embed="rId4" cstate="print"/>
          <a:stretch>
            <a:fillRect/>
          </a:stretch>
        </p:blipFill>
        <p:spPr>
          <a:xfrm>
            <a:off x="8082136" y="4546202"/>
            <a:ext cx="1061864" cy="597298"/>
          </a:xfrm>
          <a:prstGeom prst="rect">
            <a:avLst/>
          </a:prstGeom>
        </p:spPr>
      </p:pic>
      <p:sp>
        <p:nvSpPr>
          <p:cNvPr id="8" name="7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lstStyle/>
          <a:p>
            <a:endParaRPr lang="el-GR"/>
          </a:p>
        </p:txBody>
      </p:sp>
      <p:pic>
        <p:nvPicPr>
          <p:cNvPr id="4" name="3 - Εικόνα" descr="3d view room 1680x1050 wallpaper_www.wall321.com_100.jpg"/>
          <p:cNvPicPr>
            <a:picLocks noChangeAspect="1"/>
          </p:cNvPicPr>
          <p:nvPr/>
        </p:nvPicPr>
        <p:blipFill>
          <a:blip r:embed="rId2" cstate="print"/>
          <a:srcRect l="14771" r="1897"/>
          <a:stretch>
            <a:fillRect/>
          </a:stretch>
        </p:blipFill>
        <p:spPr>
          <a:xfrm>
            <a:off x="0" y="0"/>
            <a:ext cx="9144000" cy="5143500"/>
          </a:xfrm>
          <a:prstGeom prst="rect">
            <a:avLst/>
          </a:prstGeom>
        </p:spPr>
      </p:pic>
      <p:sp>
        <p:nvSpPr>
          <p:cNvPr id="7" name="6 - Αριστερό βέλος">
            <a:hlinkClick r:id="rId3" action="ppaction://hlinksldjump"/>
          </p:cNvPr>
          <p:cNvSpPr/>
          <p:nvPr/>
        </p:nvSpPr>
        <p:spPr>
          <a:xfrm rot="10800000">
            <a:off x="8460432" y="483518"/>
            <a:ext cx="432048" cy="27003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10" name="9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12" name="11 - Εικόνα" descr="end-table-hi.png">
            <a:hlinkClick r:id="rId4" action="ppaction://hlinksldjump"/>
          </p:cNvPr>
          <p:cNvPicPr>
            <a:picLocks noChangeAspect="1"/>
          </p:cNvPicPr>
          <p:nvPr/>
        </p:nvPicPr>
        <p:blipFill>
          <a:blip r:embed="rId5" cstate="print"/>
          <a:stretch>
            <a:fillRect/>
          </a:stretch>
        </p:blipFill>
        <p:spPr>
          <a:xfrm flipH="1">
            <a:off x="7164288" y="3147814"/>
            <a:ext cx="1806166" cy="1621198"/>
          </a:xfrm>
          <a:prstGeom prst="rect">
            <a:avLst/>
          </a:prstGeom>
        </p:spPr>
      </p:pic>
      <p:pic>
        <p:nvPicPr>
          <p:cNvPr id="13" name="12 - Εικόνα" descr="lamp-hi.png"/>
          <p:cNvPicPr>
            <a:picLocks noChangeAspect="1"/>
          </p:cNvPicPr>
          <p:nvPr/>
        </p:nvPicPr>
        <p:blipFill>
          <a:blip r:embed="rId6" cstate="print"/>
          <a:stretch>
            <a:fillRect/>
          </a:stretch>
        </p:blipFill>
        <p:spPr>
          <a:xfrm>
            <a:off x="7668344" y="2166598"/>
            <a:ext cx="1081692" cy="1100089"/>
          </a:xfrm>
          <a:prstGeom prst="rect">
            <a:avLst/>
          </a:prstGeom>
        </p:spPr>
      </p:pic>
      <p:pic>
        <p:nvPicPr>
          <p:cNvPr id="15" name="14 - Εικόνα" descr="Coffee_in_Plastic_Cup_PNG_Clipart.png"/>
          <p:cNvPicPr>
            <a:picLocks noChangeAspect="1"/>
          </p:cNvPicPr>
          <p:nvPr/>
        </p:nvPicPr>
        <p:blipFill>
          <a:blip r:embed="rId7" cstate="print"/>
          <a:stretch>
            <a:fillRect/>
          </a:stretch>
        </p:blipFill>
        <p:spPr>
          <a:xfrm>
            <a:off x="7380312" y="2787774"/>
            <a:ext cx="285581" cy="435786"/>
          </a:xfrm>
          <a:prstGeom prst="rect">
            <a:avLst/>
          </a:prstGeom>
        </p:spPr>
      </p:pic>
      <p:pic>
        <p:nvPicPr>
          <p:cNvPr id="20" name="19 - Εικόνα" descr="8cxn59gzi.png">
            <a:hlinkClick r:id="rId8" action="ppaction://hlinksldjump"/>
          </p:cNvPr>
          <p:cNvPicPr>
            <a:picLocks noChangeAspect="1"/>
          </p:cNvPicPr>
          <p:nvPr/>
        </p:nvPicPr>
        <p:blipFill>
          <a:blip r:embed="rId9" cstate="print"/>
          <a:stretch>
            <a:fillRect/>
          </a:stretch>
        </p:blipFill>
        <p:spPr>
          <a:xfrm rot="3585075">
            <a:off x="7704275" y="3116505"/>
            <a:ext cx="195486" cy="195486"/>
          </a:xfrm>
          <a:prstGeom prst="rect">
            <a:avLst/>
          </a:prstGeom>
        </p:spPr>
      </p:pic>
      <p:pic>
        <p:nvPicPr>
          <p:cNvPr id="29" name="28 - Εικόνα" descr="furniture_table_T.png"/>
          <p:cNvPicPr>
            <a:picLocks noChangeAspect="1"/>
          </p:cNvPicPr>
          <p:nvPr/>
        </p:nvPicPr>
        <p:blipFill>
          <a:blip r:embed="rId10" cstate="print"/>
          <a:stretch>
            <a:fillRect/>
          </a:stretch>
        </p:blipFill>
        <p:spPr>
          <a:xfrm>
            <a:off x="-684584" y="2859782"/>
            <a:ext cx="2467160" cy="1368152"/>
          </a:xfrm>
          <a:prstGeom prst="rect">
            <a:avLst/>
          </a:prstGeom>
        </p:spPr>
      </p:pic>
      <p:pic>
        <p:nvPicPr>
          <p:cNvPr id="28" name="27 - Εικόνα" descr="music_stereo___hospital__clip_art__illustration_by_rabid__rabbit-d7ao8vl.png"/>
          <p:cNvPicPr>
            <a:picLocks noChangeAspect="1"/>
          </p:cNvPicPr>
          <p:nvPr/>
        </p:nvPicPr>
        <p:blipFill>
          <a:blip r:embed="rId11" cstate="print"/>
          <a:stretch>
            <a:fillRect/>
          </a:stretch>
        </p:blipFill>
        <p:spPr>
          <a:xfrm rot="542707">
            <a:off x="92413" y="2160107"/>
            <a:ext cx="1276622" cy="1276622"/>
          </a:xfrm>
          <a:prstGeom prst="rect">
            <a:avLst/>
          </a:prstGeom>
        </p:spPr>
      </p:pic>
      <p:pic>
        <p:nvPicPr>
          <p:cNvPr id="11" name="10 - Εικόνα" descr="transparent-png-couch-clipart.png"/>
          <p:cNvPicPr>
            <a:picLocks noChangeAspect="1"/>
          </p:cNvPicPr>
          <p:nvPr/>
        </p:nvPicPr>
        <p:blipFill>
          <a:blip r:embed="rId12" cstate="print"/>
          <a:stretch>
            <a:fillRect/>
          </a:stretch>
        </p:blipFill>
        <p:spPr>
          <a:xfrm>
            <a:off x="611560" y="1347614"/>
            <a:ext cx="6472629" cy="3600400"/>
          </a:xfrm>
          <a:prstGeom prst="rect">
            <a:avLst/>
          </a:prstGeom>
        </p:spPr>
      </p:pic>
      <p:sp>
        <p:nvSpPr>
          <p:cNvPr id="8" name="7 - Αριστερό βέλος">
            <a:hlinkClick r:id="rId13" action="ppaction://hlinksldjump"/>
          </p:cNvPr>
          <p:cNvSpPr/>
          <p:nvPr/>
        </p:nvSpPr>
        <p:spPr>
          <a:xfrm>
            <a:off x="251520" y="483518"/>
            <a:ext cx="432048" cy="27003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pic>
        <p:nvPicPr>
          <p:cNvPr id="14" name="13 - Εικόνα" descr="mlp_resource__fluttershy_s_table_by_grievousfan-d6gsw9b.png"/>
          <p:cNvPicPr>
            <a:picLocks noChangeAspect="1"/>
          </p:cNvPicPr>
          <p:nvPr/>
        </p:nvPicPr>
        <p:blipFill>
          <a:blip r:embed="rId14" cstate="print"/>
          <a:stretch>
            <a:fillRect/>
          </a:stretch>
        </p:blipFill>
        <p:spPr>
          <a:xfrm>
            <a:off x="107504" y="3579862"/>
            <a:ext cx="1367913" cy="921845"/>
          </a:xfrm>
          <a:prstGeom prst="rect">
            <a:avLst/>
          </a:prstGeom>
        </p:spPr>
      </p:pic>
      <p:pic>
        <p:nvPicPr>
          <p:cNvPr id="23" name="22 - Εικόνα" descr="cup-of-coffee2.png"/>
          <p:cNvPicPr>
            <a:picLocks noChangeAspect="1"/>
          </p:cNvPicPr>
          <p:nvPr/>
        </p:nvPicPr>
        <p:blipFill>
          <a:blip r:embed="rId15" cstate="print"/>
          <a:stretch>
            <a:fillRect/>
          </a:stretch>
        </p:blipFill>
        <p:spPr>
          <a:xfrm>
            <a:off x="827584" y="3363838"/>
            <a:ext cx="429536" cy="335575"/>
          </a:xfrm>
          <a:prstGeom prst="rect">
            <a:avLst/>
          </a:prstGeom>
        </p:spPr>
      </p:pic>
      <p:pic>
        <p:nvPicPr>
          <p:cNvPr id="21" name="20 - Εικόνα" descr="key-hi.png"/>
          <p:cNvPicPr>
            <a:picLocks noChangeAspect="1"/>
          </p:cNvPicPr>
          <p:nvPr/>
        </p:nvPicPr>
        <p:blipFill>
          <a:blip r:embed="rId16" cstate="print"/>
          <a:stretch>
            <a:fillRect/>
          </a:stretch>
        </p:blipFill>
        <p:spPr>
          <a:xfrm rot="997344" flipV="1">
            <a:off x="557769" y="3538173"/>
            <a:ext cx="235602" cy="161780"/>
          </a:xfrm>
          <a:prstGeom prst="rect">
            <a:avLst/>
          </a:prstGeom>
        </p:spPr>
      </p:pic>
      <p:pic>
        <p:nvPicPr>
          <p:cNvPr id="25" name="24 - Εικόνα" descr="window-md.png">
            <a:hlinkClick r:id="rId17" action="ppaction://hlinksldjump"/>
          </p:cNvPr>
          <p:cNvPicPr>
            <a:picLocks noChangeAspect="1"/>
          </p:cNvPicPr>
          <p:nvPr/>
        </p:nvPicPr>
        <p:blipFill>
          <a:blip r:embed="rId18" cstate="print"/>
          <a:stretch>
            <a:fillRect/>
          </a:stretch>
        </p:blipFill>
        <p:spPr>
          <a:xfrm>
            <a:off x="2339752" y="195486"/>
            <a:ext cx="2043461" cy="1824763"/>
          </a:xfrm>
          <a:prstGeom prst="rect">
            <a:avLst/>
          </a:prstGeom>
        </p:spPr>
      </p:pic>
      <p:pic>
        <p:nvPicPr>
          <p:cNvPr id="22" name="21 - Εικόνα" descr="clipart-letters-free-jix5pyGiE.png">
            <a:hlinkClick r:id="rId19" action="ppaction://hlinksldjump"/>
          </p:cNvPr>
          <p:cNvPicPr>
            <a:picLocks noChangeAspect="1"/>
          </p:cNvPicPr>
          <p:nvPr/>
        </p:nvPicPr>
        <p:blipFill>
          <a:blip r:embed="rId20" cstate="print"/>
          <a:stretch>
            <a:fillRect/>
          </a:stretch>
        </p:blipFill>
        <p:spPr>
          <a:xfrm>
            <a:off x="6715317" y="843558"/>
            <a:ext cx="769268" cy="615414"/>
          </a:xfrm>
          <a:prstGeom prst="rect">
            <a:avLst/>
          </a:prstGeom>
        </p:spPr>
      </p:pic>
      <p:pic>
        <p:nvPicPr>
          <p:cNvPr id="24" name="23 - Εικόνα" descr="8TznLjXGc.png">
            <a:hlinkClick r:id="rId21" action="ppaction://hlinksldjump"/>
          </p:cNvPr>
          <p:cNvPicPr>
            <a:picLocks noChangeAspect="1"/>
          </p:cNvPicPr>
          <p:nvPr/>
        </p:nvPicPr>
        <p:blipFill>
          <a:blip r:embed="rId22" cstate="print"/>
          <a:stretch>
            <a:fillRect/>
          </a:stretch>
        </p:blipFill>
        <p:spPr>
          <a:xfrm>
            <a:off x="1547664" y="3003798"/>
            <a:ext cx="922044" cy="688261"/>
          </a:xfrm>
          <a:prstGeom prst="rect">
            <a:avLst/>
          </a:prstGeom>
        </p:spPr>
      </p:pic>
      <p:pic>
        <p:nvPicPr>
          <p:cNvPr id="27" name="26 - Εικόνα" descr="pTqKyreac.png"/>
          <p:cNvPicPr>
            <a:picLocks noChangeAspect="1"/>
          </p:cNvPicPr>
          <p:nvPr/>
        </p:nvPicPr>
        <p:blipFill>
          <a:blip r:embed="rId23" cstate="print"/>
          <a:stretch>
            <a:fillRect/>
          </a:stretch>
        </p:blipFill>
        <p:spPr>
          <a:xfrm>
            <a:off x="6660232" y="555526"/>
            <a:ext cx="1066687" cy="1183232"/>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 0  L 0.067 0.071  C 0.081 0.08698  0.102 0.09585  0.124 0.09585  C 0.149 0.09585  0.169 0.08698  0.183 0.071  L 0.25 0  E" pathEditMode="relative" ptsTypes="">
                                      <p:cBhvr>
                                        <p:cTn id="6" dur="2000" fill="hold"/>
                                        <p:tgtEl>
                                          <p:spTgt spid="27"/>
                                        </p:tgtEl>
                                        <p:attrNameLst>
                                          <p:attrName>ppt_x</p:attrName>
                                          <p:attrName>ppt_y</p:attrName>
                                        </p:attrNameLst>
                                      </p:cBhvr>
                                    </p:animMotion>
                                  </p:childTnLst>
                                </p:cTn>
                              </p:par>
                            </p:childTnLst>
                          </p:cTn>
                        </p:par>
                      </p:childTnLst>
                    </p:cTn>
                  </p:par>
                </p:childTnLst>
              </p:cTn>
              <p:nextCondLst>
                <p:cond evt="onClick" delay="0">
                  <p:tgtEl>
                    <p:spTgt spid="2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Εικόνα1.jpg"/>
          <p:cNvPicPr>
            <a:picLocks noGrp="1" noChangeAspect="1"/>
          </p:cNvPicPr>
          <p:nvPr>
            <p:ph idx="1"/>
          </p:nvPr>
        </p:nvPicPr>
        <p:blipFill>
          <a:blip r:embed="rId2" cstate="print"/>
          <a:stretch>
            <a:fillRect/>
          </a:stretch>
        </p:blipFill>
        <p:spPr>
          <a:xfrm>
            <a:off x="0" y="0"/>
            <a:ext cx="9144000" cy="5143500"/>
          </a:xfrm>
        </p:spPr>
      </p:pic>
      <p:sp>
        <p:nvSpPr>
          <p:cNvPr id="6" name="5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12" name="11 - Εικόνα" descr="Rfc1394_Purple_armless_chair_Vector_Clipart.png"/>
          <p:cNvPicPr>
            <a:picLocks noChangeAspect="1"/>
          </p:cNvPicPr>
          <p:nvPr/>
        </p:nvPicPr>
        <p:blipFill>
          <a:blip r:embed="rId3" cstate="print"/>
          <a:stretch>
            <a:fillRect/>
          </a:stretch>
        </p:blipFill>
        <p:spPr>
          <a:xfrm>
            <a:off x="6475356" y="2409732"/>
            <a:ext cx="2993292" cy="2538282"/>
          </a:xfrm>
          <a:prstGeom prst="rect">
            <a:avLst/>
          </a:prstGeom>
        </p:spPr>
      </p:pic>
      <p:pic>
        <p:nvPicPr>
          <p:cNvPr id="13" name="12 - Εικόνα" descr="table-clip-art-table1.png"/>
          <p:cNvPicPr>
            <a:picLocks noChangeAspect="1"/>
          </p:cNvPicPr>
          <p:nvPr/>
        </p:nvPicPr>
        <p:blipFill>
          <a:blip r:embed="rId4" cstate="print"/>
          <a:stretch>
            <a:fillRect/>
          </a:stretch>
        </p:blipFill>
        <p:spPr>
          <a:xfrm>
            <a:off x="3203848" y="3363838"/>
            <a:ext cx="2702972" cy="1631286"/>
          </a:xfrm>
          <a:prstGeom prst="rect">
            <a:avLst/>
          </a:prstGeom>
        </p:spPr>
      </p:pic>
      <p:pic>
        <p:nvPicPr>
          <p:cNvPr id="16" name="15 - Εικόνα" descr="pink pearl necklace ny3049.png"/>
          <p:cNvPicPr>
            <a:picLocks noChangeAspect="1"/>
          </p:cNvPicPr>
          <p:nvPr/>
        </p:nvPicPr>
        <p:blipFill>
          <a:blip r:embed="rId5" cstate="print"/>
          <a:stretch>
            <a:fillRect/>
          </a:stretch>
        </p:blipFill>
        <p:spPr>
          <a:xfrm>
            <a:off x="3491880" y="3363838"/>
            <a:ext cx="692696" cy="519522"/>
          </a:xfrm>
          <a:prstGeom prst="rect">
            <a:avLst/>
          </a:prstGeom>
        </p:spPr>
      </p:pic>
      <p:pic>
        <p:nvPicPr>
          <p:cNvPr id="18" name="17 - Εικόνα" descr="rcjK8poni.png"/>
          <p:cNvPicPr>
            <a:picLocks noChangeAspect="1"/>
          </p:cNvPicPr>
          <p:nvPr/>
        </p:nvPicPr>
        <p:blipFill>
          <a:blip r:embed="rId6" cstate="print"/>
          <a:stretch>
            <a:fillRect/>
          </a:stretch>
        </p:blipFill>
        <p:spPr>
          <a:xfrm>
            <a:off x="3419872" y="3651870"/>
            <a:ext cx="284651" cy="213488"/>
          </a:xfrm>
          <a:prstGeom prst="rect">
            <a:avLst/>
          </a:prstGeom>
        </p:spPr>
      </p:pic>
      <p:pic>
        <p:nvPicPr>
          <p:cNvPr id="19" name="18 - Εικόνα" descr="086351-rounded-glossy-black-icon-business-pen5-ps.png"/>
          <p:cNvPicPr>
            <a:picLocks noChangeAspect="1"/>
          </p:cNvPicPr>
          <p:nvPr/>
        </p:nvPicPr>
        <p:blipFill>
          <a:blip r:embed="rId7" cstate="print"/>
          <a:stretch>
            <a:fillRect/>
          </a:stretch>
        </p:blipFill>
        <p:spPr>
          <a:xfrm flipH="1">
            <a:off x="4932040" y="3363838"/>
            <a:ext cx="627534" cy="627534"/>
          </a:xfrm>
          <a:prstGeom prst="rect">
            <a:avLst/>
          </a:prstGeom>
        </p:spPr>
      </p:pic>
      <p:pic>
        <p:nvPicPr>
          <p:cNvPr id="23" name="22 - Εικόνα" descr="clamor-clipart-Machovka_Bookcase.svg_.med_.png"/>
          <p:cNvPicPr>
            <a:picLocks noChangeAspect="1"/>
          </p:cNvPicPr>
          <p:nvPr/>
        </p:nvPicPr>
        <p:blipFill>
          <a:blip r:embed="rId8" cstate="print"/>
          <a:stretch>
            <a:fillRect/>
          </a:stretch>
        </p:blipFill>
        <p:spPr>
          <a:xfrm flipH="1">
            <a:off x="755576" y="2211710"/>
            <a:ext cx="2247493" cy="2067694"/>
          </a:xfrm>
          <a:prstGeom prst="rect">
            <a:avLst/>
          </a:prstGeom>
        </p:spPr>
      </p:pic>
      <p:pic>
        <p:nvPicPr>
          <p:cNvPr id="10" name="9 - Εικόνα" descr="Rfc1394_Purple_armless_chair_Vector_Clipart.png"/>
          <p:cNvPicPr>
            <a:picLocks noChangeAspect="1"/>
          </p:cNvPicPr>
          <p:nvPr/>
        </p:nvPicPr>
        <p:blipFill>
          <a:blip r:embed="rId3" cstate="print"/>
          <a:stretch>
            <a:fillRect/>
          </a:stretch>
        </p:blipFill>
        <p:spPr>
          <a:xfrm flipH="1">
            <a:off x="-324544" y="2355726"/>
            <a:ext cx="2865918" cy="2430270"/>
          </a:xfrm>
          <a:prstGeom prst="rect">
            <a:avLst/>
          </a:prstGeom>
        </p:spPr>
      </p:pic>
      <p:pic>
        <p:nvPicPr>
          <p:cNvPr id="24" name="23 - Εικόνα" descr="pommierjaponnais.png"/>
          <p:cNvPicPr>
            <a:picLocks noChangeAspect="1"/>
          </p:cNvPicPr>
          <p:nvPr/>
        </p:nvPicPr>
        <p:blipFill>
          <a:blip r:embed="rId9" cstate="print"/>
          <a:stretch>
            <a:fillRect/>
          </a:stretch>
        </p:blipFill>
        <p:spPr>
          <a:xfrm>
            <a:off x="0" y="-92546"/>
            <a:ext cx="1982142" cy="1832546"/>
          </a:xfrm>
          <a:prstGeom prst="rect">
            <a:avLst/>
          </a:prstGeom>
        </p:spPr>
      </p:pic>
      <p:pic>
        <p:nvPicPr>
          <p:cNvPr id="21" name="20 - Εικόνα" descr="119715828669952820TheresaKnott_kitchen_base_cupboard.svg.med.png">
            <a:hlinkClick r:id="rId10" action="ppaction://hlinksldjump"/>
          </p:cNvPr>
          <p:cNvPicPr>
            <a:picLocks noChangeAspect="1"/>
          </p:cNvPicPr>
          <p:nvPr/>
        </p:nvPicPr>
        <p:blipFill>
          <a:blip r:embed="rId11" cstate="print"/>
          <a:stretch>
            <a:fillRect/>
          </a:stretch>
        </p:blipFill>
        <p:spPr>
          <a:xfrm rot="10800000">
            <a:off x="6876256" y="195486"/>
            <a:ext cx="1878470" cy="1584176"/>
          </a:xfrm>
          <a:prstGeom prst="rect">
            <a:avLst/>
          </a:prstGeom>
        </p:spPr>
      </p:pic>
      <p:pic>
        <p:nvPicPr>
          <p:cNvPr id="25" name="24 - Εικόνα" descr="8TGbKzkzc.png"/>
          <p:cNvPicPr>
            <a:picLocks noChangeAspect="1"/>
          </p:cNvPicPr>
          <p:nvPr/>
        </p:nvPicPr>
        <p:blipFill>
          <a:blip r:embed="rId12" cstate="print"/>
          <a:stretch>
            <a:fillRect/>
          </a:stretch>
        </p:blipFill>
        <p:spPr>
          <a:xfrm>
            <a:off x="7186322" y="3457880"/>
            <a:ext cx="735494" cy="522172"/>
          </a:xfrm>
          <a:prstGeom prst="rect">
            <a:avLst/>
          </a:prstGeom>
        </p:spPr>
      </p:pic>
      <p:pic>
        <p:nvPicPr>
          <p:cNvPr id="27" name="26 - Εικόνα" descr="analyzer-instrument-5985-large.png"/>
          <p:cNvPicPr>
            <a:picLocks noChangeAspect="1"/>
          </p:cNvPicPr>
          <p:nvPr/>
        </p:nvPicPr>
        <p:blipFill>
          <a:blip r:embed="rId13" cstate="print"/>
          <a:stretch>
            <a:fillRect/>
          </a:stretch>
        </p:blipFill>
        <p:spPr>
          <a:xfrm rot="526482" flipH="1">
            <a:off x="1418367" y="2917679"/>
            <a:ext cx="465044" cy="390636"/>
          </a:xfrm>
          <a:prstGeom prst="rect">
            <a:avLst/>
          </a:prstGeom>
        </p:spPr>
      </p:pic>
      <p:sp>
        <p:nvSpPr>
          <p:cNvPr id="15" name="14 - Αριστερό βέλος">
            <a:hlinkClick r:id="rId14" action="ppaction://hlinksldjump"/>
          </p:cNvPr>
          <p:cNvSpPr/>
          <p:nvPr/>
        </p:nvSpPr>
        <p:spPr>
          <a:xfrm>
            <a:off x="251520" y="555526"/>
            <a:ext cx="432048" cy="27003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5" name="4 - Αριστερό βέλος">
            <a:hlinkClick r:id="rId15" action="ppaction://hlinksldjump"/>
          </p:cNvPr>
          <p:cNvSpPr/>
          <p:nvPr/>
        </p:nvSpPr>
        <p:spPr>
          <a:xfrm rot="10800000">
            <a:off x="8388424" y="555526"/>
            <a:ext cx="432048" cy="27003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pic>
        <p:nvPicPr>
          <p:cNvPr id="26" name="25 - Εικόνα" descr="Newspaper.png">
            <a:hlinkClick r:id="rId16" action="ppaction://hlinksldjump"/>
          </p:cNvPr>
          <p:cNvPicPr>
            <a:picLocks noChangeAspect="1"/>
          </p:cNvPicPr>
          <p:nvPr/>
        </p:nvPicPr>
        <p:blipFill>
          <a:blip r:embed="rId17" cstate="print"/>
          <a:stretch>
            <a:fillRect/>
          </a:stretch>
        </p:blipFill>
        <p:spPr>
          <a:xfrm>
            <a:off x="3385164" y="4327610"/>
            <a:ext cx="1372363" cy="998775"/>
          </a:xfrm>
          <a:prstGeom prst="rect">
            <a:avLst/>
          </a:prstGeom>
        </p:spPr>
      </p:pic>
      <p:pic>
        <p:nvPicPr>
          <p:cNvPr id="20" name="19 - Εικόνα" descr="monalisa.png"/>
          <p:cNvPicPr>
            <a:picLocks noChangeAspect="1"/>
          </p:cNvPicPr>
          <p:nvPr/>
        </p:nvPicPr>
        <p:blipFill>
          <a:blip r:embed="rId18" cstate="print"/>
          <a:stretch>
            <a:fillRect/>
          </a:stretch>
        </p:blipFill>
        <p:spPr>
          <a:xfrm>
            <a:off x="3707904" y="267494"/>
            <a:ext cx="1577565" cy="2304256"/>
          </a:xfrm>
          <a:prstGeom prst="rect">
            <a:avLst/>
          </a:prstGeom>
        </p:spPr>
      </p:pic>
      <p:pic>
        <p:nvPicPr>
          <p:cNvPr id="30" name="29 - Εικόνα" descr="baseball-clip-art-296377.png"/>
          <p:cNvPicPr>
            <a:picLocks noChangeAspect="1"/>
          </p:cNvPicPr>
          <p:nvPr/>
        </p:nvPicPr>
        <p:blipFill>
          <a:blip r:embed="rId19" cstate="print"/>
          <a:stretch>
            <a:fillRect/>
          </a:stretch>
        </p:blipFill>
        <p:spPr>
          <a:xfrm>
            <a:off x="5940152" y="3939902"/>
            <a:ext cx="339502" cy="339502"/>
          </a:xfrm>
          <a:prstGeom prst="rect">
            <a:avLst/>
          </a:prstGeom>
        </p:spPr>
      </p:pic>
      <p:pic>
        <p:nvPicPr>
          <p:cNvPr id="29" name="28 - Εικόνα" descr="Poinsettia_Pot_PNG_Clipart.png"/>
          <p:cNvPicPr>
            <a:picLocks noChangeAspect="1"/>
          </p:cNvPicPr>
          <p:nvPr/>
        </p:nvPicPr>
        <p:blipFill>
          <a:blip r:embed="rId20" cstate="print"/>
          <a:stretch>
            <a:fillRect/>
          </a:stretch>
        </p:blipFill>
        <p:spPr>
          <a:xfrm>
            <a:off x="3923928" y="2283718"/>
            <a:ext cx="1214003" cy="1460322"/>
          </a:xfrm>
          <a:prstGeom prst="rect">
            <a:avLst/>
          </a:prstGeom>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Εικόνα1.jpg"/>
          <p:cNvPicPr>
            <a:picLocks noGrp="1" noChangeAspect="1"/>
          </p:cNvPicPr>
          <p:nvPr>
            <p:ph idx="1"/>
          </p:nvPr>
        </p:nvPicPr>
        <p:blipFill>
          <a:blip r:embed="rId2" cstate="print"/>
          <a:stretch>
            <a:fillRect/>
          </a:stretch>
        </p:blipFill>
        <p:spPr>
          <a:xfrm>
            <a:off x="0" y="0"/>
            <a:ext cx="9144000" cy="5156199"/>
          </a:xfrm>
        </p:spPr>
      </p:pic>
      <p:sp>
        <p:nvSpPr>
          <p:cNvPr id="5" name="4 - Αριστερό βέλος">
            <a:hlinkClick r:id="rId3" action="ppaction://hlinksldjump"/>
          </p:cNvPr>
          <p:cNvSpPr/>
          <p:nvPr/>
        </p:nvSpPr>
        <p:spPr>
          <a:xfrm>
            <a:off x="251520" y="483518"/>
            <a:ext cx="432048" cy="27003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6" name="5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8" name="7 - Εικόνα" descr="yckbgKzcE.png">
            <a:hlinkClick r:id="rId4" action="ppaction://hlinksldjump"/>
          </p:cNvPr>
          <p:cNvPicPr>
            <a:picLocks noChangeAspect="1"/>
          </p:cNvPicPr>
          <p:nvPr/>
        </p:nvPicPr>
        <p:blipFill>
          <a:blip r:embed="rId5" cstate="print"/>
          <a:stretch>
            <a:fillRect/>
          </a:stretch>
        </p:blipFill>
        <p:spPr>
          <a:xfrm>
            <a:off x="683569" y="699542"/>
            <a:ext cx="3066342" cy="3211026"/>
          </a:xfrm>
          <a:prstGeom prst="rect">
            <a:avLst/>
          </a:prstGeom>
        </p:spPr>
      </p:pic>
      <p:pic>
        <p:nvPicPr>
          <p:cNvPr id="10" name="9 - Εικόνα" descr="shopping_bag_PNG6389.png">
            <a:hlinkClick r:id="rId6" action="ppaction://hlinksldjump"/>
          </p:cNvPr>
          <p:cNvPicPr>
            <a:picLocks noChangeAspect="1"/>
          </p:cNvPicPr>
          <p:nvPr/>
        </p:nvPicPr>
        <p:blipFill>
          <a:blip r:embed="rId7" cstate="print"/>
          <a:stretch>
            <a:fillRect/>
          </a:stretch>
        </p:blipFill>
        <p:spPr>
          <a:xfrm>
            <a:off x="3059832" y="3003798"/>
            <a:ext cx="1015227" cy="1194784"/>
          </a:xfrm>
          <a:prstGeom prst="rect">
            <a:avLst/>
          </a:prstGeom>
        </p:spPr>
      </p:pic>
      <p:pic>
        <p:nvPicPr>
          <p:cNvPr id="12" name="11 - Εικόνα" descr="dT4okdy8c.png"/>
          <p:cNvPicPr>
            <a:picLocks noChangeAspect="1"/>
          </p:cNvPicPr>
          <p:nvPr/>
        </p:nvPicPr>
        <p:blipFill>
          <a:blip r:embed="rId8" cstate="print"/>
          <a:stretch>
            <a:fillRect/>
          </a:stretch>
        </p:blipFill>
        <p:spPr>
          <a:xfrm>
            <a:off x="7907352" y="1439794"/>
            <a:ext cx="825891" cy="1345336"/>
          </a:xfrm>
          <a:prstGeom prst="rect">
            <a:avLst/>
          </a:prstGeom>
        </p:spPr>
      </p:pic>
      <p:pic>
        <p:nvPicPr>
          <p:cNvPr id="9" name="8 - Εικόνα" descr="paperbag_brown.png"/>
          <p:cNvPicPr>
            <a:picLocks noChangeAspect="1"/>
          </p:cNvPicPr>
          <p:nvPr/>
        </p:nvPicPr>
        <p:blipFill>
          <a:blip r:embed="rId9" cstate="print"/>
          <a:stretch>
            <a:fillRect/>
          </a:stretch>
        </p:blipFill>
        <p:spPr>
          <a:xfrm>
            <a:off x="3563888" y="3147814"/>
            <a:ext cx="1214264" cy="1214264"/>
          </a:xfrm>
          <a:prstGeom prst="rect">
            <a:avLst/>
          </a:prstGeom>
        </p:spPr>
      </p:pic>
      <p:pic>
        <p:nvPicPr>
          <p:cNvPr id="11" name="10 - Εικόνα" descr="Notepaper_Vector_Clipart.png">
            <a:hlinkClick r:id="rId10" action="ppaction://hlinksldjump"/>
          </p:cNvPr>
          <p:cNvPicPr>
            <a:picLocks noChangeAspect="1"/>
          </p:cNvPicPr>
          <p:nvPr/>
        </p:nvPicPr>
        <p:blipFill>
          <a:blip r:embed="rId11" cstate="print"/>
          <a:stretch>
            <a:fillRect/>
          </a:stretch>
        </p:blipFill>
        <p:spPr>
          <a:xfrm>
            <a:off x="3851920" y="987574"/>
            <a:ext cx="1554968" cy="1076384"/>
          </a:xfrm>
          <a:prstGeom prst="rect">
            <a:avLst/>
          </a:prstGeom>
        </p:spPr>
      </p:pic>
      <p:pic>
        <p:nvPicPr>
          <p:cNvPr id="7" name="6 - Εικόνα" descr="end-table-md.png"/>
          <p:cNvPicPr>
            <a:picLocks noChangeAspect="1"/>
          </p:cNvPicPr>
          <p:nvPr/>
        </p:nvPicPr>
        <p:blipFill>
          <a:blip r:embed="rId12" cstate="print"/>
          <a:stretch>
            <a:fillRect/>
          </a:stretch>
        </p:blipFill>
        <p:spPr>
          <a:xfrm>
            <a:off x="7380312" y="2733768"/>
            <a:ext cx="1449850" cy="1404148"/>
          </a:xfrm>
          <a:prstGeom prst="rect">
            <a:avLst/>
          </a:prstGeom>
        </p:spPr>
      </p:pic>
      <p:pic>
        <p:nvPicPr>
          <p:cNvPr id="13" name="12 - Εικόνα" descr="furniture_folding_chair_T.png"/>
          <p:cNvPicPr>
            <a:picLocks noChangeAspect="1"/>
          </p:cNvPicPr>
          <p:nvPr/>
        </p:nvPicPr>
        <p:blipFill>
          <a:blip r:embed="rId13" cstate="print"/>
          <a:stretch>
            <a:fillRect/>
          </a:stretch>
        </p:blipFill>
        <p:spPr>
          <a:xfrm>
            <a:off x="5508104" y="1995686"/>
            <a:ext cx="1715056" cy="2203704"/>
          </a:xfrm>
          <a:prstGeom prst="rect">
            <a:avLst/>
          </a:prstGeom>
        </p:spPr>
      </p:pic>
      <p:pic>
        <p:nvPicPr>
          <p:cNvPr id="14" name="13 - Εικόνα" descr="fishfry-recipebox-1024x918.png">
            <a:hlinkClick r:id="rId14" action="ppaction://hlinksldjump"/>
          </p:cNvPr>
          <p:cNvPicPr>
            <a:picLocks noChangeAspect="1"/>
          </p:cNvPicPr>
          <p:nvPr/>
        </p:nvPicPr>
        <p:blipFill>
          <a:blip r:embed="rId15" cstate="print"/>
          <a:stretch>
            <a:fillRect/>
          </a:stretch>
        </p:blipFill>
        <p:spPr>
          <a:xfrm>
            <a:off x="251520" y="3291830"/>
            <a:ext cx="1344555" cy="1205373"/>
          </a:xfrm>
          <a:prstGeom prst="rect">
            <a:avLst/>
          </a:prstGeom>
        </p:spPr>
      </p:pic>
      <p:sp>
        <p:nvSpPr>
          <p:cNvPr id="15" name="14 - Αριστερό βέλος">
            <a:hlinkClick r:id="rId16" action="ppaction://hlinksldjump"/>
          </p:cNvPr>
          <p:cNvSpPr/>
          <p:nvPr/>
        </p:nvSpPr>
        <p:spPr>
          <a:xfrm rot="10800000">
            <a:off x="8460432" y="483518"/>
            <a:ext cx="432048" cy="27003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pic>
        <p:nvPicPr>
          <p:cNvPr id="16" name="15 - Εικόνα" descr="KLcdjroT4.png"/>
          <p:cNvPicPr>
            <a:picLocks noChangeAspect="1"/>
          </p:cNvPicPr>
          <p:nvPr/>
        </p:nvPicPr>
        <p:blipFill>
          <a:blip r:embed="rId17" cstate="print"/>
          <a:stretch>
            <a:fillRect/>
          </a:stretch>
        </p:blipFill>
        <p:spPr>
          <a:xfrm>
            <a:off x="5508104" y="2931790"/>
            <a:ext cx="1320602" cy="1690371"/>
          </a:xfrm>
          <a:prstGeom prst="rect">
            <a:avLst/>
          </a:prstGeom>
        </p:spPr>
      </p:pic>
      <p:pic>
        <p:nvPicPr>
          <p:cNvPr id="17" name="16 - Εικόνα" descr="images.jpg">
            <a:hlinkClick r:id="rId18" action="ppaction://hlinksldjump"/>
          </p:cNvPr>
          <p:cNvPicPr>
            <a:picLocks noChangeAspect="1"/>
          </p:cNvPicPr>
          <p:nvPr/>
        </p:nvPicPr>
        <p:blipFill>
          <a:blip r:embed="rId19" cstate="print"/>
          <a:stretch>
            <a:fillRect/>
          </a:stretch>
        </p:blipFill>
        <p:spPr>
          <a:xfrm>
            <a:off x="6588224" y="699542"/>
            <a:ext cx="947605" cy="732072"/>
          </a:xfrm>
          <a:prstGeom prst="rect">
            <a:avLst/>
          </a:prstGeom>
        </p:spPr>
      </p:pic>
      <p:pic>
        <p:nvPicPr>
          <p:cNvPr id="18" name="17 - Εικόνα" descr="mirror_by_jeatz_axl-d6jasqq.png">
            <a:hlinkClick r:id="rId20" action="ppaction://hlinksldjump"/>
          </p:cNvPr>
          <p:cNvPicPr>
            <a:picLocks noChangeAspect="1"/>
          </p:cNvPicPr>
          <p:nvPr/>
        </p:nvPicPr>
        <p:blipFill>
          <a:blip r:embed="rId21" cstate="print"/>
          <a:stretch>
            <a:fillRect/>
          </a:stretch>
        </p:blipFill>
        <p:spPr>
          <a:xfrm rot="21367504">
            <a:off x="7596336" y="2161218"/>
            <a:ext cx="467920" cy="587641"/>
          </a:xfrm>
          <a:prstGeom prst="rect">
            <a:avLst/>
          </a:prstGeom>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28 - Εικόνα" descr="Εικόνα1.jpg"/>
          <p:cNvPicPr>
            <a:picLocks noChangeAspect="1"/>
          </p:cNvPicPr>
          <p:nvPr/>
        </p:nvPicPr>
        <p:blipFill>
          <a:blip r:embed="rId2" cstate="print"/>
          <a:stretch>
            <a:fillRect/>
          </a:stretch>
        </p:blipFill>
        <p:spPr>
          <a:xfrm>
            <a:off x="10211" y="0"/>
            <a:ext cx="9123577" cy="5143500"/>
          </a:xfrm>
          <a:prstGeom prst="rect">
            <a:avLst/>
          </a:prstGeom>
        </p:spPr>
      </p:pic>
      <p:pic>
        <p:nvPicPr>
          <p:cNvPr id="2" name="Εικόνα 1"/>
          <p:cNvPicPr>
            <a:picLocks noChangeAspect="1"/>
          </p:cNvPicPr>
          <p:nvPr/>
        </p:nvPicPr>
        <p:blipFill rotWithShape="1">
          <a:blip r:embed="rId3" cstate="print">
            <a:extLst>
              <a:ext uri="{28A0092B-C50C-407E-A947-70E740481C1C}">
                <a14:useLocalDpi xmlns:a14="http://schemas.microsoft.com/office/drawing/2010/main" val="0"/>
              </a:ext>
            </a:extLst>
          </a:blip>
          <a:srcRect b="11008"/>
          <a:stretch/>
        </p:blipFill>
        <p:spPr>
          <a:xfrm flipH="1">
            <a:off x="2123728" y="151197"/>
            <a:ext cx="4176464" cy="3716697"/>
          </a:xfrm>
          <a:prstGeom prst="rect">
            <a:avLst/>
          </a:prstGeom>
        </p:spPr>
      </p:pic>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915567"/>
            <a:ext cx="936104" cy="3456384"/>
          </a:xfrm>
          <a:prstGeom prst="rect">
            <a:avLst/>
          </a:prstGeom>
        </p:spPr>
      </p:pic>
      <p:pic>
        <p:nvPicPr>
          <p:cNvPr id="5" name="Εικόνα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544" y="1736157"/>
            <a:ext cx="2520280" cy="3139849"/>
          </a:xfrm>
          <a:prstGeom prst="rect">
            <a:avLst/>
          </a:prstGeom>
        </p:spPr>
      </p:pic>
      <p:sp>
        <p:nvSpPr>
          <p:cNvPr id="8" name="7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
        <p:nvSpPr>
          <p:cNvPr id="9" name="8 - Αριστερό βέλος">
            <a:hlinkClick r:id="rId6" action="ppaction://hlinksldjump"/>
          </p:cNvPr>
          <p:cNvSpPr/>
          <p:nvPr/>
        </p:nvSpPr>
        <p:spPr>
          <a:xfrm>
            <a:off x="179512" y="555526"/>
            <a:ext cx="432048" cy="27003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11" name="10 - Αριστερό βέλος">
            <a:hlinkClick r:id="rId7" action="ppaction://hlinksldjump"/>
          </p:cNvPr>
          <p:cNvSpPr/>
          <p:nvPr/>
        </p:nvSpPr>
        <p:spPr>
          <a:xfrm rot="10800000">
            <a:off x="8460432" y="483518"/>
            <a:ext cx="432048" cy="27003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pic>
        <p:nvPicPr>
          <p:cNvPr id="12" name="11 - Εικόνα" descr="Borsalino-icon.png"/>
          <p:cNvPicPr>
            <a:picLocks noChangeAspect="1"/>
          </p:cNvPicPr>
          <p:nvPr/>
        </p:nvPicPr>
        <p:blipFill>
          <a:blip r:embed="rId8" cstate="print"/>
          <a:stretch>
            <a:fillRect/>
          </a:stretch>
        </p:blipFill>
        <p:spPr>
          <a:xfrm rot="18551054" flipH="1">
            <a:off x="6561662" y="1249045"/>
            <a:ext cx="931168" cy="931168"/>
          </a:xfrm>
          <a:prstGeom prst="rect">
            <a:avLst/>
          </a:prstGeom>
        </p:spPr>
      </p:pic>
      <p:pic>
        <p:nvPicPr>
          <p:cNvPr id="13" name="12 - Εικόνα" descr="Vroum-Vroum-icon.png"/>
          <p:cNvPicPr>
            <a:picLocks noChangeAspect="1"/>
          </p:cNvPicPr>
          <p:nvPr/>
        </p:nvPicPr>
        <p:blipFill>
          <a:blip r:embed="rId9" cstate="print"/>
          <a:stretch>
            <a:fillRect/>
          </a:stretch>
        </p:blipFill>
        <p:spPr>
          <a:xfrm rot="21203132">
            <a:off x="1055550" y="2852675"/>
            <a:ext cx="571128" cy="571128"/>
          </a:xfrm>
          <a:prstGeom prst="rect">
            <a:avLst/>
          </a:prstGeom>
        </p:spPr>
      </p:pic>
      <p:pic>
        <p:nvPicPr>
          <p:cNvPr id="14" name="13 - Εικόνα" descr="flute-clip-art-quena.png"/>
          <p:cNvPicPr>
            <a:picLocks noChangeAspect="1"/>
          </p:cNvPicPr>
          <p:nvPr/>
        </p:nvPicPr>
        <p:blipFill>
          <a:blip r:embed="rId10" cstate="print"/>
          <a:stretch>
            <a:fillRect/>
          </a:stretch>
        </p:blipFill>
        <p:spPr>
          <a:xfrm rot="1330069">
            <a:off x="952098" y="2069193"/>
            <a:ext cx="614845" cy="416558"/>
          </a:xfrm>
          <a:prstGeom prst="rect">
            <a:avLst/>
          </a:prstGeom>
        </p:spPr>
      </p:pic>
      <p:pic>
        <p:nvPicPr>
          <p:cNvPr id="16" name="15 - Εικόνα" descr="Dictionary-icon.png">
            <a:hlinkClick r:id="rId11" action="ppaction://hlinksldjump"/>
          </p:cNvPr>
          <p:cNvPicPr>
            <a:picLocks noChangeAspect="1"/>
          </p:cNvPicPr>
          <p:nvPr/>
        </p:nvPicPr>
        <p:blipFill>
          <a:blip r:embed="rId12" cstate="print"/>
          <a:stretch>
            <a:fillRect/>
          </a:stretch>
        </p:blipFill>
        <p:spPr>
          <a:xfrm>
            <a:off x="207452" y="2477708"/>
            <a:ext cx="499120" cy="499120"/>
          </a:xfrm>
          <a:prstGeom prst="rect">
            <a:avLst/>
          </a:prstGeom>
        </p:spPr>
      </p:pic>
      <p:pic>
        <p:nvPicPr>
          <p:cNvPr id="17" name="16 - Εικόνα" descr="diary_book_large.8560274c9e1194f4dacd5fcb538033c5176259be.png">
            <a:hlinkClick r:id="rId13" action="ppaction://hlinksldjump"/>
          </p:cNvPr>
          <p:cNvPicPr>
            <a:picLocks noChangeAspect="1"/>
          </p:cNvPicPr>
          <p:nvPr/>
        </p:nvPicPr>
        <p:blipFill>
          <a:blip r:embed="rId14" cstate="print"/>
          <a:stretch>
            <a:fillRect/>
          </a:stretch>
        </p:blipFill>
        <p:spPr>
          <a:xfrm rot="20573618">
            <a:off x="1213917" y="2269148"/>
            <a:ext cx="677945" cy="677945"/>
          </a:xfrm>
          <a:prstGeom prst="rect">
            <a:avLst/>
          </a:prstGeom>
        </p:spPr>
      </p:pic>
      <p:pic>
        <p:nvPicPr>
          <p:cNvPr id="20" name="19 - Εικόνα" descr="Gold_medal.png">
            <a:hlinkClick r:id="rId15" action="ppaction://hlinksldjump"/>
          </p:cNvPr>
          <p:cNvPicPr>
            <a:picLocks noChangeAspect="1"/>
          </p:cNvPicPr>
          <p:nvPr/>
        </p:nvPicPr>
        <p:blipFill>
          <a:blip r:embed="rId16" cstate="print"/>
          <a:stretch>
            <a:fillRect/>
          </a:stretch>
        </p:blipFill>
        <p:spPr>
          <a:xfrm rot="19409883">
            <a:off x="6748487" y="2676633"/>
            <a:ext cx="594028" cy="732011"/>
          </a:xfrm>
          <a:prstGeom prst="rect">
            <a:avLst/>
          </a:prstGeom>
        </p:spPr>
      </p:pic>
      <p:pic>
        <p:nvPicPr>
          <p:cNvPr id="21" name="20 - Εικόνα" descr="4ece97792658df143eb693c23bb991f3.png"/>
          <p:cNvPicPr>
            <a:picLocks noChangeAspect="1"/>
          </p:cNvPicPr>
          <p:nvPr/>
        </p:nvPicPr>
        <p:blipFill>
          <a:blip r:embed="rId17" cstate="print"/>
          <a:stretch>
            <a:fillRect/>
          </a:stretch>
        </p:blipFill>
        <p:spPr>
          <a:xfrm>
            <a:off x="654993" y="2446784"/>
            <a:ext cx="576064" cy="576064"/>
          </a:xfrm>
          <a:prstGeom prst="rect">
            <a:avLst/>
          </a:prstGeom>
        </p:spPr>
      </p:pic>
      <p:pic>
        <p:nvPicPr>
          <p:cNvPr id="22" name="21 - Εικόνα" descr="bmw-158704_640.png"/>
          <p:cNvPicPr>
            <a:picLocks noChangeAspect="1"/>
          </p:cNvPicPr>
          <p:nvPr/>
        </p:nvPicPr>
        <p:blipFill>
          <a:blip r:embed="rId18" cstate="print"/>
          <a:stretch>
            <a:fillRect/>
          </a:stretch>
        </p:blipFill>
        <p:spPr>
          <a:xfrm>
            <a:off x="899592" y="3723878"/>
            <a:ext cx="720280" cy="500820"/>
          </a:xfrm>
          <a:prstGeom prst="rect">
            <a:avLst/>
          </a:prstGeom>
        </p:spPr>
      </p:pic>
      <p:pic>
        <p:nvPicPr>
          <p:cNvPr id="23" name="22 - Εικόνα" descr="sports-car8.png"/>
          <p:cNvPicPr>
            <a:picLocks noChangeAspect="1"/>
          </p:cNvPicPr>
          <p:nvPr/>
        </p:nvPicPr>
        <p:blipFill>
          <a:blip r:embed="rId19" cstate="print"/>
          <a:stretch>
            <a:fillRect/>
          </a:stretch>
        </p:blipFill>
        <p:spPr>
          <a:xfrm>
            <a:off x="251520" y="3147814"/>
            <a:ext cx="743744" cy="456705"/>
          </a:xfrm>
          <a:prstGeom prst="rect">
            <a:avLst/>
          </a:prstGeom>
        </p:spPr>
      </p:pic>
      <p:pic>
        <p:nvPicPr>
          <p:cNvPr id="25" name="24 - Εικόνα" descr="globe-icon.png"/>
          <p:cNvPicPr>
            <a:picLocks noChangeAspect="1"/>
          </p:cNvPicPr>
          <p:nvPr/>
        </p:nvPicPr>
        <p:blipFill>
          <a:blip r:embed="rId20" cstate="print"/>
          <a:stretch>
            <a:fillRect/>
          </a:stretch>
        </p:blipFill>
        <p:spPr>
          <a:xfrm>
            <a:off x="175320" y="3689970"/>
            <a:ext cx="715144" cy="715144"/>
          </a:xfrm>
          <a:prstGeom prst="rect">
            <a:avLst/>
          </a:prstGeom>
        </p:spPr>
      </p:pic>
      <p:pic>
        <p:nvPicPr>
          <p:cNvPr id="19" name="18 - Εικόνα" descr="paper_lantern.png"/>
          <p:cNvPicPr>
            <a:picLocks noChangeAspect="1"/>
          </p:cNvPicPr>
          <p:nvPr/>
        </p:nvPicPr>
        <p:blipFill>
          <a:blip r:embed="rId21" cstate="print"/>
          <a:stretch>
            <a:fillRect/>
          </a:stretch>
        </p:blipFill>
        <p:spPr>
          <a:xfrm flipH="1">
            <a:off x="7812360" y="3363838"/>
            <a:ext cx="996808" cy="1452544"/>
          </a:xfrm>
          <a:prstGeom prst="rect">
            <a:avLst/>
          </a:prstGeom>
        </p:spPr>
      </p:pic>
      <p:pic>
        <p:nvPicPr>
          <p:cNvPr id="24" name="23 - Εικόνα" descr="old-explorer-v2-icon.png"/>
          <p:cNvPicPr>
            <a:picLocks noChangeAspect="1"/>
          </p:cNvPicPr>
          <p:nvPr/>
        </p:nvPicPr>
        <p:blipFill>
          <a:blip r:embed="rId22" cstate="print"/>
          <a:stretch>
            <a:fillRect/>
          </a:stretch>
        </p:blipFill>
        <p:spPr>
          <a:xfrm>
            <a:off x="406294" y="1966710"/>
            <a:ext cx="427112" cy="427112"/>
          </a:xfrm>
          <a:prstGeom prst="rect">
            <a:avLst/>
          </a:prstGeom>
        </p:spPr>
      </p:pic>
      <p:pic>
        <p:nvPicPr>
          <p:cNvPr id="26" name="25 - Εικόνα" descr="orange-tennis-shoes-hi.png"/>
          <p:cNvPicPr>
            <a:picLocks noChangeAspect="1"/>
          </p:cNvPicPr>
          <p:nvPr/>
        </p:nvPicPr>
        <p:blipFill>
          <a:blip r:embed="rId23" cstate="print"/>
          <a:stretch>
            <a:fillRect/>
          </a:stretch>
        </p:blipFill>
        <p:spPr>
          <a:xfrm>
            <a:off x="5796136" y="3867894"/>
            <a:ext cx="1007709" cy="584471"/>
          </a:xfrm>
          <a:prstGeom prst="rect">
            <a:avLst/>
          </a:prstGeom>
        </p:spPr>
      </p:pic>
      <p:pic>
        <p:nvPicPr>
          <p:cNvPr id="27" name="26 - Εικόνα" descr="clipart-letters-free-jix5pyGiE.png">
            <a:hlinkClick r:id="rId24" action="ppaction://hlinksldjump"/>
          </p:cNvPr>
          <p:cNvPicPr>
            <a:picLocks noChangeAspect="1"/>
          </p:cNvPicPr>
          <p:nvPr/>
        </p:nvPicPr>
        <p:blipFill>
          <a:blip r:embed="rId25" cstate="print"/>
          <a:stretch>
            <a:fillRect/>
          </a:stretch>
        </p:blipFill>
        <p:spPr>
          <a:xfrm rot="2543064">
            <a:off x="3755301" y="4256290"/>
            <a:ext cx="859278" cy="687422"/>
          </a:xfrm>
          <a:prstGeom prst="rect">
            <a:avLst/>
          </a:prstGeom>
        </p:spPr>
      </p:pic>
      <p:pic>
        <p:nvPicPr>
          <p:cNvPr id="7" name="Εικόνα 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411760" y="4045810"/>
            <a:ext cx="3744416" cy="1097690"/>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44376  E" pathEditMode="relative" ptsTypes="">
                                      <p:cBhvr>
                                        <p:cTn id="6" dur="2000" fill="hold"/>
                                        <p:tgtEl>
                                          <p:spTgt spid="7"/>
                                        </p:tgtEl>
                                        <p:attrNameLst>
                                          <p:attrName>ppt_x</p:attrName>
                                          <p:attrName>ppt_y</p:attrName>
                                        </p:attrNameLst>
                                      </p:cBhvr>
                                    </p:animMotion>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8TznLjXGc.png">
            <a:hlinkClick r:id="rId2" action="ppaction://hlinksldjump"/>
          </p:cNvPr>
          <p:cNvPicPr>
            <a:picLocks noGrp="1" noChangeAspect="1"/>
          </p:cNvPicPr>
          <p:nvPr>
            <p:ph idx="1"/>
          </p:nvPr>
        </p:nvPicPr>
        <p:blipFill>
          <a:blip r:embed="rId3" cstate="print"/>
          <a:stretch>
            <a:fillRect/>
          </a:stretch>
        </p:blipFill>
        <p:spPr>
          <a:xfrm>
            <a:off x="1043608" y="1131590"/>
            <a:ext cx="2822596" cy="2110592"/>
          </a:xfrm>
          <a:prstGeom prst="rect">
            <a:avLst/>
          </a:prstGeom>
        </p:spPr>
      </p:pic>
      <p:sp>
        <p:nvSpPr>
          <p:cNvPr id="5" name="4 - Κουμπί ενέργειας: Κεντρική σελίδα">
            <a:hlinkClick r:id="" action="ppaction://hlinkshowjump?jump=firstslide" highlightClick="1"/>
          </p:cNvPr>
          <p:cNvSpPr/>
          <p:nvPr/>
        </p:nvSpPr>
        <p:spPr>
          <a:xfrm>
            <a:off x="179512" y="458797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6" name="5 - Εικόνα" descr="Νέα εικόνα.png">
            <a:hlinkClick r:id="rId4" action="ppaction://hlinksldjump"/>
          </p:cNvPr>
          <p:cNvPicPr>
            <a:picLocks noChangeAspect="1"/>
          </p:cNvPicPr>
          <p:nvPr/>
        </p:nvPicPr>
        <p:blipFill>
          <a:blip r:embed="rId5" cstate="print"/>
          <a:stretch>
            <a:fillRect/>
          </a:stretch>
        </p:blipFill>
        <p:spPr>
          <a:xfrm>
            <a:off x="8122140" y="4568704"/>
            <a:ext cx="1021860" cy="574796"/>
          </a:xfrm>
          <a:prstGeom prst="rect">
            <a:avLst/>
          </a:prstGeom>
        </p:spPr>
      </p:pic>
      <p:sp>
        <p:nvSpPr>
          <p:cNvPr id="7" name="6 - Δεξιό βέλος"/>
          <p:cNvSpPr/>
          <p:nvPr/>
        </p:nvSpPr>
        <p:spPr>
          <a:xfrm>
            <a:off x="4499992" y="2067694"/>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a:p>
        </p:txBody>
      </p:sp>
      <p:pic>
        <p:nvPicPr>
          <p:cNvPr id="9" name="8 - Εικόνα" descr="11667968_1154681804558692_1407116318_n.jpg"/>
          <p:cNvPicPr>
            <a:picLocks noChangeAspect="1"/>
          </p:cNvPicPr>
          <p:nvPr/>
        </p:nvPicPr>
        <p:blipFill>
          <a:blip r:embed="rId6" cstate="print"/>
          <a:stretch>
            <a:fillRect/>
          </a:stretch>
        </p:blipFill>
        <p:spPr>
          <a:xfrm>
            <a:off x="5580112" y="1617644"/>
            <a:ext cx="2501263" cy="1875947"/>
          </a:xfrm>
          <a:prstGeom prst="rect">
            <a:avLst/>
          </a:prstGeom>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8cxn59gzi.png">
            <a:hlinkClick r:id="rId2" action="ppaction://hlinksldjump"/>
          </p:cNvPr>
          <p:cNvPicPr>
            <a:picLocks noGrp="1" noChangeAspect="1"/>
          </p:cNvPicPr>
          <p:nvPr>
            <p:ph idx="1"/>
          </p:nvPr>
        </p:nvPicPr>
        <p:blipFill>
          <a:blip r:embed="rId3" cstate="print"/>
          <a:stretch>
            <a:fillRect/>
          </a:stretch>
        </p:blipFill>
        <p:spPr>
          <a:xfrm rot="18972966">
            <a:off x="1877659" y="2181665"/>
            <a:ext cx="550726" cy="550726"/>
          </a:xfrm>
          <a:prstGeom prst="rect">
            <a:avLst/>
          </a:prstGeom>
        </p:spPr>
      </p:pic>
      <p:sp>
        <p:nvSpPr>
          <p:cNvPr id="5" name="4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7" name="6 - Εικόνα" descr="Νέα εικόνα.png">
            <a:hlinkClick r:id="rId4" action="ppaction://hlinksldjump"/>
          </p:cNvPr>
          <p:cNvPicPr>
            <a:picLocks noChangeAspect="1"/>
          </p:cNvPicPr>
          <p:nvPr/>
        </p:nvPicPr>
        <p:blipFill>
          <a:blip r:embed="rId5" cstate="print"/>
          <a:stretch>
            <a:fillRect/>
          </a:stretch>
        </p:blipFill>
        <p:spPr>
          <a:xfrm>
            <a:off x="8122140" y="4568704"/>
            <a:ext cx="1021860" cy="574796"/>
          </a:xfrm>
          <a:prstGeom prst="rect">
            <a:avLst/>
          </a:prstGeom>
        </p:spPr>
      </p:pic>
      <p:sp>
        <p:nvSpPr>
          <p:cNvPr id="6" name="5 - TextBox"/>
          <p:cNvSpPr txBox="1"/>
          <p:nvPr/>
        </p:nvSpPr>
        <p:spPr>
          <a:xfrm>
            <a:off x="5364088" y="1995686"/>
            <a:ext cx="2592288" cy="646331"/>
          </a:xfrm>
          <a:prstGeom prst="rect">
            <a:avLst/>
          </a:prstGeom>
          <a:noFill/>
        </p:spPr>
        <p:txBody>
          <a:bodyPr wrap="square" rtlCol="0">
            <a:spAutoFit/>
          </a:bodyPr>
          <a:lstStyle/>
          <a:p>
            <a:r>
              <a:rPr lang="el-GR" i="1" dirty="0" smtClean="0">
                <a:latin typeface="Arial Narrow" pitchFamily="34" charset="0"/>
              </a:rPr>
              <a:t>«Φαίνεται πολύ </a:t>
            </a:r>
            <a:r>
              <a:rPr lang="el-GR" i="1" dirty="0" smtClean="0">
                <a:latin typeface="Arial Narrow" pitchFamily="34" charset="0"/>
              </a:rPr>
              <a:t>παλ</a:t>
            </a:r>
            <a:r>
              <a:rPr lang="el-GR" i="1" dirty="0">
                <a:latin typeface="Arial Narrow" pitchFamily="34" charset="0"/>
              </a:rPr>
              <a:t>ι</a:t>
            </a:r>
            <a:r>
              <a:rPr lang="el-GR" i="1" dirty="0" smtClean="0">
                <a:latin typeface="Arial Narrow" pitchFamily="34" charset="0"/>
              </a:rPr>
              <a:t>ό</a:t>
            </a:r>
            <a:r>
              <a:rPr lang="el-GR" i="1" dirty="0" smtClean="0">
                <a:latin typeface="Arial Narrow" pitchFamily="34" charset="0"/>
              </a:rPr>
              <a:t>! Τι να ανοίγει;»</a:t>
            </a:r>
            <a:endParaRPr lang="el-GR" i="1" dirty="0">
              <a:latin typeface="Arial Narrow" pitchFamily="34" charset="0"/>
            </a:endParaRPr>
          </a:p>
        </p:txBody>
      </p:sp>
      <p:sp>
        <p:nvSpPr>
          <p:cNvPr id="8" name="7 - Δεξιό βέλος"/>
          <p:cNvSpPr/>
          <p:nvPr/>
        </p:nvSpPr>
        <p:spPr>
          <a:xfrm>
            <a:off x="3779912" y="2211710"/>
            <a:ext cx="648072" cy="50405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window-md.png">
            <a:hlinkClick r:id="rId2" action="ppaction://hlinksldjump"/>
          </p:cNvPr>
          <p:cNvPicPr>
            <a:picLocks noGrp="1" noChangeAspect="1"/>
          </p:cNvPicPr>
          <p:nvPr>
            <p:ph idx="1"/>
          </p:nvPr>
        </p:nvPicPr>
        <p:blipFill>
          <a:blip r:embed="rId3" cstate="print"/>
          <a:stretch>
            <a:fillRect/>
          </a:stretch>
        </p:blipFill>
        <p:spPr>
          <a:xfrm>
            <a:off x="611560" y="1275606"/>
            <a:ext cx="2292930" cy="2047534"/>
          </a:xfrm>
          <a:prstGeom prst="rect">
            <a:avLst/>
          </a:prstGeom>
        </p:spPr>
      </p:pic>
      <p:sp>
        <p:nvSpPr>
          <p:cNvPr id="5" name="4 - Κουμπί ενέργειας: Κεντρική σελίδα">
            <a:hlinkClick r:id="" action="ppaction://hlinkshowjump?jump=firstslide" highlightClick="1"/>
          </p:cNvPr>
          <p:cNvSpPr/>
          <p:nvPr/>
        </p:nvSpPr>
        <p:spPr>
          <a:xfrm>
            <a:off x="107504" y="4677984"/>
            <a:ext cx="648072" cy="378042"/>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6" name="5 - Εικόνα" descr="Νέα εικόνα.png">
            <a:hlinkClick r:id="rId4" action="ppaction://hlinksldjump"/>
          </p:cNvPr>
          <p:cNvPicPr>
            <a:picLocks noChangeAspect="1"/>
          </p:cNvPicPr>
          <p:nvPr/>
        </p:nvPicPr>
        <p:blipFill>
          <a:blip r:embed="rId5" cstate="print"/>
          <a:stretch>
            <a:fillRect/>
          </a:stretch>
        </p:blipFill>
        <p:spPr>
          <a:xfrm>
            <a:off x="8122140" y="4568704"/>
            <a:ext cx="1021860" cy="574796"/>
          </a:xfrm>
          <a:prstGeom prst="rect">
            <a:avLst/>
          </a:prstGeom>
        </p:spPr>
      </p:pic>
      <p:pic>
        <p:nvPicPr>
          <p:cNvPr id="8" name="7 - Εικόνα" descr="OpenWindow.png"/>
          <p:cNvPicPr>
            <a:picLocks noChangeAspect="1"/>
          </p:cNvPicPr>
          <p:nvPr/>
        </p:nvPicPr>
        <p:blipFill>
          <a:blip r:embed="rId6" cstate="print"/>
          <a:stretch>
            <a:fillRect/>
          </a:stretch>
        </p:blipFill>
        <p:spPr>
          <a:xfrm>
            <a:off x="3779912" y="843558"/>
            <a:ext cx="5163181" cy="3003798"/>
          </a:xfrm>
          <a:prstGeom prst="rect">
            <a:avLst/>
          </a:prstGeom>
        </p:spPr>
      </p:pic>
      <p:sp>
        <p:nvSpPr>
          <p:cNvPr id="11" name="10 - Δεξιό βέλος"/>
          <p:cNvSpPr/>
          <p:nvPr/>
        </p:nvSpPr>
        <p:spPr>
          <a:xfrm>
            <a:off x="3203848" y="2211710"/>
            <a:ext cx="432048" cy="36004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l-G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176</Words>
  <Application>Microsoft Office PowerPoint</Application>
  <PresentationFormat>Προβολή στην οθόνη (16:9)</PresentationFormat>
  <Paragraphs>31</Paragraphs>
  <Slides>23</Slides>
  <Notes>0</Notes>
  <HiddenSlides>0</HiddenSlides>
  <MMClips>0</MMClips>
  <ScaleCrop>false</ScaleCrop>
  <HeadingPairs>
    <vt:vector size="6" baseType="variant">
      <vt:variant>
        <vt:lpstr>Θέμα</vt:lpstr>
      </vt:variant>
      <vt:variant>
        <vt:i4>1</vt:i4>
      </vt:variant>
      <vt:variant>
        <vt:lpstr>Συνδέσεις</vt:lpstr>
      </vt:variant>
      <vt:variant>
        <vt:i4>1</vt:i4>
      </vt:variant>
      <vt:variant>
        <vt:lpstr>Τίτλοι διαφανειών</vt:lpstr>
      </vt:variant>
      <vt:variant>
        <vt:i4>23</vt:i4>
      </vt:variant>
    </vt:vector>
  </HeadingPairs>
  <TitlesOfParts>
    <vt:vector size="25" baseType="lpstr">
      <vt:lpstr>Θέμα του Office</vt:lpstr>
      <vt:lpstr>C:\Users\Χριστιάννα\Desktop\παιχνιδι\11275680_1604817143093266_847851001_n.jpg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game</dc:title>
  <dc:creator>PAVLINA</dc:creator>
  <cp:lastModifiedBy>Χριστιάννα</cp:lastModifiedBy>
  <cp:revision>96</cp:revision>
  <dcterms:created xsi:type="dcterms:W3CDTF">2015-05-26T17:37:11Z</dcterms:created>
  <dcterms:modified xsi:type="dcterms:W3CDTF">2015-06-29T22:37:16Z</dcterms:modified>
</cp:coreProperties>
</file>