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8"/>
  </p:notesMasterIdLst>
  <p:sldIdLst>
    <p:sldId id="256" r:id="rId2"/>
    <p:sldId id="266" r:id="rId3"/>
    <p:sldId id="288" r:id="rId4"/>
    <p:sldId id="267" r:id="rId5"/>
    <p:sldId id="277" r:id="rId6"/>
    <p:sldId id="268" r:id="rId7"/>
    <p:sldId id="269" r:id="rId8"/>
    <p:sldId id="287" r:id="rId9"/>
    <p:sldId id="286" r:id="rId10"/>
    <p:sldId id="272" r:id="rId11"/>
    <p:sldId id="270" r:id="rId12"/>
    <p:sldId id="279" r:id="rId13"/>
    <p:sldId id="281" r:id="rId14"/>
    <p:sldId id="257" r:id="rId15"/>
    <p:sldId id="285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89" r:id="rId24"/>
    <p:sldId id="275" r:id="rId25"/>
    <p:sldId id="276" r:id="rId26"/>
    <p:sldId id="265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E27"/>
    <a:srgbClr val="C5E1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50" autoAdjust="0"/>
  </p:normalViewPr>
  <p:slideViewPr>
    <p:cSldViewPr>
      <p:cViewPr varScale="1">
        <p:scale>
          <a:sx n="50" d="100"/>
          <a:sy n="50" d="100"/>
        </p:scale>
        <p:origin x="1738" y="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7B727-23A0-462C-B4AB-C8E016AF3A9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021EC4-875B-4FF4-AF0E-EDC59A419764}">
      <dgm:prSet/>
      <dgm:spPr/>
      <dgm:t>
        <a:bodyPr/>
        <a:lstStyle/>
        <a:p>
          <a:r>
            <a:rPr lang="el-GR"/>
            <a:t>ΕΔ είναι μια μορφή θεατρικής τέχνης με παιδαγωγικό χαρακτήρα.</a:t>
          </a:r>
          <a:endParaRPr lang="en-US"/>
        </a:p>
      </dgm:t>
    </dgm:pt>
    <dgm:pt modelId="{D3F79D6A-4ED5-40F3-8F08-FDF8B0EB7A2B}" type="parTrans" cxnId="{EF471D92-1BB1-4C4D-B538-429A5EECF3B6}">
      <dgm:prSet/>
      <dgm:spPr/>
      <dgm:t>
        <a:bodyPr/>
        <a:lstStyle/>
        <a:p>
          <a:endParaRPr lang="en-US"/>
        </a:p>
      </dgm:t>
    </dgm:pt>
    <dgm:pt modelId="{817D9997-4416-43A7-9229-3C7907A180DF}" type="sibTrans" cxnId="{EF471D92-1BB1-4C4D-B538-429A5EECF3B6}">
      <dgm:prSet/>
      <dgm:spPr/>
      <dgm:t>
        <a:bodyPr/>
        <a:lstStyle/>
        <a:p>
          <a:endParaRPr lang="en-US"/>
        </a:p>
      </dgm:t>
    </dgm:pt>
    <dgm:pt modelId="{7FDDFCE3-C3C6-41C7-B2D7-443B80DCFF1C}">
      <dgm:prSet/>
      <dgm:spPr/>
      <dgm:t>
        <a:bodyPr/>
        <a:lstStyle/>
        <a:p>
          <a:r>
            <a:rPr lang="el-GR"/>
            <a:t>Μπορεί να διδαχθεί: ως ανεξάρτητο μάθημα  τέχνης,  ως μέσο για τη διδασκαλία μαθημάτων </a:t>
          </a:r>
          <a:endParaRPr lang="en-US"/>
        </a:p>
      </dgm:t>
    </dgm:pt>
    <dgm:pt modelId="{18784B4D-EE5C-48C6-B141-8643A21072AD}" type="parTrans" cxnId="{8B10663B-B86C-47FD-95AF-A02D13BB9B65}">
      <dgm:prSet/>
      <dgm:spPr/>
      <dgm:t>
        <a:bodyPr/>
        <a:lstStyle/>
        <a:p>
          <a:endParaRPr lang="en-US"/>
        </a:p>
      </dgm:t>
    </dgm:pt>
    <dgm:pt modelId="{0882B3C4-87E1-43C4-AED5-92561565755D}" type="sibTrans" cxnId="{8B10663B-B86C-47FD-95AF-A02D13BB9B65}">
      <dgm:prSet/>
      <dgm:spPr/>
      <dgm:t>
        <a:bodyPr/>
        <a:lstStyle/>
        <a:p>
          <a:endParaRPr lang="en-US"/>
        </a:p>
      </dgm:t>
    </dgm:pt>
    <dgm:pt modelId="{7FFA6831-CD27-4133-8882-014F46A1E2AC}">
      <dgm:prSet/>
      <dgm:spPr/>
      <dgm:t>
        <a:bodyPr/>
        <a:lstStyle/>
        <a:p>
          <a:r>
            <a:rPr lang="el-GR"/>
            <a:t>Εισαγωγή του όρου το 1970 από την </a:t>
          </a:r>
          <a:r>
            <a:rPr lang="en-GB"/>
            <a:t>Heathcote</a:t>
          </a:r>
          <a:endParaRPr lang="en-US"/>
        </a:p>
      </dgm:t>
    </dgm:pt>
    <dgm:pt modelId="{E102813C-6718-4AD7-A624-C30B160B4F3F}" type="parTrans" cxnId="{0BC28F96-4D2B-4B97-8B42-543EB2D96232}">
      <dgm:prSet/>
      <dgm:spPr/>
      <dgm:t>
        <a:bodyPr/>
        <a:lstStyle/>
        <a:p>
          <a:endParaRPr lang="en-US"/>
        </a:p>
      </dgm:t>
    </dgm:pt>
    <dgm:pt modelId="{47AB0817-377C-4485-97EC-E464981FF3FB}" type="sibTrans" cxnId="{0BC28F96-4D2B-4B97-8B42-543EB2D96232}">
      <dgm:prSet/>
      <dgm:spPr/>
      <dgm:t>
        <a:bodyPr/>
        <a:lstStyle/>
        <a:p>
          <a:endParaRPr lang="en-US"/>
        </a:p>
      </dgm:t>
    </dgm:pt>
    <dgm:pt modelId="{F5F2AA03-BBA2-4986-AE68-C7E2CA8FF666}">
      <dgm:prSet/>
      <dgm:spPr/>
      <dgm:t>
        <a:bodyPr/>
        <a:lstStyle/>
        <a:p>
          <a:r>
            <a:rPr lang="el-GR" dirty="0"/>
            <a:t>Υπό την επιρροή κινήματος Προοδευτικής Εκπαίδευσης</a:t>
          </a:r>
          <a:endParaRPr lang="en-US" dirty="0"/>
        </a:p>
      </dgm:t>
    </dgm:pt>
    <dgm:pt modelId="{4C5EBE4C-0703-42EA-AD4C-6C61F56E54B4}" type="parTrans" cxnId="{3401CE67-37B5-40D5-B5E2-4889FE80F133}">
      <dgm:prSet/>
      <dgm:spPr/>
      <dgm:t>
        <a:bodyPr/>
        <a:lstStyle/>
        <a:p>
          <a:endParaRPr lang="en-US"/>
        </a:p>
      </dgm:t>
    </dgm:pt>
    <dgm:pt modelId="{903CBC02-B56E-4E93-A27B-FB5C7481C3ED}" type="sibTrans" cxnId="{3401CE67-37B5-40D5-B5E2-4889FE80F133}">
      <dgm:prSet/>
      <dgm:spPr/>
      <dgm:t>
        <a:bodyPr/>
        <a:lstStyle/>
        <a:p>
          <a:endParaRPr lang="en-US"/>
        </a:p>
      </dgm:t>
    </dgm:pt>
    <dgm:pt modelId="{FC4A0898-A64F-4A57-8FC5-10CDF0C071E2}">
      <dgm:prSet/>
      <dgm:spPr/>
      <dgm:t>
        <a:bodyPr/>
        <a:lstStyle/>
        <a:p>
          <a:r>
            <a:rPr lang="el-GR"/>
            <a:t>(Ερωτήματα: Υπάρχει κοινό όπως στο Θέατρο; υπάρχει θέατρο χωρίς κοινό; ) </a:t>
          </a:r>
          <a:endParaRPr lang="en-US"/>
        </a:p>
      </dgm:t>
    </dgm:pt>
    <dgm:pt modelId="{4495C9F6-EE06-47E2-B8AD-D661C7157946}" type="parTrans" cxnId="{70DDA30F-A95F-4EB2-A322-3286A254D594}">
      <dgm:prSet/>
      <dgm:spPr/>
      <dgm:t>
        <a:bodyPr/>
        <a:lstStyle/>
        <a:p>
          <a:endParaRPr lang="en-US"/>
        </a:p>
      </dgm:t>
    </dgm:pt>
    <dgm:pt modelId="{14592138-2FBB-4A8A-B82F-84AAC7C303AE}" type="sibTrans" cxnId="{70DDA30F-A95F-4EB2-A322-3286A254D594}">
      <dgm:prSet/>
      <dgm:spPr/>
      <dgm:t>
        <a:bodyPr/>
        <a:lstStyle/>
        <a:p>
          <a:endParaRPr lang="en-US"/>
        </a:p>
      </dgm:t>
    </dgm:pt>
    <dgm:pt modelId="{F26AC353-84A9-446E-8428-18572EB1F022}">
      <dgm:prSet/>
      <dgm:spPr/>
      <dgm:t>
        <a:bodyPr/>
        <a:lstStyle/>
        <a:p>
          <a:r>
            <a:rPr lang="el-GR" dirty="0"/>
            <a:t>Κινείται σε ένα συνεχές-</a:t>
          </a:r>
          <a:r>
            <a:rPr lang="en-GB" dirty="0"/>
            <a:t> </a:t>
          </a:r>
          <a:r>
            <a:rPr lang="el-GR" dirty="0"/>
            <a:t>με αφετηρία το μιμητικό παιχνίδι το παιχνίδι ρόλων και  τέρμα τη θεατρική τέχνη </a:t>
          </a:r>
          <a:endParaRPr lang="en-US" dirty="0"/>
        </a:p>
      </dgm:t>
    </dgm:pt>
    <dgm:pt modelId="{0BA72729-D4B6-4E72-9047-2B9246A06AE9}" type="parTrans" cxnId="{D3F60FEF-2FB0-4CF7-88FC-43E964626795}">
      <dgm:prSet/>
      <dgm:spPr/>
      <dgm:t>
        <a:bodyPr/>
        <a:lstStyle/>
        <a:p>
          <a:endParaRPr lang="en-US"/>
        </a:p>
      </dgm:t>
    </dgm:pt>
    <dgm:pt modelId="{B6746EF9-EBDA-4310-A1D5-1DA460D9B49F}" type="sibTrans" cxnId="{D3F60FEF-2FB0-4CF7-88FC-43E964626795}">
      <dgm:prSet/>
      <dgm:spPr/>
      <dgm:t>
        <a:bodyPr/>
        <a:lstStyle/>
        <a:p>
          <a:endParaRPr lang="en-US"/>
        </a:p>
      </dgm:t>
    </dgm:pt>
    <dgm:pt modelId="{49339FB5-9D8F-4BAC-AFEB-16BD3AA738FB}" type="pres">
      <dgm:prSet presAssocID="{0FC7B727-23A0-462C-B4AB-C8E016AF3A9F}" presName="vert0" presStyleCnt="0">
        <dgm:presLayoutVars>
          <dgm:dir/>
          <dgm:animOne val="branch"/>
          <dgm:animLvl val="lvl"/>
        </dgm:presLayoutVars>
      </dgm:prSet>
      <dgm:spPr/>
    </dgm:pt>
    <dgm:pt modelId="{3999B50B-181D-4499-8A60-CE4474AAEAD8}" type="pres">
      <dgm:prSet presAssocID="{84021EC4-875B-4FF4-AF0E-EDC59A419764}" presName="thickLine" presStyleLbl="alignNode1" presStyleIdx="0" presStyleCnt="6"/>
      <dgm:spPr/>
    </dgm:pt>
    <dgm:pt modelId="{0FB29787-9FBC-4B3F-905F-BE5CF9F8C405}" type="pres">
      <dgm:prSet presAssocID="{84021EC4-875B-4FF4-AF0E-EDC59A419764}" presName="horz1" presStyleCnt="0"/>
      <dgm:spPr/>
    </dgm:pt>
    <dgm:pt modelId="{6A10706C-EADE-49FF-A0E6-7995FBD13480}" type="pres">
      <dgm:prSet presAssocID="{84021EC4-875B-4FF4-AF0E-EDC59A419764}" presName="tx1" presStyleLbl="revTx" presStyleIdx="0" presStyleCnt="6"/>
      <dgm:spPr/>
    </dgm:pt>
    <dgm:pt modelId="{9B2F881B-90AA-4E67-ACA8-EBD0A0D7DAC5}" type="pres">
      <dgm:prSet presAssocID="{84021EC4-875B-4FF4-AF0E-EDC59A419764}" presName="vert1" presStyleCnt="0"/>
      <dgm:spPr/>
    </dgm:pt>
    <dgm:pt modelId="{7522AB27-EA9A-4E06-B117-E22E316CB78F}" type="pres">
      <dgm:prSet presAssocID="{7FDDFCE3-C3C6-41C7-B2D7-443B80DCFF1C}" presName="thickLine" presStyleLbl="alignNode1" presStyleIdx="1" presStyleCnt="6"/>
      <dgm:spPr/>
    </dgm:pt>
    <dgm:pt modelId="{8982DF33-58E0-47F0-9CE6-81500C8A1333}" type="pres">
      <dgm:prSet presAssocID="{7FDDFCE3-C3C6-41C7-B2D7-443B80DCFF1C}" presName="horz1" presStyleCnt="0"/>
      <dgm:spPr/>
    </dgm:pt>
    <dgm:pt modelId="{F43FCBAC-BB3D-4552-A308-E4412B6CC731}" type="pres">
      <dgm:prSet presAssocID="{7FDDFCE3-C3C6-41C7-B2D7-443B80DCFF1C}" presName="tx1" presStyleLbl="revTx" presStyleIdx="1" presStyleCnt="6"/>
      <dgm:spPr/>
    </dgm:pt>
    <dgm:pt modelId="{795226B1-AC4D-4245-AE19-FCDC4605491F}" type="pres">
      <dgm:prSet presAssocID="{7FDDFCE3-C3C6-41C7-B2D7-443B80DCFF1C}" presName="vert1" presStyleCnt="0"/>
      <dgm:spPr/>
    </dgm:pt>
    <dgm:pt modelId="{3F6BDB9D-D86E-413A-918B-69096514884C}" type="pres">
      <dgm:prSet presAssocID="{7FFA6831-CD27-4133-8882-014F46A1E2AC}" presName="thickLine" presStyleLbl="alignNode1" presStyleIdx="2" presStyleCnt="6"/>
      <dgm:spPr/>
    </dgm:pt>
    <dgm:pt modelId="{E13A7A8D-4B79-4EE8-B348-3D48B8ACB93A}" type="pres">
      <dgm:prSet presAssocID="{7FFA6831-CD27-4133-8882-014F46A1E2AC}" presName="horz1" presStyleCnt="0"/>
      <dgm:spPr/>
    </dgm:pt>
    <dgm:pt modelId="{0E8C21A5-13E5-4A40-B682-626542EBD720}" type="pres">
      <dgm:prSet presAssocID="{7FFA6831-CD27-4133-8882-014F46A1E2AC}" presName="tx1" presStyleLbl="revTx" presStyleIdx="2" presStyleCnt="6"/>
      <dgm:spPr/>
    </dgm:pt>
    <dgm:pt modelId="{C5C4451A-7F43-436A-8013-B24020E2D6EE}" type="pres">
      <dgm:prSet presAssocID="{7FFA6831-CD27-4133-8882-014F46A1E2AC}" presName="vert1" presStyleCnt="0"/>
      <dgm:spPr/>
    </dgm:pt>
    <dgm:pt modelId="{0444CBEE-65C2-4FAE-801B-9FFE7185D81E}" type="pres">
      <dgm:prSet presAssocID="{F5F2AA03-BBA2-4986-AE68-C7E2CA8FF666}" presName="thickLine" presStyleLbl="alignNode1" presStyleIdx="3" presStyleCnt="6"/>
      <dgm:spPr/>
    </dgm:pt>
    <dgm:pt modelId="{AFD02209-0016-495C-AE04-23F251E46C18}" type="pres">
      <dgm:prSet presAssocID="{F5F2AA03-BBA2-4986-AE68-C7E2CA8FF666}" presName="horz1" presStyleCnt="0"/>
      <dgm:spPr/>
    </dgm:pt>
    <dgm:pt modelId="{36249A26-F174-4CEC-AFEA-A3CCCB0FE989}" type="pres">
      <dgm:prSet presAssocID="{F5F2AA03-BBA2-4986-AE68-C7E2CA8FF666}" presName="tx1" presStyleLbl="revTx" presStyleIdx="3" presStyleCnt="6"/>
      <dgm:spPr/>
    </dgm:pt>
    <dgm:pt modelId="{1F4F5BFE-809D-4AB5-A11E-5B0B70414E3E}" type="pres">
      <dgm:prSet presAssocID="{F5F2AA03-BBA2-4986-AE68-C7E2CA8FF666}" presName="vert1" presStyleCnt="0"/>
      <dgm:spPr/>
    </dgm:pt>
    <dgm:pt modelId="{16EACA6C-D311-4BE1-9220-6A764FD5971E}" type="pres">
      <dgm:prSet presAssocID="{FC4A0898-A64F-4A57-8FC5-10CDF0C071E2}" presName="thickLine" presStyleLbl="alignNode1" presStyleIdx="4" presStyleCnt="6"/>
      <dgm:spPr/>
    </dgm:pt>
    <dgm:pt modelId="{6C8AC19F-A8CE-4583-9D47-BD03AB7ED053}" type="pres">
      <dgm:prSet presAssocID="{FC4A0898-A64F-4A57-8FC5-10CDF0C071E2}" presName="horz1" presStyleCnt="0"/>
      <dgm:spPr/>
    </dgm:pt>
    <dgm:pt modelId="{DBA71E77-81AF-430E-8C05-044CBF3D9F19}" type="pres">
      <dgm:prSet presAssocID="{FC4A0898-A64F-4A57-8FC5-10CDF0C071E2}" presName="tx1" presStyleLbl="revTx" presStyleIdx="4" presStyleCnt="6"/>
      <dgm:spPr/>
    </dgm:pt>
    <dgm:pt modelId="{B5C36887-B52F-4A74-AB3E-523C67E64C94}" type="pres">
      <dgm:prSet presAssocID="{FC4A0898-A64F-4A57-8FC5-10CDF0C071E2}" presName="vert1" presStyleCnt="0"/>
      <dgm:spPr/>
    </dgm:pt>
    <dgm:pt modelId="{4D312843-0BD2-4B03-B8F9-751435918DDF}" type="pres">
      <dgm:prSet presAssocID="{F26AC353-84A9-446E-8428-18572EB1F022}" presName="thickLine" presStyleLbl="alignNode1" presStyleIdx="5" presStyleCnt="6"/>
      <dgm:spPr/>
    </dgm:pt>
    <dgm:pt modelId="{7BDD10B8-E647-41AC-BF5F-062FE7B69E56}" type="pres">
      <dgm:prSet presAssocID="{F26AC353-84A9-446E-8428-18572EB1F022}" presName="horz1" presStyleCnt="0"/>
      <dgm:spPr/>
    </dgm:pt>
    <dgm:pt modelId="{68C3963E-5D05-4EFE-B0A0-B221D7E02AA5}" type="pres">
      <dgm:prSet presAssocID="{F26AC353-84A9-446E-8428-18572EB1F022}" presName="tx1" presStyleLbl="revTx" presStyleIdx="5" presStyleCnt="6"/>
      <dgm:spPr/>
    </dgm:pt>
    <dgm:pt modelId="{81A43945-2463-4C57-A9F8-009AC0566B9D}" type="pres">
      <dgm:prSet presAssocID="{F26AC353-84A9-446E-8428-18572EB1F022}" presName="vert1" presStyleCnt="0"/>
      <dgm:spPr/>
    </dgm:pt>
  </dgm:ptLst>
  <dgm:cxnLst>
    <dgm:cxn modelId="{8F19A704-778F-449D-93C6-1A29156A12D5}" type="presOf" srcId="{7FDDFCE3-C3C6-41C7-B2D7-443B80DCFF1C}" destId="{F43FCBAC-BB3D-4552-A308-E4412B6CC731}" srcOrd="0" destOrd="0" presId="urn:microsoft.com/office/officeart/2008/layout/LinedList"/>
    <dgm:cxn modelId="{26AC9C0E-A39C-40F2-8A69-52DB260845A5}" type="presOf" srcId="{7FFA6831-CD27-4133-8882-014F46A1E2AC}" destId="{0E8C21A5-13E5-4A40-B682-626542EBD720}" srcOrd="0" destOrd="0" presId="urn:microsoft.com/office/officeart/2008/layout/LinedList"/>
    <dgm:cxn modelId="{70DDA30F-A95F-4EB2-A322-3286A254D594}" srcId="{0FC7B727-23A0-462C-B4AB-C8E016AF3A9F}" destId="{FC4A0898-A64F-4A57-8FC5-10CDF0C071E2}" srcOrd="4" destOrd="0" parTransId="{4495C9F6-EE06-47E2-B8AD-D661C7157946}" sibTransId="{14592138-2FBB-4A8A-B82F-84AAC7C303AE}"/>
    <dgm:cxn modelId="{63407211-1307-4733-A69D-872174D698E9}" type="presOf" srcId="{84021EC4-875B-4FF4-AF0E-EDC59A419764}" destId="{6A10706C-EADE-49FF-A0E6-7995FBD13480}" srcOrd="0" destOrd="0" presId="urn:microsoft.com/office/officeart/2008/layout/LinedList"/>
    <dgm:cxn modelId="{8B10663B-B86C-47FD-95AF-A02D13BB9B65}" srcId="{0FC7B727-23A0-462C-B4AB-C8E016AF3A9F}" destId="{7FDDFCE3-C3C6-41C7-B2D7-443B80DCFF1C}" srcOrd="1" destOrd="0" parTransId="{18784B4D-EE5C-48C6-B141-8643A21072AD}" sibTransId="{0882B3C4-87E1-43C4-AED5-92561565755D}"/>
    <dgm:cxn modelId="{3401CE67-37B5-40D5-B5E2-4889FE80F133}" srcId="{0FC7B727-23A0-462C-B4AB-C8E016AF3A9F}" destId="{F5F2AA03-BBA2-4986-AE68-C7E2CA8FF666}" srcOrd="3" destOrd="0" parTransId="{4C5EBE4C-0703-42EA-AD4C-6C61F56E54B4}" sibTransId="{903CBC02-B56E-4E93-A27B-FB5C7481C3ED}"/>
    <dgm:cxn modelId="{6A64FC4A-4307-47D4-8B9F-C946B6B7A170}" type="presOf" srcId="{FC4A0898-A64F-4A57-8FC5-10CDF0C071E2}" destId="{DBA71E77-81AF-430E-8C05-044CBF3D9F19}" srcOrd="0" destOrd="0" presId="urn:microsoft.com/office/officeart/2008/layout/LinedList"/>
    <dgm:cxn modelId="{10441651-A140-4519-B3F6-C2B683592292}" type="presOf" srcId="{0FC7B727-23A0-462C-B4AB-C8E016AF3A9F}" destId="{49339FB5-9D8F-4BAC-AFEB-16BD3AA738FB}" srcOrd="0" destOrd="0" presId="urn:microsoft.com/office/officeart/2008/layout/LinedList"/>
    <dgm:cxn modelId="{EF471D92-1BB1-4C4D-B538-429A5EECF3B6}" srcId="{0FC7B727-23A0-462C-B4AB-C8E016AF3A9F}" destId="{84021EC4-875B-4FF4-AF0E-EDC59A419764}" srcOrd="0" destOrd="0" parTransId="{D3F79D6A-4ED5-40F3-8F08-FDF8B0EB7A2B}" sibTransId="{817D9997-4416-43A7-9229-3C7907A180DF}"/>
    <dgm:cxn modelId="{0BC28F96-4D2B-4B97-8B42-543EB2D96232}" srcId="{0FC7B727-23A0-462C-B4AB-C8E016AF3A9F}" destId="{7FFA6831-CD27-4133-8882-014F46A1E2AC}" srcOrd="2" destOrd="0" parTransId="{E102813C-6718-4AD7-A624-C30B160B4F3F}" sibTransId="{47AB0817-377C-4485-97EC-E464981FF3FB}"/>
    <dgm:cxn modelId="{025289A6-CD7C-463A-8975-A043CDCBE223}" type="presOf" srcId="{F26AC353-84A9-446E-8428-18572EB1F022}" destId="{68C3963E-5D05-4EFE-B0A0-B221D7E02AA5}" srcOrd="0" destOrd="0" presId="urn:microsoft.com/office/officeart/2008/layout/LinedList"/>
    <dgm:cxn modelId="{EDF068DF-A037-494E-AE76-23019000AD83}" type="presOf" srcId="{F5F2AA03-BBA2-4986-AE68-C7E2CA8FF666}" destId="{36249A26-F174-4CEC-AFEA-A3CCCB0FE989}" srcOrd="0" destOrd="0" presId="urn:microsoft.com/office/officeart/2008/layout/LinedList"/>
    <dgm:cxn modelId="{D3F60FEF-2FB0-4CF7-88FC-43E964626795}" srcId="{0FC7B727-23A0-462C-B4AB-C8E016AF3A9F}" destId="{F26AC353-84A9-446E-8428-18572EB1F022}" srcOrd="5" destOrd="0" parTransId="{0BA72729-D4B6-4E72-9047-2B9246A06AE9}" sibTransId="{B6746EF9-EBDA-4310-A1D5-1DA460D9B49F}"/>
    <dgm:cxn modelId="{79919AF2-3552-4D58-B865-3B208654905F}" type="presParOf" srcId="{49339FB5-9D8F-4BAC-AFEB-16BD3AA738FB}" destId="{3999B50B-181D-4499-8A60-CE4474AAEAD8}" srcOrd="0" destOrd="0" presId="urn:microsoft.com/office/officeart/2008/layout/LinedList"/>
    <dgm:cxn modelId="{1A0F0876-ABA2-4C88-8CEE-48BD41E802CE}" type="presParOf" srcId="{49339FB5-9D8F-4BAC-AFEB-16BD3AA738FB}" destId="{0FB29787-9FBC-4B3F-905F-BE5CF9F8C405}" srcOrd="1" destOrd="0" presId="urn:microsoft.com/office/officeart/2008/layout/LinedList"/>
    <dgm:cxn modelId="{10F20AA9-4651-46A8-94B8-ED7C22BFA93E}" type="presParOf" srcId="{0FB29787-9FBC-4B3F-905F-BE5CF9F8C405}" destId="{6A10706C-EADE-49FF-A0E6-7995FBD13480}" srcOrd="0" destOrd="0" presId="urn:microsoft.com/office/officeart/2008/layout/LinedList"/>
    <dgm:cxn modelId="{C8931CF2-AF06-44B9-ADF1-62249FDF1DB8}" type="presParOf" srcId="{0FB29787-9FBC-4B3F-905F-BE5CF9F8C405}" destId="{9B2F881B-90AA-4E67-ACA8-EBD0A0D7DAC5}" srcOrd="1" destOrd="0" presId="urn:microsoft.com/office/officeart/2008/layout/LinedList"/>
    <dgm:cxn modelId="{D53B0356-96FC-4257-BDBF-CF15B4702612}" type="presParOf" srcId="{49339FB5-9D8F-4BAC-AFEB-16BD3AA738FB}" destId="{7522AB27-EA9A-4E06-B117-E22E316CB78F}" srcOrd="2" destOrd="0" presId="urn:microsoft.com/office/officeart/2008/layout/LinedList"/>
    <dgm:cxn modelId="{993A1F3F-9547-44E4-9A77-1BB7B1F835FD}" type="presParOf" srcId="{49339FB5-9D8F-4BAC-AFEB-16BD3AA738FB}" destId="{8982DF33-58E0-47F0-9CE6-81500C8A1333}" srcOrd="3" destOrd="0" presId="urn:microsoft.com/office/officeart/2008/layout/LinedList"/>
    <dgm:cxn modelId="{120A41EC-6094-4CFB-99D2-11B379FE75D9}" type="presParOf" srcId="{8982DF33-58E0-47F0-9CE6-81500C8A1333}" destId="{F43FCBAC-BB3D-4552-A308-E4412B6CC731}" srcOrd="0" destOrd="0" presId="urn:microsoft.com/office/officeart/2008/layout/LinedList"/>
    <dgm:cxn modelId="{0483FD5F-F934-42E0-AF44-D0FF2E3810D0}" type="presParOf" srcId="{8982DF33-58E0-47F0-9CE6-81500C8A1333}" destId="{795226B1-AC4D-4245-AE19-FCDC4605491F}" srcOrd="1" destOrd="0" presId="urn:microsoft.com/office/officeart/2008/layout/LinedList"/>
    <dgm:cxn modelId="{4A39D097-8395-40D5-9565-38CE420E5186}" type="presParOf" srcId="{49339FB5-9D8F-4BAC-AFEB-16BD3AA738FB}" destId="{3F6BDB9D-D86E-413A-918B-69096514884C}" srcOrd="4" destOrd="0" presId="urn:microsoft.com/office/officeart/2008/layout/LinedList"/>
    <dgm:cxn modelId="{F32D7FA1-DC32-4EEF-B15E-29A543B5C1C8}" type="presParOf" srcId="{49339FB5-9D8F-4BAC-AFEB-16BD3AA738FB}" destId="{E13A7A8D-4B79-4EE8-B348-3D48B8ACB93A}" srcOrd="5" destOrd="0" presId="urn:microsoft.com/office/officeart/2008/layout/LinedList"/>
    <dgm:cxn modelId="{85F976C6-23ED-4651-ADB5-C2C3F3E5BCF8}" type="presParOf" srcId="{E13A7A8D-4B79-4EE8-B348-3D48B8ACB93A}" destId="{0E8C21A5-13E5-4A40-B682-626542EBD720}" srcOrd="0" destOrd="0" presId="urn:microsoft.com/office/officeart/2008/layout/LinedList"/>
    <dgm:cxn modelId="{405C10A5-E751-4005-9E9C-BA6EC82AD5A2}" type="presParOf" srcId="{E13A7A8D-4B79-4EE8-B348-3D48B8ACB93A}" destId="{C5C4451A-7F43-436A-8013-B24020E2D6EE}" srcOrd="1" destOrd="0" presId="urn:microsoft.com/office/officeart/2008/layout/LinedList"/>
    <dgm:cxn modelId="{B4A9EF7A-231F-4549-B5DE-3DE882C0DF16}" type="presParOf" srcId="{49339FB5-9D8F-4BAC-AFEB-16BD3AA738FB}" destId="{0444CBEE-65C2-4FAE-801B-9FFE7185D81E}" srcOrd="6" destOrd="0" presId="urn:microsoft.com/office/officeart/2008/layout/LinedList"/>
    <dgm:cxn modelId="{D99AFD63-FBFB-48A0-B67D-D10E21C15E36}" type="presParOf" srcId="{49339FB5-9D8F-4BAC-AFEB-16BD3AA738FB}" destId="{AFD02209-0016-495C-AE04-23F251E46C18}" srcOrd="7" destOrd="0" presId="urn:microsoft.com/office/officeart/2008/layout/LinedList"/>
    <dgm:cxn modelId="{660CE3C2-697D-4953-9345-39E2767D69F1}" type="presParOf" srcId="{AFD02209-0016-495C-AE04-23F251E46C18}" destId="{36249A26-F174-4CEC-AFEA-A3CCCB0FE989}" srcOrd="0" destOrd="0" presId="urn:microsoft.com/office/officeart/2008/layout/LinedList"/>
    <dgm:cxn modelId="{49C6B87E-FBF6-4A11-A28F-B54D6780DDD2}" type="presParOf" srcId="{AFD02209-0016-495C-AE04-23F251E46C18}" destId="{1F4F5BFE-809D-4AB5-A11E-5B0B70414E3E}" srcOrd="1" destOrd="0" presId="urn:microsoft.com/office/officeart/2008/layout/LinedList"/>
    <dgm:cxn modelId="{2A4C924A-B383-4B89-8410-EB1FEAC6DD99}" type="presParOf" srcId="{49339FB5-9D8F-4BAC-AFEB-16BD3AA738FB}" destId="{16EACA6C-D311-4BE1-9220-6A764FD5971E}" srcOrd="8" destOrd="0" presId="urn:microsoft.com/office/officeart/2008/layout/LinedList"/>
    <dgm:cxn modelId="{EA3E30D2-45FB-40B5-973A-89FCC0311B42}" type="presParOf" srcId="{49339FB5-9D8F-4BAC-AFEB-16BD3AA738FB}" destId="{6C8AC19F-A8CE-4583-9D47-BD03AB7ED053}" srcOrd="9" destOrd="0" presId="urn:microsoft.com/office/officeart/2008/layout/LinedList"/>
    <dgm:cxn modelId="{FB771EA0-E253-4CDA-959D-9780C651C6AA}" type="presParOf" srcId="{6C8AC19F-A8CE-4583-9D47-BD03AB7ED053}" destId="{DBA71E77-81AF-430E-8C05-044CBF3D9F19}" srcOrd="0" destOrd="0" presId="urn:microsoft.com/office/officeart/2008/layout/LinedList"/>
    <dgm:cxn modelId="{5B6498F3-71F2-4B5E-B81C-8D3A67D0865C}" type="presParOf" srcId="{6C8AC19F-A8CE-4583-9D47-BD03AB7ED053}" destId="{B5C36887-B52F-4A74-AB3E-523C67E64C94}" srcOrd="1" destOrd="0" presId="urn:microsoft.com/office/officeart/2008/layout/LinedList"/>
    <dgm:cxn modelId="{C43BD711-9124-4C30-A3A9-1FD50534C1F0}" type="presParOf" srcId="{49339FB5-9D8F-4BAC-AFEB-16BD3AA738FB}" destId="{4D312843-0BD2-4B03-B8F9-751435918DDF}" srcOrd="10" destOrd="0" presId="urn:microsoft.com/office/officeart/2008/layout/LinedList"/>
    <dgm:cxn modelId="{CDE4F52E-A347-47AE-9306-F7BD4BCDA616}" type="presParOf" srcId="{49339FB5-9D8F-4BAC-AFEB-16BD3AA738FB}" destId="{7BDD10B8-E647-41AC-BF5F-062FE7B69E56}" srcOrd="11" destOrd="0" presId="urn:microsoft.com/office/officeart/2008/layout/LinedList"/>
    <dgm:cxn modelId="{0B1DB158-4A06-48FB-946D-9C76B77DE5A6}" type="presParOf" srcId="{7BDD10B8-E647-41AC-BF5F-062FE7B69E56}" destId="{68C3963E-5D05-4EFE-B0A0-B221D7E02AA5}" srcOrd="0" destOrd="0" presId="urn:microsoft.com/office/officeart/2008/layout/LinedList"/>
    <dgm:cxn modelId="{C01800AD-2982-4148-8922-9D4D1E8F6B11}" type="presParOf" srcId="{7BDD10B8-E647-41AC-BF5F-062FE7B69E56}" destId="{81A43945-2463-4C57-A9F8-009AC0566B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3D108B-C743-4574-9ABD-B7C161C160DA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3DC87F-573D-4FE2-A54C-C2C1E6237B73}">
      <dgm:prSet/>
      <dgm:spPr/>
      <dgm:t>
        <a:bodyPr/>
        <a:lstStyle/>
        <a:p>
          <a:r>
            <a:rPr lang="el-GR"/>
            <a:t>Οι μαθητές διερευνούν το νόημα των πράξεών τους </a:t>
          </a:r>
          <a:endParaRPr lang="en-US"/>
        </a:p>
      </dgm:t>
    </dgm:pt>
    <dgm:pt modelId="{A92D6586-79C6-4E34-BD43-47E0A3D151CE}" type="parTrans" cxnId="{C93173E1-5EDF-4275-92EF-D0B30C84842C}">
      <dgm:prSet/>
      <dgm:spPr/>
      <dgm:t>
        <a:bodyPr/>
        <a:lstStyle/>
        <a:p>
          <a:endParaRPr lang="en-US"/>
        </a:p>
      </dgm:t>
    </dgm:pt>
    <dgm:pt modelId="{D58B66A2-0D4F-48D5-8864-2423A28367FF}" type="sibTrans" cxnId="{C93173E1-5EDF-4275-92EF-D0B30C84842C}">
      <dgm:prSet/>
      <dgm:spPr/>
      <dgm:t>
        <a:bodyPr/>
        <a:lstStyle/>
        <a:p>
          <a:endParaRPr lang="en-US"/>
        </a:p>
      </dgm:t>
    </dgm:pt>
    <dgm:pt modelId="{F309F9F8-2640-4F05-8F1A-5100AD043C20}">
      <dgm:prSet/>
      <dgm:spPr/>
      <dgm:t>
        <a:bodyPr/>
        <a:lstStyle/>
        <a:p>
          <a:r>
            <a:rPr lang="el-GR" dirty="0"/>
            <a:t>Δεν αναπαριστούν απλά γραμμικά τις πράξεις στην ιστορία </a:t>
          </a:r>
          <a:endParaRPr lang="en-US" dirty="0"/>
        </a:p>
      </dgm:t>
    </dgm:pt>
    <dgm:pt modelId="{75089BF3-5F42-4334-B4EE-291F649F571C}" type="parTrans" cxnId="{9711B6BB-F219-40E3-85F5-0BF5E0B85C24}">
      <dgm:prSet/>
      <dgm:spPr/>
      <dgm:t>
        <a:bodyPr/>
        <a:lstStyle/>
        <a:p>
          <a:endParaRPr lang="en-US"/>
        </a:p>
      </dgm:t>
    </dgm:pt>
    <dgm:pt modelId="{DC86C790-E0C8-467D-B90F-69981345FF6C}" type="sibTrans" cxnId="{9711B6BB-F219-40E3-85F5-0BF5E0B85C24}">
      <dgm:prSet/>
      <dgm:spPr/>
      <dgm:t>
        <a:bodyPr/>
        <a:lstStyle/>
        <a:p>
          <a:endParaRPr lang="en-US"/>
        </a:p>
      </dgm:t>
    </dgm:pt>
    <dgm:pt modelId="{9BE08BCE-48F5-4595-AA22-A804807F6C16}" type="pres">
      <dgm:prSet presAssocID="{E03D108B-C743-4574-9ABD-B7C161C160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2B4C27-8C7C-48A4-991E-A2B11184C76A}" type="pres">
      <dgm:prSet presAssocID="{5E3DC87F-573D-4FE2-A54C-C2C1E6237B73}" presName="hierRoot1" presStyleCnt="0"/>
      <dgm:spPr/>
    </dgm:pt>
    <dgm:pt modelId="{24CF8373-5132-47E4-B41D-722A5DF0B823}" type="pres">
      <dgm:prSet presAssocID="{5E3DC87F-573D-4FE2-A54C-C2C1E6237B73}" presName="composite" presStyleCnt="0"/>
      <dgm:spPr/>
    </dgm:pt>
    <dgm:pt modelId="{C800E616-CEE5-406C-837E-58C3FB3064C1}" type="pres">
      <dgm:prSet presAssocID="{5E3DC87F-573D-4FE2-A54C-C2C1E6237B73}" presName="background" presStyleLbl="node0" presStyleIdx="0" presStyleCnt="2"/>
      <dgm:spPr/>
    </dgm:pt>
    <dgm:pt modelId="{3634A9A6-4F67-4C17-A691-E0DA701096DB}" type="pres">
      <dgm:prSet presAssocID="{5E3DC87F-573D-4FE2-A54C-C2C1E6237B73}" presName="text" presStyleLbl="fgAcc0" presStyleIdx="0" presStyleCnt="2" custLinFactNeighborX="13358" custLinFactNeighborY="-1732">
        <dgm:presLayoutVars>
          <dgm:chPref val="3"/>
        </dgm:presLayoutVars>
      </dgm:prSet>
      <dgm:spPr/>
    </dgm:pt>
    <dgm:pt modelId="{B7FE4EA0-4749-4526-981B-D848CAC16A0D}" type="pres">
      <dgm:prSet presAssocID="{5E3DC87F-573D-4FE2-A54C-C2C1E6237B73}" presName="hierChild2" presStyleCnt="0"/>
      <dgm:spPr/>
    </dgm:pt>
    <dgm:pt modelId="{776E597D-8E11-43A9-A2C8-F71262B51D8D}" type="pres">
      <dgm:prSet presAssocID="{F309F9F8-2640-4F05-8F1A-5100AD043C20}" presName="hierRoot1" presStyleCnt="0"/>
      <dgm:spPr/>
    </dgm:pt>
    <dgm:pt modelId="{8A4C0354-5874-4057-8D18-6F658A31ECD0}" type="pres">
      <dgm:prSet presAssocID="{F309F9F8-2640-4F05-8F1A-5100AD043C20}" presName="composite" presStyleCnt="0"/>
      <dgm:spPr/>
    </dgm:pt>
    <dgm:pt modelId="{CF07C54F-D0F5-4033-93B0-BDFFEFE96A46}" type="pres">
      <dgm:prSet presAssocID="{F309F9F8-2640-4F05-8F1A-5100AD043C20}" presName="background" presStyleLbl="node0" presStyleIdx="1" presStyleCnt="2"/>
      <dgm:spPr/>
    </dgm:pt>
    <dgm:pt modelId="{5BE29374-1D7F-499C-84F9-47564C67793C}" type="pres">
      <dgm:prSet presAssocID="{F309F9F8-2640-4F05-8F1A-5100AD043C20}" presName="text" presStyleLbl="fgAcc0" presStyleIdx="1" presStyleCnt="2">
        <dgm:presLayoutVars>
          <dgm:chPref val="3"/>
        </dgm:presLayoutVars>
      </dgm:prSet>
      <dgm:spPr/>
    </dgm:pt>
    <dgm:pt modelId="{67D6BA62-3252-479D-8310-8320C6831550}" type="pres">
      <dgm:prSet presAssocID="{F309F9F8-2640-4F05-8F1A-5100AD043C20}" presName="hierChild2" presStyleCnt="0"/>
      <dgm:spPr/>
    </dgm:pt>
  </dgm:ptLst>
  <dgm:cxnLst>
    <dgm:cxn modelId="{A4E96E06-C7A5-4144-9301-F134682E367A}" type="presOf" srcId="{F309F9F8-2640-4F05-8F1A-5100AD043C20}" destId="{5BE29374-1D7F-499C-84F9-47564C67793C}" srcOrd="0" destOrd="0" presId="urn:microsoft.com/office/officeart/2005/8/layout/hierarchy1"/>
    <dgm:cxn modelId="{FB27B958-D61E-4AF0-A1AF-2F636883106D}" type="presOf" srcId="{5E3DC87F-573D-4FE2-A54C-C2C1E6237B73}" destId="{3634A9A6-4F67-4C17-A691-E0DA701096DB}" srcOrd="0" destOrd="0" presId="urn:microsoft.com/office/officeart/2005/8/layout/hierarchy1"/>
    <dgm:cxn modelId="{DA222982-F2CB-405F-A5A8-7F0A1C6BB4EC}" type="presOf" srcId="{E03D108B-C743-4574-9ABD-B7C161C160DA}" destId="{9BE08BCE-48F5-4595-AA22-A804807F6C16}" srcOrd="0" destOrd="0" presId="urn:microsoft.com/office/officeart/2005/8/layout/hierarchy1"/>
    <dgm:cxn modelId="{9711B6BB-F219-40E3-85F5-0BF5E0B85C24}" srcId="{E03D108B-C743-4574-9ABD-B7C161C160DA}" destId="{F309F9F8-2640-4F05-8F1A-5100AD043C20}" srcOrd="1" destOrd="0" parTransId="{75089BF3-5F42-4334-B4EE-291F649F571C}" sibTransId="{DC86C790-E0C8-467D-B90F-69981345FF6C}"/>
    <dgm:cxn modelId="{C93173E1-5EDF-4275-92EF-D0B30C84842C}" srcId="{E03D108B-C743-4574-9ABD-B7C161C160DA}" destId="{5E3DC87F-573D-4FE2-A54C-C2C1E6237B73}" srcOrd="0" destOrd="0" parTransId="{A92D6586-79C6-4E34-BD43-47E0A3D151CE}" sibTransId="{D58B66A2-0D4F-48D5-8864-2423A28367FF}"/>
    <dgm:cxn modelId="{BCECFF2E-7ECF-44AB-A1D0-086CEC51ABE1}" type="presParOf" srcId="{9BE08BCE-48F5-4595-AA22-A804807F6C16}" destId="{6C2B4C27-8C7C-48A4-991E-A2B11184C76A}" srcOrd="0" destOrd="0" presId="urn:microsoft.com/office/officeart/2005/8/layout/hierarchy1"/>
    <dgm:cxn modelId="{AB7C328C-89A9-4FD2-BE64-4FBBB9EE5E9A}" type="presParOf" srcId="{6C2B4C27-8C7C-48A4-991E-A2B11184C76A}" destId="{24CF8373-5132-47E4-B41D-722A5DF0B823}" srcOrd="0" destOrd="0" presId="urn:microsoft.com/office/officeart/2005/8/layout/hierarchy1"/>
    <dgm:cxn modelId="{5EDE84DF-75D0-4877-A38F-099B8759831D}" type="presParOf" srcId="{24CF8373-5132-47E4-B41D-722A5DF0B823}" destId="{C800E616-CEE5-406C-837E-58C3FB3064C1}" srcOrd="0" destOrd="0" presId="urn:microsoft.com/office/officeart/2005/8/layout/hierarchy1"/>
    <dgm:cxn modelId="{B781E56E-F56B-4CF7-A548-6498D40CE9C2}" type="presParOf" srcId="{24CF8373-5132-47E4-B41D-722A5DF0B823}" destId="{3634A9A6-4F67-4C17-A691-E0DA701096DB}" srcOrd="1" destOrd="0" presId="urn:microsoft.com/office/officeart/2005/8/layout/hierarchy1"/>
    <dgm:cxn modelId="{5E5C4F9B-783A-46DE-A922-FB4E62D04EF4}" type="presParOf" srcId="{6C2B4C27-8C7C-48A4-991E-A2B11184C76A}" destId="{B7FE4EA0-4749-4526-981B-D848CAC16A0D}" srcOrd="1" destOrd="0" presId="urn:microsoft.com/office/officeart/2005/8/layout/hierarchy1"/>
    <dgm:cxn modelId="{A818141C-4742-455E-9A70-B8B20EFE9C06}" type="presParOf" srcId="{9BE08BCE-48F5-4595-AA22-A804807F6C16}" destId="{776E597D-8E11-43A9-A2C8-F71262B51D8D}" srcOrd="1" destOrd="0" presId="urn:microsoft.com/office/officeart/2005/8/layout/hierarchy1"/>
    <dgm:cxn modelId="{13FC7857-204A-4D7C-A62B-0D778F005EE8}" type="presParOf" srcId="{776E597D-8E11-43A9-A2C8-F71262B51D8D}" destId="{8A4C0354-5874-4057-8D18-6F658A31ECD0}" srcOrd="0" destOrd="0" presId="urn:microsoft.com/office/officeart/2005/8/layout/hierarchy1"/>
    <dgm:cxn modelId="{AD1B0EC2-202A-4FDE-AF16-A2329D144514}" type="presParOf" srcId="{8A4C0354-5874-4057-8D18-6F658A31ECD0}" destId="{CF07C54F-D0F5-4033-93B0-BDFFEFE96A46}" srcOrd="0" destOrd="0" presId="urn:microsoft.com/office/officeart/2005/8/layout/hierarchy1"/>
    <dgm:cxn modelId="{1A4C9B3A-D852-48C7-B137-828944FBF662}" type="presParOf" srcId="{8A4C0354-5874-4057-8D18-6F658A31ECD0}" destId="{5BE29374-1D7F-499C-84F9-47564C67793C}" srcOrd="1" destOrd="0" presId="urn:microsoft.com/office/officeart/2005/8/layout/hierarchy1"/>
    <dgm:cxn modelId="{4DB1E5E5-3B48-4E24-ADCE-FFAD1C459135}" type="presParOf" srcId="{776E597D-8E11-43A9-A2C8-F71262B51D8D}" destId="{67D6BA62-3252-479D-8310-8320C683155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56F703-8E17-4800-8F09-28CD37D9632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71430DC-D7E0-4801-95E1-BB45E6E1E52A}">
      <dgm:prSet/>
      <dgm:spPr/>
      <dgm:t>
        <a:bodyPr/>
        <a:lstStyle/>
        <a:p>
          <a:endParaRPr lang="en-US" dirty="0"/>
        </a:p>
      </dgm:t>
    </dgm:pt>
    <dgm:pt modelId="{B36828DD-FF7E-4594-9EE3-BC9FEE7F4F29}" type="parTrans" cxnId="{934CD472-6CAC-4D20-87EF-B2F9275BDBB1}">
      <dgm:prSet/>
      <dgm:spPr/>
      <dgm:t>
        <a:bodyPr/>
        <a:lstStyle/>
        <a:p>
          <a:endParaRPr lang="en-US"/>
        </a:p>
      </dgm:t>
    </dgm:pt>
    <dgm:pt modelId="{1BBB4C8B-1AAF-42ED-9D79-3CA6B3B419C1}" type="sibTrans" cxnId="{934CD472-6CAC-4D20-87EF-B2F9275BDBB1}">
      <dgm:prSet/>
      <dgm:spPr/>
      <dgm:t>
        <a:bodyPr/>
        <a:lstStyle/>
        <a:p>
          <a:endParaRPr lang="en-US"/>
        </a:p>
      </dgm:t>
    </dgm:pt>
    <dgm:pt modelId="{A6E13F51-36F2-47D1-A162-F109676B1F50}">
      <dgm:prSet/>
      <dgm:spPr/>
      <dgm:t>
        <a:bodyPr/>
        <a:lstStyle/>
        <a:p>
          <a:endParaRPr lang="en-US" dirty="0"/>
        </a:p>
      </dgm:t>
    </dgm:pt>
    <dgm:pt modelId="{D7B8E469-B322-41DD-A278-D33B1B257258}" type="parTrans" cxnId="{7223BB36-94DF-45B7-8C02-FFB371F4E309}">
      <dgm:prSet/>
      <dgm:spPr/>
      <dgm:t>
        <a:bodyPr/>
        <a:lstStyle/>
        <a:p>
          <a:endParaRPr lang="en-US"/>
        </a:p>
      </dgm:t>
    </dgm:pt>
    <dgm:pt modelId="{49A76F43-6BB9-497A-BB62-A9F51D62E166}" type="sibTrans" cxnId="{7223BB36-94DF-45B7-8C02-FFB371F4E309}">
      <dgm:prSet/>
      <dgm:spPr/>
      <dgm:t>
        <a:bodyPr/>
        <a:lstStyle/>
        <a:p>
          <a:endParaRPr lang="en-US"/>
        </a:p>
      </dgm:t>
    </dgm:pt>
    <dgm:pt modelId="{6AD99DCC-1A85-41BE-B0EC-57926176187C}" type="pres">
      <dgm:prSet presAssocID="{2E56F703-8E17-4800-8F09-28CD37D9632F}" presName="vert0" presStyleCnt="0">
        <dgm:presLayoutVars>
          <dgm:dir/>
          <dgm:animOne val="branch"/>
          <dgm:animLvl val="lvl"/>
        </dgm:presLayoutVars>
      </dgm:prSet>
      <dgm:spPr/>
    </dgm:pt>
    <dgm:pt modelId="{B8C02165-2192-4928-BC20-8F6B50485A2C}" type="pres">
      <dgm:prSet presAssocID="{A71430DC-D7E0-4801-95E1-BB45E6E1E52A}" presName="thickLine" presStyleLbl="alignNode1" presStyleIdx="0" presStyleCnt="2"/>
      <dgm:spPr/>
    </dgm:pt>
    <dgm:pt modelId="{5212590E-E44F-4F2D-A078-6044BE44484F}" type="pres">
      <dgm:prSet presAssocID="{A71430DC-D7E0-4801-95E1-BB45E6E1E52A}" presName="horz1" presStyleCnt="0"/>
      <dgm:spPr/>
    </dgm:pt>
    <dgm:pt modelId="{15991FB3-29DE-404E-80FE-9D6D1B4E9BAD}" type="pres">
      <dgm:prSet presAssocID="{A71430DC-D7E0-4801-95E1-BB45E6E1E52A}" presName="tx1" presStyleLbl="revTx" presStyleIdx="0" presStyleCnt="2"/>
      <dgm:spPr/>
    </dgm:pt>
    <dgm:pt modelId="{4B37838B-621C-4BD4-889A-33D8D4C69BCB}" type="pres">
      <dgm:prSet presAssocID="{A71430DC-D7E0-4801-95E1-BB45E6E1E52A}" presName="vert1" presStyleCnt="0"/>
      <dgm:spPr/>
    </dgm:pt>
    <dgm:pt modelId="{A29DB399-BF2A-4AAD-95A0-E235AC757E16}" type="pres">
      <dgm:prSet presAssocID="{A6E13F51-36F2-47D1-A162-F109676B1F50}" presName="thickLine" presStyleLbl="alignNode1" presStyleIdx="1" presStyleCnt="2"/>
      <dgm:spPr/>
    </dgm:pt>
    <dgm:pt modelId="{1A34BE6E-3828-473E-9996-7EB4B1ED663E}" type="pres">
      <dgm:prSet presAssocID="{A6E13F51-36F2-47D1-A162-F109676B1F50}" presName="horz1" presStyleCnt="0"/>
      <dgm:spPr/>
    </dgm:pt>
    <dgm:pt modelId="{4BA30E2D-C097-4EC9-904E-115BA574F4F5}" type="pres">
      <dgm:prSet presAssocID="{A6E13F51-36F2-47D1-A162-F109676B1F50}" presName="tx1" presStyleLbl="revTx" presStyleIdx="1" presStyleCnt="2"/>
      <dgm:spPr/>
    </dgm:pt>
    <dgm:pt modelId="{318F44FB-5F5D-4773-A8A1-FE21B7E205E8}" type="pres">
      <dgm:prSet presAssocID="{A6E13F51-36F2-47D1-A162-F109676B1F50}" presName="vert1" presStyleCnt="0"/>
      <dgm:spPr/>
    </dgm:pt>
  </dgm:ptLst>
  <dgm:cxnLst>
    <dgm:cxn modelId="{D023801E-6C2F-4109-925E-D0CEF2382D7E}" type="presOf" srcId="{2E56F703-8E17-4800-8F09-28CD37D9632F}" destId="{6AD99DCC-1A85-41BE-B0EC-57926176187C}" srcOrd="0" destOrd="0" presId="urn:microsoft.com/office/officeart/2008/layout/LinedList"/>
    <dgm:cxn modelId="{7223BB36-94DF-45B7-8C02-FFB371F4E309}" srcId="{2E56F703-8E17-4800-8F09-28CD37D9632F}" destId="{A6E13F51-36F2-47D1-A162-F109676B1F50}" srcOrd="1" destOrd="0" parTransId="{D7B8E469-B322-41DD-A278-D33B1B257258}" sibTransId="{49A76F43-6BB9-497A-BB62-A9F51D62E166}"/>
    <dgm:cxn modelId="{3F60546E-B26C-441A-AB7C-C7AE3FF92E91}" type="presOf" srcId="{A6E13F51-36F2-47D1-A162-F109676B1F50}" destId="{4BA30E2D-C097-4EC9-904E-115BA574F4F5}" srcOrd="0" destOrd="0" presId="urn:microsoft.com/office/officeart/2008/layout/LinedList"/>
    <dgm:cxn modelId="{934CD472-6CAC-4D20-87EF-B2F9275BDBB1}" srcId="{2E56F703-8E17-4800-8F09-28CD37D9632F}" destId="{A71430DC-D7E0-4801-95E1-BB45E6E1E52A}" srcOrd="0" destOrd="0" parTransId="{B36828DD-FF7E-4594-9EE3-BC9FEE7F4F29}" sibTransId="{1BBB4C8B-1AAF-42ED-9D79-3CA6B3B419C1}"/>
    <dgm:cxn modelId="{6CFE81A8-B7C4-4BF9-A512-B7111D0C2451}" type="presOf" srcId="{A71430DC-D7E0-4801-95E1-BB45E6E1E52A}" destId="{15991FB3-29DE-404E-80FE-9D6D1B4E9BAD}" srcOrd="0" destOrd="0" presId="urn:microsoft.com/office/officeart/2008/layout/LinedList"/>
    <dgm:cxn modelId="{3C98A2E5-4196-44BC-8AE5-368FE70638AB}" type="presParOf" srcId="{6AD99DCC-1A85-41BE-B0EC-57926176187C}" destId="{B8C02165-2192-4928-BC20-8F6B50485A2C}" srcOrd="0" destOrd="0" presId="urn:microsoft.com/office/officeart/2008/layout/LinedList"/>
    <dgm:cxn modelId="{ABA60D0D-9B8D-4F56-8D4E-B197CD21E2CF}" type="presParOf" srcId="{6AD99DCC-1A85-41BE-B0EC-57926176187C}" destId="{5212590E-E44F-4F2D-A078-6044BE44484F}" srcOrd="1" destOrd="0" presId="urn:microsoft.com/office/officeart/2008/layout/LinedList"/>
    <dgm:cxn modelId="{6CF83D84-5C99-4384-A096-79FD7E6A9435}" type="presParOf" srcId="{5212590E-E44F-4F2D-A078-6044BE44484F}" destId="{15991FB3-29DE-404E-80FE-9D6D1B4E9BAD}" srcOrd="0" destOrd="0" presId="urn:microsoft.com/office/officeart/2008/layout/LinedList"/>
    <dgm:cxn modelId="{B42CC479-F36B-4DAF-B906-E6F2462B9398}" type="presParOf" srcId="{5212590E-E44F-4F2D-A078-6044BE44484F}" destId="{4B37838B-621C-4BD4-889A-33D8D4C69BCB}" srcOrd="1" destOrd="0" presId="urn:microsoft.com/office/officeart/2008/layout/LinedList"/>
    <dgm:cxn modelId="{92163834-7086-4039-9EE2-6B483F5BFB62}" type="presParOf" srcId="{6AD99DCC-1A85-41BE-B0EC-57926176187C}" destId="{A29DB399-BF2A-4AAD-95A0-E235AC757E16}" srcOrd="2" destOrd="0" presId="urn:microsoft.com/office/officeart/2008/layout/LinedList"/>
    <dgm:cxn modelId="{65186FAB-9D7A-46F8-A07B-03F3F2B50E51}" type="presParOf" srcId="{6AD99DCC-1A85-41BE-B0EC-57926176187C}" destId="{1A34BE6E-3828-473E-9996-7EB4B1ED663E}" srcOrd="3" destOrd="0" presId="urn:microsoft.com/office/officeart/2008/layout/LinedList"/>
    <dgm:cxn modelId="{981EF610-557C-4699-95B0-BB352EA14E99}" type="presParOf" srcId="{1A34BE6E-3828-473E-9996-7EB4B1ED663E}" destId="{4BA30E2D-C097-4EC9-904E-115BA574F4F5}" srcOrd="0" destOrd="0" presId="urn:microsoft.com/office/officeart/2008/layout/LinedList"/>
    <dgm:cxn modelId="{21C08C53-B408-4ABF-8D2E-B3A3E9F8B22C}" type="presParOf" srcId="{1A34BE6E-3828-473E-9996-7EB4B1ED663E}" destId="{318F44FB-5F5D-4773-A8A1-FE21B7E205E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520F05-D7CD-43FF-9512-09B803BB47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EA1B84-86D6-4009-8E85-7C9087AEE3A1}">
      <dgm:prSet/>
      <dgm:spPr/>
      <dgm:t>
        <a:bodyPr/>
        <a:lstStyle/>
        <a:p>
          <a:r>
            <a:rPr lang="el-GR"/>
            <a:t>Συνειδητοποίηση όσων βίωσαν τα παιδιά </a:t>
          </a:r>
          <a:endParaRPr lang="en-US"/>
        </a:p>
      </dgm:t>
    </dgm:pt>
    <dgm:pt modelId="{BE0FFA15-FFA7-4CA2-A647-90CBB25E26FB}" type="parTrans" cxnId="{D188137A-A73F-40FE-9BBE-26D82FCFC535}">
      <dgm:prSet/>
      <dgm:spPr/>
      <dgm:t>
        <a:bodyPr/>
        <a:lstStyle/>
        <a:p>
          <a:endParaRPr lang="en-US"/>
        </a:p>
      </dgm:t>
    </dgm:pt>
    <dgm:pt modelId="{5552F5A5-45CC-4345-9408-6ECDA7E55146}" type="sibTrans" cxnId="{D188137A-A73F-40FE-9BBE-26D82FCFC535}">
      <dgm:prSet/>
      <dgm:spPr/>
      <dgm:t>
        <a:bodyPr/>
        <a:lstStyle/>
        <a:p>
          <a:endParaRPr lang="en-US"/>
        </a:p>
      </dgm:t>
    </dgm:pt>
    <dgm:pt modelId="{65B90074-E632-40A4-8CBF-A19220C84CC1}">
      <dgm:prSet/>
      <dgm:spPr/>
      <dgm:t>
        <a:bodyPr/>
        <a:lstStyle/>
        <a:p>
          <a:r>
            <a:rPr lang="el-GR" dirty="0"/>
            <a:t>Συναισθηματική απόσταση</a:t>
          </a:r>
          <a:endParaRPr lang="en-US" dirty="0"/>
        </a:p>
      </dgm:t>
    </dgm:pt>
    <dgm:pt modelId="{FE8AD992-C17C-4FE6-A2CA-A2491316A236}" type="parTrans" cxnId="{41C9518F-8AE1-491E-918F-8F88E614C4FF}">
      <dgm:prSet/>
      <dgm:spPr/>
      <dgm:t>
        <a:bodyPr/>
        <a:lstStyle/>
        <a:p>
          <a:endParaRPr lang="en-US"/>
        </a:p>
      </dgm:t>
    </dgm:pt>
    <dgm:pt modelId="{F8AE0C6C-4633-4227-98A4-0189FD5EA153}" type="sibTrans" cxnId="{41C9518F-8AE1-491E-918F-8F88E614C4FF}">
      <dgm:prSet/>
      <dgm:spPr/>
      <dgm:t>
        <a:bodyPr/>
        <a:lstStyle/>
        <a:p>
          <a:endParaRPr lang="en-US"/>
        </a:p>
      </dgm:t>
    </dgm:pt>
    <dgm:pt modelId="{546FD460-26DD-4A93-A767-76EC9941C741}">
      <dgm:prSet/>
      <dgm:spPr/>
      <dgm:t>
        <a:bodyPr/>
        <a:lstStyle/>
        <a:p>
          <a:r>
            <a:rPr lang="el-GR"/>
            <a:t>Κριτικός στοχασμός </a:t>
          </a:r>
          <a:endParaRPr lang="en-US"/>
        </a:p>
      </dgm:t>
    </dgm:pt>
    <dgm:pt modelId="{A866EE53-475C-48AF-A11E-7325390B64AC}" type="parTrans" cxnId="{F21ADF76-C991-48A0-9713-F2E1831904FB}">
      <dgm:prSet/>
      <dgm:spPr/>
      <dgm:t>
        <a:bodyPr/>
        <a:lstStyle/>
        <a:p>
          <a:endParaRPr lang="en-US"/>
        </a:p>
      </dgm:t>
    </dgm:pt>
    <dgm:pt modelId="{A46ADAFA-5941-4CBC-A2DD-BE9592114E20}" type="sibTrans" cxnId="{F21ADF76-C991-48A0-9713-F2E1831904FB}">
      <dgm:prSet/>
      <dgm:spPr/>
      <dgm:t>
        <a:bodyPr/>
        <a:lstStyle/>
        <a:p>
          <a:endParaRPr lang="en-US"/>
        </a:p>
      </dgm:t>
    </dgm:pt>
    <dgm:pt modelId="{2FE80321-C416-4918-AE78-290BCED6A750}">
      <dgm:prSet/>
      <dgm:spPr/>
      <dgm:t>
        <a:bodyPr/>
        <a:lstStyle/>
        <a:p>
          <a:r>
            <a:rPr lang="el-GR"/>
            <a:t>Αναστοχασμός </a:t>
          </a:r>
          <a:endParaRPr lang="en-US"/>
        </a:p>
      </dgm:t>
    </dgm:pt>
    <dgm:pt modelId="{50C0F958-3E41-45B0-B60E-5D789B36E549}" type="parTrans" cxnId="{A032D3B0-680B-411E-85DA-6234DB128125}">
      <dgm:prSet/>
      <dgm:spPr/>
      <dgm:t>
        <a:bodyPr/>
        <a:lstStyle/>
        <a:p>
          <a:endParaRPr lang="en-US"/>
        </a:p>
      </dgm:t>
    </dgm:pt>
    <dgm:pt modelId="{716A7E01-31D0-434A-B1A9-C00DEF73365A}" type="sibTrans" cxnId="{A032D3B0-680B-411E-85DA-6234DB128125}">
      <dgm:prSet/>
      <dgm:spPr/>
      <dgm:t>
        <a:bodyPr/>
        <a:lstStyle/>
        <a:p>
          <a:endParaRPr lang="en-US"/>
        </a:p>
      </dgm:t>
    </dgm:pt>
    <dgm:pt modelId="{D67F9421-339D-4EF5-88E6-CFDFD693AC21}" type="pres">
      <dgm:prSet presAssocID="{39520F05-D7CD-43FF-9512-09B803BB4708}" presName="linear" presStyleCnt="0">
        <dgm:presLayoutVars>
          <dgm:animLvl val="lvl"/>
          <dgm:resizeHandles val="exact"/>
        </dgm:presLayoutVars>
      </dgm:prSet>
      <dgm:spPr/>
    </dgm:pt>
    <dgm:pt modelId="{2C75F3B6-DD75-4461-A46F-8F6156AFA274}" type="pres">
      <dgm:prSet presAssocID="{BEEA1B84-86D6-4009-8E85-7C9087AEE3A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591403D-4F15-4766-BA3C-2B06913ABB16}" type="pres">
      <dgm:prSet presAssocID="{5552F5A5-45CC-4345-9408-6ECDA7E55146}" presName="spacer" presStyleCnt="0"/>
      <dgm:spPr/>
    </dgm:pt>
    <dgm:pt modelId="{BB943EBC-551B-486D-9179-7AE2995BB683}" type="pres">
      <dgm:prSet presAssocID="{65B90074-E632-40A4-8CBF-A19220C84C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D59AB7-8DB4-4856-BE0E-9BEFC1130C03}" type="pres">
      <dgm:prSet presAssocID="{F8AE0C6C-4633-4227-98A4-0189FD5EA153}" presName="spacer" presStyleCnt="0"/>
      <dgm:spPr/>
    </dgm:pt>
    <dgm:pt modelId="{03807EF5-6B3F-4540-AAED-4A4E08291C7F}" type="pres">
      <dgm:prSet presAssocID="{546FD460-26DD-4A93-A767-76EC9941C7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885491F-83D1-4BAE-A04A-8475A6E3FCAF}" type="pres">
      <dgm:prSet presAssocID="{A46ADAFA-5941-4CBC-A2DD-BE9592114E20}" presName="spacer" presStyleCnt="0"/>
      <dgm:spPr/>
    </dgm:pt>
    <dgm:pt modelId="{FEEF86FF-AFB7-4060-9097-C66536332D98}" type="pres">
      <dgm:prSet presAssocID="{2FE80321-C416-4918-AE78-290BCED6A75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F963536-93FA-4B61-8AB2-60B434AA55E8}" type="presOf" srcId="{39520F05-D7CD-43FF-9512-09B803BB4708}" destId="{D67F9421-339D-4EF5-88E6-CFDFD693AC21}" srcOrd="0" destOrd="0" presId="urn:microsoft.com/office/officeart/2005/8/layout/vList2"/>
    <dgm:cxn modelId="{4FB19355-81DE-408E-A203-FBA80EC8C79C}" type="presOf" srcId="{65B90074-E632-40A4-8CBF-A19220C84CC1}" destId="{BB943EBC-551B-486D-9179-7AE2995BB683}" srcOrd="0" destOrd="0" presId="urn:microsoft.com/office/officeart/2005/8/layout/vList2"/>
    <dgm:cxn modelId="{F21ADF76-C991-48A0-9713-F2E1831904FB}" srcId="{39520F05-D7CD-43FF-9512-09B803BB4708}" destId="{546FD460-26DD-4A93-A767-76EC9941C741}" srcOrd="2" destOrd="0" parTransId="{A866EE53-475C-48AF-A11E-7325390B64AC}" sibTransId="{A46ADAFA-5941-4CBC-A2DD-BE9592114E20}"/>
    <dgm:cxn modelId="{D188137A-A73F-40FE-9BBE-26D82FCFC535}" srcId="{39520F05-D7CD-43FF-9512-09B803BB4708}" destId="{BEEA1B84-86D6-4009-8E85-7C9087AEE3A1}" srcOrd="0" destOrd="0" parTransId="{BE0FFA15-FFA7-4CA2-A647-90CBB25E26FB}" sibTransId="{5552F5A5-45CC-4345-9408-6ECDA7E55146}"/>
    <dgm:cxn modelId="{8C253A8F-D906-4B17-B4E7-2164DAD8838A}" type="presOf" srcId="{BEEA1B84-86D6-4009-8E85-7C9087AEE3A1}" destId="{2C75F3B6-DD75-4461-A46F-8F6156AFA274}" srcOrd="0" destOrd="0" presId="urn:microsoft.com/office/officeart/2005/8/layout/vList2"/>
    <dgm:cxn modelId="{41C9518F-8AE1-491E-918F-8F88E614C4FF}" srcId="{39520F05-D7CD-43FF-9512-09B803BB4708}" destId="{65B90074-E632-40A4-8CBF-A19220C84CC1}" srcOrd="1" destOrd="0" parTransId="{FE8AD992-C17C-4FE6-A2CA-A2491316A236}" sibTransId="{F8AE0C6C-4633-4227-98A4-0189FD5EA153}"/>
    <dgm:cxn modelId="{7EC87797-49E7-45BB-9D79-AC72C70BD05C}" type="presOf" srcId="{2FE80321-C416-4918-AE78-290BCED6A750}" destId="{FEEF86FF-AFB7-4060-9097-C66536332D98}" srcOrd="0" destOrd="0" presId="urn:microsoft.com/office/officeart/2005/8/layout/vList2"/>
    <dgm:cxn modelId="{A032D3B0-680B-411E-85DA-6234DB128125}" srcId="{39520F05-D7CD-43FF-9512-09B803BB4708}" destId="{2FE80321-C416-4918-AE78-290BCED6A750}" srcOrd="3" destOrd="0" parTransId="{50C0F958-3E41-45B0-B60E-5D789B36E549}" sibTransId="{716A7E01-31D0-434A-B1A9-C00DEF73365A}"/>
    <dgm:cxn modelId="{EB08A9DA-34C9-4FF0-AC1B-361A60F282C3}" type="presOf" srcId="{546FD460-26DD-4A93-A767-76EC9941C741}" destId="{03807EF5-6B3F-4540-AAED-4A4E08291C7F}" srcOrd="0" destOrd="0" presId="urn:microsoft.com/office/officeart/2005/8/layout/vList2"/>
    <dgm:cxn modelId="{DB3CE8AF-A9DC-4292-A4D7-EDB1F170ADD1}" type="presParOf" srcId="{D67F9421-339D-4EF5-88E6-CFDFD693AC21}" destId="{2C75F3B6-DD75-4461-A46F-8F6156AFA274}" srcOrd="0" destOrd="0" presId="urn:microsoft.com/office/officeart/2005/8/layout/vList2"/>
    <dgm:cxn modelId="{FEBA73FE-7F9B-41AC-99E7-EE4B0D12FACB}" type="presParOf" srcId="{D67F9421-339D-4EF5-88E6-CFDFD693AC21}" destId="{5591403D-4F15-4766-BA3C-2B06913ABB16}" srcOrd="1" destOrd="0" presId="urn:microsoft.com/office/officeart/2005/8/layout/vList2"/>
    <dgm:cxn modelId="{05253685-18DB-4733-8C4E-B65122B2A77F}" type="presParOf" srcId="{D67F9421-339D-4EF5-88E6-CFDFD693AC21}" destId="{BB943EBC-551B-486D-9179-7AE2995BB683}" srcOrd="2" destOrd="0" presId="urn:microsoft.com/office/officeart/2005/8/layout/vList2"/>
    <dgm:cxn modelId="{8A8B6718-5A67-4D03-A6D6-539B60883712}" type="presParOf" srcId="{D67F9421-339D-4EF5-88E6-CFDFD693AC21}" destId="{D5D59AB7-8DB4-4856-BE0E-9BEFC1130C03}" srcOrd="3" destOrd="0" presId="urn:microsoft.com/office/officeart/2005/8/layout/vList2"/>
    <dgm:cxn modelId="{02B160F1-0E31-4CF2-8C8D-40D20BF828D8}" type="presParOf" srcId="{D67F9421-339D-4EF5-88E6-CFDFD693AC21}" destId="{03807EF5-6B3F-4540-AAED-4A4E08291C7F}" srcOrd="4" destOrd="0" presId="urn:microsoft.com/office/officeart/2005/8/layout/vList2"/>
    <dgm:cxn modelId="{FC045FFE-FE5C-48C2-BF11-00FB7874BCF8}" type="presParOf" srcId="{D67F9421-339D-4EF5-88E6-CFDFD693AC21}" destId="{C885491F-83D1-4BAE-A04A-8475A6E3FCAF}" srcOrd="5" destOrd="0" presId="urn:microsoft.com/office/officeart/2005/8/layout/vList2"/>
    <dgm:cxn modelId="{849F30CD-36D3-4781-AE83-5EA6C684AEF6}" type="presParOf" srcId="{D67F9421-339D-4EF5-88E6-CFDFD693AC21}" destId="{FEEF86FF-AFB7-4060-9097-C66536332D9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E9FC0C-D9FE-4133-9180-BBEE371D249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8F4D4B-3831-454E-BACE-708698D823C5}">
      <dgm:prSet/>
      <dgm:spPr/>
      <dgm:t>
        <a:bodyPr/>
        <a:lstStyle/>
        <a:p>
          <a:r>
            <a:rPr lang="el-GR" dirty="0"/>
            <a:t>Καθιερωμένα γλωσσικά και οπτικά σύμβολα</a:t>
          </a:r>
          <a:endParaRPr lang="en-US" dirty="0"/>
        </a:p>
      </dgm:t>
    </dgm:pt>
    <dgm:pt modelId="{6F0D5DAA-59CB-4CF1-AB2A-B0E19E9ED304}" type="parTrans" cxnId="{00A7AC7E-0297-4E67-A433-4B90DA480826}">
      <dgm:prSet/>
      <dgm:spPr/>
      <dgm:t>
        <a:bodyPr/>
        <a:lstStyle/>
        <a:p>
          <a:endParaRPr lang="en-US"/>
        </a:p>
      </dgm:t>
    </dgm:pt>
    <dgm:pt modelId="{0CF2FC41-04E2-443C-A578-BB23DE2EB141}" type="sibTrans" cxnId="{00A7AC7E-0297-4E67-A433-4B90DA480826}">
      <dgm:prSet/>
      <dgm:spPr/>
      <dgm:t>
        <a:bodyPr/>
        <a:lstStyle/>
        <a:p>
          <a:endParaRPr lang="en-US"/>
        </a:p>
      </dgm:t>
    </dgm:pt>
    <dgm:pt modelId="{2F170EAE-B596-4DD0-9EAB-44A36D29BBB2}">
      <dgm:prSet/>
      <dgm:spPr/>
      <dgm:t>
        <a:bodyPr/>
        <a:lstStyle/>
        <a:p>
          <a:r>
            <a:rPr lang="el-GR" dirty="0"/>
            <a:t>Αντικείμενα ως σύμβολα συνειρμικά  ή μεταμορφωτικά (π.χ. καρέκλα) </a:t>
          </a:r>
          <a:endParaRPr lang="en-US" dirty="0"/>
        </a:p>
      </dgm:t>
    </dgm:pt>
    <dgm:pt modelId="{35CD39E9-48DC-4E33-803A-1FA5A18866B9}" type="parTrans" cxnId="{9307D61C-AEF8-4441-A1DF-78C2FCEE9A73}">
      <dgm:prSet/>
      <dgm:spPr/>
      <dgm:t>
        <a:bodyPr/>
        <a:lstStyle/>
        <a:p>
          <a:endParaRPr lang="en-US"/>
        </a:p>
      </dgm:t>
    </dgm:pt>
    <dgm:pt modelId="{1E8CBC08-9862-433A-A7D4-CF7F71780093}" type="sibTrans" cxnId="{9307D61C-AEF8-4441-A1DF-78C2FCEE9A73}">
      <dgm:prSet/>
      <dgm:spPr/>
      <dgm:t>
        <a:bodyPr/>
        <a:lstStyle/>
        <a:p>
          <a:endParaRPr lang="en-US"/>
        </a:p>
      </dgm:t>
    </dgm:pt>
    <dgm:pt modelId="{CE125F33-4C36-4317-9B35-C1694ADCB983}">
      <dgm:prSet/>
      <dgm:spPr/>
      <dgm:t>
        <a:bodyPr/>
        <a:lstStyle/>
        <a:p>
          <a:r>
            <a:rPr lang="el-GR" dirty="0"/>
            <a:t>Κίνηση ή χειρονομία με συμβολικό νόημα (σκίσιμο επιστολής)</a:t>
          </a:r>
          <a:endParaRPr lang="en-US" dirty="0"/>
        </a:p>
      </dgm:t>
    </dgm:pt>
    <dgm:pt modelId="{5554D140-932F-4F38-84EC-0836212E6660}" type="parTrans" cxnId="{B8A2636A-38F2-4C39-AD7C-D72899DA7744}">
      <dgm:prSet/>
      <dgm:spPr/>
      <dgm:t>
        <a:bodyPr/>
        <a:lstStyle/>
        <a:p>
          <a:endParaRPr lang="en-US"/>
        </a:p>
      </dgm:t>
    </dgm:pt>
    <dgm:pt modelId="{66784795-D3C9-4B6A-8FFB-D2EB1ABA5900}" type="sibTrans" cxnId="{B8A2636A-38F2-4C39-AD7C-D72899DA7744}">
      <dgm:prSet/>
      <dgm:spPr/>
      <dgm:t>
        <a:bodyPr/>
        <a:lstStyle/>
        <a:p>
          <a:endParaRPr lang="en-US"/>
        </a:p>
      </dgm:t>
    </dgm:pt>
    <dgm:pt modelId="{5B56C0AC-23A8-4B45-A4E3-59C47D452470}">
      <dgm:prSet/>
      <dgm:spPr/>
      <dgm:t>
        <a:bodyPr/>
        <a:lstStyle/>
        <a:p>
          <a:r>
            <a:rPr lang="el-GR" dirty="0"/>
            <a:t>Όλα τα παραπάνω στοχεύουν στην δημιουργία </a:t>
          </a:r>
          <a:r>
            <a:rPr lang="el-GR" b="1" dirty="0"/>
            <a:t>νοήματος </a:t>
          </a:r>
          <a:endParaRPr lang="en-US" dirty="0"/>
        </a:p>
      </dgm:t>
    </dgm:pt>
    <dgm:pt modelId="{D7D380D1-AAB9-4DBD-9D3C-73BC2D4FC880}" type="parTrans" cxnId="{7C931A95-A031-4670-8A66-E018B300031B}">
      <dgm:prSet/>
      <dgm:spPr/>
      <dgm:t>
        <a:bodyPr/>
        <a:lstStyle/>
        <a:p>
          <a:endParaRPr lang="en-US"/>
        </a:p>
      </dgm:t>
    </dgm:pt>
    <dgm:pt modelId="{0D096721-4B4A-4513-974D-8A41290BC9F8}" type="sibTrans" cxnId="{7C931A95-A031-4670-8A66-E018B300031B}">
      <dgm:prSet/>
      <dgm:spPr/>
      <dgm:t>
        <a:bodyPr/>
        <a:lstStyle/>
        <a:p>
          <a:endParaRPr lang="en-US"/>
        </a:p>
      </dgm:t>
    </dgm:pt>
    <dgm:pt modelId="{FC62DAB4-0D59-453B-B8CA-716CB2CC7D85}" type="pres">
      <dgm:prSet presAssocID="{CDE9FC0C-D9FE-4133-9180-BBEE371D249F}" presName="vert0" presStyleCnt="0">
        <dgm:presLayoutVars>
          <dgm:dir/>
          <dgm:animOne val="branch"/>
          <dgm:animLvl val="lvl"/>
        </dgm:presLayoutVars>
      </dgm:prSet>
      <dgm:spPr/>
    </dgm:pt>
    <dgm:pt modelId="{64F72883-D1AC-4F20-8ECF-304FD7BD8C6C}" type="pres">
      <dgm:prSet presAssocID="{768F4D4B-3831-454E-BACE-708698D823C5}" presName="thickLine" presStyleLbl="alignNode1" presStyleIdx="0" presStyleCnt="4"/>
      <dgm:spPr/>
    </dgm:pt>
    <dgm:pt modelId="{B539AD18-6F47-483A-9E9B-8C15448B413C}" type="pres">
      <dgm:prSet presAssocID="{768F4D4B-3831-454E-BACE-708698D823C5}" presName="horz1" presStyleCnt="0"/>
      <dgm:spPr/>
    </dgm:pt>
    <dgm:pt modelId="{95CA0BAA-4A54-456A-8598-271F66789F3D}" type="pres">
      <dgm:prSet presAssocID="{768F4D4B-3831-454E-BACE-708698D823C5}" presName="tx1" presStyleLbl="revTx" presStyleIdx="0" presStyleCnt="4"/>
      <dgm:spPr/>
    </dgm:pt>
    <dgm:pt modelId="{66987AF5-61CA-4CB6-9DFE-D64BF96F8D66}" type="pres">
      <dgm:prSet presAssocID="{768F4D4B-3831-454E-BACE-708698D823C5}" presName="vert1" presStyleCnt="0"/>
      <dgm:spPr/>
    </dgm:pt>
    <dgm:pt modelId="{2EBC044A-1BFB-46F0-8E73-13376A2B5FF2}" type="pres">
      <dgm:prSet presAssocID="{2F170EAE-B596-4DD0-9EAB-44A36D29BBB2}" presName="thickLine" presStyleLbl="alignNode1" presStyleIdx="1" presStyleCnt="4"/>
      <dgm:spPr/>
    </dgm:pt>
    <dgm:pt modelId="{DE3A4E98-97D1-4FF1-9D82-AD14A9A79F14}" type="pres">
      <dgm:prSet presAssocID="{2F170EAE-B596-4DD0-9EAB-44A36D29BBB2}" presName="horz1" presStyleCnt="0"/>
      <dgm:spPr/>
    </dgm:pt>
    <dgm:pt modelId="{79610820-8D3F-49D2-9032-0EFC0F8118F4}" type="pres">
      <dgm:prSet presAssocID="{2F170EAE-B596-4DD0-9EAB-44A36D29BBB2}" presName="tx1" presStyleLbl="revTx" presStyleIdx="1" presStyleCnt="4"/>
      <dgm:spPr/>
    </dgm:pt>
    <dgm:pt modelId="{C4A97B49-FF97-43ED-BAEE-8C0AA4F12FE3}" type="pres">
      <dgm:prSet presAssocID="{2F170EAE-B596-4DD0-9EAB-44A36D29BBB2}" presName="vert1" presStyleCnt="0"/>
      <dgm:spPr/>
    </dgm:pt>
    <dgm:pt modelId="{34BA0D5F-3688-474B-929C-BF8E43490231}" type="pres">
      <dgm:prSet presAssocID="{CE125F33-4C36-4317-9B35-C1694ADCB983}" presName="thickLine" presStyleLbl="alignNode1" presStyleIdx="2" presStyleCnt="4"/>
      <dgm:spPr/>
    </dgm:pt>
    <dgm:pt modelId="{0869D175-DB34-4452-A802-E3B17ABCE170}" type="pres">
      <dgm:prSet presAssocID="{CE125F33-4C36-4317-9B35-C1694ADCB983}" presName="horz1" presStyleCnt="0"/>
      <dgm:spPr/>
    </dgm:pt>
    <dgm:pt modelId="{E2D0A183-998D-44CB-936A-80435B9B5B1A}" type="pres">
      <dgm:prSet presAssocID="{CE125F33-4C36-4317-9B35-C1694ADCB983}" presName="tx1" presStyleLbl="revTx" presStyleIdx="2" presStyleCnt="4"/>
      <dgm:spPr/>
    </dgm:pt>
    <dgm:pt modelId="{A6120CB2-C415-4276-9908-A34200078D95}" type="pres">
      <dgm:prSet presAssocID="{CE125F33-4C36-4317-9B35-C1694ADCB983}" presName="vert1" presStyleCnt="0"/>
      <dgm:spPr/>
    </dgm:pt>
    <dgm:pt modelId="{7418A4B3-DD36-4828-A248-E4559384AEA4}" type="pres">
      <dgm:prSet presAssocID="{5B56C0AC-23A8-4B45-A4E3-59C47D452470}" presName="thickLine" presStyleLbl="alignNode1" presStyleIdx="3" presStyleCnt="4"/>
      <dgm:spPr/>
    </dgm:pt>
    <dgm:pt modelId="{B81163CD-2A20-4E15-9E4B-18261AE3245A}" type="pres">
      <dgm:prSet presAssocID="{5B56C0AC-23A8-4B45-A4E3-59C47D452470}" presName="horz1" presStyleCnt="0"/>
      <dgm:spPr/>
    </dgm:pt>
    <dgm:pt modelId="{34E3525F-145F-4DB3-AA15-DAEFDD48307F}" type="pres">
      <dgm:prSet presAssocID="{5B56C0AC-23A8-4B45-A4E3-59C47D452470}" presName="tx1" presStyleLbl="revTx" presStyleIdx="3" presStyleCnt="4"/>
      <dgm:spPr/>
    </dgm:pt>
    <dgm:pt modelId="{66E07EC5-BE1E-442C-B0A0-1A7FF02339B5}" type="pres">
      <dgm:prSet presAssocID="{5B56C0AC-23A8-4B45-A4E3-59C47D452470}" presName="vert1" presStyleCnt="0"/>
      <dgm:spPr/>
    </dgm:pt>
  </dgm:ptLst>
  <dgm:cxnLst>
    <dgm:cxn modelId="{9307D61C-AEF8-4441-A1DF-78C2FCEE9A73}" srcId="{CDE9FC0C-D9FE-4133-9180-BBEE371D249F}" destId="{2F170EAE-B596-4DD0-9EAB-44A36D29BBB2}" srcOrd="1" destOrd="0" parTransId="{35CD39E9-48DC-4E33-803A-1FA5A18866B9}" sibTransId="{1E8CBC08-9862-433A-A7D4-CF7F71780093}"/>
    <dgm:cxn modelId="{51AD082B-4A1F-4D28-BE21-BD1BE1A7F7D1}" type="presOf" srcId="{2F170EAE-B596-4DD0-9EAB-44A36D29BBB2}" destId="{79610820-8D3F-49D2-9032-0EFC0F8118F4}" srcOrd="0" destOrd="0" presId="urn:microsoft.com/office/officeart/2008/layout/LinedList"/>
    <dgm:cxn modelId="{B8A2636A-38F2-4C39-AD7C-D72899DA7744}" srcId="{CDE9FC0C-D9FE-4133-9180-BBEE371D249F}" destId="{CE125F33-4C36-4317-9B35-C1694ADCB983}" srcOrd="2" destOrd="0" parTransId="{5554D140-932F-4F38-84EC-0836212E6660}" sibTransId="{66784795-D3C9-4B6A-8FFB-D2EB1ABA5900}"/>
    <dgm:cxn modelId="{BBF7BF73-D5E7-4F75-A967-2C234D667263}" type="presOf" srcId="{CDE9FC0C-D9FE-4133-9180-BBEE371D249F}" destId="{FC62DAB4-0D59-453B-B8CA-716CB2CC7D85}" srcOrd="0" destOrd="0" presId="urn:microsoft.com/office/officeart/2008/layout/LinedList"/>
    <dgm:cxn modelId="{893A6678-3899-467C-9E41-16195CFF3F8C}" type="presOf" srcId="{768F4D4B-3831-454E-BACE-708698D823C5}" destId="{95CA0BAA-4A54-456A-8598-271F66789F3D}" srcOrd="0" destOrd="0" presId="urn:microsoft.com/office/officeart/2008/layout/LinedList"/>
    <dgm:cxn modelId="{00A7AC7E-0297-4E67-A433-4B90DA480826}" srcId="{CDE9FC0C-D9FE-4133-9180-BBEE371D249F}" destId="{768F4D4B-3831-454E-BACE-708698D823C5}" srcOrd="0" destOrd="0" parTransId="{6F0D5DAA-59CB-4CF1-AB2A-B0E19E9ED304}" sibTransId="{0CF2FC41-04E2-443C-A578-BB23DE2EB141}"/>
    <dgm:cxn modelId="{7C931A95-A031-4670-8A66-E018B300031B}" srcId="{CDE9FC0C-D9FE-4133-9180-BBEE371D249F}" destId="{5B56C0AC-23A8-4B45-A4E3-59C47D452470}" srcOrd="3" destOrd="0" parTransId="{D7D380D1-AAB9-4DBD-9D3C-73BC2D4FC880}" sibTransId="{0D096721-4B4A-4513-974D-8A41290BC9F8}"/>
    <dgm:cxn modelId="{FAB228E3-F14E-46A0-A220-7F5DEC188D4C}" type="presOf" srcId="{CE125F33-4C36-4317-9B35-C1694ADCB983}" destId="{E2D0A183-998D-44CB-936A-80435B9B5B1A}" srcOrd="0" destOrd="0" presId="urn:microsoft.com/office/officeart/2008/layout/LinedList"/>
    <dgm:cxn modelId="{14227CF0-A4F8-478F-9073-ECA221B5DB7B}" type="presOf" srcId="{5B56C0AC-23A8-4B45-A4E3-59C47D452470}" destId="{34E3525F-145F-4DB3-AA15-DAEFDD48307F}" srcOrd="0" destOrd="0" presId="urn:microsoft.com/office/officeart/2008/layout/LinedList"/>
    <dgm:cxn modelId="{6FD311AF-7E0C-4AB3-BD5C-CF37EA2539B5}" type="presParOf" srcId="{FC62DAB4-0D59-453B-B8CA-716CB2CC7D85}" destId="{64F72883-D1AC-4F20-8ECF-304FD7BD8C6C}" srcOrd="0" destOrd="0" presId="urn:microsoft.com/office/officeart/2008/layout/LinedList"/>
    <dgm:cxn modelId="{73223306-A1D1-40CF-8183-687C72CF7648}" type="presParOf" srcId="{FC62DAB4-0D59-453B-B8CA-716CB2CC7D85}" destId="{B539AD18-6F47-483A-9E9B-8C15448B413C}" srcOrd="1" destOrd="0" presId="urn:microsoft.com/office/officeart/2008/layout/LinedList"/>
    <dgm:cxn modelId="{8A2B7FF6-D75F-41E9-8BE2-0358D9D0F6EF}" type="presParOf" srcId="{B539AD18-6F47-483A-9E9B-8C15448B413C}" destId="{95CA0BAA-4A54-456A-8598-271F66789F3D}" srcOrd="0" destOrd="0" presId="urn:microsoft.com/office/officeart/2008/layout/LinedList"/>
    <dgm:cxn modelId="{42950083-2C84-4502-A0C8-01A09C17834B}" type="presParOf" srcId="{B539AD18-6F47-483A-9E9B-8C15448B413C}" destId="{66987AF5-61CA-4CB6-9DFE-D64BF96F8D66}" srcOrd="1" destOrd="0" presId="urn:microsoft.com/office/officeart/2008/layout/LinedList"/>
    <dgm:cxn modelId="{4ADCC45D-5E82-4980-8B24-B37130118E31}" type="presParOf" srcId="{FC62DAB4-0D59-453B-B8CA-716CB2CC7D85}" destId="{2EBC044A-1BFB-46F0-8E73-13376A2B5FF2}" srcOrd="2" destOrd="0" presId="urn:microsoft.com/office/officeart/2008/layout/LinedList"/>
    <dgm:cxn modelId="{CDCEB907-35BD-4569-800D-749EA9C8D7AA}" type="presParOf" srcId="{FC62DAB4-0D59-453B-B8CA-716CB2CC7D85}" destId="{DE3A4E98-97D1-4FF1-9D82-AD14A9A79F14}" srcOrd="3" destOrd="0" presId="urn:microsoft.com/office/officeart/2008/layout/LinedList"/>
    <dgm:cxn modelId="{9CEAD0C5-CAB8-463A-AC3E-48CEB4A8EDF3}" type="presParOf" srcId="{DE3A4E98-97D1-4FF1-9D82-AD14A9A79F14}" destId="{79610820-8D3F-49D2-9032-0EFC0F8118F4}" srcOrd="0" destOrd="0" presId="urn:microsoft.com/office/officeart/2008/layout/LinedList"/>
    <dgm:cxn modelId="{B1F73023-86A8-4F50-9A6D-DB0E4E29F086}" type="presParOf" srcId="{DE3A4E98-97D1-4FF1-9D82-AD14A9A79F14}" destId="{C4A97B49-FF97-43ED-BAEE-8C0AA4F12FE3}" srcOrd="1" destOrd="0" presId="urn:microsoft.com/office/officeart/2008/layout/LinedList"/>
    <dgm:cxn modelId="{1D5F852F-D4A8-4D17-8489-7C38309D314A}" type="presParOf" srcId="{FC62DAB4-0D59-453B-B8CA-716CB2CC7D85}" destId="{34BA0D5F-3688-474B-929C-BF8E43490231}" srcOrd="4" destOrd="0" presId="urn:microsoft.com/office/officeart/2008/layout/LinedList"/>
    <dgm:cxn modelId="{B87D1A3A-71FF-4CDB-95E6-1C20F1AB7565}" type="presParOf" srcId="{FC62DAB4-0D59-453B-B8CA-716CB2CC7D85}" destId="{0869D175-DB34-4452-A802-E3B17ABCE170}" srcOrd="5" destOrd="0" presId="urn:microsoft.com/office/officeart/2008/layout/LinedList"/>
    <dgm:cxn modelId="{EF619987-ACD0-4D0E-AD2D-9B2BD0D657C0}" type="presParOf" srcId="{0869D175-DB34-4452-A802-E3B17ABCE170}" destId="{E2D0A183-998D-44CB-936A-80435B9B5B1A}" srcOrd="0" destOrd="0" presId="urn:microsoft.com/office/officeart/2008/layout/LinedList"/>
    <dgm:cxn modelId="{A31D7E02-5EC6-41D4-A899-048801DCD805}" type="presParOf" srcId="{0869D175-DB34-4452-A802-E3B17ABCE170}" destId="{A6120CB2-C415-4276-9908-A34200078D95}" srcOrd="1" destOrd="0" presId="urn:microsoft.com/office/officeart/2008/layout/LinedList"/>
    <dgm:cxn modelId="{722BC8C9-50B2-4AEC-804F-1B2EC85B30CE}" type="presParOf" srcId="{FC62DAB4-0D59-453B-B8CA-716CB2CC7D85}" destId="{7418A4B3-DD36-4828-A248-E4559384AEA4}" srcOrd="6" destOrd="0" presId="urn:microsoft.com/office/officeart/2008/layout/LinedList"/>
    <dgm:cxn modelId="{88316C44-4B4D-408B-A234-EBADF02DDA8E}" type="presParOf" srcId="{FC62DAB4-0D59-453B-B8CA-716CB2CC7D85}" destId="{B81163CD-2A20-4E15-9E4B-18261AE3245A}" srcOrd="7" destOrd="0" presId="urn:microsoft.com/office/officeart/2008/layout/LinedList"/>
    <dgm:cxn modelId="{46C78C10-4323-47F2-BD75-C4603E410D39}" type="presParOf" srcId="{B81163CD-2A20-4E15-9E4B-18261AE3245A}" destId="{34E3525F-145F-4DB3-AA15-DAEFDD48307F}" srcOrd="0" destOrd="0" presId="urn:microsoft.com/office/officeart/2008/layout/LinedList"/>
    <dgm:cxn modelId="{12FA4D14-9C68-4801-B0C7-BC70116F20B5}" type="presParOf" srcId="{B81163CD-2A20-4E15-9E4B-18261AE3245A}" destId="{66E07EC5-BE1E-442C-B0A0-1A7FF02339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9B50B-181D-4499-8A60-CE4474AAEAD8}">
      <dsp:nvSpPr>
        <dsp:cNvPr id="0" name=""/>
        <dsp:cNvSpPr/>
      </dsp:nvSpPr>
      <dsp:spPr>
        <a:xfrm>
          <a:off x="0" y="2232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10706C-EADE-49FF-A0E6-7995FBD13480}">
      <dsp:nvSpPr>
        <dsp:cNvPr id="0" name=""/>
        <dsp:cNvSpPr/>
      </dsp:nvSpPr>
      <dsp:spPr>
        <a:xfrm>
          <a:off x="0" y="2232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ΕΔ είναι μια μορφή θεατρικής τέχνης με παιδαγωγικό χαρακτήρα.</a:t>
          </a:r>
          <a:endParaRPr lang="en-US" sz="2200" kern="1200"/>
        </a:p>
      </dsp:txBody>
      <dsp:txXfrm>
        <a:off x="0" y="2232"/>
        <a:ext cx="8503920" cy="761255"/>
      </dsp:txXfrm>
    </dsp:sp>
    <dsp:sp modelId="{7522AB27-EA9A-4E06-B117-E22E316CB78F}">
      <dsp:nvSpPr>
        <dsp:cNvPr id="0" name=""/>
        <dsp:cNvSpPr/>
      </dsp:nvSpPr>
      <dsp:spPr>
        <a:xfrm>
          <a:off x="0" y="763488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FCBAC-BB3D-4552-A308-E4412B6CC731}">
      <dsp:nvSpPr>
        <dsp:cNvPr id="0" name=""/>
        <dsp:cNvSpPr/>
      </dsp:nvSpPr>
      <dsp:spPr>
        <a:xfrm>
          <a:off x="0" y="763488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Μπορεί να διδαχθεί: ως ανεξάρτητο μάθημα  τέχνης,  ως μέσο για τη διδασκαλία μαθημάτων </a:t>
          </a:r>
          <a:endParaRPr lang="en-US" sz="2200" kern="1200"/>
        </a:p>
      </dsp:txBody>
      <dsp:txXfrm>
        <a:off x="0" y="763488"/>
        <a:ext cx="8503920" cy="761255"/>
      </dsp:txXfrm>
    </dsp:sp>
    <dsp:sp modelId="{3F6BDB9D-D86E-413A-918B-69096514884C}">
      <dsp:nvSpPr>
        <dsp:cNvPr id="0" name=""/>
        <dsp:cNvSpPr/>
      </dsp:nvSpPr>
      <dsp:spPr>
        <a:xfrm>
          <a:off x="0" y="1524744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8C21A5-13E5-4A40-B682-626542EBD720}">
      <dsp:nvSpPr>
        <dsp:cNvPr id="0" name=""/>
        <dsp:cNvSpPr/>
      </dsp:nvSpPr>
      <dsp:spPr>
        <a:xfrm>
          <a:off x="0" y="1524744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Εισαγωγή του όρου το 1970 από την </a:t>
          </a:r>
          <a:r>
            <a:rPr lang="en-GB" sz="2200" kern="1200"/>
            <a:t>Heathcote</a:t>
          </a:r>
          <a:endParaRPr lang="en-US" sz="2200" kern="1200"/>
        </a:p>
      </dsp:txBody>
      <dsp:txXfrm>
        <a:off x="0" y="1524744"/>
        <a:ext cx="8503920" cy="761255"/>
      </dsp:txXfrm>
    </dsp:sp>
    <dsp:sp modelId="{0444CBEE-65C2-4FAE-801B-9FFE7185D81E}">
      <dsp:nvSpPr>
        <dsp:cNvPr id="0" name=""/>
        <dsp:cNvSpPr/>
      </dsp:nvSpPr>
      <dsp:spPr>
        <a:xfrm>
          <a:off x="0" y="2286000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49A26-F174-4CEC-AFEA-A3CCCB0FE989}">
      <dsp:nvSpPr>
        <dsp:cNvPr id="0" name=""/>
        <dsp:cNvSpPr/>
      </dsp:nvSpPr>
      <dsp:spPr>
        <a:xfrm>
          <a:off x="0" y="2286000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Υπό την επιρροή κινήματος Προοδευτικής Εκπαίδευσης</a:t>
          </a:r>
          <a:endParaRPr lang="en-US" sz="2200" kern="1200" dirty="0"/>
        </a:p>
      </dsp:txBody>
      <dsp:txXfrm>
        <a:off x="0" y="2286000"/>
        <a:ext cx="8503920" cy="761255"/>
      </dsp:txXfrm>
    </dsp:sp>
    <dsp:sp modelId="{16EACA6C-D311-4BE1-9220-6A764FD5971E}">
      <dsp:nvSpPr>
        <dsp:cNvPr id="0" name=""/>
        <dsp:cNvSpPr/>
      </dsp:nvSpPr>
      <dsp:spPr>
        <a:xfrm>
          <a:off x="0" y="3047255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71E77-81AF-430E-8C05-044CBF3D9F19}">
      <dsp:nvSpPr>
        <dsp:cNvPr id="0" name=""/>
        <dsp:cNvSpPr/>
      </dsp:nvSpPr>
      <dsp:spPr>
        <a:xfrm>
          <a:off x="0" y="3047255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(Ερωτήματα: Υπάρχει κοινό όπως στο Θέατρο; υπάρχει θέατρο χωρίς κοινό; ) </a:t>
          </a:r>
          <a:endParaRPr lang="en-US" sz="2200" kern="1200"/>
        </a:p>
      </dsp:txBody>
      <dsp:txXfrm>
        <a:off x="0" y="3047255"/>
        <a:ext cx="8503920" cy="761255"/>
      </dsp:txXfrm>
    </dsp:sp>
    <dsp:sp modelId="{4D312843-0BD2-4B03-B8F9-751435918DDF}">
      <dsp:nvSpPr>
        <dsp:cNvPr id="0" name=""/>
        <dsp:cNvSpPr/>
      </dsp:nvSpPr>
      <dsp:spPr>
        <a:xfrm>
          <a:off x="0" y="3808511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3963E-5D05-4EFE-B0A0-B221D7E02AA5}">
      <dsp:nvSpPr>
        <dsp:cNvPr id="0" name=""/>
        <dsp:cNvSpPr/>
      </dsp:nvSpPr>
      <dsp:spPr>
        <a:xfrm>
          <a:off x="0" y="3808511"/>
          <a:ext cx="8503920" cy="76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Κινείται σε ένα συνεχές-</a:t>
          </a:r>
          <a:r>
            <a:rPr lang="en-GB" sz="2200" kern="1200" dirty="0"/>
            <a:t> </a:t>
          </a:r>
          <a:r>
            <a:rPr lang="el-GR" sz="2200" kern="1200" dirty="0"/>
            <a:t>με αφετηρία το μιμητικό παιχνίδι το παιχνίδι ρόλων και  τέρμα τη θεατρική τέχνη </a:t>
          </a:r>
          <a:endParaRPr lang="en-US" sz="2200" kern="1200" dirty="0"/>
        </a:p>
      </dsp:txBody>
      <dsp:txXfrm>
        <a:off x="0" y="3808511"/>
        <a:ext cx="8503920" cy="761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0E616-CEE5-406C-837E-58C3FB3064C1}">
      <dsp:nvSpPr>
        <dsp:cNvPr id="0" name=""/>
        <dsp:cNvSpPr/>
      </dsp:nvSpPr>
      <dsp:spPr>
        <a:xfrm>
          <a:off x="434913" y="1081453"/>
          <a:ext cx="3248899" cy="2063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634A9A6-4F67-4C17-A691-E0DA701096DB}">
      <dsp:nvSpPr>
        <dsp:cNvPr id="0" name=""/>
        <dsp:cNvSpPr/>
      </dsp:nvSpPr>
      <dsp:spPr>
        <a:xfrm>
          <a:off x="795902" y="1424393"/>
          <a:ext cx="3248899" cy="2063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/>
            <a:t>Οι μαθητές διερευνούν το νόημα των πράξεών τους </a:t>
          </a:r>
          <a:endParaRPr lang="en-US" sz="2700" kern="1200"/>
        </a:p>
      </dsp:txBody>
      <dsp:txXfrm>
        <a:off x="856327" y="1484818"/>
        <a:ext cx="3128049" cy="1942200"/>
      </dsp:txXfrm>
    </dsp:sp>
    <dsp:sp modelId="{CF07C54F-D0F5-4033-93B0-BDFFEFE96A46}">
      <dsp:nvSpPr>
        <dsp:cNvPr id="0" name=""/>
        <dsp:cNvSpPr/>
      </dsp:nvSpPr>
      <dsp:spPr>
        <a:xfrm>
          <a:off x="3971802" y="1117185"/>
          <a:ext cx="3248899" cy="2063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BE29374-1D7F-499C-84F9-47564C67793C}">
      <dsp:nvSpPr>
        <dsp:cNvPr id="0" name=""/>
        <dsp:cNvSpPr/>
      </dsp:nvSpPr>
      <dsp:spPr>
        <a:xfrm>
          <a:off x="4332791" y="1460125"/>
          <a:ext cx="3248899" cy="20630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Δεν αναπαριστούν απλά γραμμικά τις πράξεις στην ιστορία </a:t>
          </a:r>
          <a:endParaRPr lang="en-US" sz="2700" kern="1200" dirty="0"/>
        </a:p>
      </dsp:txBody>
      <dsp:txXfrm>
        <a:off x="4393216" y="1520550"/>
        <a:ext cx="3128049" cy="19422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02165-2192-4928-BC20-8F6B50485A2C}">
      <dsp:nvSpPr>
        <dsp:cNvPr id="0" name=""/>
        <dsp:cNvSpPr/>
      </dsp:nvSpPr>
      <dsp:spPr>
        <a:xfrm>
          <a:off x="0" y="0"/>
          <a:ext cx="403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91FB3-29DE-404E-80FE-9D6D1B4E9BAD}">
      <dsp:nvSpPr>
        <dsp:cNvPr id="0" name=""/>
        <dsp:cNvSpPr/>
      </dsp:nvSpPr>
      <dsp:spPr>
        <a:xfrm>
          <a:off x="0" y="0"/>
          <a:ext cx="4038600" cy="2340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0" y="0"/>
        <a:ext cx="4038600" cy="2340863"/>
      </dsp:txXfrm>
    </dsp:sp>
    <dsp:sp modelId="{A29DB399-BF2A-4AAD-95A0-E235AC757E16}">
      <dsp:nvSpPr>
        <dsp:cNvPr id="0" name=""/>
        <dsp:cNvSpPr/>
      </dsp:nvSpPr>
      <dsp:spPr>
        <a:xfrm>
          <a:off x="0" y="2340863"/>
          <a:ext cx="403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A30E2D-C097-4EC9-904E-115BA574F4F5}">
      <dsp:nvSpPr>
        <dsp:cNvPr id="0" name=""/>
        <dsp:cNvSpPr/>
      </dsp:nvSpPr>
      <dsp:spPr>
        <a:xfrm>
          <a:off x="0" y="2340863"/>
          <a:ext cx="4038600" cy="2340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0" y="2340863"/>
        <a:ext cx="4038600" cy="23408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5F3B6-DD75-4461-A46F-8F6156AFA274}">
      <dsp:nvSpPr>
        <dsp:cNvPr id="0" name=""/>
        <dsp:cNvSpPr/>
      </dsp:nvSpPr>
      <dsp:spPr>
        <a:xfrm>
          <a:off x="0" y="438085"/>
          <a:ext cx="8374704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Συνειδητοποίηση όσων βίωσαν τα παιδιά </a:t>
          </a:r>
          <a:endParaRPr lang="en-US" sz="3400" kern="1200"/>
        </a:p>
      </dsp:txBody>
      <dsp:txXfrm>
        <a:off x="38838" y="476923"/>
        <a:ext cx="8297028" cy="717924"/>
      </dsp:txXfrm>
    </dsp:sp>
    <dsp:sp modelId="{BB943EBC-551B-486D-9179-7AE2995BB683}">
      <dsp:nvSpPr>
        <dsp:cNvPr id="0" name=""/>
        <dsp:cNvSpPr/>
      </dsp:nvSpPr>
      <dsp:spPr>
        <a:xfrm>
          <a:off x="0" y="1331605"/>
          <a:ext cx="8374704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Συναισθηματική απόσταση</a:t>
          </a:r>
          <a:endParaRPr lang="en-US" sz="3400" kern="1200" dirty="0"/>
        </a:p>
      </dsp:txBody>
      <dsp:txXfrm>
        <a:off x="38838" y="1370443"/>
        <a:ext cx="8297028" cy="717924"/>
      </dsp:txXfrm>
    </dsp:sp>
    <dsp:sp modelId="{03807EF5-6B3F-4540-AAED-4A4E08291C7F}">
      <dsp:nvSpPr>
        <dsp:cNvPr id="0" name=""/>
        <dsp:cNvSpPr/>
      </dsp:nvSpPr>
      <dsp:spPr>
        <a:xfrm>
          <a:off x="0" y="2225125"/>
          <a:ext cx="8374704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Κριτικός στοχασμός </a:t>
          </a:r>
          <a:endParaRPr lang="en-US" sz="3400" kern="1200"/>
        </a:p>
      </dsp:txBody>
      <dsp:txXfrm>
        <a:off x="38838" y="2263963"/>
        <a:ext cx="8297028" cy="717924"/>
      </dsp:txXfrm>
    </dsp:sp>
    <dsp:sp modelId="{FEEF86FF-AFB7-4060-9097-C66536332D98}">
      <dsp:nvSpPr>
        <dsp:cNvPr id="0" name=""/>
        <dsp:cNvSpPr/>
      </dsp:nvSpPr>
      <dsp:spPr>
        <a:xfrm>
          <a:off x="0" y="3118645"/>
          <a:ext cx="8374704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/>
            <a:t>Αναστοχασμός </a:t>
          </a:r>
          <a:endParaRPr lang="en-US" sz="3400" kern="1200"/>
        </a:p>
      </dsp:txBody>
      <dsp:txXfrm>
        <a:off x="38838" y="3157483"/>
        <a:ext cx="8297028" cy="7179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72883-D1AC-4F20-8ECF-304FD7BD8C6C}">
      <dsp:nvSpPr>
        <dsp:cNvPr id="0" name=""/>
        <dsp:cNvSpPr/>
      </dsp:nvSpPr>
      <dsp:spPr>
        <a:xfrm>
          <a:off x="0" y="0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A0BAA-4A54-456A-8598-271F66789F3D}">
      <dsp:nvSpPr>
        <dsp:cNvPr id="0" name=""/>
        <dsp:cNvSpPr/>
      </dsp:nvSpPr>
      <dsp:spPr>
        <a:xfrm>
          <a:off x="0" y="0"/>
          <a:ext cx="850392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Καθιερωμένα γλωσσικά και οπτικά σύμβολα</a:t>
          </a:r>
          <a:endParaRPr lang="en-US" sz="3400" kern="1200" dirty="0"/>
        </a:p>
      </dsp:txBody>
      <dsp:txXfrm>
        <a:off x="0" y="0"/>
        <a:ext cx="8503920" cy="1143000"/>
      </dsp:txXfrm>
    </dsp:sp>
    <dsp:sp modelId="{2EBC044A-1BFB-46F0-8E73-13376A2B5FF2}">
      <dsp:nvSpPr>
        <dsp:cNvPr id="0" name=""/>
        <dsp:cNvSpPr/>
      </dsp:nvSpPr>
      <dsp:spPr>
        <a:xfrm>
          <a:off x="0" y="1143000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10820-8D3F-49D2-9032-0EFC0F8118F4}">
      <dsp:nvSpPr>
        <dsp:cNvPr id="0" name=""/>
        <dsp:cNvSpPr/>
      </dsp:nvSpPr>
      <dsp:spPr>
        <a:xfrm>
          <a:off x="0" y="1143000"/>
          <a:ext cx="850392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Αντικείμενα ως σύμβολα συνειρμικά  ή μεταμορφωτικά (π.χ. καρέκλα) </a:t>
          </a:r>
          <a:endParaRPr lang="en-US" sz="3400" kern="1200" dirty="0"/>
        </a:p>
      </dsp:txBody>
      <dsp:txXfrm>
        <a:off x="0" y="1143000"/>
        <a:ext cx="8503920" cy="1143000"/>
      </dsp:txXfrm>
    </dsp:sp>
    <dsp:sp modelId="{34BA0D5F-3688-474B-929C-BF8E43490231}">
      <dsp:nvSpPr>
        <dsp:cNvPr id="0" name=""/>
        <dsp:cNvSpPr/>
      </dsp:nvSpPr>
      <dsp:spPr>
        <a:xfrm>
          <a:off x="0" y="2286000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D0A183-998D-44CB-936A-80435B9B5B1A}">
      <dsp:nvSpPr>
        <dsp:cNvPr id="0" name=""/>
        <dsp:cNvSpPr/>
      </dsp:nvSpPr>
      <dsp:spPr>
        <a:xfrm>
          <a:off x="0" y="2286000"/>
          <a:ext cx="850392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Κίνηση ή χειρονομία με συμβολικό νόημα (σκίσιμο επιστολής)</a:t>
          </a:r>
          <a:endParaRPr lang="en-US" sz="3400" kern="1200" dirty="0"/>
        </a:p>
      </dsp:txBody>
      <dsp:txXfrm>
        <a:off x="0" y="2286000"/>
        <a:ext cx="8503920" cy="1143000"/>
      </dsp:txXfrm>
    </dsp:sp>
    <dsp:sp modelId="{7418A4B3-DD36-4828-A248-E4559384AEA4}">
      <dsp:nvSpPr>
        <dsp:cNvPr id="0" name=""/>
        <dsp:cNvSpPr/>
      </dsp:nvSpPr>
      <dsp:spPr>
        <a:xfrm>
          <a:off x="0" y="3429000"/>
          <a:ext cx="85039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3525F-145F-4DB3-AA15-DAEFDD48307F}">
      <dsp:nvSpPr>
        <dsp:cNvPr id="0" name=""/>
        <dsp:cNvSpPr/>
      </dsp:nvSpPr>
      <dsp:spPr>
        <a:xfrm>
          <a:off x="0" y="3429000"/>
          <a:ext cx="8503920" cy="114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Όλα τα παραπάνω στοχεύουν στην δημιουργία </a:t>
          </a:r>
          <a:r>
            <a:rPr lang="el-GR" sz="3400" b="1" kern="1200" dirty="0"/>
            <a:t>νοήματος </a:t>
          </a:r>
          <a:endParaRPr lang="en-US" sz="3400" kern="1200" dirty="0"/>
        </a:p>
      </dsp:txBody>
      <dsp:txXfrm>
        <a:off x="0" y="3429000"/>
        <a:ext cx="8503920" cy="1143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49C9-12B6-45BA-96D9-5FA5635940B6}" type="datetimeFigureOut">
              <a:rPr lang="el-GR" smtClean="0"/>
              <a:t>19/11/2025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620DE-9A02-4858-B0AF-38E22EFD867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088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1620DE-9A02-4858-B0AF-38E22EFD867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322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3456D-1425-418A-9296-A73D1EAE732A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798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1620DE-9A02-4858-B0AF-38E22EFD8675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9986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22CB6-F066-4D8A-9879-9F4213983A56}" type="datetime1">
              <a:rPr lang="el-GR" smtClean="0"/>
              <a:t>19/11/2025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C19D2-1BC5-43C5-90A7-F82BA43EF496}" type="datetime1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19E9-6B52-4A49-899C-B453424139CE}" type="datetime1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89520-ECD5-462B-A122-CFE9C96CA931}" type="datetime1">
              <a:rPr lang="el-GR" smtClean="0"/>
              <a:t>19/11/2025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36770-1151-431E-8147-1B0B893FE2A0}" type="datetime1">
              <a:rPr lang="el-GR" smtClean="0"/>
              <a:t>19/11/2025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AEB6E2C-2280-4EFA-8C74-FC4675527719}" type="datetime1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4777F-D4E2-4D41-BC59-BAF2EBA1AFC2}" type="datetime1">
              <a:rPr lang="el-GR" smtClean="0"/>
              <a:t>19/11/2025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3740-1A12-4750-B8D3-A6CE3F47229A}" type="datetime1">
              <a:rPr lang="el-GR" smtClean="0"/>
              <a:t>19/11/2025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40EEB-F79C-4047-B536-9FD7974AB119}" type="datetime1">
              <a:rPr lang="el-GR" smtClean="0"/>
              <a:t>19/11/2025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894FF-D26E-4285-BAD7-A497AECAA9F1}" type="datetime1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03804B7-4A54-41B6-B664-BBD732D1E793}" type="datetime1">
              <a:rPr lang="el-GR" smtClean="0"/>
              <a:t>19/11/2025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AA7440B-C2B2-4BA7-814D-CF5B4E5E3A69}" type="datetime1">
              <a:rPr lang="el-GR" smtClean="0"/>
              <a:t>19/11/2025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43016F7-A674-4082-BB7B-074E6812C6EE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bBzSYEY9eQs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b">
            <a:normAutofit/>
          </a:bodyPr>
          <a:lstStyle/>
          <a:p>
            <a:r>
              <a:rPr lang="el-GR"/>
              <a:t>ΕΚΠΑΙΔΕΥΤΙΚΟ ΔΡΑΜΑ </a:t>
            </a:r>
            <a:endParaRPr lang="el-GR" dirty="0"/>
          </a:p>
        </p:txBody>
      </p:sp>
      <p:graphicFrame>
        <p:nvGraphicFramePr>
          <p:cNvPr id="8" name="Θέση περιεχομένου 3">
            <a:extLst>
              <a:ext uri="{FF2B5EF4-FFF2-40B4-BE49-F238E27FC236}">
                <a16:creationId xmlns:a16="http://schemas.microsoft.com/office/drawing/2014/main" id="{3AD63302-DFC7-A263-6FB1-F941104DD1F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10187402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47C32F0-BE18-7C6B-1310-6EDA28FC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4176464" cy="539296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43375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119596C8-111D-91E2-72CC-1B061E563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Heathcote </a:t>
            </a:r>
            <a:r>
              <a:rPr lang="el-GR" dirty="0"/>
              <a:t>και </a:t>
            </a:r>
            <a:r>
              <a:rPr lang="el-GR" dirty="0" err="1"/>
              <a:t>Μπρεχτική</a:t>
            </a:r>
            <a:r>
              <a:rPr lang="el-GR" dirty="0"/>
              <a:t>  προσέγγιση </a:t>
            </a:r>
            <a:endParaRPr lang="en-US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ED97251-351A-EC41-E17E-B0C7F04F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graphicFrame>
        <p:nvGraphicFramePr>
          <p:cNvPr id="11" name="Θέση περιεχομένου 3">
            <a:extLst>
              <a:ext uri="{FF2B5EF4-FFF2-40B4-BE49-F238E27FC236}">
                <a16:creationId xmlns:a16="http://schemas.microsoft.com/office/drawing/2014/main" id="{16D8ED38-3B2D-FDDA-D9EE-FCCE04F1986D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04081088"/>
              </p:ext>
            </p:extLst>
          </p:nvPr>
        </p:nvGraphicFramePr>
        <p:xfrm>
          <a:off x="301752" y="1700808"/>
          <a:ext cx="8374704" cy="435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62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2802632"/>
          </a:xfrm>
        </p:spPr>
        <p:txBody>
          <a:bodyPr/>
          <a:lstStyle/>
          <a:p>
            <a:r>
              <a:rPr lang="en-US" sz="3200" dirty="0"/>
              <a:t>J. Neelands </a:t>
            </a:r>
            <a:r>
              <a:rPr lang="el-GR" dirty="0" err="1"/>
              <a:t>Μπρεχτική</a:t>
            </a:r>
            <a:r>
              <a:rPr lang="el-GR" dirty="0"/>
              <a:t> προσέγγιση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Συμβάσεις </a:t>
            </a:r>
          </a:p>
          <a:p>
            <a:r>
              <a:rPr lang="el-GR" dirty="0"/>
              <a:t> Προσέγγιση μέσω τεχνικών </a:t>
            </a:r>
          </a:p>
          <a:p>
            <a:r>
              <a:rPr lang="el-GR" dirty="0"/>
              <a:t>Αποστασιοποίηση </a:t>
            </a:r>
          </a:p>
          <a:p>
            <a:endParaRPr lang="el-GR" dirty="0"/>
          </a:p>
          <a:p>
            <a:r>
              <a:rPr lang="el-GR" dirty="0"/>
              <a:t>Περιλαμβάνει και την Τεχνική Δάσκαλος σε Ρόλο στη δουλειά του </a:t>
            </a:r>
          </a:p>
          <a:p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23156C-97D6-C163-A658-0A0EB7A6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4342256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1186938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0561FB-4F54-46F0-919C-49ACBE91E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J. Neelands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25D8A4-27E5-4A5D-8357-D4EF3B411682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l-GR" sz="2800" dirty="0"/>
              <a:t>Εκπαιδευτικό Θέατρο 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F5467F2-314A-4223-B482-6C51D928271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Το δράμα είναι ένα ευρύ είδος εφαρμοσμένης τέχνης  από </a:t>
            </a:r>
            <a:r>
              <a:rPr lang="el-GR" b="1" dirty="0"/>
              <a:t>αυτοσχεδιαστικές μορφές παιχνιδιού </a:t>
            </a:r>
            <a:r>
              <a:rPr lang="el-GR" dirty="0"/>
              <a:t>έως </a:t>
            </a:r>
            <a:r>
              <a:rPr lang="el-GR" b="1" dirty="0"/>
              <a:t>σύνθετες μορφές θεατρικού φαινομένου </a:t>
            </a:r>
          </a:p>
          <a:p>
            <a:r>
              <a:rPr lang="el-GR" dirty="0"/>
              <a:t>Συνθέτει αντιτιθέμενες απόψεις </a:t>
            </a:r>
          </a:p>
          <a:p>
            <a:r>
              <a:rPr lang="el-GR" dirty="0"/>
              <a:t>Προτείνει διαδικασία βιώματος και  δημιουργίας (από δυναμικές εικόνες έως παράσταση)</a:t>
            </a:r>
          </a:p>
          <a:p>
            <a:r>
              <a:rPr lang="el-GR" dirty="0"/>
              <a:t>Προβάλλει και τη θεατρική γνώση </a:t>
            </a:r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A2C3DCD-DD12-85B8-72F4-FC1BED38B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95803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241E0D38-46D5-4541-8828-6C435AFD0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858145"/>
            <a:ext cx="7665565" cy="1524000"/>
          </a:xfrm>
        </p:spPr>
        <p:txBody>
          <a:bodyPr>
            <a:normAutofit/>
          </a:bodyPr>
          <a:lstStyle/>
          <a:p>
            <a:r>
              <a:rPr lang="el-GR" sz="3200" dirty="0"/>
              <a:t>Στοιχεία </a:t>
            </a:r>
            <a:r>
              <a:rPr lang="el-GR" sz="3200" dirty="0" err="1"/>
              <a:t>Εκπαιδευτικου</a:t>
            </a:r>
            <a:r>
              <a:rPr lang="el-GR" sz="3200" dirty="0"/>
              <a:t> </a:t>
            </a:r>
            <a:r>
              <a:rPr lang="el-GR" sz="3200" dirty="0" err="1"/>
              <a:t>δραματοσ</a:t>
            </a:r>
            <a:endParaRPr lang="en-US" sz="3200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C18F551B-A0E2-4B15-A8AA-994BB442B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0AA50BD-495C-DA7C-E33E-7FE6B0E71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835152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517968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95536" y="188640"/>
            <a:ext cx="8410136" cy="5910408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ED6E27"/>
                </a:solidFill>
              </a:rPr>
              <a:t>Δημιουργούμε έναν φανταστικό κόσμο ο οποίος  συνδέεται με τον πραγματικό </a:t>
            </a:r>
          </a:p>
          <a:p>
            <a:endParaRPr lang="el-GR" dirty="0">
              <a:solidFill>
                <a:srgbClr val="ED6E27"/>
              </a:solidFill>
            </a:endParaRPr>
          </a:p>
          <a:p>
            <a:pPr marL="0" indent="0">
              <a:buNone/>
            </a:pPr>
            <a:r>
              <a:rPr lang="el-GR" dirty="0"/>
              <a:t>Χρησιμοποιούμε στοιχεία: </a:t>
            </a:r>
          </a:p>
          <a:p>
            <a:r>
              <a:rPr lang="el-GR" dirty="0"/>
              <a:t>Ρόλος , </a:t>
            </a:r>
          </a:p>
          <a:p>
            <a:r>
              <a:rPr lang="el-GR" dirty="0"/>
              <a:t>δραματική ένταση, </a:t>
            </a:r>
          </a:p>
          <a:p>
            <a:r>
              <a:rPr lang="el-GR" dirty="0"/>
              <a:t>εστίαση, </a:t>
            </a:r>
          </a:p>
          <a:p>
            <a:r>
              <a:rPr lang="el-GR" dirty="0"/>
              <a:t>χώρος χρόνος, </a:t>
            </a:r>
          </a:p>
          <a:p>
            <a:r>
              <a:rPr lang="el-GR" dirty="0"/>
              <a:t>λόγος, </a:t>
            </a:r>
          </a:p>
          <a:p>
            <a:r>
              <a:rPr lang="el-GR" dirty="0"/>
              <a:t>κίνηση, ατμόσφαιρα, </a:t>
            </a:r>
          </a:p>
          <a:p>
            <a:r>
              <a:rPr lang="el-GR" dirty="0"/>
              <a:t>σύμβολα , </a:t>
            </a:r>
          </a:p>
          <a:p>
            <a:r>
              <a:rPr lang="el-GR" dirty="0"/>
              <a:t>νόημα </a:t>
            </a:r>
            <a:r>
              <a:rPr lang="el-GR"/>
              <a:t>,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49387C-0476-54D9-29F6-9FA025017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54199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Λίγα λόγια –πολλή δράση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395536" y="1527048"/>
            <a:ext cx="8410136" cy="435022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Α: Έλα!</a:t>
            </a:r>
          </a:p>
          <a:p>
            <a:pPr marL="0" indent="0">
              <a:buNone/>
            </a:pPr>
            <a:r>
              <a:rPr lang="el-GR" dirty="0"/>
              <a:t>Β: Εντάξει</a:t>
            </a:r>
          </a:p>
          <a:p>
            <a:pPr marL="0" indent="0">
              <a:buNone/>
            </a:pPr>
            <a:r>
              <a:rPr lang="el-GR" dirty="0"/>
              <a:t>Α: Λοιπόν;</a:t>
            </a:r>
          </a:p>
          <a:p>
            <a:pPr marL="0" indent="0">
              <a:buNone/>
            </a:pPr>
            <a:r>
              <a:rPr lang="el-GR" dirty="0"/>
              <a:t>Β: Αυτό είναι.</a:t>
            </a:r>
          </a:p>
          <a:p>
            <a:pPr marL="0" indent="0">
              <a:buNone/>
            </a:pPr>
            <a:r>
              <a:rPr lang="el-GR" dirty="0"/>
              <a:t>Α: Ναι.</a:t>
            </a:r>
          </a:p>
          <a:p>
            <a:pPr marL="0" indent="0">
              <a:buNone/>
            </a:pPr>
            <a:r>
              <a:rPr lang="el-GR" dirty="0"/>
              <a:t>Β. Καλά θα είναι </a:t>
            </a:r>
          </a:p>
          <a:p>
            <a:pPr marL="0" indent="0">
              <a:buNone/>
            </a:pPr>
            <a:r>
              <a:rPr lang="el-GR" i="1" dirty="0"/>
              <a:t>Πώς θα βγει νόημα από τη δράση; </a:t>
            </a:r>
          </a:p>
          <a:p>
            <a:pPr marL="0" indent="0">
              <a:buNone/>
            </a:pPr>
            <a:r>
              <a:rPr lang="el-GR" i="1" dirty="0"/>
              <a:t>Σημασία δίνουμε στα: «ποιος», «πού», «πότε», «πώς», «τι»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D3D62941-3CFF-12A0-218E-57EEFDAB9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835152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  <p:sp>
        <p:nvSpPr>
          <p:cNvPr id="3" name="Θέση υποσέλιδου 5">
            <a:extLst>
              <a:ext uri="{FF2B5EF4-FFF2-40B4-BE49-F238E27FC236}">
                <a16:creationId xmlns:a16="http://schemas.microsoft.com/office/drawing/2014/main" id="{F70983BE-53BA-538B-7144-C102372E2ACE}"/>
              </a:ext>
            </a:extLst>
          </p:cNvPr>
          <p:cNvSpPr txBox="1">
            <a:spLocks/>
          </p:cNvSpPr>
          <p:nvPr/>
        </p:nvSpPr>
        <p:spPr>
          <a:xfrm>
            <a:off x="301752" y="5733256"/>
            <a:ext cx="8446712" cy="576064"/>
          </a:xfrm>
          <a:prstGeom prst="rect">
            <a:avLst/>
          </a:prstGeom>
        </p:spPr>
        <p:txBody>
          <a:bodyPr vert="horz"/>
          <a:lstStyle>
            <a:defPPr>
              <a:defRPr lang="el-GR"/>
            </a:defPPr>
            <a:lvl1pPr marL="0" algn="l" defTabSz="914400" rtl="0" eaLnBrk="1" latinLnBrk="0" hangingPunct="1">
              <a:defRPr kumimoji="0" sz="1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Δραστηριότητα από: </a:t>
            </a:r>
            <a:r>
              <a:rPr lang="el-G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Γκόβας</a:t>
            </a:r>
            <a:r>
              <a:rPr lang="el-G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Ν. (2002). Για ένα νεανικό δημιουργικό θέατρο. Αθήνα: Μεταίχμιο</a:t>
            </a:r>
          </a:p>
        </p:txBody>
      </p:sp>
    </p:spTree>
    <p:extLst>
      <p:ext uri="{BB962C8B-B14F-4D97-AF65-F5344CB8AC3E}">
        <p14:creationId xmlns:p14="http://schemas.microsoft.com/office/powerpoint/2010/main" val="677417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ED6E27"/>
                </a:solidFill>
              </a:rPr>
              <a:t>Ρόλος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Υιοθετεί:</a:t>
            </a:r>
          </a:p>
          <a:p>
            <a:r>
              <a:rPr lang="el-GR" dirty="0"/>
              <a:t>οπτική γωνία, </a:t>
            </a:r>
          </a:p>
          <a:p>
            <a:r>
              <a:rPr lang="el-GR" dirty="0"/>
              <a:t>στάση απέναντι σε ένα θέμα , </a:t>
            </a:r>
          </a:p>
          <a:p>
            <a:r>
              <a:rPr lang="el-GR" dirty="0"/>
              <a:t>κίνητρα , </a:t>
            </a:r>
          </a:p>
          <a:p>
            <a:r>
              <a:rPr lang="el-GR" dirty="0"/>
              <a:t>κύρος </a:t>
            </a:r>
            <a:endParaRPr lang="en-US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Σκοπός είναι ο συμμετέχων να αποκτήσει εμπειρία, βίωμα 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67E9205-BF89-ACD7-B8D2-ED9494704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835152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377501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ED6E27"/>
                </a:solidFill>
              </a:rPr>
              <a:t>Δραματική ένταση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03920" cy="4572000"/>
          </a:xfrm>
        </p:spPr>
        <p:txBody>
          <a:bodyPr>
            <a:normAutofit/>
          </a:bodyPr>
          <a:lstStyle/>
          <a:p>
            <a:r>
              <a:rPr lang="el-GR" dirty="0"/>
              <a:t>Όχι</a:t>
            </a:r>
            <a:r>
              <a:rPr lang="en-US" dirty="0"/>
              <a:t> </a:t>
            </a:r>
            <a:r>
              <a:rPr lang="el-GR" dirty="0"/>
              <a:t>κατ’ ανάγκη κοσμοϊστορικά γεγονότα αλλά γεγονότα που φέρνουν μια ανατροπή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l-GR" dirty="0">
                <a:solidFill>
                  <a:srgbClr val="C00000"/>
                </a:solidFill>
              </a:rPr>
              <a:t>Ενδεικτικά:</a:t>
            </a:r>
          </a:p>
          <a:p>
            <a:r>
              <a:rPr lang="el-GR" dirty="0"/>
              <a:t>Πράξη -Εμπόδια στην επίτευξη ενός στόχου </a:t>
            </a:r>
          </a:p>
          <a:p>
            <a:r>
              <a:rPr lang="el-GR" dirty="0"/>
              <a:t>Σχέσεις-Σύγκρουση στους ρόλους , παρεξηγήσεις, διλήμματα</a:t>
            </a:r>
          </a:p>
          <a:p>
            <a:r>
              <a:rPr lang="el-GR" dirty="0"/>
              <a:t>Έκπληξη, αναμονή μυστήριο </a:t>
            </a:r>
          </a:p>
          <a:p>
            <a:pPr marL="0" indent="0">
              <a:buNone/>
            </a:pPr>
            <a:r>
              <a:rPr lang="el-GR" dirty="0"/>
              <a:t> ακόμα και με συμμετοχή σε μια κατάσταση που δεν θα συνέβαινε στην πραγματική ζωή του συμμετέχοντα</a:t>
            </a:r>
          </a:p>
          <a:p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0E8C84-FF8E-93E2-0D2B-A7EF831F7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513278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ED6E27"/>
                </a:solidFill>
              </a:rPr>
              <a:t>Άλλα στοιχεία που αξιοποιούμε στο δράμα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b="1" i="1" dirty="0"/>
              <a:t>Εστίαση</a:t>
            </a:r>
            <a:r>
              <a:rPr lang="el-GR" i="1" dirty="0"/>
              <a:t> </a:t>
            </a:r>
            <a:r>
              <a:rPr lang="el-GR" dirty="0"/>
              <a:t>σε ένα θέμα , κατάσταση, γεγονός, απομονώνουμε ένα κομμάτι ζωής </a:t>
            </a:r>
          </a:p>
          <a:p>
            <a:pPr marL="0" indent="0">
              <a:buNone/>
            </a:pPr>
            <a:r>
              <a:rPr lang="el-GR" dirty="0"/>
              <a:t>   Επιλέγουμε ποια πλευρά θα μελετήσουμε</a:t>
            </a:r>
          </a:p>
          <a:p>
            <a:r>
              <a:rPr lang="el-GR" b="1" i="1" dirty="0"/>
              <a:t>Χώρος</a:t>
            </a:r>
            <a:r>
              <a:rPr lang="el-GR" dirty="0"/>
              <a:t> –κλειστός ή ανοιχτός, πολλαπλοί χώροι, </a:t>
            </a:r>
          </a:p>
          <a:p>
            <a:r>
              <a:rPr lang="el-GR" dirty="0"/>
              <a:t> </a:t>
            </a:r>
            <a:r>
              <a:rPr lang="el-GR" b="1" i="1" dirty="0"/>
              <a:t>Χρόνος</a:t>
            </a:r>
            <a:r>
              <a:rPr lang="el-GR" b="1" dirty="0"/>
              <a:t> </a:t>
            </a:r>
            <a:r>
              <a:rPr lang="el-GR" dirty="0"/>
              <a:t>σε ποια χρονική περίοδο τοποθετούμε την δράση </a:t>
            </a:r>
          </a:p>
          <a:p>
            <a:r>
              <a:rPr lang="el-GR" b="1" dirty="0"/>
              <a:t>Λόγος-</a:t>
            </a:r>
            <a:r>
              <a:rPr lang="el-GR" dirty="0"/>
              <a:t>όχι μόνο τι λέμε αλλά πώς το λέμε παράδειγμα: παύσεις, ένταση, χρωματισμός φωνής και άλλα εκφραστικά μέσα – χειρονομίες, βλέμμα, κλπ. 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BF55F-A563-59BF-1771-0752B3A5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90716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411883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Κίνηση  (πχ. Να βρούμε μια συμβολική κίνηση αποχαιρετισμού χωρίς πολλά λόγια , τελετουργική κίνηση)</a:t>
            </a:r>
          </a:p>
          <a:p>
            <a:endParaRPr lang="el-GR" dirty="0"/>
          </a:p>
          <a:p>
            <a:r>
              <a:rPr lang="el-GR" dirty="0"/>
              <a:t>Ατμόσφαιρα – φιλική εχθρική, απειλητική, ρομαντική  (πώς την επιτυγχάνουμε; Παράδειγμα ) </a:t>
            </a:r>
          </a:p>
          <a:p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F5C1561-5EAC-46B8-0408-F019E217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42154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b">
            <a:normAutofit/>
          </a:bodyPr>
          <a:lstStyle/>
          <a:p>
            <a:r>
              <a:rPr lang="el-GR" dirty="0">
                <a:solidFill>
                  <a:schemeClr val="accent1"/>
                </a:solidFill>
              </a:rPr>
              <a:t>Ιστορική αναδρομή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Peter Slade –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Child Drama </a:t>
            </a:r>
            <a:r>
              <a:rPr lang="el-GR" dirty="0"/>
              <a:t>’50- Παιδικό παιχνίδι 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όλοι είναι θεατές και ηθοποιοί , αυτοσχεδιασμός, ελεύθερη έκφραση </a:t>
            </a:r>
          </a:p>
          <a:p>
            <a:endParaRPr lang="el-GR" dirty="0"/>
          </a:p>
          <a:p>
            <a:pPr marL="0" indent="0">
              <a:buNone/>
            </a:pPr>
            <a:r>
              <a:rPr lang="en-US" dirty="0"/>
              <a:t>Way </a:t>
            </a:r>
            <a:r>
              <a:rPr lang="el-GR" dirty="0"/>
              <a:t>’60-70 -συνεχίζει την πορεία του δασκάλου του</a:t>
            </a:r>
            <a:r>
              <a:rPr lang="en-GB" dirty="0"/>
              <a:t>.</a:t>
            </a:r>
            <a:r>
              <a:rPr lang="el-GR" dirty="0"/>
              <a:t> Σημασία έχει η εμπειρία των συμμετεχόντων</a:t>
            </a:r>
          </a:p>
          <a:p>
            <a:pPr marL="0" indent="0">
              <a:buNone/>
            </a:pPr>
            <a:r>
              <a:rPr lang="el-GR" dirty="0"/>
              <a:t>Αυτοσχεδιασμός αλλά και ασκήσεις από </a:t>
            </a:r>
            <a:r>
              <a:rPr lang="el-GR" dirty="0" err="1"/>
              <a:t>Στανισλάβσκι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4A0B69-CF60-F12D-4A87-FAACFDBD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267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044171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77FE68F-7414-48A4-9748-520DB2B8B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b">
            <a:normAutofit/>
          </a:bodyPr>
          <a:lstStyle/>
          <a:p>
            <a:r>
              <a:rPr lang="el-GR" dirty="0">
                <a:solidFill>
                  <a:srgbClr val="ED6E27"/>
                </a:solidFill>
              </a:rPr>
              <a:t>Σύμβολα</a:t>
            </a:r>
            <a:endParaRPr lang="en-US" dirty="0">
              <a:solidFill>
                <a:srgbClr val="ED6E27"/>
              </a:solidFill>
            </a:endParaRP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5556E2E1-06E5-4CBA-BA07-C00AD41297F5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45662522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B8D47CB-22F3-2B12-4C0D-00B91EE7A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979168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398017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Προκείμενο</a:t>
            </a:r>
            <a:br>
              <a:rPr lang="el-GR" dirty="0"/>
            </a:br>
            <a:r>
              <a:rPr lang="el-GR" sz="2200" dirty="0">
                <a:solidFill>
                  <a:srgbClr val="C00000"/>
                </a:solidFill>
              </a:rPr>
              <a:t>μια πρόταση για εμψύχωση σε παιδιά 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988840"/>
            <a:ext cx="8503920" cy="4110208"/>
          </a:xfrm>
        </p:spPr>
        <p:txBody>
          <a:bodyPr/>
          <a:lstStyle/>
          <a:p>
            <a:r>
              <a:rPr lang="el-GR" dirty="0"/>
              <a:t>Αφού αποφασίσουμε το ερέθισμα βρίσκουμε τον πυρήνα μιας ιστορίας , την βάση πάνω στην οποία θα στηριχτεί η θεατρική διαδικασία </a:t>
            </a:r>
          </a:p>
          <a:p>
            <a:endParaRPr lang="el-GR" dirty="0"/>
          </a:p>
          <a:p>
            <a:r>
              <a:rPr lang="el-GR" dirty="0"/>
              <a:t>Περιέχει το δραματικό πλαίσιο όπου κάτι συμβαίνει 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7DAC553-05AC-31AC-8DF2-4AED611D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906481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8584632" cy="987552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 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 </a:t>
            </a:r>
            <a:br>
              <a:rPr lang="el-GR" dirty="0"/>
            </a:br>
            <a:br>
              <a:rPr lang="el-GR" dirty="0"/>
            </a:br>
            <a:r>
              <a:rPr lang="el-GR" dirty="0">
                <a:solidFill>
                  <a:srgbClr val="ED6E27"/>
                </a:solidFill>
              </a:rPr>
              <a:t>Προκείμενο με αφορμή μια ιστορία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Μένουμε πιστοί αλλά καλούμε τα παιδιά να πάρουν αποφάσεις</a:t>
            </a:r>
          </a:p>
          <a:p>
            <a:r>
              <a:rPr lang="el-GR" dirty="0"/>
              <a:t>Αφαιρούμε </a:t>
            </a:r>
          </a:p>
          <a:p>
            <a:r>
              <a:rPr lang="el-GR" dirty="0"/>
              <a:t>Προσθέτουμε καινούργια στοιχεία </a:t>
            </a:r>
          </a:p>
          <a:p>
            <a:r>
              <a:rPr lang="el-GR" dirty="0"/>
              <a:t>Επεκτείνουμε στον χρόνο ή διερευνούμε το παρελθόν </a:t>
            </a:r>
          </a:p>
          <a:p>
            <a:r>
              <a:rPr lang="el-GR" dirty="0"/>
              <a:t>Δημιουργούμε σκηνές </a:t>
            </a:r>
          </a:p>
          <a:p>
            <a:r>
              <a:rPr lang="el-GR" dirty="0"/>
              <a:t>Προσθέτουμε νέους ρόλους </a:t>
            </a:r>
          </a:p>
          <a:p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05D37D-DD5A-C5FE-C0CB-B8C09455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267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458164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1DD913-6BB7-7121-042A-A130BAEEB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C386F406-4C6A-B7CB-F0C7-8179E8DF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 αφορμή μια ιστορία </a:t>
            </a:r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5ED84D65-6BB0-BC41-E58A-49CA572ABD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700808"/>
            <a:ext cx="8534400" cy="43982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dirty="0"/>
              <a:t>Τι θέλουμε να ερευνήσουμε; Ποιο είναι το κεντρικό θέμα</a:t>
            </a:r>
          </a:p>
          <a:p>
            <a:pPr>
              <a:buNone/>
            </a:pPr>
            <a:r>
              <a:rPr lang="el-GR" sz="2800" dirty="0"/>
              <a:t>Ποια είναι τα ερωτήματα που διερευνούμε σε κάθε φάση; </a:t>
            </a:r>
          </a:p>
          <a:p>
            <a:pPr>
              <a:buNone/>
            </a:pPr>
            <a:r>
              <a:rPr lang="el-GR" sz="2800" dirty="0"/>
              <a:t>Πως σχετίζεται το θέμα με αξίες;   </a:t>
            </a:r>
          </a:p>
          <a:p>
            <a:pPr>
              <a:buNone/>
            </a:pPr>
            <a:r>
              <a:rPr lang="el-GR" sz="2800" dirty="0"/>
              <a:t>Πού θα εστιάσουμε;</a:t>
            </a:r>
          </a:p>
          <a:p>
            <a:pPr>
              <a:buNone/>
            </a:pPr>
            <a:r>
              <a:rPr lang="el-GR" sz="2800" dirty="0"/>
              <a:t>Ποιες τεχνικές θα χρησιμοποιήσουμε; </a:t>
            </a:r>
          </a:p>
          <a:p>
            <a:pPr>
              <a:buNone/>
            </a:pPr>
            <a:endParaRPr lang="el-GR" sz="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F6394D1-1B3D-2D55-5AAA-8BB3970BE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638186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ED6E27"/>
                </a:solidFill>
              </a:rPr>
              <a:t>Βήματα στην διαδικασία θεάτρου/δράματος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l-GR" dirty="0"/>
              <a:t>Ο τρόπος που δουλεύουμε  βασίζεται σε τρεις αλληλεπιδραστικές διαδικασίες: </a:t>
            </a:r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r>
              <a:rPr lang="el-GR" dirty="0"/>
              <a:t>– δημιουργία </a:t>
            </a:r>
            <a:endParaRPr lang="en-US" dirty="0"/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r>
              <a:rPr lang="el-GR" dirty="0"/>
              <a:t>– παράσταση </a:t>
            </a:r>
            <a:endParaRPr lang="en-US" dirty="0"/>
          </a:p>
          <a:p>
            <a:pPr marL="45720" indent="0">
              <a:buNone/>
            </a:pPr>
            <a:endParaRPr lang="el-GR" dirty="0"/>
          </a:p>
          <a:p>
            <a:pPr marL="45720" indent="0">
              <a:buNone/>
            </a:pPr>
            <a:r>
              <a:rPr lang="el-GR" dirty="0"/>
              <a:t>– ανταπόκριση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93C5BAB-BD69-99CC-5A9A-62300580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446799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71272" y="1700808"/>
            <a:ext cx="8534400" cy="43982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Α. </a:t>
            </a:r>
            <a:r>
              <a:rPr lang="el-GR" dirty="0">
                <a:solidFill>
                  <a:srgbClr val="C00000"/>
                </a:solidFill>
              </a:rPr>
              <a:t>Δημιουργία</a:t>
            </a:r>
            <a:r>
              <a:rPr lang="el-GR" dirty="0">
                <a:solidFill>
                  <a:srgbClr val="FFFF00"/>
                </a:solidFill>
              </a:rPr>
              <a:t>.  </a:t>
            </a:r>
            <a:r>
              <a:rPr lang="el-GR" dirty="0"/>
              <a:t>Με αφορμή κάποιο ερέθισμα , τα παιδιά διερευνούν με στοιχεία και τεχνικές του δράματος και του θεάτρου , ανταποκρίνονται σε αυτό ενεργοποιώντας τις εμπειρίες και τη φαντασία τους -ομαδική δουλειά αλληλοϋποστήριξη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Β. </a:t>
            </a:r>
            <a:r>
              <a:rPr lang="el-GR" dirty="0">
                <a:solidFill>
                  <a:srgbClr val="C00000"/>
                </a:solidFill>
              </a:rPr>
              <a:t>Παρουσίαση </a:t>
            </a:r>
            <a:r>
              <a:rPr lang="el-GR" dirty="0"/>
              <a:t>. Απόδοση χαρακτήρων, στυλ και μορφές σημεία με τα οποία επικοινωνούμε, τα παιδιά μοιράζονται την εμπειρία που βιώνουν στο δράμα/θέατρο με τα άλλα παιδιά  που τους παρακολουθούν.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Γ. </a:t>
            </a:r>
            <a:r>
              <a:rPr lang="el-GR" dirty="0">
                <a:solidFill>
                  <a:srgbClr val="C00000"/>
                </a:solidFill>
              </a:rPr>
              <a:t>Ανταπόκριση .</a:t>
            </a:r>
            <a:r>
              <a:rPr lang="el-GR" dirty="0">
                <a:solidFill>
                  <a:srgbClr val="FFFF00"/>
                </a:solidFill>
              </a:rPr>
              <a:t> </a:t>
            </a:r>
            <a:r>
              <a:rPr lang="el-GR" dirty="0"/>
              <a:t>Τι κατανόησαν,  περιγράφουν ιδέες και συναισθήματα που βίωσαν στη διάρκεια ενός θεατρικού γεγονότος.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 </a:t>
            </a:r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172F7E6-A8D7-6771-3F5F-4C0616C6C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823753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dirty="0"/>
              <a:t>Στοιχεία από το προτεινόμενο σύγγραμμα</a:t>
            </a:r>
            <a:r>
              <a:rPr lang="en-US" i="1" dirty="0"/>
              <a:t>:</a:t>
            </a:r>
            <a:endParaRPr lang="el-GR" i="1" dirty="0"/>
          </a:p>
          <a:p>
            <a:endParaRPr lang="el-GR" dirty="0"/>
          </a:p>
          <a:p>
            <a:r>
              <a:rPr lang="el-GR" dirty="0" err="1"/>
              <a:t>Αυδή</a:t>
            </a:r>
            <a:r>
              <a:rPr lang="el-GR" dirty="0"/>
              <a:t> Ά., Χατζηγεωργίου Μ. (2007). </a:t>
            </a:r>
            <a:r>
              <a:rPr lang="el-GR" i="1" dirty="0"/>
              <a:t>H τέχνη του δράματος στην εκπαίδευση</a:t>
            </a:r>
            <a:r>
              <a:rPr lang="el-GR" dirty="0"/>
              <a:t>. Αθήνα: ΜΕΤΑΙΧΜΙΟ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DCB31B-0A5D-5F3E-9235-97BF87CE6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411216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333800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CDF567-2FE2-49F5-7563-1103609BE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0A249D-B912-2137-E94A-CC56DFCBB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 anchor="b">
            <a:normAutofit/>
          </a:bodyPr>
          <a:lstStyle/>
          <a:p>
            <a:r>
              <a:rPr lang="el-GR" dirty="0">
                <a:solidFill>
                  <a:schemeClr val="accent1"/>
                </a:solidFill>
              </a:rPr>
              <a:t>Οι συμμετέχοντες στο ΕΔ: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D31A83-C5C5-A237-D814-67998A89EF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endParaRPr lang="el-GR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δημιουργούν μια ιστορία που εκτυλίσσεται σ’ ένα φανταστικό κόσμο</a:t>
            </a:r>
            <a:endParaRPr lang="el-GR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υποδύονται ρόλους και </a:t>
            </a:r>
            <a:r>
              <a:rPr lang="el-GR" sz="2800" dirty="0" err="1">
                <a:solidFill>
                  <a:schemeClr val="accent1">
                    <a:lumMod val="75000"/>
                  </a:schemeClr>
                </a:solidFill>
              </a:rPr>
              <a:t>αλληλεπιδρούν</a:t>
            </a: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endParaRPr lang="el-GR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διερευνούν ένα θέμα</a:t>
            </a:r>
            <a:endParaRPr lang="el-GR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αντιμετωπίζουν διλήμματα ή προβλήματα, αποφασίζουν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endParaRPr lang="el-GR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δρουν και </a:t>
            </a:r>
            <a:r>
              <a:rPr lang="el-GR" sz="2800" dirty="0" err="1">
                <a:solidFill>
                  <a:schemeClr val="accent1">
                    <a:lumMod val="75000"/>
                  </a:schemeClr>
                </a:solidFill>
              </a:rPr>
              <a:t>αναστοχάζονται</a:t>
            </a:r>
            <a:r>
              <a:rPr lang="el-GR" sz="2800" dirty="0">
                <a:solidFill>
                  <a:schemeClr val="accent1">
                    <a:lumMod val="75000"/>
                  </a:schemeClr>
                </a:solidFill>
              </a:rPr>
              <a:t> τις πράξεις τους. </a:t>
            </a:r>
            <a:endParaRPr lang="el-GR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025E30-DFB2-ABA1-51C4-F4C718B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267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116354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’70 D. </a:t>
            </a:r>
            <a:r>
              <a:rPr lang="en-US" dirty="0" err="1"/>
              <a:t>Heathcote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’70</a:t>
            </a:r>
            <a:r>
              <a:rPr lang="en-US" sz="2800" dirty="0"/>
              <a:t> </a:t>
            </a:r>
            <a:r>
              <a:rPr lang="en-US" sz="2800" dirty="0" err="1"/>
              <a:t>D.Heathcote</a:t>
            </a:r>
            <a:r>
              <a:rPr lang="en-US" sz="2800" dirty="0"/>
              <a:t> </a:t>
            </a:r>
            <a:endParaRPr lang="el-GR" sz="2800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Με το ΕΔ </a:t>
            </a:r>
          </a:p>
          <a:p>
            <a:pPr marL="0" indent="0">
              <a:buNone/>
            </a:pPr>
            <a:r>
              <a:rPr lang="el-GR" dirty="0"/>
              <a:t>επιτυγχάνεται</a:t>
            </a:r>
            <a:endParaRPr lang="en-GB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r>
              <a:rPr lang="el-GR" dirty="0"/>
              <a:t>Μάθηση</a:t>
            </a:r>
          </a:p>
          <a:p>
            <a:r>
              <a:rPr lang="el-GR" dirty="0"/>
              <a:t>Διαπραγμάτευση, κατασκευή νοήματος </a:t>
            </a:r>
          </a:p>
          <a:p>
            <a:r>
              <a:rPr lang="el-GR" dirty="0"/>
              <a:t>Διαδικασία αλλαγής –</a:t>
            </a:r>
            <a:r>
              <a:rPr lang="el-GR" b="1" dirty="0"/>
              <a:t>νέα οπτική για τα πράγματα 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683173"/>
            <a:ext cx="1800793" cy="2370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5C6880A-7DB8-8C9D-E95C-78B43633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95131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0B2C3A-B79F-E0CF-0919-FA8285995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B783F99-B874-31D4-A09D-413BCC88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100"/>
              <a:t>Εισαγωγή στο Θέατρο ως Εκπαίδευση, Π. Γιαννούλη  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DF4BC781-A915-9D99-F43A-04E244742E5F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60737407"/>
              </p:ext>
            </p:extLst>
          </p:nvPr>
        </p:nvGraphicFramePr>
        <p:xfrm>
          <a:off x="301752" y="1412776"/>
          <a:ext cx="7582616" cy="46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848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1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15DDF70-577A-63E3-8AD8-7B7C02724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στο Θέατρο ως Εκπαίδευση, Π. Γιαννούλη  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dirty="0"/>
              <a:t>Πράξη Διευκρινίζω -τι κάνω; </a:t>
            </a:r>
          </a:p>
          <a:p>
            <a:pPr>
              <a:lnSpc>
                <a:spcPct val="90000"/>
              </a:lnSpc>
            </a:pPr>
            <a:r>
              <a:rPr lang="el-GR" dirty="0"/>
              <a:t>Κίνητρο- γιατί το κάνω; </a:t>
            </a:r>
          </a:p>
          <a:p>
            <a:pPr>
              <a:lnSpc>
                <a:spcPct val="90000"/>
              </a:lnSpc>
            </a:pPr>
            <a:r>
              <a:rPr lang="el-GR" dirty="0"/>
              <a:t>Προσδοκία- Τι θέλω να πετύχω; </a:t>
            </a:r>
          </a:p>
          <a:p>
            <a:pPr>
              <a:lnSpc>
                <a:spcPct val="90000"/>
              </a:lnSpc>
            </a:pPr>
            <a:r>
              <a:rPr lang="el-GR" dirty="0"/>
              <a:t>Πρότυπο-Από πού το έμαθα; </a:t>
            </a:r>
          </a:p>
          <a:p>
            <a:pPr>
              <a:lnSpc>
                <a:spcPct val="90000"/>
              </a:lnSpc>
            </a:pPr>
            <a:r>
              <a:rPr lang="el-GR" dirty="0"/>
              <a:t>Στάση, αξίες- ποια είμαι, τι άνθρωπος είμαι;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dirty="0"/>
              <a:t>(παράδειγμα) </a:t>
            </a:r>
          </a:p>
        </p:txBody>
      </p:sp>
      <p:graphicFrame>
        <p:nvGraphicFramePr>
          <p:cNvPr id="6" name="Θέση κειμένου 2">
            <a:extLst>
              <a:ext uri="{FF2B5EF4-FFF2-40B4-BE49-F238E27FC236}">
                <a16:creationId xmlns:a16="http://schemas.microsoft.com/office/drawing/2014/main" id="{653C4FE2-38D7-4D38-B059-7137C8B0F7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2369451"/>
              </p:ext>
            </p:extLst>
          </p:nvPr>
        </p:nvGraphicFramePr>
        <p:xfrm>
          <a:off x="4800600" y="1371600"/>
          <a:ext cx="4038600" cy="4681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Τίτλος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912768" cy="1368152"/>
          </a:xfrm>
        </p:spPr>
        <p:txBody>
          <a:bodyPr anchor="b">
            <a:noAutofit/>
          </a:bodyPr>
          <a:lstStyle/>
          <a:p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solidFill>
                  <a:srgbClr val="ED6E27"/>
                </a:solidFill>
              </a:rPr>
              <a:t>Heathcote/ </a:t>
            </a:r>
            <a:r>
              <a:rPr lang="el-GR" sz="2400" dirty="0">
                <a:solidFill>
                  <a:srgbClr val="ED6E27"/>
                </a:solidFill>
              </a:rPr>
              <a:t>5 επίπεδα νοήματος μιας πράξης </a:t>
            </a:r>
            <a:br>
              <a:rPr lang="en-US" sz="2400" dirty="0">
                <a:solidFill>
                  <a:srgbClr val="ED6E27"/>
                </a:solidFill>
              </a:rPr>
            </a:br>
            <a:r>
              <a:rPr lang="el-GR" sz="2400" dirty="0">
                <a:solidFill>
                  <a:srgbClr val="ED6E27"/>
                </a:solidFill>
              </a:rPr>
              <a:t>Ερωτήματα που πρέπει να θέσει ο δάσκαλος </a:t>
            </a:r>
            <a:br>
              <a:rPr lang="en-US" sz="2400" dirty="0">
                <a:solidFill>
                  <a:srgbClr val="ED6E27"/>
                </a:solidFill>
              </a:rPr>
            </a:br>
            <a:endParaRPr lang="el-GR" sz="2400" dirty="0">
              <a:solidFill>
                <a:srgbClr val="ED6E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27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Heathcote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"/>
          </p:nvPr>
        </p:nvSpPr>
        <p:spPr>
          <a:xfrm>
            <a:off x="3124200" y="858306"/>
            <a:ext cx="5638800" cy="54102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n-US" dirty="0">
                <a:solidFill>
                  <a:srgbClr val="FF0000"/>
                </a:solidFill>
              </a:rPr>
              <a:t>Living Through. </a:t>
            </a:r>
            <a:endParaRPr lang="el-G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dirty="0"/>
              <a:t>Ζώντας τα φανταστικά </a:t>
            </a:r>
            <a:r>
              <a:rPr lang="en-US" dirty="0"/>
              <a:t>      </a:t>
            </a:r>
            <a:r>
              <a:rPr lang="el-GR" dirty="0"/>
              <a:t>γεγονότα</a:t>
            </a:r>
            <a:r>
              <a:rPr lang="en-US" dirty="0"/>
              <a:t>  </a:t>
            </a:r>
            <a:r>
              <a:rPr lang="el-GR" b="1" dirty="0"/>
              <a:t>σαν να</a:t>
            </a:r>
            <a:endParaRPr lang="en-US" b="1" dirty="0"/>
          </a:p>
          <a:p>
            <a:pPr marL="0" indent="0">
              <a:buNone/>
            </a:pPr>
            <a:r>
              <a:rPr lang="el-GR" dirty="0"/>
              <a:t> συμβαίνουν εδώ και τώρα </a:t>
            </a:r>
          </a:p>
          <a:p>
            <a:pPr marL="0" indent="0">
              <a:buNone/>
            </a:pPr>
            <a:r>
              <a:rPr lang="el-GR" dirty="0"/>
              <a:t>-   </a:t>
            </a:r>
            <a:r>
              <a:rPr lang="el-GR" i="1" dirty="0"/>
              <a:t>αξιοποιεί την τεχνική Δάσκαλος σε Ρόλο </a:t>
            </a:r>
            <a:endParaRPr lang="en-U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23336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C4DE9D4-4117-E3CE-D98B-92EB32C1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838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777507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69AE0-8656-A0F8-C5EA-F859F9631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EA8557-98A3-C6B8-ABD5-19BDF6A9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36711"/>
            <a:ext cx="2362200" cy="1371499"/>
          </a:xfrm>
        </p:spPr>
        <p:txBody>
          <a:bodyPr/>
          <a:lstStyle/>
          <a:p>
            <a:r>
              <a:rPr lang="en-GB" dirty="0"/>
              <a:t>Heathcote </a:t>
            </a:r>
            <a:r>
              <a:rPr lang="el-GR" dirty="0"/>
              <a:t>Αντλεί από </a:t>
            </a:r>
            <a:r>
              <a:rPr lang="el-GR" dirty="0" err="1"/>
              <a:t>Στανισλάβσκι</a:t>
            </a:r>
            <a:r>
              <a:rPr lang="el-GR" dirty="0"/>
              <a:t>:     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2F26FC8-4C8F-8774-BC91-147085B93E6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CBF9943-DDDA-70AF-9B29-383EC84B79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24200" y="715963"/>
            <a:ext cx="56388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    Σχέση με το Βίωμα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-ταύτιση, </a:t>
            </a:r>
          </a:p>
          <a:p>
            <a:pPr marL="0" indent="0">
              <a:buNone/>
            </a:pPr>
            <a:r>
              <a:rPr lang="el-GR" dirty="0"/>
              <a:t>    -αλήθεια,  </a:t>
            </a:r>
          </a:p>
          <a:p>
            <a:pPr marL="0" indent="0">
              <a:buNone/>
            </a:pPr>
            <a:r>
              <a:rPr lang="el-GR" dirty="0"/>
              <a:t>    -πίστη    με  στόχο την </a:t>
            </a:r>
          </a:p>
          <a:p>
            <a:pPr marL="0" indent="0">
              <a:buNone/>
            </a:pPr>
            <a:r>
              <a:rPr lang="el-GR" dirty="0"/>
              <a:t>     </a:t>
            </a:r>
            <a:r>
              <a:rPr lang="el-GR" dirty="0">
                <a:solidFill>
                  <a:srgbClr val="FF0000"/>
                </a:solidFill>
              </a:rPr>
              <a:t>συναισθηματική  εμπλοκή</a:t>
            </a:r>
          </a:p>
          <a:p>
            <a:pPr marL="0" indent="0">
              <a:buNone/>
            </a:pPr>
            <a:endParaRPr lang="el-GR" dirty="0">
              <a:solidFill>
                <a:srgbClr val="FF0000"/>
              </a:solidFill>
            </a:endParaRPr>
          </a:p>
          <a:p>
            <a:endParaRPr lang="el-G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CC8AEAA-E435-C00C-5F43-62B3EEB47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23336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6C1FE37-21F5-4C83-E796-FBBA8A140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838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238043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99782-58B4-81A2-419B-8864478F8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3CE574-1A7F-60FA-7167-004AD56EF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Heathcote</a:t>
            </a:r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9FF4BD2-55A7-1D73-101B-73A96E6B18D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2FEBA80-1DBF-730F-3188-9205281C9C8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r>
              <a:rPr lang="en-GB" dirty="0">
                <a:solidFill>
                  <a:srgbClr val="FF0000"/>
                </a:solidFill>
              </a:rPr>
              <a:t>Mantle of the expert /O </a:t>
            </a:r>
            <a:r>
              <a:rPr lang="el-GR" dirty="0">
                <a:solidFill>
                  <a:srgbClr val="FF0000"/>
                </a:solidFill>
              </a:rPr>
              <a:t>Μανδύας του Ειδικού </a:t>
            </a:r>
          </a:p>
          <a:p>
            <a:pPr marL="0" indent="0">
              <a:buNone/>
            </a:pPr>
            <a:r>
              <a:rPr lang="el-GR" dirty="0"/>
              <a:t>   Τα παιδιά σε ρόλο ειδικού αναλαμβάνουν τον έλεγχο μιας κατάστασης</a:t>
            </a:r>
          </a:p>
          <a:p>
            <a:pPr marL="0" indent="0">
              <a:buNone/>
            </a:pPr>
            <a:r>
              <a:rPr lang="el-GR" dirty="0"/>
              <a:t>Η δασκάλα συνεργάτης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https://www.youtube.com/watch?v=bBzSYEY9eQs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l-G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FAB129F-6FDE-6724-D4A7-DDDF68720D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233362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F87C2C4-556B-348B-10C0-24FF023F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838200" cy="365760"/>
          </a:xfrm>
        </p:spPr>
        <p:txBody>
          <a:bodyPr/>
          <a:lstStyle/>
          <a:p>
            <a:r>
              <a:rPr lang="el-GR" dirty="0"/>
              <a:t>Εισαγωγή στο Θέατρο ως Εκπαίδευση, Π. Γιαννούλη  </a:t>
            </a:r>
          </a:p>
        </p:txBody>
      </p:sp>
    </p:spTree>
    <p:extLst>
      <p:ext uri="{BB962C8B-B14F-4D97-AF65-F5344CB8AC3E}">
        <p14:creationId xmlns:p14="http://schemas.microsoft.com/office/powerpoint/2010/main" val="724850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674</TotalTime>
  <Words>1242</Words>
  <Application>Microsoft Office PowerPoint</Application>
  <PresentationFormat>Προβολή στην οθόνη (4:3)</PresentationFormat>
  <Paragraphs>201</Paragraphs>
  <Slides>26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1" baseType="lpstr">
      <vt:lpstr>Calibri</vt:lpstr>
      <vt:lpstr>Georgia</vt:lpstr>
      <vt:lpstr>Wingdings</vt:lpstr>
      <vt:lpstr>Wingdings 2</vt:lpstr>
      <vt:lpstr>Δημοτικός</vt:lpstr>
      <vt:lpstr>ΕΚΠΑΙΔΕΥΤΙΚΟ ΔΡΑΜΑ </vt:lpstr>
      <vt:lpstr>Ιστορική αναδρομή </vt:lpstr>
      <vt:lpstr>Οι συμμετέχοντες στο ΕΔ: </vt:lpstr>
      <vt:lpstr>’70 D. Heathcote</vt:lpstr>
      <vt:lpstr>Παρουσίαση του PowerPoint</vt:lpstr>
      <vt:lpstr>     Heathcote/ 5 επίπεδα νοήματος μιας πράξης  Ερωτήματα που πρέπει να θέσει ο δάσκαλος  </vt:lpstr>
      <vt:lpstr>Heathcote</vt:lpstr>
      <vt:lpstr>Heathcote Αντλεί από Στανισλάβσκι:       </vt:lpstr>
      <vt:lpstr>Heathcote</vt:lpstr>
      <vt:lpstr>Heathcote και Μπρεχτική  προσέγγιση </vt:lpstr>
      <vt:lpstr>J. Neelands Μπρεχτική προσέγγιση  </vt:lpstr>
      <vt:lpstr>J. Neelands</vt:lpstr>
      <vt:lpstr>Παρουσίαση του PowerPoint</vt:lpstr>
      <vt:lpstr>Παρουσίαση του PowerPoint</vt:lpstr>
      <vt:lpstr>Λίγα λόγια –πολλή δράση</vt:lpstr>
      <vt:lpstr>Ρόλος </vt:lpstr>
      <vt:lpstr>Δραματική ένταση </vt:lpstr>
      <vt:lpstr>Άλλα στοιχεία που αξιοποιούμε στο δράμα</vt:lpstr>
      <vt:lpstr>Παρουσίαση του PowerPoint</vt:lpstr>
      <vt:lpstr>Σύμβολα</vt:lpstr>
      <vt:lpstr>Προκείμενο μια πρόταση για εμψύχωση σε παιδιά  </vt:lpstr>
      <vt:lpstr>                Προκείμενο με αφορμή μια ιστορία </vt:lpstr>
      <vt:lpstr>Με αφορμή μια ιστορία </vt:lpstr>
      <vt:lpstr>Βήματα στην διαδικασία θεάτρου/δράματος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BETTY</dc:creator>
  <cp:lastModifiedBy>PANAGIOTA GIANNOULI</cp:lastModifiedBy>
  <cp:revision>43</cp:revision>
  <dcterms:created xsi:type="dcterms:W3CDTF">2019-03-19T11:09:28Z</dcterms:created>
  <dcterms:modified xsi:type="dcterms:W3CDTF">2025-11-19T11:31:49Z</dcterms:modified>
</cp:coreProperties>
</file>