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6"/>
  </p:notesMasterIdLst>
  <p:sldIdLst>
    <p:sldId id="276" r:id="rId2"/>
    <p:sldId id="258" r:id="rId3"/>
    <p:sldId id="259" r:id="rId4"/>
    <p:sldId id="272" r:id="rId5"/>
    <p:sldId id="275" r:id="rId6"/>
    <p:sldId id="256" r:id="rId7"/>
    <p:sldId id="257" r:id="rId8"/>
    <p:sldId id="260" r:id="rId9"/>
    <p:sldId id="261" r:id="rId10"/>
    <p:sldId id="262" r:id="rId11"/>
    <p:sldId id="268" r:id="rId12"/>
    <p:sldId id="263" r:id="rId13"/>
    <p:sldId id="277" r:id="rId14"/>
    <p:sldId id="270"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584" autoAdjust="0"/>
  </p:normalViewPr>
  <p:slideViewPr>
    <p:cSldViewPr>
      <p:cViewPr varScale="1">
        <p:scale>
          <a:sx n="84" d="100"/>
          <a:sy n="84" d="100"/>
        </p:scale>
        <p:origin x="143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A490F1-577C-4FDC-8AD7-35E0D8A0797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13CCBC11-5C44-4848-A49F-9D05C12B4C20}">
      <dgm:prSet/>
      <dgm:spPr/>
      <dgm:t>
        <a:bodyPr/>
        <a:lstStyle/>
        <a:p>
          <a:r>
            <a:rPr lang="el-GR" dirty="0"/>
            <a:t>Προέκυψε στο πλαίσιο της</a:t>
          </a:r>
          <a:r>
            <a:rPr lang="en-US" dirty="0"/>
            <a:t>:</a:t>
          </a:r>
          <a:r>
            <a:rPr lang="el-GR" dirty="0"/>
            <a:t> </a:t>
          </a:r>
          <a:endParaRPr lang="en-US" dirty="0"/>
        </a:p>
      </dgm:t>
    </dgm:pt>
    <dgm:pt modelId="{F6BC60BE-58C0-45DB-ACBA-E8284C96B260}" type="parTrans" cxnId="{0EE7E7BC-CA91-435E-85DD-29D2CF039E41}">
      <dgm:prSet/>
      <dgm:spPr/>
      <dgm:t>
        <a:bodyPr/>
        <a:lstStyle/>
        <a:p>
          <a:endParaRPr lang="en-US"/>
        </a:p>
      </dgm:t>
    </dgm:pt>
    <dgm:pt modelId="{B4FA8A1D-C207-4797-B4DF-F8CCDBF8D817}" type="sibTrans" cxnId="{0EE7E7BC-CA91-435E-85DD-29D2CF039E41}">
      <dgm:prSet/>
      <dgm:spPr/>
      <dgm:t>
        <a:bodyPr/>
        <a:lstStyle/>
        <a:p>
          <a:endParaRPr lang="en-US"/>
        </a:p>
      </dgm:t>
    </dgm:pt>
    <dgm:pt modelId="{D05669DB-F4BF-4810-B014-480CBB7BCFE0}">
      <dgm:prSet/>
      <dgm:spPr/>
      <dgm:t>
        <a:bodyPr/>
        <a:lstStyle/>
        <a:p>
          <a:r>
            <a:rPr lang="el-GR" dirty="0"/>
            <a:t>2</a:t>
          </a:r>
          <a:r>
            <a:rPr lang="el-GR" baseline="30000" dirty="0"/>
            <a:t>ης</a:t>
          </a:r>
          <a:r>
            <a:rPr lang="el-GR" dirty="0"/>
            <a:t> Παγκόσμιας Συνδιάσκεψης της UNESCΟ για τις Τέχνες στην Εκπαίδευση 2010 </a:t>
          </a:r>
          <a:endParaRPr lang="en-US" dirty="0"/>
        </a:p>
      </dgm:t>
    </dgm:pt>
    <dgm:pt modelId="{AE82A301-2619-46DD-9F68-61A42EA03CE9}" type="parTrans" cxnId="{032AF7C3-C408-4992-9D38-80618399E483}">
      <dgm:prSet/>
      <dgm:spPr/>
      <dgm:t>
        <a:bodyPr/>
        <a:lstStyle/>
        <a:p>
          <a:endParaRPr lang="en-US"/>
        </a:p>
      </dgm:t>
    </dgm:pt>
    <dgm:pt modelId="{E28FE4BF-6A87-4BB0-8980-540B637CE523}" type="sibTrans" cxnId="{032AF7C3-C408-4992-9D38-80618399E483}">
      <dgm:prSet/>
      <dgm:spPr/>
      <dgm:t>
        <a:bodyPr/>
        <a:lstStyle/>
        <a:p>
          <a:endParaRPr lang="en-US"/>
        </a:p>
      </dgm:t>
    </dgm:pt>
    <dgm:pt modelId="{FCC457E7-A9F3-4398-9B31-69BC9373C7BF}">
      <dgm:prSet/>
      <dgm:spPr/>
      <dgm:t>
        <a:bodyPr/>
        <a:lstStyle/>
        <a:p>
          <a:r>
            <a:rPr lang="el-GR" i="1" dirty="0"/>
            <a:t>Επικυρώθηκε από 192 μέλη στην 36</a:t>
          </a:r>
          <a:r>
            <a:rPr lang="el-GR" i="1" baseline="30000" dirty="0"/>
            <a:t>η</a:t>
          </a:r>
          <a:r>
            <a:rPr lang="el-GR" i="1" dirty="0"/>
            <a:t> Γενική Συνδιάσκεψη της </a:t>
          </a:r>
          <a:r>
            <a:rPr lang="en-US" i="1" dirty="0"/>
            <a:t>UNESCO</a:t>
          </a:r>
          <a:endParaRPr lang="en-US" dirty="0"/>
        </a:p>
      </dgm:t>
    </dgm:pt>
    <dgm:pt modelId="{DBAAEBD0-D4F7-44A3-AB16-A2C233C89CFC}" type="parTrans" cxnId="{7BFF19BD-CE1B-448B-9FC8-75A39156DEB3}">
      <dgm:prSet/>
      <dgm:spPr/>
      <dgm:t>
        <a:bodyPr/>
        <a:lstStyle/>
        <a:p>
          <a:endParaRPr lang="en-US"/>
        </a:p>
      </dgm:t>
    </dgm:pt>
    <dgm:pt modelId="{87036B3A-2159-4A17-B051-7D89AFDED203}" type="sibTrans" cxnId="{7BFF19BD-CE1B-448B-9FC8-75A39156DEB3}">
      <dgm:prSet/>
      <dgm:spPr/>
      <dgm:t>
        <a:bodyPr/>
        <a:lstStyle/>
        <a:p>
          <a:endParaRPr lang="en-US"/>
        </a:p>
      </dgm:t>
    </dgm:pt>
    <dgm:pt modelId="{60538E15-5332-42BC-9314-99DB84C27D55}" type="pres">
      <dgm:prSet presAssocID="{D8A490F1-577C-4FDC-8AD7-35E0D8A07971}" presName="hierChild1" presStyleCnt="0">
        <dgm:presLayoutVars>
          <dgm:chPref val="1"/>
          <dgm:dir/>
          <dgm:animOne val="branch"/>
          <dgm:animLvl val="lvl"/>
          <dgm:resizeHandles/>
        </dgm:presLayoutVars>
      </dgm:prSet>
      <dgm:spPr/>
    </dgm:pt>
    <dgm:pt modelId="{94B4B287-C4CF-461E-924E-7FB52B88D81B}" type="pres">
      <dgm:prSet presAssocID="{13CCBC11-5C44-4848-A49F-9D05C12B4C20}" presName="hierRoot1" presStyleCnt="0"/>
      <dgm:spPr/>
    </dgm:pt>
    <dgm:pt modelId="{7B602CED-C87D-4734-AA34-181BE9163558}" type="pres">
      <dgm:prSet presAssocID="{13CCBC11-5C44-4848-A49F-9D05C12B4C20}" presName="composite" presStyleCnt="0"/>
      <dgm:spPr/>
    </dgm:pt>
    <dgm:pt modelId="{C3D886B8-60E1-4F65-A1F2-B747B85B0A13}" type="pres">
      <dgm:prSet presAssocID="{13CCBC11-5C44-4848-A49F-9D05C12B4C20}" presName="background" presStyleLbl="node0" presStyleIdx="0" presStyleCnt="3"/>
      <dgm:spPr/>
    </dgm:pt>
    <dgm:pt modelId="{282CCD99-D7FE-4B2B-956B-B3636C557F9D}" type="pres">
      <dgm:prSet presAssocID="{13CCBC11-5C44-4848-A49F-9D05C12B4C20}" presName="text" presStyleLbl="fgAcc0" presStyleIdx="0" presStyleCnt="3">
        <dgm:presLayoutVars>
          <dgm:chPref val="3"/>
        </dgm:presLayoutVars>
      </dgm:prSet>
      <dgm:spPr/>
    </dgm:pt>
    <dgm:pt modelId="{813E614C-F41D-470E-8EF2-1FCECA9618E3}" type="pres">
      <dgm:prSet presAssocID="{13CCBC11-5C44-4848-A49F-9D05C12B4C20}" presName="hierChild2" presStyleCnt="0"/>
      <dgm:spPr/>
    </dgm:pt>
    <dgm:pt modelId="{F326505A-AA34-4697-9015-C8E00F6BDBF1}" type="pres">
      <dgm:prSet presAssocID="{D05669DB-F4BF-4810-B014-480CBB7BCFE0}" presName="hierRoot1" presStyleCnt="0"/>
      <dgm:spPr/>
    </dgm:pt>
    <dgm:pt modelId="{F446158E-7BC3-483C-BC97-02C105DFEDBC}" type="pres">
      <dgm:prSet presAssocID="{D05669DB-F4BF-4810-B014-480CBB7BCFE0}" presName="composite" presStyleCnt="0"/>
      <dgm:spPr/>
    </dgm:pt>
    <dgm:pt modelId="{58EE01A0-1ED3-40D2-B894-EDB3264A058B}" type="pres">
      <dgm:prSet presAssocID="{D05669DB-F4BF-4810-B014-480CBB7BCFE0}" presName="background" presStyleLbl="node0" presStyleIdx="1" presStyleCnt="3"/>
      <dgm:spPr/>
    </dgm:pt>
    <dgm:pt modelId="{DE1B2E77-C1C2-44C8-A514-A668EF8F7E7D}" type="pres">
      <dgm:prSet presAssocID="{D05669DB-F4BF-4810-B014-480CBB7BCFE0}" presName="text" presStyleLbl="fgAcc0" presStyleIdx="1" presStyleCnt="3">
        <dgm:presLayoutVars>
          <dgm:chPref val="3"/>
        </dgm:presLayoutVars>
      </dgm:prSet>
      <dgm:spPr/>
    </dgm:pt>
    <dgm:pt modelId="{7AFBBC82-DE05-4318-A49B-43BFD22D0FB2}" type="pres">
      <dgm:prSet presAssocID="{D05669DB-F4BF-4810-B014-480CBB7BCFE0}" presName="hierChild2" presStyleCnt="0"/>
      <dgm:spPr/>
    </dgm:pt>
    <dgm:pt modelId="{D8D15765-6689-4DFA-88BD-ABCC1AE00A3F}" type="pres">
      <dgm:prSet presAssocID="{FCC457E7-A9F3-4398-9B31-69BC9373C7BF}" presName="hierRoot1" presStyleCnt="0"/>
      <dgm:spPr/>
    </dgm:pt>
    <dgm:pt modelId="{763A5AED-572B-4481-9A76-4A62F016EFC7}" type="pres">
      <dgm:prSet presAssocID="{FCC457E7-A9F3-4398-9B31-69BC9373C7BF}" presName="composite" presStyleCnt="0"/>
      <dgm:spPr/>
    </dgm:pt>
    <dgm:pt modelId="{21F3FDD2-7A40-4DEC-A0A9-744613D7C8BF}" type="pres">
      <dgm:prSet presAssocID="{FCC457E7-A9F3-4398-9B31-69BC9373C7BF}" presName="background" presStyleLbl="node0" presStyleIdx="2" presStyleCnt="3"/>
      <dgm:spPr/>
    </dgm:pt>
    <dgm:pt modelId="{04E02ACE-EF12-43A9-A30D-FC514879BBC9}" type="pres">
      <dgm:prSet presAssocID="{FCC457E7-A9F3-4398-9B31-69BC9373C7BF}" presName="text" presStyleLbl="fgAcc0" presStyleIdx="2" presStyleCnt="3">
        <dgm:presLayoutVars>
          <dgm:chPref val="3"/>
        </dgm:presLayoutVars>
      </dgm:prSet>
      <dgm:spPr/>
    </dgm:pt>
    <dgm:pt modelId="{B5C2D2CE-238D-4E8F-8CC5-E00465003155}" type="pres">
      <dgm:prSet presAssocID="{FCC457E7-A9F3-4398-9B31-69BC9373C7BF}" presName="hierChild2" presStyleCnt="0"/>
      <dgm:spPr/>
    </dgm:pt>
  </dgm:ptLst>
  <dgm:cxnLst>
    <dgm:cxn modelId="{4E54FA19-7B73-449B-B7C9-E33DA8A2B5FC}" type="presOf" srcId="{D05669DB-F4BF-4810-B014-480CBB7BCFE0}" destId="{DE1B2E77-C1C2-44C8-A514-A668EF8F7E7D}" srcOrd="0" destOrd="0" presId="urn:microsoft.com/office/officeart/2005/8/layout/hierarchy1"/>
    <dgm:cxn modelId="{9D5DCD25-8A47-4552-B8FF-0F057CC20FD6}" type="presOf" srcId="{D8A490F1-577C-4FDC-8AD7-35E0D8A07971}" destId="{60538E15-5332-42BC-9314-99DB84C27D55}" srcOrd="0" destOrd="0" presId="urn:microsoft.com/office/officeart/2005/8/layout/hierarchy1"/>
    <dgm:cxn modelId="{2D476A80-09D0-45FA-92F2-92C9CFAD2D6B}" type="presOf" srcId="{FCC457E7-A9F3-4398-9B31-69BC9373C7BF}" destId="{04E02ACE-EF12-43A9-A30D-FC514879BBC9}" srcOrd="0" destOrd="0" presId="urn:microsoft.com/office/officeart/2005/8/layout/hierarchy1"/>
    <dgm:cxn modelId="{B3FFA3A2-1C50-401A-817F-5A5F388BD81B}" type="presOf" srcId="{13CCBC11-5C44-4848-A49F-9D05C12B4C20}" destId="{282CCD99-D7FE-4B2B-956B-B3636C557F9D}" srcOrd="0" destOrd="0" presId="urn:microsoft.com/office/officeart/2005/8/layout/hierarchy1"/>
    <dgm:cxn modelId="{0EE7E7BC-CA91-435E-85DD-29D2CF039E41}" srcId="{D8A490F1-577C-4FDC-8AD7-35E0D8A07971}" destId="{13CCBC11-5C44-4848-A49F-9D05C12B4C20}" srcOrd="0" destOrd="0" parTransId="{F6BC60BE-58C0-45DB-ACBA-E8284C96B260}" sibTransId="{B4FA8A1D-C207-4797-B4DF-F8CCDBF8D817}"/>
    <dgm:cxn modelId="{7BFF19BD-CE1B-448B-9FC8-75A39156DEB3}" srcId="{D8A490F1-577C-4FDC-8AD7-35E0D8A07971}" destId="{FCC457E7-A9F3-4398-9B31-69BC9373C7BF}" srcOrd="2" destOrd="0" parTransId="{DBAAEBD0-D4F7-44A3-AB16-A2C233C89CFC}" sibTransId="{87036B3A-2159-4A17-B051-7D89AFDED203}"/>
    <dgm:cxn modelId="{032AF7C3-C408-4992-9D38-80618399E483}" srcId="{D8A490F1-577C-4FDC-8AD7-35E0D8A07971}" destId="{D05669DB-F4BF-4810-B014-480CBB7BCFE0}" srcOrd="1" destOrd="0" parTransId="{AE82A301-2619-46DD-9F68-61A42EA03CE9}" sibTransId="{E28FE4BF-6A87-4BB0-8980-540B637CE523}"/>
    <dgm:cxn modelId="{82C62C5E-2916-4D0C-9F8C-811BB73BB43C}" type="presParOf" srcId="{60538E15-5332-42BC-9314-99DB84C27D55}" destId="{94B4B287-C4CF-461E-924E-7FB52B88D81B}" srcOrd="0" destOrd="0" presId="urn:microsoft.com/office/officeart/2005/8/layout/hierarchy1"/>
    <dgm:cxn modelId="{BF9CEE94-8A9D-4C2E-B3FF-4AF6E6C3DBDB}" type="presParOf" srcId="{94B4B287-C4CF-461E-924E-7FB52B88D81B}" destId="{7B602CED-C87D-4734-AA34-181BE9163558}" srcOrd="0" destOrd="0" presId="urn:microsoft.com/office/officeart/2005/8/layout/hierarchy1"/>
    <dgm:cxn modelId="{01FAE2A4-5B04-4523-8D66-8E069459DEA0}" type="presParOf" srcId="{7B602CED-C87D-4734-AA34-181BE9163558}" destId="{C3D886B8-60E1-4F65-A1F2-B747B85B0A13}" srcOrd="0" destOrd="0" presId="urn:microsoft.com/office/officeart/2005/8/layout/hierarchy1"/>
    <dgm:cxn modelId="{670B537C-D5DB-44AA-B101-E0B9BDFD0061}" type="presParOf" srcId="{7B602CED-C87D-4734-AA34-181BE9163558}" destId="{282CCD99-D7FE-4B2B-956B-B3636C557F9D}" srcOrd="1" destOrd="0" presId="urn:microsoft.com/office/officeart/2005/8/layout/hierarchy1"/>
    <dgm:cxn modelId="{705DC065-4EC8-42AB-AB7C-2D63297BBB1B}" type="presParOf" srcId="{94B4B287-C4CF-461E-924E-7FB52B88D81B}" destId="{813E614C-F41D-470E-8EF2-1FCECA9618E3}" srcOrd="1" destOrd="0" presId="urn:microsoft.com/office/officeart/2005/8/layout/hierarchy1"/>
    <dgm:cxn modelId="{5AB6D4CC-A5EE-4625-BBA4-F10989A36339}" type="presParOf" srcId="{60538E15-5332-42BC-9314-99DB84C27D55}" destId="{F326505A-AA34-4697-9015-C8E00F6BDBF1}" srcOrd="1" destOrd="0" presId="urn:microsoft.com/office/officeart/2005/8/layout/hierarchy1"/>
    <dgm:cxn modelId="{D7C16769-2485-4C5F-9D34-98E7FD6E45BE}" type="presParOf" srcId="{F326505A-AA34-4697-9015-C8E00F6BDBF1}" destId="{F446158E-7BC3-483C-BC97-02C105DFEDBC}" srcOrd="0" destOrd="0" presId="urn:microsoft.com/office/officeart/2005/8/layout/hierarchy1"/>
    <dgm:cxn modelId="{CF0EE6B2-4D6B-4A35-AFEF-CE0516FBD767}" type="presParOf" srcId="{F446158E-7BC3-483C-BC97-02C105DFEDBC}" destId="{58EE01A0-1ED3-40D2-B894-EDB3264A058B}" srcOrd="0" destOrd="0" presId="urn:microsoft.com/office/officeart/2005/8/layout/hierarchy1"/>
    <dgm:cxn modelId="{49A7C89D-9BE3-43D6-B54E-6583232F931A}" type="presParOf" srcId="{F446158E-7BC3-483C-BC97-02C105DFEDBC}" destId="{DE1B2E77-C1C2-44C8-A514-A668EF8F7E7D}" srcOrd="1" destOrd="0" presId="urn:microsoft.com/office/officeart/2005/8/layout/hierarchy1"/>
    <dgm:cxn modelId="{998E6F6F-A141-4E4A-937B-0C382C4BDE67}" type="presParOf" srcId="{F326505A-AA34-4697-9015-C8E00F6BDBF1}" destId="{7AFBBC82-DE05-4318-A49B-43BFD22D0FB2}" srcOrd="1" destOrd="0" presId="urn:microsoft.com/office/officeart/2005/8/layout/hierarchy1"/>
    <dgm:cxn modelId="{ECD6A24A-8FE3-4AFC-8F92-8085CCB53F70}" type="presParOf" srcId="{60538E15-5332-42BC-9314-99DB84C27D55}" destId="{D8D15765-6689-4DFA-88BD-ABCC1AE00A3F}" srcOrd="2" destOrd="0" presId="urn:microsoft.com/office/officeart/2005/8/layout/hierarchy1"/>
    <dgm:cxn modelId="{BD03F6EA-9C6B-4048-A4AD-E6DA2538A85A}" type="presParOf" srcId="{D8D15765-6689-4DFA-88BD-ABCC1AE00A3F}" destId="{763A5AED-572B-4481-9A76-4A62F016EFC7}" srcOrd="0" destOrd="0" presId="urn:microsoft.com/office/officeart/2005/8/layout/hierarchy1"/>
    <dgm:cxn modelId="{52C42474-BE7C-4470-ADEA-B67DCFF769CA}" type="presParOf" srcId="{763A5AED-572B-4481-9A76-4A62F016EFC7}" destId="{21F3FDD2-7A40-4DEC-A0A9-744613D7C8BF}" srcOrd="0" destOrd="0" presId="urn:microsoft.com/office/officeart/2005/8/layout/hierarchy1"/>
    <dgm:cxn modelId="{CF127A5A-4B57-4667-8D2D-54D2F581FB51}" type="presParOf" srcId="{763A5AED-572B-4481-9A76-4A62F016EFC7}" destId="{04E02ACE-EF12-43A9-A30D-FC514879BBC9}" srcOrd="1" destOrd="0" presId="urn:microsoft.com/office/officeart/2005/8/layout/hierarchy1"/>
    <dgm:cxn modelId="{8EB65755-0E51-4499-84C4-D48003DF4748}" type="presParOf" srcId="{D8D15765-6689-4DFA-88BD-ABCC1AE00A3F}" destId="{B5C2D2CE-238D-4E8F-8CC5-E0046500315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D715DD-E3FB-453D-A875-B16F9AB38326}"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AB6DC180-CCF9-403A-9149-34EC6F10BC04}">
      <dgm:prSet/>
      <dgm:spPr/>
      <dgm:t>
        <a:bodyPr/>
        <a:lstStyle/>
        <a:p>
          <a:r>
            <a:rPr lang="el-GR" i="1"/>
            <a:t>Στόχος  1</a:t>
          </a:r>
          <a:r>
            <a:rPr lang="el-GR"/>
            <a:t>: Να διασφαλίσει  ότι </a:t>
          </a:r>
          <a:r>
            <a:rPr lang="el-GR" b="1"/>
            <a:t>οι τέχνες στην Εκπαίδευση είναι προσβάσιμες</a:t>
          </a:r>
          <a:r>
            <a:rPr lang="el-GR"/>
            <a:t> , θεμελιώδες στοιχείο για την δημιουργία μιας υψηλής  ποιότητας εκπαίδευσης </a:t>
          </a:r>
          <a:endParaRPr lang="en-US"/>
        </a:p>
      </dgm:t>
    </dgm:pt>
    <dgm:pt modelId="{2449AB89-51D8-4174-A113-BD59233EACBF}" type="parTrans" cxnId="{33772364-2349-499A-90D3-2F5407030289}">
      <dgm:prSet/>
      <dgm:spPr/>
      <dgm:t>
        <a:bodyPr/>
        <a:lstStyle/>
        <a:p>
          <a:endParaRPr lang="en-US"/>
        </a:p>
      </dgm:t>
    </dgm:pt>
    <dgm:pt modelId="{558C2FF3-8B7C-4E74-82FC-D39211EB7D2B}" type="sibTrans" cxnId="{33772364-2349-499A-90D3-2F5407030289}">
      <dgm:prSet/>
      <dgm:spPr/>
      <dgm:t>
        <a:bodyPr/>
        <a:lstStyle/>
        <a:p>
          <a:endParaRPr lang="en-US"/>
        </a:p>
      </dgm:t>
    </dgm:pt>
    <dgm:pt modelId="{6ECFCC2E-2484-4A97-886C-BC106F2543B6}">
      <dgm:prSet/>
      <dgm:spPr/>
      <dgm:t>
        <a:bodyPr/>
        <a:lstStyle/>
        <a:p>
          <a:r>
            <a:rPr lang="el-GR" i="1"/>
            <a:t>Στόχος  2: </a:t>
          </a:r>
          <a:r>
            <a:rPr lang="el-GR"/>
            <a:t>Να εξασφαλίσει ότι οι δραστηριότητες και τα  </a:t>
          </a:r>
          <a:r>
            <a:rPr lang="el-GR" b="1"/>
            <a:t>προγράμματα για τις τέχνες στην εκπαίδευση είναι υψηλής ποιότητας </a:t>
          </a:r>
          <a:r>
            <a:rPr lang="el-GR"/>
            <a:t>τόσο ως προς την σύλληψη όσο και ως προς την εφαρμογή τους </a:t>
          </a:r>
          <a:endParaRPr lang="en-US"/>
        </a:p>
      </dgm:t>
    </dgm:pt>
    <dgm:pt modelId="{E5B02EB0-5385-4CEB-A324-B1DD90A53434}" type="parTrans" cxnId="{4BCD2EE0-9053-4467-92D1-B0BA45930FD5}">
      <dgm:prSet/>
      <dgm:spPr/>
      <dgm:t>
        <a:bodyPr/>
        <a:lstStyle/>
        <a:p>
          <a:endParaRPr lang="en-US"/>
        </a:p>
      </dgm:t>
    </dgm:pt>
    <dgm:pt modelId="{0B73F39A-5CEA-45F1-8F4C-D151C4BA28B6}" type="sibTrans" cxnId="{4BCD2EE0-9053-4467-92D1-B0BA45930FD5}">
      <dgm:prSet/>
      <dgm:spPr/>
      <dgm:t>
        <a:bodyPr/>
        <a:lstStyle/>
        <a:p>
          <a:endParaRPr lang="en-US"/>
        </a:p>
      </dgm:t>
    </dgm:pt>
    <dgm:pt modelId="{E57E4F72-82CA-4DD7-9869-BA29897C76C1}">
      <dgm:prSet/>
      <dgm:spPr/>
      <dgm:t>
        <a:bodyPr/>
        <a:lstStyle/>
        <a:p>
          <a:r>
            <a:rPr lang="el-GR" i="1"/>
            <a:t>Στόχος  3: </a:t>
          </a:r>
          <a:r>
            <a:rPr lang="el-GR"/>
            <a:t>Να εφαρμόσει τις αρχές και τις πρακτικές των τεχνών στην εκπαίδευση για να συμβάλλουν στην αντιμετώπιση </a:t>
          </a:r>
          <a:r>
            <a:rPr lang="el-GR" b="1"/>
            <a:t>κοινωνικών και πολιτισμικών προκλήσεων </a:t>
          </a:r>
          <a:r>
            <a:rPr lang="el-GR"/>
            <a:t>που αντιμετωπίζει ο σύγχρονος κόσμος</a:t>
          </a:r>
          <a:endParaRPr lang="en-US"/>
        </a:p>
      </dgm:t>
    </dgm:pt>
    <dgm:pt modelId="{D52B4CA1-D1C2-4F3A-A6F8-D4F15407A0C4}" type="parTrans" cxnId="{675A527B-7ED2-4361-B798-52990D40BF66}">
      <dgm:prSet/>
      <dgm:spPr/>
      <dgm:t>
        <a:bodyPr/>
        <a:lstStyle/>
        <a:p>
          <a:endParaRPr lang="en-US"/>
        </a:p>
      </dgm:t>
    </dgm:pt>
    <dgm:pt modelId="{3DC71834-A617-4F25-9EFD-E0DD0002A0A3}" type="sibTrans" cxnId="{675A527B-7ED2-4361-B798-52990D40BF66}">
      <dgm:prSet/>
      <dgm:spPr/>
      <dgm:t>
        <a:bodyPr/>
        <a:lstStyle/>
        <a:p>
          <a:endParaRPr lang="en-US"/>
        </a:p>
      </dgm:t>
    </dgm:pt>
    <dgm:pt modelId="{C14DD613-E0FA-4F73-A397-FE094532688D}" type="pres">
      <dgm:prSet presAssocID="{FBD715DD-E3FB-453D-A875-B16F9AB38326}" presName="vert0" presStyleCnt="0">
        <dgm:presLayoutVars>
          <dgm:dir/>
          <dgm:animOne val="branch"/>
          <dgm:animLvl val="lvl"/>
        </dgm:presLayoutVars>
      </dgm:prSet>
      <dgm:spPr/>
    </dgm:pt>
    <dgm:pt modelId="{DEBA0CDC-E973-4140-980E-C376684CA4FA}" type="pres">
      <dgm:prSet presAssocID="{AB6DC180-CCF9-403A-9149-34EC6F10BC04}" presName="thickLine" presStyleLbl="alignNode1" presStyleIdx="0" presStyleCnt="3"/>
      <dgm:spPr/>
    </dgm:pt>
    <dgm:pt modelId="{E59554E0-D047-4E85-AA79-B589702DF6F1}" type="pres">
      <dgm:prSet presAssocID="{AB6DC180-CCF9-403A-9149-34EC6F10BC04}" presName="horz1" presStyleCnt="0"/>
      <dgm:spPr/>
    </dgm:pt>
    <dgm:pt modelId="{48D73971-6785-4C9D-849C-B7FE0036A7A6}" type="pres">
      <dgm:prSet presAssocID="{AB6DC180-CCF9-403A-9149-34EC6F10BC04}" presName="tx1" presStyleLbl="revTx" presStyleIdx="0" presStyleCnt="3"/>
      <dgm:spPr/>
    </dgm:pt>
    <dgm:pt modelId="{45290692-4117-4939-AF93-9B9DEFF9B821}" type="pres">
      <dgm:prSet presAssocID="{AB6DC180-CCF9-403A-9149-34EC6F10BC04}" presName="vert1" presStyleCnt="0"/>
      <dgm:spPr/>
    </dgm:pt>
    <dgm:pt modelId="{7CE449C7-C170-4681-8098-A1942BBFDBAC}" type="pres">
      <dgm:prSet presAssocID="{6ECFCC2E-2484-4A97-886C-BC106F2543B6}" presName="thickLine" presStyleLbl="alignNode1" presStyleIdx="1" presStyleCnt="3"/>
      <dgm:spPr/>
    </dgm:pt>
    <dgm:pt modelId="{0A4EA64B-4D55-4D3E-8592-0ACA7BBC8481}" type="pres">
      <dgm:prSet presAssocID="{6ECFCC2E-2484-4A97-886C-BC106F2543B6}" presName="horz1" presStyleCnt="0"/>
      <dgm:spPr/>
    </dgm:pt>
    <dgm:pt modelId="{D42C676B-589D-4568-82F8-3155CD1772CF}" type="pres">
      <dgm:prSet presAssocID="{6ECFCC2E-2484-4A97-886C-BC106F2543B6}" presName="tx1" presStyleLbl="revTx" presStyleIdx="1" presStyleCnt="3"/>
      <dgm:spPr/>
    </dgm:pt>
    <dgm:pt modelId="{E42AAF70-8E33-4129-92E4-C2DDA367C5D7}" type="pres">
      <dgm:prSet presAssocID="{6ECFCC2E-2484-4A97-886C-BC106F2543B6}" presName="vert1" presStyleCnt="0"/>
      <dgm:spPr/>
    </dgm:pt>
    <dgm:pt modelId="{7CC790FB-CEC7-4B78-BB04-A5A221F88D8A}" type="pres">
      <dgm:prSet presAssocID="{E57E4F72-82CA-4DD7-9869-BA29897C76C1}" presName="thickLine" presStyleLbl="alignNode1" presStyleIdx="2" presStyleCnt="3"/>
      <dgm:spPr/>
    </dgm:pt>
    <dgm:pt modelId="{86CC4335-A5E1-400B-BBF5-824877F283BF}" type="pres">
      <dgm:prSet presAssocID="{E57E4F72-82CA-4DD7-9869-BA29897C76C1}" presName="horz1" presStyleCnt="0"/>
      <dgm:spPr/>
    </dgm:pt>
    <dgm:pt modelId="{D66E95C7-F559-44DC-901E-1562AA0714B5}" type="pres">
      <dgm:prSet presAssocID="{E57E4F72-82CA-4DD7-9869-BA29897C76C1}" presName="tx1" presStyleLbl="revTx" presStyleIdx="2" presStyleCnt="3"/>
      <dgm:spPr/>
    </dgm:pt>
    <dgm:pt modelId="{ED408E6E-7BFC-4269-9315-2EAC083BD0CA}" type="pres">
      <dgm:prSet presAssocID="{E57E4F72-82CA-4DD7-9869-BA29897C76C1}" presName="vert1" presStyleCnt="0"/>
      <dgm:spPr/>
    </dgm:pt>
  </dgm:ptLst>
  <dgm:cxnLst>
    <dgm:cxn modelId="{33772364-2349-499A-90D3-2F5407030289}" srcId="{FBD715DD-E3FB-453D-A875-B16F9AB38326}" destId="{AB6DC180-CCF9-403A-9149-34EC6F10BC04}" srcOrd="0" destOrd="0" parTransId="{2449AB89-51D8-4174-A113-BD59233EACBF}" sibTransId="{558C2FF3-8B7C-4E74-82FC-D39211EB7D2B}"/>
    <dgm:cxn modelId="{C7F6B467-78A8-42C4-9909-C1B08C848C7A}" type="presOf" srcId="{E57E4F72-82CA-4DD7-9869-BA29897C76C1}" destId="{D66E95C7-F559-44DC-901E-1562AA0714B5}" srcOrd="0" destOrd="0" presId="urn:microsoft.com/office/officeart/2008/layout/LinedList"/>
    <dgm:cxn modelId="{675A527B-7ED2-4361-B798-52990D40BF66}" srcId="{FBD715DD-E3FB-453D-A875-B16F9AB38326}" destId="{E57E4F72-82CA-4DD7-9869-BA29897C76C1}" srcOrd="2" destOrd="0" parTransId="{D52B4CA1-D1C2-4F3A-A6F8-D4F15407A0C4}" sibTransId="{3DC71834-A617-4F25-9EFD-E0DD0002A0A3}"/>
    <dgm:cxn modelId="{114689B8-E9A8-45AB-9FB2-DD3A2A6DA047}" type="presOf" srcId="{6ECFCC2E-2484-4A97-886C-BC106F2543B6}" destId="{D42C676B-589D-4568-82F8-3155CD1772CF}" srcOrd="0" destOrd="0" presId="urn:microsoft.com/office/officeart/2008/layout/LinedList"/>
    <dgm:cxn modelId="{D3E230BD-5E78-4C37-9FB2-93D65C186C72}" type="presOf" srcId="{AB6DC180-CCF9-403A-9149-34EC6F10BC04}" destId="{48D73971-6785-4C9D-849C-B7FE0036A7A6}" srcOrd="0" destOrd="0" presId="urn:microsoft.com/office/officeart/2008/layout/LinedList"/>
    <dgm:cxn modelId="{DB450DE0-81EA-4165-8AE6-A70358BF944E}" type="presOf" srcId="{FBD715DD-E3FB-453D-A875-B16F9AB38326}" destId="{C14DD613-E0FA-4F73-A397-FE094532688D}" srcOrd="0" destOrd="0" presId="urn:microsoft.com/office/officeart/2008/layout/LinedList"/>
    <dgm:cxn modelId="{4BCD2EE0-9053-4467-92D1-B0BA45930FD5}" srcId="{FBD715DD-E3FB-453D-A875-B16F9AB38326}" destId="{6ECFCC2E-2484-4A97-886C-BC106F2543B6}" srcOrd="1" destOrd="0" parTransId="{E5B02EB0-5385-4CEB-A324-B1DD90A53434}" sibTransId="{0B73F39A-5CEA-45F1-8F4C-D151C4BA28B6}"/>
    <dgm:cxn modelId="{9642D51E-8E0C-44B7-860A-28F85AE0279D}" type="presParOf" srcId="{C14DD613-E0FA-4F73-A397-FE094532688D}" destId="{DEBA0CDC-E973-4140-980E-C376684CA4FA}" srcOrd="0" destOrd="0" presId="urn:microsoft.com/office/officeart/2008/layout/LinedList"/>
    <dgm:cxn modelId="{8A2EE375-B8ED-4034-ABF1-3E47B2099DEE}" type="presParOf" srcId="{C14DD613-E0FA-4F73-A397-FE094532688D}" destId="{E59554E0-D047-4E85-AA79-B589702DF6F1}" srcOrd="1" destOrd="0" presId="urn:microsoft.com/office/officeart/2008/layout/LinedList"/>
    <dgm:cxn modelId="{5A98B2D1-50FE-4AEF-8844-276151EAFD71}" type="presParOf" srcId="{E59554E0-D047-4E85-AA79-B589702DF6F1}" destId="{48D73971-6785-4C9D-849C-B7FE0036A7A6}" srcOrd="0" destOrd="0" presId="urn:microsoft.com/office/officeart/2008/layout/LinedList"/>
    <dgm:cxn modelId="{3AE83F6A-2C9D-490E-B76D-AA39CE690DB6}" type="presParOf" srcId="{E59554E0-D047-4E85-AA79-B589702DF6F1}" destId="{45290692-4117-4939-AF93-9B9DEFF9B821}" srcOrd="1" destOrd="0" presId="urn:microsoft.com/office/officeart/2008/layout/LinedList"/>
    <dgm:cxn modelId="{9CA8CAF3-B58E-42E9-9F95-C59D9E1C643D}" type="presParOf" srcId="{C14DD613-E0FA-4F73-A397-FE094532688D}" destId="{7CE449C7-C170-4681-8098-A1942BBFDBAC}" srcOrd="2" destOrd="0" presId="urn:microsoft.com/office/officeart/2008/layout/LinedList"/>
    <dgm:cxn modelId="{34FBA1ED-9A3B-4689-97B1-1A729F5FF300}" type="presParOf" srcId="{C14DD613-E0FA-4F73-A397-FE094532688D}" destId="{0A4EA64B-4D55-4D3E-8592-0ACA7BBC8481}" srcOrd="3" destOrd="0" presId="urn:microsoft.com/office/officeart/2008/layout/LinedList"/>
    <dgm:cxn modelId="{22F00665-C2A0-4415-A81A-88C4C454D03C}" type="presParOf" srcId="{0A4EA64B-4D55-4D3E-8592-0ACA7BBC8481}" destId="{D42C676B-589D-4568-82F8-3155CD1772CF}" srcOrd="0" destOrd="0" presId="urn:microsoft.com/office/officeart/2008/layout/LinedList"/>
    <dgm:cxn modelId="{B36E7CE2-E1F1-48B7-8928-88226D38C069}" type="presParOf" srcId="{0A4EA64B-4D55-4D3E-8592-0ACA7BBC8481}" destId="{E42AAF70-8E33-4129-92E4-C2DDA367C5D7}" srcOrd="1" destOrd="0" presId="urn:microsoft.com/office/officeart/2008/layout/LinedList"/>
    <dgm:cxn modelId="{DEE547CF-3DFA-4258-B147-856A07DD5C6A}" type="presParOf" srcId="{C14DD613-E0FA-4F73-A397-FE094532688D}" destId="{7CC790FB-CEC7-4B78-BB04-A5A221F88D8A}" srcOrd="4" destOrd="0" presId="urn:microsoft.com/office/officeart/2008/layout/LinedList"/>
    <dgm:cxn modelId="{7141958D-8E70-4FC9-B1C2-53449DCEB721}" type="presParOf" srcId="{C14DD613-E0FA-4F73-A397-FE094532688D}" destId="{86CC4335-A5E1-400B-BBF5-824877F283BF}" srcOrd="5" destOrd="0" presId="urn:microsoft.com/office/officeart/2008/layout/LinedList"/>
    <dgm:cxn modelId="{2A5EDFF5-7FED-46D8-B915-F56AB077C1A8}" type="presParOf" srcId="{86CC4335-A5E1-400B-BBF5-824877F283BF}" destId="{D66E95C7-F559-44DC-901E-1562AA0714B5}" srcOrd="0" destOrd="0" presId="urn:microsoft.com/office/officeart/2008/layout/LinedList"/>
    <dgm:cxn modelId="{9D039DA1-A89A-4C5F-8819-16007E1A7037}" type="presParOf" srcId="{86CC4335-A5E1-400B-BBF5-824877F283BF}" destId="{ED408E6E-7BFC-4269-9315-2EAC083BD0C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42B7A8-347C-4619-A074-D52EB5E51B26}" type="doc">
      <dgm:prSet loTypeId="urn:microsoft.com/office/officeart/2005/8/layout/hierarchy1" loCatId="hierarchy" qsTypeId="urn:microsoft.com/office/officeart/2005/8/quickstyle/simple4" qsCatId="simple" csTypeId="urn:microsoft.com/office/officeart/2005/8/colors/colorful2" csCatId="colorful" phldr="1"/>
      <dgm:spPr/>
      <dgm:t>
        <a:bodyPr/>
        <a:lstStyle/>
        <a:p>
          <a:endParaRPr lang="en-US"/>
        </a:p>
      </dgm:t>
    </dgm:pt>
    <dgm:pt modelId="{9ED9975C-E530-4014-846E-8ACA07CCCC55}">
      <dgm:prSet/>
      <dgm:spPr/>
      <dgm:t>
        <a:bodyPr/>
        <a:lstStyle/>
        <a:p>
          <a:r>
            <a:rPr lang="el-GR" dirty="0"/>
            <a:t>Συνάντηση εκπροσώπων των οργανισμών για να αναγνωρίσουν και να μοιραστούν τί έχει γίνει από την </a:t>
          </a:r>
          <a:r>
            <a:rPr lang="en-GB" dirty="0"/>
            <a:t>Seoul Agenda 2010 </a:t>
          </a:r>
          <a:endParaRPr lang="en-US" dirty="0"/>
        </a:p>
      </dgm:t>
    </dgm:pt>
    <dgm:pt modelId="{15403C82-C437-437B-972B-30D2BAF6A589}" type="parTrans" cxnId="{D1747AD4-6937-4FFA-B289-3CC9DC62EB9D}">
      <dgm:prSet/>
      <dgm:spPr/>
      <dgm:t>
        <a:bodyPr/>
        <a:lstStyle/>
        <a:p>
          <a:endParaRPr lang="en-US"/>
        </a:p>
      </dgm:t>
    </dgm:pt>
    <dgm:pt modelId="{0D50D5AB-A3B7-438B-AC64-FC88C284814B}" type="sibTrans" cxnId="{D1747AD4-6937-4FFA-B289-3CC9DC62EB9D}">
      <dgm:prSet/>
      <dgm:spPr/>
      <dgm:t>
        <a:bodyPr/>
        <a:lstStyle/>
        <a:p>
          <a:endParaRPr lang="en-US"/>
        </a:p>
      </dgm:t>
    </dgm:pt>
    <dgm:pt modelId="{5FF58916-0AC9-412C-A7FA-805957752DA3}">
      <dgm:prSet/>
      <dgm:spPr/>
      <dgm:t>
        <a:bodyPr/>
        <a:lstStyle/>
        <a:p>
          <a:r>
            <a:rPr lang="el-GR" dirty="0"/>
            <a:t>Δημιουργία της Διακήρυξης της </a:t>
          </a:r>
          <a:r>
            <a:rPr lang="el-GR" dirty="0" err="1"/>
            <a:t>Φραγκφούρτης</a:t>
          </a:r>
          <a:r>
            <a:rPr lang="el-GR" dirty="0"/>
            <a:t> </a:t>
          </a:r>
          <a:endParaRPr lang="en-US" dirty="0"/>
        </a:p>
      </dgm:t>
    </dgm:pt>
    <dgm:pt modelId="{1DF9E6EA-6680-431C-B842-13738910C585}" type="parTrans" cxnId="{FE9941E8-E748-46E0-B52E-AF74719464D4}">
      <dgm:prSet/>
      <dgm:spPr/>
      <dgm:t>
        <a:bodyPr/>
        <a:lstStyle/>
        <a:p>
          <a:endParaRPr lang="en-US"/>
        </a:p>
      </dgm:t>
    </dgm:pt>
    <dgm:pt modelId="{CCEF13D5-00FF-4911-8C0A-2BB44098D5F2}" type="sibTrans" cxnId="{FE9941E8-E748-46E0-B52E-AF74719464D4}">
      <dgm:prSet/>
      <dgm:spPr/>
      <dgm:t>
        <a:bodyPr/>
        <a:lstStyle/>
        <a:p>
          <a:endParaRPr lang="en-US"/>
        </a:p>
      </dgm:t>
    </dgm:pt>
    <dgm:pt modelId="{327C22BA-0D05-4265-91D4-EC22AA1D9128}" type="pres">
      <dgm:prSet presAssocID="{CB42B7A8-347C-4619-A074-D52EB5E51B26}" presName="hierChild1" presStyleCnt="0">
        <dgm:presLayoutVars>
          <dgm:chPref val="1"/>
          <dgm:dir/>
          <dgm:animOne val="branch"/>
          <dgm:animLvl val="lvl"/>
          <dgm:resizeHandles/>
        </dgm:presLayoutVars>
      </dgm:prSet>
      <dgm:spPr/>
    </dgm:pt>
    <dgm:pt modelId="{9BE13591-EE61-484C-9FB6-CB5EB2451B23}" type="pres">
      <dgm:prSet presAssocID="{9ED9975C-E530-4014-846E-8ACA07CCCC55}" presName="hierRoot1" presStyleCnt="0"/>
      <dgm:spPr/>
    </dgm:pt>
    <dgm:pt modelId="{55446ED4-F8A3-4888-970A-50FE6D8F0017}" type="pres">
      <dgm:prSet presAssocID="{9ED9975C-E530-4014-846E-8ACA07CCCC55}" presName="composite" presStyleCnt="0"/>
      <dgm:spPr/>
    </dgm:pt>
    <dgm:pt modelId="{9B6FF102-0DBC-494D-B91E-89D785EE9CE9}" type="pres">
      <dgm:prSet presAssocID="{9ED9975C-E530-4014-846E-8ACA07CCCC55}" presName="background" presStyleLbl="node0" presStyleIdx="0" presStyleCnt="2"/>
      <dgm:spPr/>
    </dgm:pt>
    <dgm:pt modelId="{9AA8BDBA-D8A9-430F-B6B7-1846236AC2D9}" type="pres">
      <dgm:prSet presAssocID="{9ED9975C-E530-4014-846E-8ACA07CCCC55}" presName="text" presStyleLbl="fgAcc0" presStyleIdx="0" presStyleCnt="2">
        <dgm:presLayoutVars>
          <dgm:chPref val="3"/>
        </dgm:presLayoutVars>
      </dgm:prSet>
      <dgm:spPr/>
    </dgm:pt>
    <dgm:pt modelId="{80075BA5-454E-47E3-97B9-D7B9E664F015}" type="pres">
      <dgm:prSet presAssocID="{9ED9975C-E530-4014-846E-8ACA07CCCC55}" presName="hierChild2" presStyleCnt="0"/>
      <dgm:spPr/>
    </dgm:pt>
    <dgm:pt modelId="{4E9380FB-13E7-4538-AA18-0D61BFCB9D51}" type="pres">
      <dgm:prSet presAssocID="{5FF58916-0AC9-412C-A7FA-805957752DA3}" presName="hierRoot1" presStyleCnt="0"/>
      <dgm:spPr/>
    </dgm:pt>
    <dgm:pt modelId="{5D4DA3CC-78A5-4317-9F88-1172DB70CBBA}" type="pres">
      <dgm:prSet presAssocID="{5FF58916-0AC9-412C-A7FA-805957752DA3}" presName="composite" presStyleCnt="0"/>
      <dgm:spPr/>
    </dgm:pt>
    <dgm:pt modelId="{B68D4E21-AE1C-4115-B67C-7C2D7D364731}" type="pres">
      <dgm:prSet presAssocID="{5FF58916-0AC9-412C-A7FA-805957752DA3}" presName="background" presStyleLbl="node0" presStyleIdx="1" presStyleCnt="2"/>
      <dgm:spPr/>
    </dgm:pt>
    <dgm:pt modelId="{D4178BE4-BA0A-4976-B423-90CB2A9E95F0}" type="pres">
      <dgm:prSet presAssocID="{5FF58916-0AC9-412C-A7FA-805957752DA3}" presName="text" presStyleLbl="fgAcc0" presStyleIdx="1" presStyleCnt="2">
        <dgm:presLayoutVars>
          <dgm:chPref val="3"/>
        </dgm:presLayoutVars>
      </dgm:prSet>
      <dgm:spPr/>
    </dgm:pt>
    <dgm:pt modelId="{DB255B50-2F5A-455D-B9C3-DE78DC7768F7}" type="pres">
      <dgm:prSet presAssocID="{5FF58916-0AC9-412C-A7FA-805957752DA3}" presName="hierChild2" presStyleCnt="0"/>
      <dgm:spPr/>
    </dgm:pt>
  </dgm:ptLst>
  <dgm:cxnLst>
    <dgm:cxn modelId="{BDE59C47-EEEF-424C-B0FE-92975AA51D39}" type="presOf" srcId="{9ED9975C-E530-4014-846E-8ACA07CCCC55}" destId="{9AA8BDBA-D8A9-430F-B6B7-1846236AC2D9}" srcOrd="0" destOrd="0" presId="urn:microsoft.com/office/officeart/2005/8/layout/hierarchy1"/>
    <dgm:cxn modelId="{BF7AEFD1-1A61-4953-A2B2-8D9A9696C592}" type="presOf" srcId="{5FF58916-0AC9-412C-A7FA-805957752DA3}" destId="{D4178BE4-BA0A-4976-B423-90CB2A9E95F0}" srcOrd="0" destOrd="0" presId="urn:microsoft.com/office/officeart/2005/8/layout/hierarchy1"/>
    <dgm:cxn modelId="{D1747AD4-6937-4FFA-B289-3CC9DC62EB9D}" srcId="{CB42B7A8-347C-4619-A074-D52EB5E51B26}" destId="{9ED9975C-E530-4014-846E-8ACA07CCCC55}" srcOrd="0" destOrd="0" parTransId="{15403C82-C437-437B-972B-30D2BAF6A589}" sibTransId="{0D50D5AB-A3B7-438B-AC64-FC88C284814B}"/>
    <dgm:cxn modelId="{349AF3DB-4CAF-42CF-9F85-31F229574ADD}" type="presOf" srcId="{CB42B7A8-347C-4619-A074-D52EB5E51B26}" destId="{327C22BA-0D05-4265-91D4-EC22AA1D9128}" srcOrd="0" destOrd="0" presId="urn:microsoft.com/office/officeart/2005/8/layout/hierarchy1"/>
    <dgm:cxn modelId="{FE9941E8-E748-46E0-B52E-AF74719464D4}" srcId="{CB42B7A8-347C-4619-A074-D52EB5E51B26}" destId="{5FF58916-0AC9-412C-A7FA-805957752DA3}" srcOrd="1" destOrd="0" parTransId="{1DF9E6EA-6680-431C-B842-13738910C585}" sibTransId="{CCEF13D5-00FF-4911-8C0A-2BB44098D5F2}"/>
    <dgm:cxn modelId="{372102EC-A658-4798-8A80-1571A9075301}" type="presParOf" srcId="{327C22BA-0D05-4265-91D4-EC22AA1D9128}" destId="{9BE13591-EE61-484C-9FB6-CB5EB2451B23}" srcOrd="0" destOrd="0" presId="urn:microsoft.com/office/officeart/2005/8/layout/hierarchy1"/>
    <dgm:cxn modelId="{B42AA923-2C4F-41DE-B580-DEF63C9D8798}" type="presParOf" srcId="{9BE13591-EE61-484C-9FB6-CB5EB2451B23}" destId="{55446ED4-F8A3-4888-970A-50FE6D8F0017}" srcOrd="0" destOrd="0" presId="urn:microsoft.com/office/officeart/2005/8/layout/hierarchy1"/>
    <dgm:cxn modelId="{311CD805-08AA-412B-9BCD-CBEA7231CBF4}" type="presParOf" srcId="{55446ED4-F8A3-4888-970A-50FE6D8F0017}" destId="{9B6FF102-0DBC-494D-B91E-89D785EE9CE9}" srcOrd="0" destOrd="0" presId="urn:microsoft.com/office/officeart/2005/8/layout/hierarchy1"/>
    <dgm:cxn modelId="{B284EB17-90D4-4763-9F37-778698AEC834}" type="presParOf" srcId="{55446ED4-F8A3-4888-970A-50FE6D8F0017}" destId="{9AA8BDBA-D8A9-430F-B6B7-1846236AC2D9}" srcOrd="1" destOrd="0" presId="urn:microsoft.com/office/officeart/2005/8/layout/hierarchy1"/>
    <dgm:cxn modelId="{90A3B985-60B7-4B32-BE84-04E8849893F0}" type="presParOf" srcId="{9BE13591-EE61-484C-9FB6-CB5EB2451B23}" destId="{80075BA5-454E-47E3-97B9-D7B9E664F015}" srcOrd="1" destOrd="0" presId="urn:microsoft.com/office/officeart/2005/8/layout/hierarchy1"/>
    <dgm:cxn modelId="{F78304FA-795E-4177-B14D-DC66743AAD1B}" type="presParOf" srcId="{327C22BA-0D05-4265-91D4-EC22AA1D9128}" destId="{4E9380FB-13E7-4538-AA18-0D61BFCB9D51}" srcOrd="1" destOrd="0" presId="urn:microsoft.com/office/officeart/2005/8/layout/hierarchy1"/>
    <dgm:cxn modelId="{C9565B9B-CF30-41BD-8E3B-18D47FD739CB}" type="presParOf" srcId="{4E9380FB-13E7-4538-AA18-0D61BFCB9D51}" destId="{5D4DA3CC-78A5-4317-9F88-1172DB70CBBA}" srcOrd="0" destOrd="0" presId="urn:microsoft.com/office/officeart/2005/8/layout/hierarchy1"/>
    <dgm:cxn modelId="{A6809ED8-EA32-4B40-8926-322F0BCB1BAF}" type="presParOf" srcId="{5D4DA3CC-78A5-4317-9F88-1172DB70CBBA}" destId="{B68D4E21-AE1C-4115-B67C-7C2D7D364731}" srcOrd="0" destOrd="0" presId="urn:microsoft.com/office/officeart/2005/8/layout/hierarchy1"/>
    <dgm:cxn modelId="{9CA036DF-8738-4C03-88D6-4A5C61C933C8}" type="presParOf" srcId="{5D4DA3CC-78A5-4317-9F88-1172DB70CBBA}" destId="{D4178BE4-BA0A-4976-B423-90CB2A9E95F0}" srcOrd="1" destOrd="0" presId="urn:microsoft.com/office/officeart/2005/8/layout/hierarchy1"/>
    <dgm:cxn modelId="{A94E87F5-295E-43FF-88BE-40C8AA083A20}" type="presParOf" srcId="{4E9380FB-13E7-4538-AA18-0D61BFCB9D51}" destId="{DB255B50-2F5A-455D-B9C3-DE78DC7768F7}"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D8CFCEF-E980-441F-90DF-A9BB78824515}"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B2FA8AF6-1CA5-4956-9B03-22F6BCD661A2}">
      <dgm:prSet/>
      <dgm:spPr/>
      <dgm:t>
        <a:bodyPr/>
        <a:lstStyle/>
        <a:p>
          <a:r>
            <a:rPr lang="el-GR"/>
            <a:t>Για την προάσπιση της Ατζέντας της Σεούλ  </a:t>
          </a:r>
          <a:endParaRPr lang="en-US"/>
        </a:p>
      </dgm:t>
    </dgm:pt>
    <dgm:pt modelId="{1EB6F9C2-B0F6-4512-9667-92620A00C45B}" type="parTrans" cxnId="{7CB74196-AB08-464E-A72B-947148E99069}">
      <dgm:prSet/>
      <dgm:spPr/>
      <dgm:t>
        <a:bodyPr/>
        <a:lstStyle/>
        <a:p>
          <a:endParaRPr lang="en-US"/>
        </a:p>
      </dgm:t>
    </dgm:pt>
    <dgm:pt modelId="{69D73A35-8A66-4608-88CD-742EEE0B9AF8}" type="sibTrans" cxnId="{7CB74196-AB08-464E-A72B-947148E99069}">
      <dgm:prSet/>
      <dgm:spPr/>
      <dgm:t>
        <a:bodyPr/>
        <a:lstStyle/>
        <a:p>
          <a:endParaRPr lang="en-US"/>
        </a:p>
      </dgm:t>
    </dgm:pt>
    <dgm:pt modelId="{C6ED5080-2565-48CC-9ADA-7417E6F7A581}">
      <dgm:prSet/>
      <dgm:spPr/>
      <dgm:t>
        <a:bodyPr/>
        <a:lstStyle/>
        <a:p>
          <a:r>
            <a:rPr lang="el-GR" dirty="0"/>
            <a:t>Η  UNESCO να επαναφέρει τις χρηματοδοτήσεις  για τις Τέχνες στην Εκπαίδευση</a:t>
          </a:r>
          <a:endParaRPr lang="en-US" dirty="0"/>
        </a:p>
      </dgm:t>
    </dgm:pt>
    <dgm:pt modelId="{A4385C5F-1546-455E-BEFD-71C7FB291A3B}" type="parTrans" cxnId="{A790B170-7DAA-4846-8499-7DD10B5C13E9}">
      <dgm:prSet/>
      <dgm:spPr/>
      <dgm:t>
        <a:bodyPr/>
        <a:lstStyle/>
        <a:p>
          <a:endParaRPr lang="en-US"/>
        </a:p>
      </dgm:t>
    </dgm:pt>
    <dgm:pt modelId="{4B5CE328-98A5-424F-A47B-870EB985F3C1}" type="sibTrans" cxnId="{A790B170-7DAA-4846-8499-7DD10B5C13E9}">
      <dgm:prSet/>
      <dgm:spPr/>
      <dgm:t>
        <a:bodyPr/>
        <a:lstStyle/>
        <a:p>
          <a:endParaRPr lang="en-US"/>
        </a:p>
      </dgm:t>
    </dgm:pt>
    <dgm:pt modelId="{6C21C50E-BE01-440B-8AB2-D1A90A4E2A25}" type="pres">
      <dgm:prSet presAssocID="{3D8CFCEF-E980-441F-90DF-A9BB78824515}" presName="hierChild1" presStyleCnt="0">
        <dgm:presLayoutVars>
          <dgm:chPref val="1"/>
          <dgm:dir/>
          <dgm:animOne val="branch"/>
          <dgm:animLvl val="lvl"/>
          <dgm:resizeHandles/>
        </dgm:presLayoutVars>
      </dgm:prSet>
      <dgm:spPr/>
    </dgm:pt>
    <dgm:pt modelId="{99D1B4E6-3ED4-4DF0-BAD3-537FA232C63B}" type="pres">
      <dgm:prSet presAssocID="{B2FA8AF6-1CA5-4956-9B03-22F6BCD661A2}" presName="hierRoot1" presStyleCnt="0"/>
      <dgm:spPr/>
    </dgm:pt>
    <dgm:pt modelId="{8964BABC-AC97-439E-A67D-85E8C35B11E2}" type="pres">
      <dgm:prSet presAssocID="{B2FA8AF6-1CA5-4956-9B03-22F6BCD661A2}" presName="composite" presStyleCnt="0"/>
      <dgm:spPr/>
    </dgm:pt>
    <dgm:pt modelId="{40A2DAE4-5D3E-4CFB-80EF-F50C098B9D5A}" type="pres">
      <dgm:prSet presAssocID="{B2FA8AF6-1CA5-4956-9B03-22F6BCD661A2}" presName="background" presStyleLbl="node0" presStyleIdx="0" presStyleCnt="2"/>
      <dgm:spPr/>
    </dgm:pt>
    <dgm:pt modelId="{5AAABD4E-6C43-46D4-BA0F-68386F236207}" type="pres">
      <dgm:prSet presAssocID="{B2FA8AF6-1CA5-4956-9B03-22F6BCD661A2}" presName="text" presStyleLbl="fgAcc0" presStyleIdx="0" presStyleCnt="2">
        <dgm:presLayoutVars>
          <dgm:chPref val="3"/>
        </dgm:presLayoutVars>
      </dgm:prSet>
      <dgm:spPr/>
    </dgm:pt>
    <dgm:pt modelId="{7D890A96-A1E1-484D-AB4D-565BD673AC3A}" type="pres">
      <dgm:prSet presAssocID="{B2FA8AF6-1CA5-4956-9B03-22F6BCD661A2}" presName="hierChild2" presStyleCnt="0"/>
      <dgm:spPr/>
    </dgm:pt>
    <dgm:pt modelId="{65DEBBF6-39EF-45D5-ACFC-86FBFECE12B0}" type="pres">
      <dgm:prSet presAssocID="{C6ED5080-2565-48CC-9ADA-7417E6F7A581}" presName="hierRoot1" presStyleCnt="0"/>
      <dgm:spPr/>
    </dgm:pt>
    <dgm:pt modelId="{FCFEF038-3AE7-4470-8979-2CCD19AD82A8}" type="pres">
      <dgm:prSet presAssocID="{C6ED5080-2565-48CC-9ADA-7417E6F7A581}" presName="composite" presStyleCnt="0"/>
      <dgm:spPr/>
    </dgm:pt>
    <dgm:pt modelId="{A6DB48DC-9E52-4E7B-A69A-469EB9EC9AFC}" type="pres">
      <dgm:prSet presAssocID="{C6ED5080-2565-48CC-9ADA-7417E6F7A581}" presName="background" presStyleLbl="node0" presStyleIdx="1" presStyleCnt="2"/>
      <dgm:spPr/>
    </dgm:pt>
    <dgm:pt modelId="{AFB10AA7-254A-4B94-85A7-556CED3AAB0B}" type="pres">
      <dgm:prSet presAssocID="{C6ED5080-2565-48CC-9ADA-7417E6F7A581}" presName="text" presStyleLbl="fgAcc0" presStyleIdx="1" presStyleCnt="2">
        <dgm:presLayoutVars>
          <dgm:chPref val="3"/>
        </dgm:presLayoutVars>
      </dgm:prSet>
      <dgm:spPr/>
    </dgm:pt>
    <dgm:pt modelId="{99B170C8-0C39-4006-9282-E9184D4D1FAD}" type="pres">
      <dgm:prSet presAssocID="{C6ED5080-2565-48CC-9ADA-7417E6F7A581}" presName="hierChild2" presStyleCnt="0"/>
      <dgm:spPr/>
    </dgm:pt>
  </dgm:ptLst>
  <dgm:cxnLst>
    <dgm:cxn modelId="{28CDE304-DCDC-46BC-93EF-8910003A2667}" type="presOf" srcId="{B2FA8AF6-1CA5-4956-9B03-22F6BCD661A2}" destId="{5AAABD4E-6C43-46D4-BA0F-68386F236207}" srcOrd="0" destOrd="0" presId="urn:microsoft.com/office/officeart/2005/8/layout/hierarchy1"/>
    <dgm:cxn modelId="{1014E66A-338D-4654-A222-C5FD7F201495}" type="presOf" srcId="{C6ED5080-2565-48CC-9ADA-7417E6F7A581}" destId="{AFB10AA7-254A-4B94-85A7-556CED3AAB0B}" srcOrd="0" destOrd="0" presId="urn:microsoft.com/office/officeart/2005/8/layout/hierarchy1"/>
    <dgm:cxn modelId="{A790B170-7DAA-4846-8499-7DD10B5C13E9}" srcId="{3D8CFCEF-E980-441F-90DF-A9BB78824515}" destId="{C6ED5080-2565-48CC-9ADA-7417E6F7A581}" srcOrd="1" destOrd="0" parTransId="{A4385C5F-1546-455E-BEFD-71C7FB291A3B}" sibTransId="{4B5CE328-98A5-424F-A47B-870EB985F3C1}"/>
    <dgm:cxn modelId="{6FBC568A-6CE4-47E6-BB38-9DB5AB1FA97E}" type="presOf" srcId="{3D8CFCEF-E980-441F-90DF-A9BB78824515}" destId="{6C21C50E-BE01-440B-8AB2-D1A90A4E2A25}" srcOrd="0" destOrd="0" presId="urn:microsoft.com/office/officeart/2005/8/layout/hierarchy1"/>
    <dgm:cxn modelId="{7CB74196-AB08-464E-A72B-947148E99069}" srcId="{3D8CFCEF-E980-441F-90DF-A9BB78824515}" destId="{B2FA8AF6-1CA5-4956-9B03-22F6BCD661A2}" srcOrd="0" destOrd="0" parTransId="{1EB6F9C2-B0F6-4512-9667-92620A00C45B}" sibTransId="{69D73A35-8A66-4608-88CD-742EEE0B9AF8}"/>
    <dgm:cxn modelId="{C4978123-3503-432C-9313-ED1FD029D59F}" type="presParOf" srcId="{6C21C50E-BE01-440B-8AB2-D1A90A4E2A25}" destId="{99D1B4E6-3ED4-4DF0-BAD3-537FA232C63B}" srcOrd="0" destOrd="0" presId="urn:microsoft.com/office/officeart/2005/8/layout/hierarchy1"/>
    <dgm:cxn modelId="{99197636-E2B9-4C9F-8F51-83E05B1B59E6}" type="presParOf" srcId="{99D1B4E6-3ED4-4DF0-BAD3-537FA232C63B}" destId="{8964BABC-AC97-439E-A67D-85E8C35B11E2}" srcOrd="0" destOrd="0" presId="urn:microsoft.com/office/officeart/2005/8/layout/hierarchy1"/>
    <dgm:cxn modelId="{CB0731E0-216E-48A9-BB29-C0FA22131AAF}" type="presParOf" srcId="{8964BABC-AC97-439E-A67D-85E8C35B11E2}" destId="{40A2DAE4-5D3E-4CFB-80EF-F50C098B9D5A}" srcOrd="0" destOrd="0" presId="urn:microsoft.com/office/officeart/2005/8/layout/hierarchy1"/>
    <dgm:cxn modelId="{5F14D2E4-FEE2-4548-812E-D4279FF37B49}" type="presParOf" srcId="{8964BABC-AC97-439E-A67D-85E8C35B11E2}" destId="{5AAABD4E-6C43-46D4-BA0F-68386F236207}" srcOrd="1" destOrd="0" presId="urn:microsoft.com/office/officeart/2005/8/layout/hierarchy1"/>
    <dgm:cxn modelId="{ECB5BF7E-0F1C-49DD-8D25-022D97AAD5FD}" type="presParOf" srcId="{99D1B4E6-3ED4-4DF0-BAD3-537FA232C63B}" destId="{7D890A96-A1E1-484D-AB4D-565BD673AC3A}" srcOrd="1" destOrd="0" presId="urn:microsoft.com/office/officeart/2005/8/layout/hierarchy1"/>
    <dgm:cxn modelId="{4336F5DA-6467-44C1-9C7B-1C626DE8645B}" type="presParOf" srcId="{6C21C50E-BE01-440B-8AB2-D1A90A4E2A25}" destId="{65DEBBF6-39EF-45D5-ACFC-86FBFECE12B0}" srcOrd="1" destOrd="0" presId="urn:microsoft.com/office/officeart/2005/8/layout/hierarchy1"/>
    <dgm:cxn modelId="{76671648-C178-42F2-9A56-FA580340FED8}" type="presParOf" srcId="{65DEBBF6-39EF-45D5-ACFC-86FBFECE12B0}" destId="{FCFEF038-3AE7-4470-8979-2CCD19AD82A8}" srcOrd="0" destOrd="0" presId="urn:microsoft.com/office/officeart/2005/8/layout/hierarchy1"/>
    <dgm:cxn modelId="{E31F84D2-A12D-4698-8EFC-58A429462951}" type="presParOf" srcId="{FCFEF038-3AE7-4470-8979-2CCD19AD82A8}" destId="{A6DB48DC-9E52-4E7B-A69A-469EB9EC9AFC}" srcOrd="0" destOrd="0" presId="urn:microsoft.com/office/officeart/2005/8/layout/hierarchy1"/>
    <dgm:cxn modelId="{E1461D24-7126-457C-B494-0FFEA732612F}" type="presParOf" srcId="{FCFEF038-3AE7-4470-8979-2CCD19AD82A8}" destId="{AFB10AA7-254A-4B94-85A7-556CED3AAB0B}" srcOrd="1" destOrd="0" presId="urn:microsoft.com/office/officeart/2005/8/layout/hierarchy1"/>
    <dgm:cxn modelId="{A2EF0CD9-1D91-4D70-981E-ADDCA821B8DF}" type="presParOf" srcId="{65DEBBF6-39EF-45D5-ACFC-86FBFECE12B0}" destId="{99B170C8-0C39-4006-9282-E9184D4D1FA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6C293AE-C151-4B79-9439-062D45C5CE0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D2BCD118-6929-453A-B661-071C04837366}">
      <dgm:prSet/>
      <dgm:spPr/>
      <dgm:t>
        <a:bodyPr/>
        <a:lstStyle/>
        <a:p>
          <a:r>
            <a:rPr lang="en-US"/>
            <a:t>UNESCO </a:t>
          </a:r>
          <a:r>
            <a:rPr lang="el-GR"/>
            <a:t>- Προτεραιότητα η Βιώσιμη ανάπτυξη έως το </a:t>
          </a:r>
          <a:r>
            <a:rPr lang="en-US"/>
            <a:t>2030</a:t>
          </a:r>
          <a:endParaRPr lang="en-US" dirty="0"/>
        </a:p>
      </dgm:t>
    </dgm:pt>
    <dgm:pt modelId="{02FF2D94-E07A-4E98-A8BE-41F9C4D86007}" type="parTrans" cxnId="{AEE5802C-7AAA-494C-8B05-87F3BDBF96D0}">
      <dgm:prSet/>
      <dgm:spPr/>
      <dgm:t>
        <a:bodyPr/>
        <a:lstStyle/>
        <a:p>
          <a:endParaRPr lang="en-US"/>
        </a:p>
      </dgm:t>
    </dgm:pt>
    <dgm:pt modelId="{92D5E0C4-2184-4E1D-B2E7-4EA0759CB2A4}" type="sibTrans" cxnId="{AEE5802C-7AAA-494C-8B05-87F3BDBF96D0}">
      <dgm:prSet/>
      <dgm:spPr/>
      <dgm:t>
        <a:bodyPr/>
        <a:lstStyle/>
        <a:p>
          <a:endParaRPr lang="en-US"/>
        </a:p>
      </dgm:t>
    </dgm:pt>
    <dgm:pt modelId="{1347C5E0-D255-425A-A65B-C4EC4026F7FB}">
      <dgm:prSet/>
      <dgm:spPr/>
      <dgm:t>
        <a:bodyPr/>
        <a:lstStyle/>
        <a:p>
          <a:r>
            <a:rPr lang="el-GR" dirty="0"/>
            <a:t>Συνδέουμε  αυτή  την προτεραιότητα  με τις Τέχνες στην Εκπαίδευση </a:t>
          </a:r>
          <a:endParaRPr lang="en-US" dirty="0"/>
        </a:p>
      </dgm:t>
    </dgm:pt>
    <dgm:pt modelId="{C334FBA8-19DB-439E-9306-C94F949C260C}" type="parTrans" cxnId="{B389A706-805A-4EE6-A42E-6B2BB28AECB6}">
      <dgm:prSet/>
      <dgm:spPr/>
      <dgm:t>
        <a:bodyPr/>
        <a:lstStyle/>
        <a:p>
          <a:endParaRPr lang="en-US"/>
        </a:p>
      </dgm:t>
    </dgm:pt>
    <dgm:pt modelId="{C47A6075-E4DE-4EBF-829F-97B00B075349}" type="sibTrans" cxnId="{B389A706-805A-4EE6-A42E-6B2BB28AECB6}">
      <dgm:prSet/>
      <dgm:spPr/>
      <dgm:t>
        <a:bodyPr/>
        <a:lstStyle/>
        <a:p>
          <a:endParaRPr lang="en-US"/>
        </a:p>
      </dgm:t>
    </dgm:pt>
    <dgm:pt modelId="{1792A6D1-601D-472F-BF06-8FFD3A627C79}" type="pres">
      <dgm:prSet presAssocID="{86C293AE-C151-4B79-9439-062D45C5CE03}" presName="hierChild1" presStyleCnt="0">
        <dgm:presLayoutVars>
          <dgm:chPref val="1"/>
          <dgm:dir/>
          <dgm:animOne val="branch"/>
          <dgm:animLvl val="lvl"/>
          <dgm:resizeHandles/>
        </dgm:presLayoutVars>
      </dgm:prSet>
      <dgm:spPr/>
    </dgm:pt>
    <dgm:pt modelId="{8B324946-CE38-4D5F-94F7-835129FC552D}" type="pres">
      <dgm:prSet presAssocID="{D2BCD118-6929-453A-B661-071C04837366}" presName="hierRoot1" presStyleCnt="0"/>
      <dgm:spPr/>
    </dgm:pt>
    <dgm:pt modelId="{CC810560-A604-466B-A231-F6F9C2728549}" type="pres">
      <dgm:prSet presAssocID="{D2BCD118-6929-453A-B661-071C04837366}" presName="composite" presStyleCnt="0"/>
      <dgm:spPr/>
    </dgm:pt>
    <dgm:pt modelId="{231B1F25-4625-43FD-BBA0-2D92AED98FEA}" type="pres">
      <dgm:prSet presAssocID="{D2BCD118-6929-453A-B661-071C04837366}" presName="background" presStyleLbl="node0" presStyleIdx="0" presStyleCnt="2"/>
      <dgm:spPr/>
    </dgm:pt>
    <dgm:pt modelId="{7D724814-F3A0-4551-85B5-DAF22868B1E4}" type="pres">
      <dgm:prSet presAssocID="{D2BCD118-6929-453A-B661-071C04837366}" presName="text" presStyleLbl="fgAcc0" presStyleIdx="0" presStyleCnt="2">
        <dgm:presLayoutVars>
          <dgm:chPref val="3"/>
        </dgm:presLayoutVars>
      </dgm:prSet>
      <dgm:spPr/>
    </dgm:pt>
    <dgm:pt modelId="{53129024-0256-491A-8247-72B6D2BD0E8D}" type="pres">
      <dgm:prSet presAssocID="{D2BCD118-6929-453A-B661-071C04837366}" presName="hierChild2" presStyleCnt="0"/>
      <dgm:spPr/>
    </dgm:pt>
    <dgm:pt modelId="{3433FD5D-89DE-4275-B668-98878242F42A}" type="pres">
      <dgm:prSet presAssocID="{1347C5E0-D255-425A-A65B-C4EC4026F7FB}" presName="hierRoot1" presStyleCnt="0"/>
      <dgm:spPr/>
    </dgm:pt>
    <dgm:pt modelId="{21743C0F-9593-439A-83E1-A36C35E7B460}" type="pres">
      <dgm:prSet presAssocID="{1347C5E0-D255-425A-A65B-C4EC4026F7FB}" presName="composite" presStyleCnt="0"/>
      <dgm:spPr/>
    </dgm:pt>
    <dgm:pt modelId="{113B4BB2-47A6-4572-95F8-3C5E4E393349}" type="pres">
      <dgm:prSet presAssocID="{1347C5E0-D255-425A-A65B-C4EC4026F7FB}" presName="background" presStyleLbl="node0" presStyleIdx="1" presStyleCnt="2"/>
      <dgm:spPr/>
    </dgm:pt>
    <dgm:pt modelId="{75FE4149-CADE-4465-933C-5F6B4E49ED42}" type="pres">
      <dgm:prSet presAssocID="{1347C5E0-D255-425A-A65B-C4EC4026F7FB}" presName="text" presStyleLbl="fgAcc0" presStyleIdx="1" presStyleCnt="2">
        <dgm:presLayoutVars>
          <dgm:chPref val="3"/>
        </dgm:presLayoutVars>
      </dgm:prSet>
      <dgm:spPr/>
    </dgm:pt>
    <dgm:pt modelId="{9A15FC11-89B3-4065-A9E7-8581F887D1F9}" type="pres">
      <dgm:prSet presAssocID="{1347C5E0-D255-425A-A65B-C4EC4026F7FB}" presName="hierChild2" presStyleCnt="0"/>
      <dgm:spPr/>
    </dgm:pt>
  </dgm:ptLst>
  <dgm:cxnLst>
    <dgm:cxn modelId="{B389A706-805A-4EE6-A42E-6B2BB28AECB6}" srcId="{86C293AE-C151-4B79-9439-062D45C5CE03}" destId="{1347C5E0-D255-425A-A65B-C4EC4026F7FB}" srcOrd="1" destOrd="0" parTransId="{C334FBA8-19DB-439E-9306-C94F949C260C}" sibTransId="{C47A6075-E4DE-4EBF-829F-97B00B075349}"/>
    <dgm:cxn modelId="{E0149F25-9001-4CE7-B9E8-F69F67F35A09}" type="presOf" srcId="{86C293AE-C151-4B79-9439-062D45C5CE03}" destId="{1792A6D1-601D-472F-BF06-8FFD3A627C79}" srcOrd="0" destOrd="0" presId="urn:microsoft.com/office/officeart/2005/8/layout/hierarchy1"/>
    <dgm:cxn modelId="{AEE5802C-7AAA-494C-8B05-87F3BDBF96D0}" srcId="{86C293AE-C151-4B79-9439-062D45C5CE03}" destId="{D2BCD118-6929-453A-B661-071C04837366}" srcOrd="0" destOrd="0" parTransId="{02FF2D94-E07A-4E98-A8BE-41F9C4D86007}" sibTransId="{92D5E0C4-2184-4E1D-B2E7-4EA0759CB2A4}"/>
    <dgm:cxn modelId="{428D93C1-ED0F-4365-AD48-4CEDEBA7E54D}" type="presOf" srcId="{D2BCD118-6929-453A-B661-071C04837366}" destId="{7D724814-F3A0-4551-85B5-DAF22868B1E4}" srcOrd="0" destOrd="0" presId="urn:microsoft.com/office/officeart/2005/8/layout/hierarchy1"/>
    <dgm:cxn modelId="{37827AC4-27D1-440C-A32B-1C5BAE11B6F7}" type="presOf" srcId="{1347C5E0-D255-425A-A65B-C4EC4026F7FB}" destId="{75FE4149-CADE-4465-933C-5F6B4E49ED42}" srcOrd="0" destOrd="0" presId="urn:microsoft.com/office/officeart/2005/8/layout/hierarchy1"/>
    <dgm:cxn modelId="{8A3B4CFB-6C99-4E8E-99AC-5B5AE3055E42}" type="presParOf" srcId="{1792A6D1-601D-472F-BF06-8FFD3A627C79}" destId="{8B324946-CE38-4D5F-94F7-835129FC552D}" srcOrd="0" destOrd="0" presId="urn:microsoft.com/office/officeart/2005/8/layout/hierarchy1"/>
    <dgm:cxn modelId="{4C865C83-4BF1-4876-88DA-86FE1CB2EAC8}" type="presParOf" srcId="{8B324946-CE38-4D5F-94F7-835129FC552D}" destId="{CC810560-A604-466B-A231-F6F9C2728549}" srcOrd="0" destOrd="0" presId="urn:microsoft.com/office/officeart/2005/8/layout/hierarchy1"/>
    <dgm:cxn modelId="{F1A8A1A5-FDE4-4C9A-898C-E7421D0E8ABA}" type="presParOf" srcId="{CC810560-A604-466B-A231-F6F9C2728549}" destId="{231B1F25-4625-43FD-BBA0-2D92AED98FEA}" srcOrd="0" destOrd="0" presId="urn:microsoft.com/office/officeart/2005/8/layout/hierarchy1"/>
    <dgm:cxn modelId="{2C73A3EB-4221-4F6F-94BC-23287CE2F6F2}" type="presParOf" srcId="{CC810560-A604-466B-A231-F6F9C2728549}" destId="{7D724814-F3A0-4551-85B5-DAF22868B1E4}" srcOrd="1" destOrd="0" presId="urn:microsoft.com/office/officeart/2005/8/layout/hierarchy1"/>
    <dgm:cxn modelId="{AAEEDE11-5DE0-41DF-82D9-717D6C7B8605}" type="presParOf" srcId="{8B324946-CE38-4D5F-94F7-835129FC552D}" destId="{53129024-0256-491A-8247-72B6D2BD0E8D}" srcOrd="1" destOrd="0" presId="urn:microsoft.com/office/officeart/2005/8/layout/hierarchy1"/>
    <dgm:cxn modelId="{A31ACBF4-5A7E-4E3B-941D-E0EEBEBCDB24}" type="presParOf" srcId="{1792A6D1-601D-472F-BF06-8FFD3A627C79}" destId="{3433FD5D-89DE-4275-B668-98878242F42A}" srcOrd="1" destOrd="0" presId="urn:microsoft.com/office/officeart/2005/8/layout/hierarchy1"/>
    <dgm:cxn modelId="{99D385B1-71BB-46EF-AABD-AA874E56C5D7}" type="presParOf" srcId="{3433FD5D-89DE-4275-B668-98878242F42A}" destId="{21743C0F-9593-439A-83E1-A36C35E7B460}" srcOrd="0" destOrd="0" presId="urn:microsoft.com/office/officeart/2005/8/layout/hierarchy1"/>
    <dgm:cxn modelId="{E3C0C87E-01A7-40BA-A67C-C44952D9037E}" type="presParOf" srcId="{21743C0F-9593-439A-83E1-A36C35E7B460}" destId="{113B4BB2-47A6-4572-95F8-3C5E4E393349}" srcOrd="0" destOrd="0" presId="urn:microsoft.com/office/officeart/2005/8/layout/hierarchy1"/>
    <dgm:cxn modelId="{FB7C25E1-8D06-4719-A116-C3E69C592A4A}" type="presParOf" srcId="{21743C0F-9593-439A-83E1-A36C35E7B460}" destId="{75FE4149-CADE-4465-933C-5F6B4E49ED42}" srcOrd="1" destOrd="0" presId="urn:microsoft.com/office/officeart/2005/8/layout/hierarchy1"/>
    <dgm:cxn modelId="{082A83B6-B466-48BC-BEE3-660A9F2D6A4F}" type="presParOf" srcId="{3433FD5D-89DE-4275-B668-98878242F42A}" destId="{9A15FC11-89B3-4065-A9E7-8581F887D1F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D886B8-60E1-4F65-A1F2-B747B85B0A13}">
      <dsp:nvSpPr>
        <dsp:cNvPr id="0" name=""/>
        <dsp:cNvSpPr/>
      </dsp:nvSpPr>
      <dsp:spPr>
        <a:xfrm>
          <a:off x="0" y="991179"/>
          <a:ext cx="2305088" cy="146373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2CCD99-D7FE-4B2B-956B-B3636C557F9D}">
      <dsp:nvSpPr>
        <dsp:cNvPr id="0" name=""/>
        <dsp:cNvSpPr/>
      </dsp:nvSpPr>
      <dsp:spPr>
        <a:xfrm>
          <a:off x="256120" y="1234494"/>
          <a:ext cx="2305088" cy="146373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kern="1200" dirty="0"/>
            <a:t>Προέκυψε στο πλαίσιο της</a:t>
          </a:r>
          <a:r>
            <a:rPr lang="en-US" sz="1700" kern="1200" dirty="0"/>
            <a:t>:</a:t>
          </a:r>
          <a:r>
            <a:rPr lang="el-GR" sz="1700" kern="1200" dirty="0"/>
            <a:t> </a:t>
          </a:r>
          <a:endParaRPr lang="en-US" sz="1700" kern="1200" dirty="0"/>
        </a:p>
      </dsp:txBody>
      <dsp:txXfrm>
        <a:off x="298991" y="1277365"/>
        <a:ext cx="2219346" cy="1377989"/>
      </dsp:txXfrm>
    </dsp:sp>
    <dsp:sp modelId="{58EE01A0-1ED3-40D2-B894-EDB3264A058B}">
      <dsp:nvSpPr>
        <dsp:cNvPr id="0" name=""/>
        <dsp:cNvSpPr/>
      </dsp:nvSpPr>
      <dsp:spPr>
        <a:xfrm>
          <a:off x="2817330" y="991179"/>
          <a:ext cx="2305088" cy="146373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1B2E77-C1C2-44C8-A514-A668EF8F7E7D}">
      <dsp:nvSpPr>
        <dsp:cNvPr id="0" name=""/>
        <dsp:cNvSpPr/>
      </dsp:nvSpPr>
      <dsp:spPr>
        <a:xfrm>
          <a:off x="3073451" y="1234494"/>
          <a:ext cx="2305088" cy="146373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kern="1200" dirty="0"/>
            <a:t>2</a:t>
          </a:r>
          <a:r>
            <a:rPr lang="el-GR" sz="1700" kern="1200" baseline="30000" dirty="0"/>
            <a:t>ης</a:t>
          </a:r>
          <a:r>
            <a:rPr lang="el-GR" sz="1700" kern="1200" dirty="0"/>
            <a:t> Παγκόσμιας Συνδιάσκεψης της UNESCΟ για τις Τέχνες στην Εκπαίδευση 2010 </a:t>
          </a:r>
          <a:endParaRPr lang="en-US" sz="1700" kern="1200" dirty="0"/>
        </a:p>
      </dsp:txBody>
      <dsp:txXfrm>
        <a:off x="3116322" y="1277365"/>
        <a:ext cx="2219346" cy="1377989"/>
      </dsp:txXfrm>
    </dsp:sp>
    <dsp:sp modelId="{21F3FDD2-7A40-4DEC-A0A9-744613D7C8BF}">
      <dsp:nvSpPr>
        <dsp:cNvPr id="0" name=""/>
        <dsp:cNvSpPr/>
      </dsp:nvSpPr>
      <dsp:spPr>
        <a:xfrm>
          <a:off x="5634661" y="991179"/>
          <a:ext cx="2305088" cy="146373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E02ACE-EF12-43A9-A30D-FC514879BBC9}">
      <dsp:nvSpPr>
        <dsp:cNvPr id="0" name=""/>
        <dsp:cNvSpPr/>
      </dsp:nvSpPr>
      <dsp:spPr>
        <a:xfrm>
          <a:off x="5890782" y="1234494"/>
          <a:ext cx="2305088" cy="146373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i="1" kern="1200" dirty="0"/>
            <a:t>Επικυρώθηκε από 192 μέλη στην 36</a:t>
          </a:r>
          <a:r>
            <a:rPr lang="el-GR" sz="1700" i="1" kern="1200" baseline="30000" dirty="0"/>
            <a:t>η</a:t>
          </a:r>
          <a:r>
            <a:rPr lang="el-GR" sz="1700" i="1" kern="1200" dirty="0"/>
            <a:t> Γενική Συνδιάσκεψη της </a:t>
          </a:r>
          <a:r>
            <a:rPr lang="en-US" sz="1700" i="1" kern="1200" dirty="0"/>
            <a:t>UNESCO</a:t>
          </a:r>
          <a:endParaRPr lang="en-US" sz="1700" kern="1200" dirty="0"/>
        </a:p>
      </dsp:txBody>
      <dsp:txXfrm>
        <a:off x="5933653" y="1277365"/>
        <a:ext cx="2219346" cy="13779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BA0CDC-E973-4140-980E-C376684CA4FA}">
      <dsp:nvSpPr>
        <dsp:cNvPr id="0" name=""/>
        <dsp:cNvSpPr/>
      </dsp:nvSpPr>
      <dsp:spPr>
        <a:xfrm>
          <a:off x="0" y="2687"/>
          <a:ext cx="469773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D73971-6785-4C9D-849C-B7FE0036A7A6}">
      <dsp:nvSpPr>
        <dsp:cNvPr id="0" name=""/>
        <dsp:cNvSpPr/>
      </dsp:nvSpPr>
      <dsp:spPr>
        <a:xfrm>
          <a:off x="0" y="2687"/>
          <a:ext cx="469773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i="1" kern="1200"/>
            <a:t>Στόχος  1</a:t>
          </a:r>
          <a:r>
            <a:rPr lang="el-GR" sz="2000" kern="1200"/>
            <a:t>: Να διασφαλίσει  ότι </a:t>
          </a:r>
          <a:r>
            <a:rPr lang="el-GR" sz="2000" b="1" kern="1200"/>
            <a:t>οι τέχνες στην Εκπαίδευση είναι προσβάσιμες</a:t>
          </a:r>
          <a:r>
            <a:rPr lang="el-GR" sz="2000" kern="1200"/>
            <a:t> , θεμελιώδες στοιχείο για την δημιουργία μιας υψηλής  ποιότητας εκπαίδευσης </a:t>
          </a:r>
          <a:endParaRPr lang="en-US" sz="2000" kern="1200"/>
        </a:p>
      </dsp:txBody>
      <dsp:txXfrm>
        <a:off x="0" y="2687"/>
        <a:ext cx="4697730" cy="1833104"/>
      </dsp:txXfrm>
    </dsp:sp>
    <dsp:sp modelId="{7CE449C7-C170-4681-8098-A1942BBFDBAC}">
      <dsp:nvSpPr>
        <dsp:cNvPr id="0" name=""/>
        <dsp:cNvSpPr/>
      </dsp:nvSpPr>
      <dsp:spPr>
        <a:xfrm>
          <a:off x="0" y="1835791"/>
          <a:ext cx="4697730"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2C676B-589D-4568-82F8-3155CD1772CF}">
      <dsp:nvSpPr>
        <dsp:cNvPr id="0" name=""/>
        <dsp:cNvSpPr/>
      </dsp:nvSpPr>
      <dsp:spPr>
        <a:xfrm>
          <a:off x="0" y="1835791"/>
          <a:ext cx="469773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i="1" kern="1200"/>
            <a:t>Στόχος  2: </a:t>
          </a:r>
          <a:r>
            <a:rPr lang="el-GR" sz="2000" kern="1200"/>
            <a:t>Να εξασφαλίσει ότι οι δραστηριότητες και τα  </a:t>
          </a:r>
          <a:r>
            <a:rPr lang="el-GR" sz="2000" b="1" kern="1200"/>
            <a:t>προγράμματα για τις τέχνες στην εκπαίδευση είναι υψηλής ποιότητας </a:t>
          </a:r>
          <a:r>
            <a:rPr lang="el-GR" sz="2000" kern="1200"/>
            <a:t>τόσο ως προς την σύλληψη όσο και ως προς την εφαρμογή τους </a:t>
          </a:r>
          <a:endParaRPr lang="en-US" sz="2000" kern="1200"/>
        </a:p>
      </dsp:txBody>
      <dsp:txXfrm>
        <a:off x="0" y="1835791"/>
        <a:ext cx="4697730" cy="1833104"/>
      </dsp:txXfrm>
    </dsp:sp>
    <dsp:sp modelId="{7CC790FB-CEC7-4B78-BB04-A5A221F88D8A}">
      <dsp:nvSpPr>
        <dsp:cNvPr id="0" name=""/>
        <dsp:cNvSpPr/>
      </dsp:nvSpPr>
      <dsp:spPr>
        <a:xfrm>
          <a:off x="0" y="3668896"/>
          <a:ext cx="4697730"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6E95C7-F559-44DC-901E-1562AA0714B5}">
      <dsp:nvSpPr>
        <dsp:cNvPr id="0" name=""/>
        <dsp:cNvSpPr/>
      </dsp:nvSpPr>
      <dsp:spPr>
        <a:xfrm>
          <a:off x="0" y="3668896"/>
          <a:ext cx="469773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i="1" kern="1200"/>
            <a:t>Στόχος  3: </a:t>
          </a:r>
          <a:r>
            <a:rPr lang="el-GR" sz="2000" kern="1200"/>
            <a:t>Να εφαρμόσει τις αρχές και τις πρακτικές των τεχνών στην εκπαίδευση για να συμβάλλουν στην αντιμετώπιση </a:t>
          </a:r>
          <a:r>
            <a:rPr lang="el-GR" sz="2000" b="1" kern="1200"/>
            <a:t>κοινωνικών και πολιτισμικών προκλήσεων </a:t>
          </a:r>
          <a:r>
            <a:rPr lang="el-GR" sz="2000" kern="1200"/>
            <a:t>που αντιμετωπίζει ο σύγχρονος κόσμος</a:t>
          </a:r>
          <a:endParaRPr lang="en-US" sz="2000" kern="1200"/>
        </a:p>
      </dsp:txBody>
      <dsp:txXfrm>
        <a:off x="0" y="3668896"/>
        <a:ext cx="4697730" cy="18331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6FF102-0DBC-494D-B91E-89D785EE9CE9}">
      <dsp:nvSpPr>
        <dsp:cNvPr id="0" name=""/>
        <dsp:cNvSpPr/>
      </dsp:nvSpPr>
      <dsp:spPr>
        <a:xfrm>
          <a:off x="962" y="924430"/>
          <a:ext cx="3379189" cy="214578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9AA8BDBA-D8A9-430F-B6B7-1846236AC2D9}">
      <dsp:nvSpPr>
        <dsp:cNvPr id="0" name=""/>
        <dsp:cNvSpPr/>
      </dsp:nvSpPr>
      <dsp:spPr>
        <a:xfrm>
          <a:off x="376428" y="1281122"/>
          <a:ext cx="3379189" cy="2145785"/>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kern="1200" dirty="0"/>
            <a:t>Συνάντηση εκπροσώπων των οργανισμών για να αναγνωρίσουν και να μοιραστούν τί έχει γίνει από την </a:t>
          </a:r>
          <a:r>
            <a:rPr lang="en-GB" sz="2200" kern="1200" dirty="0"/>
            <a:t>Seoul Agenda 2010 </a:t>
          </a:r>
          <a:endParaRPr lang="en-US" sz="2200" kern="1200" dirty="0"/>
        </a:p>
      </dsp:txBody>
      <dsp:txXfrm>
        <a:off x="439276" y="1343970"/>
        <a:ext cx="3253493" cy="2020089"/>
      </dsp:txXfrm>
    </dsp:sp>
    <dsp:sp modelId="{B68D4E21-AE1C-4115-B67C-7C2D7D364731}">
      <dsp:nvSpPr>
        <dsp:cNvPr id="0" name=""/>
        <dsp:cNvSpPr/>
      </dsp:nvSpPr>
      <dsp:spPr>
        <a:xfrm>
          <a:off x="4131082" y="924430"/>
          <a:ext cx="3379189" cy="214578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4178BE4-BA0A-4976-B423-90CB2A9E95F0}">
      <dsp:nvSpPr>
        <dsp:cNvPr id="0" name=""/>
        <dsp:cNvSpPr/>
      </dsp:nvSpPr>
      <dsp:spPr>
        <a:xfrm>
          <a:off x="4506548" y="1281122"/>
          <a:ext cx="3379189" cy="2145785"/>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kern="1200" dirty="0"/>
            <a:t>Δημιουργία της Διακήρυξης της </a:t>
          </a:r>
          <a:r>
            <a:rPr lang="el-GR" sz="2200" kern="1200" dirty="0" err="1"/>
            <a:t>Φραγκφούρτης</a:t>
          </a:r>
          <a:r>
            <a:rPr lang="el-GR" sz="2200" kern="1200" dirty="0"/>
            <a:t> </a:t>
          </a:r>
          <a:endParaRPr lang="en-US" sz="2200" kern="1200" dirty="0"/>
        </a:p>
      </dsp:txBody>
      <dsp:txXfrm>
        <a:off x="4569396" y="1343970"/>
        <a:ext cx="3253493" cy="20200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A2DAE4-5D3E-4CFB-80EF-F50C098B9D5A}">
      <dsp:nvSpPr>
        <dsp:cNvPr id="0" name=""/>
        <dsp:cNvSpPr/>
      </dsp:nvSpPr>
      <dsp:spPr>
        <a:xfrm>
          <a:off x="1000" y="544413"/>
          <a:ext cx="3511658" cy="22299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AABD4E-6C43-46D4-BA0F-68386F236207}">
      <dsp:nvSpPr>
        <dsp:cNvPr id="0" name=""/>
        <dsp:cNvSpPr/>
      </dsp:nvSpPr>
      <dsp:spPr>
        <a:xfrm>
          <a:off x="391184" y="915088"/>
          <a:ext cx="3511658" cy="22299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l-GR" sz="2700" kern="1200"/>
            <a:t>Για την προάσπιση της Ατζέντας της Σεούλ  </a:t>
          </a:r>
          <a:endParaRPr lang="en-US" sz="2700" kern="1200"/>
        </a:p>
      </dsp:txBody>
      <dsp:txXfrm>
        <a:off x="456496" y="980400"/>
        <a:ext cx="3381034" cy="2099279"/>
      </dsp:txXfrm>
    </dsp:sp>
    <dsp:sp modelId="{A6DB48DC-9E52-4E7B-A69A-469EB9EC9AFC}">
      <dsp:nvSpPr>
        <dsp:cNvPr id="0" name=""/>
        <dsp:cNvSpPr/>
      </dsp:nvSpPr>
      <dsp:spPr>
        <a:xfrm>
          <a:off x="4293027" y="544413"/>
          <a:ext cx="3511658" cy="22299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B10AA7-254A-4B94-85A7-556CED3AAB0B}">
      <dsp:nvSpPr>
        <dsp:cNvPr id="0" name=""/>
        <dsp:cNvSpPr/>
      </dsp:nvSpPr>
      <dsp:spPr>
        <a:xfrm>
          <a:off x="4683211" y="915088"/>
          <a:ext cx="3511658" cy="22299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l-GR" sz="2700" kern="1200" dirty="0"/>
            <a:t>Η  UNESCO να επαναφέρει τις χρηματοδοτήσεις  για τις Τέχνες στην Εκπαίδευση</a:t>
          </a:r>
          <a:endParaRPr lang="en-US" sz="2700" kern="1200" dirty="0"/>
        </a:p>
      </dsp:txBody>
      <dsp:txXfrm>
        <a:off x="4748523" y="980400"/>
        <a:ext cx="3381034" cy="20992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1B1F25-4625-43FD-BBA0-2D92AED98FEA}">
      <dsp:nvSpPr>
        <dsp:cNvPr id="0" name=""/>
        <dsp:cNvSpPr/>
      </dsp:nvSpPr>
      <dsp:spPr>
        <a:xfrm>
          <a:off x="1000" y="544413"/>
          <a:ext cx="3511658" cy="22299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724814-F3A0-4551-85B5-DAF22868B1E4}">
      <dsp:nvSpPr>
        <dsp:cNvPr id="0" name=""/>
        <dsp:cNvSpPr/>
      </dsp:nvSpPr>
      <dsp:spPr>
        <a:xfrm>
          <a:off x="391184" y="915088"/>
          <a:ext cx="3511658" cy="22299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a:t>UNESCO </a:t>
          </a:r>
          <a:r>
            <a:rPr lang="el-GR" sz="3100" kern="1200"/>
            <a:t>- Προτεραιότητα η Βιώσιμη ανάπτυξη έως το </a:t>
          </a:r>
          <a:r>
            <a:rPr lang="en-US" sz="3100" kern="1200"/>
            <a:t>2030</a:t>
          </a:r>
          <a:endParaRPr lang="en-US" sz="3100" kern="1200" dirty="0"/>
        </a:p>
      </dsp:txBody>
      <dsp:txXfrm>
        <a:off x="456496" y="980400"/>
        <a:ext cx="3381034" cy="2099279"/>
      </dsp:txXfrm>
    </dsp:sp>
    <dsp:sp modelId="{113B4BB2-47A6-4572-95F8-3C5E4E393349}">
      <dsp:nvSpPr>
        <dsp:cNvPr id="0" name=""/>
        <dsp:cNvSpPr/>
      </dsp:nvSpPr>
      <dsp:spPr>
        <a:xfrm>
          <a:off x="4293027" y="544413"/>
          <a:ext cx="3511658" cy="22299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FE4149-CADE-4465-933C-5F6B4E49ED42}">
      <dsp:nvSpPr>
        <dsp:cNvPr id="0" name=""/>
        <dsp:cNvSpPr/>
      </dsp:nvSpPr>
      <dsp:spPr>
        <a:xfrm>
          <a:off x="4683211" y="915088"/>
          <a:ext cx="3511658" cy="22299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l-GR" sz="3100" kern="1200" dirty="0"/>
            <a:t>Συνδέουμε  αυτή  την προτεραιότητα  με τις Τέχνες στην Εκπαίδευση </a:t>
          </a:r>
          <a:endParaRPr lang="en-US" sz="3100" kern="1200" dirty="0"/>
        </a:p>
      </dsp:txBody>
      <dsp:txXfrm>
        <a:off x="4748523" y="980400"/>
        <a:ext cx="3381034" cy="209927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58097A-90BE-4A0C-A198-82E1A4E7225B}" type="datetimeFigureOut">
              <a:rPr lang="el-GR" smtClean="0"/>
              <a:t>19/12/2024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095B9E-D07C-42BD-91A6-2B52A958AC3B}" type="slidenum">
              <a:rPr lang="el-GR" smtClean="0"/>
              <a:t>‹#›</a:t>
            </a:fld>
            <a:endParaRPr lang="el-GR"/>
          </a:p>
        </p:txBody>
      </p:sp>
    </p:spTree>
    <p:extLst>
      <p:ext uri="{BB962C8B-B14F-4D97-AF65-F5344CB8AC3E}">
        <p14:creationId xmlns:p14="http://schemas.microsoft.com/office/powerpoint/2010/main" val="2675581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C4095B9E-D07C-42BD-91A6-2B52A958AC3B}" type="slidenum">
              <a:rPr lang="el-GR" smtClean="0"/>
              <a:t>10</a:t>
            </a:fld>
            <a:endParaRPr lang="el-GR"/>
          </a:p>
        </p:txBody>
      </p:sp>
    </p:spTree>
    <p:extLst>
      <p:ext uri="{BB962C8B-B14F-4D97-AF65-F5344CB8AC3E}">
        <p14:creationId xmlns:p14="http://schemas.microsoft.com/office/powerpoint/2010/main" val="3803156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C4095B9E-D07C-42BD-91A6-2B52A958AC3B}" type="slidenum">
              <a:rPr lang="el-GR" smtClean="0"/>
              <a:t>11</a:t>
            </a:fld>
            <a:endParaRPr lang="el-GR"/>
          </a:p>
        </p:txBody>
      </p:sp>
    </p:spTree>
    <p:extLst>
      <p:ext uri="{BB962C8B-B14F-4D97-AF65-F5344CB8AC3E}">
        <p14:creationId xmlns:p14="http://schemas.microsoft.com/office/powerpoint/2010/main" val="2204936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4500CD-5102-4B69-BC36-9B9840985200}"/>
              </a:ext>
            </a:extLst>
          </p:cNvPr>
          <p:cNvSpPr>
            <a:spLocks noGrp="1"/>
          </p:cNvSpPr>
          <p:nvPr>
            <p:ph type="ctrTitle"/>
          </p:nvPr>
        </p:nvSpPr>
        <p:spPr>
          <a:xfrm>
            <a:off x="1143000" y="1122363"/>
            <a:ext cx="6858000" cy="2387600"/>
          </a:xfrm>
        </p:spPr>
        <p:txBody>
          <a:bodyPr anchor="b"/>
          <a:lstStyle>
            <a:lvl1pPr algn="ctr">
              <a:defRPr sz="45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6CB106D-CD8A-4212-A014-D96E15347C2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4CA3F2E-DDA8-4603-BF6A-5854600B5AF4}"/>
              </a:ext>
            </a:extLst>
          </p:cNvPr>
          <p:cNvSpPr>
            <a:spLocks noGrp="1"/>
          </p:cNvSpPr>
          <p:nvPr>
            <p:ph type="dt" sz="half" idx="10"/>
          </p:nvPr>
        </p:nvSpPr>
        <p:spPr/>
        <p:txBody>
          <a:bodyPr/>
          <a:lstStyle/>
          <a:p>
            <a:fld id="{A9BF77E8-5A13-4DBD-8EF0-7EC97EE5FF9A}" type="datetimeFigureOut">
              <a:rPr lang="el-GR" smtClean="0"/>
              <a:t>19/12/2024</a:t>
            </a:fld>
            <a:endParaRPr lang="el-GR"/>
          </a:p>
        </p:txBody>
      </p:sp>
      <p:sp>
        <p:nvSpPr>
          <p:cNvPr id="5" name="Θέση υποσέλιδου 4">
            <a:extLst>
              <a:ext uri="{FF2B5EF4-FFF2-40B4-BE49-F238E27FC236}">
                <a16:creationId xmlns:a16="http://schemas.microsoft.com/office/drawing/2014/main" id="{21524CBA-5A73-4F10-B9A7-A4E03879BA2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349ACF7-1D71-4BFB-961A-1080C90F4F38}"/>
              </a:ext>
            </a:extLst>
          </p:cNvPr>
          <p:cNvSpPr>
            <a:spLocks noGrp="1"/>
          </p:cNvSpPr>
          <p:nvPr>
            <p:ph type="sldNum" sz="quarter" idx="12"/>
          </p:nvPr>
        </p:nvSpPr>
        <p:spPr/>
        <p:txBody>
          <a:bodyPr/>
          <a:lstStyle/>
          <a:p>
            <a:fld id="{AEDDE6B9-7737-4F54-B93F-0FD9D5601492}" type="slidenum">
              <a:rPr lang="el-GR" smtClean="0"/>
              <a:t>‹#›</a:t>
            </a:fld>
            <a:endParaRPr lang="el-GR"/>
          </a:p>
        </p:txBody>
      </p:sp>
    </p:spTree>
    <p:extLst>
      <p:ext uri="{BB962C8B-B14F-4D97-AF65-F5344CB8AC3E}">
        <p14:creationId xmlns:p14="http://schemas.microsoft.com/office/powerpoint/2010/main" val="2286337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B8A32D-8C34-4E25-9085-99E87C67E51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C7EF685-3B64-4668-A798-D228F7EC6C8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0C2AA20-8852-4199-A6C5-6F45D25F4FE6}"/>
              </a:ext>
            </a:extLst>
          </p:cNvPr>
          <p:cNvSpPr>
            <a:spLocks noGrp="1"/>
          </p:cNvSpPr>
          <p:nvPr>
            <p:ph type="dt" sz="half" idx="10"/>
          </p:nvPr>
        </p:nvSpPr>
        <p:spPr/>
        <p:txBody>
          <a:bodyPr/>
          <a:lstStyle/>
          <a:p>
            <a:fld id="{A9BF77E8-5A13-4DBD-8EF0-7EC97EE5FF9A}" type="datetimeFigureOut">
              <a:rPr lang="el-GR" smtClean="0"/>
              <a:t>19/12/2024</a:t>
            </a:fld>
            <a:endParaRPr lang="el-GR"/>
          </a:p>
        </p:txBody>
      </p:sp>
      <p:sp>
        <p:nvSpPr>
          <p:cNvPr id="5" name="Θέση υποσέλιδου 4">
            <a:extLst>
              <a:ext uri="{FF2B5EF4-FFF2-40B4-BE49-F238E27FC236}">
                <a16:creationId xmlns:a16="http://schemas.microsoft.com/office/drawing/2014/main" id="{E91E6DB5-38F4-41EC-8125-2987ADF0AAE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CA4DAAA-8F48-40E7-B0E3-C40456FEFD62}"/>
              </a:ext>
            </a:extLst>
          </p:cNvPr>
          <p:cNvSpPr>
            <a:spLocks noGrp="1"/>
          </p:cNvSpPr>
          <p:nvPr>
            <p:ph type="sldNum" sz="quarter" idx="12"/>
          </p:nvPr>
        </p:nvSpPr>
        <p:spPr/>
        <p:txBody>
          <a:bodyPr/>
          <a:lstStyle/>
          <a:p>
            <a:fld id="{AEDDE6B9-7737-4F54-B93F-0FD9D5601492}" type="slidenum">
              <a:rPr lang="el-GR" smtClean="0"/>
              <a:t>‹#›</a:t>
            </a:fld>
            <a:endParaRPr lang="el-GR"/>
          </a:p>
        </p:txBody>
      </p:sp>
    </p:spTree>
    <p:extLst>
      <p:ext uri="{BB962C8B-B14F-4D97-AF65-F5344CB8AC3E}">
        <p14:creationId xmlns:p14="http://schemas.microsoft.com/office/powerpoint/2010/main" val="2658678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A79218E-FCE1-4EA6-BB1D-1455F629FA18}"/>
              </a:ext>
            </a:extLst>
          </p:cNvPr>
          <p:cNvSpPr>
            <a:spLocks noGrp="1"/>
          </p:cNvSpPr>
          <p:nvPr>
            <p:ph type="title" orient="vert"/>
          </p:nvPr>
        </p:nvSpPr>
        <p:spPr>
          <a:xfrm>
            <a:off x="6543675" y="365125"/>
            <a:ext cx="1971675"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DFAB7C9-F0B5-4D27-8EDC-08C7E78C1AB8}"/>
              </a:ext>
            </a:extLst>
          </p:cNvPr>
          <p:cNvSpPr>
            <a:spLocks noGrp="1"/>
          </p:cNvSpPr>
          <p:nvPr>
            <p:ph type="body" orient="vert" idx="1"/>
          </p:nvPr>
        </p:nvSpPr>
        <p:spPr>
          <a:xfrm>
            <a:off x="628650" y="365125"/>
            <a:ext cx="5800725"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7D02794-89C3-4CC7-B3F0-15F579290456}"/>
              </a:ext>
            </a:extLst>
          </p:cNvPr>
          <p:cNvSpPr>
            <a:spLocks noGrp="1"/>
          </p:cNvSpPr>
          <p:nvPr>
            <p:ph type="dt" sz="half" idx="10"/>
          </p:nvPr>
        </p:nvSpPr>
        <p:spPr/>
        <p:txBody>
          <a:bodyPr/>
          <a:lstStyle/>
          <a:p>
            <a:fld id="{A9BF77E8-5A13-4DBD-8EF0-7EC97EE5FF9A}" type="datetimeFigureOut">
              <a:rPr lang="el-GR" smtClean="0"/>
              <a:t>19/12/2024</a:t>
            </a:fld>
            <a:endParaRPr lang="el-GR"/>
          </a:p>
        </p:txBody>
      </p:sp>
      <p:sp>
        <p:nvSpPr>
          <p:cNvPr id="5" name="Θέση υποσέλιδου 4">
            <a:extLst>
              <a:ext uri="{FF2B5EF4-FFF2-40B4-BE49-F238E27FC236}">
                <a16:creationId xmlns:a16="http://schemas.microsoft.com/office/drawing/2014/main" id="{1072C69D-CC7F-4059-A791-1F33C584987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F22ED12-FF40-4F47-BA2F-FAE67E8A5A77}"/>
              </a:ext>
            </a:extLst>
          </p:cNvPr>
          <p:cNvSpPr>
            <a:spLocks noGrp="1"/>
          </p:cNvSpPr>
          <p:nvPr>
            <p:ph type="sldNum" sz="quarter" idx="12"/>
          </p:nvPr>
        </p:nvSpPr>
        <p:spPr/>
        <p:txBody>
          <a:bodyPr/>
          <a:lstStyle/>
          <a:p>
            <a:fld id="{AEDDE6B9-7737-4F54-B93F-0FD9D5601492}" type="slidenum">
              <a:rPr lang="el-GR" smtClean="0"/>
              <a:t>‹#›</a:t>
            </a:fld>
            <a:endParaRPr lang="el-GR"/>
          </a:p>
        </p:txBody>
      </p:sp>
    </p:spTree>
    <p:extLst>
      <p:ext uri="{BB962C8B-B14F-4D97-AF65-F5344CB8AC3E}">
        <p14:creationId xmlns:p14="http://schemas.microsoft.com/office/powerpoint/2010/main" val="362703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20DDB4-0F43-47D4-9F13-C10CB771C2C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362CEAE-C7C7-48C2-A1D1-F0EB3C7D3581}"/>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900854C-077C-4CBA-A8BE-D64A9D5CBD3F}"/>
              </a:ext>
            </a:extLst>
          </p:cNvPr>
          <p:cNvSpPr>
            <a:spLocks noGrp="1"/>
          </p:cNvSpPr>
          <p:nvPr>
            <p:ph type="dt" sz="half" idx="10"/>
          </p:nvPr>
        </p:nvSpPr>
        <p:spPr/>
        <p:txBody>
          <a:bodyPr/>
          <a:lstStyle/>
          <a:p>
            <a:fld id="{A9BF77E8-5A13-4DBD-8EF0-7EC97EE5FF9A}" type="datetimeFigureOut">
              <a:rPr lang="el-GR" smtClean="0"/>
              <a:t>19/12/2024</a:t>
            </a:fld>
            <a:endParaRPr lang="el-GR"/>
          </a:p>
        </p:txBody>
      </p:sp>
      <p:sp>
        <p:nvSpPr>
          <p:cNvPr id="5" name="Θέση υποσέλιδου 4">
            <a:extLst>
              <a:ext uri="{FF2B5EF4-FFF2-40B4-BE49-F238E27FC236}">
                <a16:creationId xmlns:a16="http://schemas.microsoft.com/office/drawing/2014/main" id="{330E0680-4164-4440-B079-A123304D43C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82BC31A-932F-4E1A-A944-FA98493B4874}"/>
              </a:ext>
            </a:extLst>
          </p:cNvPr>
          <p:cNvSpPr>
            <a:spLocks noGrp="1"/>
          </p:cNvSpPr>
          <p:nvPr>
            <p:ph type="sldNum" sz="quarter" idx="12"/>
          </p:nvPr>
        </p:nvSpPr>
        <p:spPr/>
        <p:txBody>
          <a:bodyPr/>
          <a:lstStyle/>
          <a:p>
            <a:fld id="{AEDDE6B9-7737-4F54-B93F-0FD9D5601492}" type="slidenum">
              <a:rPr lang="el-GR" smtClean="0"/>
              <a:t>‹#›</a:t>
            </a:fld>
            <a:endParaRPr lang="el-GR"/>
          </a:p>
        </p:txBody>
      </p:sp>
    </p:spTree>
    <p:extLst>
      <p:ext uri="{BB962C8B-B14F-4D97-AF65-F5344CB8AC3E}">
        <p14:creationId xmlns:p14="http://schemas.microsoft.com/office/powerpoint/2010/main" val="1035236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C94885-015B-4396-BD85-885C5E3911AC}"/>
              </a:ext>
            </a:extLst>
          </p:cNvPr>
          <p:cNvSpPr>
            <a:spLocks noGrp="1"/>
          </p:cNvSpPr>
          <p:nvPr>
            <p:ph type="title"/>
          </p:nvPr>
        </p:nvSpPr>
        <p:spPr>
          <a:xfrm>
            <a:off x="623888" y="1709739"/>
            <a:ext cx="7886700" cy="2852737"/>
          </a:xfrm>
        </p:spPr>
        <p:txBody>
          <a:bodyPr anchor="b"/>
          <a:lstStyle>
            <a:lvl1pPr>
              <a:defRPr sz="45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C0D41DA-F257-4F3B-B7B5-CF50A67BC4F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4AEA220-4BAE-40B8-A3E2-7643672440B3}"/>
              </a:ext>
            </a:extLst>
          </p:cNvPr>
          <p:cNvSpPr>
            <a:spLocks noGrp="1"/>
          </p:cNvSpPr>
          <p:nvPr>
            <p:ph type="dt" sz="half" idx="10"/>
          </p:nvPr>
        </p:nvSpPr>
        <p:spPr/>
        <p:txBody>
          <a:bodyPr/>
          <a:lstStyle/>
          <a:p>
            <a:fld id="{A9BF77E8-5A13-4DBD-8EF0-7EC97EE5FF9A}" type="datetimeFigureOut">
              <a:rPr lang="el-GR" smtClean="0"/>
              <a:t>19/12/2024</a:t>
            </a:fld>
            <a:endParaRPr lang="el-GR"/>
          </a:p>
        </p:txBody>
      </p:sp>
      <p:sp>
        <p:nvSpPr>
          <p:cNvPr id="5" name="Θέση υποσέλιδου 4">
            <a:extLst>
              <a:ext uri="{FF2B5EF4-FFF2-40B4-BE49-F238E27FC236}">
                <a16:creationId xmlns:a16="http://schemas.microsoft.com/office/drawing/2014/main" id="{D46FEB71-D36D-43E9-B903-6109D7F3E5F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8C9D500-3326-46BE-A51A-D30F1C9D0A4A}"/>
              </a:ext>
            </a:extLst>
          </p:cNvPr>
          <p:cNvSpPr>
            <a:spLocks noGrp="1"/>
          </p:cNvSpPr>
          <p:nvPr>
            <p:ph type="sldNum" sz="quarter" idx="12"/>
          </p:nvPr>
        </p:nvSpPr>
        <p:spPr/>
        <p:txBody>
          <a:bodyPr/>
          <a:lstStyle/>
          <a:p>
            <a:fld id="{AEDDE6B9-7737-4F54-B93F-0FD9D5601492}" type="slidenum">
              <a:rPr lang="el-GR" smtClean="0"/>
              <a:t>‹#›</a:t>
            </a:fld>
            <a:endParaRPr lang="el-GR"/>
          </a:p>
        </p:txBody>
      </p:sp>
    </p:spTree>
    <p:extLst>
      <p:ext uri="{BB962C8B-B14F-4D97-AF65-F5344CB8AC3E}">
        <p14:creationId xmlns:p14="http://schemas.microsoft.com/office/powerpoint/2010/main" val="1352974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589E06-58D1-4282-BA53-360C525C597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223CA11-3F80-4695-B5D6-3B33C1AA9E65}"/>
              </a:ext>
            </a:extLst>
          </p:cNvPr>
          <p:cNvSpPr>
            <a:spLocks noGrp="1"/>
          </p:cNvSpPr>
          <p:nvPr>
            <p:ph sz="half" idx="1"/>
          </p:nvPr>
        </p:nvSpPr>
        <p:spPr>
          <a:xfrm>
            <a:off x="628650" y="1825625"/>
            <a:ext cx="38862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4F84D40-E7CB-4CF8-B197-96E3E486079A}"/>
              </a:ext>
            </a:extLst>
          </p:cNvPr>
          <p:cNvSpPr>
            <a:spLocks noGrp="1"/>
          </p:cNvSpPr>
          <p:nvPr>
            <p:ph sz="half" idx="2"/>
          </p:nvPr>
        </p:nvSpPr>
        <p:spPr>
          <a:xfrm>
            <a:off x="4629150" y="1825625"/>
            <a:ext cx="38862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46EDFBEC-9C80-4443-BCA1-293B7A71A37F}"/>
              </a:ext>
            </a:extLst>
          </p:cNvPr>
          <p:cNvSpPr>
            <a:spLocks noGrp="1"/>
          </p:cNvSpPr>
          <p:nvPr>
            <p:ph type="dt" sz="half" idx="10"/>
          </p:nvPr>
        </p:nvSpPr>
        <p:spPr/>
        <p:txBody>
          <a:bodyPr/>
          <a:lstStyle/>
          <a:p>
            <a:fld id="{A9BF77E8-5A13-4DBD-8EF0-7EC97EE5FF9A}" type="datetimeFigureOut">
              <a:rPr lang="el-GR" smtClean="0"/>
              <a:t>19/12/2024</a:t>
            </a:fld>
            <a:endParaRPr lang="el-GR"/>
          </a:p>
        </p:txBody>
      </p:sp>
      <p:sp>
        <p:nvSpPr>
          <p:cNvPr id="6" name="Θέση υποσέλιδου 5">
            <a:extLst>
              <a:ext uri="{FF2B5EF4-FFF2-40B4-BE49-F238E27FC236}">
                <a16:creationId xmlns:a16="http://schemas.microsoft.com/office/drawing/2014/main" id="{7FD1AC2A-3BC9-4B15-BB5D-72E2B93DA7F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836D062-D9A3-47D6-9EAC-057916872679}"/>
              </a:ext>
            </a:extLst>
          </p:cNvPr>
          <p:cNvSpPr>
            <a:spLocks noGrp="1"/>
          </p:cNvSpPr>
          <p:nvPr>
            <p:ph type="sldNum" sz="quarter" idx="12"/>
          </p:nvPr>
        </p:nvSpPr>
        <p:spPr/>
        <p:txBody>
          <a:bodyPr/>
          <a:lstStyle/>
          <a:p>
            <a:fld id="{AEDDE6B9-7737-4F54-B93F-0FD9D5601492}" type="slidenum">
              <a:rPr lang="el-GR" smtClean="0"/>
              <a:t>‹#›</a:t>
            </a:fld>
            <a:endParaRPr lang="el-GR"/>
          </a:p>
        </p:txBody>
      </p:sp>
    </p:spTree>
    <p:extLst>
      <p:ext uri="{BB962C8B-B14F-4D97-AF65-F5344CB8AC3E}">
        <p14:creationId xmlns:p14="http://schemas.microsoft.com/office/powerpoint/2010/main" val="1203408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702685-2AB5-4C89-9B5E-1DB144E89B4A}"/>
              </a:ext>
            </a:extLst>
          </p:cNvPr>
          <p:cNvSpPr>
            <a:spLocks noGrp="1"/>
          </p:cNvSpPr>
          <p:nvPr>
            <p:ph type="title"/>
          </p:nvPr>
        </p:nvSpPr>
        <p:spPr>
          <a:xfrm>
            <a:off x="629841" y="365126"/>
            <a:ext cx="78867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AD04738-0867-4DEA-9366-3B7CF8E908A9}"/>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7F2B509C-C496-4BD2-A32B-A5DE521F5EC0}"/>
              </a:ext>
            </a:extLst>
          </p:cNvPr>
          <p:cNvSpPr>
            <a:spLocks noGrp="1"/>
          </p:cNvSpPr>
          <p:nvPr>
            <p:ph sz="half" idx="2"/>
          </p:nvPr>
        </p:nvSpPr>
        <p:spPr>
          <a:xfrm>
            <a:off x="629842" y="2505075"/>
            <a:ext cx="3868340"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52B3966D-2E26-440D-8A17-58FE1257B8E2}"/>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5326D7F-4602-4B44-AD1F-7AD0BCE936FD}"/>
              </a:ext>
            </a:extLst>
          </p:cNvPr>
          <p:cNvSpPr>
            <a:spLocks noGrp="1"/>
          </p:cNvSpPr>
          <p:nvPr>
            <p:ph sz="quarter" idx="4"/>
          </p:nvPr>
        </p:nvSpPr>
        <p:spPr>
          <a:xfrm>
            <a:off x="4629150" y="2505075"/>
            <a:ext cx="3887391"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5418FC92-C8BC-4E64-BE61-B65675288DD7}"/>
              </a:ext>
            </a:extLst>
          </p:cNvPr>
          <p:cNvSpPr>
            <a:spLocks noGrp="1"/>
          </p:cNvSpPr>
          <p:nvPr>
            <p:ph type="dt" sz="half" idx="10"/>
          </p:nvPr>
        </p:nvSpPr>
        <p:spPr/>
        <p:txBody>
          <a:bodyPr/>
          <a:lstStyle/>
          <a:p>
            <a:fld id="{A9BF77E8-5A13-4DBD-8EF0-7EC97EE5FF9A}" type="datetimeFigureOut">
              <a:rPr lang="el-GR" smtClean="0"/>
              <a:t>19/12/2024</a:t>
            </a:fld>
            <a:endParaRPr lang="el-GR"/>
          </a:p>
        </p:txBody>
      </p:sp>
      <p:sp>
        <p:nvSpPr>
          <p:cNvPr id="8" name="Θέση υποσέλιδου 7">
            <a:extLst>
              <a:ext uri="{FF2B5EF4-FFF2-40B4-BE49-F238E27FC236}">
                <a16:creationId xmlns:a16="http://schemas.microsoft.com/office/drawing/2014/main" id="{37F9C714-2D9C-46CE-90BB-DC4F42B79625}"/>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2649681-840E-4C18-8481-2FEDC28D13A6}"/>
              </a:ext>
            </a:extLst>
          </p:cNvPr>
          <p:cNvSpPr>
            <a:spLocks noGrp="1"/>
          </p:cNvSpPr>
          <p:nvPr>
            <p:ph type="sldNum" sz="quarter" idx="12"/>
          </p:nvPr>
        </p:nvSpPr>
        <p:spPr/>
        <p:txBody>
          <a:bodyPr/>
          <a:lstStyle/>
          <a:p>
            <a:fld id="{AEDDE6B9-7737-4F54-B93F-0FD9D5601492}" type="slidenum">
              <a:rPr lang="el-GR" smtClean="0"/>
              <a:t>‹#›</a:t>
            </a:fld>
            <a:endParaRPr lang="el-GR"/>
          </a:p>
        </p:txBody>
      </p:sp>
    </p:spTree>
    <p:extLst>
      <p:ext uri="{BB962C8B-B14F-4D97-AF65-F5344CB8AC3E}">
        <p14:creationId xmlns:p14="http://schemas.microsoft.com/office/powerpoint/2010/main" val="3597035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5C6280-083C-407A-8D8A-F4AE0CAD038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E22132A0-CADE-42A3-B1E5-A91CB4386155}"/>
              </a:ext>
            </a:extLst>
          </p:cNvPr>
          <p:cNvSpPr>
            <a:spLocks noGrp="1"/>
          </p:cNvSpPr>
          <p:nvPr>
            <p:ph type="dt" sz="half" idx="10"/>
          </p:nvPr>
        </p:nvSpPr>
        <p:spPr/>
        <p:txBody>
          <a:bodyPr/>
          <a:lstStyle/>
          <a:p>
            <a:fld id="{A9BF77E8-5A13-4DBD-8EF0-7EC97EE5FF9A}" type="datetimeFigureOut">
              <a:rPr lang="el-GR" smtClean="0"/>
              <a:t>19/12/2024</a:t>
            </a:fld>
            <a:endParaRPr lang="el-GR"/>
          </a:p>
        </p:txBody>
      </p:sp>
      <p:sp>
        <p:nvSpPr>
          <p:cNvPr id="4" name="Θέση υποσέλιδου 3">
            <a:extLst>
              <a:ext uri="{FF2B5EF4-FFF2-40B4-BE49-F238E27FC236}">
                <a16:creationId xmlns:a16="http://schemas.microsoft.com/office/drawing/2014/main" id="{96EE6646-DD7F-415A-8C7A-82DA24BAE8B0}"/>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F1061CAD-1D92-4889-BC4B-734C54EAD032}"/>
              </a:ext>
            </a:extLst>
          </p:cNvPr>
          <p:cNvSpPr>
            <a:spLocks noGrp="1"/>
          </p:cNvSpPr>
          <p:nvPr>
            <p:ph type="sldNum" sz="quarter" idx="12"/>
          </p:nvPr>
        </p:nvSpPr>
        <p:spPr/>
        <p:txBody>
          <a:bodyPr/>
          <a:lstStyle/>
          <a:p>
            <a:fld id="{AEDDE6B9-7737-4F54-B93F-0FD9D5601492}" type="slidenum">
              <a:rPr lang="el-GR" smtClean="0"/>
              <a:t>‹#›</a:t>
            </a:fld>
            <a:endParaRPr lang="el-GR"/>
          </a:p>
        </p:txBody>
      </p:sp>
    </p:spTree>
    <p:extLst>
      <p:ext uri="{BB962C8B-B14F-4D97-AF65-F5344CB8AC3E}">
        <p14:creationId xmlns:p14="http://schemas.microsoft.com/office/powerpoint/2010/main" val="3050224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5E0468C-EA7A-4CF9-B354-A0ADED5E325B}"/>
              </a:ext>
            </a:extLst>
          </p:cNvPr>
          <p:cNvSpPr>
            <a:spLocks noGrp="1"/>
          </p:cNvSpPr>
          <p:nvPr>
            <p:ph type="dt" sz="half" idx="10"/>
          </p:nvPr>
        </p:nvSpPr>
        <p:spPr/>
        <p:txBody>
          <a:bodyPr/>
          <a:lstStyle/>
          <a:p>
            <a:fld id="{A9BF77E8-5A13-4DBD-8EF0-7EC97EE5FF9A}" type="datetimeFigureOut">
              <a:rPr lang="el-GR" smtClean="0"/>
              <a:t>19/12/2024</a:t>
            </a:fld>
            <a:endParaRPr lang="el-GR"/>
          </a:p>
        </p:txBody>
      </p:sp>
      <p:sp>
        <p:nvSpPr>
          <p:cNvPr id="3" name="Θέση υποσέλιδου 2">
            <a:extLst>
              <a:ext uri="{FF2B5EF4-FFF2-40B4-BE49-F238E27FC236}">
                <a16:creationId xmlns:a16="http://schemas.microsoft.com/office/drawing/2014/main" id="{062C2CFF-6627-4E32-99B6-FAEF80B06C02}"/>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1BA1C906-A1C2-4454-A1E4-944CECCC162B}"/>
              </a:ext>
            </a:extLst>
          </p:cNvPr>
          <p:cNvSpPr>
            <a:spLocks noGrp="1"/>
          </p:cNvSpPr>
          <p:nvPr>
            <p:ph type="sldNum" sz="quarter" idx="12"/>
          </p:nvPr>
        </p:nvSpPr>
        <p:spPr/>
        <p:txBody>
          <a:bodyPr/>
          <a:lstStyle/>
          <a:p>
            <a:fld id="{AEDDE6B9-7737-4F54-B93F-0FD9D5601492}" type="slidenum">
              <a:rPr lang="el-GR" smtClean="0"/>
              <a:t>‹#›</a:t>
            </a:fld>
            <a:endParaRPr lang="el-GR"/>
          </a:p>
        </p:txBody>
      </p:sp>
    </p:spTree>
    <p:extLst>
      <p:ext uri="{BB962C8B-B14F-4D97-AF65-F5344CB8AC3E}">
        <p14:creationId xmlns:p14="http://schemas.microsoft.com/office/powerpoint/2010/main" val="10285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EA2697-16F2-403B-95ED-6CD62D39813B}"/>
              </a:ext>
            </a:extLst>
          </p:cNvPr>
          <p:cNvSpPr>
            <a:spLocks noGrp="1"/>
          </p:cNvSpPr>
          <p:nvPr>
            <p:ph type="title"/>
          </p:nvPr>
        </p:nvSpPr>
        <p:spPr>
          <a:xfrm>
            <a:off x="629841" y="457200"/>
            <a:ext cx="2949178" cy="1600200"/>
          </a:xfrm>
        </p:spPr>
        <p:txBody>
          <a:bodyPr anchor="b"/>
          <a:lstStyle>
            <a:lvl1pPr>
              <a:defRPr sz="24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9B871DB-862E-4D64-BACA-0EC07AB279C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8B9B774-C239-40EE-8585-35052FA6137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F1A6811-83E3-49C5-B3F3-B2EF8D4E8180}"/>
              </a:ext>
            </a:extLst>
          </p:cNvPr>
          <p:cNvSpPr>
            <a:spLocks noGrp="1"/>
          </p:cNvSpPr>
          <p:nvPr>
            <p:ph type="dt" sz="half" idx="10"/>
          </p:nvPr>
        </p:nvSpPr>
        <p:spPr/>
        <p:txBody>
          <a:bodyPr/>
          <a:lstStyle/>
          <a:p>
            <a:fld id="{A9BF77E8-5A13-4DBD-8EF0-7EC97EE5FF9A}" type="datetimeFigureOut">
              <a:rPr lang="el-GR" smtClean="0"/>
              <a:t>19/12/2024</a:t>
            </a:fld>
            <a:endParaRPr lang="el-GR"/>
          </a:p>
        </p:txBody>
      </p:sp>
      <p:sp>
        <p:nvSpPr>
          <p:cNvPr id="6" name="Θέση υποσέλιδου 5">
            <a:extLst>
              <a:ext uri="{FF2B5EF4-FFF2-40B4-BE49-F238E27FC236}">
                <a16:creationId xmlns:a16="http://schemas.microsoft.com/office/drawing/2014/main" id="{689444EE-22C7-4ECE-95E3-F6CCC95A486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19B659F-2F36-4361-ADA1-5F66FA77AF87}"/>
              </a:ext>
            </a:extLst>
          </p:cNvPr>
          <p:cNvSpPr>
            <a:spLocks noGrp="1"/>
          </p:cNvSpPr>
          <p:nvPr>
            <p:ph type="sldNum" sz="quarter" idx="12"/>
          </p:nvPr>
        </p:nvSpPr>
        <p:spPr/>
        <p:txBody>
          <a:bodyPr/>
          <a:lstStyle/>
          <a:p>
            <a:fld id="{AEDDE6B9-7737-4F54-B93F-0FD9D5601492}" type="slidenum">
              <a:rPr lang="el-GR" smtClean="0"/>
              <a:t>‹#›</a:t>
            </a:fld>
            <a:endParaRPr lang="el-GR"/>
          </a:p>
        </p:txBody>
      </p:sp>
    </p:spTree>
    <p:extLst>
      <p:ext uri="{BB962C8B-B14F-4D97-AF65-F5344CB8AC3E}">
        <p14:creationId xmlns:p14="http://schemas.microsoft.com/office/powerpoint/2010/main" val="1114634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DA2A04-E6CC-45ED-8F36-2800C63A72F8}"/>
              </a:ext>
            </a:extLst>
          </p:cNvPr>
          <p:cNvSpPr>
            <a:spLocks noGrp="1"/>
          </p:cNvSpPr>
          <p:nvPr>
            <p:ph type="title"/>
          </p:nvPr>
        </p:nvSpPr>
        <p:spPr>
          <a:xfrm>
            <a:off x="629841" y="457200"/>
            <a:ext cx="2949178" cy="1600200"/>
          </a:xfrm>
        </p:spPr>
        <p:txBody>
          <a:bodyPr anchor="b"/>
          <a:lstStyle>
            <a:lvl1pPr>
              <a:defRPr sz="24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208255DC-6305-48D7-A740-F3323686373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Θέση κειμένου 3">
            <a:extLst>
              <a:ext uri="{FF2B5EF4-FFF2-40B4-BE49-F238E27FC236}">
                <a16:creationId xmlns:a16="http://schemas.microsoft.com/office/drawing/2014/main" id="{4477A9FC-EF22-4A72-9F03-290D7D1E933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B7DFE19-01F6-4D00-9587-35AFEA0067E4}"/>
              </a:ext>
            </a:extLst>
          </p:cNvPr>
          <p:cNvSpPr>
            <a:spLocks noGrp="1"/>
          </p:cNvSpPr>
          <p:nvPr>
            <p:ph type="dt" sz="half" idx="10"/>
          </p:nvPr>
        </p:nvSpPr>
        <p:spPr/>
        <p:txBody>
          <a:bodyPr/>
          <a:lstStyle/>
          <a:p>
            <a:fld id="{A9BF77E8-5A13-4DBD-8EF0-7EC97EE5FF9A}" type="datetimeFigureOut">
              <a:rPr lang="el-GR" smtClean="0"/>
              <a:t>19/12/2024</a:t>
            </a:fld>
            <a:endParaRPr lang="el-GR"/>
          </a:p>
        </p:txBody>
      </p:sp>
      <p:sp>
        <p:nvSpPr>
          <p:cNvPr id="6" name="Θέση υποσέλιδου 5">
            <a:extLst>
              <a:ext uri="{FF2B5EF4-FFF2-40B4-BE49-F238E27FC236}">
                <a16:creationId xmlns:a16="http://schemas.microsoft.com/office/drawing/2014/main" id="{4387E553-BFF7-4F38-9C59-E5563C548AA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75344C8-4074-4900-9C1A-35B495CC9B60}"/>
              </a:ext>
            </a:extLst>
          </p:cNvPr>
          <p:cNvSpPr>
            <a:spLocks noGrp="1"/>
          </p:cNvSpPr>
          <p:nvPr>
            <p:ph type="sldNum" sz="quarter" idx="12"/>
          </p:nvPr>
        </p:nvSpPr>
        <p:spPr/>
        <p:txBody>
          <a:bodyPr/>
          <a:lstStyle/>
          <a:p>
            <a:fld id="{AEDDE6B9-7737-4F54-B93F-0FD9D5601492}" type="slidenum">
              <a:rPr lang="el-GR" smtClean="0"/>
              <a:t>‹#›</a:t>
            </a:fld>
            <a:endParaRPr lang="el-GR"/>
          </a:p>
        </p:txBody>
      </p:sp>
    </p:spTree>
    <p:extLst>
      <p:ext uri="{BB962C8B-B14F-4D97-AF65-F5344CB8AC3E}">
        <p14:creationId xmlns:p14="http://schemas.microsoft.com/office/powerpoint/2010/main" val="1792870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89706CE-8293-4424-9647-F69DC809482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F16491B-8B90-4A23-9046-940E6536E38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77686D4-2284-49B3-8254-6D82A20E995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9BF77E8-5A13-4DBD-8EF0-7EC97EE5FF9A}" type="datetimeFigureOut">
              <a:rPr lang="el-GR" smtClean="0"/>
              <a:t>19/12/2024</a:t>
            </a:fld>
            <a:endParaRPr lang="el-GR"/>
          </a:p>
        </p:txBody>
      </p:sp>
      <p:sp>
        <p:nvSpPr>
          <p:cNvPr id="5" name="Θέση υποσέλιδου 4">
            <a:extLst>
              <a:ext uri="{FF2B5EF4-FFF2-40B4-BE49-F238E27FC236}">
                <a16:creationId xmlns:a16="http://schemas.microsoft.com/office/drawing/2014/main" id="{35DC886F-F2B6-4BBB-B5FB-5AEB95FCA2D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0F64CE65-2FE0-4297-8CD3-21921A08A7E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EDDE6B9-7737-4F54-B93F-0FD9D5601492}" type="slidenum">
              <a:rPr lang="el-GR" smtClean="0"/>
              <a:t>‹#›</a:t>
            </a:fld>
            <a:endParaRPr lang="el-GR"/>
          </a:p>
        </p:txBody>
      </p:sp>
    </p:spTree>
    <p:extLst>
      <p:ext uri="{BB962C8B-B14F-4D97-AF65-F5344CB8AC3E}">
        <p14:creationId xmlns:p14="http://schemas.microsoft.com/office/powerpoint/2010/main" val="308366856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unesco.org/new/fileadmin/MULTIMEDIA/HQ/CLT/CLT/pdf/Seoul_Agenda_EN.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A838A203-2BEA-4ECF-B0CC-9B9546E77C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98" y="0"/>
            <a:ext cx="5670306"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endParaRPr>
          </a:p>
        </p:txBody>
      </p:sp>
      <p:sp>
        <p:nvSpPr>
          <p:cNvPr id="2" name="Τίτλος 1">
            <a:extLst>
              <a:ext uri="{FF2B5EF4-FFF2-40B4-BE49-F238E27FC236}">
                <a16:creationId xmlns:a16="http://schemas.microsoft.com/office/drawing/2014/main" id="{54B7035A-BE49-190C-E35B-729A90902700}"/>
              </a:ext>
            </a:extLst>
          </p:cNvPr>
          <p:cNvSpPr>
            <a:spLocks noGrp="1"/>
          </p:cNvSpPr>
          <p:nvPr>
            <p:ph type="ctrTitle"/>
          </p:nvPr>
        </p:nvSpPr>
        <p:spPr>
          <a:xfrm>
            <a:off x="475084" y="640081"/>
            <a:ext cx="4705943" cy="3849244"/>
          </a:xfrm>
          <a:noFill/>
        </p:spPr>
        <p:txBody>
          <a:bodyPr>
            <a:normAutofit/>
          </a:bodyPr>
          <a:lstStyle/>
          <a:p>
            <a:pPr algn="l"/>
            <a:r>
              <a:rPr lang="el-GR" sz="5300" dirty="0">
                <a:solidFill>
                  <a:schemeClr val="bg1"/>
                </a:solidFill>
              </a:rPr>
              <a:t>Προάσπιση των Τεχνών στην Εκπαίδευση </a:t>
            </a:r>
          </a:p>
        </p:txBody>
      </p:sp>
      <p:sp>
        <p:nvSpPr>
          <p:cNvPr id="3" name="Υπότιτλος 2">
            <a:extLst>
              <a:ext uri="{FF2B5EF4-FFF2-40B4-BE49-F238E27FC236}">
                <a16:creationId xmlns:a16="http://schemas.microsoft.com/office/drawing/2014/main" id="{4984819E-AEAC-ECB9-04B2-E42D4D2606CE}"/>
              </a:ext>
            </a:extLst>
          </p:cNvPr>
          <p:cNvSpPr>
            <a:spLocks noGrp="1"/>
          </p:cNvSpPr>
          <p:nvPr>
            <p:ph type="subTitle" idx="1"/>
          </p:nvPr>
        </p:nvSpPr>
        <p:spPr>
          <a:xfrm>
            <a:off x="475084" y="4627755"/>
            <a:ext cx="4961012" cy="1590165"/>
          </a:xfrm>
          <a:noFill/>
        </p:spPr>
        <p:txBody>
          <a:bodyPr>
            <a:normAutofit/>
          </a:bodyPr>
          <a:lstStyle/>
          <a:p>
            <a:r>
              <a:rPr lang="el-GR" sz="2800" dirty="0">
                <a:solidFill>
                  <a:schemeClr val="accent1">
                    <a:lumMod val="20000"/>
                    <a:lumOff val="80000"/>
                  </a:schemeClr>
                </a:solidFill>
              </a:rPr>
              <a:t>Υποστηρικτικά κείμενα </a:t>
            </a:r>
          </a:p>
        </p:txBody>
      </p:sp>
      <p:pic>
        <p:nvPicPr>
          <p:cNvPr id="20" name="Picture 19">
            <a:extLst>
              <a:ext uri="{FF2B5EF4-FFF2-40B4-BE49-F238E27FC236}">
                <a16:creationId xmlns:a16="http://schemas.microsoft.com/office/drawing/2014/main" id="{30410A7D-C932-6A42-576E-AE269D383DCB}"/>
              </a:ext>
            </a:extLst>
          </p:cNvPr>
          <p:cNvPicPr>
            <a:picLocks noChangeAspect="1"/>
          </p:cNvPicPr>
          <p:nvPr/>
        </p:nvPicPr>
        <p:blipFill rotWithShape="1">
          <a:blip r:embed="rId2"/>
          <a:srcRect l="51007" r="17432"/>
          <a:stretch/>
        </p:blipFill>
        <p:spPr>
          <a:xfrm>
            <a:off x="5664708" y="10"/>
            <a:ext cx="3477006" cy="6857990"/>
          </a:xfrm>
          <a:prstGeom prst="rect">
            <a:avLst/>
          </a:prstGeom>
        </p:spPr>
      </p:pic>
    </p:spTree>
    <p:extLst>
      <p:ext uri="{BB962C8B-B14F-4D97-AF65-F5344CB8AC3E}">
        <p14:creationId xmlns:p14="http://schemas.microsoft.com/office/powerpoint/2010/main" val="439114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Τίτλος 2"/>
          <p:cNvSpPr>
            <a:spLocks noGrp="1"/>
          </p:cNvSpPr>
          <p:nvPr>
            <p:ph type="title"/>
          </p:nvPr>
        </p:nvSpPr>
        <p:spPr>
          <a:xfrm>
            <a:off x="718879" y="800392"/>
            <a:ext cx="7698523" cy="1212102"/>
          </a:xfrm>
        </p:spPr>
        <p:txBody>
          <a:bodyPr>
            <a:normAutofit/>
          </a:bodyPr>
          <a:lstStyle/>
          <a:p>
            <a:r>
              <a:rPr lang="el-GR" sz="3500">
                <a:solidFill>
                  <a:srgbClr val="FFFFFF"/>
                </a:solidFill>
              </a:rPr>
              <a:t>Η Παγκόσμια Συμμαχία με τη Διακήρυξη της  Φραγκφούρτης  καλεί: </a:t>
            </a:r>
            <a:endParaRPr lang="el-GR" sz="3500" dirty="0">
              <a:solidFill>
                <a:srgbClr val="FFFFFF"/>
              </a:solidFill>
            </a:endParaRPr>
          </a:p>
        </p:txBody>
      </p:sp>
      <p:sp>
        <p:nvSpPr>
          <p:cNvPr id="2" name="Θέση περιεχομένου 1"/>
          <p:cNvSpPr>
            <a:spLocks noGrp="1"/>
          </p:cNvSpPr>
          <p:nvPr>
            <p:ph idx="1"/>
          </p:nvPr>
        </p:nvSpPr>
        <p:spPr>
          <a:xfrm>
            <a:off x="767646" y="2234452"/>
            <a:ext cx="8227017" cy="4608512"/>
          </a:xfrm>
        </p:spPr>
        <p:txBody>
          <a:bodyPr anchor="ctr">
            <a:noAutofit/>
          </a:bodyPr>
          <a:lstStyle/>
          <a:p>
            <a:pPr marL="0" indent="0">
              <a:buNone/>
            </a:pPr>
            <a:r>
              <a:rPr lang="el-GR" sz="2000" dirty="0"/>
              <a:t>1. Οι Φορείς τα δίκτυα εκπαίδευσης στον κόσμο </a:t>
            </a:r>
            <a:r>
              <a:rPr lang="en-US" sz="2000" dirty="0"/>
              <a:t>, </a:t>
            </a:r>
            <a:r>
              <a:rPr lang="el-GR" sz="2000" dirty="0"/>
              <a:t>και οι εκπαιδευτικοί των τεχνών να αναγνωρίσουν το γεγονός ότι οι </a:t>
            </a:r>
            <a:r>
              <a:rPr lang="el-GR" sz="2000" b="1" dirty="0"/>
              <a:t>τέχνες σε όλες τις μορφές τους</a:t>
            </a:r>
          </a:p>
          <a:p>
            <a:pPr marL="0" indent="0">
              <a:buNone/>
            </a:pPr>
            <a:r>
              <a:rPr lang="el-GR" sz="2000" b="1" dirty="0"/>
              <a:t>και οι παιδαγωγοί των τεχνών παίζουν πολύ σημαντικό ρόλο στην καλλιέργεια και στην αλλαγή των ανθρώπων</a:t>
            </a:r>
            <a:endParaRPr lang="el-GR" sz="2000" b="1" u="sng" dirty="0"/>
          </a:p>
          <a:p>
            <a:pPr marL="514350" indent="-514350">
              <a:buAutoNum type="arabicPeriod"/>
            </a:pPr>
            <a:endParaRPr lang="el-GR" sz="2000" u="sng" dirty="0"/>
          </a:p>
          <a:p>
            <a:pPr marL="0" indent="0">
              <a:buNone/>
            </a:pPr>
            <a:r>
              <a:rPr lang="el-GR" sz="2000" dirty="0"/>
              <a:t>2. την UNESCO, τους ηγέτες της κοινωνίας των πολιτών και στους πολιτικούς ηγέτες, να διασφαλίσουν πόρους, αναγνωρίζοντας ότι </a:t>
            </a:r>
            <a:r>
              <a:rPr lang="el-GR" sz="2000" b="1" dirty="0"/>
              <a:t>οι τέχνες στην εκπαίδευση αποτελούν ζωτικής σημασίας πυλώνα για την καλλιέργεια και την ενίσχυση μιας κουλτούρας βιωσιμότητας στην κοινωνία, όπως αυτή αναφέρεται στους στόχους Βιώσιμης Ανάπτυξης της UNESCO</a:t>
            </a:r>
          </a:p>
          <a:p>
            <a:pPr marL="0" indent="0">
              <a:buNone/>
            </a:pPr>
            <a:endParaRPr lang="el-GR" sz="2000" dirty="0"/>
          </a:p>
          <a:p>
            <a:pPr marL="0" indent="0">
              <a:buNone/>
            </a:pPr>
            <a:endParaRPr lang="el-GR" sz="2000" dirty="0"/>
          </a:p>
        </p:txBody>
      </p:sp>
    </p:spTree>
    <p:extLst>
      <p:ext uri="{BB962C8B-B14F-4D97-AF65-F5344CB8AC3E}">
        <p14:creationId xmlns:p14="http://schemas.microsoft.com/office/powerpoint/2010/main" val="1856025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Rectangle 32">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Τίτλος 2"/>
          <p:cNvSpPr>
            <a:spLocks noGrp="1"/>
          </p:cNvSpPr>
          <p:nvPr>
            <p:ph type="title"/>
          </p:nvPr>
        </p:nvSpPr>
        <p:spPr>
          <a:xfrm>
            <a:off x="743364" y="837744"/>
            <a:ext cx="7698523" cy="1212102"/>
          </a:xfrm>
        </p:spPr>
        <p:txBody>
          <a:bodyPr>
            <a:normAutofit/>
          </a:bodyPr>
          <a:lstStyle/>
          <a:p>
            <a:endParaRPr lang="el-GR" sz="3500" dirty="0">
              <a:solidFill>
                <a:srgbClr val="FFFFFF"/>
              </a:solidFill>
            </a:endParaRPr>
          </a:p>
        </p:txBody>
      </p:sp>
      <p:sp>
        <p:nvSpPr>
          <p:cNvPr id="2" name="Θέση περιεχομένου 1"/>
          <p:cNvSpPr>
            <a:spLocks noGrp="1"/>
          </p:cNvSpPr>
          <p:nvPr>
            <p:ph idx="1"/>
          </p:nvPr>
        </p:nvSpPr>
        <p:spPr>
          <a:xfrm>
            <a:off x="1015704" y="2354089"/>
            <a:ext cx="8004684" cy="4315271"/>
          </a:xfrm>
        </p:spPr>
        <p:txBody>
          <a:bodyPr anchor="ctr">
            <a:normAutofit fontScale="55000" lnSpcReduction="20000"/>
          </a:bodyPr>
          <a:lstStyle/>
          <a:p>
            <a:pPr marL="0" indent="0">
              <a:buNone/>
            </a:pPr>
            <a:r>
              <a:rPr lang="el-GR" sz="4500" dirty="0"/>
              <a:t>3. </a:t>
            </a:r>
            <a:r>
              <a:rPr lang="el-GR" sz="4500" b="1" dirty="0"/>
              <a:t>τους παιδαγωγούς των τεχνών και όλους τους εκπαιδευτικούς, να συνεργαστούν </a:t>
            </a:r>
            <a:r>
              <a:rPr lang="el-GR" sz="4500" dirty="0"/>
              <a:t>με κυβερνητικούς φορείς, με την κοινωνία των πολιτών, με επαγγελματικές ενώσεις και κοινότητες, για να εκπονήσουν συγκεκριμένα σχέδια δράσης, που συμβάλλουν στην</a:t>
            </a:r>
          </a:p>
          <a:p>
            <a:pPr marL="0" indent="0">
              <a:buNone/>
            </a:pPr>
            <a:r>
              <a:rPr lang="el-GR" sz="4500" dirty="0"/>
              <a:t>υλοποίηση των στόχων Βιώσιμης Ανάπτυξης της UNESCO, </a:t>
            </a:r>
          </a:p>
          <a:p>
            <a:pPr marL="0" indent="0">
              <a:buNone/>
            </a:pPr>
            <a:r>
              <a:rPr lang="el-GR" sz="4500" dirty="0"/>
              <a:t>Η Διακήρυξη της Φρανκφούρτης χαιρετίζει τις εξαιρετικές </a:t>
            </a:r>
            <a:r>
              <a:rPr lang="el-GR" sz="4500" b="1" dirty="0"/>
              <a:t>καλλιτεχνικές παραστάσεις των κινημάτων για την κλιματική αλλαγή, </a:t>
            </a:r>
            <a:r>
              <a:rPr lang="el-GR" sz="4500" dirty="0"/>
              <a:t>που συντονίζονται από παιδιά και νέους σε όλον τον κόσμο. Υποστηρίζει ότι οι τέχνες στην εκπαίδευση είναι καθολικό δικαίωμα που οδηγεί στην ανάπτυξη ενός προτύπου αλληλεγγύης, συνεργασίας και ευζωίας.</a:t>
            </a:r>
          </a:p>
          <a:p>
            <a:pPr marL="0" indent="0">
              <a:buNone/>
            </a:pPr>
            <a:r>
              <a:rPr lang="en-US" sz="2400" dirty="0"/>
              <a:t> </a:t>
            </a:r>
            <a:endParaRPr lang="el-GR" dirty="0"/>
          </a:p>
          <a:p>
            <a:endParaRPr lang="el-GR" dirty="0"/>
          </a:p>
        </p:txBody>
      </p:sp>
    </p:spTree>
    <p:extLst>
      <p:ext uri="{BB962C8B-B14F-4D97-AF65-F5344CB8AC3E}">
        <p14:creationId xmlns:p14="http://schemas.microsoft.com/office/powerpoint/2010/main" val="4076563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Τίτλος 2"/>
          <p:cNvSpPr>
            <a:spLocks noGrp="1"/>
          </p:cNvSpPr>
          <p:nvPr>
            <p:ph type="title"/>
          </p:nvPr>
        </p:nvSpPr>
        <p:spPr>
          <a:xfrm>
            <a:off x="718879" y="800392"/>
            <a:ext cx="7698523" cy="1212102"/>
          </a:xfrm>
        </p:spPr>
        <p:txBody>
          <a:bodyPr>
            <a:normAutofit/>
          </a:bodyPr>
          <a:lstStyle/>
          <a:p>
            <a:r>
              <a:rPr lang="el-GR" sz="3500" dirty="0">
                <a:solidFill>
                  <a:srgbClr val="FFFFFF"/>
                </a:solidFill>
              </a:rPr>
              <a:t>Διακήρυξη της Φρανκφούρτης </a:t>
            </a:r>
          </a:p>
        </p:txBody>
      </p:sp>
      <p:sp>
        <p:nvSpPr>
          <p:cNvPr id="2" name="Θέση περιεχομένου 1"/>
          <p:cNvSpPr>
            <a:spLocks noGrp="1"/>
          </p:cNvSpPr>
          <p:nvPr>
            <p:ph idx="1"/>
          </p:nvPr>
        </p:nvSpPr>
        <p:spPr>
          <a:xfrm>
            <a:off x="839491" y="2490435"/>
            <a:ext cx="7281746" cy="3567173"/>
          </a:xfrm>
        </p:spPr>
        <p:txBody>
          <a:bodyPr anchor="ctr">
            <a:normAutofit fontScale="92500" lnSpcReduction="20000"/>
          </a:bodyPr>
          <a:lstStyle/>
          <a:p>
            <a:pPr lvl="0">
              <a:buClr>
                <a:srgbClr val="4584D3"/>
              </a:buClr>
            </a:pPr>
            <a:endParaRPr lang="el-GR" sz="3200" dirty="0"/>
          </a:p>
          <a:p>
            <a:pPr lvl="0">
              <a:buClr>
                <a:srgbClr val="4584D3"/>
              </a:buClr>
            </a:pPr>
            <a:r>
              <a:rPr lang="en-US" sz="3200" dirty="0"/>
              <a:t>4. </a:t>
            </a:r>
            <a:r>
              <a:rPr lang="el-GR" sz="3200" dirty="0"/>
              <a:t>Η </a:t>
            </a:r>
            <a:r>
              <a:rPr lang="en-US" sz="3200" dirty="0"/>
              <a:t>UNESCO </a:t>
            </a:r>
            <a:r>
              <a:rPr lang="el-GR" sz="3200" dirty="0"/>
              <a:t>να συνεχίσει και να εντείνει την συνηγορία για την εφαρμογή της Ατζέντας της Σεούλ, σε τοπικές, εθνικές και διεθνείς συναντήσεις,</a:t>
            </a:r>
          </a:p>
          <a:p>
            <a:pPr lvl="0">
              <a:buClr>
                <a:srgbClr val="4584D3"/>
              </a:buClr>
            </a:pPr>
            <a:r>
              <a:rPr lang="en-US" sz="3200" dirty="0"/>
              <a:t>5. </a:t>
            </a:r>
            <a:r>
              <a:rPr lang="el-GR" sz="3200" dirty="0"/>
              <a:t>Η </a:t>
            </a:r>
            <a:r>
              <a:rPr lang="en-US" sz="3200" dirty="0"/>
              <a:t>UNESCO </a:t>
            </a:r>
            <a:r>
              <a:rPr lang="el-GR" sz="3200" dirty="0"/>
              <a:t>να αξιολογήσει την πρόοδο που έχουν σημειώσει όλα τα κράτη-μέλη,</a:t>
            </a:r>
          </a:p>
          <a:p>
            <a:pPr marL="0" lvl="0" indent="0">
              <a:buClr>
                <a:srgbClr val="4584D3"/>
              </a:buClr>
              <a:buNone/>
            </a:pPr>
            <a:r>
              <a:rPr lang="el-GR" sz="3200" dirty="0"/>
              <a:t>όσο αφορά τις τέχνες στην εκπαίδευση, σύμφωνα με την Ατζέντα της Σεούλ</a:t>
            </a:r>
          </a:p>
          <a:p>
            <a:pPr lvl="0">
              <a:buClr>
                <a:srgbClr val="4584D3"/>
              </a:buClr>
            </a:pPr>
            <a:endParaRPr lang="el-GR" sz="3200" dirty="0"/>
          </a:p>
          <a:p>
            <a:pPr lvl="0">
              <a:buClr>
                <a:srgbClr val="4584D3"/>
              </a:buClr>
            </a:pPr>
            <a:endParaRPr lang="el-GR" sz="1600" dirty="0"/>
          </a:p>
        </p:txBody>
      </p:sp>
    </p:spTree>
    <p:extLst>
      <p:ext uri="{BB962C8B-B14F-4D97-AF65-F5344CB8AC3E}">
        <p14:creationId xmlns:p14="http://schemas.microsoft.com/office/powerpoint/2010/main" val="4171949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B95BFE-9D79-E35C-8AC2-DD1D9E699FAA}"/>
              </a:ext>
            </a:extLst>
          </p:cNvPr>
          <p:cNvSpPr>
            <a:spLocks noGrp="1"/>
          </p:cNvSpPr>
          <p:nvPr>
            <p:ph type="title"/>
          </p:nvPr>
        </p:nvSpPr>
        <p:spPr/>
        <p:txBody>
          <a:bodyPr/>
          <a:lstStyle/>
          <a:p>
            <a:r>
              <a:rPr lang="en-GB" dirty="0"/>
              <a:t>WAAE  </a:t>
            </a:r>
            <a:r>
              <a:rPr lang="el-GR" dirty="0"/>
              <a:t>Σύνοδος Κορυφής Παγκόσμιας Συμμαχίας για τις Τέχνες στην Εκπαίδευση</a:t>
            </a:r>
          </a:p>
        </p:txBody>
      </p:sp>
      <p:sp>
        <p:nvSpPr>
          <p:cNvPr id="3" name="Θέση περιεχομένου 2">
            <a:extLst>
              <a:ext uri="{FF2B5EF4-FFF2-40B4-BE49-F238E27FC236}">
                <a16:creationId xmlns:a16="http://schemas.microsoft.com/office/drawing/2014/main" id="{02411D93-64F0-A2CD-B4CE-BB8BC388BBAB}"/>
              </a:ext>
            </a:extLst>
          </p:cNvPr>
          <p:cNvSpPr>
            <a:spLocks noGrp="1"/>
          </p:cNvSpPr>
          <p:nvPr>
            <p:ph idx="1"/>
          </p:nvPr>
        </p:nvSpPr>
        <p:spPr/>
        <p:txBody>
          <a:bodyPr>
            <a:normAutofit/>
          </a:bodyPr>
          <a:lstStyle/>
          <a:p>
            <a:r>
              <a:rPr lang="el-GR" sz="2400" dirty="0"/>
              <a:t>Αθήνα 2024</a:t>
            </a:r>
          </a:p>
          <a:p>
            <a:r>
              <a:rPr lang="el-GR" sz="2400" dirty="0"/>
              <a:t>Τμήμα Θεατρικών Σπουδών, Τμήμα Μουσικών Σπουδών ΕΚΠΑ </a:t>
            </a:r>
          </a:p>
          <a:p>
            <a:r>
              <a:rPr lang="el-GR" sz="2400" dirty="0"/>
              <a:t>Παιδαγωγικά Τμήματα ΕΚΠΑ </a:t>
            </a:r>
          </a:p>
          <a:p>
            <a:endParaRPr lang="el-GR" sz="2400" dirty="0"/>
          </a:p>
          <a:p>
            <a:r>
              <a:rPr lang="el-GR" sz="2400" dirty="0"/>
              <a:t>400 Σύνεδροι</a:t>
            </a:r>
          </a:p>
          <a:p>
            <a:endParaRPr lang="el-GR" sz="2400" dirty="0"/>
          </a:p>
          <a:p>
            <a:endParaRPr lang="el-GR" sz="2400" dirty="0"/>
          </a:p>
          <a:p>
            <a:r>
              <a:rPr lang="el-GR" sz="2400" dirty="0"/>
              <a:t>Αναμένεται η έκδοση Μανιφέστου για τις Τέχνες στην Εκπαίδευση </a:t>
            </a:r>
          </a:p>
        </p:txBody>
      </p:sp>
      <mc:AlternateContent xmlns:mc="http://schemas.openxmlformats.org/markup-compatibility/2006">
        <mc:Choice xmlns:pslz="http://schemas.microsoft.com/office/powerpoint/2016/slidezoom" Requires="pslz">
          <p:graphicFrame>
            <p:nvGraphicFramePr>
              <p:cNvPr id="5" name="Ζουμ διαφάνειας 4">
                <a:extLst>
                  <a:ext uri="{FF2B5EF4-FFF2-40B4-BE49-F238E27FC236}">
                    <a16:creationId xmlns:a16="http://schemas.microsoft.com/office/drawing/2014/main" id="{3F18411B-E329-556C-FA30-646B6AC9366B}"/>
                  </a:ext>
                </a:extLst>
              </p:cNvPr>
              <p:cNvGraphicFramePr>
                <a:graphicFrameLocks noChangeAspect="1"/>
              </p:cNvGraphicFramePr>
              <p:nvPr>
                <p:extLst>
                  <p:ext uri="{D42A27DB-BD31-4B8C-83A1-F6EECF244321}">
                    <p14:modId xmlns:p14="http://schemas.microsoft.com/office/powerpoint/2010/main" val="924283852"/>
                  </p:ext>
                </p:extLst>
              </p:nvPr>
            </p:nvGraphicFramePr>
            <p:xfrm>
              <a:off x="-2124744" y="4462463"/>
              <a:ext cx="2286000" cy="1714500"/>
            </p:xfrm>
            <a:graphic>
              <a:graphicData uri="http://schemas.microsoft.com/office/powerpoint/2016/slidezoom">
                <pslz:sldZm>
                  <pslz:sldZmObj sldId="263" cId="4171949166">
                    <pslz:zmPr id="{DBBFB79E-639C-4412-BD04-F810E0CDC88E}"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p:pic>
            <p:nvPicPr>
              <p:cNvPr id="5" name="Ζουμ διαφάνειας 4">
                <a:hlinkClick r:id="rId3" action="ppaction://hlinksldjump"/>
                <a:extLst>
                  <a:ext uri="{FF2B5EF4-FFF2-40B4-BE49-F238E27FC236}">
                    <a16:creationId xmlns:a16="http://schemas.microsoft.com/office/drawing/2014/main" id="{3F18411B-E329-556C-FA30-646B6AC9366B}"/>
                  </a:ext>
                </a:extLst>
              </p:cNvPr>
              <p:cNvPicPr>
                <a:picLocks noGrp="1" noRot="1" noChangeAspect="1" noMove="1" noResize="1" noEditPoints="1" noAdjustHandles="1" noChangeArrowheads="1" noChangeShapeType="1"/>
              </p:cNvPicPr>
              <p:nvPr/>
            </p:nvPicPr>
            <p:blipFill>
              <a:blip r:embed="rId2"/>
              <a:stretch>
                <a:fillRect/>
              </a:stretch>
            </p:blipFill>
            <p:spPr>
              <a:xfrm>
                <a:off x="-2124744" y="4462463"/>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3927101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endParaRPr lang="el-GR" dirty="0"/>
          </a:p>
        </p:txBody>
      </p:sp>
      <p:sp>
        <p:nvSpPr>
          <p:cNvPr id="2" name="Θέση περιεχομένου 1"/>
          <p:cNvSpPr>
            <a:spLocks noGrp="1"/>
          </p:cNvSpPr>
          <p:nvPr>
            <p:ph idx="1"/>
          </p:nvPr>
        </p:nvSpPr>
        <p:spPr>
          <a:noFill/>
        </p:spPr>
        <p:txBody>
          <a:bodyPr/>
          <a:lstStyle/>
          <a:p>
            <a:r>
              <a:rPr lang="en-US" dirty="0"/>
              <a:t>World Alliance for Arts Education – WAAE (2019) The Frankfurt Declaration for Arts Education. </a:t>
            </a:r>
            <a:r>
              <a:rPr lang="en-US" dirty="0" err="1"/>
              <a:t>Φρ</a:t>
            </a:r>
            <a:r>
              <a:rPr lang="en-US" dirty="0"/>
              <a:t>ανκούρτη</a:t>
            </a:r>
            <a:r>
              <a:rPr lang="el-GR" dirty="0"/>
              <a:t> -</a:t>
            </a:r>
            <a:r>
              <a:rPr lang="en-US" dirty="0"/>
              <a:t>https://theatroedu.gr/Portals/0/main/images/stories/files/</a:t>
            </a:r>
            <a:r>
              <a:rPr lang="en-US" dirty="0" err="1"/>
              <a:t>PangImera</a:t>
            </a:r>
            <a:r>
              <a:rPr lang="en-US" dirty="0"/>
              <a:t>/2020/%CE%94%CE%B9%CE%B1%CE%BA%CE%AE%CF%81%CF%85%CE%BE%CE%B7%20%CF%84%CE%B7%CF%82%20%CE%A6%CF%81%CE%B1%CE%B3%CE%BA%CF%86%CE%BF%CF%8D%CF%81%CF%84%CE%B7%CF%82%20_%20WAAE%20(2019)_%CE%BC%CF%84%CF%86%CF%81.%20%CE%B5%CE%BB..pdf?ver=7-rtjpmYYt20ok0RrX2XHw%3d%3d</a:t>
            </a:r>
            <a:r>
              <a:rPr lang="el-GR" dirty="0"/>
              <a:t> </a:t>
            </a:r>
          </a:p>
          <a:p>
            <a:r>
              <a:rPr lang="en-GB" dirty="0">
                <a:hlinkClick r:id="rId2"/>
              </a:rPr>
              <a:t>http://www.unesco.org/new/fileadmin/MULTIMEDIA/HQ/CLT/CLT/pdf/Seoul_Agenda_EN.pdf</a:t>
            </a:r>
            <a:endParaRPr lang="el-GR" dirty="0"/>
          </a:p>
        </p:txBody>
      </p:sp>
    </p:spTree>
    <p:extLst>
      <p:ext uri="{BB962C8B-B14F-4D97-AF65-F5344CB8AC3E}">
        <p14:creationId xmlns:p14="http://schemas.microsoft.com/office/powerpoint/2010/main" val="2691510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Τίτλος 2"/>
          <p:cNvSpPr>
            <a:spLocks noGrp="1"/>
          </p:cNvSpPr>
          <p:nvPr>
            <p:ph type="title"/>
          </p:nvPr>
        </p:nvSpPr>
        <p:spPr>
          <a:xfrm>
            <a:off x="1037673" y="348865"/>
            <a:ext cx="7288583" cy="1576446"/>
          </a:xfrm>
        </p:spPr>
        <p:txBody>
          <a:bodyPr anchor="ctr">
            <a:normAutofit/>
          </a:bodyPr>
          <a:lstStyle/>
          <a:p>
            <a:r>
              <a:rPr lang="el-GR" sz="2700">
                <a:solidFill>
                  <a:srgbClr val="FFFFFF"/>
                </a:solidFill>
                <a:latin typeface="Cambria" pitchFamily="18" charset="0"/>
                <a:ea typeface="Arial"/>
              </a:rPr>
              <a:t>Ατζέντα της Σεούλ : Στόχοι για την Ανάπτυξη των Τεχνών στην Εκπαίδευση</a:t>
            </a:r>
            <a:br>
              <a:rPr lang="el-GR" sz="2700">
                <a:solidFill>
                  <a:srgbClr val="FFFFFF"/>
                </a:solidFill>
                <a:latin typeface="Cambria" pitchFamily="18" charset="0"/>
                <a:ea typeface="Arial"/>
              </a:rPr>
            </a:br>
            <a:r>
              <a:rPr lang="el-GR" sz="2700">
                <a:solidFill>
                  <a:srgbClr val="FFFFFF"/>
                </a:solidFill>
                <a:latin typeface="Cambria" pitchFamily="18" charset="0"/>
                <a:ea typeface="Arial"/>
              </a:rPr>
              <a:t> </a:t>
            </a:r>
            <a:r>
              <a:rPr lang="el-GR" sz="2700" i="1">
                <a:solidFill>
                  <a:srgbClr val="FFFFFF"/>
                </a:solidFill>
                <a:latin typeface="Cambria" pitchFamily="18" charset="0"/>
                <a:ea typeface="Arial"/>
              </a:rPr>
              <a:t>The Seoul Agenda: Goals for the Development of Arts Education</a:t>
            </a:r>
            <a:endParaRPr lang="el-GR" sz="2700">
              <a:solidFill>
                <a:srgbClr val="FFFFFF"/>
              </a:solidFill>
            </a:endParaRPr>
          </a:p>
        </p:txBody>
      </p:sp>
      <p:graphicFrame>
        <p:nvGraphicFramePr>
          <p:cNvPr id="42" name="Θέση περιεχομένου 1">
            <a:extLst>
              <a:ext uri="{FF2B5EF4-FFF2-40B4-BE49-F238E27FC236}">
                <a16:creationId xmlns:a16="http://schemas.microsoft.com/office/drawing/2014/main" id="{4A3065AF-EB6B-E68E-86C3-BBB302A385FB}"/>
              </a:ext>
            </a:extLst>
          </p:cNvPr>
          <p:cNvGraphicFramePr>
            <a:graphicFrameLocks noGrp="1"/>
          </p:cNvGraphicFramePr>
          <p:nvPr>
            <p:ph idx="1"/>
            <p:extLst>
              <p:ext uri="{D42A27DB-BD31-4B8C-83A1-F6EECF244321}">
                <p14:modId xmlns:p14="http://schemas.microsoft.com/office/powerpoint/2010/main" val="2028818011"/>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2008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199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Τίτλος 2"/>
          <p:cNvSpPr>
            <a:spLocks noGrp="1"/>
          </p:cNvSpPr>
          <p:nvPr>
            <p:ph type="title"/>
          </p:nvPr>
        </p:nvSpPr>
        <p:spPr>
          <a:xfrm>
            <a:off x="393555" y="620392"/>
            <a:ext cx="2856201" cy="5504688"/>
          </a:xfrm>
        </p:spPr>
        <p:txBody>
          <a:bodyPr>
            <a:normAutofit/>
          </a:bodyPr>
          <a:lstStyle/>
          <a:p>
            <a:r>
              <a:rPr lang="el-GR" sz="5200">
                <a:solidFill>
                  <a:schemeClr val="bg1"/>
                </a:solidFill>
              </a:rPr>
              <a:t>Στόχοι της Ατζέντας της Σεούλ</a:t>
            </a:r>
          </a:p>
        </p:txBody>
      </p:sp>
      <p:graphicFrame>
        <p:nvGraphicFramePr>
          <p:cNvPr id="20" name="Θέση περιεχομένου 1">
            <a:extLst>
              <a:ext uri="{FF2B5EF4-FFF2-40B4-BE49-F238E27FC236}">
                <a16:creationId xmlns:a16="http://schemas.microsoft.com/office/drawing/2014/main" id="{21C02FD0-AB5C-EE1A-EA03-7C5C86528BDC}"/>
              </a:ext>
            </a:extLst>
          </p:cNvPr>
          <p:cNvGraphicFramePr>
            <a:graphicFrameLocks noGrp="1"/>
          </p:cNvGraphicFramePr>
          <p:nvPr>
            <p:ph idx="1"/>
            <p:extLst>
              <p:ext uri="{D42A27DB-BD31-4B8C-83A1-F6EECF244321}">
                <p14:modId xmlns:p14="http://schemas.microsoft.com/office/powerpoint/2010/main" val="3700982490"/>
              </p:ext>
            </p:extLst>
          </p:nvPr>
        </p:nvGraphicFramePr>
        <p:xfrm>
          <a:off x="4101291"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0795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86187"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p:cNvSpPr>
            <a:spLocks noGrp="1"/>
          </p:cNvSpPr>
          <p:nvPr>
            <p:ph type="title"/>
          </p:nvPr>
        </p:nvSpPr>
        <p:spPr>
          <a:xfrm>
            <a:off x="628650" y="624568"/>
            <a:ext cx="2824842" cy="5412920"/>
          </a:xfrm>
        </p:spPr>
        <p:txBody>
          <a:bodyPr>
            <a:normAutofit/>
          </a:bodyPr>
          <a:lstStyle/>
          <a:p>
            <a:r>
              <a:rPr lang="el-GR">
                <a:solidFill>
                  <a:srgbClr val="FFFFFF"/>
                </a:solidFill>
              </a:rPr>
              <a:t>Επιχειρήματα</a:t>
            </a:r>
          </a:p>
        </p:txBody>
      </p:sp>
      <p:sp>
        <p:nvSpPr>
          <p:cNvPr id="3" name="Θέση περιεχομένου 2"/>
          <p:cNvSpPr>
            <a:spLocks noGrp="1"/>
          </p:cNvSpPr>
          <p:nvPr>
            <p:ph idx="1"/>
          </p:nvPr>
        </p:nvSpPr>
        <p:spPr>
          <a:xfrm>
            <a:off x="4200525" y="624568"/>
            <a:ext cx="4314823" cy="5412920"/>
          </a:xfrm>
        </p:spPr>
        <p:txBody>
          <a:bodyPr anchor="ctr">
            <a:normAutofit/>
          </a:bodyPr>
          <a:lstStyle/>
          <a:p>
            <a:pPr indent="450215">
              <a:spcAft>
                <a:spcPts val="0"/>
              </a:spcAft>
            </a:pPr>
            <a:r>
              <a:rPr lang="el-GR" dirty="0">
                <a:effectLst/>
                <a:latin typeface="Times New Roman"/>
                <a:ea typeface="Calibri"/>
              </a:rPr>
              <a:t>Το Άρθρο 31 της Σύμβασης για τα Δικαιώματα του Παιδιού προβλέπει: «Τα συμβαλλόμενα κράτη σέβονται και προάγουν το </a:t>
            </a:r>
            <a:r>
              <a:rPr lang="el-GR" b="1" dirty="0">
                <a:effectLst/>
                <a:latin typeface="Times New Roman"/>
                <a:ea typeface="Calibri"/>
              </a:rPr>
              <a:t>δικαίωμα του παιδιού να συμμετέχει πλήρως στην πολιτιστική και καλλιτεχνική ζωή</a:t>
            </a:r>
            <a:r>
              <a:rPr lang="el-GR" dirty="0">
                <a:effectLst/>
                <a:latin typeface="Times New Roman"/>
                <a:ea typeface="Calibri"/>
              </a:rPr>
              <a:t> και ενθαρρύνουν την προσφορά κατάλληλων και ίσων ευκαιριών για πολιτιστικές, καλλιτεχνικές και ψυχαγωγικές δραστηριότητες και για δραστηριότητες ελεύθερου χρόνου».</a:t>
            </a:r>
          </a:p>
          <a:p>
            <a:endParaRPr lang="el-GR" dirty="0"/>
          </a:p>
        </p:txBody>
      </p:sp>
    </p:spTree>
    <p:extLst>
      <p:ext uri="{BB962C8B-B14F-4D97-AF65-F5344CB8AC3E}">
        <p14:creationId xmlns:p14="http://schemas.microsoft.com/office/powerpoint/2010/main" val="2458152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86187"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p:cNvSpPr>
            <a:spLocks noGrp="1"/>
          </p:cNvSpPr>
          <p:nvPr>
            <p:ph type="title"/>
          </p:nvPr>
        </p:nvSpPr>
        <p:spPr>
          <a:xfrm>
            <a:off x="628650" y="624568"/>
            <a:ext cx="2824842" cy="5412920"/>
          </a:xfrm>
        </p:spPr>
        <p:txBody>
          <a:bodyPr>
            <a:normAutofit/>
          </a:bodyPr>
          <a:lstStyle/>
          <a:p>
            <a:r>
              <a:rPr lang="el-GR">
                <a:solidFill>
                  <a:srgbClr val="FFFFFF"/>
                </a:solidFill>
              </a:rPr>
              <a:t>Επιχειρήματα</a:t>
            </a:r>
          </a:p>
        </p:txBody>
      </p:sp>
      <p:sp>
        <p:nvSpPr>
          <p:cNvPr id="3" name="Θέση περιεχομένου 2"/>
          <p:cNvSpPr>
            <a:spLocks noGrp="1"/>
          </p:cNvSpPr>
          <p:nvPr>
            <p:ph idx="1"/>
          </p:nvPr>
        </p:nvSpPr>
        <p:spPr>
          <a:xfrm>
            <a:off x="4200525" y="624568"/>
            <a:ext cx="4314823" cy="5412920"/>
          </a:xfrm>
        </p:spPr>
        <p:txBody>
          <a:bodyPr anchor="ctr">
            <a:normAutofit/>
          </a:bodyPr>
          <a:lstStyle/>
          <a:p>
            <a:r>
              <a:rPr lang="el-GR" sz="2400" dirty="0">
                <a:effectLst/>
                <a:latin typeface="Times New Roman"/>
                <a:ea typeface="Calibri"/>
              </a:rPr>
              <a:t>Σύμφωνα με το Άρθρο 27 της Οικουμενικής Διακήρυξης για τα Ανθρώπινα Δικαιώματα, «Καθένας έχει το δικαίωμα να συμμετέχει ελεύθερα στην πνευματική ζωή της κοινότητας, να απολαμβάνει τις καλές τέχνες και να μετέχει στην επιστημονική πρόοδο και στα αγαθά της». </a:t>
            </a:r>
          </a:p>
          <a:p>
            <a:endParaRPr lang="el-GR" dirty="0"/>
          </a:p>
        </p:txBody>
      </p:sp>
    </p:spTree>
    <p:extLst>
      <p:ext uri="{BB962C8B-B14F-4D97-AF65-F5344CB8AC3E}">
        <p14:creationId xmlns:p14="http://schemas.microsoft.com/office/powerpoint/2010/main" val="3162126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930334"/>
            <a:ext cx="7920880" cy="273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Τίτλος 10"/>
          <p:cNvSpPr>
            <a:spLocks noGrp="1"/>
          </p:cNvSpPr>
          <p:nvPr>
            <p:ph type="title"/>
          </p:nvPr>
        </p:nvSpPr>
        <p:spPr>
          <a:xfrm>
            <a:off x="611560" y="1628800"/>
            <a:ext cx="8208912" cy="2301534"/>
          </a:xfrm>
        </p:spPr>
        <p:txBody>
          <a:bodyPr>
            <a:normAutofit fontScale="90000"/>
          </a:bodyPr>
          <a:lstStyle/>
          <a:p>
            <a:pPr algn="l"/>
            <a:r>
              <a:rPr lang="el-GR" dirty="0"/>
              <a:t>Ενώσεις που συμμετέχουν:</a:t>
            </a:r>
            <a:br>
              <a:rPr lang="el-GR" dirty="0"/>
            </a:br>
            <a:r>
              <a:rPr lang="el-GR" sz="2400" b="1" dirty="0">
                <a:solidFill>
                  <a:schemeClr val="accent5">
                    <a:lumMod val="75000"/>
                  </a:schemeClr>
                </a:solidFill>
                <a:latin typeface="Arial"/>
                <a:ea typeface="Arial"/>
              </a:rPr>
              <a:t>WDA - </a:t>
            </a:r>
            <a:r>
              <a:rPr lang="el-GR" sz="2400" b="1" i="1" dirty="0">
                <a:solidFill>
                  <a:schemeClr val="accent5">
                    <a:lumMod val="75000"/>
                  </a:schemeClr>
                </a:solidFill>
                <a:latin typeface="Arial"/>
                <a:ea typeface="Arial"/>
              </a:rPr>
              <a:t>World </a:t>
            </a:r>
            <a:r>
              <a:rPr lang="el-GR" sz="2400" b="1" i="1" dirty="0" err="1">
                <a:solidFill>
                  <a:schemeClr val="accent5">
                    <a:lumMod val="75000"/>
                  </a:schemeClr>
                </a:solidFill>
                <a:latin typeface="Arial"/>
                <a:ea typeface="Arial"/>
              </a:rPr>
              <a:t>Dance</a:t>
            </a:r>
            <a:r>
              <a:rPr lang="el-GR" sz="2400" b="1" i="1" dirty="0">
                <a:solidFill>
                  <a:schemeClr val="accent5">
                    <a:lumMod val="75000"/>
                  </a:schemeClr>
                </a:solidFill>
                <a:latin typeface="Arial"/>
                <a:ea typeface="Arial"/>
              </a:rPr>
              <a:t> </a:t>
            </a:r>
            <a:r>
              <a:rPr lang="el-GR" sz="2400" b="1" i="1" dirty="0" err="1">
                <a:solidFill>
                  <a:schemeClr val="accent5">
                    <a:lumMod val="75000"/>
                  </a:schemeClr>
                </a:solidFill>
                <a:latin typeface="Arial"/>
                <a:ea typeface="Arial"/>
              </a:rPr>
              <a:t>Alliance</a:t>
            </a:r>
            <a:r>
              <a:rPr lang="el-GR" sz="2400" b="1" dirty="0">
                <a:solidFill>
                  <a:schemeClr val="accent5">
                    <a:lumMod val="75000"/>
                  </a:schemeClr>
                </a:solidFill>
                <a:latin typeface="Arial"/>
                <a:ea typeface="Arial"/>
              </a:rPr>
              <a:t>,</a:t>
            </a:r>
            <a:br>
              <a:rPr lang="el-GR" sz="2400" b="1" dirty="0">
                <a:solidFill>
                  <a:schemeClr val="accent5">
                    <a:lumMod val="75000"/>
                  </a:schemeClr>
                </a:solidFill>
                <a:latin typeface="Arial"/>
                <a:ea typeface="Arial"/>
              </a:rPr>
            </a:br>
            <a:r>
              <a:rPr lang="el-GR" sz="2400" b="1" dirty="0">
                <a:solidFill>
                  <a:schemeClr val="accent5">
                    <a:lumMod val="75000"/>
                  </a:schemeClr>
                </a:solidFill>
                <a:latin typeface="Arial"/>
                <a:ea typeface="Arial"/>
              </a:rPr>
              <a:t>IDEA - </a:t>
            </a:r>
            <a:r>
              <a:rPr lang="el-GR" sz="2400" b="1" i="1" dirty="0">
                <a:solidFill>
                  <a:schemeClr val="accent5">
                    <a:lumMod val="75000"/>
                  </a:schemeClr>
                </a:solidFill>
                <a:latin typeface="Arial"/>
                <a:ea typeface="Arial"/>
              </a:rPr>
              <a:t>International </a:t>
            </a:r>
            <a:r>
              <a:rPr lang="el-GR" sz="2400" b="1" i="1" dirty="0" err="1">
                <a:solidFill>
                  <a:schemeClr val="accent5">
                    <a:lumMod val="75000"/>
                  </a:schemeClr>
                </a:solidFill>
                <a:latin typeface="Arial"/>
                <a:ea typeface="Arial"/>
              </a:rPr>
              <a:t>Drama</a:t>
            </a:r>
            <a:r>
              <a:rPr lang="el-GR" sz="2400" b="1" i="1" dirty="0">
                <a:solidFill>
                  <a:schemeClr val="accent5">
                    <a:lumMod val="75000"/>
                  </a:schemeClr>
                </a:solidFill>
                <a:latin typeface="Arial"/>
                <a:ea typeface="Arial"/>
              </a:rPr>
              <a:t>/</a:t>
            </a:r>
            <a:r>
              <a:rPr lang="el-GR" sz="2400" b="1" i="1" dirty="0" err="1">
                <a:solidFill>
                  <a:schemeClr val="accent5">
                    <a:lumMod val="75000"/>
                  </a:schemeClr>
                </a:solidFill>
                <a:latin typeface="Arial"/>
                <a:ea typeface="Arial"/>
              </a:rPr>
              <a:t>Theatre</a:t>
            </a:r>
            <a:r>
              <a:rPr lang="el-GR" sz="2400" b="1" i="1" dirty="0">
                <a:solidFill>
                  <a:schemeClr val="accent5">
                    <a:lumMod val="75000"/>
                  </a:schemeClr>
                </a:solidFill>
                <a:latin typeface="Arial"/>
                <a:ea typeface="Arial"/>
              </a:rPr>
              <a:t> and </a:t>
            </a:r>
            <a:r>
              <a:rPr lang="el-GR" sz="2400" b="1" i="1" dirty="0" err="1">
                <a:solidFill>
                  <a:schemeClr val="accent5">
                    <a:lumMod val="75000"/>
                  </a:schemeClr>
                </a:solidFill>
                <a:latin typeface="Arial"/>
                <a:ea typeface="Arial"/>
              </a:rPr>
              <a:t>Education</a:t>
            </a:r>
            <a:r>
              <a:rPr lang="el-GR" sz="2400" b="1" i="1" dirty="0">
                <a:solidFill>
                  <a:schemeClr val="accent5">
                    <a:lumMod val="75000"/>
                  </a:schemeClr>
                </a:solidFill>
                <a:latin typeface="Arial"/>
                <a:ea typeface="Arial"/>
              </a:rPr>
              <a:t> </a:t>
            </a:r>
            <a:br>
              <a:rPr lang="el-GR" sz="2400" b="1" i="1" dirty="0">
                <a:solidFill>
                  <a:schemeClr val="accent5">
                    <a:lumMod val="75000"/>
                  </a:schemeClr>
                </a:solidFill>
                <a:latin typeface="Arial"/>
                <a:ea typeface="Arial"/>
              </a:rPr>
            </a:br>
            <a:r>
              <a:rPr lang="el-GR" sz="2400" b="1" i="1" dirty="0">
                <a:solidFill>
                  <a:schemeClr val="accent5">
                    <a:lumMod val="75000"/>
                  </a:schemeClr>
                </a:solidFill>
                <a:latin typeface="Arial"/>
                <a:ea typeface="Arial"/>
              </a:rPr>
              <a:t>Association; </a:t>
            </a:r>
            <a:br>
              <a:rPr lang="el-GR" sz="2400" b="1" i="1" dirty="0">
                <a:solidFill>
                  <a:schemeClr val="accent5">
                    <a:lumMod val="75000"/>
                  </a:schemeClr>
                </a:solidFill>
                <a:latin typeface="Arial"/>
                <a:ea typeface="Arial"/>
              </a:rPr>
            </a:br>
            <a:r>
              <a:rPr lang="el-GR" sz="2400" b="1" dirty="0">
                <a:solidFill>
                  <a:schemeClr val="accent5">
                    <a:lumMod val="75000"/>
                  </a:schemeClr>
                </a:solidFill>
                <a:latin typeface="Arial"/>
                <a:ea typeface="Arial"/>
              </a:rPr>
              <a:t>ISME - </a:t>
            </a:r>
            <a:r>
              <a:rPr lang="el-GR" sz="2400" b="1" i="1" dirty="0">
                <a:solidFill>
                  <a:schemeClr val="accent5">
                    <a:lumMod val="75000"/>
                  </a:schemeClr>
                </a:solidFill>
                <a:latin typeface="Arial"/>
                <a:ea typeface="Arial"/>
              </a:rPr>
              <a:t>International Society for </a:t>
            </a:r>
            <a:r>
              <a:rPr lang="el-GR" sz="2400" b="1" i="1" dirty="0" err="1">
                <a:solidFill>
                  <a:schemeClr val="accent5">
                    <a:lumMod val="75000"/>
                  </a:schemeClr>
                </a:solidFill>
                <a:latin typeface="Arial"/>
                <a:ea typeface="Arial"/>
              </a:rPr>
              <a:t>Music</a:t>
            </a:r>
            <a:r>
              <a:rPr lang="el-GR" sz="2400" b="1" i="1" dirty="0">
                <a:solidFill>
                  <a:schemeClr val="accent5">
                    <a:lumMod val="75000"/>
                  </a:schemeClr>
                </a:solidFill>
                <a:latin typeface="Arial"/>
                <a:ea typeface="Arial"/>
              </a:rPr>
              <a:t> </a:t>
            </a:r>
            <a:r>
              <a:rPr lang="el-GR" sz="2400" b="1" i="1" dirty="0" err="1">
                <a:solidFill>
                  <a:schemeClr val="accent5">
                    <a:lumMod val="75000"/>
                  </a:schemeClr>
                </a:solidFill>
                <a:latin typeface="Arial"/>
                <a:ea typeface="Arial"/>
              </a:rPr>
              <a:t>Education</a:t>
            </a:r>
            <a:r>
              <a:rPr lang="el-GR" sz="2400" b="1" i="1" dirty="0">
                <a:solidFill>
                  <a:schemeClr val="accent5">
                    <a:lumMod val="75000"/>
                  </a:schemeClr>
                </a:solidFill>
                <a:latin typeface="Arial"/>
                <a:ea typeface="Arial"/>
              </a:rPr>
              <a:t> </a:t>
            </a:r>
            <a:br>
              <a:rPr lang="el-GR" sz="2400" b="1" i="1" dirty="0">
                <a:solidFill>
                  <a:schemeClr val="accent5">
                    <a:lumMod val="75000"/>
                  </a:schemeClr>
                </a:solidFill>
                <a:latin typeface="Arial"/>
                <a:ea typeface="Arial"/>
              </a:rPr>
            </a:br>
            <a:r>
              <a:rPr lang="el-GR" sz="2400" b="1" dirty="0" err="1">
                <a:solidFill>
                  <a:schemeClr val="accent5">
                    <a:lumMod val="75000"/>
                  </a:schemeClr>
                </a:solidFill>
                <a:latin typeface="Arial"/>
                <a:ea typeface="Arial"/>
              </a:rPr>
              <a:t>InSEA</a:t>
            </a:r>
            <a:r>
              <a:rPr lang="el-GR" sz="2400" b="1" dirty="0">
                <a:solidFill>
                  <a:schemeClr val="accent5">
                    <a:lumMod val="75000"/>
                  </a:schemeClr>
                </a:solidFill>
                <a:latin typeface="Arial"/>
                <a:ea typeface="Arial"/>
              </a:rPr>
              <a:t> - International Society for </a:t>
            </a:r>
            <a:r>
              <a:rPr lang="el-GR" sz="2400" b="1" dirty="0" err="1">
                <a:solidFill>
                  <a:schemeClr val="accent5">
                    <a:lumMod val="75000"/>
                  </a:schemeClr>
                </a:solidFill>
                <a:latin typeface="Arial"/>
                <a:ea typeface="Arial"/>
              </a:rPr>
              <a:t>Education</a:t>
            </a:r>
            <a:r>
              <a:rPr lang="el-GR" sz="2400" b="1" dirty="0">
                <a:solidFill>
                  <a:schemeClr val="accent5">
                    <a:lumMod val="75000"/>
                  </a:schemeClr>
                </a:solidFill>
                <a:latin typeface="Arial"/>
                <a:ea typeface="Arial"/>
              </a:rPr>
              <a:t> </a:t>
            </a:r>
            <a:r>
              <a:rPr lang="el-GR" sz="2400" b="1" dirty="0" err="1">
                <a:solidFill>
                  <a:schemeClr val="accent5">
                    <a:lumMod val="75000"/>
                  </a:schemeClr>
                </a:solidFill>
                <a:latin typeface="Arial"/>
                <a:ea typeface="Arial"/>
              </a:rPr>
              <a:t>through</a:t>
            </a:r>
            <a:r>
              <a:rPr lang="el-GR" sz="2400" b="1" dirty="0">
                <a:solidFill>
                  <a:schemeClr val="accent5">
                    <a:lumMod val="75000"/>
                  </a:schemeClr>
                </a:solidFill>
                <a:latin typeface="Arial"/>
                <a:ea typeface="Arial"/>
              </a:rPr>
              <a:t> </a:t>
            </a:r>
            <a:r>
              <a:rPr lang="el-GR" sz="2000" b="1" dirty="0" err="1">
                <a:solidFill>
                  <a:schemeClr val="accent5">
                    <a:lumMod val="75000"/>
                  </a:schemeClr>
                </a:solidFill>
                <a:latin typeface="Arial"/>
                <a:ea typeface="Arial"/>
              </a:rPr>
              <a:t>Art</a:t>
            </a:r>
            <a:endParaRPr lang="el-GR" sz="2000" b="1" dirty="0">
              <a:solidFill>
                <a:schemeClr val="accent5">
                  <a:lumMod val="75000"/>
                </a:schemeClr>
              </a:solidFill>
            </a:endParaRPr>
          </a:p>
        </p:txBody>
      </p:sp>
      <p:sp>
        <p:nvSpPr>
          <p:cNvPr id="14" name="Ορθογώνιο 13"/>
          <p:cNvSpPr/>
          <p:nvPr/>
        </p:nvSpPr>
        <p:spPr>
          <a:xfrm>
            <a:off x="107504" y="620688"/>
            <a:ext cx="7920880" cy="954107"/>
          </a:xfrm>
          <a:prstGeom prst="rect">
            <a:avLst/>
          </a:prstGeom>
        </p:spPr>
        <p:txBody>
          <a:bodyPr wrap="square">
            <a:spAutoFit/>
          </a:bodyPr>
          <a:lstStyle/>
          <a:p>
            <a:r>
              <a:rPr lang="el-GR" sz="2800" b="1" spc="-100" dirty="0">
                <a:ln w="3200">
                  <a:solidFill>
                    <a:srgbClr val="073E87">
                      <a:shade val="25000"/>
                      <a:alpha val="25000"/>
                    </a:srgbClr>
                  </a:solidFill>
                  <a:prstDash val="solid"/>
                  <a:round/>
                </a:ln>
                <a:effectLst>
                  <a:innerShdw blurRad="38100" dist="25400" dir="13500000">
                    <a:prstClr val="black">
                      <a:alpha val="70000"/>
                    </a:prstClr>
                  </a:innerShdw>
                </a:effectLst>
                <a:ea typeface="+mj-ea"/>
                <a:cs typeface="+mj-cs"/>
              </a:rPr>
              <a:t>Παγκόσμια Συμμαχία για τις Τέχνες στην Εκπαίδευση και Συνδιάσκεψη της Φρανκφούρτης </a:t>
            </a:r>
            <a:endParaRPr lang="el-GR" sz="2800" b="1" dirty="0"/>
          </a:p>
        </p:txBody>
      </p:sp>
    </p:spTree>
    <p:extLst>
      <p:ext uri="{BB962C8B-B14F-4D97-AF65-F5344CB8AC3E}">
        <p14:creationId xmlns:p14="http://schemas.microsoft.com/office/powerpoint/2010/main" val="2672381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Εικόνα που περιέχει αγώνισμα στίβου, web, αντικείμενο εξωτερικού χώρου&#10;&#10;Περιγραφή που δημιουργήθηκε αυτόματα">
            <a:extLst>
              <a:ext uri="{FF2B5EF4-FFF2-40B4-BE49-F238E27FC236}">
                <a16:creationId xmlns:a16="http://schemas.microsoft.com/office/drawing/2014/main" id="{9BB341BD-16F1-4448-A543-C627448AF820}"/>
              </a:ext>
            </a:extLst>
          </p:cNvPr>
          <p:cNvPicPr>
            <a:picLocks noChangeAspect="1"/>
          </p:cNvPicPr>
          <p:nvPr/>
        </p:nvPicPr>
        <p:blipFill rotWithShape="1">
          <a:blip r:embed="rId2">
            <a:alphaModFix amt="35000"/>
          </a:blip>
          <a:srcRect l="13136" r="11864"/>
          <a:stretch/>
        </p:blipFill>
        <p:spPr>
          <a:xfrm>
            <a:off x="20" y="10"/>
            <a:ext cx="9143980" cy="6857990"/>
          </a:xfrm>
          <a:prstGeom prst="rect">
            <a:avLst/>
          </a:prstGeom>
        </p:spPr>
      </p:pic>
      <p:sp>
        <p:nvSpPr>
          <p:cNvPr id="5" name="Τίτλος 4"/>
          <p:cNvSpPr>
            <a:spLocks noGrp="1"/>
          </p:cNvSpPr>
          <p:nvPr>
            <p:ph type="title"/>
          </p:nvPr>
        </p:nvSpPr>
        <p:spPr>
          <a:xfrm>
            <a:off x="628650" y="365125"/>
            <a:ext cx="7886700" cy="1325563"/>
          </a:xfrm>
        </p:spPr>
        <p:txBody>
          <a:bodyPr>
            <a:normAutofit fontScale="90000"/>
          </a:bodyPr>
          <a:lstStyle/>
          <a:p>
            <a:r>
              <a:rPr lang="el-GR" dirty="0">
                <a:solidFill>
                  <a:srgbClr val="FFFFFF"/>
                </a:solidFill>
              </a:rPr>
              <a:t>Σκοπός της Συνδιάσκεψης της Φρανκφούρτης 2019 - </a:t>
            </a:r>
            <a:r>
              <a:rPr lang="en-US" dirty="0"/>
              <a:t>180 </a:t>
            </a:r>
            <a:r>
              <a:rPr lang="el-GR" dirty="0"/>
              <a:t>ειδικοί από 47 χώρες</a:t>
            </a:r>
            <a:br>
              <a:rPr lang="en-US" dirty="0"/>
            </a:br>
            <a:endParaRPr lang="el-GR" dirty="0">
              <a:solidFill>
                <a:srgbClr val="FFFFFF"/>
              </a:solidFill>
            </a:endParaRPr>
          </a:p>
        </p:txBody>
      </p:sp>
      <p:graphicFrame>
        <p:nvGraphicFramePr>
          <p:cNvPr id="8" name="Θέση περιεχομένου 5">
            <a:extLst>
              <a:ext uri="{FF2B5EF4-FFF2-40B4-BE49-F238E27FC236}">
                <a16:creationId xmlns:a16="http://schemas.microsoft.com/office/drawing/2014/main" id="{BED77B33-A252-404C-919A-9A4CB83B2D74}"/>
              </a:ext>
            </a:extLst>
          </p:cNvPr>
          <p:cNvGraphicFramePr>
            <a:graphicFrameLocks noGrp="1"/>
          </p:cNvGraphicFramePr>
          <p:nvPr>
            <p:ph idx="1"/>
            <p:extLst>
              <p:ext uri="{D42A27DB-BD31-4B8C-83A1-F6EECF244321}">
                <p14:modId xmlns:p14="http://schemas.microsoft.com/office/powerpoint/2010/main" val="246783584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8119330"/>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Τίτλος 2"/>
          <p:cNvSpPr>
            <a:spLocks noGrp="1"/>
          </p:cNvSpPr>
          <p:nvPr>
            <p:ph type="title"/>
          </p:nvPr>
        </p:nvSpPr>
        <p:spPr>
          <a:xfrm>
            <a:off x="1037673" y="348865"/>
            <a:ext cx="7288583" cy="1576446"/>
          </a:xfrm>
        </p:spPr>
        <p:txBody>
          <a:bodyPr anchor="ctr">
            <a:normAutofit/>
          </a:bodyPr>
          <a:lstStyle/>
          <a:p>
            <a:r>
              <a:rPr lang="el-GR" sz="3500">
                <a:solidFill>
                  <a:srgbClr val="FFFFFF"/>
                </a:solidFill>
              </a:rPr>
              <a:t>Διακήρυξη της Φρανκφούρτης συντάσσεται </a:t>
            </a:r>
            <a:br>
              <a:rPr lang="el-GR" sz="3500">
                <a:solidFill>
                  <a:srgbClr val="FFFFFF"/>
                </a:solidFill>
              </a:rPr>
            </a:br>
            <a:endParaRPr lang="el-GR" sz="3500">
              <a:solidFill>
                <a:srgbClr val="FFFFFF"/>
              </a:solidFill>
            </a:endParaRPr>
          </a:p>
        </p:txBody>
      </p:sp>
      <p:graphicFrame>
        <p:nvGraphicFramePr>
          <p:cNvPr id="5" name="Θέση περιεχομένου 1">
            <a:extLst>
              <a:ext uri="{FF2B5EF4-FFF2-40B4-BE49-F238E27FC236}">
                <a16:creationId xmlns:a16="http://schemas.microsoft.com/office/drawing/2014/main" id="{90A5F01B-5095-473D-B0D4-4E2B326E05F5}"/>
              </a:ext>
            </a:extLst>
          </p:cNvPr>
          <p:cNvGraphicFramePr>
            <a:graphicFrameLocks noGrp="1"/>
          </p:cNvGraphicFramePr>
          <p:nvPr>
            <p:ph idx="1"/>
            <p:extLst>
              <p:ext uri="{D42A27DB-BD31-4B8C-83A1-F6EECF244321}">
                <p14:modId xmlns:p14="http://schemas.microsoft.com/office/powerpoint/2010/main" val="22083272"/>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5033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Τίτλος 2"/>
          <p:cNvSpPr>
            <a:spLocks noGrp="1"/>
          </p:cNvSpPr>
          <p:nvPr>
            <p:ph type="title"/>
          </p:nvPr>
        </p:nvSpPr>
        <p:spPr>
          <a:xfrm>
            <a:off x="1037673" y="348865"/>
            <a:ext cx="7288583" cy="1576446"/>
          </a:xfrm>
        </p:spPr>
        <p:txBody>
          <a:bodyPr anchor="ctr">
            <a:normAutofit fontScale="90000"/>
          </a:bodyPr>
          <a:lstStyle/>
          <a:p>
            <a:br>
              <a:rPr lang="en-US" sz="900" dirty="0">
                <a:solidFill>
                  <a:srgbClr val="FFFFFF"/>
                </a:solidFill>
              </a:rPr>
            </a:br>
            <a:br>
              <a:rPr lang="en-US" sz="900" dirty="0">
                <a:solidFill>
                  <a:srgbClr val="FFFFFF"/>
                </a:solidFill>
              </a:rPr>
            </a:br>
            <a:br>
              <a:rPr lang="en-US" sz="900" dirty="0">
                <a:solidFill>
                  <a:srgbClr val="FFFFFF"/>
                </a:solidFill>
              </a:rPr>
            </a:br>
            <a:br>
              <a:rPr lang="en-US" sz="900" dirty="0">
                <a:solidFill>
                  <a:srgbClr val="FFFFFF"/>
                </a:solidFill>
              </a:rPr>
            </a:br>
            <a:br>
              <a:rPr lang="en-US" sz="900" dirty="0">
                <a:solidFill>
                  <a:srgbClr val="FFFFFF"/>
                </a:solidFill>
              </a:rPr>
            </a:br>
            <a:br>
              <a:rPr lang="en-US" sz="900" dirty="0">
                <a:solidFill>
                  <a:srgbClr val="FFFFFF"/>
                </a:solidFill>
              </a:rPr>
            </a:br>
            <a:br>
              <a:rPr lang="en-US" sz="900" dirty="0">
                <a:solidFill>
                  <a:srgbClr val="FFFFFF"/>
                </a:solidFill>
              </a:rPr>
            </a:br>
            <a:br>
              <a:rPr lang="en-US" sz="3100" dirty="0">
                <a:solidFill>
                  <a:srgbClr val="FFFFFF"/>
                </a:solidFill>
              </a:rPr>
            </a:br>
            <a:br>
              <a:rPr lang="en-US" sz="3100" dirty="0">
                <a:solidFill>
                  <a:srgbClr val="FFFFFF"/>
                </a:solidFill>
              </a:rPr>
            </a:br>
            <a:r>
              <a:rPr lang="el-GR" sz="3100" dirty="0">
                <a:solidFill>
                  <a:srgbClr val="FFFFFF"/>
                </a:solidFill>
              </a:rPr>
              <a:t>Γενική Συνδιάσκεψη της </a:t>
            </a:r>
            <a:r>
              <a:rPr lang="en-US" sz="3100" dirty="0">
                <a:solidFill>
                  <a:srgbClr val="FFFFFF"/>
                </a:solidFill>
              </a:rPr>
              <a:t> </a:t>
            </a:r>
            <a:r>
              <a:rPr lang="en-GB" sz="3100" dirty="0">
                <a:solidFill>
                  <a:srgbClr val="FFFFFF"/>
                </a:solidFill>
              </a:rPr>
              <a:t>UNESCO 2013</a:t>
            </a:r>
            <a:br>
              <a:rPr lang="en-US" sz="900" dirty="0">
                <a:solidFill>
                  <a:srgbClr val="FFFFFF"/>
                </a:solidFill>
              </a:rPr>
            </a:br>
            <a:br>
              <a:rPr lang="en-US" sz="900" dirty="0">
                <a:solidFill>
                  <a:srgbClr val="FFFFFF"/>
                </a:solidFill>
              </a:rPr>
            </a:br>
            <a:br>
              <a:rPr lang="en-US" sz="900" dirty="0">
                <a:solidFill>
                  <a:srgbClr val="FFFFFF"/>
                </a:solidFill>
              </a:rPr>
            </a:br>
            <a:endParaRPr lang="el-GR" sz="900" dirty="0">
              <a:solidFill>
                <a:srgbClr val="FFFFFF"/>
              </a:solidFill>
            </a:endParaRPr>
          </a:p>
        </p:txBody>
      </p:sp>
      <p:graphicFrame>
        <p:nvGraphicFramePr>
          <p:cNvPr id="5" name="Θέση περιεχομένου 1">
            <a:extLst>
              <a:ext uri="{FF2B5EF4-FFF2-40B4-BE49-F238E27FC236}">
                <a16:creationId xmlns:a16="http://schemas.microsoft.com/office/drawing/2014/main" id="{3BB4CCA6-3599-4E4C-A01B-A77EBB07730E}"/>
              </a:ext>
            </a:extLst>
          </p:cNvPr>
          <p:cNvGraphicFramePr>
            <a:graphicFrameLocks noGrp="1"/>
          </p:cNvGraphicFramePr>
          <p:nvPr>
            <p:ph idx="1"/>
            <p:extLst>
              <p:ext uri="{D42A27DB-BD31-4B8C-83A1-F6EECF244321}">
                <p14:modId xmlns:p14="http://schemas.microsoft.com/office/powerpoint/2010/main" val="1518782387"/>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935940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219</TotalTime>
  <Words>885</Words>
  <Application>Microsoft Office PowerPoint</Application>
  <PresentationFormat>Προβολή στην οθόνη (4:3)</PresentationFormat>
  <Paragraphs>52</Paragraphs>
  <Slides>14</Slides>
  <Notes>2</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14</vt:i4>
      </vt:variant>
    </vt:vector>
  </HeadingPairs>
  <TitlesOfParts>
    <vt:vector size="20" baseType="lpstr">
      <vt:lpstr>Arial</vt:lpstr>
      <vt:lpstr>Calibri</vt:lpstr>
      <vt:lpstr>Calibri Light</vt:lpstr>
      <vt:lpstr>Cambria</vt:lpstr>
      <vt:lpstr>Times New Roman</vt:lpstr>
      <vt:lpstr>Θέμα του Office</vt:lpstr>
      <vt:lpstr>Προάσπιση των Τεχνών στην Εκπαίδευση </vt:lpstr>
      <vt:lpstr>Ατζέντα της Σεούλ : Στόχοι για την Ανάπτυξη των Τεχνών στην Εκπαίδευση  The Seoul Agenda: Goals for the Development of Arts Education</vt:lpstr>
      <vt:lpstr>Στόχοι της Ατζέντας της Σεούλ</vt:lpstr>
      <vt:lpstr>Επιχειρήματα</vt:lpstr>
      <vt:lpstr>Επιχειρήματα</vt:lpstr>
      <vt:lpstr>Ενώσεις που συμμετέχουν: WDA - World Dance Alliance, IDEA - International Drama/Theatre and Education  Association;  ISME - International Society for Music Education  InSEA - International Society for Education through Art</vt:lpstr>
      <vt:lpstr>Σκοπός της Συνδιάσκεψης της Φρανκφούρτης 2019 - 180 ειδικοί από 47 χώρες </vt:lpstr>
      <vt:lpstr>Διακήρυξη της Φρανκφούρτης συντάσσεται  </vt:lpstr>
      <vt:lpstr>         Γενική Συνδιάσκεψη της  UNESCO 2013   </vt:lpstr>
      <vt:lpstr>Η Παγκόσμια Συμμαχία με τη Διακήρυξη της  Φραγκφούρτης  καλεί: </vt:lpstr>
      <vt:lpstr>Παρουσίαση του PowerPoint</vt:lpstr>
      <vt:lpstr>Διακήρυξη της Φρανκφούρτης </vt:lpstr>
      <vt:lpstr>WAAE  Σύνοδος Κορυφής Παγκόσμιας Συμμαχίας για τις Τέχνες στην Εκπαίδευση</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Παγκόσμια συμμαχία για τις Τέχνες στην Εκπαίδευση WDA - World Dance Alliance, IDEA - International Drama/Theatre and Education Association;  ISME - International Society for Music Education  InSEA - International Society for Education through Art</dc:title>
  <dc:creator>b</dc:creator>
  <cp:lastModifiedBy>PANAGIOTA GIANNOULI</cp:lastModifiedBy>
  <cp:revision>26</cp:revision>
  <dcterms:created xsi:type="dcterms:W3CDTF">2019-12-06T18:42:15Z</dcterms:created>
  <dcterms:modified xsi:type="dcterms:W3CDTF">2024-12-19T07:44:19Z</dcterms:modified>
</cp:coreProperties>
</file>