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4"/>
    <p:sldMasterId id="2147483747" r:id="rId5"/>
  </p:sldMasterIdLst>
  <p:notesMasterIdLst>
    <p:notesMasterId r:id="rId30"/>
  </p:notesMasterIdLst>
  <p:handoutMasterIdLst>
    <p:handoutMasterId r:id="rId31"/>
  </p:handoutMasterIdLst>
  <p:sldIdLst>
    <p:sldId id="292" r:id="rId6"/>
    <p:sldId id="332" r:id="rId7"/>
    <p:sldId id="335" r:id="rId8"/>
    <p:sldId id="305" r:id="rId9"/>
    <p:sldId id="331" r:id="rId10"/>
    <p:sldId id="341" r:id="rId11"/>
    <p:sldId id="307" r:id="rId12"/>
    <p:sldId id="312" r:id="rId13"/>
    <p:sldId id="351" r:id="rId14"/>
    <p:sldId id="352" r:id="rId15"/>
    <p:sldId id="345" r:id="rId16"/>
    <p:sldId id="353" r:id="rId17"/>
    <p:sldId id="338" r:id="rId18"/>
    <p:sldId id="315" r:id="rId19"/>
    <p:sldId id="308" r:id="rId20"/>
    <p:sldId id="311" r:id="rId21"/>
    <p:sldId id="296" r:id="rId22"/>
    <p:sldId id="276" r:id="rId23"/>
    <p:sldId id="330" r:id="rId24"/>
    <p:sldId id="316" r:id="rId25"/>
    <p:sldId id="340" r:id="rId26"/>
    <p:sldId id="337" r:id="rId27"/>
    <p:sldId id="348" r:id="rId28"/>
    <p:sldId id="339" r:id="rId29"/>
  </p:sldIdLst>
  <p:sldSz cx="12420600" cy="6948488"/>
  <p:notesSz cx="6858000" cy="9144000"/>
  <p:defaultTextStyle>
    <a:defPPr rtl="0">
      <a:defRPr lang="el-GR"/>
    </a:defPPr>
    <a:lvl1pPr marL="0" algn="l" defTabSz="929670" rtl="0" eaLnBrk="1" latinLnBrk="0" hangingPunct="1">
      <a:defRPr sz="1830" kern="1200">
        <a:solidFill>
          <a:schemeClr val="tx1"/>
        </a:solidFill>
        <a:latin typeface="+mn-lt"/>
        <a:ea typeface="+mn-ea"/>
        <a:cs typeface="+mn-cs"/>
      </a:defRPr>
    </a:lvl1pPr>
    <a:lvl2pPr marL="464835" algn="l" defTabSz="929670" rtl="0" eaLnBrk="1" latinLnBrk="0" hangingPunct="1">
      <a:defRPr sz="1830" kern="1200">
        <a:solidFill>
          <a:schemeClr val="tx1"/>
        </a:solidFill>
        <a:latin typeface="+mn-lt"/>
        <a:ea typeface="+mn-ea"/>
        <a:cs typeface="+mn-cs"/>
      </a:defRPr>
    </a:lvl2pPr>
    <a:lvl3pPr marL="929670" algn="l" defTabSz="929670" rtl="0" eaLnBrk="1" latinLnBrk="0" hangingPunct="1">
      <a:defRPr sz="1830" kern="1200">
        <a:solidFill>
          <a:schemeClr val="tx1"/>
        </a:solidFill>
        <a:latin typeface="+mn-lt"/>
        <a:ea typeface="+mn-ea"/>
        <a:cs typeface="+mn-cs"/>
      </a:defRPr>
    </a:lvl3pPr>
    <a:lvl4pPr marL="1394506" algn="l" defTabSz="929670" rtl="0" eaLnBrk="1" latinLnBrk="0" hangingPunct="1">
      <a:defRPr sz="1830" kern="1200">
        <a:solidFill>
          <a:schemeClr val="tx1"/>
        </a:solidFill>
        <a:latin typeface="+mn-lt"/>
        <a:ea typeface="+mn-ea"/>
        <a:cs typeface="+mn-cs"/>
      </a:defRPr>
    </a:lvl4pPr>
    <a:lvl5pPr marL="1859341" algn="l" defTabSz="929670" rtl="0" eaLnBrk="1" latinLnBrk="0" hangingPunct="1">
      <a:defRPr sz="1830" kern="1200">
        <a:solidFill>
          <a:schemeClr val="tx1"/>
        </a:solidFill>
        <a:latin typeface="+mn-lt"/>
        <a:ea typeface="+mn-ea"/>
        <a:cs typeface="+mn-cs"/>
      </a:defRPr>
    </a:lvl5pPr>
    <a:lvl6pPr marL="2324176" algn="l" defTabSz="929670" rtl="0" eaLnBrk="1" latinLnBrk="0" hangingPunct="1">
      <a:defRPr sz="1830" kern="1200">
        <a:solidFill>
          <a:schemeClr val="tx1"/>
        </a:solidFill>
        <a:latin typeface="+mn-lt"/>
        <a:ea typeface="+mn-ea"/>
        <a:cs typeface="+mn-cs"/>
      </a:defRPr>
    </a:lvl6pPr>
    <a:lvl7pPr marL="2789011" algn="l" defTabSz="929670" rtl="0" eaLnBrk="1" latinLnBrk="0" hangingPunct="1">
      <a:defRPr sz="1830" kern="1200">
        <a:solidFill>
          <a:schemeClr val="tx1"/>
        </a:solidFill>
        <a:latin typeface="+mn-lt"/>
        <a:ea typeface="+mn-ea"/>
        <a:cs typeface="+mn-cs"/>
      </a:defRPr>
    </a:lvl7pPr>
    <a:lvl8pPr marL="3253847" algn="l" defTabSz="929670" rtl="0" eaLnBrk="1" latinLnBrk="0" hangingPunct="1">
      <a:defRPr sz="1830" kern="1200">
        <a:solidFill>
          <a:schemeClr val="tx1"/>
        </a:solidFill>
        <a:latin typeface="+mn-lt"/>
        <a:ea typeface="+mn-ea"/>
        <a:cs typeface="+mn-cs"/>
      </a:defRPr>
    </a:lvl8pPr>
    <a:lvl9pPr marL="3718682" algn="l" defTabSz="929670" rtl="0" eaLnBrk="1" latinLnBrk="0" hangingPunct="1">
      <a:defRPr sz="183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Προεπιλεγμένη ενότητα" id="{EAE962AA-E738-4629-92C0-455D2D8A9DED}">
          <p14:sldIdLst>
            <p14:sldId id="292"/>
            <p14:sldId id="332"/>
            <p14:sldId id="335"/>
            <p14:sldId id="305"/>
            <p14:sldId id="331"/>
            <p14:sldId id="341"/>
            <p14:sldId id="307"/>
            <p14:sldId id="312"/>
            <p14:sldId id="351"/>
            <p14:sldId id="352"/>
            <p14:sldId id="345"/>
            <p14:sldId id="353"/>
            <p14:sldId id="338"/>
            <p14:sldId id="315"/>
            <p14:sldId id="308"/>
            <p14:sldId id="311"/>
            <p14:sldId id="296"/>
            <p14:sldId id="276"/>
          </p14:sldIdLst>
        </p14:section>
        <p14:section name="Ενότητα χωρίς τίτλο" id="{9C387EDA-8F54-451E-9A42-444220CBD005}">
          <p14:sldIdLst>
            <p14:sldId id="330"/>
            <p14:sldId id="316"/>
            <p14:sldId id="340"/>
            <p14:sldId id="337"/>
            <p14:sldId id="348"/>
            <p14:sldId id="33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9" userDrawn="1">
          <p15:clr>
            <a:srgbClr val="A4A3A4"/>
          </p15:clr>
        </p15:guide>
        <p15:guide id="2" pos="39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BBFB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61" autoAdjust="0"/>
    <p:restoredTop sz="94706" autoAdjust="0"/>
  </p:normalViewPr>
  <p:slideViewPr>
    <p:cSldViewPr snapToGrid="0">
      <p:cViewPr varScale="1">
        <p:scale>
          <a:sx n="54" d="100"/>
          <a:sy n="54" d="100"/>
        </p:scale>
        <p:origin x="1325" y="274"/>
      </p:cViewPr>
      <p:guideLst>
        <p:guide orient="horz" pos="2189"/>
        <p:guide pos="391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8496"/>
    </p:cViewPr>
  </p:sorterViewPr>
  <p:notesViewPr>
    <p:cSldViewPr snapToGrid="0">
      <p:cViewPr varScale="1">
        <p:scale>
          <a:sx n="88" d="100"/>
          <a:sy n="88" d="100"/>
        </p:scale>
        <p:origin x="302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3.xml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64B74F-D240-41CA-A6FE-60A8A704BB2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E2A4071-1D3D-4FBE-AE1D-4BA25FBEB6A7}">
      <dgm:prSet/>
      <dgm:spPr/>
      <dgm:t>
        <a:bodyPr/>
        <a:lstStyle/>
        <a:p>
          <a:r>
            <a:rPr lang="el-GR" b="1" dirty="0"/>
            <a:t>α</a:t>
          </a:r>
          <a:r>
            <a:rPr lang="el-GR" b="0" dirty="0"/>
            <a:t>) Ηθοποιοί που μιλούν ή τραγουδούν (ανεξάρτητα από το σώμα χορού)</a:t>
          </a:r>
          <a:endParaRPr lang="en-US" b="0" dirty="0"/>
        </a:p>
      </dgm:t>
    </dgm:pt>
    <dgm:pt modelId="{3A15C11B-51D0-432A-A2F6-1B1C658503F5}" type="parTrans" cxnId="{AECAB747-266A-47AF-AC6E-C21DE7F2A8E1}">
      <dgm:prSet/>
      <dgm:spPr/>
      <dgm:t>
        <a:bodyPr/>
        <a:lstStyle/>
        <a:p>
          <a:endParaRPr lang="en-US"/>
        </a:p>
      </dgm:t>
    </dgm:pt>
    <dgm:pt modelId="{DF320A1C-DCD3-4B23-82AB-451C30B4CD16}" type="sibTrans" cxnId="{AECAB747-266A-47AF-AC6E-C21DE7F2A8E1}">
      <dgm:prSet/>
      <dgm:spPr/>
      <dgm:t>
        <a:bodyPr/>
        <a:lstStyle/>
        <a:p>
          <a:endParaRPr lang="en-US"/>
        </a:p>
      </dgm:t>
    </dgm:pt>
    <dgm:pt modelId="{F50169B1-3F01-43C2-8D55-091A08948B6B}">
      <dgm:prSet/>
      <dgm:spPr/>
      <dgm:t>
        <a:bodyPr/>
        <a:lstStyle/>
        <a:p>
          <a:r>
            <a:rPr lang="el-GR" b="1" dirty="0"/>
            <a:t>β) </a:t>
          </a:r>
          <a:r>
            <a:rPr lang="el-GR" dirty="0"/>
            <a:t>Ένα στοιχείο σύγκρουσης που εκφράζεται μέσα από τον διάλογο</a:t>
          </a:r>
          <a:br>
            <a:rPr lang="el-GR" dirty="0"/>
          </a:br>
          <a:endParaRPr lang="en-US" dirty="0"/>
        </a:p>
      </dgm:t>
    </dgm:pt>
    <dgm:pt modelId="{9ABC979B-DBC5-4D8D-AEC6-F3A7C8626585}" type="parTrans" cxnId="{739B6283-2696-4EC4-BD2C-F5D39F1B8BD6}">
      <dgm:prSet/>
      <dgm:spPr/>
      <dgm:t>
        <a:bodyPr/>
        <a:lstStyle/>
        <a:p>
          <a:endParaRPr lang="en-US"/>
        </a:p>
      </dgm:t>
    </dgm:pt>
    <dgm:pt modelId="{9C258316-2028-404D-BA12-0B5DB46B57C9}" type="sibTrans" cxnId="{739B6283-2696-4EC4-BD2C-F5D39F1B8BD6}">
      <dgm:prSet/>
      <dgm:spPr/>
      <dgm:t>
        <a:bodyPr/>
        <a:lstStyle/>
        <a:p>
          <a:endParaRPr lang="en-US"/>
        </a:p>
      </dgm:t>
    </dgm:pt>
    <dgm:pt modelId="{0DA1F08F-8CCD-42EA-83FE-F34DD6C52615}">
      <dgm:prSet/>
      <dgm:spPr/>
      <dgm:t>
        <a:bodyPr/>
        <a:lstStyle/>
        <a:p>
          <a:endParaRPr lang="el-GR" b="1" dirty="0"/>
        </a:p>
        <a:p>
          <a:r>
            <a:rPr lang="el-GR" b="1" dirty="0"/>
            <a:t>γ) </a:t>
          </a:r>
          <a:r>
            <a:rPr lang="el-GR" b="0" dirty="0"/>
            <a:t>Ένα </a:t>
          </a:r>
          <a:r>
            <a:rPr lang="el-GR" dirty="0"/>
            <a:t>κοινό που συμμετέχει συναισθηματικά στην δράση, χωρίς όμως να εμπλέκεται άμεσα"</a:t>
          </a:r>
          <a:endParaRPr lang="en-US" dirty="0"/>
        </a:p>
      </dgm:t>
    </dgm:pt>
    <dgm:pt modelId="{69903274-6FAD-4304-9BF9-9BC321C8A42F}" type="parTrans" cxnId="{BD0685DB-9A7C-423E-8132-2DEA4238BC4A}">
      <dgm:prSet/>
      <dgm:spPr/>
      <dgm:t>
        <a:bodyPr/>
        <a:lstStyle/>
        <a:p>
          <a:endParaRPr lang="en-US"/>
        </a:p>
      </dgm:t>
    </dgm:pt>
    <dgm:pt modelId="{796B81BB-072B-40FA-92AA-DBCBA5A32B98}" type="sibTrans" cxnId="{BD0685DB-9A7C-423E-8132-2DEA4238BC4A}">
      <dgm:prSet/>
      <dgm:spPr/>
      <dgm:t>
        <a:bodyPr/>
        <a:lstStyle/>
        <a:p>
          <a:endParaRPr lang="en-US"/>
        </a:p>
      </dgm:t>
    </dgm:pt>
    <dgm:pt modelId="{E924613F-9D3E-44DC-AF20-0B0B6DB7813F}" type="pres">
      <dgm:prSet presAssocID="{6764B74F-D240-41CA-A6FE-60A8A704BB27}" presName="vert0" presStyleCnt="0">
        <dgm:presLayoutVars>
          <dgm:dir/>
          <dgm:animOne val="branch"/>
          <dgm:animLvl val="lvl"/>
        </dgm:presLayoutVars>
      </dgm:prSet>
      <dgm:spPr/>
    </dgm:pt>
    <dgm:pt modelId="{5EF6F8FA-2A7E-42F1-9047-2E4724756994}" type="pres">
      <dgm:prSet presAssocID="{3E2A4071-1D3D-4FBE-AE1D-4BA25FBEB6A7}" presName="thickLine" presStyleLbl="alignNode1" presStyleIdx="0" presStyleCnt="3"/>
      <dgm:spPr/>
    </dgm:pt>
    <dgm:pt modelId="{63231C1D-A0FB-4A57-8251-963CFA19B89A}" type="pres">
      <dgm:prSet presAssocID="{3E2A4071-1D3D-4FBE-AE1D-4BA25FBEB6A7}" presName="horz1" presStyleCnt="0"/>
      <dgm:spPr/>
    </dgm:pt>
    <dgm:pt modelId="{AFC7FC25-2143-4B85-B4C8-E01C5900F270}" type="pres">
      <dgm:prSet presAssocID="{3E2A4071-1D3D-4FBE-AE1D-4BA25FBEB6A7}" presName="tx1" presStyleLbl="revTx" presStyleIdx="0" presStyleCnt="3"/>
      <dgm:spPr/>
    </dgm:pt>
    <dgm:pt modelId="{493BD58A-42AC-4E03-A7F1-CCF25C223F91}" type="pres">
      <dgm:prSet presAssocID="{3E2A4071-1D3D-4FBE-AE1D-4BA25FBEB6A7}" presName="vert1" presStyleCnt="0"/>
      <dgm:spPr/>
    </dgm:pt>
    <dgm:pt modelId="{683366E2-4B36-485D-B623-E01A4434D265}" type="pres">
      <dgm:prSet presAssocID="{F50169B1-3F01-43C2-8D55-091A08948B6B}" presName="thickLine" presStyleLbl="alignNode1" presStyleIdx="1" presStyleCnt="3"/>
      <dgm:spPr/>
    </dgm:pt>
    <dgm:pt modelId="{069B249B-8554-4201-8341-2FBF5DAC0E91}" type="pres">
      <dgm:prSet presAssocID="{F50169B1-3F01-43C2-8D55-091A08948B6B}" presName="horz1" presStyleCnt="0"/>
      <dgm:spPr/>
    </dgm:pt>
    <dgm:pt modelId="{A58DFF3F-AD25-4D84-9854-065F68019892}" type="pres">
      <dgm:prSet presAssocID="{F50169B1-3F01-43C2-8D55-091A08948B6B}" presName="tx1" presStyleLbl="revTx" presStyleIdx="1" presStyleCnt="3"/>
      <dgm:spPr/>
    </dgm:pt>
    <dgm:pt modelId="{E26611AD-3BA0-43C7-B266-837B65577385}" type="pres">
      <dgm:prSet presAssocID="{F50169B1-3F01-43C2-8D55-091A08948B6B}" presName="vert1" presStyleCnt="0"/>
      <dgm:spPr/>
    </dgm:pt>
    <dgm:pt modelId="{565330B6-7E72-4D7C-82BA-F524592BACD2}" type="pres">
      <dgm:prSet presAssocID="{0DA1F08F-8CCD-42EA-83FE-F34DD6C52615}" presName="thickLine" presStyleLbl="alignNode1" presStyleIdx="2" presStyleCnt="3"/>
      <dgm:spPr/>
    </dgm:pt>
    <dgm:pt modelId="{5F8A2FDA-91A7-43C4-972B-DE57502827D5}" type="pres">
      <dgm:prSet presAssocID="{0DA1F08F-8CCD-42EA-83FE-F34DD6C52615}" presName="horz1" presStyleCnt="0"/>
      <dgm:spPr/>
    </dgm:pt>
    <dgm:pt modelId="{A3B04B03-48D4-427D-AE62-92EDFF6C1B4F}" type="pres">
      <dgm:prSet presAssocID="{0DA1F08F-8CCD-42EA-83FE-F34DD6C52615}" presName="tx1" presStyleLbl="revTx" presStyleIdx="2" presStyleCnt="3"/>
      <dgm:spPr/>
    </dgm:pt>
    <dgm:pt modelId="{31A75CA0-755F-4507-8E91-64F053B0B3E3}" type="pres">
      <dgm:prSet presAssocID="{0DA1F08F-8CCD-42EA-83FE-F34DD6C52615}" presName="vert1" presStyleCnt="0"/>
      <dgm:spPr/>
    </dgm:pt>
  </dgm:ptLst>
  <dgm:cxnLst>
    <dgm:cxn modelId="{40285011-1BB8-415C-AB5E-D5604484CA2E}" type="presOf" srcId="{0DA1F08F-8CCD-42EA-83FE-F34DD6C52615}" destId="{A3B04B03-48D4-427D-AE62-92EDFF6C1B4F}" srcOrd="0" destOrd="0" presId="urn:microsoft.com/office/officeart/2008/layout/LinedList"/>
    <dgm:cxn modelId="{C283BC37-B8CF-423C-8BE3-8428DC882502}" type="presOf" srcId="{F50169B1-3F01-43C2-8D55-091A08948B6B}" destId="{A58DFF3F-AD25-4D84-9854-065F68019892}" srcOrd="0" destOrd="0" presId="urn:microsoft.com/office/officeart/2008/layout/LinedList"/>
    <dgm:cxn modelId="{AECAB747-266A-47AF-AC6E-C21DE7F2A8E1}" srcId="{6764B74F-D240-41CA-A6FE-60A8A704BB27}" destId="{3E2A4071-1D3D-4FBE-AE1D-4BA25FBEB6A7}" srcOrd="0" destOrd="0" parTransId="{3A15C11B-51D0-432A-A2F6-1B1C658503F5}" sibTransId="{DF320A1C-DCD3-4B23-82AB-451C30B4CD16}"/>
    <dgm:cxn modelId="{739B6283-2696-4EC4-BD2C-F5D39F1B8BD6}" srcId="{6764B74F-D240-41CA-A6FE-60A8A704BB27}" destId="{F50169B1-3F01-43C2-8D55-091A08948B6B}" srcOrd="1" destOrd="0" parTransId="{9ABC979B-DBC5-4D8D-AEC6-F3A7C8626585}" sibTransId="{9C258316-2028-404D-BA12-0B5DB46B57C9}"/>
    <dgm:cxn modelId="{FD543296-5A0D-4AFA-AB6E-E2946DAFDA17}" type="presOf" srcId="{6764B74F-D240-41CA-A6FE-60A8A704BB27}" destId="{E924613F-9D3E-44DC-AF20-0B0B6DB7813F}" srcOrd="0" destOrd="0" presId="urn:microsoft.com/office/officeart/2008/layout/LinedList"/>
    <dgm:cxn modelId="{04957FA5-6666-4B8E-BB9F-E6A4F564207F}" type="presOf" srcId="{3E2A4071-1D3D-4FBE-AE1D-4BA25FBEB6A7}" destId="{AFC7FC25-2143-4B85-B4C8-E01C5900F270}" srcOrd="0" destOrd="0" presId="urn:microsoft.com/office/officeart/2008/layout/LinedList"/>
    <dgm:cxn modelId="{BD0685DB-9A7C-423E-8132-2DEA4238BC4A}" srcId="{6764B74F-D240-41CA-A6FE-60A8A704BB27}" destId="{0DA1F08F-8CCD-42EA-83FE-F34DD6C52615}" srcOrd="2" destOrd="0" parTransId="{69903274-6FAD-4304-9BF9-9BC321C8A42F}" sibTransId="{796B81BB-072B-40FA-92AA-DBCBA5A32B98}"/>
    <dgm:cxn modelId="{E976ED05-4BE4-4EAD-8350-14DE3697BEAE}" type="presParOf" srcId="{E924613F-9D3E-44DC-AF20-0B0B6DB7813F}" destId="{5EF6F8FA-2A7E-42F1-9047-2E4724756994}" srcOrd="0" destOrd="0" presId="urn:microsoft.com/office/officeart/2008/layout/LinedList"/>
    <dgm:cxn modelId="{72BC916C-018A-4885-A010-19C3D1789DC0}" type="presParOf" srcId="{E924613F-9D3E-44DC-AF20-0B0B6DB7813F}" destId="{63231C1D-A0FB-4A57-8251-963CFA19B89A}" srcOrd="1" destOrd="0" presId="urn:microsoft.com/office/officeart/2008/layout/LinedList"/>
    <dgm:cxn modelId="{5F092A2A-3783-47A3-8147-DDC2B7516590}" type="presParOf" srcId="{63231C1D-A0FB-4A57-8251-963CFA19B89A}" destId="{AFC7FC25-2143-4B85-B4C8-E01C5900F270}" srcOrd="0" destOrd="0" presId="urn:microsoft.com/office/officeart/2008/layout/LinedList"/>
    <dgm:cxn modelId="{61038101-F2BC-40B9-9079-0A120BB64E1F}" type="presParOf" srcId="{63231C1D-A0FB-4A57-8251-963CFA19B89A}" destId="{493BD58A-42AC-4E03-A7F1-CCF25C223F91}" srcOrd="1" destOrd="0" presId="urn:microsoft.com/office/officeart/2008/layout/LinedList"/>
    <dgm:cxn modelId="{A9771D8E-7827-45AD-B194-686C0644CDBB}" type="presParOf" srcId="{E924613F-9D3E-44DC-AF20-0B0B6DB7813F}" destId="{683366E2-4B36-485D-B623-E01A4434D265}" srcOrd="2" destOrd="0" presId="urn:microsoft.com/office/officeart/2008/layout/LinedList"/>
    <dgm:cxn modelId="{541FB67C-5182-4787-A618-E711EF950B13}" type="presParOf" srcId="{E924613F-9D3E-44DC-AF20-0B0B6DB7813F}" destId="{069B249B-8554-4201-8341-2FBF5DAC0E91}" srcOrd="3" destOrd="0" presId="urn:microsoft.com/office/officeart/2008/layout/LinedList"/>
    <dgm:cxn modelId="{21F884E4-BD9F-42EA-A04A-147D298700E9}" type="presParOf" srcId="{069B249B-8554-4201-8341-2FBF5DAC0E91}" destId="{A58DFF3F-AD25-4D84-9854-065F68019892}" srcOrd="0" destOrd="0" presId="urn:microsoft.com/office/officeart/2008/layout/LinedList"/>
    <dgm:cxn modelId="{9A38E6C3-1A4E-499E-9A25-819292247CA5}" type="presParOf" srcId="{069B249B-8554-4201-8341-2FBF5DAC0E91}" destId="{E26611AD-3BA0-43C7-B266-837B65577385}" srcOrd="1" destOrd="0" presId="urn:microsoft.com/office/officeart/2008/layout/LinedList"/>
    <dgm:cxn modelId="{A74E56EA-501C-48E4-94A7-39D87A432E78}" type="presParOf" srcId="{E924613F-9D3E-44DC-AF20-0B0B6DB7813F}" destId="{565330B6-7E72-4D7C-82BA-F524592BACD2}" srcOrd="4" destOrd="0" presId="urn:microsoft.com/office/officeart/2008/layout/LinedList"/>
    <dgm:cxn modelId="{76C7ABC5-AD0A-453C-97BC-BE799D714D5A}" type="presParOf" srcId="{E924613F-9D3E-44DC-AF20-0B0B6DB7813F}" destId="{5F8A2FDA-91A7-43C4-972B-DE57502827D5}" srcOrd="5" destOrd="0" presId="urn:microsoft.com/office/officeart/2008/layout/LinedList"/>
    <dgm:cxn modelId="{E8F2BF57-9A00-4B89-94C1-6B17E1344279}" type="presParOf" srcId="{5F8A2FDA-91A7-43C4-972B-DE57502827D5}" destId="{A3B04B03-48D4-427D-AE62-92EDFF6C1B4F}" srcOrd="0" destOrd="0" presId="urn:microsoft.com/office/officeart/2008/layout/LinedList"/>
    <dgm:cxn modelId="{C26B9FB5-DCE2-431B-87D5-F2F736FBFCD5}" type="presParOf" srcId="{5F8A2FDA-91A7-43C4-972B-DE57502827D5}" destId="{31A75CA0-755F-4507-8E91-64F053B0B3E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8633047-1241-4B58-831A-972DB9DF758A}" type="doc">
      <dgm:prSet loTypeId="urn:microsoft.com/office/officeart/2008/layout/Lined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F89C63E6-0DF7-4DCF-938F-884D75CD2910}">
      <dgm:prSet custT="1"/>
      <dgm:spPr/>
      <dgm:t>
        <a:bodyPr/>
        <a:lstStyle/>
        <a:p>
          <a:r>
            <a:rPr lang="el-GR" sz="2800" b="1" i="1" dirty="0">
              <a:solidFill>
                <a:schemeClr val="accent2"/>
              </a:solidFill>
            </a:rPr>
            <a:t>Ως </a:t>
          </a:r>
          <a:r>
            <a:rPr lang="el-GR" sz="2800" b="1" i="1" dirty="0" err="1">
              <a:solidFill>
                <a:schemeClr val="accent2"/>
              </a:solidFill>
            </a:rPr>
            <a:t>κοινωνικοποιητική</a:t>
          </a:r>
          <a:r>
            <a:rPr lang="el-GR" sz="2800" b="1" i="1" dirty="0">
              <a:solidFill>
                <a:schemeClr val="accent2"/>
              </a:solidFill>
            </a:rPr>
            <a:t> εκπαίδευση</a:t>
          </a:r>
          <a:endParaRPr lang="en-US" sz="2800" b="1" i="1" dirty="0">
            <a:solidFill>
              <a:schemeClr val="accent2"/>
            </a:solidFill>
          </a:endParaRPr>
        </a:p>
      </dgm:t>
    </dgm:pt>
    <dgm:pt modelId="{5DAAAF83-BAD0-4D8F-A068-50278395216D}" type="parTrans" cxnId="{12022891-FEDE-42A8-9A02-BB1B96ADAEE9}">
      <dgm:prSet/>
      <dgm:spPr/>
      <dgm:t>
        <a:bodyPr/>
        <a:lstStyle/>
        <a:p>
          <a:endParaRPr lang="en-US"/>
        </a:p>
      </dgm:t>
    </dgm:pt>
    <dgm:pt modelId="{1381588E-8AC8-405C-BC77-F1F690073FE6}" type="sibTrans" cxnId="{12022891-FEDE-42A8-9A02-BB1B96ADAEE9}">
      <dgm:prSet/>
      <dgm:spPr/>
      <dgm:t>
        <a:bodyPr/>
        <a:lstStyle/>
        <a:p>
          <a:endParaRPr lang="en-US"/>
        </a:p>
      </dgm:t>
    </dgm:pt>
    <dgm:pt modelId="{8E2432F4-EAD3-486C-92F5-940E5E5332A9}">
      <dgm:prSet/>
      <dgm:spPr/>
      <dgm:t>
        <a:bodyPr/>
        <a:lstStyle/>
        <a:p>
          <a:r>
            <a:rPr lang="el-GR" b="1" dirty="0"/>
            <a:t>ομαδικότητα-</a:t>
          </a:r>
          <a:r>
            <a:rPr lang="el-GR" b="1" dirty="0" err="1"/>
            <a:t>συνεργατικότητα</a:t>
          </a:r>
          <a:r>
            <a:rPr lang="el-GR" b="1" dirty="0"/>
            <a:t>  </a:t>
          </a:r>
          <a:endParaRPr lang="en-US" dirty="0"/>
        </a:p>
      </dgm:t>
    </dgm:pt>
    <dgm:pt modelId="{19561814-34A2-4BF6-BA91-98ACC2CBCFC5}" type="parTrans" cxnId="{50EE4361-242B-460C-AA20-712A4A2CEFA9}">
      <dgm:prSet/>
      <dgm:spPr/>
      <dgm:t>
        <a:bodyPr/>
        <a:lstStyle/>
        <a:p>
          <a:endParaRPr lang="en-US"/>
        </a:p>
      </dgm:t>
    </dgm:pt>
    <dgm:pt modelId="{99D63799-051D-489A-AB86-E51EC1FE6B62}" type="sibTrans" cxnId="{50EE4361-242B-460C-AA20-712A4A2CEFA9}">
      <dgm:prSet/>
      <dgm:spPr/>
      <dgm:t>
        <a:bodyPr/>
        <a:lstStyle/>
        <a:p>
          <a:endParaRPr lang="en-US"/>
        </a:p>
      </dgm:t>
    </dgm:pt>
    <dgm:pt modelId="{C3A9805B-DE5C-4713-9829-CE6F2600D422}">
      <dgm:prSet/>
      <dgm:spPr/>
      <dgm:t>
        <a:bodyPr/>
        <a:lstStyle/>
        <a:p>
          <a:r>
            <a:rPr lang="el-GR" b="1" dirty="0"/>
            <a:t>φαντασία</a:t>
          </a:r>
          <a:endParaRPr lang="en-US" dirty="0"/>
        </a:p>
      </dgm:t>
    </dgm:pt>
    <dgm:pt modelId="{3B6EA9D9-618E-4D66-AD3D-47A35702AEF0}" type="parTrans" cxnId="{FD2117C1-BF49-4A24-B3C9-0CCDFA46B70A}">
      <dgm:prSet/>
      <dgm:spPr/>
      <dgm:t>
        <a:bodyPr/>
        <a:lstStyle/>
        <a:p>
          <a:endParaRPr lang="en-US"/>
        </a:p>
      </dgm:t>
    </dgm:pt>
    <dgm:pt modelId="{761F0656-26A6-4DFC-8A7B-0C737B8D12B0}" type="sibTrans" cxnId="{FD2117C1-BF49-4A24-B3C9-0CCDFA46B70A}">
      <dgm:prSet/>
      <dgm:spPr/>
      <dgm:t>
        <a:bodyPr/>
        <a:lstStyle/>
        <a:p>
          <a:endParaRPr lang="en-US"/>
        </a:p>
      </dgm:t>
    </dgm:pt>
    <dgm:pt modelId="{660D192C-4573-4298-8E8A-AB4D637AEF87}">
      <dgm:prSet/>
      <dgm:spPr/>
      <dgm:t>
        <a:bodyPr/>
        <a:lstStyle/>
        <a:p>
          <a:r>
            <a:rPr lang="el-GR" b="1" dirty="0" err="1"/>
            <a:t>ενσυναίσθηση</a:t>
          </a:r>
          <a:endParaRPr lang="en-US" dirty="0"/>
        </a:p>
      </dgm:t>
    </dgm:pt>
    <dgm:pt modelId="{2EB8115B-8C24-48AD-9160-B3DAAC32EA5B}" type="parTrans" cxnId="{B65A5B37-866E-47AF-82EC-80DE2AE7FD2B}">
      <dgm:prSet/>
      <dgm:spPr/>
      <dgm:t>
        <a:bodyPr/>
        <a:lstStyle/>
        <a:p>
          <a:endParaRPr lang="en-US"/>
        </a:p>
      </dgm:t>
    </dgm:pt>
    <dgm:pt modelId="{6E5D2EB0-CDB7-4EE9-8A66-FF132E6C5713}" type="sibTrans" cxnId="{B65A5B37-866E-47AF-82EC-80DE2AE7FD2B}">
      <dgm:prSet/>
      <dgm:spPr/>
      <dgm:t>
        <a:bodyPr/>
        <a:lstStyle/>
        <a:p>
          <a:endParaRPr lang="en-US"/>
        </a:p>
      </dgm:t>
    </dgm:pt>
    <dgm:pt modelId="{94500652-6213-4D01-91B3-DF81FEF51B07}">
      <dgm:prSet/>
      <dgm:spPr/>
      <dgm:t>
        <a:bodyPr/>
        <a:lstStyle/>
        <a:p>
          <a:r>
            <a:rPr lang="el-GR" b="1" dirty="0" err="1"/>
            <a:t>πολυπρισματικότητα</a:t>
          </a:r>
          <a:r>
            <a:rPr lang="el-GR" b="1" dirty="0"/>
            <a:t> </a:t>
          </a:r>
          <a:endParaRPr lang="en-US" dirty="0"/>
        </a:p>
      </dgm:t>
    </dgm:pt>
    <dgm:pt modelId="{35D98AEC-364A-4982-91F4-DF3953A80D3D}" type="parTrans" cxnId="{51203588-E3E6-402B-86F8-288A0E2BAF41}">
      <dgm:prSet/>
      <dgm:spPr/>
      <dgm:t>
        <a:bodyPr/>
        <a:lstStyle/>
        <a:p>
          <a:endParaRPr lang="en-US"/>
        </a:p>
      </dgm:t>
    </dgm:pt>
    <dgm:pt modelId="{918A656F-02DD-4FD7-9D82-428DAB901B2A}" type="sibTrans" cxnId="{51203588-E3E6-402B-86F8-288A0E2BAF41}">
      <dgm:prSet/>
      <dgm:spPr/>
      <dgm:t>
        <a:bodyPr/>
        <a:lstStyle/>
        <a:p>
          <a:endParaRPr lang="en-US"/>
        </a:p>
      </dgm:t>
    </dgm:pt>
    <dgm:pt modelId="{245378B1-AAC0-499E-984D-642A7698D540}">
      <dgm:prSet/>
      <dgm:spPr/>
      <dgm:t>
        <a:bodyPr/>
        <a:lstStyle/>
        <a:p>
          <a:r>
            <a:rPr lang="el-GR" b="1" dirty="0"/>
            <a:t>δυνατότητα μετασχηματισμού</a:t>
          </a:r>
          <a:endParaRPr lang="en-US" dirty="0"/>
        </a:p>
      </dgm:t>
    </dgm:pt>
    <dgm:pt modelId="{62324A45-789C-4F99-85F5-86121A3E9A87}" type="parTrans" cxnId="{C5A6C8A0-A38A-4E0B-A281-6CB05E335090}">
      <dgm:prSet/>
      <dgm:spPr/>
      <dgm:t>
        <a:bodyPr/>
        <a:lstStyle/>
        <a:p>
          <a:endParaRPr lang="en-US"/>
        </a:p>
      </dgm:t>
    </dgm:pt>
    <dgm:pt modelId="{B5406F12-D1A2-4D77-BF3F-564BD976CFC0}" type="sibTrans" cxnId="{C5A6C8A0-A38A-4E0B-A281-6CB05E335090}">
      <dgm:prSet/>
      <dgm:spPr/>
      <dgm:t>
        <a:bodyPr/>
        <a:lstStyle/>
        <a:p>
          <a:endParaRPr lang="en-US"/>
        </a:p>
      </dgm:t>
    </dgm:pt>
    <dgm:pt modelId="{CFACC310-4FD9-4180-B3F6-87450E29632D}">
      <dgm:prSet/>
      <dgm:spPr/>
      <dgm:t>
        <a:bodyPr/>
        <a:lstStyle/>
        <a:p>
          <a:r>
            <a:rPr lang="el-GR" b="1" i="1" dirty="0" err="1"/>
            <a:t>Πίγκου</a:t>
          </a:r>
          <a:r>
            <a:rPr lang="el-GR" b="1" i="1" dirty="0"/>
            <a:t> -</a:t>
          </a:r>
          <a:r>
            <a:rPr lang="el-GR" b="1" i="1" dirty="0" err="1"/>
            <a:t>Ρεπούση</a:t>
          </a:r>
          <a:r>
            <a:rPr lang="el-GR" b="1" i="1" dirty="0"/>
            <a:t> , 2019 (127-163)</a:t>
          </a:r>
          <a:endParaRPr lang="en-US" dirty="0"/>
        </a:p>
      </dgm:t>
    </dgm:pt>
    <dgm:pt modelId="{D076DAAE-A8DC-43F0-9D7E-9B0DDF8EA584}" type="parTrans" cxnId="{71E5F8DB-E6EE-48F7-8109-27DC93E829F8}">
      <dgm:prSet/>
      <dgm:spPr/>
      <dgm:t>
        <a:bodyPr/>
        <a:lstStyle/>
        <a:p>
          <a:endParaRPr lang="en-US"/>
        </a:p>
      </dgm:t>
    </dgm:pt>
    <dgm:pt modelId="{7A921149-4EC2-4E7E-BDAE-AAC20FAE964D}" type="sibTrans" cxnId="{71E5F8DB-E6EE-48F7-8109-27DC93E829F8}">
      <dgm:prSet/>
      <dgm:spPr/>
      <dgm:t>
        <a:bodyPr/>
        <a:lstStyle/>
        <a:p>
          <a:endParaRPr lang="en-US"/>
        </a:p>
      </dgm:t>
    </dgm:pt>
    <dgm:pt modelId="{370F9664-8527-44CE-A63B-3820335F1227}">
      <dgm:prSet/>
      <dgm:spPr/>
      <dgm:t>
        <a:bodyPr/>
        <a:lstStyle/>
        <a:p>
          <a:r>
            <a:rPr lang="el-GR" b="1"/>
            <a:t>δημόσια </a:t>
          </a:r>
          <a:r>
            <a:rPr lang="el-GR" b="1" dirty="0"/>
            <a:t>εμφάνιση</a:t>
          </a:r>
        </a:p>
      </dgm:t>
    </dgm:pt>
    <dgm:pt modelId="{69E02EDA-66B1-4EBB-BBCD-D25598CE2B9B}" type="parTrans" cxnId="{B0F24F2A-F181-47A3-AF53-C31E1B8F9AE4}">
      <dgm:prSet/>
      <dgm:spPr/>
      <dgm:t>
        <a:bodyPr/>
        <a:lstStyle/>
        <a:p>
          <a:endParaRPr lang="el-GR"/>
        </a:p>
      </dgm:t>
    </dgm:pt>
    <dgm:pt modelId="{CD18672C-E7A4-4D13-8663-D46876164B4F}" type="sibTrans" cxnId="{B0F24F2A-F181-47A3-AF53-C31E1B8F9AE4}">
      <dgm:prSet/>
      <dgm:spPr/>
      <dgm:t>
        <a:bodyPr/>
        <a:lstStyle/>
        <a:p>
          <a:endParaRPr lang="el-GR"/>
        </a:p>
      </dgm:t>
    </dgm:pt>
    <dgm:pt modelId="{453C7A92-0E9D-4F19-86C5-12FA6D22BAE7}" type="pres">
      <dgm:prSet presAssocID="{88633047-1241-4B58-831A-972DB9DF758A}" presName="vert0" presStyleCnt="0">
        <dgm:presLayoutVars>
          <dgm:dir/>
          <dgm:animOne val="branch"/>
          <dgm:animLvl val="lvl"/>
        </dgm:presLayoutVars>
      </dgm:prSet>
      <dgm:spPr/>
    </dgm:pt>
    <dgm:pt modelId="{0379EE1A-0250-4E41-A4AC-3B24D180CD14}" type="pres">
      <dgm:prSet presAssocID="{F89C63E6-0DF7-4DCF-938F-884D75CD2910}" presName="thickLine" presStyleLbl="alignNode1" presStyleIdx="0" presStyleCnt="8"/>
      <dgm:spPr/>
    </dgm:pt>
    <dgm:pt modelId="{F8D48218-4AE7-49C9-9AF5-A7EBF5280EE6}" type="pres">
      <dgm:prSet presAssocID="{F89C63E6-0DF7-4DCF-938F-884D75CD2910}" presName="horz1" presStyleCnt="0"/>
      <dgm:spPr/>
    </dgm:pt>
    <dgm:pt modelId="{C370E024-E2B2-4D93-87C4-F69546156049}" type="pres">
      <dgm:prSet presAssocID="{F89C63E6-0DF7-4DCF-938F-884D75CD2910}" presName="tx1" presStyleLbl="revTx" presStyleIdx="0" presStyleCnt="8"/>
      <dgm:spPr/>
    </dgm:pt>
    <dgm:pt modelId="{5A7D7EFD-233C-4A56-B724-DA2D2B9A18F2}" type="pres">
      <dgm:prSet presAssocID="{F89C63E6-0DF7-4DCF-938F-884D75CD2910}" presName="vert1" presStyleCnt="0"/>
      <dgm:spPr/>
    </dgm:pt>
    <dgm:pt modelId="{D9264796-FFD0-4773-9FBB-FC8C8BC95086}" type="pres">
      <dgm:prSet presAssocID="{8E2432F4-EAD3-486C-92F5-940E5E5332A9}" presName="thickLine" presStyleLbl="alignNode1" presStyleIdx="1" presStyleCnt="8"/>
      <dgm:spPr/>
    </dgm:pt>
    <dgm:pt modelId="{EDBC5A27-51A0-4FBB-989E-2B0B379688BB}" type="pres">
      <dgm:prSet presAssocID="{8E2432F4-EAD3-486C-92F5-940E5E5332A9}" presName="horz1" presStyleCnt="0"/>
      <dgm:spPr/>
    </dgm:pt>
    <dgm:pt modelId="{8215257F-F6E4-4F47-BB80-91CBE41159B7}" type="pres">
      <dgm:prSet presAssocID="{8E2432F4-EAD3-486C-92F5-940E5E5332A9}" presName="tx1" presStyleLbl="revTx" presStyleIdx="1" presStyleCnt="8"/>
      <dgm:spPr/>
    </dgm:pt>
    <dgm:pt modelId="{8549D9CC-5AA1-441E-A2E1-0AC5E138D5B9}" type="pres">
      <dgm:prSet presAssocID="{8E2432F4-EAD3-486C-92F5-940E5E5332A9}" presName="vert1" presStyleCnt="0"/>
      <dgm:spPr/>
    </dgm:pt>
    <dgm:pt modelId="{9090B0A9-714A-468F-B731-8B6F029A31E0}" type="pres">
      <dgm:prSet presAssocID="{C3A9805B-DE5C-4713-9829-CE6F2600D422}" presName="thickLine" presStyleLbl="alignNode1" presStyleIdx="2" presStyleCnt="8"/>
      <dgm:spPr/>
    </dgm:pt>
    <dgm:pt modelId="{3AA0B2F3-1D31-4A7A-97B0-A612EEB55831}" type="pres">
      <dgm:prSet presAssocID="{C3A9805B-DE5C-4713-9829-CE6F2600D422}" presName="horz1" presStyleCnt="0"/>
      <dgm:spPr/>
    </dgm:pt>
    <dgm:pt modelId="{39AC1292-20D5-4188-A8C0-4C5140DE0F82}" type="pres">
      <dgm:prSet presAssocID="{C3A9805B-DE5C-4713-9829-CE6F2600D422}" presName="tx1" presStyleLbl="revTx" presStyleIdx="2" presStyleCnt="8"/>
      <dgm:spPr/>
    </dgm:pt>
    <dgm:pt modelId="{AAFEF0A0-7CB2-44E1-971F-95DEF06F2A65}" type="pres">
      <dgm:prSet presAssocID="{C3A9805B-DE5C-4713-9829-CE6F2600D422}" presName="vert1" presStyleCnt="0"/>
      <dgm:spPr/>
    </dgm:pt>
    <dgm:pt modelId="{81458A22-8DC4-4E2D-96A6-D7C3CA41A9D8}" type="pres">
      <dgm:prSet presAssocID="{660D192C-4573-4298-8E8A-AB4D637AEF87}" presName="thickLine" presStyleLbl="alignNode1" presStyleIdx="3" presStyleCnt="8"/>
      <dgm:spPr/>
    </dgm:pt>
    <dgm:pt modelId="{03D77C6B-8BA1-4734-ABA5-FA3EB9845127}" type="pres">
      <dgm:prSet presAssocID="{660D192C-4573-4298-8E8A-AB4D637AEF87}" presName="horz1" presStyleCnt="0"/>
      <dgm:spPr/>
    </dgm:pt>
    <dgm:pt modelId="{C3094BD1-E906-4630-98E7-E43F495A2FA8}" type="pres">
      <dgm:prSet presAssocID="{660D192C-4573-4298-8E8A-AB4D637AEF87}" presName="tx1" presStyleLbl="revTx" presStyleIdx="3" presStyleCnt="8"/>
      <dgm:spPr/>
    </dgm:pt>
    <dgm:pt modelId="{04C720E0-1C9B-4684-988C-8C4C02521E2F}" type="pres">
      <dgm:prSet presAssocID="{660D192C-4573-4298-8E8A-AB4D637AEF87}" presName="vert1" presStyleCnt="0"/>
      <dgm:spPr/>
    </dgm:pt>
    <dgm:pt modelId="{C3094012-2454-472A-BEA8-322B98DE0A10}" type="pres">
      <dgm:prSet presAssocID="{94500652-6213-4D01-91B3-DF81FEF51B07}" presName="thickLine" presStyleLbl="alignNode1" presStyleIdx="4" presStyleCnt="8"/>
      <dgm:spPr/>
    </dgm:pt>
    <dgm:pt modelId="{4050F4AA-4C4F-433B-A800-FF97C2196312}" type="pres">
      <dgm:prSet presAssocID="{94500652-6213-4D01-91B3-DF81FEF51B07}" presName="horz1" presStyleCnt="0"/>
      <dgm:spPr/>
    </dgm:pt>
    <dgm:pt modelId="{42B9C192-F594-45D3-9856-D8898153FFF4}" type="pres">
      <dgm:prSet presAssocID="{94500652-6213-4D01-91B3-DF81FEF51B07}" presName="tx1" presStyleLbl="revTx" presStyleIdx="4" presStyleCnt="8"/>
      <dgm:spPr/>
    </dgm:pt>
    <dgm:pt modelId="{BA6C274E-E176-4C9B-A46C-3A2EE5926B6B}" type="pres">
      <dgm:prSet presAssocID="{94500652-6213-4D01-91B3-DF81FEF51B07}" presName="vert1" presStyleCnt="0"/>
      <dgm:spPr/>
    </dgm:pt>
    <dgm:pt modelId="{A1869267-582A-408E-BFA7-7FC486F48A65}" type="pres">
      <dgm:prSet presAssocID="{245378B1-AAC0-499E-984D-642A7698D540}" presName="thickLine" presStyleLbl="alignNode1" presStyleIdx="5" presStyleCnt="8"/>
      <dgm:spPr/>
    </dgm:pt>
    <dgm:pt modelId="{F3814180-A217-4BF6-A1E1-00D4F9E81B31}" type="pres">
      <dgm:prSet presAssocID="{245378B1-AAC0-499E-984D-642A7698D540}" presName="horz1" presStyleCnt="0"/>
      <dgm:spPr/>
    </dgm:pt>
    <dgm:pt modelId="{C0C35B1C-A588-460F-A84F-44B45739BEE8}" type="pres">
      <dgm:prSet presAssocID="{245378B1-AAC0-499E-984D-642A7698D540}" presName="tx1" presStyleLbl="revTx" presStyleIdx="5" presStyleCnt="8"/>
      <dgm:spPr/>
    </dgm:pt>
    <dgm:pt modelId="{55D7E0EB-0082-4ADE-84C6-6021C953E234}" type="pres">
      <dgm:prSet presAssocID="{245378B1-AAC0-499E-984D-642A7698D540}" presName="vert1" presStyleCnt="0"/>
      <dgm:spPr/>
    </dgm:pt>
    <dgm:pt modelId="{C2CC1868-CE0B-46B2-B2F8-7D4B16FAD7F7}" type="pres">
      <dgm:prSet presAssocID="{370F9664-8527-44CE-A63B-3820335F1227}" presName="thickLine" presStyleLbl="alignNode1" presStyleIdx="6" presStyleCnt="8"/>
      <dgm:spPr/>
    </dgm:pt>
    <dgm:pt modelId="{5A2049B5-5DE1-4542-BA36-DC49B5530ECE}" type="pres">
      <dgm:prSet presAssocID="{370F9664-8527-44CE-A63B-3820335F1227}" presName="horz1" presStyleCnt="0"/>
      <dgm:spPr/>
    </dgm:pt>
    <dgm:pt modelId="{DAC95F2C-7618-47AE-954C-439125900B5F}" type="pres">
      <dgm:prSet presAssocID="{370F9664-8527-44CE-A63B-3820335F1227}" presName="tx1" presStyleLbl="revTx" presStyleIdx="6" presStyleCnt="8"/>
      <dgm:spPr/>
    </dgm:pt>
    <dgm:pt modelId="{9E44A111-36F4-44BF-8900-AB163634E192}" type="pres">
      <dgm:prSet presAssocID="{370F9664-8527-44CE-A63B-3820335F1227}" presName="vert1" presStyleCnt="0"/>
      <dgm:spPr/>
    </dgm:pt>
    <dgm:pt modelId="{E6D71067-5884-4659-BE04-4CC55C0F6641}" type="pres">
      <dgm:prSet presAssocID="{CFACC310-4FD9-4180-B3F6-87450E29632D}" presName="thickLine" presStyleLbl="alignNode1" presStyleIdx="7" presStyleCnt="8"/>
      <dgm:spPr/>
    </dgm:pt>
    <dgm:pt modelId="{3EEAED74-02DD-42FE-A130-B1CDD3F63278}" type="pres">
      <dgm:prSet presAssocID="{CFACC310-4FD9-4180-B3F6-87450E29632D}" presName="horz1" presStyleCnt="0"/>
      <dgm:spPr/>
    </dgm:pt>
    <dgm:pt modelId="{145AABED-F9AA-44CC-A612-EA8C4C2C743E}" type="pres">
      <dgm:prSet presAssocID="{CFACC310-4FD9-4180-B3F6-87450E29632D}" presName="tx1" presStyleLbl="revTx" presStyleIdx="7" presStyleCnt="8"/>
      <dgm:spPr/>
    </dgm:pt>
    <dgm:pt modelId="{2DAD76FE-0C24-4F21-A2C1-2F720DDFDB7F}" type="pres">
      <dgm:prSet presAssocID="{CFACC310-4FD9-4180-B3F6-87450E29632D}" presName="vert1" presStyleCnt="0"/>
      <dgm:spPr/>
    </dgm:pt>
  </dgm:ptLst>
  <dgm:cxnLst>
    <dgm:cxn modelId="{C0FBF908-C8DD-4D5E-910E-B87E7483A4D1}" type="presOf" srcId="{F89C63E6-0DF7-4DCF-938F-884D75CD2910}" destId="{C370E024-E2B2-4D93-87C4-F69546156049}" srcOrd="0" destOrd="0" presId="urn:microsoft.com/office/officeart/2008/layout/LinedList"/>
    <dgm:cxn modelId="{AC888F13-FCCD-48E0-927A-727651E01F59}" type="presOf" srcId="{370F9664-8527-44CE-A63B-3820335F1227}" destId="{DAC95F2C-7618-47AE-954C-439125900B5F}" srcOrd="0" destOrd="0" presId="urn:microsoft.com/office/officeart/2008/layout/LinedList"/>
    <dgm:cxn modelId="{B0F24F2A-F181-47A3-AF53-C31E1B8F9AE4}" srcId="{88633047-1241-4B58-831A-972DB9DF758A}" destId="{370F9664-8527-44CE-A63B-3820335F1227}" srcOrd="6" destOrd="0" parTransId="{69E02EDA-66B1-4EBB-BBCD-D25598CE2B9B}" sibTransId="{CD18672C-E7A4-4D13-8663-D46876164B4F}"/>
    <dgm:cxn modelId="{B65A5B37-866E-47AF-82EC-80DE2AE7FD2B}" srcId="{88633047-1241-4B58-831A-972DB9DF758A}" destId="{660D192C-4573-4298-8E8A-AB4D637AEF87}" srcOrd="3" destOrd="0" parTransId="{2EB8115B-8C24-48AD-9160-B3DAAC32EA5B}" sibTransId="{6E5D2EB0-CDB7-4EE9-8A66-FF132E6C5713}"/>
    <dgm:cxn modelId="{50EE4361-242B-460C-AA20-712A4A2CEFA9}" srcId="{88633047-1241-4B58-831A-972DB9DF758A}" destId="{8E2432F4-EAD3-486C-92F5-940E5E5332A9}" srcOrd="1" destOrd="0" parTransId="{19561814-34A2-4BF6-BA91-98ACC2CBCFC5}" sibTransId="{99D63799-051D-489A-AB86-E51EC1FE6B62}"/>
    <dgm:cxn modelId="{07D02A48-95A5-4A60-BA25-D88D070189A9}" type="presOf" srcId="{8E2432F4-EAD3-486C-92F5-940E5E5332A9}" destId="{8215257F-F6E4-4F47-BB80-91CBE41159B7}" srcOrd="0" destOrd="0" presId="urn:microsoft.com/office/officeart/2008/layout/LinedList"/>
    <dgm:cxn modelId="{751E9772-C543-41A8-B3DC-7229CCC4ECFA}" type="presOf" srcId="{88633047-1241-4B58-831A-972DB9DF758A}" destId="{453C7A92-0E9D-4F19-86C5-12FA6D22BAE7}" srcOrd="0" destOrd="0" presId="urn:microsoft.com/office/officeart/2008/layout/LinedList"/>
    <dgm:cxn modelId="{51203588-E3E6-402B-86F8-288A0E2BAF41}" srcId="{88633047-1241-4B58-831A-972DB9DF758A}" destId="{94500652-6213-4D01-91B3-DF81FEF51B07}" srcOrd="4" destOrd="0" parTransId="{35D98AEC-364A-4982-91F4-DF3953A80D3D}" sibTransId="{918A656F-02DD-4FD7-9D82-428DAB901B2A}"/>
    <dgm:cxn modelId="{12022891-FEDE-42A8-9A02-BB1B96ADAEE9}" srcId="{88633047-1241-4B58-831A-972DB9DF758A}" destId="{F89C63E6-0DF7-4DCF-938F-884D75CD2910}" srcOrd="0" destOrd="0" parTransId="{5DAAAF83-BAD0-4D8F-A068-50278395216D}" sibTransId="{1381588E-8AC8-405C-BC77-F1F690073FE6}"/>
    <dgm:cxn modelId="{A58FF09D-3E17-4039-88AE-70AC895FF2B2}" type="presOf" srcId="{660D192C-4573-4298-8E8A-AB4D637AEF87}" destId="{C3094BD1-E906-4630-98E7-E43F495A2FA8}" srcOrd="0" destOrd="0" presId="urn:microsoft.com/office/officeart/2008/layout/LinedList"/>
    <dgm:cxn modelId="{C5A6C8A0-A38A-4E0B-A281-6CB05E335090}" srcId="{88633047-1241-4B58-831A-972DB9DF758A}" destId="{245378B1-AAC0-499E-984D-642A7698D540}" srcOrd="5" destOrd="0" parTransId="{62324A45-789C-4F99-85F5-86121A3E9A87}" sibTransId="{B5406F12-D1A2-4D77-BF3F-564BD976CFC0}"/>
    <dgm:cxn modelId="{FD2117C1-BF49-4A24-B3C9-0CCDFA46B70A}" srcId="{88633047-1241-4B58-831A-972DB9DF758A}" destId="{C3A9805B-DE5C-4713-9829-CE6F2600D422}" srcOrd="2" destOrd="0" parTransId="{3B6EA9D9-618E-4D66-AD3D-47A35702AEF0}" sibTransId="{761F0656-26A6-4DFC-8A7B-0C737B8D12B0}"/>
    <dgm:cxn modelId="{BA3DD5C4-279D-4618-9D5E-8F055CCFB5DC}" type="presOf" srcId="{94500652-6213-4D01-91B3-DF81FEF51B07}" destId="{42B9C192-F594-45D3-9856-D8898153FFF4}" srcOrd="0" destOrd="0" presId="urn:microsoft.com/office/officeart/2008/layout/LinedList"/>
    <dgm:cxn modelId="{71E5F8DB-E6EE-48F7-8109-27DC93E829F8}" srcId="{88633047-1241-4B58-831A-972DB9DF758A}" destId="{CFACC310-4FD9-4180-B3F6-87450E29632D}" srcOrd="7" destOrd="0" parTransId="{D076DAAE-A8DC-43F0-9D7E-9B0DDF8EA584}" sibTransId="{7A921149-4EC2-4E7E-BDAE-AAC20FAE964D}"/>
    <dgm:cxn modelId="{83C588DE-4125-4CC1-9CAD-62400CC66153}" type="presOf" srcId="{245378B1-AAC0-499E-984D-642A7698D540}" destId="{C0C35B1C-A588-460F-A84F-44B45739BEE8}" srcOrd="0" destOrd="0" presId="urn:microsoft.com/office/officeart/2008/layout/LinedList"/>
    <dgm:cxn modelId="{D89302F9-A180-4969-AB6F-C50D67F2ADA0}" type="presOf" srcId="{C3A9805B-DE5C-4713-9829-CE6F2600D422}" destId="{39AC1292-20D5-4188-A8C0-4C5140DE0F82}" srcOrd="0" destOrd="0" presId="urn:microsoft.com/office/officeart/2008/layout/LinedList"/>
    <dgm:cxn modelId="{EF4DBDFA-C94E-4B8F-8B3A-61A46758FCFC}" type="presOf" srcId="{CFACC310-4FD9-4180-B3F6-87450E29632D}" destId="{145AABED-F9AA-44CC-A612-EA8C4C2C743E}" srcOrd="0" destOrd="0" presId="urn:microsoft.com/office/officeart/2008/layout/LinedList"/>
    <dgm:cxn modelId="{CAC021E1-5C61-4B0C-B4E2-3C2B257962CE}" type="presParOf" srcId="{453C7A92-0E9D-4F19-86C5-12FA6D22BAE7}" destId="{0379EE1A-0250-4E41-A4AC-3B24D180CD14}" srcOrd="0" destOrd="0" presId="urn:microsoft.com/office/officeart/2008/layout/LinedList"/>
    <dgm:cxn modelId="{0E31EB3B-58D4-4D44-BDC0-B26DD88B60A6}" type="presParOf" srcId="{453C7A92-0E9D-4F19-86C5-12FA6D22BAE7}" destId="{F8D48218-4AE7-49C9-9AF5-A7EBF5280EE6}" srcOrd="1" destOrd="0" presId="urn:microsoft.com/office/officeart/2008/layout/LinedList"/>
    <dgm:cxn modelId="{AFA35913-3890-47FE-AD02-6C49FE1DCD35}" type="presParOf" srcId="{F8D48218-4AE7-49C9-9AF5-A7EBF5280EE6}" destId="{C370E024-E2B2-4D93-87C4-F69546156049}" srcOrd="0" destOrd="0" presId="urn:microsoft.com/office/officeart/2008/layout/LinedList"/>
    <dgm:cxn modelId="{05A61469-1C28-45E4-A06E-B056ACD5E189}" type="presParOf" srcId="{F8D48218-4AE7-49C9-9AF5-A7EBF5280EE6}" destId="{5A7D7EFD-233C-4A56-B724-DA2D2B9A18F2}" srcOrd="1" destOrd="0" presId="urn:microsoft.com/office/officeart/2008/layout/LinedList"/>
    <dgm:cxn modelId="{961E2AF6-C7EB-4B23-9203-A5E6D0670D8D}" type="presParOf" srcId="{453C7A92-0E9D-4F19-86C5-12FA6D22BAE7}" destId="{D9264796-FFD0-4773-9FBB-FC8C8BC95086}" srcOrd="2" destOrd="0" presId="urn:microsoft.com/office/officeart/2008/layout/LinedList"/>
    <dgm:cxn modelId="{ED873687-F8B5-4584-AA69-AC758D47B0E6}" type="presParOf" srcId="{453C7A92-0E9D-4F19-86C5-12FA6D22BAE7}" destId="{EDBC5A27-51A0-4FBB-989E-2B0B379688BB}" srcOrd="3" destOrd="0" presId="urn:microsoft.com/office/officeart/2008/layout/LinedList"/>
    <dgm:cxn modelId="{A177100E-3339-4F12-B34D-D7EEF57C4919}" type="presParOf" srcId="{EDBC5A27-51A0-4FBB-989E-2B0B379688BB}" destId="{8215257F-F6E4-4F47-BB80-91CBE41159B7}" srcOrd="0" destOrd="0" presId="urn:microsoft.com/office/officeart/2008/layout/LinedList"/>
    <dgm:cxn modelId="{4F126FE1-B59C-44A5-8204-60144C2AC445}" type="presParOf" srcId="{EDBC5A27-51A0-4FBB-989E-2B0B379688BB}" destId="{8549D9CC-5AA1-441E-A2E1-0AC5E138D5B9}" srcOrd="1" destOrd="0" presId="urn:microsoft.com/office/officeart/2008/layout/LinedList"/>
    <dgm:cxn modelId="{F0D570C5-C326-4CF7-8D68-7980B21074E4}" type="presParOf" srcId="{453C7A92-0E9D-4F19-86C5-12FA6D22BAE7}" destId="{9090B0A9-714A-468F-B731-8B6F029A31E0}" srcOrd="4" destOrd="0" presId="urn:microsoft.com/office/officeart/2008/layout/LinedList"/>
    <dgm:cxn modelId="{59698F18-EDF4-45CA-B869-50383604C7EC}" type="presParOf" srcId="{453C7A92-0E9D-4F19-86C5-12FA6D22BAE7}" destId="{3AA0B2F3-1D31-4A7A-97B0-A612EEB55831}" srcOrd="5" destOrd="0" presId="urn:microsoft.com/office/officeart/2008/layout/LinedList"/>
    <dgm:cxn modelId="{0B4BCEED-8F5B-4C12-8093-67781C36AAEF}" type="presParOf" srcId="{3AA0B2F3-1D31-4A7A-97B0-A612EEB55831}" destId="{39AC1292-20D5-4188-A8C0-4C5140DE0F82}" srcOrd="0" destOrd="0" presId="urn:microsoft.com/office/officeart/2008/layout/LinedList"/>
    <dgm:cxn modelId="{0713E0A4-E375-4105-A61B-92F51B7C945A}" type="presParOf" srcId="{3AA0B2F3-1D31-4A7A-97B0-A612EEB55831}" destId="{AAFEF0A0-7CB2-44E1-971F-95DEF06F2A65}" srcOrd="1" destOrd="0" presId="urn:microsoft.com/office/officeart/2008/layout/LinedList"/>
    <dgm:cxn modelId="{A6721326-8456-47C9-AD35-3679AE7EFCBE}" type="presParOf" srcId="{453C7A92-0E9D-4F19-86C5-12FA6D22BAE7}" destId="{81458A22-8DC4-4E2D-96A6-D7C3CA41A9D8}" srcOrd="6" destOrd="0" presId="urn:microsoft.com/office/officeart/2008/layout/LinedList"/>
    <dgm:cxn modelId="{661E800E-3744-4D0A-9272-EEADD406E88E}" type="presParOf" srcId="{453C7A92-0E9D-4F19-86C5-12FA6D22BAE7}" destId="{03D77C6B-8BA1-4734-ABA5-FA3EB9845127}" srcOrd="7" destOrd="0" presId="urn:microsoft.com/office/officeart/2008/layout/LinedList"/>
    <dgm:cxn modelId="{B6DD9E46-2149-444E-967A-D36C37DBDE6B}" type="presParOf" srcId="{03D77C6B-8BA1-4734-ABA5-FA3EB9845127}" destId="{C3094BD1-E906-4630-98E7-E43F495A2FA8}" srcOrd="0" destOrd="0" presId="urn:microsoft.com/office/officeart/2008/layout/LinedList"/>
    <dgm:cxn modelId="{45E3FE8A-85E1-493C-8EC1-252EE88CC748}" type="presParOf" srcId="{03D77C6B-8BA1-4734-ABA5-FA3EB9845127}" destId="{04C720E0-1C9B-4684-988C-8C4C02521E2F}" srcOrd="1" destOrd="0" presId="urn:microsoft.com/office/officeart/2008/layout/LinedList"/>
    <dgm:cxn modelId="{2FA60525-8054-4144-A3E3-10C8936961B3}" type="presParOf" srcId="{453C7A92-0E9D-4F19-86C5-12FA6D22BAE7}" destId="{C3094012-2454-472A-BEA8-322B98DE0A10}" srcOrd="8" destOrd="0" presId="urn:microsoft.com/office/officeart/2008/layout/LinedList"/>
    <dgm:cxn modelId="{42CBCC03-2379-4793-BB54-153A0580D428}" type="presParOf" srcId="{453C7A92-0E9D-4F19-86C5-12FA6D22BAE7}" destId="{4050F4AA-4C4F-433B-A800-FF97C2196312}" srcOrd="9" destOrd="0" presId="urn:microsoft.com/office/officeart/2008/layout/LinedList"/>
    <dgm:cxn modelId="{58D0C06F-BACC-4E41-8007-F8185BB741C9}" type="presParOf" srcId="{4050F4AA-4C4F-433B-A800-FF97C2196312}" destId="{42B9C192-F594-45D3-9856-D8898153FFF4}" srcOrd="0" destOrd="0" presId="urn:microsoft.com/office/officeart/2008/layout/LinedList"/>
    <dgm:cxn modelId="{643021BF-C889-4F3C-8C01-C201DEFEC928}" type="presParOf" srcId="{4050F4AA-4C4F-433B-A800-FF97C2196312}" destId="{BA6C274E-E176-4C9B-A46C-3A2EE5926B6B}" srcOrd="1" destOrd="0" presId="urn:microsoft.com/office/officeart/2008/layout/LinedList"/>
    <dgm:cxn modelId="{64EE6A8E-715E-4929-A56F-BA919558DD34}" type="presParOf" srcId="{453C7A92-0E9D-4F19-86C5-12FA6D22BAE7}" destId="{A1869267-582A-408E-BFA7-7FC486F48A65}" srcOrd="10" destOrd="0" presId="urn:microsoft.com/office/officeart/2008/layout/LinedList"/>
    <dgm:cxn modelId="{3D1E5DC4-E458-44BE-BEB6-0F2F86A4421C}" type="presParOf" srcId="{453C7A92-0E9D-4F19-86C5-12FA6D22BAE7}" destId="{F3814180-A217-4BF6-A1E1-00D4F9E81B31}" srcOrd="11" destOrd="0" presId="urn:microsoft.com/office/officeart/2008/layout/LinedList"/>
    <dgm:cxn modelId="{53ED9CD5-0FA7-46C7-B7F9-F36483C58EA1}" type="presParOf" srcId="{F3814180-A217-4BF6-A1E1-00D4F9E81B31}" destId="{C0C35B1C-A588-460F-A84F-44B45739BEE8}" srcOrd="0" destOrd="0" presId="urn:microsoft.com/office/officeart/2008/layout/LinedList"/>
    <dgm:cxn modelId="{33D1E2F3-382A-4B3A-AB34-2DB62F34D339}" type="presParOf" srcId="{F3814180-A217-4BF6-A1E1-00D4F9E81B31}" destId="{55D7E0EB-0082-4ADE-84C6-6021C953E234}" srcOrd="1" destOrd="0" presId="urn:microsoft.com/office/officeart/2008/layout/LinedList"/>
    <dgm:cxn modelId="{774EFA72-F125-4CD4-BF01-E2697B36019B}" type="presParOf" srcId="{453C7A92-0E9D-4F19-86C5-12FA6D22BAE7}" destId="{C2CC1868-CE0B-46B2-B2F8-7D4B16FAD7F7}" srcOrd="12" destOrd="0" presId="urn:microsoft.com/office/officeart/2008/layout/LinedList"/>
    <dgm:cxn modelId="{4C4F7BC2-2984-4E14-8651-DE9FBB098E99}" type="presParOf" srcId="{453C7A92-0E9D-4F19-86C5-12FA6D22BAE7}" destId="{5A2049B5-5DE1-4542-BA36-DC49B5530ECE}" srcOrd="13" destOrd="0" presId="urn:microsoft.com/office/officeart/2008/layout/LinedList"/>
    <dgm:cxn modelId="{18228711-7739-4F53-AA3D-4CF0C2F40E8F}" type="presParOf" srcId="{5A2049B5-5DE1-4542-BA36-DC49B5530ECE}" destId="{DAC95F2C-7618-47AE-954C-439125900B5F}" srcOrd="0" destOrd="0" presId="urn:microsoft.com/office/officeart/2008/layout/LinedList"/>
    <dgm:cxn modelId="{69BBF25F-FC5E-4E47-9EBA-8D97BC442A5E}" type="presParOf" srcId="{5A2049B5-5DE1-4542-BA36-DC49B5530ECE}" destId="{9E44A111-36F4-44BF-8900-AB163634E192}" srcOrd="1" destOrd="0" presId="urn:microsoft.com/office/officeart/2008/layout/LinedList"/>
    <dgm:cxn modelId="{8C41C5C6-4768-4E01-97E5-0DA30A2D8E05}" type="presParOf" srcId="{453C7A92-0E9D-4F19-86C5-12FA6D22BAE7}" destId="{E6D71067-5884-4659-BE04-4CC55C0F6641}" srcOrd="14" destOrd="0" presId="urn:microsoft.com/office/officeart/2008/layout/LinedList"/>
    <dgm:cxn modelId="{74FCEC47-E8BB-4EE1-AB84-F066FE713659}" type="presParOf" srcId="{453C7A92-0E9D-4F19-86C5-12FA6D22BAE7}" destId="{3EEAED74-02DD-42FE-A130-B1CDD3F63278}" srcOrd="15" destOrd="0" presId="urn:microsoft.com/office/officeart/2008/layout/LinedList"/>
    <dgm:cxn modelId="{EA7CAB1B-F0F2-4C2F-9296-4DDF95CA207C}" type="presParOf" srcId="{3EEAED74-02DD-42FE-A130-B1CDD3F63278}" destId="{145AABED-F9AA-44CC-A612-EA8C4C2C743E}" srcOrd="0" destOrd="0" presId="urn:microsoft.com/office/officeart/2008/layout/LinedList"/>
    <dgm:cxn modelId="{185483B5-F908-4D49-921B-EB8C1A447CC2}" type="presParOf" srcId="{3EEAED74-02DD-42FE-A130-B1CDD3F63278}" destId="{2DAD76FE-0C24-4F21-A2C1-2F720DDFDB7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1DDEAAE-DE55-45A3-A4F7-3874E0140D37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1" csCatId="colorful" phldr="1"/>
      <dgm:spPr/>
      <dgm:t>
        <a:bodyPr rtlCol="0"/>
        <a:lstStyle/>
        <a:p>
          <a:pPr rtl="0"/>
          <a:endParaRPr lang="en-US"/>
        </a:p>
      </dgm:t>
    </dgm:pt>
    <dgm:pt modelId="{E4D23657-D1E8-4B22-974B-8DC90813F51B}">
      <dgm:prSet phldrT="[Text]" custT="1"/>
      <dgm:spPr/>
      <dgm:t>
        <a:bodyPr rtlCol="0"/>
        <a:lstStyle/>
        <a:p>
          <a:pPr rtl="0"/>
          <a:r>
            <a:rPr lang="el-GR" sz="2800" noProof="0" dirty="0"/>
            <a:t>Είναι </a:t>
          </a:r>
          <a:r>
            <a:rPr lang="el-GR" sz="2800" noProof="0" dirty="0" err="1"/>
            <a:t>παιχνιώδες</a:t>
          </a:r>
          <a:endParaRPr lang="el-GR" sz="2800" noProof="0" dirty="0"/>
        </a:p>
      </dgm:t>
      <dgm:extLst>
        <a:ext uri="{E40237B7-FDA0-4F09-8148-C483321AD2D9}">
          <dgm14:cNvPr xmlns:dgm14="http://schemas.microsoft.com/office/drawing/2010/diagram" id="0" name="" title="Step 1 title"/>
        </a:ext>
      </dgm:extLst>
    </dgm:pt>
    <dgm:pt modelId="{89EF0911-2234-42D0-AEF3-7FADAFD12999}" type="parTrans" cxnId="{99F95D8E-A851-4953-A3C5-9BF7753ED9FA}">
      <dgm:prSet/>
      <dgm:spPr/>
      <dgm:t>
        <a:bodyPr rtlCol="0"/>
        <a:lstStyle/>
        <a:p>
          <a:pPr rtl="0"/>
          <a:endParaRPr lang="en-US" sz="2000"/>
        </a:p>
      </dgm:t>
    </dgm:pt>
    <dgm:pt modelId="{529487B0-19AA-4AAC-8F83-CF2C113EB84D}" type="sibTrans" cxnId="{99F95D8E-A851-4953-A3C5-9BF7753ED9FA}">
      <dgm:prSet/>
      <dgm:spPr/>
      <dgm:t>
        <a:bodyPr rtlCol="0"/>
        <a:lstStyle/>
        <a:p>
          <a:pPr rtl="0"/>
          <a:endParaRPr lang="en-US" sz="2000"/>
        </a:p>
      </dgm:t>
    </dgm:pt>
    <dgm:pt modelId="{EF034794-D109-40B6-8FA2-8971C3123AB6}">
      <dgm:prSet phldrT="[Text]" custT="1"/>
      <dgm:spPr/>
      <dgm:t>
        <a:bodyPr rtlCol="0"/>
        <a:lstStyle/>
        <a:p>
          <a:pPr rtl="0"/>
          <a:r>
            <a:rPr lang="el-GR" sz="2400" noProof="0" dirty="0"/>
            <a:t>Διερευνά ιστορίες για να καταλάβουμε την  ανθρώπινη συμπεριφορά</a:t>
          </a:r>
        </a:p>
      </dgm:t>
      <dgm:extLst>
        <a:ext uri="{E40237B7-FDA0-4F09-8148-C483321AD2D9}">
          <dgm14:cNvPr xmlns:dgm14="http://schemas.microsoft.com/office/drawing/2010/diagram" id="0" name="" title="Step 2 title"/>
        </a:ext>
      </dgm:extLst>
    </dgm:pt>
    <dgm:pt modelId="{64D09C75-3D44-4CEF-9459-5C91DB44A9EA}" type="parTrans" cxnId="{80FF73C0-9BCD-436E-A85B-D6D7D322462C}">
      <dgm:prSet/>
      <dgm:spPr/>
      <dgm:t>
        <a:bodyPr rtlCol="0"/>
        <a:lstStyle/>
        <a:p>
          <a:pPr rtl="0"/>
          <a:endParaRPr lang="en-US" sz="2000"/>
        </a:p>
      </dgm:t>
    </dgm:pt>
    <dgm:pt modelId="{CDDFC891-FC62-4131-A642-2D94388BCCE2}" type="sibTrans" cxnId="{80FF73C0-9BCD-436E-A85B-D6D7D322462C}">
      <dgm:prSet/>
      <dgm:spPr/>
      <dgm:t>
        <a:bodyPr rtlCol="0"/>
        <a:lstStyle/>
        <a:p>
          <a:pPr rtl="0"/>
          <a:endParaRPr lang="en-US" sz="2000"/>
        </a:p>
      </dgm:t>
    </dgm:pt>
    <dgm:pt modelId="{15E11DBD-E9B5-4BCF-A56C-7AAE26CE30DC}">
      <dgm:prSet phldrT="[Text]" custT="1"/>
      <dgm:spPr/>
      <dgm:t>
        <a:bodyPr rtlCol="0"/>
        <a:lstStyle/>
        <a:p>
          <a:pPr rtl="0"/>
          <a:r>
            <a:rPr lang="el-GR" sz="2400" noProof="0" dirty="0"/>
            <a:t>Είναι </a:t>
          </a:r>
        </a:p>
        <a:p>
          <a:pPr rtl="0"/>
          <a:r>
            <a:rPr lang="el-GR" sz="2400" noProof="0" dirty="0"/>
            <a:t>συλλογική </a:t>
          </a:r>
          <a:r>
            <a:rPr lang="el-GR" sz="2800" noProof="0" dirty="0"/>
            <a:t>κοινωνική</a:t>
          </a:r>
          <a:r>
            <a:rPr lang="el-GR" sz="2400" noProof="0" dirty="0"/>
            <a:t> εμπειρία </a:t>
          </a:r>
        </a:p>
      </dgm:t>
      <dgm:extLst>
        <a:ext uri="{E40237B7-FDA0-4F09-8148-C483321AD2D9}">
          <dgm14:cNvPr xmlns:dgm14="http://schemas.microsoft.com/office/drawing/2010/diagram" id="0" name="" title="Step 3 title"/>
        </a:ext>
      </dgm:extLst>
    </dgm:pt>
    <dgm:pt modelId="{B7B43D5B-12E9-44B1-B818-4B50F6AD3C0A}" type="parTrans" cxnId="{5E0737F0-6DE4-4885-BC59-82E10D617E50}">
      <dgm:prSet/>
      <dgm:spPr/>
      <dgm:t>
        <a:bodyPr rtlCol="0"/>
        <a:lstStyle/>
        <a:p>
          <a:pPr rtl="0"/>
          <a:endParaRPr lang="en-US" sz="2000"/>
        </a:p>
      </dgm:t>
    </dgm:pt>
    <dgm:pt modelId="{329BDEDB-415B-4AB3-B964-E819D0C56DBB}" type="sibTrans" cxnId="{5E0737F0-6DE4-4885-BC59-82E10D617E50}">
      <dgm:prSet/>
      <dgm:spPr/>
      <dgm:t>
        <a:bodyPr rtlCol="0"/>
        <a:lstStyle/>
        <a:p>
          <a:pPr rtl="0"/>
          <a:endParaRPr lang="en-US" sz="2000"/>
        </a:p>
      </dgm:t>
    </dgm:pt>
    <dgm:pt modelId="{778AA374-0E17-4AEA-8EB6-0C342D57D8D8}">
      <dgm:prSet phldrT="[Text]" custT="1"/>
      <dgm:spPr/>
      <dgm:t>
        <a:bodyPr rtlCol="0"/>
        <a:lstStyle/>
        <a:p>
          <a:pPr rtl="0"/>
          <a:r>
            <a:rPr lang="el-GR" sz="2400" noProof="0" dirty="0"/>
            <a:t>Μεταμορφώνει</a:t>
          </a:r>
          <a:r>
            <a:rPr lang="el-GR" sz="2400" baseline="0" noProof="0" dirty="0"/>
            <a:t> τον </a:t>
          </a:r>
          <a:r>
            <a:rPr lang="el-GR" sz="2800" baseline="0" noProof="0" dirty="0"/>
            <a:t>χώρο</a:t>
          </a:r>
          <a:r>
            <a:rPr lang="el-GR" sz="2400" baseline="0" noProof="0" dirty="0"/>
            <a:t> και τον χρόνο</a:t>
          </a:r>
        </a:p>
      </dgm:t>
      <dgm:extLst>
        <a:ext uri="{E40237B7-FDA0-4F09-8148-C483321AD2D9}">
          <dgm14:cNvPr xmlns:dgm14="http://schemas.microsoft.com/office/drawing/2010/diagram" id="0" name="" title="Step 4 title"/>
        </a:ext>
      </dgm:extLst>
    </dgm:pt>
    <dgm:pt modelId="{5E28F01D-9664-415C-A0CD-EBFDAB29426C}" type="parTrans" cxnId="{6F55886F-2AC8-4F4F-B328-821CB3A2117B}">
      <dgm:prSet/>
      <dgm:spPr/>
      <dgm:t>
        <a:bodyPr rtlCol="0"/>
        <a:lstStyle/>
        <a:p>
          <a:pPr rtl="0"/>
          <a:endParaRPr lang="en-US" sz="2000"/>
        </a:p>
      </dgm:t>
    </dgm:pt>
    <dgm:pt modelId="{1A604594-E883-4DA9-8A2A-16DFACE8640A}" type="sibTrans" cxnId="{6F55886F-2AC8-4F4F-B328-821CB3A2117B}">
      <dgm:prSet/>
      <dgm:spPr/>
      <dgm:t>
        <a:bodyPr rtlCol="0"/>
        <a:lstStyle/>
        <a:p>
          <a:pPr rtl="0"/>
          <a:endParaRPr lang="en-US" sz="2000"/>
        </a:p>
      </dgm:t>
    </dgm:pt>
    <dgm:pt modelId="{05F1A7D0-6E45-49DA-80B3-7FF4B8783E58}">
      <dgm:prSet phldrT="[Text]" custT="1"/>
      <dgm:spPr/>
      <dgm:t>
        <a:bodyPr rtlCol="0"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2400" baseline="0" noProof="0" dirty="0"/>
            <a:t>Στηρίζεται σε θεατρικές </a:t>
          </a:r>
          <a:r>
            <a:rPr lang="el-GR" sz="2800" baseline="0" noProof="0" dirty="0"/>
            <a:t>τεχνικές</a:t>
          </a:r>
          <a:r>
            <a:rPr lang="el-GR" sz="2400" baseline="0" noProof="0" dirty="0"/>
            <a:t> και συμβάσεις  </a:t>
          </a:r>
          <a:endParaRPr lang="el-GR" sz="2400" noProof="0" dirty="0"/>
        </a:p>
        <a:p>
          <a:pPr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400" noProof="0" dirty="0"/>
        </a:p>
      </dgm:t>
      <dgm:extLst>
        <a:ext uri="{E40237B7-FDA0-4F09-8148-C483321AD2D9}">
          <dgm14:cNvPr xmlns:dgm14="http://schemas.microsoft.com/office/drawing/2010/diagram" id="0" name="" title="Step 5 title"/>
        </a:ext>
      </dgm:extLst>
    </dgm:pt>
    <dgm:pt modelId="{3ECE110E-B07E-4F19-B2DF-3E42E99B2E8D}" type="parTrans" cxnId="{33A927E1-3C94-4A92-8DB3-42886008240C}">
      <dgm:prSet/>
      <dgm:spPr/>
      <dgm:t>
        <a:bodyPr rtlCol="0"/>
        <a:lstStyle/>
        <a:p>
          <a:pPr rtl="0"/>
          <a:endParaRPr lang="en-US" sz="2000"/>
        </a:p>
      </dgm:t>
    </dgm:pt>
    <dgm:pt modelId="{47B1D0F3-117D-4CE7-9037-3F5A4995054A}" type="sibTrans" cxnId="{33A927E1-3C94-4A92-8DB3-42886008240C}">
      <dgm:prSet/>
      <dgm:spPr/>
      <dgm:t>
        <a:bodyPr rtlCol="0"/>
        <a:lstStyle/>
        <a:p>
          <a:pPr rtl="0"/>
          <a:endParaRPr lang="en-US" sz="2000"/>
        </a:p>
      </dgm:t>
    </dgm:pt>
    <dgm:pt modelId="{EB3CB291-E23A-4667-A32E-A640A76557A1}" type="pres">
      <dgm:prSet presAssocID="{41DDEAAE-DE55-45A3-A4F7-3874E0140D37}" presName="rootnode" presStyleCnt="0">
        <dgm:presLayoutVars>
          <dgm:chMax/>
          <dgm:chPref/>
          <dgm:dir/>
          <dgm:animLvl val="lvl"/>
        </dgm:presLayoutVars>
      </dgm:prSet>
      <dgm:spPr/>
    </dgm:pt>
    <dgm:pt modelId="{01035298-0CF7-4145-8EE2-24DBFEAF33BB}" type="pres">
      <dgm:prSet presAssocID="{E4D23657-D1E8-4B22-974B-8DC90813F51B}" presName="composite" presStyleCnt="0"/>
      <dgm:spPr/>
    </dgm:pt>
    <dgm:pt modelId="{21E1F518-1190-4883-914B-1FB66E6D3A63}" type="pres">
      <dgm:prSet presAssocID="{E4D23657-D1E8-4B22-974B-8DC90813F51B}" presName="LShape" presStyleLbl="alignNode1" presStyleIdx="0" presStyleCnt="9" custLinFactNeighborX="5326" custLinFactNeighborY="-1549"/>
      <dgm:spPr/>
      <dgm:extLst>
        <a:ext uri="{E40237B7-FDA0-4F09-8148-C483321AD2D9}">
          <dgm14:cNvPr xmlns:dgm14="http://schemas.microsoft.com/office/drawing/2010/diagram" id="0" name="" title="L shape for step 1"/>
        </a:ext>
      </dgm:extLst>
    </dgm:pt>
    <dgm:pt modelId="{80B372F1-8EF3-4532-ACC6-E65E1D63ACA2}" type="pres">
      <dgm:prSet presAssocID="{E4D23657-D1E8-4B22-974B-8DC90813F51B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B746139E-4627-4CCC-9299-5653D77ED24D}" type="pres">
      <dgm:prSet presAssocID="{E4D23657-D1E8-4B22-974B-8DC90813F51B}" presName="Triangle" presStyleLbl="alignNode1" presStyleIdx="1" presStyleCnt="9"/>
      <dgm:spPr/>
      <dgm:extLst>
        <a:ext uri="{E40237B7-FDA0-4F09-8148-C483321AD2D9}">
          <dgm14:cNvPr xmlns:dgm14="http://schemas.microsoft.com/office/drawing/2010/diagram" id="0" name="" title="Shape 1"/>
        </a:ext>
      </dgm:extLst>
    </dgm:pt>
    <dgm:pt modelId="{780BC64D-2F67-498A-99F6-7EB28080D705}" type="pres">
      <dgm:prSet presAssocID="{529487B0-19AA-4AAC-8F83-CF2C113EB84D}" presName="sibTrans" presStyleCnt="0"/>
      <dgm:spPr/>
    </dgm:pt>
    <dgm:pt modelId="{68E230FA-2656-4C78-B827-58AFD214F445}" type="pres">
      <dgm:prSet presAssocID="{529487B0-19AA-4AAC-8F83-CF2C113EB84D}" presName="space" presStyleCnt="0"/>
      <dgm:spPr/>
    </dgm:pt>
    <dgm:pt modelId="{B07824BD-C1CB-4098-8E38-D3E1F721DF31}" type="pres">
      <dgm:prSet presAssocID="{EF034794-D109-40B6-8FA2-8971C3123AB6}" presName="composite" presStyleCnt="0"/>
      <dgm:spPr/>
    </dgm:pt>
    <dgm:pt modelId="{85769F8C-5820-4CB5-B01D-69A648973D8F}" type="pres">
      <dgm:prSet presAssocID="{EF034794-D109-40B6-8FA2-8971C3123AB6}" presName="LShape" presStyleLbl="alignNode1" presStyleIdx="2" presStyleCnt="9"/>
      <dgm:spPr/>
      <dgm:extLst>
        <a:ext uri="{E40237B7-FDA0-4F09-8148-C483321AD2D9}">
          <dgm14:cNvPr xmlns:dgm14="http://schemas.microsoft.com/office/drawing/2010/diagram" id="0" name="" title="L shape for step 2"/>
        </a:ext>
      </dgm:extLst>
    </dgm:pt>
    <dgm:pt modelId="{18F7A15A-3ED1-4A32-B700-36B8D6BBE441}" type="pres">
      <dgm:prSet presAssocID="{EF034794-D109-40B6-8FA2-8971C3123AB6}" presName="ParentText" presStyleLbl="revTx" presStyleIdx="1" presStyleCnt="5" custScaleX="104694" custScaleY="98035">
        <dgm:presLayoutVars>
          <dgm:chMax val="0"/>
          <dgm:chPref val="0"/>
          <dgm:bulletEnabled val="1"/>
        </dgm:presLayoutVars>
      </dgm:prSet>
      <dgm:spPr/>
    </dgm:pt>
    <dgm:pt modelId="{F6F2BEFC-1674-4E8D-98FF-DE4432BB887C}" type="pres">
      <dgm:prSet presAssocID="{EF034794-D109-40B6-8FA2-8971C3123AB6}" presName="Triangle" presStyleLbl="alignNode1" presStyleIdx="3" presStyleCnt="9"/>
      <dgm:spPr/>
      <dgm:extLst>
        <a:ext uri="{E40237B7-FDA0-4F09-8148-C483321AD2D9}">
          <dgm14:cNvPr xmlns:dgm14="http://schemas.microsoft.com/office/drawing/2010/diagram" id="0" name="" title="Shape 2"/>
        </a:ext>
      </dgm:extLst>
    </dgm:pt>
    <dgm:pt modelId="{E26373E0-D095-405B-9F4A-CC7FBB5BEBD2}" type="pres">
      <dgm:prSet presAssocID="{CDDFC891-FC62-4131-A642-2D94388BCCE2}" presName="sibTrans" presStyleCnt="0"/>
      <dgm:spPr/>
    </dgm:pt>
    <dgm:pt modelId="{8B10941C-73F0-477C-9F3D-EB0A4525ACBE}" type="pres">
      <dgm:prSet presAssocID="{CDDFC891-FC62-4131-A642-2D94388BCCE2}" presName="space" presStyleCnt="0"/>
      <dgm:spPr/>
    </dgm:pt>
    <dgm:pt modelId="{DF2F85E9-6BAE-40EA-8F18-DAFCA3EFFB69}" type="pres">
      <dgm:prSet presAssocID="{15E11DBD-E9B5-4BCF-A56C-7AAE26CE30DC}" presName="composite" presStyleCnt="0"/>
      <dgm:spPr/>
    </dgm:pt>
    <dgm:pt modelId="{A5E67CF4-39ED-4CC8-A27F-E45EA5D3AC44}" type="pres">
      <dgm:prSet presAssocID="{15E11DBD-E9B5-4BCF-A56C-7AAE26CE30DC}" presName="LShape" presStyleLbl="alignNode1" presStyleIdx="4" presStyleCnt="9"/>
      <dgm:spPr/>
      <dgm:extLst>
        <a:ext uri="{E40237B7-FDA0-4F09-8148-C483321AD2D9}">
          <dgm14:cNvPr xmlns:dgm14="http://schemas.microsoft.com/office/drawing/2010/diagram" id="0" name="" title="L shape for step 3"/>
        </a:ext>
      </dgm:extLst>
    </dgm:pt>
    <dgm:pt modelId="{F0124EB5-2136-46F3-B2F4-41A5196C24A0}" type="pres">
      <dgm:prSet presAssocID="{15E11DBD-E9B5-4BCF-A56C-7AAE26CE30DC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D5E82CFA-3F05-41CB-A66C-3A904CCE06CE}" type="pres">
      <dgm:prSet presAssocID="{15E11DBD-E9B5-4BCF-A56C-7AAE26CE30DC}" presName="Triangle" presStyleLbl="alignNode1" presStyleIdx="5" presStyleCnt="9"/>
      <dgm:spPr/>
      <dgm:extLst>
        <a:ext uri="{E40237B7-FDA0-4F09-8148-C483321AD2D9}">
          <dgm14:cNvPr xmlns:dgm14="http://schemas.microsoft.com/office/drawing/2010/diagram" id="0" name="" title="Shape 3"/>
        </a:ext>
      </dgm:extLst>
    </dgm:pt>
    <dgm:pt modelId="{F5574CB1-AC1C-4773-A4A7-C4CE14EF6374}" type="pres">
      <dgm:prSet presAssocID="{329BDEDB-415B-4AB3-B964-E819D0C56DBB}" presName="sibTrans" presStyleCnt="0"/>
      <dgm:spPr/>
    </dgm:pt>
    <dgm:pt modelId="{14FCF07D-F999-4928-B62C-1135C3080FD1}" type="pres">
      <dgm:prSet presAssocID="{329BDEDB-415B-4AB3-B964-E819D0C56DBB}" presName="space" presStyleCnt="0"/>
      <dgm:spPr/>
    </dgm:pt>
    <dgm:pt modelId="{2489F161-D1CF-4A3D-8E95-6382395DC25B}" type="pres">
      <dgm:prSet presAssocID="{778AA374-0E17-4AEA-8EB6-0C342D57D8D8}" presName="composite" presStyleCnt="0"/>
      <dgm:spPr/>
    </dgm:pt>
    <dgm:pt modelId="{06EAFCDC-2041-4C37-BE64-7627BAA16382}" type="pres">
      <dgm:prSet presAssocID="{778AA374-0E17-4AEA-8EB6-0C342D57D8D8}" presName="LShape" presStyleLbl="alignNode1" presStyleIdx="6" presStyleCnt="9"/>
      <dgm:spPr/>
      <dgm:extLst>
        <a:ext uri="{E40237B7-FDA0-4F09-8148-C483321AD2D9}">
          <dgm14:cNvPr xmlns:dgm14="http://schemas.microsoft.com/office/drawing/2010/diagram" id="0" name="" title="L shape for step 4"/>
        </a:ext>
      </dgm:extLst>
    </dgm:pt>
    <dgm:pt modelId="{AFC6068B-131B-444D-AF53-A5A2A6DC9AE7}" type="pres">
      <dgm:prSet presAssocID="{778AA374-0E17-4AEA-8EB6-0C342D57D8D8}" presName="ParentText" presStyleLbl="revTx" presStyleIdx="3" presStyleCnt="5" custScaleX="92414">
        <dgm:presLayoutVars>
          <dgm:chMax val="0"/>
          <dgm:chPref val="0"/>
          <dgm:bulletEnabled val="1"/>
        </dgm:presLayoutVars>
      </dgm:prSet>
      <dgm:spPr/>
    </dgm:pt>
    <dgm:pt modelId="{F62C0D9F-BF11-4D63-A28B-80FA21343A28}" type="pres">
      <dgm:prSet presAssocID="{778AA374-0E17-4AEA-8EB6-0C342D57D8D8}" presName="Triangle" presStyleLbl="alignNode1" presStyleIdx="7" presStyleCnt="9"/>
      <dgm:spPr/>
      <dgm:extLst>
        <a:ext uri="{E40237B7-FDA0-4F09-8148-C483321AD2D9}">
          <dgm14:cNvPr xmlns:dgm14="http://schemas.microsoft.com/office/drawing/2010/diagram" id="0" name="" title="Shape 4"/>
        </a:ext>
      </dgm:extLst>
    </dgm:pt>
    <dgm:pt modelId="{F5EC4F6A-2B4F-420C-9BEA-A14EFB832731}" type="pres">
      <dgm:prSet presAssocID="{1A604594-E883-4DA9-8A2A-16DFACE8640A}" presName="sibTrans" presStyleCnt="0"/>
      <dgm:spPr/>
    </dgm:pt>
    <dgm:pt modelId="{41DC2B0B-BD37-48C1-BB85-7F75AC60BB5F}" type="pres">
      <dgm:prSet presAssocID="{1A604594-E883-4DA9-8A2A-16DFACE8640A}" presName="space" presStyleCnt="0"/>
      <dgm:spPr/>
    </dgm:pt>
    <dgm:pt modelId="{D2C6C114-9E17-4E64-9FCF-9C4365FE25B7}" type="pres">
      <dgm:prSet presAssocID="{05F1A7D0-6E45-49DA-80B3-7FF4B8783E58}" presName="composite" presStyleCnt="0"/>
      <dgm:spPr/>
    </dgm:pt>
    <dgm:pt modelId="{BA06DEFD-3E20-41CA-8CC7-585BE7A02A00}" type="pres">
      <dgm:prSet presAssocID="{05F1A7D0-6E45-49DA-80B3-7FF4B8783E58}" presName="LShape" presStyleLbl="alignNode1" presStyleIdx="8" presStyleCnt="9"/>
      <dgm:spPr/>
      <dgm:extLst>
        <a:ext uri="{E40237B7-FDA0-4F09-8148-C483321AD2D9}">
          <dgm14:cNvPr xmlns:dgm14="http://schemas.microsoft.com/office/drawing/2010/diagram" id="0" name="" title="L shape for step 5"/>
        </a:ext>
      </dgm:extLst>
    </dgm:pt>
    <dgm:pt modelId="{D81336A4-814F-45EF-B582-2466B0D2E2A7}" type="pres">
      <dgm:prSet presAssocID="{05F1A7D0-6E45-49DA-80B3-7FF4B8783E58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E7D88505-C36F-468C-B2A4-F6073CCD8EDB}" type="presOf" srcId="{05F1A7D0-6E45-49DA-80B3-7FF4B8783E58}" destId="{D81336A4-814F-45EF-B582-2466B0D2E2A7}" srcOrd="0" destOrd="0" presId="urn:microsoft.com/office/officeart/2009/3/layout/StepUpProcess"/>
    <dgm:cxn modelId="{99742143-3491-4E35-BB95-14811C6767CC}" type="presOf" srcId="{EF034794-D109-40B6-8FA2-8971C3123AB6}" destId="{18F7A15A-3ED1-4A32-B700-36B8D6BBE441}" srcOrd="0" destOrd="0" presId="urn:microsoft.com/office/officeart/2009/3/layout/StepUpProcess"/>
    <dgm:cxn modelId="{6F55886F-2AC8-4F4F-B328-821CB3A2117B}" srcId="{41DDEAAE-DE55-45A3-A4F7-3874E0140D37}" destId="{778AA374-0E17-4AEA-8EB6-0C342D57D8D8}" srcOrd="3" destOrd="0" parTransId="{5E28F01D-9664-415C-A0CD-EBFDAB29426C}" sibTransId="{1A604594-E883-4DA9-8A2A-16DFACE8640A}"/>
    <dgm:cxn modelId="{4705A772-177D-486F-95A0-439040227BD2}" type="presOf" srcId="{41DDEAAE-DE55-45A3-A4F7-3874E0140D37}" destId="{EB3CB291-E23A-4667-A32E-A640A76557A1}" srcOrd="0" destOrd="0" presId="urn:microsoft.com/office/officeart/2009/3/layout/StepUpProcess"/>
    <dgm:cxn modelId="{99F95D8E-A851-4953-A3C5-9BF7753ED9FA}" srcId="{41DDEAAE-DE55-45A3-A4F7-3874E0140D37}" destId="{E4D23657-D1E8-4B22-974B-8DC90813F51B}" srcOrd="0" destOrd="0" parTransId="{89EF0911-2234-42D0-AEF3-7FADAFD12999}" sibTransId="{529487B0-19AA-4AAC-8F83-CF2C113EB84D}"/>
    <dgm:cxn modelId="{865B04B2-A7A4-495B-92BD-EFC833D62444}" type="presOf" srcId="{778AA374-0E17-4AEA-8EB6-0C342D57D8D8}" destId="{AFC6068B-131B-444D-AF53-A5A2A6DC9AE7}" srcOrd="0" destOrd="0" presId="urn:microsoft.com/office/officeart/2009/3/layout/StepUpProcess"/>
    <dgm:cxn modelId="{533B42BD-9188-477A-AB91-B2E1BE742ACA}" type="presOf" srcId="{E4D23657-D1E8-4B22-974B-8DC90813F51B}" destId="{80B372F1-8EF3-4532-ACC6-E65E1D63ACA2}" srcOrd="0" destOrd="0" presId="urn:microsoft.com/office/officeart/2009/3/layout/StepUpProcess"/>
    <dgm:cxn modelId="{80FF73C0-9BCD-436E-A85B-D6D7D322462C}" srcId="{41DDEAAE-DE55-45A3-A4F7-3874E0140D37}" destId="{EF034794-D109-40B6-8FA2-8971C3123AB6}" srcOrd="1" destOrd="0" parTransId="{64D09C75-3D44-4CEF-9459-5C91DB44A9EA}" sibTransId="{CDDFC891-FC62-4131-A642-2D94388BCCE2}"/>
    <dgm:cxn modelId="{33A927E1-3C94-4A92-8DB3-42886008240C}" srcId="{41DDEAAE-DE55-45A3-A4F7-3874E0140D37}" destId="{05F1A7D0-6E45-49DA-80B3-7FF4B8783E58}" srcOrd="4" destOrd="0" parTransId="{3ECE110E-B07E-4F19-B2DF-3E42E99B2E8D}" sibTransId="{47B1D0F3-117D-4CE7-9037-3F5A4995054A}"/>
    <dgm:cxn modelId="{2CC881EC-8B5C-4125-B022-B4155FFFDF49}" type="presOf" srcId="{15E11DBD-E9B5-4BCF-A56C-7AAE26CE30DC}" destId="{F0124EB5-2136-46F3-B2F4-41A5196C24A0}" srcOrd="0" destOrd="0" presId="urn:microsoft.com/office/officeart/2009/3/layout/StepUpProcess"/>
    <dgm:cxn modelId="{5E0737F0-6DE4-4885-BC59-82E10D617E50}" srcId="{41DDEAAE-DE55-45A3-A4F7-3874E0140D37}" destId="{15E11DBD-E9B5-4BCF-A56C-7AAE26CE30DC}" srcOrd="2" destOrd="0" parTransId="{B7B43D5B-12E9-44B1-B818-4B50F6AD3C0A}" sibTransId="{329BDEDB-415B-4AB3-B964-E819D0C56DBB}"/>
    <dgm:cxn modelId="{A6123403-2F43-4FAA-BD0B-70596424E1FD}" type="presParOf" srcId="{EB3CB291-E23A-4667-A32E-A640A76557A1}" destId="{01035298-0CF7-4145-8EE2-24DBFEAF33BB}" srcOrd="0" destOrd="0" presId="urn:microsoft.com/office/officeart/2009/3/layout/StepUpProcess"/>
    <dgm:cxn modelId="{693FFC03-B1AE-47F7-B25A-DEA0D1DDCF87}" type="presParOf" srcId="{01035298-0CF7-4145-8EE2-24DBFEAF33BB}" destId="{21E1F518-1190-4883-914B-1FB66E6D3A63}" srcOrd="0" destOrd="0" presId="urn:microsoft.com/office/officeart/2009/3/layout/StepUpProcess"/>
    <dgm:cxn modelId="{1B9A298B-F184-4715-9140-1D4BC7118FF5}" type="presParOf" srcId="{01035298-0CF7-4145-8EE2-24DBFEAF33BB}" destId="{80B372F1-8EF3-4532-ACC6-E65E1D63ACA2}" srcOrd="1" destOrd="0" presId="urn:microsoft.com/office/officeart/2009/3/layout/StepUpProcess"/>
    <dgm:cxn modelId="{A63738D8-D6C0-4BF4-B804-488E2D1CD5DA}" type="presParOf" srcId="{01035298-0CF7-4145-8EE2-24DBFEAF33BB}" destId="{B746139E-4627-4CCC-9299-5653D77ED24D}" srcOrd="2" destOrd="0" presId="urn:microsoft.com/office/officeart/2009/3/layout/StepUpProcess"/>
    <dgm:cxn modelId="{8CB68B2C-A329-49A3-8F35-D2BB6823C47E}" type="presParOf" srcId="{EB3CB291-E23A-4667-A32E-A640A76557A1}" destId="{780BC64D-2F67-498A-99F6-7EB28080D705}" srcOrd="1" destOrd="0" presId="urn:microsoft.com/office/officeart/2009/3/layout/StepUpProcess"/>
    <dgm:cxn modelId="{5E82C937-75E3-49B4-A105-69732346AE80}" type="presParOf" srcId="{780BC64D-2F67-498A-99F6-7EB28080D705}" destId="{68E230FA-2656-4C78-B827-58AFD214F445}" srcOrd="0" destOrd="0" presId="urn:microsoft.com/office/officeart/2009/3/layout/StepUpProcess"/>
    <dgm:cxn modelId="{D742B1D9-FBF6-4ED5-9A1E-0C3DA699C20D}" type="presParOf" srcId="{EB3CB291-E23A-4667-A32E-A640A76557A1}" destId="{B07824BD-C1CB-4098-8E38-D3E1F721DF31}" srcOrd="2" destOrd="0" presId="urn:microsoft.com/office/officeart/2009/3/layout/StepUpProcess"/>
    <dgm:cxn modelId="{B0147CCE-0CA4-4D2A-B993-8C149962CA25}" type="presParOf" srcId="{B07824BD-C1CB-4098-8E38-D3E1F721DF31}" destId="{85769F8C-5820-4CB5-B01D-69A648973D8F}" srcOrd="0" destOrd="0" presId="urn:microsoft.com/office/officeart/2009/3/layout/StepUpProcess"/>
    <dgm:cxn modelId="{477720B8-D7DE-44B3-92D3-5C8A84A117A3}" type="presParOf" srcId="{B07824BD-C1CB-4098-8E38-D3E1F721DF31}" destId="{18F7A15A-3ED1-4A32-B700-36B8D6BBE441}" srcOrd="1" destOrd="0" presId="urn:microsoft.com/office/officeart/2009/3/layout/StepUpProcess"/>
    <dgm:cxn modelId="{EA661458-A3D1-4BD1-AFBD-4A1DB78A3C51}" type="presParOf" srcId="{B07824BD-C1CB-4098-8E38-D3E1F721DF31}" destId="{F6F2BEFC-1674-4E8D-98FF-DE4432BB887C}" srcOrd="2" destOrd="0" presId="urn:microsoft.com/office/officeart/2009/3/layout/StepUpProcess"/>
    <dgm:cxn modelId="{971F671F-DD77-49EF-9DF3-17B3BA3C8778}" type="presParOf" srcId="{EB3CB291-E23A-4667-A32E-A640A76557A1}" destId="{E26373E0-D095-405B-9F4A-CC7FBB5BEBD2}" srcOrd="3" destOrd="0" presId="urn:microsoft.com/office/officeart/2009/3/layout/StepUpProcess"/>
    <dgm:cxn modelId="{7C4B420F-62AA-4B7D-8850-F0134323300A}" type="presParOf" srcId="{E26373E0-D095-405B-9F4A-CC7FBB5BEBD2}" destId="{8B10941C-73F0-477C-9F3D-EB0A4525ACBE}" srcOrd="0" destOrd="0" presId="urn:microsoft.com/office/officeart/2009/3/layout/StepUpProcess"/>
    <dgm:cxn modelId="{68263387-CB09-4462-A368-D3158AFEC2A3}" type="presParOf" srcId="{EB3CB291-E23A-4667-A32E-A640A76557A1}" destId="{DF2F85E9-6BAE-40EA-8F18-DAFCA3EFFB69}" srcOrd="4" destOrd="0" presId="urn:microsoft.com/office/officeart/2009/3/layout/StepUpProcess"/>
    <dgm:cxn modelId="{AFC8CFF3-FB1E-423C-9FC0-C5966B1211C9}" type="presParOf" srcId="{DF2F85E9-6BAE-40EA-8F18-DAFCA3EFFB69}" destId="{A5E67CF4-39ED-4CC8-A27F-E45EA5D3AC44}" srcOrd="0" destOrd="0" presId="urn:microsoft.com/office/officeart/2009/3/layout/StepUpProcess"/>
    <dgm:cxn modelId="{42F26D93-4567-4DE9-A71D-E6A28FD2004D}" type="presParOf" srcId="{DF2F85E9-6BAE-40EA-8F18-DAFCA3EFFB69}" destId="{F0124EB5-2136-46F3-B2F4-41A5196C24A0}" srcOrd="1" destOrd="0" presId="urn:microsoft.com/office/officeart/2009/3/layout/StepUpProcess"/>
    <dgm:cxn modelId="{907B5D75-B71C-438B-9094-CE63EC8C1BBD}" type="presParOf" srcId="{DF2F85E9-6BAE-40EA-8F18-DAFCA3EFFB69}" destId="{D5E82CFA-3F05-41CB-A66C-3A904CCE06CE}" srcOrd="2" destOrd="0" presId="urn:microsoft.com/office/officeart/2009/3/layout/StepUpProcess"/>
    <dgm:cxn modelId="{BB1EF015-9C77-4D8D-A856-A4D74D595EEF}" type="presParOf" srcId="{EB3CB291-E23A-4667-A32E-A640A76557A1}" destId="{F5574CB1-AC1C-4773-A4A7-C4CE14EF6374}" srcOrd="5" destOrd="0" presId="urn:microsoft.com/office/officeart/2009/3/layout/StepUpProcess"/>
    <dgm:cxn modelId="{EB33E520-87E7-48CD-8C3E-75E6D0E32981}" type="presParOf" srcId="{F5574CB1-AC1C-4773-A4A7-C4CE14EF6374}" destId="{14FCF07D-F999-4928-B62C-1135C3080FD1}" srcOrd="0" destOrd="0" presId="urn:microsoft.com/office/officeart/2009/3/layout/StepUpProcess"/>
    <dgm:cxn modelId="{D4123980-3551-43E8-B124-FB253F3C98EE}" type="presParOf" srcId="{EB3CB291-E23A-4667-A32E-A640A76557A1}" destId="{2489F161-D1CF-4A3D-8E95-6382395DC25B}" srcOrd="6" destOrd="0" presId="urn:microsoft.com/office/officeart/2009/3/layout/StepUpProcess"/>
    <dgm:cxn modelId="{8E70FEDE-A29C-4E63-BB46-7172A2E06708}" type="presParOf" srcId="{2489F161-D1CF-4A3D-8E95-6382395DC25B}" destId="{06EAFCDC-2041-4C37-BE64-7627BAA16382}" srcOrd="0" destOrd="0" presId="urn:microsoft.com/office/officeart/2009/3/layout/StepUpProcess"/>
    <dgm:cxn modelId="{EC7756E0-A712-4209-8912-4BC8FC7590F3}" type="presParOf" srcId="{2489F161-D1CF-4A3D-8E95-6382395DC25B}" destId="{AFC6068B-131B-444D-AF53-A5A2A6DC9AE7}" srcOrd="1" destOrd="0" presId="urn:microsoft.com/office/officeart/2009/3/layout/StepUpProcess"/>
    <dgm:cxn modelId="{6DEF28BC-11B8-49B0-92E1-7D2226142584}" type="presParOf" srcId="{2489F161-D1CF-4A3D-8E95-6382395DC25B}" destId="{F62C0D9F-BF11-4D63-A28B-80FA21343A28}" srcOrd="2" destOrd="0" presId="urn:microsoft.com/office/officeart/2009/3/layout/StepUpProcess"/>
    <dgm:cxn modelId="{97257417-49F3-4058-89FA-89C8315D93DB}" type="presParOf" srcId="{EB3CB291-E23A-4667-A32E-A640A76557A1}" destId="{F5EC4F6A-2B4F-420C-9BEA-A14EFB832731}" srcOrd="7" destOrd="0" presId="urn:microsoft.com/office/officeart/2009/3/layout/StepUpProcess"/>
    <dgm:cxn modelId="{7D0FC276-D746-4E84-A7A8-79CFD72AD378}" type="presParOf" srcId="{F5EC4F6A-2B4F-420C-9BEA-A14EFB832731}" destId="{41DC2B0B-BD37-48C1-BB85-7F75AC60BB5F}" srcOrd="0" destOrd="0" presId="urn:microsoft.com/office/officeart/2009/3/layout/StepUpProcess"/>
    <dgm:cxn modelId="{578597A5-FE3B-45E0-A93B-FC146FE476B9}" type="presParOf" srcId="{EB3CB291-E23A-4667-A32E-A640A76557A1}" destId="{D2C6C114-9E17-4E64-9FCF-9C4365FE25B7}" srcOrd="8" destOrd="0" presId="urn:microsoft.com/office/officeart/2009/3/layout/StepUpProcess"/>
    <dgm:cxn modelId="{4AB74543-5C7D-40CA-B2B4-334C536BA24C}" type="presParOf" srcId="{D2C6C114-9E17-4E64-9FCF-9C4365FE25B7}" destId="{BA06DEFD-3E20-41CA-8CC7-585BE7A02A00}" srcOrd="0" destOrd="0" presId="urn:microsoft.com/office/officeart/2009/3/layout/StepUpProcess"/>
    <dgm:cxn modelId="{078DD2C5-9527-443F-8436-DFA98C5BB4A7}" type="presParOf" srcId="{D2C6C114-9E17-4E64-9FCF-9C4365FE25B7}" destId="{D81336A4-814F-45EF-B582-2466B0D2E2A7}" srcOrd="1" destOrd="0" presId="urn:microsoft.com/office/officeart/2009/3/layout/StepUpProcess"/>
  </dgm:cxnLst>
  <dgm:bg>
    <a:solidFill>
      <a:schemeClr val="accent4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3D6929-B55C-4647-8F8A-ADDF1CD333F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45A9DBB-E836-4FB7-BDD1-5E4232539077}">
      <dgm:prSet/>
      <dgm:spPr/>
      <dgm:t>
        <a:bodyPr/>
        <a:lstStyle/>
        <a:p>
          <a:r>
            <a:rPr lang="el-GR" b="1"/>
            <a:t>συναισθηματική συμμετοχή</a:t>
          </a:r>
          <a:endParaRPr lang="en-US"/>
        </a:p>
      </dgm:t>
    </dgm:pt>
    <dgm:pt modelId="{9631C08E-5579-44AC-972D-21BA705B0063}" type="parTrans" cxnId="{575FDB43-37B0-49DD-A75E-8C1D48E2341D}">
      <dgm:prSet/>
      <dgm:spPr/>
      <dgm:t>
        <a:bodyPr/>
        <a:lstStyle/>
        <a:p>
          <a:endParaRPr lang="en-US"/>
        </a:p>
      </dgm:t>
    </dgm:pt>
    <dgm:pt modelId="{BB5FA662-3550-4C70-BB3A-4F377F5B6679}" type="sibTrans" cxnId="{575FDB43-37B0-49DD-A75E-8C1D48E2341D}">
      <dgm:prSet/>
      <dgm:spPr/>
      <dgm:t>
        <a:bodyPr/>
        <a:lstStyle/>
        <a:p>
          <a:endParaRPr lang="en-US"/>
        </a:p>
      </dgm:t>
    </dgm:pt>
    <dgm:pt modelId="{BF16E8E0-F8E3-454B-B9B9-9761C329E07E}">
      <dgm:prSet/>
      <dgm:spPr/>
      <dgm:t>
        <a:bodyPr/>
        <a:lstStyle/>
        <a:p>
          <a:r>
            <a:rPr lang="el-GR" b="1"/>
            <a:t>έκπληξη </a:t>
          </a:r>
          <a:endParaRPr lang="en-US"/>
        </a:p>
      </dgm:t>
    </dgm:pt>
    <dgm:pt modelId="{DCB8B136-CBF7-45C9-A2BA-138963B4C549}" type="parTrans" cxnId="{8E3EB6FC-7610-47DD-96B4-9DF776CEFAB7}">
      <dgm:prSet/>
      <dgm:spPr/>
      <dgm:t>
        <a:bodyPr/>
        <a:lstStyle/>
        <a:p>
          <a:endParaRPr lang="en-US"/>
        </a:p>
      </dgm:t>
    </dgm:pt>
    <dgm:pt modelId="{01FF0B7A-250C-4FF0-AD67-AD1B607BB60D}" type="sibTrans" cxnId="{8E3EB6FC-7610-47DD-96B4-9DF776CEFAB7}">
      <dgm:prSet/>
      <dgm:spPr/>
      <dgm:t>
        <a:bodyPr/>
        <a:lstStyle/>
        <a:p>
          <a:endParaRPr lang="en-US"/>
        </a:p>
      </dgm:t>
    </dgm:pt>
    <dgm:pt modelId="{07010BCD-ED40-48F3-BB40-67034704A200}">
      <dgm:prSet/>
      <dgm:spPr/>
      <dgm:t>
        <a:bodyPr/>
        <a:lstStyle/>
        <a:p>
          <a:r>
            <a:rPr lang="el-GR" b="1"/>
            <a:t>ένταση  </a:t>
          </a:r>
          <a:endParaRPr lang="en-US"/>
        </a:p>
      </dgm:t>
    </dgm:pt>
    <dgm:pt modelId="{A1A95A12-929A-4FD0-8B34-C89BA738DD54}" type="parTrans" cxnId="{EBC10F58-B475-4163-8859-C3617ED8325D}">
      <dgm:prSet/>
      <dgm:spPr/>
      <dgm:t>
        <a:bodyPr/>
        <a:lstStyle/>
        <a:p>
          <a:endParaRPr lang="en-US"/>
        </a:p>
      </dgm:t>
    </dgm:pt>
    <dgm:pt modelId="{F4854C0B-A2AD-464C-83C2-EC07A550676D}" type="sibTrans" cxnId="{EBC10F58-B475-4163-8859-C3617ED8325D}">
      <dgm:prSet/>
      <dgm:spPr/>
      <dgm:t>
        <a:bodyPr/>
        <a:lstStyle/>
        <a:p>
          <a:endParaRPr lang="en-US"/>
        </a:p>
      </dgm:t>
    </dgm:pt>
    <dgm:pt modelId="{D7A2EBF6-7BE0-4659-8782-3810048947B2}">
      <dgm:prSet/>
      <dgm:spPr/>
      <dgm:t>
        <a:bodyPr/>
        <a:lstStyle/>
        <a:p>
          <a:r>
            <a:rPr lang="el-GR" b="1"/>
            <a:t>αντίθεση μεταξύ μια σκηνής και μιας άλλης</a:t>
          </a:r>
          <a:endParaRPr lang="en-US"/>
        </a:p>
      </dgm:t>
    </dgm:pt>
    <dgm:pt modelId="{58616874-C4E4-4088-8571-5E5CB6CA4141}" type="parTrans" cxnId="{D0ACEE79-9A5B-4302-AA7E-A5A3313D962C}">
      <dgm:prSet/>
      <dgm:spPr/>
      <dgm:t>
        <a:bodyPr/>
        <a:lstStyle/>
        <a:p>
          <a:endParaRPr lang="en-US"/>
        </a:p>
      </dgm:t>
    </dgm:pt>
    <dgm:pt modelId="{8F6E5DE4-F305-4825-9A88-8CCB01653C18}" type="sibTrans" cxnId="{D0ACEE79-9A5B-4302-AA7E-A5A3313D962C}">
      <dgm:prSet/>
      <dgm:spPr/>
      <dgm:t>
        <a:bodyPr/>
        <a:lstStyle/>
        <a:p>
          <a:endParaRPr lang="en-US"/>
        </a:p>
      </dgm:t>
    </dgm:pt>
    <dgm:pt modelId="{A8FDE236-BF90-474C-B488-D3F3A3D7A27B}">
      <dgm:prSet/>
      <dgm:spPr/>
      <dgm:t>
        <a:bodyPr/>
        <a:lstStyle/>
        <a:p>
          <a:r>
            <a:rPr lang="el-GR" b="1" dirty="0"/>
            <a:t>Να μας κρατήσει την προσοχή (αλλιώς δεν θα ενδιαφερόμαστε )</a:t>
          </a:r>
          <a:endParaRPr lang="en-US" b="1" dirty="0"/>
        </a:p>
      </dgm:t>
    </dgm:pt>
    <dgm:pt modelId="{EB0D0F8A-008A-4C62-9318-F8C680BFCB35}" type="parTrans" cxnId="{E9540060-5D8F-49E3-9BCD-467CF59BCDF3}">
      <dgm:prSet/>
      <dgm:spPr/>
      <dgm:t>
        <a:bodyPr/>
        <a:lstStyle/>
        <a:p>
          <a:endParaRPr lang="en-US"/>
        </a:p>
      </dgm:t>
    </dgm:pt>
    <dgm:pt modelId="{6780FA86-F1AF-4A09-8CDE-0677B04DD262}" type="sibTrans" cxnId="{E9540060-5D8F-49E3-9BCD-467CF59BCDF3}">
      <dgm:prSet/>
      <dgm:spPr/>
      <dgm:t>
        <a:bodyPr/>
        <a:lstStyle/>
        <a:p>
          <a:endParaRPr lang="en-US"/>
        </a:p>
      </dgm:t>
    </dgm:pt>
    <dgm:pt modelId="{B6B0FCA4-858F-4BCA-8634-4CA4403CB2E4}">
      <dgm:prSet/>
      <dgm:spPr/>
      <dgm:t>
        <a:bodyPr/>
        <a:lstStyle/>
        <a:p>
          <a:r>
            <a:rPr lang="el-GR" b="1"/>
            <a:t>Το ίδιο ισχύει και για την θεατροπαιδαγωγική διαδικασία στην τάξη, στο σχολείο  </a:t>
          </a:r>
          <a:endParaRPr lang="en-US"/>
        </a:p>
      </dgm:t>
    </dgm:pt>
    <dgm:pt modelId="{9866A409-3B46-4692-87E8-8B2DD7633E5B}" type="parTrans" cxnId="{DFDDB5AA-2BB1-4BFC-8382-902659A6BA68}">
      <dgm:prSet/>
      <dgm:spPr/>
      <dgm:t>
        <a:bodyPr/>
        <a:lstStyle/>
        <a:p>
          <a:endParaRPr lang="en-US"/>
        </a:p>
      </dgm:t>
    </dgm:pt>
    <dgm:pt modelId="{E8914C15-4C86-4F23-9DD5-0E0F818838F9}" type="sibTrans" cxnId="{DFDDB5AA-2BB1-4BFC-8382-902659A6BA68}">
      <dgm:prSet/>
      <dgm:spPr/>
      <dgm:t>
        <a:bodyPr/>
        <a:lstStyle/>
        <a:p>
          <a:endParaRPr lang="en-US"/>
        </a:p>
      </dgm:t>
    </dgm:pt>
    <dgm:pt modelId="{6B5EBA17-9947-4723-9E22-E3541DEF8B50}" type="pres">
      <dgm:prSet presAssocID="{5A3D6929-B55C-4647-8F8A-ADDF1CD333F3}" presName="vert0" presStyleCnt="0">
        <dgm:presLayoutVars>
          <dgm:dir/>
          <dgm:animOne val="branch"/>
          <dgm:animLvl val="lvl"/>
        </dgm:presLayoutVars>
      </dgm:prSet>
      <dgm:spPr/>
    </dgm:pt>
    <dgm:pt modelId="{AB07468B-A7C3-402E-AEE6-420373B9103A}" type="pres">
      <dgm:prSet presAssocID="{E45A9DBB-E836-4FB7-BDD1-5E4232539077}" presName="thickLine" presStyleLbl="alignNode1" presStyleIdx="0" presStyleCnt="6"/>
      <dgm:spPr/>
    </dgm:pt>
    <dgm:pt modelId="{678D2737-B46F-4819-8B83-EF2E31C81503}" type="pres">
      <dgm:prSet presAssocID="{E45A9DBB-E836-4FB7-BDD1-5E4232539077}" presName="horz1" presStyleCnt="0"/>
      <dgm:spPr/>
    </dgm:pt>
    <dgm:pt modelId="{E72B5B60-D438-440C-BD0F-4AABC43ECBA4}" type="pres">
      <dgm:prSet presAssocID="{E45A9DBB-E836-4FB7-BDD1-5E4232539077}" presName="tx1" presStyleLbl="revTx" presStyleIdx="0" presStyleCnt="6"/>
      <dgm:spPr/>
    </dgm:pt>
    <dgm:pt modelId="{17346F5B-3112-49CF-8256-DA9CB1070FE4}" type="pres">
      <dgm:prSet presAssocID="{E45A9DBB-E836-4FB7-BDD1-5E4232539077}" presName="vert1" presStyleCnt="0"/>
      <dgm:spPr/>
    </dgm:pt>
    <dgm:pt modelId="{51A024CA-4DE9-42C8-B91E-C4ECC6763639}" type="pres">
      <dgm:prSet presAssocID="{BF16E8E0-F8E3-454B-B9B9-9761C329E07E}" presName="thickLine" presStyleLbl="alignNode1" presStyleIdx="1" presStyleCnt="6"/>
      <dgm:spPr/>
    </dgm:pt>
    <dgm:pt modelId="{6D49CD29-6FFB-4CD9-A049-8F89C9ABE88C}" type="pres">
      <dgm:prSet presAssocID="{BF16E8E0-F8E3-454B-B9B9-9761C329E07E}" presName="horz1" presStyleCnt="0"/>
      <dgm:spPr/>
    </dgm:pt>
    <dgm:pt modelId="{88048E86-BA4A-4486-8EE0-6F5476FE1BAD}" type="pres">
      <dgm:prSet presAssocID="{BF16E8E0-F8E3-454B-B9B9-9761C329E07E}" presName="tx1" presStyleLbl="revTx" presStyleIdx="1" presStyleCnt="6"/>
      <dgm:spPr/>
    </dgm:pt>
    <dgm:pt modelId="{A3E7C0ED-2714-4B85-89EA-4A53AF0C2D4B}" type="pres">
      <dgm:prSet presAssocID="{BF16E8E0-F8E3-454B-B9B9-9761C329E07E}" presName="vert1" presStyleCnt="0"/>
      <dgm:spPr/>
    </dgm:pt>
    <dgm:pt modelId="{F2FB120A-2D32-4451-8D23-5582B0A43D59}" type="pres">
      <dgm:prSet presAssocID="{07010BCD-ED40-48F3-BB40-67034704A200}" presName="thickLine" presStyleLbl="alignNode1" presStyleIdx="2" presStyleCnt="6"/>
      <dgm:spPr/>
    </dgm:pt>
    <dgm:pt modelId="{DDFB9313-41E1-4D0F-B721-032D8F626B1C}" type="pres">
      <dgm:prSet presAssocID="{07010BCD-ED40-48F3-BB40-67034704A200}" presName="horz1" presStyleCnt="0"/>
      <dgm:spPr/>
    </dgm:pt>
    <dgm:pt modelId="{AF8FFE06-6CF8-4303-9E45-384A4325ACC4}" type="pres">
      <dgm:prSet presAssocID="{07010BCD-ED40-48F3-BB40-67034704A200}" presName="tx1" presStyleLbl="revTx" presStyleIdx="2" presStyleCnt="6"/>
      <dgm:spPr/>
    </dgm:pt>
    <dgm:pt modelId="{DE8E6D2E-0C91-4CE9-995D-A81A98CD2581}" type="pres">
      <dgm:prSet presAssocID="{07010BCD-ED40-48F3-BB40-67034704A200}" presName="vert1" presStyleCnt="0"/>
      <dgm:spPr/>
    </dgm:pt>
    <dgm:pt modelId="{64436D27-5A3D-48FE-9138-E79CCD37BAF3}" type="pres">
      <dgm:prSet presAssocID="{D7A2EBF6-7BE0-4659-8782-3810048947B2}" presName="thickLine" presStyleLbl="alignNode1" presStyleIdx="3" presStyleCnt="6"/>
      <dgm:spPr/>
    </dgm:pt>
    <dgm:pt modelId="{F11EB995-ED86-4D14-B4DC-84487F3B6B88}" type="pres">
      <dgm:prSet presAssocID="{D7A2EBF6-7BE0-4659-8782-3810048947B2}" presName="horz1" presStyleCnt="0"/>
      <dgm:spPr/>
    </dgm:pt>
    <dgm:pt modelId="{22F62678-406D-4D19-8A61-4A4EDDCFFA68}" type="pres">
      <dgm:prSet presAssocID="{D7A2EBF6-7BE0-4659-8782-3810048947B2}" presName="tx1" presStyleLbl="revTx" presStyleIdx="3" presStyleCnt="6"/>
      <dgm:spPr/>
    </dgm:pt>
    <dgm:pt modelId="{D44B8CA2-9477-4189-ACA4-0C595861D570}" type="pres">
      <dgm:prSet presAssocID="{D7A2EBF6-7BE0-4659-8782-3810048947B2}" presName="vert1" presStyleCnt="0"/>
      <dgm:spPr/>
    </dgm:pt>
    <dgm:pt modelId="{C30FBDAD-982A-47FF-B3E2-C280BF79C1E1}" type="pres">
      <dgm:prSet presAssocID="{A8FDE236-BF90-474C-B488-D3F3A3D7A27B}" presName="thickLine" presStyleLbl="alignNode1" presStyleIdx="4" presStyleCnt="6"/>
      <dgm:spPr/>
    </dgm:pt>
    <dgm:pt modelId="{F32C35F7-79C4-4D65-A404-B985CCBD0393}" type="pres">
      <dgm:prSet presAssocID="{A8FDE236-BF90-474C-B488-D3F3A3D7A27B}" presName="horz1" presStyleCnt="0"/>
      <dgm:spPr/>
    </dgm:pt>
    <dgm:pt modelId="{12DA8E7A-2DD5-498D-93D4-8436AFE597E0}" type="pres">
      <dgm:prSet presAssocID="{A8FDE236-BF90-474C-B488-D3F3A3D7A27B}" presName="tx1" presStyleLbl="revTx" presStyleIdx="4" presStyleCnt="6"/>
      <dgm:spPr/>
    </dgm:pt>
    <dgm:pt modelId="{B74EBB51-F778-458A-97ED-A303A6BB20FD}" type="pres">
      <dgm:prSet presAssocID="{A8FDE236-BF90-474C-B488-D3F3A3D7A27B}" presName="vert1" presStyleCnt="0"/>
      <dgm:spPr/>
    </dgm:pt>
    <dgm:pt modelId="{E27720DD-8195-4603-AB60-A053F733F045}" type="pres">
      <dgm:prSet presAssocID="{B6B0FCA4-858F-4BCA-8634-4CA4403CB2E4}" presName="thickLine" presStyleLbl="alignNode1" presStyleIdx="5" presStyleCnt="6"/>
      <dgm:spPr/>
    </dgm:pt>
    <dgm:pt modelId="{3A81DEE4-5EAB-48D9-BAE9-842CFE226A5A}" type="pres">
      <dgm:prSet presAssocID="{B6B0FCA4-858F-4BCA-8634-4CA4403CB2E4}" presName="horz1" presStyleCnt="0"/>
      <dgm:spPr/>
    </dgm:pt>
    <dgm:pt modelId="{CCE34AEC-7E76-471C-A8AB-BD6F8355F40B}" type="pres">
      <dgm:prSet presAssocID="{B6B0FCA4-858F-4BCA-8634-4CA4403CB2E4}" presName="tx1" presStyleLbl="revTx" presStyleIdx="5" presStyleCnt="6"/>
      <dgm:spPr/>
    </dgm:pt>
    <dgm:pt modelId="{5E2F1360-9C98-4FDF-BE07-032C3865A688}" type="pres">
      <dgm:prSet presAssocID="{B6B0FCA4-858F-4BCA-8634-4CA4403CB2E4}" presName="vert1" presStyleCnt="0"/>
      <dgm:spPr/>
    </dgm:pt>
  </dgm:ptLst>
  <dgm:cxnLst>
    <dgm:cxn modelId="{246FF405-AB2F-4C2C-ABD4-C207D52F90C3}" type="presOf" srcId="{BF16E8E0-F8E3-454B-B9B9-9761C329E07E}" destId="{88048E86-BA4A-4486-8EE0-6F5476FE1BAD}" srcOrd="0" destOrd="0" presId="urn:microsoft.com/office/officeart/2008/layout/LinedList"/>
    <dgm:cxn modelId="{FF404B06-F8E3-4194-A2D4-974A458557A7}" type="presOf" srcId="{D7A2EBF6-7BE0-4659-8782-3810048947B2}" destId="{22F62678-406D-4D19-8A61-4A4EDDCFFA68}" srcOrd="0" destOrd="0" presId="urn:microsoft.com/office/officeart/2008/layout/LinedList"/>
    <dgm:cxn modelId="{595CFA10-3CCA-4975-98D1-F2EE15DB4293}" type="presOf" srcId="{E45A9DBB-E836-4FB7-BDD1-5E4232539077}" destId="{E72B5B60-D438-440C-BD0F-4AABC43ECBA4}" srcOrd="0" destOrd="0" presId="urn:microsoft.com/office/officeart/2008/layout/LinedList"/>
    <dgm:cxn modelId="{FEA9B32F-434F-4B54-94BC-3A8E8A2398BF}" type="presOf" srcId="{5A3D6929-B55C-4647-8F8A-ADDF1CD333F3}" destId="{6B5EBA17-9947-4723-9E22-E3541DEF8B50}" srcOrd="0" destOrd="0" presId="urn:microsoft.com/office/officeart/2008/layout/LinedList"/>
    <dgm:cxn modelId="{E9540060-5D8F-49E3-9BCD-467CF59BCDF3}" srcId="{5A3D6929-B55C-4647-8F8A-ADDF1CD333F3}" destId="{A8FDE236-BF90-474C-B488-D3F3A3D7A27B}" srcOrd="4" destOrd="0" parTransId="{EB0D0F8A-008A-4C62-9318-F8C680BFCB35}" sibTransId="{6780FA86-F1AF-4A09-8CDE-0677B04DD262}"/>
    <dgm:cxn modelId="{C1F84643-05A9-4DBE-832D-7542228B9A25}" type="presOf" srcId="{07010BCD-ED40-48F3-BB40-67034704A200}" destId="{AF8FFE06-6CF8-4303-9E45-384A4325ACC4}" srcOrd="0" destOrd="0" presId="urn:microsoft.com/office/officeart/2008/layout/LinedList"/>
    <dgm:cxn modelId="{575FDB43-37B0-49DD-A75E-8C1D48E2341D}" srcId="{5A3D6929-B55C-4647-8F8A-ADDF1CD333F3}" destId="{E45A9DBB-E836-4FB7-BDD1-5E4232539077}" srcOrd="0" destOrd="0" parTransId="{9631C08E-5579-44AC-972D-21BA705B0063}" sibTransId="{BB5FA662-3550-4C70-BB3A-4F377F5B6679}"/>
    <dgm:cxn modelId="{EBC10F58-B475-4163-8859-C3617ED8325D}" srcId="{5A3D6929-B55C-4647-8F8A-ADDF1CD333F3}" destId="{07010BCD-ED40-48F3-BB40-67034704A200}" srcOrd="2" destOrd="0" parTransId="{A1A95A12-929A-4FD0-8B34-C89BA738DD54}" sibTransId="{F4854C0B-A2AD-464C-83C2-EC07A550676D}"/>
    <dgm:cxn modelId="{D0ACEE79-9A5B-4302-AA7E-A5A3313D962C}" srcId="{5A3D6929-B55C-4647-8F8A-ADDF1CD333F3}" destId="{D7A2EBF6-7BE0-4659-8782-3810048947B2}" srcOrd="3" destOrd="0" parTransId="{58616874-C4E4-4088-8571-5E5CB6CA4141}" sibTransId="{8F6E5DE4-F305-4825-9A88-8CCB01653C18}"/>
    <dgm:cxn modelId="{DFDDB5AA-2BB1-4BFC-8382-902659A6BA68}" srcId="{5A3D6929-B55C-4647-8F8A-ADDF1CD333F3}" destId="{B6B0FCA4-858F-4BCA-8634-4CA4403CB2E4}" srcOrd="5" destOrd="0" parTransId="{9866A409-3B46-4692-87E8-8B2DD7633E5B}" sibTransId="{E8914C15-4C86-4F23-9DD5-0E0F818838F9}"/>
    <dgm:cxn modelId="{0CC17FBA-6622-41DF-ABA5-BDADEEAD5C8A}" type="presOf" srcId="{A8FDE236-BF90-474C-B488-D3F3A3D7A27B}" destId="{12DA8E7A-2DD5-498D-93D4-8436AFE597E0}" srcOrd="0" destOrd="0" presId="urn:microsoft.com/office/officeart/2008/layout/LinedList"/>
    <dgm:cxn modelId="{0DBC7EC0-2CB2-4FA0-8B7B-7B1C82FE246D}" type="presOf" srcId="{B6B0FCA4-858F-4BCA-8634-4CA4403CB2E4}" destId="{CCE34AEC-7E76-471C-A8AB-BD6F8355F40B}" srcOrd="0" destOrd="0" presId="urn:microsoft.com/office/officeart/2008/layout/LinedList"/>
    <dgm:cxn modelId="{8E3EB6FC-7610-47DD-96B4-9DF776CEFAB7}" srcId="{5A3D6929-B55C-4647-8F8A-ADDF1CD333F3}" destId="{BF16E8E0-F8E3-454B-B9B9-9761C329E07E}" srcOrd="1" destOrd="0" parTransId="{DCB8B136-CBF7-45C9-A2BA-138963B4C549}" sibTransId="{01FF0B7A-250C-4FF0-AD67-AD1B607BB60D}"/>
    <dgm:cxn modelId="{46F9D376-F4AF-49CB-8C7D-5FDBCC7E8C40}" type="presParOf" srcId="{6B5EBA17-9947-4723-9E22-E3541DEF8B50}" destId="{AB07468B-A7C3-402E-AEE6-420373B9103A}" srcOrd="0" destOrd="0" presId="urn:microsoft.com/office/officeart/2008/layout/LinedList"/>
    <dgm:cxn modelId="{10447433-9559-4367-A78B-DB1062ED3965}" type="presParOf" srcId="{6B5EBA17-9947-4723-9E22-E3541DEF8B50}" destId="{678D2737-B46F-4819-8B83-EF2E31C81503}" srcOrd="1" destOrd="0" presId="urn:microsoft.com/office/officeart/2008/layout/LinedList"/>
    <dgm:cxn modelId="{C4CB1BC3-20C4-440B-A89B-7CDA3D4D4F3B}" type="presParOf" srcId="{678D2737-B46F-4819-8B83-EF2E31C81503}" destId="{E72B5B60-D438-440C-BD0F-4AABC43ECBA4}" srcOrd="0" destOrd="0" presId="urn:microsoft.com/office/officeart/2008/layout/LinedList"/>
    <dgm:cxn modelId="{0C1CAD18-85BF-414B-ADA2-6DF260B67C1E}" type="presParOf" srcId="{678D2737-B46F-4819-8B83-EF2E31C81503}" destId="{17346F5B-3112-49CF-8256-DA9CB1070FE4}" srcOrd="1" destOrd="0" presId="urn:microsoft.com/office/officeart/2008/layout/LinedList"/>
    <dgm:cxn modelId="{0824DCC8-DBFC-4B92-8B03-3DDE4FF84DE2}" type="presParOf" srcId="{6B5EBA17-9947-4723-9E22-E3541DEF8B50}" destId="{51A024CA-4DE9-42C8-B91E-C4ECC6763639}" srcOrd="2" destOrd="0" presId="urn:microsoft.com/office/officeart/2008/layout/LinedList"/>
    <dgm:cxn modelId="{688500ED-D24E-4BA5-A096-9F1FF1E97FE2}" type="presParOf" srcId="{6B5EBA17-9947-4723-9E22-E3541DEF8B50}" destId="{6D49CD29-6FFB-4CD9-A049-8F89C9ABE88C}" srcOrd="3" destOrd="0" presId="urn:microsoft.com/office/officeart/2008/layout/LinedList"/>
    <dgm:cxn modelId="{C6B7C2FA-FF36-4CE9-A824-9DC954F5FD48}" type="presParOf" srcId="{6D49CD29-6FFB-4CD9-A049-8F89C9ABE88C}" destId="{88048E86-BA4A-4486-8EE0-6F5476FE1BAD}" srcOrd="0" destOrd="0" presId="urn:microsoft.com/office/officeart/2008/layout/LinedList"/>
    <dgm:cxn modelId="{51F98D10-B888-40D6-8424-ED5DBC7707FD}" type="presParOf" srcId="{6D49CD29-6FFB-4CD9-A049-8F89C9ABE88C}" destId="{A3E7C0ED-2714-4B85-89EA-4A53AF0C2D4B}" srcOrd="1" destOrd="0" presId="urn:microsoft.com/office/officeart/2008/layout/LinedList"/>
    <dgm:cxn modelId="{6921F06A-2CD0-4DA9-978A-4250F79C483C}" type="presParOf" srcId="{6B5EBA17-9947-4723-9E22-E3541DEF8B50}" destId="{F2FB120A-2D32-4451-8D23-5582B0A43D59}" srcOrd="4" destOrd="0" presId="urn:microsoft.com/office/officeart/2008/layout/LinedList"/>
    <dgm:cxn modelId="{BF3FA8EF-DBCA-4529-9284-6DB8308704A5}" type="presParOf" srcId="{6B5EBA17-9947-4723-9E22-E3541DEF8B50}" destId="{DDFB9313-41E1-4D0F-B721-032D8F626B1C}" srcOrd="5" destOrd="0" presId="urn:microsoft.com/office/officeart/2008/layout/LinedList"/>
    <dgm:cxn modelId="{07851157-6792-4827-BD36-7E52A3BCB054}" type="presParOf" srcId="{DDFB9313-41E1-4D0F-B721-032D8F626B1C}" destId="{AF8FFE06-6CF8-4303-9E45-384A4325ACC4}" srcOrd="0" destOrd="0" presId="urn:microsoft.com/office/officeart/2008/layout/LinedList"/>
    <dgm:cxn modelId="{500BC0BE-FFD6-486A-A7D0-D903CB0B4235}" type="presParOf" srcId="{DDFB9313-41E1-4D0F-B721-032D8F626B1C}" destId="{DE8E6D2E-0C91-4CE9-995D-A81A98CD2581}" srcOrd="1" destOrd="0" presId="urn:microsoft.com/office/officeart/2008/layout/LinedList"/>
    <dgm:cxn modelId="{69D4A4A0-5358-4DAB-A215-D73F46071100}" type="presParOf" srcId="{6B5EBA17-9947-4723-9E22-E3541DEF8B50}" destId="{64436D27-5A3D-48FE-9138-E79CCD37BAF3}" srcOrd="6" destOrd="0" presId="urn:microsoft.com/office/officeart/2008/layout/LinedList"/>
    <dgm:cxn modelId="{BAD855AC-210D-45CE-BEEF-ADC1F0A2BF17}" type="presParOf" srcId="{6B5EBA17-9947-4723-9E22-E3541DEF8B50}" destId="{F11EB995-ED86-4D14-B4DC-84487F3B6B88}" srcOrd="7" destOrd="0" presId="urn:microsoft.com/office/officeart/2008/layout/LinedList"/>
    <dgm:cxn modelId="{326DF0C8-C588-4FFA-B072-F0C0CFC8D069}" type="presParOf" srcId="{F11EB995-ED86-4D14-B4DC-84487F3B6B88}" destId="{22F62678-406D-4D19-8A61-4A4EDDCFFA68}" srcOrd="0" destOrd="0" presId="urn:microsoft.com/office/officeart/2008/layout/LinedList"/>
    <dgm:cxn modelId="{463DBD18-D988-40EC-989F-FF7DB08B7DFF}" type="presParOf" srcId="{F11EB995-ED86-4D14-B4DC-84487F3B6B88}" destId="{D44B8CA2-9477-4189-ACA4-0C595861D570}" srcOrd="1" destOrd="0" presId="urn:microsoft.com/office/officeart/2008/layout/LinedList"/>
    <dgm:cxn modelId="{87E9B2FD-55BD-45BA-9A35-48DDE3E27E2F}" type="presParOf" srcId="{6B5EBA17-9947-4723-9E22-E3541DEF8B50}" destId="{C30FBDAD-982A-47FF-B3E2-C280BF79C1E1}" srcOrd="8" destOrd="0" presId="urn:microsoft.com/office/officeart/2008/layout/LinedList"/>
    <dgm:cxn modelId="{2ECDE16B-CED3-4192-8878-6D775D46714A}" type="presParOf" srcId="{6B5EBA17-9947-4723-9E22-E3541DEF8B50}" destId="{F32C35F7-79C4-4D65-A404-B985CCBD0393}" srcOrd="9" destOrd="0" presId="urn:microsoft.com/office/officeart/2008/layout/LinedList"/>
    <dgm:cxn modelId="{9BD4612F-B43C-45CA-BADE-8FDD5D0FC750}" type="presParOf" srcId="{F32C35F7-79C4-4D65-A404-B985CCBD0393}" destId="{12DA8E7A-2DD5-498D-93D4-8436AFE597E0}" srcOrd="0" destOrd="0" presId="urn:microsoft.com/office/officeart/2008/layout/LinedList"/>
    <dgm:cxn modelId="{1BD93F9F-1E41-40D4-A058-FEADAEFC364A}" type="presParOf" srcId="{F32C35F7-79C4-4D65-A404-B985CCBD0393}" destId="{B74EBB51-F778-458A-97ED-A303A6BB20FD}" srcOrd="1" destOrd="0" presId="urn:microsoft.com/office/officeart/2008/layout/LinedList"/>
    <dgm:cxn modelId="{E8D56E65-469A-4A19-955D-2E34BF97A935}" type="presParOf" srcId="{6B5EBA17-9947-4723-9E22-E3541DEF8B50}" destId="{E27720DD-8195-4603-AB60-A053F733F045}" srcOrd="10" destOrd="0" presId="urn:microsoft.com/office/officeart/2008/layout/LinedList"/>
    <dgm:cxn modelId="{8898B70B-EEA7-418F-BC55-C6E5E7E0BDC7}" type="presParOf" srcId="{6B5EBA17-9947-4723-9E22-E3541DEF8B50}" destId="{3A81DEE4-5EAB-48D9-BAE9-842CFE226A5A}" srcOrd="11" destOrd="0" presId="urn:microsoft.com/office/officeart/2008/layout/LinedList"/>
    <dgm:cxn modelId="{A015E433-B7B3-4839-A71F-F770EBF04E75}" type="presParOf" srcId="{3A81DEE4-5EAB-48D9-BAE9-842CFE226A5A}" destId="{CCE34AEC-7E76-471C-A8AB-BD6F8355F40B}" srcOrd="0" destOrd="0" presId="urn:microsoft.com/office/officeart/2008/layout/LinedList"/>
    <dgm:cxn modelId="{F5563265-FA2B-4D22-B410-8B7AB0D44ECC}" type="presParOf" srcId="{3A81DEE4-5EAB-48D9-BAE9-842CFE226A5A}" destId="{5E2F1360-9C98-4FDF-BE07-032C3865A68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C3AD57-BC1B-481A-9D9D-91A4A9170E0E}" type="doc">
      <dgm:prSet loTypeId="urn:microsoft.com/office/officeart/2005/8/layout/hierarchy1" loCatId="hierarchy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D0736C07-5D38-47B5-8729-4B4248A8F676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/>
            <a:t>“</a:t>
          </a:r>
          <a:r>
            <a:rPr lang="el-GR" dirty="0"/>
            <a:t>Η ανατρεπτική δυνατότητα του Θεάτρου βρίσκεται στη διαλεκτική επίδραση ανάμεσα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dirty="0"/>
            <a:t> </a:t>
          </a:r>
          <a:r>
            <a:rPr lang="el-GR" b="1" dirty="0"/>
            <a:t>στην βιωματική εμπειρία </a:t>
          </a:r>
          <a:r>
            <a:rPr lang="el-GR" dirty="0"/>
            <a:t>και στη </a:t>
          </a:r>
          <a:r>
            <a:rPr lang="el-GR" b="1" dirty="0"/>
            <a:t>δημιουργική φαντασία</a:t>
          </a:r>
          <a:r>
            <a:rPr lang="en-US" dirty="0"/>
            <a:t>”</a:t>
          </a:r>
          <a:r>
            <a:rPr lang="en-US" i="1" dirty="0"/>
            <a:t> </a:t>
          </a:r>
          <a:endParaRPr lang="el-GR" i="1" dirty="0"/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i="1" dirty="0" err="1"/>
            <a:t>Pammenter</a:t>
          </a:r>
          <a:r>
            <a:rPr lang="en-US" i="1" dirty="0"/>
            <a:t>,  </a:t>
          </a:r>
          <a:r>
            <a:rPr lang="en-US" i="1" dirty="0" err="1"/>
            <a:t>Prentki</a:t>
          </a:r>
          <a:r>
            <a:rPr lang="el-GR" i="1" dirty="0"/>
            <a:t> (2012, 74)</a:t>
          </a:r>
          <a:endParaRPr lang="en-US" dirty="0"/>
        </a:p>
        <a:p>
          <a:pPr marL="0" lvl="0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dirty="0"/>
            <a:t> </a:t>
          </a:r>
          <a:endParaRPr lang="en-US" dirty="0"/>
        </a:p>
      </dgm:t>
    </dgm:pt>
    <dgm:pt modelId="{47965798-E45F-4C74-B391-8DE76D3B2AE0}" type="parTrans" cxnId="{4B1759F7-7032-417A-BD7A-265CCB26CBFF}">
      <dgm:prSet/>
      <dgm:spPr/>
      <dgm:t>
        <a:bodyPr/>
        <a:lstStyle/>
        <a:p>
          <a:endParaRPr lang="en-US"/>
        </a:p>
      </dgm:t>
    </dgm:pt>
    <dgm:pt modelId="{0F2FB923-4DB5-499A-B69B-BDDCC97D95BC}" type="sibTrans" cxnId="{4B1759F7-7032-417A-BD7A-265CCB26CBFF}">
      <dgm:prSet/>
      <dgm:spPr/>
      <dgm:t>
        <a:bodyPr/>
        <a:lstStyle/>
        <a:p>
          <a:endParaRPr lang="en-US"/>
        </a:p>
      </dgm:t>
    </dgm:pt>
    <dgm:pt modelId="{01FF26C5-461C-45F6-B476-0C705BD1184F}" type="pres">
      <dgm:prSet presAssocID="{18C3AD57-BC1B-481A-9D9D-91A4A9170E0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36DC655-5691-4BB8-9DC4-7F0A450E348B}" type="pres">
      <dgm:prSet presAssocID="{D0736C07-5D38-47B5-8729-4B4248A8F676}" presName="hierRoot1" presStyleCnt="0"/>
      <dgm:spPr/>
    </dgm:pt>
    <dgm:pt modelId="{CB055F36-B43A-49F6-B7A5-E921CBA8D67E}" type="pres">
      <dgm:prSet presAssocID="{D0736C07-5D38-47B5-8729-4B4248A8F676}" presName="composite" presStyleCnt="0"/>
      <dgm:spPr/>
    </dgm:pt>
    <dgm:pt modelId="{53EC6FCC-118A-4126-B32A-4EFDBED82E8A}" type="pres">
      <dgm:prSet presAssocID="{D0736C07-5D38-47B5-8729-4B4248A8F676}" presName="background" presStyleLbl="node0" presStyleIdx="0" presStyleCnt="1"/>
      <dgm:spPr/>
    </dgm:pt>
    <dgm:pt modelId="{432CDA8F-BB7A-42EA-AA74-49ED5791AD54}" type="pres">
      <dgm:prSet presAssocID="{D0736C07-5D38-47B5-8729-4B4248A8F676}" presName="text" presStyleLbl="fgAcc0" presStyleIdx="0" presStyleCnt="1" custScaleX="224414" custScaleY="114166" custLinFactNeighborX="-41620" custLinFactNeighborY="77571">
        <dgm:presLayoutVars>
          <dgm:chPref val="3"/>
        </dgm:presLayoutVars>
      </dgm:prSet>
      <dgm:spPr/>
    </dgm:pt>
    <dgm:pt modelId="{4AF86FA0-C033-4BD0-99ED-FCF7A6CEF186}" type="pres">
      <dgm:prSet presAssocID="{D0736C07-5D38-47B5-8729-4B4248A8F676}" presName="hierChild2" presStyleCnt="0"/>
      <dgm:spPr/>
    </dgm:pt>
  </dgm:ptLst>
  <dgm:cxnLst>
    <dgm:cxn modelId="{238F308C-F01C-49F8-8E6B-63EBC3069095}" type="presOf" srcId="{18C3AD57-BC1B-481A-9D9D-91A4A9170E0E}" destId="{01FF26C5-461C-45F6-B476-0C705BD1184F}" srcOrd="0" destOrd="0" presId="urn:microsoft.com/office/officeart/2005/8/layout/hierarchy1"/>
    <dgm:cxn modelId="{169C41B8-6C82-46F8-9433-D899B0D4CBAC}" type="presOf" srcId="{D0736C07-5D38-47B5-8729-4B4248A8F676}" destId="{432CDA8F-BB7A-42EA-AA74-49ED5791AD54}" srcOrd="0" destOrd="0" presId="urn:microsoft.com/office/officeart/2005/8/layout/hierarchy1"/>
    <dgm:cxn modelId="{4B1759F7-7032-417A-BD7A-265CCB26CBFF}" srcId="{18C3AD57-BC1B-481A-9D9D-91A4A9170E0E}" destId="{D0736C07-5D38-47B5-8729-4B4248A8F676}" srcOrd="0" destOrd="0" parTransId="{47965798-E45F-4C74-B391-8DE76D3B2AE0}" sibTransId="{0F2FB923-4DB5-499A-B69B-BDDCC97D95BC}"/>
    <dgm:cxn modelId="{C8190EA9-0CAE-47CE-8886-C3A6B7E66754}" type="presParOf" srcId="{01FF26C5-461C-45F6-B476-0C705BD1184F}" destId="{B36DC655-5691-4BB8-9DC4-7F0A450E348B}" srcOrd="0" destOrd="0" presId="urn:microsoft.com/office/officeart/2005/8/layout/hierarchy1"/>
    <dgm:cxn modelId="{6014DECE-2D38-46F4-8F5B-44A353BF8D0C}" type="presParOf" srcId="{B36DC655-5691-4BB8-9DC4-7F0A450E348B}" destId="{CB055F36-B43A-49F6-B7A5-E921CBA8D67E}" srcOrd="0" destOrd="0" presId="urn:microsoft.com/office/officeart/2005/8/layout/hierarchy1"/>
    <dgm:cxn modelId="{67A8C4B1-9692-4B15-B3B8-62E748CEA886}" type="presParOf" srcId="{CB055F36-B43A-49F6-B7A5-E921CBA8D67E}" destId="{53EC6FCC-118A-4126-B32A-4EFDBED82E8A}" srcOrd="0" destOrd="0" presId="urn:microsoft.com/office/officeart/2005/8/layout/hierarchy1"/>
    <dgm:cxn modelId="{7C906C6F-F8CA-4CEC-BACE-BFE66D32B2C4}" type="presParOf" srcId="{CB055F36-B43A-49F6-B7A5-E921CBA8D67E}" destId="{432CDA8F-BB7A-42EA-AA74-49ED5791AD54}" srcOrd="1" destOrd="0" presId="urn:microsoft.com/office/officeart/2005/8/layout/hierarchy1"/>
    <dgm:cxn modelId="{D41746A4-6472-400C-A7BE-E08A6E565CDA}" type="presParOf" srcId="{B36DC655-5691-4BB8-9DC4-7F0A450E348B}" destId="{4AF86FA0-C033-4BD0-99ED-FCF7A6CEF18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A77ED93-1C66-4A94-A4AC-DC068719ECA8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6372688B-869A-4785-9D1F-2F8358374640}">
      <dgm:prSet/>
      <dgm:spPr/>
      <dgm:t>
        <a:bodyPr/>
        <a:lstStyle/>
        <a:p>
          <a:r>
            <a:rPr lang="el-GR" dirty="0"/>
            <a:t>Ενσωματώνει τις σύγχρονες παιδαγωγικές μεθόδους </a:t>
          </a:r>
          <a:endParaRPr lang="en-US" dirty="0"/>
        </a:p>
      </dgm:t>
    </dgm:pt>
    <dgm:pt modelId="{180F446A-400A-4FCD-9955-D2BAC5EA5C0F}" type="parTrans" cxnId="{B36CDFC4-0456-4AA7-B07B-7AB80AB8B87B}">
      <dgm:prSet/>
      <dgm:spPr/>
      <dgm:t>
        <a:bodyPr/>
        <a:lstStyle/>
        <a:p>
          <a:endParaRPr lang="en-US"/>
        </a:p>
      </dgm:t>
    </dgm:pt>
    <dgm:pt modelId="{5039AFB5-E867-4ADF-8916-1B75C6FD4C5E}" type="sibTrans" cxnId="{B36CDFC4-0456-4AA7-B07B-7AB80AB8B87B}">
      <dgm:prSet/>
      <dgm:spPr/>
      <dgm:t>
        <a:bodyPr/>
        <a:lstStyle/>
        <a:p>
          <a:endParaRPr lang="en-US"/>
        </a:p>
      </dgm:t>
    </dgm:pt>
    <dgm:pt modelId="{05ED0B48-FD32-4AD4-B6CF-065D64FB50E2}">
      <dgm:prSet/>
      <dgm:spPr/>
      <dgm:t>
        <a:bodyPr/>
        <a:lstStyle/>
        <a:p>
          <a:r>
            <a:rPr lang="el-GR" dirty="0"/>
            <a:t>Εστιάζει σε διαφορετικές εφαρμογές και στοχεύσεις  της εκπαίδευσης </a:t>
          </a:r>
          <a:endParaRPr lang="en-US" dirty="0"/>
        </a:p>
      </dgm:t>
    </dgm:pt>
    <dgm:pt modelId="{012ADCCB-40C3-462B-85B8-31BBC4FA5062}" type="parTrans" cxnId="{3A15E51E-F9E6-410C-AE58-DA34530C305C}">
      <dgm:prSet/>
      <dgm:spPr/>
      <dgm:t>
        <a:bodyPr/>
        <a:lstStyle/>
        <a:p>
          <a:endParaRPr lang="en-US"/>
        </a:p>
      </dgm:t>
    </dgm:pt>
    <dgm:pt modelId="{2EF724F7-3258-4614-9C71-13539049CFB4}" type="sibTrans" cxnId="{3A15E51E-F9E6-410C-AE58-DA34530C305C}">
      <dgm:prSet/>
      <dgm:spPr/>
      <dgm:t>
        <a:bodyPr/>
        <a:lstStyle/>
        <a:p>
          <a:endParaRPr lang="en-US"/>
        </a:p>
      </dgm:t>
    </dgm:pt>
    <dgm:pt modelId="{E40DAA6D-38B4-42CB-88B0-BE34F9EE94DC}">
      <dgm:prSet/>
      <dgm:spPr/>
      <dgm:t>
        <a:bodyPr/>
        <a:lstStyle/>
        <a:p>
          <a:r>
            <a:rPr lang="el-GR"/>
            <a:t>Εστιάζει στο θεατρικό φαινόμενο </a:t>
          </a:r>
          <a:endParaRPr lang="en-US"/>
        </a:p>
      </dgm:t>
    </dgm:pt>
    <dgm:pt modelId="{F03E9057-3D72-464C-8501-B61CD9673F43}" type="parTrans" cxnId="{67F486EF-89D4-4A74-AED9-9300B763A8E9}">
      <dgm:prSet/>
      <dgm:spPr/>
      <dgm:t>
        <a:bodyPr/>
        <a:lstStyle/>
        <a:p>
          <a:endParaRPr lang="en-US"/>
        </a:p>
      </dgm:t>
    </dgm:pt>
    <dgm:pt modelId="{DE6B8C72-44E7-4A72-BFE4-CE5D211A16F7}" type="sibTrans" cxnId="{67F486EF-89D4-4A74-AED9-9300B763A8E9}">
      <dgm:prSet/>
      <dgm:spPr/>
      <dgm:t>
        <a:bodyPr/>
        <a:lstStyle/>
        <a:p>
          <a:endParaRPr lang="en-US"/>
        </a:p>
      </dgm:t>
    </dgm:pt>
    <dgm:pt modelId="{9BB0385B-B6B2-46C0-855A-33EA81B1034C}" type="pres">
      <dgm:prSet presAssocID="{DA77ED93-1C66-4A94-A4AC-DC068719ECA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7EFD2D7-A021-40A6-A03A-6A3977C34619}" type="pres">
      <dgm:prSet presAssocID="{6372688B-869A-4785-9D1F-2F8358374640}" presName="hierRoot1" presStyleCnt="0"/>
      <dgm:spPr/>
    </dgm:pt>
    <dgm:pt modelId="{E4228FEE-AAD3-432B-9C16-A14632A6F121}" type="pres">
      <dgm:prSet presAssocID="{6372688B-869A-4785-9D1F-2F8358374640}" presName="composite" presStyleCnt="0"/>
      <dgm:spPr/>
    </dgm:pt>
    <dgm:pt modelId="{E0331D1D-18DE-4EAD-9C54-93FA419D57E6}" type="pres">
      <dgm:prSet presAssocID="{6372688B-869A-4785-9D1F-2F8358374640}" presName="background" presStyleLbl="node0" presStyleIdx="0" presStyleCnt="3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</dgm:pt>
    <dgm:pt modelId="{A6F02D14-57D2-4E52-BB44-63E3E761DEEA}" type="pres">
      <dgm:prSet presAssocID="{6372688B-869A-4785-9D1F-2F8358374640}" presName="text" presStyleLbl="fgAcc0" presStyleIdx="0" presStyleCnt="3">
        <dgm:presLayoutVars>
          <dgm:chPref val="3"/>
        </dgm:presLayoutVars>
      </dgm:prSet>
      <dgm:spPr/>
    </dgm:pt>
    <dgm:pt modelId="{91C10B3E-2574-4F76-A600-5DFCB74A8F5E}" type="pres">
      <dgm:prSet presAssocID="{6372688B-869A-4785-9D1F-2F8358374640}" presName="hierChild2" presStyleCnt="0"/>
      <dgm:spPr/>
    </dgm:pt>
    <dgm:pt modelId="{A9B30D72-D565-413B-93DA-BB62F512256D}" type="pres">
      <dgm:prSet presAssocID="{05ED0B48-FD32-4AD4-B6CF-065D64FB50E2}" presName="hierRoot1" presStyleCnt="0"/>
      <dgm:spPr/>
    </dgm:pt>
    <dgm:pt modelId="{0E456EB6-72E8-461B-BF76-DDA8927A17EF}" type="pres">
      <dgm:prSet presAssocID="{05ED0B48-FD32-4AD4-B6CF-065D64FB50E2}" presName="composite" presStyleCnt="0"/>
      <dgm:spPr/>
    </dgm:pt>
    <dgm:pt modelId="{A6014BA2-8167-4865-9254-890FBDCE9C5E}" type="pres">
      <dgm:prSet presAssocID="{05ED0B48-FD32-4AD4-B6CF-065D64FB50E2}" presName="background" presStyleLbl="node0" presStyleIdx="1" presStyleCnt="3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</dgm:pt>
    <dgm:pt modelId="{F31DCD24-5578-4CBD-B6FE-123D87902832}" type="pres">
      <dgm:prSet presAssocID="{05ED0B48-FD32-4AD4-B6CF-065D64FB50E2}" presName="text" presStyleLbl="fgAcc0" presStyleIdx="1" presStyleCnt="3">
        <dgm:presLayoutVars>
          <dgm:chPref val="3"/>
        </dgm:presLayoutVars>
      </dgm:prSet>
      <dgm:spPr/>
    </dgm:pt>
    <dgm:pt modelId="{960A4AB7-2B98-4BEC-86DC-B82BA5D7D25C}" type="pres">
      <dgm:prSet presAssocID="{05ED0B48-FD32-4AD4-B6CF-065D64FB50E2}" presName="hierChild2" presStyleCnt="0"/>
      <dgm:spPr/>
    </dgm:pt>
    <dgm:pt modelId="{D279B137-B556-4007-BECB-B223F047D20E}" type="pres">
      <dgm:prSet presAssocID="{E40DAA6D-38B4-42CB-88B0-BE34F9EE94DC}" presName="hierRoot1" presStyleCnt="0"/>
      <dgm:spPr/>
    </dgm:pt>
    <dgm:pt modelId="{F9A2CCED-3BCD-4B50-8A67-0D67272EC329}" type="pres">
      <dgm:prSet presAssocID="{E40DAA6D-38B4-42CB-88B0-BE34F9EE94DC}" presName="composite" presStyleCnt="0"/>
      <dgm:spPr/>
    </dgm:pt>
    <dgm:pt modelId="{99654F88-99D1-41D8-AC3F-517A7082CCE7}" type="pres">
      <dgm:prSet presAssocID="{E40DAA6D-38B4-42CB-88B0-BE34F9EE94DC}" presName="background" presStyleLbl="node0" presStyleIdx="2" presStyleCnt="3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</dgm:pt>
    <dgm:pt modelId="{C3DE5284-9E44-461A-A59A-531F69F0FEB4}" type="pres">
      <dgm:prSet presAssocID="{E40DAA6D-38B4-42CB-88B0-BE34F9EE94DC}" presName="text" presStyleLbl="fgAcc0" presStyleIdx="2" presStyleCnt="3">
        <dgm:presLayoutVars>
          <dgm:chPref val="3"/>
        </dgm:presLayoutVars>
      </dgm:prSet>
      <dgm:spPr/>
    </dgm:pt>
    <dgm:pt modelId="{8995B530-3E4F-4298-AB45-AF25CEE1BBA3}" type="pres">
      <dgm:prSet presAssocID="{E40DAA6D-38B4-42CB-88B0-BE34F9EE94DC}" presName="hierChild2" presStyleCnt="0"/>
      <dgm:spPr/>
    </dgm:pt>
  </dgm:ptLst>
  <dgm:cxnLst>
    <dgm:cxn modelId="{4E24EE02-1576-42C7-94CA-DA77F241A3A5}" type="presOf" srcId="{DA77ED93-1C66-4A94-A4AC-DC068719ECA8}" destId="{9BB0385B-B6B2-46C0-855A-33EA81B1034C}" srcOrd="0" destOrd="0" presId="urn:microsoft.com/office/officeart/2005/8/layout/hierarchy1"/>
    <dgm:cxn modelId="{3A15E51E-F9E6-410C-AE58-DA34530C305C}" srcId="{DA77ED93-1C66-4A94-A4AC-DC068719ECA8}" destId="{05ED0B48-FD32-4AD4-B6CF-065D64FB50E2}" srcOrd="1" destOrd="0" parTransId="{012ADCCB-40C3-462B-85B8-31BBC4FA5062}" sibTransId="{2EF724F7-3258-4614-9C71-13539049CFB4}"/>
    <dgm:cxn modelId="{E6150D49-1961-4E4E-A620-C6B163563EC3}" type="presOf" srcId="{E40DAA6D-38B4-42CB-88B0-BE34F9EE94DC}" destId="{C3DE5284-9E44-461A-A59A-531F69F0FEB4}" srcOrd="0" destOrd="0" presId="urn:microsoft.com/office/officeart/2005/8/layout/hierarchy1"/>
    <dgm:cxn modelId="{3221618A-854A-47B1-9B78-D21174C05F61}" type="presOf" srcId="{6372688B-869A-4785-9D1F-2F8358374640}" destId="{A6F02D14-57D2-4E52-BB44-63E3E761DEEA}" srcOrd="0" destOrd="0" presId="urn:microsoft.com/office/officeart/2005/8/layout/hierarchy1"/>
    <dgm:cxn modelId="{5A6268C3-E2AA-4B44-BCC5-EE17546E15AF}" type="presOf" srcId="{05ED0B48-FD32-4AD4-B6CF-065D64FB50E2}" destId="{F31DCD24-5578-4CBD-B6FE-123D87902832}" srcOrd="0" destOrd="0" presId="urn:microsoft.com/office/officeart/2005/8/layout/hierarchy1"/>
    <dgm:cxn modelId="{B36CDFC4-0456-4AA7-B07B-7AB80AB8B87B}" srcId="{DA77ED93-1C66-4A94-A4AC-DC068719ECA8}" destId="{6372688B-869A-4785-9D1F-2F8358374640}" srcOrd="0" destOrd="0" parTransId="{180F446A-400A-4FCD-9955-D2BAC5EA5C0F}" sibTransId="{5039AFB5-E867-4ADF-8916-1B75C6FD4C5E}"/>
    <dgm:cxn modelId="{67F486EF-89D4-4A74-AED9-9300B763A8E9}" srcId="{DA77ED93-1C66-4A94-A4AC-DC068719ECA8}" destId="{E40DAA6D-38B4-42CB-88B0-BE34F9EE94DC}" srcOrd="2" destOrd="0" parTransId="{F03E9057-3D72-464C-8501-B61CD9673F43}" sibTransId="{DE6B8C72-44E7-4A72-BFE4-CE5D211A16F7}"/>
    <dgm:cxn modelId="{039827DE-D309-4D36-8EB7-1CE1AC8FDD42}" type="presParOf" srcId="{9BB0385B-B6B2-46C0-855A-33EA81B1034C}" destId="{97EFD2D7-A021-40A6-A03A-6A3977C34619}" srcOrd="0" destOrd="0" presId="urn:microsoft.com/office/officeart/2005/8/layout/hierarchy1"/>
    <dgm:cxn modelId="{E9769DB4-CAA5-470A-BFB2-EB2F5FF863D3}" type="presParOf" srcId="{97EFD2D7-A021-40A6-A03A-6A3977C34619}" destId="{E4228FEE-AAD3-432B-9C16-A14632A6F121}" srcOrd="0" destOrd="0" presId="urn:microsoft.com/office/officeart/2005/8/layout/hierarchy1"/>
    <dgm:cxn modelId="{21CA83CF-F4E4-464B-939D-A40E12722BFC}" type="presParOf" srcId="{E4228FEE-AAD3-432B-9C16-A14632A6F121}" destId="{E0331D1D-18DE-4EAD-9C54-93FA419D57E6}" srcOrd="0" destOrd="0" presId="urn:microsoft.com/office/officeart/2005/8/layout/hierarchy1"/>
    <dgm:cxn modelId="{F91AF6F0-DC97-44B3-A34E-4056C204732E}" type="presParOf" srcId="{E4228FEE-AAD3-432B-9C16-A14632A6F121}" destId="{A6F02D14-57D2-4E52-BB44-63E3E761DEEA}" srcOrd="1" destOrd="0" presId="urn:microsoft.com/office/officeart/2005/8/layout/hierarchy1"/>
    <dgm:cxn modelId="{B4B1D5C0-5AFB-4443-B5D8-63709C1A2AC6}" type="presParOf" srcId="{97EFD2D7-A021-40A6-A03A-6A3977C34619}" destId="{91C10B3E-2574-4F76-A600-5DFCB74A8F5E}" srcOrd="1" destOrd="0" presId="urn:microsoft.com/office/officeart/2005/8/layout/hierarchy1"/>
    <dgm:cxn modelId="{74612199-A1AB-4427-BCA0-95EACA78AE43}" type="presParOf" srcId="{9BB0385B-B6B2-46C0-855A-33EA81B1034C}" destId="{A9B30D72-D565-413B-93DA-BB62F512256D}" srcOrd="1" destOrd="0" presId="urn:microsoft.com/office/officeart/2005/8/layout/hierarchy1"/>
    <dgm:cxn modelId="{009B355C-1766-4CDD-8602-68040846C78E}" type="presParOf" srcId="{A9B30D72-D565-413B-93DA-BB62F512256D}" destId="{0E456EB6-72E8-461B-BF76-DDA8927A17EF}" srcOrd="0" destOrd="0" presId="urn:microsoft.com/office/officeart/2005/8/layout/hierarchy1"/>
    <dgm:cxn modelId="{7F6B3EB2-B8C8-4937-8F7D-E15DA82AA173}" type="presParOf" srcId="{0E456EB6-72E8-461B-BF76-DDA8927A17EF}" destId="{A6014BA2-8167-4865-9254-890FBDCE9C5E}" srcOrd="0" destOrd="0" presId="urn:microsoft.com/office/officeart/2005/8/layout/hierarchy1"/>
    <dgm:cxn modelId="{7DA9D9DF-1D86-4968-83C1-754E52C06B6E}" type="presParOf" srcId="{0E456EB6-72E8-461B-BF76-DDA8927A17EF}" destId="{F31DCD24-5578-4CBD-B6FE-123D87902832}" srcOrd="1" destOrd="0" presId="urn:microsoft.com/office/officeart/2005/8/layout/hierarchy1"/>
    <dgm:cxn modelId="{84DE5F9D-A082-4D4A-A8EA-F6A4997E6ABA}" type="presParOf" srcId="{A9B30D72-D565-413B-93DA-BB62F512256D}" destId="{960A4AB7-2B98-4BEC-86DC-B82BA5D7D25C}" srcOrd="1" destOrd="0" presId="urn:microsoft.com/office/officeart/2005/8/layout/hierarchy1"/>
    <dgm:cxn modelId="{9011562B-05F5-4BE9-B8D5-DB3F46254E74}" type="presParOf" srcId="{9BB0385B-B6B2-46C0-855A-33EA81B1034C}" destId="{D279B137-B556-4007-BECB-B223F047D20E}" srcOrd="2" destOrd="0" presId="urn:microsoft.com/office/officeart/2005/8/layout/hierarchy1"/>
    <dgm:cxn modelId="{EBA3FC5F-A018-400B-AAD4-62F554ED4D0B}" type="presParOf" srcId="{D279B137-B556-4007-BECB-B223F047D20E}" destId="{F9A2CCED-3BCD-4B50-8A67-0D67272EC329}" srcOrd="0" destOrd="0" presId="urn:microsoft.com/office/officeart/2005/8/layout/hierarchy1"/>
    <dgm:cxn modelId="{D50F19CF-775A-4B16-9514-6C2B1EFF6F3D}" type="presParOf" srcId="{F9A2CCED-3BCD-4B50-8A67-0D67272EC329}" destId="{99654F88-99D1-41D8-AC3F-517A7082CCE7}" srcOrd="0" destOrd="0" presId="urn:microsoft.com/office/officeart/2005/8/layout/hierarchy1"/>
    <dgm:cxn modelId="{374B4703-057C-4592-BB44-F84C1C0A5E95}" type="presParOf" srcId="{F9A2CCED-3BCD-4B50-8A67-0D67272EC329}" destId="{C3DE5284-9E44-461A-A59A-531F69F0FEB4}" srcOrd="1" destOrd="0" presId="urn:microsoft.com/office/officeart/2005/8/layout/hierarchy1"/>
    <dgm:cxn modelId="{7ABB98A7-907F-4955-940E-652B86CBE929}" type="presParOf" srcId="{D279B137-B556-4007-BECB-B223F047D20E}" destId="{8995B530-3E4F-4298-AB45-AF25CEE1BBA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5CC1468-5800-473D-8479-4601C3F30D03}" type="doc">
      <dgm:prSet loTypeId="urn:microsoft.com/office/officeart/2005/8/layout/hierarchy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F1C2FD1-BDDA-4105-89DE-A51309C2B987}">
      <dgm:prSet/>
      <dgm:spPr/>
      <dgm:t>
        <a:bodyPr/>
        <a:lstStyle/>
        <a:p>
          <a:r>
            <a:rPr lang="el-GR" b="1" dirty="0"/>
            <a:t>μορφή πολιτισμικής ανταλλαγής</a:t>
          </a:r>
        </a:p>
        <a:p>
          <a:r>
            <a:rPr lang="el-GR" b="1" dirty="0"/>
            <a:t>(αξίες, συνήθειες, ταυτότητα </a:t>
          </a:r>
          <a:r>
            <a:rPr lang="el-GR" b="1" dirty="0" err="1"/>
            <a:t>κ.ά</a:t>
          </a:r>
          <a:r>
            <a:rPr lang="el-GR" b="1" dirty="0"/>
            <a:t>) </a:t>
          </a:r>
          <a:endParaRPr lang="en-US" dirty="0"/>
        </a:p>
      </dgm:t>
    </dgm:pt>
    <dgm:pt modelId="{D4998E7A-89F2-4969-9139-BBA7DD6E225B}" type="parTrans" cxnId="{74AB3A1C-4D8B-47A3-972F-4A9C519F4B6F}">
      <dgm:prSet/>
      <dgm:spPr/>
      <dgm:t>
        <a:bodyPr/>
        <a:lstStyle/>
        <a:p>
          <a:endParaRPr lang="en-US"/>
        </a:p>
      </dgm:t>
    </dgm:pt>
    <dgm:pt modelId="{0AE4CC42-7A07-4D17-84E9-69DBCA403D84}" type="sibTrans" cxnId="{74AB3A1C-4D8B-47A3-972F-4A9C519F4B6F}">
      <dgm:prSet/>
      <dgm:spPr/>
      <dgm:t>
        <a:bodyPr/>
        <a:lstStyle/>
        <a:p>
          <a:endParaRPr lang="en-US"/>
        </a:p>
      </dgm:t>
    </dgm:pt>
    <dgm:pt modelId="{DE31013C-98DB-4897-94F3-137A70D1386C}">
      <dgm:prSet/>
      <dgm:spPr/>
      <dgm:t>
        <a:bodyPr/>
        <a:lstStyle/>
        <a:p>
          <a:r>
            <a:rPr lang="el-GR" b="1" dirty="0"/>
            <a:t>μέσο να διερευνήσουμε την ανθρώπινη φύση και εμπειρία</a:t>
          </a:r>
          <a:endParaRPr lang="en-US" dirty="0"/>
        </a:p>
      </dgm:t>
    </dgm:pt>
    <dgm:pt modelId="{9380B11F-F519-44BA-8EA3-655B28D03120}" type="parTrans" cxnId="{5123842C-566B-4AB8-8FA9-2960807C06EF}">
      <dgm:prSet/>
      <dgm:spPr/>
      <dgm:t>
        <a:bodyPr/>
        <a:lstStyle/>
        <a:p>
          <a:endParaRPr lang="en-US"/>
        </a:p>
      </dgm:t>
    </dgm:pt>
    <dgm:pt modelId="{5B861A59-BDC7-45CF-B3BE-B3EC45EF8F88}" type="sibTrans" cxnId="{5123842C-566B-4AB8-8FA9-2960807C06EF}">
      <dgm:prSet/>
      <dgm:spPr/>
      <dgm:t>
        <a:bodyPr/>
        <a:lstStyle/>
        <a:p>
          <a:endParaRPr lang="en-US"/>
        </a:p>
      </dgm:t>
    </dgm:pt>
    <dgm:pt modelId="{414D417E-D8D4-415A-829D-DAD0D26A089F}">
      <dgm:prSet/>
      <dgm:spPr/>
      <dgm:t>
        <a:bodyPr/>
        <a:lstStyle/>
        <a:p>
          <a:r>
            <a:rPr lang="el-GR" b="1" dirty="0"/>
            <a:t>Συμμετοχή παιδιών με ανάληψη ρόλων,  οπότε υιοθετούν διαφορετικές οπτικές γωνίες σε μια «πραγματική» εμπειρία </a:t>
          </a:r>
          <a:endParaRPr lang="en-US" dirty="0"/>
        </a:p>
      </dgm:t>
    </dgm:pt>
    <dgm:pt modelId="{49EB8E2F-4A85-4CE3-B559-8E683EB04E3A}" type="parTrans" cxnId="{D503669C-584F-475B-829F-3E5098B91195}">
      <dgm:prSet/>
      <dgm:spPr/>
      <dgm:t>
        <a:bodyPr/>
        <a:lstStyle/>
        <a:p>
          <a:endParaRPr lang="en-US"/>
        </a:p>
      </dgm:t>
    </dgm:pt>
    <dgm:pt modelId="{1E4024C2-E2DB-4709-A478-5BD66EA685EE}" type="sibTrans" cxnId="{D503669C-584F-475B-829F-3E5098B91195}">
      <dgm:prSet/>
      <dgm:spPr/>
      <dgm:t>
        <a:bodyPr/>
        <a:lstStyle/>
        <a:p>
          <a:endParaRPr lang="en-US"/>
        </a:p>
      </dgm:t>
    </dgm:pt>
    <dgm:pt modelId="{FEEFB679-198F-40C5-AE97-CA981CC2FF5B}" type="pres">
      <dgm:prSet presAssocID="{75CC1468-5800-473D-8479-4601C3F30D0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DF3F475-83BF-4984-9528-0178FF7BF3A7}" type="pres">
      <dgm:prSet presAssocID="{5F1C2FD1-BDDA-4105-89DE-A51309C2B987}" presName="hierRoot1" presStyleCnt="0"/>
      <dgm:spPr/>
    </dgm:pt>
    <dgm:pt modelId="{4238B67C-CEF1-4551-A230-6DB0979091F9}" type="pres">
      <dgm:prSet presAssocID="{5F1C2FD1-BDDA-4105-89DE-A51309C2B987}" presName="composite" presStyleCnt="0"/>
      <dgm:spPr/>
    </dgm:pt>
    <dgm:pt modelId="{D0410408-E156-42BD-81BE-A949A5029B11}" type="pres">
      <dgm:prSet presAssocID="{5F1C2FD1-BDDA-4105-89DE-A51309C2B987}" presName="background" presStyleLbl="node0" presStyleIdx="0" presStyleCnt="3"/>
      <dgm:spPr/>
    </dgm:pt>
    <dgm:pt modelId="{E1B9CDBF-A749-40D1-9798-6FE260162C53}" type="pres">
      <dgm:prSet presAssocID="{5F1C2FD1-BDDA-4105-89DE-A51309C2B987}" presName="text" presStyleLbl="fgAcc0" presStyleIdx="0" presStyleCnt="3">
        <dgm:presLayoutVars>
          <dgm:chPref val="3"/>
        </dgm:presLayoutVars>
      </dgm:prSet>
      <dgm:spPr/>
    </dgm:pt>
    <dgm:pt modelId="{A8C9934D-68C8-4885-A600-72A7E6F2D835}" type="pres">
      <dgm:prSet presAssocID="{5F1C2FD1-BDDA-4105-89DE-A51309C2B987}" presName="hierChild2" presStyleCnt="0"/>
      <dgm:spPr/>
    </dgm:pt>
    <dgm:pt modelId="{FAEC054A-5C30-4519-9FC9-7CEB3F9ADD85}" type="pres">
      <dgm:prSet presAssocID="{DE31013C-98DB-4897-94F3-137A70D1386C}" presName="hierRoot1" presStyleCnt="0"/>
      <dgm:spPr/>
    </dgm:pt>
    <dgm:pt modelId="{D741E5FE-B8C6-4683-B39A-49AA7F799903}" type="pres">
      <dgm:prSet presAssocID="{DE31013C-98DB-4897-94F3-137A70D1386C}" presName="composite" presStyleCnt="0"/>
      <dgm:spPr/>
    </dgm:pt>
    <dgm:pt modelId="{DBC84145-F660-4FF8-8649-0C1CFD15E31A}" type="pres">
      <dgm:prSet presAssocID="{DE31013C-98DB-4897-94F3-137A70D1386C}" presName="background" presStyleLbl="node0" presStyleIdx="1" presStyleCnt="3"/>
      <dgm:spPr/>
    </dgm:pt>
    <dgm:pt modelId="{DE7E03DC-355B-47B3-861F-F71A20535AC9}" type="pres">
      <dgm:prSet presAssocID="{DE31013C-98DB-4897-94F3-137A70D1386C}" presName="text" presStyleLbl="fgAcc0" presStyleIdx="1" presStyleCnt="3">
        <dgm:presLayoutVars>
          <dgm:chPref val="3"/>
        </dgm:presLayoutVars>
      </dgm:prSet>
      <dgm:spPr/>
    </dgm:pt>
    <dgm:pt modelId="{D4F96EDE-6127-4375-818F-4933767A6EFE}" type="pres">
      <dgm:prSet presAssocID="{DE31013C-98DB-4897-94F3-137A70D1386C}" presName="hierChild2" presStyleCnt="0"/>
      <dgm:spPr/>
    </dgm:pt>
    <dgm:pt modelId="{CAF946E4-875A-4115-A738-F70397643830}" type="pres">
      <dgm:prSet presAssocID="{414D417E-D8D4-415A-829D-DAD0D26A089F}" presName="hierRoot1" presStyleCnt="0"/>
      <dgm:spPr/>
    </dgm:pt>
    <dgm:pt modelId="{F5476E7C-5562-48EE-9C97-826F57885548}" type="pres">
      <dgm:prSet presAssocID="{414D417E-D8D4-415A-829D-DAD0D26A089F}" presName="composite" presStyleCnt="0"/>
      <dgm:spPr/>
    </dgm:pt>
    <dgm:pt modelId="{DD50E454-48B3-4A3B-90D9-68FAE8B8863C}" type="pres">
      <dgm:prSet presAssocID="{414D417E-D8D4-415A-829D-DAD0D26A089F}" presName="background" presStyleLbl="node0" presStyleIdx="2" presStyleCnt="3"/>
      <dgm:spPr/>
    </dgm:pt>
    <dgm:pt modelId="{118F3201-7A5C-4F1A-93D2-B998976AA047}" type="pres">
      <dgm:prSet presAssocID="{414D417E-D8D4-415A-829D-DAD0D26A089F}" presName="text" presStyleLbl="fgAcc0" presStyleIdx="2" presStyleCnt="3">
        <dgm:presLayoutVars>
          <dgm:chPref val="3"/>
        </dgm:presLayoutVars>
      </dgm:prSet>
      <dgm:spPr/>
    </dgm:pt>
    <dgm:pt modelId="{D86688E8-6CD0-4171-8A16-CFE463AFD118}" type="pres">
      <dgm:prSet presAssocID="{414D417E-D8D4-415A-829D-DAD0D26A089F}" presName="hierChild2" presStyleCnt="0"/>
      <dgm:spPr/>
    </dgm:pt>
  </dgm:ptLst>
  <dgm:cxnLst>
    <dgm:cxn modelId="{87624006-61BF-4E9A-AD6F-4F12E9F0D2EC}" type="presOf" srcId="{75CC1468-5800-473D-8479-4601C3F30D03}" destId="{FEEFB679-198F-40C5-AE97-CA981CC2FF5B}" srcOrd="0" destOrd="0" presId="urn:microsoft.com/office/officeart/2005/8/layout/hierarchy1"/>
    <dgm:cxn modelId="{74AB3A1C-4D8B-47A3-972F-4A9C519F4B6F}" srcId="{75CC1468-5800-473D-8479-4601C3F30D03}" destId="{5F1C2FD1-BDDA-4105-89DE-A51309C2B987}" srcOrd="0" destOrd="0" parTransId="{D4998E7A-89F2-4969-9139-BBA7DD6E225B}" sibTransId="{0AE4CC42-7A07-4D17-84E9-69DBCA403D84}"/>
    <dgm:cxn modelId="{5123842C-566B-4AB8-8FA9-2960807C06EF}" srcId="{75CC1468-5800-473D-8479-4601C3F30D03}" destId="{DE31013C-98DB-4897-94F3-137A70D1386C}" srcOrd="1" destOrd="0" parTransId="{9380B11F-F519-44BA-8EA3-655B28D03120}" sibTransId="{5B861A59-BDC7-45CF-B3BE-B3EC45EF8F88}"/>
    <dgm:cxn modelId="{5B74514F-C33F-4DDE-AEEF-9DEB53548D7D}" type="presOf" srcId="{DE31013C-98DB-4897-94F3-137A70D1386C}" destId="{DE7E03DC-355B-47B3-861F-F71A20535AC9}" srcOrd="0" destOrd="0" presId="urn:microsoft.com/office/officeart/2005/8/layout/hierarchy1"/>
    <dgm:cxn modelId="{D503669C-584F-475B-829F-3E5098B91195}" srcId="{75CC1468-5800-473D-8479-4601C3F30D03}" destId="{414D417E-D8D4-415A-829D-DAD0D26A089F}" srcOrd="2" destOrd="0" parTransId="{49EB8E2F-4A85-4CE3-B559-8E683EB04E3A}" sibTransId="{1E4024C2-E2DB-4709-A478-5BD66EA685EE}"/>
    <dgm:cxn modelId="{195DEAC5-F329-425E-B606-6DCF4976E267}" type="presOf" srcId="{5F1C2FD1-BDDA-4105-89DE-A51309C2B987}" destId="{E1B9CDBF-A749-40D1-9798-6FE260162C53}" srcOrd="0" destOrd="0" presId="urn:microsoft.com/office/officeart/2005/8/layout/hierarchy1"/>
    <dgm:cxn modelId="{96A192F3-6093-482F-92A3-07A3F4D85AB3}" type="presOf" srcId="{414D417E-D8D4-415A-829D-DAD0D26A089F}" destId="{118F3201-7A5C-4F1A-93D2-B998976AA047}" srcOrd="0" destOrd="0" presId="urn:microsoft.com/office/officeart/2005/8/layout/hierarchy1"/>
    <dgm:cxn modelId="{6561F146-D383-4647-867D-4DB77FA174E9}" type="presParOf" srcId="{FEEFB679-198F-40C5-AE97-CA981CC2FF5B}" destId="{2DF3F475-83BF-4984-9528-0178FF7BF3A7}" srcOrd="0" destOrd="0" presId="urn:microsoft.com/office/officeart/2005/8/layout/hierarchy1"/>
    <dgm:cxn modelId="{D865C812-CA1D-4B84-B6CD-77412C31971E}" type="presParOf" srcId="{2DF3F475-83BF-4984-9528-0178FF7BF3A7}" destId="{4238B67C-CEF1-4551-A230-6DB0979091F9}" srcOrd="0" destOrd="0" presId="urn:microsoft.com/office/officeart/2005/8/layout/hierarchy1"/>
    <dgm:cxn modelId="{1E436B73-5BC2-45E9-87EF-5B35975C7260}" type="presParOf" srcId="{4238B67C-CEF1-4551-A230-6DB0979091F9}" destId="{D0410408-E156-42BD-81BE-A949A5029B11}" srcOrd="0" destOrd="0" presId="urn:microsoft.com/office/officeart/2005/8/layout/hierarchy1"/>
    <dgm:cxn modelId="{81033F6B-E4B0-45C7-8346-863D18AC00B5}" type="presParOf" srcId="{4238B67C-CEF1-4551-A230-6DB0979091F9}" destId="{E1B9CDBF-A749-40D1-9798-6FE260162C53}" srcOrd="1" destOrd="0" presId="urn:microsoft.com/office/officeart/2005/8/layout/hierarchy1"/>
    <dgm:cxn modelId="{067A4B71-CFCF-4DEC-895E-B19B5D1A7C06}" type="presParOf" srcId="{2DF3F475-83BF-4984-9528-0178FF7BF3A7}" destId="{A8C9934D-68C8-4885-A600-72A7E6F2D835}" srcOrd="1" destOrd="0" presId="urn:microsoft.com/office/officeart/2005/8/layout/hierarchy1"/>
    <dgm:cxn modelId="{360CF828-C260-46A2-94D8-0FC0C975CA48}" type="presParOf" srcId="{FEEFB679-198F-40C5-AE97-CA981CC2FF5B}" destId="{FAEC054A-5C30-4519-9FC9-7CEB3F9ADD85}" srcOrd="1" destOrd="0" presId="urn:microsoft.com/office/officeart/2005/8/layout/hierarchy1"/>
    <dgm:cxn modelId="{C920179F-F41E-47A6-B36D-D1FD52FAFEF1}" type="presParOf" srcId="{FAEC054A-5C30-4519-9FC9-7CEB3F9ADD85}" destId="{D741E5FE-B8C6-4683-B39A-49AA7F799903}" srcOrd="0" destOrd="0" presId="urn:microsoft.com/office/officeart/2005/8/layout/hierarchy1"/>
    <dgm:cxn modelId="{9753C602-7B5A-4A65-890B-4D973E960280}" type="presParOf" srcId="{D741E5FE-B8C6-4683-B39A-49AA7F799903}" destId="{DBC84145-F660-4FF8-8649-0C1CFD15E31A}" srcOrd="0" destOrd="0" presId="urn:microsoft.com/office/officeart/2005/8/layout/hierarchy1"/>
    <dgm:cxn modelId="{3C75C940-4AC1-4B1E-96A9-9D273A7063FB}" type="presParOf" srcId="{D741E5FE-B8C6-4683-B39A-49AA7F799903}" destId="{DE7E03DC-355B-47B3-861F-F71A20535AC9}" srcOrd="1" destOrd="0" presId="urn:microsoft.com/office/officeart/2005/8/layout/hierarchy1"/>
    <dgm:cxn modelId="{3A088AF5-851B-4E91-AF5A-C294B51F98E7}" type="presParOf" srcId="{FAEC054A-5C30-4519-9FC9-7CEB3F9ADD85}" destId="{D4F96EDE-6127-4375-818F-4933767A6EFE}" srcOrd="1" destOrd="0" presId="urn:microsoft.com/office/officeart/2005/8/layout/hierarchy1"/>
    <dgm:cxn modelId="{5681FB8C-79C2-4349-8410-EF2CB683D094}" type="presParOf" srcId="{FEEFB679-198F-40C5-AE97-CA981CC2FF5B}" destId="{CAF946E4-875A-4115-A738-F70397643830}" srcOrd="2" destOrd="0" presId="urn:microsoft.com/office/officeart/2005/8/layout/hierarchy1"/>
    <dgm:cxn modelId="{0FE971D8-A2A2-40DA-9983-6BB18F94425D}" type="presParOf" srcId="{CAF946E4-875A-4115-A738-F70397643830}" destId="{F5476E7C-5562-48EE-9C97-826F57885548}" srcOrd="0" destOrd="0" presId="urn:microsoft.com/office/officeart/2005/8/layout/hierarchy1"/>
    <dgm:cxn modelId="{1CE7C4B2-FB13-4CC9-8933-83757C4B2659}" type="presParOf" srcId="{F5476E7C-5562-48EE-9C97-826F57885548}" destId="{DD50E454-48B3-4A3B-90D9-68FAE8B8863C}" srcOrd="0" destOrd="0" presId="urn:microsoft.com/office/officeart/2005/8/layout/hierarchy1"/>
    <dgm:cxn modelId="{99C92CD4-915D-4726-9D6F-1667B03B3B2A}" type="presParOf" srcId="{F5476E7C-5562-48EE-9C97-826F57885548}" destId="{118F3201-7A5C-4F1A-93D2-B998976AA047}" srcOrd="1" destOrd="0" presId="urn:microsoft.com/office/officeart/2005/8/layout/hierarchy1"/>
    <dgm:cxn modelId="{BE9FDB00-D5A1-42F7-A171-EF0FBFF414A3}" type="presParOf" srcId="{CAF946E4-875A-4115-A738-F70397643830}" destId="{D86688E8-6CD0-4171-8A16-CFE463AFD11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7DD0BD3-3E33-4C87-8C70-DA559511F303}" type="doc">
      <dgm:prSet loTypeId="urn:microsoft.com/office/officeart/2005/8/layout/vList2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840FACE-CE37-47E7-91C2-0D7B713E3397}">
      <dgm:prSet custT="1"/>
      <dgm:spPr>
        <a:noFill/>
      </dgm:spPr>
      <dgm:t>
        <a:bodyPr/>
        <a:lstStyle/>
        <a:p>
          <a:r>
            <a:rPr lang="el-GR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Προκαλεί</a:t>
          </a:r>
          <a:r>
            <a:rPr lang="en-GB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l-GR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την </a:t>
          </a:r>
          <a:r>
            <a:rPr lang="el-GR" sz="2800" b="1" dirty="0" err="1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ψυχοσυναισθηματική</a:t>
          </a:r>
          <a:r>
            <a:rPr lang="el-GR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ανταπόκριση σε φανταστικές καταστάσεις</a:t>
          </a:r>
          <a:endParaRPr lang="en-US" sz="28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C6F0193-4E3C-4602-98CE-E64551E6AC47}" type="parTrans" cxnId="{2A9A960F-DFF7-42B5-9465-A99AC1B9C7A4}">
      <dgm:prSet/>
      <dgm:spPr/>
      <dgm:t>
        <a:bodyPr/>
        <a:lstStyle/>
        <a:p>
          <a:endParaRPr lang="en-US"/>
        </a:p>
      </dgm:t>
    </dgm:pt>
    <dgm:pt modelId="{CFF62D13-E000-4C97-9483-AE70F64CDE8F}" type="sibTrans" cxnId="{2A9A960F-DFF7-42B5-9465-A99AC1B9C7A4}">
      <dgm:prSet/>
      <dgm:spPr/>
      <dgm:t>
        <a:bodyPr/>
        <a:lstStyle/>
        <a:p>
          <a:endParaRPr lang="en-US"/>
        </a:p>
      </dgm:t>
    </dgm:pt>
    <dgm:pt modelId="{BFE5ED29-A396-40AC-A38C-D1BD5EFF9A15}">
      <dgm:prSet/>
      <dgm:spPr>
        <a:noFill/>
      </dgm:spPr>
      <dgm:t>
        <a:bodyPr/>
        <a:lstStyle/>
        <a:p>
          <a:r>
            <a:rPr lang="el-GR" b="1" dirty="0">
              <a:solidFill>
                <a:srgbClr val="00B050"/>
              </a:solidFill>
            </a:rPr>
            <a:t>Τα παιδιά δημιουργούν νέους κόσμους και  δίνουν νέες λύσεις σε προβλήματα, ανακαλύπτουν  νέους τρόπους να καταλάβουν τον κόσμο που ζουν </a:t>
          </a:r>
          <a:endParaRPr lang="en-US" dirty="0">
            <a:solidFill>
              <a:srgbClr val="00B050"/>
            </a:solidFill>
          </a:endParaRPr>
        </a:p>
      </dgm:t>
    </dgm:pt>
    <dgm:pt modelId="{7E4C1E0E-9B48-4119-8B2B-62197ED11CAC}" type="parTrans" cxnId="{C8A9339F-BFD6-49EC-83AA-B43709ACB792}">
      <dgm:prSet/>
      <dgm:spPr/>
      <dgm:t>
        <a:bodyPr/>
        <a:lstStyle/>
        <a:p>
          <a:endParaRPr lang="en-US"/>
        </a:p>
      </dgm:t>
    </dgm:pt>
    <dgm:pt modelId="{E83FAF19-941B-4160-80CA-1295526FC029}" type="sibTrans" cxnId="{C8A9339F-BFD6-49EC-83AA-B43709ACB792}">
      <dgm:prSet/>
      <dgm:spPr/>
      <dgm:t>
        <a:bodyPr/>
        <a:lstStyle/>
        <a:p>
          <a:endParaRPr lang="en-US"/>
        </a:p>
      </dgm:t>
    </dgm:pt>
    <dgm:pt modelId="{25B11A96-0364-4687-B019-FAA5D62BEA74}" type="pres">
      <dgm:prSet presAssocID="{D7DD0BD3-3E33-4C87-8C70-DA559511F303}" presName="linear" presStyleCnt="0">
        <dgm:presLayoutVars>
          <dgm:animLvl val="lvl"/>
          <dgm:resizeHandles val="exact"/>
        </dgm:presLayoutVars>
      </dgm:prSet>
      <dgm:spPr/>
    </dgm:pt>
    <dgm:pt modelId="{24978430-DA0F-4F6C-8A4C-E01EF40D9FCB}" type="pres">
      <dgm:prSet presAssocID="{9840FACE-CE37-47E7-91C2-0D7B713E339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270A1C4-0294-4589-A752-F13DC6E72A78}" type="pres">
      <dgm:prSet presAssocID="{CFF62D13-E000-4C97-9483-AE70F64CDE8F}" presName="spacer" presStyleCnt="0"/>
      <dgm:spPr/>
    </dgm:pt>
    <dgm:pt modelId="{4851637F-A2CA-42E8-AA15-060BD9DE709B}" type="pres">
      <dgm:prSet presAssocID="{BFE5ED29-A396-40AC-A38C-D1BD5EFF9A1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2A9A960F-DFF7-42B5-9465-A99AC1B9C7A4}" srcId="{D7DD0BD3-3E33-4C87-8C70-DA559511F303}" destId="{9840FACE-CE37-47E7-91C2-0D7B713E3397}" srcOrd="0" destOrd="0" parTransId="{7C6F0193-4E3C-4602-98CE-E64551E6AC47}" sibTransId="{CFF62D13-E000-4C97-9483-AE70F64CDE8F}"/>
    <dgm:cxn modelId="{8A613B31-6C95-4378-9F92-2750CDD87FF8}" type="presOf" srcId="{9840FACE-CE37-47E7-91C2-0D7B713E3397}" destId="{24978430-DA0F-4F6C-8A4C-E01EF40D9FCB}" srcOrd="0" destOrd="0" presId="urn:microsoft.com/office/officeart/2005/8/layout/vList2"/>
    <dgm:cxn modelId="{C8A9339F-BFD6-49EC-83AA-B43709ACB792}" srcId="{D7DD0BD3-3E33-4C87-8C70-DA559511F303}" destId="{BFE5ED29-A396-40AC-A38C-D1BD5EFF9A15}" srcOrd="1" destOrd="0" parTransId="{7E4C1E0E-9B48-4119-8B2B-62197ED11CAC}" sibTransId="{E83FAF19-941B-4160-80CA-1295526FC029}"/>
    <dgm:cxn modelId="{CA5BD8CC-FE31-469E-A719-C39A59764665}" type="presOf" srcId="{BFE5ED29-A396-40AC-A38C-D1BD5EFF9A15}" destId="{4851637F-A2CA-42E8-AA15-060BD9DE709B}" srcOrd="0" destOrd="0" presId="urn:microsoft.com/office/officeart/2005/8/layout/vList2"/>
    <dgm:cxn modelId="{942D2AE0-FB9D-4CD7-B988-8B495CACBE38}" type="presOf" srcId="{D7DD0BD3-3E33-4C87-8C70-DA559511F303}" destId="{25B11A96-0364-4687-B019-FAA5D62BEA74}" srcOrd="0" destOrd="0" presId="urn:microsoft.com/office/officeart/2005/8/layout/vList2"/>
    <dgm:cxn modelId="{2900B41E-CF9A-438D-A813-2233155DDD41}" type="presParOf" srcId="{25B11A96-0364-4687-B019-FAA5D62BEA74}" destId="{24978430-DA0F-4F6C-8A4C-E01EF40D9FCB}" srcOrd="0" destOrd="0" presId="urn:microsoft.com/office/officeart/2005/8/layout/vList2"/>
    <dgm:cxn modelId="{20DFF43D-1336-4F22-992C-55C05FCEB1EE}" type="presParOf" srcId="{25B11A96-0364-4687-B019-FAA5D62BEA74}" destId="{F270A1C4-0294-4589-A752-F13DC6E72A78}" srcOrd="1" destOrd="0" presId="urn:microsoft.com/office/officeart/2005/8/layout/vList2"/>
    <dgm:cxn modelId="{C7C3DBE9-C642-49AE-A6C4-E3D0B528CFE9}" type="presParOf" srcId="{25B11A96-0364-4687-B019-FAA5D62BEA74}" destId="{4851637F-A2CA-42E8-AA15-060BD9DE709B}" srcOrd="2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FC06051-322F-4576-8ADC-B6F46CB78CDF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727B645-579D-4173-A53D-8F0EE9EA636D}">
      <dgm:prSet/>
      <dgm:spPr/>
      <dgm:t>
        <a:bodyPr/>
        <a:lstStyle/>
        <a:p>
          <a:r>
            <a:rPr lang="el-GR" dirty="0"/>
            <a:t>Να έχουμε ενεργητική -προσωπική συμμετοχή των μαθητών/τριών σε μια σειρά ρόλων και επικοινωνιακών συνθηκών</a:t>
          </a:r>
          <a:endParaRPr lang="en-US" dirty="0"/>
        </a:p>
      </dgm:t>
    </dgm:pt>
    <dgm:pt modelId="{95C1AA6B-0495-43BD-B983-3CF9935AD4A0}" type="parTrans" cxnId="{9DCF4AEA-7A82-4387-AA0F-E7B38A2B0F76}">
      <dgm:prSet/>
      <dgm:spPr/>
      <dgm:t>
        <a:bodyPr/>
        <a:lstStyle/>
        <a:p>
          <a:endParaRPr lang="en-US"/>
        </a:p>
      </dgm:t>
    </dgm:pt>
    <dgm:pt modelId="{52381272-4935-4CFD-AA92-B5ECF5D1F753}" type="sibTrans" cxnId="{9DCF4AEA-7A82-4387-AA0F-E7B38A2B0F76}">
      <dgm:prSet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el-GR" dirty="0"/>
            <a:t>που</a:t>
          </a:r>
          <a:endParaRPr lang="en-US" dirty="0"/>
        </a:p>
      </dgm:t>
    </dgm:pt>
    <dgm:pt modelId="{A1D9FCD0-E374-4E5A-B19F-B6B04B905CD2}">
      <dgm:prSet/>
      <dgm:spPr/>
      <dgm:t>
        <a:bodyPr/>
        <a:lstStyle/>
        <a:p>
          <a:r>
            <a:rPr lang="el-GR"/>
            <a:t>συμβάλλουν ουσιαστικά και άμεσα στη συναισθηματική τους ανάπτυξη και νοημοσύνη</a:t>
          </a:r>
          <a:endParaRPr lang="en-US"/>
        </a:p>
      </dgm:t>
    </dgm:pt>
    <dgm:pt modelId="{4BABA473-0DB5-487D-B9B8-F5DB0A3DFFA7}" type="parTrans" cxnId="{E9C6F756-C539-430D-AAF3-12D2B57285CA}">
      <dgm:prSet/>
      <dgm:spPr/>
      <dgm:t>
        <a:bodyPr/>
        <a:lstStyle/>
        <a:p>
          <a:endParaRPr lang="en-US"/>
        </a:p>
      </dgm:t>
    </dgm:pt>
    <dgm:pt modelId="{25EA3EB5-5C73-448C-9D5F-00A96C8D9CFA}" type="sibTrans" cxnId="{E9C6F756-C539-430D-AAF3-12D2B57285CA}">
      <dgm:prSet/>
      <dgm:spPr/>
      <dgm:t>
        <a:bodyPr/>
        <a:lstStyle/>
        <a:p>
          <a:endParaRPr lang="en-US"/>
        </a:p>
      </dgm:t>
    </dgm:pt>
    <dgm:pt modelId="{B8286E82-E8A8-4901-83A6-0F50C6CCD308}" type="pres">
      <dgm:prSet presAssocID="{7FC06051-322F-4576-8ADC-B6F46CB78CDF}" presName="outerComposite" presStyleCnt="0">
        <dgm:presLayoutVars>
          <dgm:chMax val="5"/>
          <dgm:dir/>
          <dgm:resizeHandles val="exact"/>
        </dgm:presLayoutVars>
      </dgm:prSet>
      <dgm:spPr/>
    </dgm:pt>
    <dgm:pt modelId="{8B293E88-7813-461E-9AC9-7D44EA1717FF}" type="pres">
      <dgm:prSet presAssocID="{7FC06051-322F-4576-8ADC-B6F46CB78CDF}" presName="dummyMaxCanvas" presStyleCnt="0">
        <dgm:presLayoutVars/>
      </dgm:prSet>
      <dgm:spPr/>
    </dgm:pt>
    <dgm:pt modelId="{F6768EA9-6501-402B-B67B-1494B07D96EF}" type="pres">
      <dgm:prSet presAssocID="{7FC06051-322F-4576-8ADC-B6F46CB78CDF}" presName="TwoNodes_1" presStyleLbl="node1" presStyleIdx="0" presStyleCnt="2">
        <dgm:presLayoutVars>
          <dgm:bulletEnabled val="1"/>
        </dgm:presLayoutVars>
      </dgm:prSet>
      <dgm:spPr/>
    </dgm:pt>
    <dgm:pt modelId="{AACA1B4A-7306-4CBC-9EB5-0C7DEB39309A}" type="pres">
      <dgm:prSet presAssocID="{7FC06051-322F-4576-8ADC-B6F46CB78CDF}" presName="TwoNodes_2" presStyleLbl="node1" presStyleIdx="1" presStyleCnt="2">
        <dgm:presLayoutVars>
          <dgm:bulletEnabled val="1"/>
        </dgm:presLayoutVars>
      </dgm:prSet>
      <dgm:spPr/>
    </dgm:pt>
    <dgm:pt modelId="{D6AF2B9A-8156-411B-90BF-7A94A40A8AF6}" type="pres">
      <dgm:prSet presAssocID="{7FC06051-322F-4576-8ADC-B6F46CB78CDF}" presName="TwoConn_1-2" presStyleLbl="fgAccFollowNode1" presStyleIdx="0" presStyleCnt="1" custScaleX="90095" custScaleY="71991" custLinFactX="-200000" custLinFactNeighborX="-211369" custLinFactNeighborY="16027">
        <dgm:presLayoutVars>
          <dgm:bulletEnabled val="1"/>
        </dgm:presLayoutVars>
      </dgm:prSet>
      <dgm:spPr/>
    </dgm:pt>
    <dgm:pt modelId="{B562109D-F4CE-4138-ABB5-D255693A5EB8}" type="pres">
      <dgm:prSet presAssocID="{7FC06051-322F-4576-8ADC-B6F46CB78CDF}" presName="TwoNodes_1_text" presStyleLbl="node1" presStyleIdx="1" presStyleCnt="2">
        <dgm:presLayoutVars>
          <dgm:bulletEnabled val="1"/>
        </dgm:presLayoutVars>
      </dgm:prSet>
      <dgm:spPr/>
    </dgm:pt>
    <dgm:pt modelId="{237CCFC1-8166-45CD-B6C9-ECE7490F40E6}" type="pres">
      <dgm:prSet presAssocID="{7FC06051-322F-4576-8ADC-B6F46CB78CDF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CCDB4E14-C9E4-4E94-8103-104C71906F28}" type="presOf" srcId="{C727B645-579D-4173-A53D-8F0EE9EA636D}" destId="{B562109D-F4CE-4138-ABB5-D255693A5EB8}" srcOrd="1" destOrd="0" presId="urn:microsoft.com/office/officeart/2005/8/layout/vProcess5"/>
    <dgm:cxn modelId="{C8DFA15B-CDB4-4CEA-B39F-2E0E538B96AB}" type="presOf" srcId="{52381272-4935-4CFD-AA92-B5ECF5D1F753}" destId="{D6AF2B9A-8156-411B-90BF-7A94A40A8AF6}" srcOrd="0" destOrd="0" presId="urn:microsoft.com/office/officeart/2005/8/layout/vProcess5"/>
    <dgm:cxn modelId="{A673EB74-383C-45EB-9707-6FAC08F8501F}" type="presOf" srcId="{C727B645-579D-4173-A53D-8F0EE9EA636D}" destId="{F6768EA9-6501-402B-B67B-1494B07D96EF}" srcOrd="0" destOrd="0" presId="urn:microsoft.com/office/officeart/2005/8/layout/vProcess5"/>
    <dgm:cxn modelId="{E9C6F756-C539-430D-AAF3-12D2B57285CA}" srcId="{7FC06051-322F-4576-8ADC-B6F46CB78CDF}" destId="{A1D9FCD0-E374-4E5A-B19F-B6B04B905CD2}" srcOrd="1" destOrd="0" parTransId="{4BABA473-0DB5-487D-B9B8-F5DB0A3DFFA7}" sibTransId="{25EA3EB5-5C73-448C-9D5F-00A96C8D9CFA}"/>
    <dgm:cxn modelId="{21FCD777-ACAF-4462-8820-C5DE94B0F75D}" type="presOf" srcId="{A1D9FCD0-E374-4E5A-B19F-B6B04B905CD2}" destId="{237CCFC1-8166-45CD-B6C9-ECE7490F40E6}" srcOrd="1" destOrd="0" presId="urn:microsoft.com/office/officeart/2005/8/layout/vProcess5"/>
    <dgm:cxn modelId="{4DB71B7A-72E6-4564-A268-639D74FF6E62}" type="presOf" srcId="{A1D9FCD0-E374-4E5A-B19F-B6B04B905CD2}" destId="{AACA1B4A-7306-4CBC-9EB5-0C7DEB39309A}" srcOrd="0" destOrd="0" presId="urn:microsoft.com/office/officeart/2005/8/layout/vProcess5"/>
    <dgm:cxn modelId="{EA1E30CF-A97E-42CE-A34B-C22DCC96F763}" type="presOf" srcId="{7FC06051-322F-4576-8ADC-B6F46CB78CDF}" destId="{B8286E82-E8A8-4901-83A6-0F50C6CCD308}" srcOrd="0" destOrd="0" presId="urn:microsoft.com/office/officeart/2005/8/layout/vProcess5"/>
    <dgm:cxn modelId="{9DCF4AEA-7A82-4387-AA0F-E7B38A2B0F76}" srcId="{7FC06051-322F-4576-8ADC-B6F46CB78CDF}" destId="{C727B645-579D-4173-A53D-8F0EE9EA636D}" srcOrd="0" destOrd="0" parTransId="{95C1AA6B-0495-43BD-B983-3CF9935AD4A0}" sibTransId="{52381272-4935-4CFD-AA92-B5ECF5D1F753}"/>
    <dgm:cxn modelId="{18F45C7B-218F-4F4D-8D1D-02E75C80FA73}" type="presParOf" srcId="{B8286E82-E8A8-4901-83A6-0F50C6CCD308}" destId="{8B293E88-7813-461E-9AC9-7D44EA1717FF}" srcOrd="0" destOrd="0" presId="urn:microsoft.com/office/officeart/2005/8/layout/vProcess5"/>
    <dgm:cxn modelId="{90672035-346B-4B55-B580-EE2686C74D4B}" type="presParOf" srcId="{B8286E82-E8A8-4901-83A6-0F50C6CCD308}" destId="{F6768EA9-6501-402B-B67B-1494B07D96EF}" srcOrd="1" destOrd="0" presId="urn:microsoft.com/office/officeart/2005/8/layout/vProcess5"/>
    <dgm:cxn modelId="{8B56C89D-141F-4629-BC1B-270B097B5C47}" type="presParOf" srcId="{B8286E82-E8A8-4901-83A6-0F50C6CCD308}" destId="{AACA1B4A-7306-4CBC-9EB5-0C7DEB39309A}" srcOrd="2" destOrd="0" presId="urn:microsoft.com/office/officeart/2005/8/layout/vProcess5"/>
    <dgm:cxn modelId="{73CA9AA1-C429-4471-B721-8B004B9C8F9D}" type="presParOf" srcId="{B8286E82-E8A8-4901-83A6-0F50C6CCD308}" destId="{D6AF2B9A-8156-411B-90BF-7A94A40A8AF6}" srcOrd="3" destOrd="0" presId="urn:microsoft.com/office/officeart/2005/8/layout/vProcess5"/>
    <dgm:cxn modelId="{F5FFBE22-4E21-47D1-AB41-DA552A8481B9}" type="presParOf" srcId="{B8286E82-E8A8-4901-83A6-0F50C6CCD308}" destId="{B562109D-F4CE-4138-ABB5-D255693A5EB8}" srcOrd="4" destOrd="0" presId="urn:microsoft.com/office/officeart/2005/8/layout/vProcess5"/>
    <dgm:cxn modelId="{A7666C05-0862-462A-837D-BEDDD177444C}" type="presParOf" srcId="{B8286E82-E8A8-4901-83A6-0F50C6CCD308}" destId="{237CCFC1-8166-45CD-B6C9-ECE7490F40E6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A198E50-3731-4347-B9FB-5E3DD3608E6D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E8913C3-6CB5-415B-954B-FA27E3F6DA11}">
      <dgm:prSet custT="1"/>
      <dgm:spPr/>
      <dgm:t>
        <a:bodyPr/>
        <a:lstStyle/>
        <a:p>
          <a:r>
            <a:rPr lang="en-US" sz="2400" b="1" dirty="0" err="1"/>
            <a:t>Σωμ</a:t>
          </a:r>
          <a:r>
            <a:rPr lang="en-US" sz="2400" b="1" dirty="0"/>
            <a:t>ατικό –χώρος, χρόνος, άνθρωποι, χαρακτήρες, </a:t>
          </a:r>
          <a:endParaRPr lang="en-US" sz="2400" dirty="0"/>
        </a:p>
      </dgm:t>
    </dgm:pt>
    <dgm:pt modelId="{661E702D-2E3C-42C3-8E5F-75B54A39E466}" type="parTrans" cxnId="{7CDF6F37-89C5-4C20-9953-6BE793EE3797}">
      <dgm:prSet/>
      <dgm:spPr/>
      <dgm:t>
        <a:bodyPr/>
        <a:lstStyle/>
        <a:p>
          <a:endParaRPr lang="en-US"/>
        </a:p>
      </dgm:t>
    </dgm:pt>
    <dgm:pt modelId="{B685C209-BB4A-4861-9C59-02F73597B4F7}" type="sibTrans" cxnId="{7CDF6F37-89C5-4C20-9953-6BE793EE3797}">
      <dgm:prSet/>
      <dgm:spPr/>
      <dgm:t>
        <a:bodyPr/>
        <a:lstStyle/>
        <a:p>
          <a:endParaRPr lang="en-US"/>
        </a:p>
      </dgm:t>
    </dgm:pt>
    <dgm:pt modelId="{E4CED41C-C478-42AE-960F-8D5BED0953D8}">
      <dgm:prSet custT="1"/>
      <dgm:spPr/>
      <dgm:t>
        <a:bodyPr/>
        <a:lstStyle/>
        <a:p>
          <a:r>
            <a:rPr lang="en-US" sz="2400" b="1" dirty="0"/>
            <a:t>Αισθητικό- </a:t>
          </a:r>
          <a:r>
            <a:rPr lang="en-US" sz="2400" b="1" dirty="0" err="1"/>
            <a:t>τρό</a:t>
          </a:r>
          <a:r>
            <a:rPr lang="en-US" sz="2400" b="1" dirty="0"/>
            <a:t>ποι δουλειάς, τεχνικές και πώς τις εφαρμόζουμε </a:t>
          </a:r>
          <a:endParaRPr lang="en-US" sz="2400" dirty="0"/>
        </a:p>
      </dgm:t>
    </dgm:pt>
    <dgm:pt modelId="{A953D47B-6B7A-43A3-86C0-7409484DACEA}" type="parTrans" cxnId="{53CC05EF-FC3F-42F1-9FB8-E35E534B592C}">
      <dgm:prSet/>
      <dgm:spPr/>
      <dgm:t>
        <a:bodyPr/>
        <a:lstStyle/>
        <a:p>
          <a:endParaRPr lang="en-US"/>
        </a:p>
      </dgm:t>
    </dgm:pt>
    <dgm:pt modelId="{1D4EA36B-B291-4D1B-A4FE-298572E489CF}" type="sibTrans" cxnId="{53CC05EF-FC3F-42F1-9FB8-E35E534B592C}">
      <dgm:prSet/>
      <dgm:spPr/>
      <dgm:t>
        <a:bodyPr/>
        <a:lstStyle/>
        <a:p>
          <a:endParaRPr lang="en-US"/>
        </a:p>
      </dgm:t>
    </dgm:pt>
    <dgm:pt modelId="{A92E484D-D09B-4691-B086-65E3D51B0788}">
      <dgm:prSet custT="1"/>
      <dgm:spPr/>
      <dgm:t>
        <a:bodyPr/>
        <a:lstStyle/>
        <a:p>
          <a:r>
            <a:rPr lang="en-US" sz="2400" b="1" dirty="0" err="1"/>
            <a:t>Συν</a:t>
          </a:r>
          <a:r>
            <a:rPr lang="en-US" sz="2400" b="1" dirty="0"/>
            <a:t>αισθηματικό- ατμόσφαιρα, συναισθήματα </a:t>
          </a:r>
          <a:endParaRPr lang="en-US" sz="2400" dirty="0"/>
        </a:p>
      </dgm:t>
    </dgm:pt>
    <dgm:pt modelId="{6CF63B17-681A-4AA5-BC2A-5446B34ACD8B}" type="parTrans" cxnId="{F0BFAC58-5187-40A1-8B11-D46768207331}">
      <dgm:prSet/>
      <dgm:spPr/>
      <dgm:t>
        <a:bodyPr/>
        <a:lstStyle/>
        <a:p>
          <a:endParaRPr lang="en-US"/>
        </a:p>
      </dgm:t>
    </dgm:pt>
    <dgm:pt modelId="{0432BC37-C16D-4942-AE7E-BF62EC09540F}" type="sibTrans" cxnId="{F0BFAC58-5187-40A1-8B11-D46768207331}">
      <dgm:prSet/>
      <dgm:spPr/>
      <dgm:t>
        <a:bodyPr/>
        <a:lstStyle/>
        <a:p>
          <a:endParaRPr lang="en-US"/>
        </a:p>
      </dgm:t>
    </dgm:pt>
    <dgm:pt modelId="{5B112F99-6299-4C9F-8883-360E5D6E5A73}">
      <dgm:prSet custT="1"/>
      <dgm:spPr/>
      <dgm:t>
        <a:bodyPr/>
        <a:lstStyle/>
        <a:p>
          <a:r>
            <a:rPr lang="en-US" sz="2400" b="1" dirty="0"/>
            <a:t>Μα</a:t>
          </a:r>
          <a:r>
            <a:rPr lang="en-US" sz="2400" b="1" dirty="0" err="1"/>
            <a:t>θησι</a:t>
          </a:r>
          <a:r>
            <a:rPr lang="en-US" sz="2400" b="1" dirty="0"/>
            <a:t>ακό – ερωτήματα ανάλογα με τα θέματα που παρουσιάζουμε</a:t>
          </a:r>
          <a:endParaRPr lang="en-US" sz="2400" dirty="0"/>
        </a:p>
      </dgm:t>
    </dgm:pt>
    <dgm:pt modelId="{441024EB-9C0D-43FE-B00A-7E0C827723C1}" type="parTrans" cxnId="{73D725F2-4127-4621-BFA2-DA240EEC647B}">
      <dgm:prSet/>
      <dgm:spPr/>
      <dgm:t>
        <a:bodyPr/>
        <a:lstStyle/>
        <a:p>
          <a:endParaRPr lang="en-US"/>
        </a:p>
      </dgm:t>
    </dgm:pt>
    <dgm:pt modelId="{9D87DEFA-37FE-4B0A-BD0A-A30CBE28756D}" type="sibTrans" cxnId="{73D725F2-4127-4621-BFA2-DA240EEC647B}">
      <dgm:prSet/>
      <dgm:spPr/>
      <dgm:t>
        <a:bodyPr/>
        <a:lstStyle/>
        <a:p>
          <a:endParaRPr lang="en-US"/>
        </a:p>
      </dgm:t>
    </dgm:pt>
    <dgm:pt modelId="{9C9C2155-DDAB-449D-887F-8359A398ED17}">
      <dgm:prSet custT="1"/>
      <dgm:spPr/>
      <dgm:t>
        <a:bodyPr/>
        <a:lstStyle/>
        <a:p>
          <a:pPr marL="0" lvl="0" defTabSz="1022350">
            <a:spcBef>
              <a:spcPct val="0"/>
            </a:spcBef>
            <a:spcAft>
              <a:spcPct val="35000"/>
            </a:spcAft>
            <a:buNone/>
          </a:pPr>
          <a:endParaRPr lang="el-GR" sz="1800" b="0" i="1" dirty="0">
            <a:solidFill>
              <a:schemeClr val="tx1"/>
            </a:solidFill>
          </a:endParaRPr>
        </a:p>
        <a:p>
          <a:pPr marL="0" lvl="0" defTabSz="1022350">
            <a:spcBef>
              <a:spcPct val="0"/>
            </a:spcBef>
            <a:spcAft>
              <a:spcPct val="35000"/>
            </a:spcAft>
            <a:buNone/>
          </a:pPr>
          <a:r>
            <a:rPr lang="el-GR" sz="2400" b="1" i="1" dirty="0">
              <a:solidFill>
                <a:schemeClr val="tx1"/>
              </a:solidFill>
            </a:rPr>
            <a:t>Απαραίτητο στοιχείο</a:t>
          </a:r>
        </a:p>
        <a:p>
          <a:pPr marL="0" marR="0" lvl="0" indent="0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b="1" i="1" dirty="0"/>
            <a:t>να έχουμε διαμορφώσει και να διατηρήσουμε    ασφαλές περιβάλλον </a:t>
          </a:r>
          <a:endParaRPr lang="en-US" sz="2400" dirty="0"/>
        </a:p>
        <a:p>
          <a:pPr marL="0" lvl="0" defTabSz="1022350">
            <a:spcBef>
              <a:spcPct val="0"/>
            </a:spcBef>
            <a:spcAft>
              <a:spcPct val="35000"/>
            </a:spcAft>
            <a:buNone/>
          </a:pPr>
          <a:r>
            <a:rPr lang="en-US" sz="1800" b="1" i="1" dirty="0"/>
            <a:t>                   </a:t>
          </a:r>
          <a:endParaRPr lang="en-US" sz="1800" dirty="0"/>
        </a:p>
      </dgm:t>
    </dgm:pt>
    <dgm:pt modelId="{65B686D4-6031-43B5-992A-744B9149B4FB}" type="parTrans" cxnId="{20C3FE32-07C1-437B-A58E-1B39ADC58C57}">
      <dgm:prSet/>
      <dgm:spPr/>
      <dgm:t>
        <a:bodyPr/>
        <a:lstStyle/>
        <a:p>
          <a:endParaRPr lang="en-US"/>
        </a:p>
      </dgm:t>
    </dgm:pt>
    <dgm:pt modelId="{39CDA797-7911-4B64-8FF0-7CAABD247FC8}" type="sibTrans" cxnId="{20C3FE32-07C1-437B-A58E-1B39ADC58C57}">
      <dgm:prSet/>
      <dgm:spPr/>
      <dgm:t>
        <a:bodyPr/>
        <a:lstStyle/>
        <a:p>
          <a:endParaRPr lang="en-US"/>
        </a:p>
      </dgm:t>
    </dgm:pt>
    <dgm:pt modelId="{E6A0EDDB-CC01-45A4-A2D1-A2EE76A04976}">
      <dgm:prSet/>
      <dgm:spPr/>
      <dgm:t>
        <a:bodyPr/>
        <a:lstStyle/>
        <a:p>
          <a:endParaRPr lang="en-US" dirty="0"/>
        </a:p>
      </dgm:t>
    </dgm:pt>
    <dgm:pt modelId="{76B5D3D8-C581-4DBF-97A8-A443660F5080}" type="parTrans" cxnId="{13BE7C64-4E04-42C7-886B-B23A08B401D3}">
      <dgm:prSet/>
      <dgm:spPr/>
      <dgm:t>
        <a:bodyPr/>
        <a:lstStyle/>
        <a:p>
          <a:endParaRPr lang="en-US"/>
        </a:p>
      </dgm:t>
    </dgm:pt>
    <dgm:pt modelId="{29B69830-46DF-4F06-884A-F5E4E2C3A74B}" type="sibTrans" cxnId="{13BE7C64-4E04-42C7-886B-B23A08B401D3}">
      <dgm:prSet/>
      <dgm:spPr/>
      <dgm:t>
        <a:bodyPr/>
        <a:lstStyle/>
        <a:p>
          <a:endParaRPr lang="en-US"/>
        </a:p>
      </dgm:t>
    </dgm:pt>
    <dgm:pt modelId="{10A7BD05-062B-4377-BE7A-119FA66901AD}" type="pres">
      <dgm:prSet presAssocID="{6A198E50-3731-4347-B9FB-5E3DD3608E6D}" presName="diagram" presStyleCnt="0">
        <dgm:presLayoutVars>
          <dgm:dir/>
          <dgm:resizeHandles val="exact"/>
        </dgm:presLayoutVars>
      </dgm:prSet>
      <dgm:spPr/>
    </dgm:pt>
    <dgm:pt modelId="{BBE83FEA-9E70-4D31-80E8-8ACC0FF0BA01}" type="pres">
      <dgm:prSet presAssocID="{8E8913C3-6CB5-415B-954B-FA27E3F6DA11}" presName="node" presStyleLbl="node1" presStyleIdx="0" presStyleCnt="6">
        <dgm:presLayoutVars>
          <dgm:bulletEnabled val="1"/>
        </dgm:presLayoutVars>
      </dgm:prSet>
      <dgm:spPr/>
    </dgm:pt>
    <dgm:pt modelId="{31ADAF6B-95C2-4B02-AC28-BCF2CA994652}" type="pres">
      <dgm:prSet presAssocID="{B685C209-BB4A-4861-9C59-02F73597B4F7}" presName="sibTrans" presStyleCnt="0"/>
      <dgm:spPr/>
    </dgm:pt>
    <dgm:pt modelId="{78708F93-5928-4E36-AD41-B4DEB31A6046}" type="pres">
      <dgm:prSet presAssocID="{E4CED41C-C478-42AE-960F-8D5BED0953D8}" presName="node" presStyleLbl="node1" presStyleIdx="1" presStyleCnt="6">
        <dgm:presLayoutVars>
          <dgm:bulletEnabled val="1"/>
        </dgm:presLayoutVars>
      </dgm:prSet>
      <dgm:spPr/>
    </dgm:pt>
    <dgm:pt modelId="{E79FCC11-CFF5-497E-83EF-9E5EBCB2FECA}" type="pres">
      <dgm:prSet presAssocID="{1D4EA36B-B291-4D1B-A4FE-298572E489CF}" presName="sibTrans" presStyleCnt="0"/>
      <dgm:spPr/>
    </dgm:pt>
    <dgm:pt modelId="{42317F02-83DD-42BD-A82D-7616B415F1F4}" type="pres">
      <dgm:prSet presAssocID="{A92E484D-D09B-4691-B086-65E3D51B0788}" presName="node" presStyleLbl="node1" presStyleIdx="2" presStyleCnt="6">
        <dgm:presLayoutVars>
          <dgm:bulletEnabled val="1"/>
        </dgm:presLayoutVars>
      </dgm:prSet>
      <dgm:spPr/>
    </dgm:pt>
    <dgm:pt modelId="{D5BF1D9E-4970-4A8D-91E6-33DE4C5C077D}" type="pres">
      <dgm:prSet presAssocID="{0432BC37-C16D-4942-AE7E-BF62EC09540F}" presName="sibTrans" presStyleCnt="0"/>
      <dgm:spPr/>
    </dgm:pt>
    <dgm:pt modelId="{F09CEC73-D616-4071-8810-AC923EDFA4FF}" type="pres">
      <dgm:prSet presAssocID="{5B112F99-6299-4C9F-8883-360E5D6E5A73}" presName="node" presStyleLbl="node1" presStyleIdx="3" presStyleCnt="6">
        <dgm:presLayoutVars>
          <dgm:bulletEnabled val="1"/>
        </dgm:presLayoutVars>
      </dgm:prSet>
      <dgm:spPr/>
    </dgm:pt>
    <dgm:pt modelId="{F91BBB9F-D004-4227-BBD9-2111977C71E0}" type="pres">
      <dgm:prSet presAssocID="{9D87DEFA-37FE-4B0A-BD0A-A30CBE28756D}" presName="sibTrans" presStyleCnt="0"/>
      <dgm:spPr/>
    </dgm:pt>
    <dgm:pt modelId="{21FEE9AF-527C-4FD1-B03E-986361D3C994}" type="pres">
      <dgm:prSet presAssocID="{9C9C2155-DDAB-449D-887F-8359A398ED17}" presName="node" presStyleLbl="node1" presStyleIdx="4" presStyleCnt="6">
        <dgm:presLayoutVars>
          <dgm:bulletEnabled val="1"/>
        </dgm:presLayoutVars>
      </dgm:prSet>
      <dgm:spPr/>
    </dgm:pt>
    <dgm:pt modelId="{4BBB3B73-E5EE-4FC1-8CA9-2CAE49901BE5}" type="pres">
      <dgm:prSet presAssocID="{39CDA797-7911-4B64-8FF0-7CAABD247FC8}" presName="sibTrans" presStyleCnt="0"/>
      <dgm:spPr/>
    </dgm:pt>
    <dgm:pt modelId="{F6F4B301-CFE6-44A0-B699-2307ECB650CB}" type="pres">
      <dgm:prSet presAssocID="{E6A0EDDB-CC01-45A4-A2D1-A2EE76A04976}" presName="node" presStyleLbl="node1" presStyleIdx="5" presStyleCnt="6">
        <dgm:presLayoutVars>
          <dgm:bulletEnabled val="1"/>
        </dgm:presLayoutVars>
      </dgm:prSet>
      <dgm:spPr/>
    </dgm:pt>
  </dgm:ptLst>
  <dgm:cxnLst>
    <dgm:cxn modelId="{5FCCB902-8A7B-4F7A-87F3-2717EE8C7384}" type="presOf" srcId="{5B112F99-6299-4C9F-8883-360E5D6E5A73}" destId="{F09CEC73-D616-4071-8810-AC923EDFA4FF}" srcOrd="0" destOrd="0" presId="urn:microsoft.com/office/officeart/2005/8/layout/default"/>
    <dgm:cxn modelId="{20C3FE32-07C1-437B-A58E-1B39ADC58C57}" srcId="{6A198E50-3731-4347-B9FB-5E3DD3608E6D}" destId="{9C9C2155-DDAB-449D-887F-8359A398ED17}" srcOrd="4" destOrd="0" parTransId="{65B686D4-6031-43B5-992A-744B9149B4FB}" sibTransId="{39CDA797-7911-4B64-8FF0-7CAABD247FC8}"/>
    <dgm:cxn modelId="{7CDF6F37-89C5-4C20-9953-6BE793EE3797}" srcId="{6A198E50-3731-4347-B9FB-5E3DD3608E6D}" destId="{8E8913C3-6CB5-415B-954B-FA27E3F6DA11}" srcOrd="0" destOrd="0" parTransId="{661E702D-2E3C-42C3-8E5F-75B54A39E466}" sibTransId="{B685C209-BB4A-4861-9C59-02F73597B4F7}"/>
    <dgm:cxn modelId="{5A8D323A-95C4-44A7-ABCB-7D4162E98F1B}" type="presOf" srcId="{6A198E50-3731-4347-B9FB-5E3DD3608E6D}" destId="{10A7BD05-062B-4377-BE7A-119FA66901AD}" srcOrd="0" destOrd="0" presId="urn:microsoft.com/office/officeart/2005/8/layout/default"/>
    <dgm:cxn modelId="{D7B5705C-842D-4946-AC6F-EBC3C758E274}" type="presOf" srcId="{A92E484D-D09B-4691-B086-65E3D51B0788}" destId="{42317F02-83DD-42BD-A82D-7616B415F1F4}" srcOrd="0" destOrd="0" presId="urn:microsoft.com/office/officeart/2005/8/layout/default"/>
    <dgm:cxn modelId="{584C6A5D-0038-4AF8-952F-90B65318E9F1}" type="presOf" srcId="{E6A0EDDB-CC01-45A4-A2D1-A2EE76A04976}" destId="{F6F4B301-CFE6-44A0-B699-2307ECB650CB}" srcOrd="0" destOrd="0" presId="urn:microsoft.com/office/officeart/2005/8/layout/default"/>
    <dgm:cxn modelId="{13BE7C64-4E04-42C7-886B-B23A08B401D3}" srcId="{6A198E50-3731-4347-B9FB-5E3DD3608E6D}" destId="{E6A0EDDB-CC01-45A4-A2D1-A2EE76A04976}" srcOrd="5" destOrd="0" parTransId="{76B5D3D8-C581-4DBF-97A8-A443660F5080}" sibTransId="{29B69830-46DF-4F06-884A-F5E4E2C3A74B}"/>
    <dgm:cxn modelId="{5D895B72-2CA1-4048-8B86-158CD3409EBA}" type="presOf" srcId="{E4CED41C-C478-42AE-960F-8D5BED0953D8}" destId="{78708F93-5928-4E36-AD41-B4DEB31A6046}" srcOrd="0" destOrd="0" presId="urn:microsoft.com/office/officeart/2005/8/layout/default"/>
    <dgm:cxn modelId="{F0BFAC58-5187-40A1-8B11-D46768207331}" srcId="{6A198E50-3731-4347-B9FB-5E3DD3608E6D}" destId="{A92E484D-D09B-4691-B086-65E3D51B0788}" srcOrd="2" destOrd="0" parTransId="{6CF63B17-681A-4AA5-BC2A-5446B34ACD8B}" sibTransId="{0432BC37-C16D-4942-AE7E-BF62EC09540F}"/>
    <dgm:cxn modelId="{8D7EA279-3A5C-4CFB-B4FC-FE8752359061}" type="presOf" srcId="{9C9C2155-DDAB-449D-887F-8359A398ED17}" destId="{21FEE9AF-527C-4FD1-B03E-986361D3C994}" srcOrd="0" destOrd="0" presId="urn:microsoft.com/office/officeart/2005/8/layout/default"/>
    <dgm:cxn modelId="{3BD642DE-614E-4F98-AB0D-CBE4B39C14E8}" type="presOf" srcId="{8E8913C3-6CB5-415B-954B-FA27E3F6DA11}" destId="{BBE83FEA-9E70-4D31-80E8-8ACC0FF0BA01}" srcOrd="0" destOrd="0" presId="urn:microsoft.com/office/officeart/2005/8/layout/default"/>
    <dgm:cxn modelId="{53CC05EF-FC3F-42F1-9FB8-E35E534B592C}" srcId="{6A198E50-3731-4347-B9FB-5E3DD3608E6D}" destId="{E4CED41C-C478-42AE-960F-8D5BED0953D8}" srcOrd="1" destOrd="0" parTransId="{A953D47B-6B7A-43A3-86C0-7409484DACEA}" sibTransId="{1D4EA36B-B291-4D1B-A4FE-298572E489CF}"/>
    <dgm:cxn modelId="{73D725F2-4127-4621-BFA2-DA240EEC647B}" srcId="{6A198E50-3731-4347-B9FB-5E3DD3608E6D}" destId="{5B112F99-6299-4C9F-8883-360E5D6E5A73}" srcOrd="3" destOrd="0" parTransId="{441024EB-9C0D-43FE-B00A-7E0C827723C1}" sibTransId="{9D87DEFA-37FE-4B0A-BD0A-A30CBE28756D}"/>
    <dgm:cxn modelId="{6734E094-5FCA-48D2-AE0A-043F9B949B11}" type="presParOf" srcId="{10A7BD05-062B-4377-BE7A-119FA66901AD}" destId="{BBE83FEA-9E70-4D31-80E8-8ACC0FF0BA01}" srcOrd="0" destOrd="0" presId="urn:microsoft.com/office/officeart/2005/8/layout/default"/>
    <dgm:cxn modelId="{C6BFECE6-3EE9-4E4E-8D22-D40AF18F4D3A}" type="presParOf" srcId="{10A7BD05-062B-4377-BE7A-119FA66901AD}" destId="{31ADAF6B-95C2-4B02-AC28-BCF2CA994652}" srcOrd="1" destOrd="0" presId="urn:microsoft.com/office/officeart/2005/8/layout/default"/>
    <dgm:cxn modelId="{340026B9-C395-4086-B018-317652FE1F2E}" type="presParOf" srcId="{10A7BD05-062B-4377-BE7A-119FA66901AD}" destId="{78708F93-5928-4E36-AD41-B4DEB31A6046}" srcOrd="2" destOrd="0" presId="urn:microsoft.com/office/officeart/2005/8/layout/default"/>
    <dgm:cxn modelId="{7D3D2694-44CB-40A6-92A3-53834A26DAEF}" type="presParOf" srcId="{10A7BD05-062B-4377-BE7A-119FA66901AD}" destId="{E79FCC11-CFF5-497E-83EF-9E5EBCB2FECA}" srcOrd="3" destOrd="0" presId="urn:microsoft.com/office/officeart/2005/8/layout/default"/>
    <dgm:cxn modelId="{835A7059-EDD2-4EBA-9E08-A722EE440196}" type="presParOf" srcId="{10A7BD05-062B-4377-BE7A-119FA66901AD}" destId="{42317F02-83DD-42BD-A82D-7616B415F1F4}" srcOrd="4" destOrd="0" presId="urn:microsoft.com/office/officeart/2005/8/layout/default"/>
    <dgm:cxn modelId="{57A46575-B9AA-4866-95D3-E56D2F108CE5}" type="presParOf" srcId="{10A7BD05-062B-4377-BE7A-119FA66901AD}" destId="{D5BF1D9E-4970-4A8D-91E6-33DE4C5C077D}" srcOrd="5" destOrd="0" presId="urn:microsoft.com/office/officeart/2005/8/layout/default"/>
    <dgm:cxn modelId="{D322F725-91FB-44B1-A957-6494E68A1550}" type="presParOf" srcId="{10A7BD05-062B-4377-BE7A-119FA66901AD}" destId="{F09CEC73-D616-4071-8810-AC923EDFA4FF}" srcOrd="6" destOrd="0" presId="urn:microsoft.com/office/officeart/2005/8/layout/default"/>
    <dgm:cxn modelId="{7E846F02-BEFF-4547-A71A-3B33E97CA7DC}" type="presParOf" srcId="{10A7BD05-062B-4377-BE7A-119FA66901AD}" destId="{F91BBB9F-D004-4227-BBD9-2111977C71E0}" srcOrd="7" destOrd="0" presId="urn:microsoft.com/office/officeart/2005/8/layout/default"/>
    <dgm:cxn modelId="{C47943DF-9E69-4E8B-BF1C-97B61D50C135}" type="presParOf" srcId="{10A7BD05-062B-4377-BE7A-119FA66901AD}" destId="{21FEE9AF-527C-4FD1-B03E-986361D3C994}" srcOrd="8" destOrd="0" presId="urn:microsoft.com/office/officeart/2005/8/layout/default"/>
    <dgm:cxn modelId="{95C856A5-66D2-4F98-8E67-BF30FBCCB555}" type="presParOf" srcId="{10A7BD05-062B-4377-BE7A-119FA66901AD}" destId="{4BBB3B73-E5EE-4FC1-8CA9-2CAE49901BE5}" srcOrd="9" destOrd="0" presId="urn:microsoft.com/office/officeart/2005/8/layout/default"/>
    <dgm:cxn modelId="{74BEE69E-51A5-448C-9D2E-473B51C75C43}" type="presParOf" srcId="{10A7BD05-062B-4377-BE7A-119FA66901AD}" destId="{F6F4B301-CFE6-44A0-B699-2307ECB650CB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67567CA-FF8C-47D9-A800-39F22032BAAC}" type="doc">
      <dgm:prSet loTypeId="urn:microsoft.com/office/officeart/2008/layout/LinedList" loCatId="list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1CA1BDE-2690-493A-9157-986225646FE7}">
      <dgm:prSet/>
      <dgm:spPr/>
      <dgm:t>
        <a:bodyPr/>
        <a:lstStyle/>
        <a:p>
          <a:r>
            <a:rPr lang="el-GR" b="1" i="1" dirty="0">
              <a:solidFill>
                <a:schemeClr val="accent2"/>
              </a:solidFill>
            </a:rPr>
            <a:t>ως πλαίσιο διερεύνησης της μάθησης και της γνώσης </a:t>
          </a:r>
          <a:endParaRPr lang="en-US" i="1" dirty="0">
            <a:solidFill>
              <a:schemeClr val="accent2"/>
            </a:solidFill>
          </a:endParaRPr>
        </a:p>
      </dgm:t>
    </dgm:pt>
    <dgm:pt modelId="{98F9A3B0-64FF-4630-B902-ECCEDF42A5A5}" type="parTrans" cxnId="{5DCE0A8E-DCB9-413F-935F-EE99D1CEBA36}">
      <dgm:prSet/>
      <dgm:spPr/>
      <dgm:t>
        <a:bodyPr/>
        <a:lstStyle/>
        <a:p>
          <a:endParaRPr lang="en-US"/>
        </a:p>
      </dgm:t>
    </dgm:pt>
    <dgm:pt modelId="{485A34D5-A11B-4BED-9A22-EEA3770146A1}" type="sibTrans" cxnId="{5DCE0A8E-DCB9-413F-935F-EE99D1CEBA36}">
      <dgm:prSet/>
      <dgm:spPr/>
      <dgm:t>
        <a:bodyPr/>
        <a:lstStyle/>
        <a:p>
          <a:endParaRPr lang="en-US"/>
        </a:p>
      </dgm:t>
    </dgm:pt>
    <dgm:pt modelId="{2A7C70BA-BB24-414D-A4FB-5C80869DFC5C}">
      <dgm:prSet/>
      <dgm:spPr/>
      <dgm:t>
        <a:bodyPr/>
        <a:lstStyle/>
        <a:p>
          <a:r>
            <a:rPr lang="el-GR" b="1" dirty="0"/>
            <a:t>Πολυφωνική</a:t>
          </a:r>
          <a:r>
            <a:rPr lang="en-GB" b="1" dirty="0"/>
            <a:t>-</a:t>
          </a:r>
          <a:r>
            <a:rPr lang="el-GR" b="1" dirty="0" err="1"/>
            <a:t>πολυτροπική</a:t>
          </a:r>
          <a:r>
            <a:rPr lang="el-GR" b="1" dirty="0"/>
            <a:t>  μάθηση</a:t>
          </a:r>
          <a:endParaRPr lang="en-US" dirty="0"/>
        </a:p>
      </dgm:t>
    </dgm:pt>
    <dgm:pt modelId="{D16AD8A2-0AB2-440A-BEE1-5DE97FBFBADD}" type="parTrans" cxnId="{DD0F1D07-D363-4E39-915A-2A602517EF7D}">
      <dgm:prSet/>
      <dgm:spPr/>
      <dgm:t>
        <a:bodyPr/>
        <a:lstStyle/>
        <a:p>
          <a:endParaRPr lang="en-US"/>
        </a:p>
      </dgm:t>
    </dgm:pt>
    <dgm:pt modelId="{869DEF76-9195-4305-9F90-E5688A9964FC}" type="sibTrans" cxnId="{DD0F1D07-D363-4E39-915A-2A602517EF7D}">
      <dgm:prSet/>
      <dgm:spPr/>
      <dgm:t>
        <a:bodyPr/>
        <a:lstStyle/>
        <a:p>
          <a:endParaRPr lang="en-US"/>
        </a:p>
      </dgm:t>
    </dgm:pt>
    <dgm:pt modelId="{103FBC89-7433-423B-9F86-1A0AEB878541}">
      <dgm:prSet/>
      <dgm:spPr/>
      <dgm:t>
        <a:bodyPr/>
        <a:lstStyle/>
        <a:p>
          <a:r>
            <a:rPr lang="el-GR" b="1"/>
            <a:t>Ολιστική</a:t>
          </a:r>
          <a:endParaRPr lang="en-US"/>
        </a:p>
      </dgm:t>
    </dgm:pt>
    <dgm:pt modelId="{F0ACC3F4-EF1B-4F84-9205-8007F6DCBA99}" type="parTrans" cxnId="{A8BBADD9-70DC-4969-823D-769023C82C64}">
      <dgm:prSet/>
      <dgm:spPr/>
      <dgm:t>
        <a:bodyPr/>
        <a:lstStyle/>
        <a:p>
          <a:endParaRPr lang="en-US"/>
        </a:p>
      </dgm:t>
    </dgm:pt>
    <dgm:pt modelId="{2DF8F46D-11B1-4D82-B601-1F324571E128}" type="sibTrans" cxnId="{A8BBADD9-70DC-4969-823D-769023C82C64}">
      <dgm:prSet/>
      <dgm:spPr/>
      <dgm:t>
        <a:bodyPr/>
        <a:lstStyle/>
        <a:p>
          <a:endParaRPr lang="en-US"/>
        </a:p>
      </dgm:t>
    </dgm:pt>
    <dgm:pt modelId="{269AB4D5-35D2-404F-B8A7-F01945C025E8}">
      <dgm:prSet/>
      <dgm:spPr/>
      <dgm:t>
        <a:bodyPr/>
        <a:lstStyle/>
        <a:p>
          <a:r>
            <a:rPr lang="el-GR" b="1" dirty="0"/>
            <a:t>Διαισθητική</a:t>
          </a:r>
          <a:endParaRPr lang="en-US" dirty="0"/>
        </a:p>
      </dgm:t>
    </dgm:pt>
    <dgm:pt modelId="{59FF08C6-E629-406E-9C3A-E5A64A4E3B78}" type="parTrans" cxnId="{9AC41154-B3E1-4C8D-B4CC-E852E23D9C7C}">
      <dgm:prSet/>
      <dgm:spPr/>
      <dgm:t>
        <a:bodyPr/>
        <a:lstStyle/>
        <a:p>
          <a:endParaRPr lang="en-US"/>
        </a:p>
      </dgm:t>
    </dgm:pt>
    <dgm:pt modelId="{4B8A3C82-8688-4F25-B35C-13C60D251AE5}" type="sibTrans" cxnId="{9AC41154-B3E1-4C8D-B4CC-E852E23D9C7C}">
      <dgm:prSet/>
      <dgm:spPr/>
      <dgm:t>
        <a:bodyPr/>
        <a:lstStyle/>
        <a:p>
          <a:endParaRPr lang="en-US"/>
        </a:p>
      </dgm:t>
    </dgm:pt>
    <dgm:pt modelId="{666A047E-24A0-404E-A31A-6AEA637DB693}">
      <dgm:prSet/>
      <dgm:spPr/>
      <dgm:t>
        <a:bodyPr/>
        <a:lstStyle/>
        <a:p>
          <a:r>
            <a:rPr lang="el-GR" b="1" dirty="0"/>
            <a:t>Διερευνητική</a:t>
          </a:r>
          <a:endParaRPr lang="en-US" dirty="0"/>
        </a:p>
      </dgm:t>
    </dgm:pt>
    <dgm:pt modelId="{82A90472-568E-4185-AF79-922096274B0B}" type="parTrans" cxnId="{2B9D7D1A-CF97-49FE-B464-AFED645017F3}">
      <dgm:prSet/>
      <dgm:spPr/>
      <dgm:t>
        <a:bodyPr/>
        <a:lstStyle/>
        <a:p>
          <a:endParaRPr lang="en-US"/>
        </a:p>
      </dgm:t>
    </dgm:pt>
    <dgm:pt modelId="{4E76484A-75C9-4349-94AA-42886E44FA7D}" type="sibTrans" cxnId="{2B9D7D1A-CF97-49FE-B464-AFED645017F3}">
      <dgm:prSet/>
      <dgm:spPr/>
      <dgm:t>
        <a:bodyPr/>
        <a:lstStyle/>
        <a:p>
          <a:endParaRPr lang="en-US"/>
        </a:p>
      </dgm:t>
    </dgm:pt>
    <dgm:pt modelId="{C3E8DC28-88FE-43E2-BA8F-26378D39EECA}">
      <dgm:prSet/>
      <dgm:spPr/>
      <dgm:t>
        <a:bodyPr/>
        <a:lstStyle/>
        <a:p>
          <a:r>
            <a:rPr lang="el-GR" b="1" dirty="0"/>
            <a:t>Βιωματική </a:t>
          </a:r>
          <a:endParaRPr lang="en-US" dirty="0"/>
        </a:p>
      </dgm:t>
    </dgm:pt>
    <dgm:pt modelId="{6A57F3C6-7597-42F4-B1EB-0AD21A3B4498}" type="parTrans" cxnId="{8EBB0D18-52DF-49B1-A56D-46EEADCC0D56}">
      <dgm:prSet/>
      <dgm:spPr/>
      <dgm:t>
        <a:bodyPr/>
        <a:lstStyle/>
        <a:p>
          <a:endParaRPr lang="en-US"/>
        </a:p>
      </dgm:t>
    </dgm:pt>
    <dgm:pt modelId="{078D05F0-7228-40B5-95D1-3D18D39AA3B6}" type="sibTrans" cxnId="{8EBB0D18-52DF-49B1-A56D-46EEADCC0D56}">
      <dgm:prSet/>
      <dgm:spPr/>
      <dgm:t>
        <a:bodyPr/>
        <a:lstStyle/>
        <a:p>
          <a:endParaRPr lang="en-US"/>
        </a:p>
      </dgm:t>
    </dgm:pt>
    <dgm:pt modelId="{49399808-975B-4201-9A1F-61F81252E41E}" type="pres">
      <dgm:prSet presAssocID="{167567CA-FF8C-47D9-A800-39F22032BAAC}" presName="vert0" presStyleCnt="0">
        <dgm:presLayoutVars>
          <dgm:dir/>
          <dgm:animOne val="branch"/>
          <dgm:animLvl val="lvl"/>
        </dgm:presLayoutVars>
      </dgm:prSet>
      <dgm:spPr/>
    </dgm:pt>
    <dgm:pt modelId="{D6C3995F-DF73-45A4-BFDB-A2F8316C7C46}" type="pres">
      <dgm:prSet presAssocID="{91CA1BDE-2690-493A-9157-986225646FE7}" presName="thickLine" presStyleLbl="alignNode1" presStyleIdx="0" presStyleCnt="6"/>
      <dgm:spPr/>
    </dgm:pt>
    <dgm:pt modelId="{A6325242-BCB1-4EAF-834B-7104D03C9454}" type="pres">
      <dgm:prSet presAssocID="{91CA1BDE-2690-493A-9157-986225646FE7}" presName="horz1" presStyleCnt="0"/>
      <dgm:spPr/>
    </dgm:pt>
    <dgm:pt modelId="{46FD5588-8EDB-4E67-BF61-698778A6FC90}" type="pres">
      <dgm:prSet presAssocID="{91CA1BDE-2690-493A-9157-986225646FE7}" presName="tx1" presStyleLbl="revTx" presStyleIdx="0" presStyleCnt="6"/>
      <dgm:spPr/>
    </dgm:pt>
    <dgm:pt modelId="{B3633D7A-1FDF-4132-BBE9-0ED04E8BEEBC}" type="pres">
      <dgm:prSet presAssocID="{91CA1BDE-2690-493A-9157-986225646FE7}" presName="vert1" presStyleCnt="0"/>
      <dgm:spPr/>
    </dgm:pt>
    <dgm:pt modelId="{00AB3660-752C-4FA7-B5F6-3DA13B293E4C}" type="pres">
      <dgm:prSet presAssocID="{2A7C70BA-BB24-414D-A4FB-5C80869DFC5C}" presName="thickLine" presStyleLbl="alignNode1" presStyleIdx="1" presStyleCnt="6"/>
      <dgm:spPr/>
    </dgm:pt>
    <dgm:pt modelId="{5E5CD2C0-DE8B-467F-8115-9A8845E75B36}" type="pres">
      <dgm:prSet presAssocID="{2A7C70BA-BB24-414D-A4FB-5C80869DFC5C}" presName="horz1" presStyleCnt="0"/>
      <dgm:spPr/>
    </dgm:pt>
    <dgm:pt modelId="{27F84875-B9B8-4156-B75D-B416CF3D693F}" type="pres">
      <dgm:prSet presAssocID="{2A7C70BA-BB24-414D-A4FB-5C80869DFC5C}" presName="tx1" presStyleLbl="revTx" presStyleIdx="1" presStyleCnt="6"/>
      <dgm:spPr/>
    </dgm:pt>
    <dgm:pt modelId="{239D5C9D-5B27-4C72-8CB5-132930AF6651}" type="pres">
      <dgm:prSet presAssocID="{2A7C70BA-BB24-414D-A4FB-5C80869DFC5C}" presName="vert1" presStyleCnt="0"/>
      <dgm:spPr/>
    </dgm:pt>
    <dgm:pt modelId="{7A44CE73-4804-4D78-87A4-0A1F6ED34200}" type="pres">
      <dgm:prSet presAssocID="{103FBC89-7433-423B-9F86-1A0AEB878541}" presName="thickLine" presStyleLbl="alignNode1" presStyleIdx="2" presStyleCnt="6"/>
      <dgm:spPr/>
    </dgm:pt>
    <dgm:pt modelId="{9DA490B7-F070-4CD8-9A38-5F9F9E1BFC06}" type="pres">
      <dgm:prSet presAssocID="{103FBC89-7433-423B-9F86-1A0AEB878541}" presName="horz1" presStyleCnt="0"/>
      <dgm:spPr/>
    </dgm:pt>
    <dgm:pt modelId="{1FB82984-FE3D-4D18-886D-C12F31A7A8C2}" type="pres">
      <dgm:prSet presAssocID="{103FBC89-7433-423B-9F86-1A0AEB878541}" presName="tx1" presStyleLbl="revTx" presStyleIdx="2" presStyleCnt="6"/>
      <dgm:spPr/>
    </dgm:pt>
    <dgm:pt modelId="{546CE260-4D48-4805-9962-00917234FF11}" type="pres">
      <dgm:prSet presAssocID="{103FBC89-7433-423B-9F86-1A0AEB878541}" presName="vert1" presStyleCnt="0"/>
      <dgm:spPr/>
    </dgm:pt>
    <dgm:pt modelId="{1621E72D-E08F-417A-ABFB-8DDAF5D870DE}" type="pres">
      <dgm:prSet presAssocID="{269AB4D5-35D2-404F-B8A7-F01945C025E8}" presName="thickLine" presStyleLbl="alignNode1" presStyleIdx="3" presStyleCnt="6"/>
      <dgm:spPr/>
    </dgm:pt>
    <dgm:pt modelId="{7409932F-726B-4FE0-B341-E99D36729698}" type="pres">
      <dgm:prSet presAssocID="{269AB4D5-35D2-404F-B8A7-F01945C025E8}" presName="horz1" presStyleCnt="0"/>
      <dgm:spPr/>
    </dgm:pt>
    <dgm:pt modelId="{2E5E2008-8718-4BF6-9DE2-D7B3103A5404}" type="pres">
      <dgm:prSet presAssocID="{269AB4D5-35D2-404F-B8A7-F01945C025E8}" presName="tx1" presStyleLbl="revTx" presStyleIdx="3" presStyleCnt="6"/>
      <dgm:spPr/>
    </dgm:pt>
    <dgm:pt modelId="{6F6C1F6F-B47C-4CC4-9156-8646E2B0401A}" type="pres">
      <dgm:prSet presAssocID="{269AB4D5-35D2-404F-B8A7-F01945C025E8}" presName="vert1" presStyleCnt="0"/>
      <dgm:spPr/>
    </dgm:pt>
    <dgm:pt modelId="{B3D59F44-76A2-4D8D-A99D-31FF3D260CD2}" type="pres">
      <dgm:prSet presAssocID="{666A047E-24A0-404E-A31A-6AEA637DB693}" presName="thickLine" presStyleLbl="alignNode1" presStyleIdx="4" presStyleCnt="6"/>
      <dgm:spPr/>
    </dgm:pt>
    <dgm:pt modelId="{575807E9-4E15-4A0A-A60B-F733A25A0F12}" type="pres">
      <dgm:prSet presAssocID="{666A047E-24A0-404E-A31A-6AEA637DB693}" presName="horz1" presStyleCnt="0"/>
      <dgm:spPr/>
    </dgm:pt>
    <dgm:pt modelId="{B3D621FA-E7F8-46A9-AD50-8DDEB5BE10B0}" type="pres">
      <dgm:prSet presAssocID="{666A047E-24A0-404E-A31A-6AEA637DB693}" presName="tx1" presStyleLbl="revTx" presStyleIdx="4" presStyleCnt="6"/>
      <dgm:spPr/>
    </dgm:pt>
    <dgm:pt modelId="{AB5E4513-8492-46A9-82DE-17C12D218356}" type="pres">
      <dgm:prSet presAssocID="{666A047E-24A0-404E-A31A-6AEA637DB693}" presName="vert1" presStyleCnt="0"/>
      <dgm:spPr/>
    </dgm:pt>
    <dgm:pt modelId="{9E991F30-A9D3-490C-9238-3E318141EFEC}" type="pres">
      <dgm:prSet presAssocID="{C3E8DC28-88FE-43E2-BA8F-26378D39EECA}" presName="thickLine" presStyleLbl="alignNode1" presStyleIdx="5" presStyleCnt="6"/>
      <dgm:spPr/>
    </dgm:pt>
    <dgm:pt modelId="{863E4E4A-7B11-4CCF-A9D3-F61708EF84C8}" type="pres">
      <dgm:prSet presAssocID="{C3E8DC28-88FE-43E2-BA8F-26378D39EECA}" presName="horz1" presStyleCnt="0"/>
      <dgm:spPr/>
    </dgm:pt>
    <dgm:pt modelId="{606A7961-DC75-4AD5-8987-5DFF8E3E11F2}" type="pres">
      <dgm:prSet presAssocID="{C3E8DC28-88FE-43E2-BA8F-26378D39EECA}" presName="tx1" presStyleLbl="revTx" presStyleIdx="5" presStyleCnt="6"/>
      <dgm:spPr/>
    </dgm:pt>
    <dgm:pt modelId="{EB64F64D-7B1A-4C2C-A6FC-592D97D9636D}" type="pres">
      <dgm:prSet presAssocID="{C3E8DC28-88FE-43E2-BA8F-26378D39EECA}" presName="vert1" presStyleCnt="0"/>
      <dgm:spPr/>
    </dgm:pt>
  </dgm:ptLst>
  <dgm:cxnLst>
    <dgm:cxn modelId="{DD0F1D07-D363-4E39-915A-2A602517EF7D}" srcId="{167567CA-FF8C-47D9-A800-39F22032BAAC}" destId="{2A7C70BA-BB24-414D-A4FB-5C80869DFC5C}" srcOrd="1" destOrd="0" parTransId="{D16AD8A2-0AB2-440A-BEE1-5DE97FBFBADD}" sibTransId="{869DEF76-9195-4305-9F90-E5688A9964FC}"/>
    <dgm:cxn modelId="{8EBB0D18-52DF-49B1-A56D-46EEADCC0D56}" srcId="{167567CA-FF8C-47D9-A800-39F22032BAAC}" destId="{C3E8DC28-88FE-43E2-BA8F-26378D39EECA}" srcOrd="5" destOrd="0" parTransId="{6A57F3C6-7597-42F4-B1EB-0AD21A3B4498}" sibTransId="{078D05F0-7228-40B5-95D1-3D18D39AA3B6}"/>
    <dgm:cxn modelId="{2B9D7D1A-CF97-49FE-B464-AFED645017F3}" srcId="{167567CA-FF8C-47D9-A800-39F22032BAAC}" destId="{666A047E-24A0-404E-A31A-6AEA637DB693}" srcOrd="4" destOrd="0" parTransId="{82A90472-568E-4185-AF79-922096274B0B}" sibTransId="{4E76484A-75C9-4349-94AA-42886E44FA7D}"/>
    <dgm:cxn modelId="{BD506D36-3303-432E-9127-9D284F700F4B}" type="presOf" srcId="{103FBC89-7433-423B-9F86-1A0AEB878541}" destId="{1FB82984-FE3D-4D18-886D-C12F31A7A8C2}" srcOrd="0" destOrd="0" presId="urn:microsoft.com/office/officeart/2008/layout/LinedList"/>
    <dgm:cxn modelId="{5E92A447-2ECF-415C-935F-3D138E82FB11}" type="presOf" srcId="{269AB4D5-35D2-404F-B8A7-F01945C025E8}" destId="{2E5E2008-8718-4BF6-9DE2-D7B3103A5404}" srcOrd="0" destOrd="0" presId="urn:microsoft.com/office/officeart/2008/layout/LinedList"/>
    <dgm:cxn modelId="{9AC41154-B3E1-4C8D-B4CC-E852E23D9C7C}" srcId="{167567CA-FF8C-47D9-A800-39F22032BAAC}" destId="{269AB4D5-35D2-404F-B8A7-F01945C025E8}" srcOrd="3" destOrd="0" parTransId="{59FF08C6-E629-406E-9C3A-E5A64A4E3B78}" sibTransId="{4B8A3C82-8688-4F25-B35C-13C60D251AE5}"/>
    <dgm:cxn modelId="{5DCE0A8E-DCB9-413F-935F-EE99D1CEBA36}" srcId="{167567CA-FF8C-47D9-A800-39F22032BAAC}" destId="{91CA1BDE-2690-493A-9157-986225646FE7}" srcOrd="0" destOrd="0" parTransId="{98F9A3B0-64FF-4630-B902-ECCEDF42A5A5}" sibTransId="{485A34D5-A11B-4BED-9A22-EEA3770146A1}"/>
    <dgm:cxn modelId="{4E6F9898-0B97-4773-ABDA-6F2F8CAF6081}" type="presOf" srcId="{91CA1BDE-2690-493A-9157-986225646FE7}" destId="{46FD5588-8EDB-4E67-BF61-698778A6FC90}" srcOrd="0" destOrd="0" presId="urn:microsoft.com/office/officeart/2008/layout/LinedList"/>
    <dgm:cxn modelId="{C2C19F99-B4DC-4E59-9284-40D77E67C18C}" type="presOf" srcId="{167567CA-FF8C-47D9-A800-39F22032BAAC}" destId="{49399808-975B-4201-9A1F-61F81252E41E}" srcOrd="0" destOrd="0" presId="urn:microsoft.com/office/officeart/2008/layout/LinedList"/>
    <dgm:cxn modelId="{38FE09D8-F80F-429B-B93E-E5DCD3F74D7C}" type="presOf" srcId="{C3E8DC28-88FE-43E2-BA8F-26378D39EECA}" destId="{606A7961-DC75-4AD5-8987-5DFF8E3E11F2}" srcOrd="0" destOrd="0" presId="urn:microsoft.com/office/officeart/2008/layout/LinedList"/>
    <dgm:cxn modelId="{A8BBADD9-70DC-4969-823D-769023C82C64}" srcId="{167567CA-FF8C-47D9-A800-39F22032BAAC}" destId="{103FBC89-7433-423B-9F86-1A0AEB878541}" srcOrd="2" destOrd="0" parTransId="{F0ACC3F4-EF1B-4F84-9205-8007F6DCBA99}" sibTransId="{2DF8F46D-11B1-4D82-B601-1F324571E128}"/>
    <dgm:cxn modelId="{294213E2-75AA-46CB-BAA3-56DF38F96AB9}" type="presOf" srcId="{666A047E-24A0-404E-A31A-6AEA637DB693}" destId="{B3D621FA-E7F8-46A9-AD50-8DDEB5BE10B0}" srcOrd="0" destOrd="0" presId="urn:microsoft.com/office/officeart/2008/layout/LinedList"/>
    <dgm:cxn modelId="{E06238F9-18E8-4CC3-8CDE-59A6F2A3E7C3}" type="presOf" srcId="{2A7C70BA-BB24-414D-A4FB-5C80869DFC5C}" destId="{27F84875-B9B8-4156-B75D-B416CF3D693F}" srcOrd="0" destOrd="0" presId="urn:microsoft.com/office/officeart/2008/layout/LinedList"/>
    <dgm:cxn modelId="{11F0EF95-3627-4D76-8E5C-0AD062BA686D}" type="presParOf" srcId="{49399808-975B-4201-9A1F-61F81252E41E}" destId="{D6C3995F-DF73-45A4-BFDB-A2F8316C7C46}" srcOrd="0" destOrd="0" presId="urn:microsoft.com/office/officeart/2008/layout/LinedList"/>
    <dgm:cxn modelId="{9D0083CF-6651-47B9-A90A-5204940A0F75}" type="presParOf" srcId="{49399808-975B-4201-9A1F-61F81252E41E}" destId="{A6325242-BCB1-4EAF-834B-7104D03C9454}" srcOrd="1" destOrd="0" presId="urn:microsoft.com/office/officeart/2008/layout/LinedList"/>
    <dgm:cxn modelId="{5AE18FED-04B7-4B8C-85F7-CF1FE72706E5}" type="presParOf" srcId="{A6325242-BCB1-4EAF-834B-7104D03C9454}" destId="{46FD5588-8EDB-4E67-BF61-698778A6FC90}" srcOrd="0" destOrd="0" presId="urn:microsoft.com/office/officeart/2008/layout/LinedList"/>
    <dgm:cxn modelId="{A2536670-DE62-4019-B64F-D1A393B5B94F}" type="presParOf" srcId="{A6325242-BCB1-4EAF-834B-7104D03C9454}" destId="{B3633D7A-1FDF-4132-BBE9-0ED04E8BEEBC}" srcOrd="1" destOrd="0" presId="urn:microsoft.com/office/officeart/2008/layout/LinedList"/>
    <dgm:cxn modelId="{ABCC223B-7C41-4D1D-8572-767E858FEDCA}" type="presParOf" srcId="{49399808-975B-4201-9A1F-61F81252E41E}" destId="{00AB3660-752C-4FA7-B5F6-3DA13B293E4C}" srcOrd="2" destOrd="0" presId="urn:microsoft.com/office/officeart/2008/layout/LinedList"/>
    <dgm:cxn modelId="{669562AE-4A2E-40D3-A77A-3A777ED37397}" type="presParOf" srcId="{49399808-975B-4201-9A1F-61F81252E41E}" destId="{5E5CD2C0-DE8B-467F-8115-9A8845E75B36}" srcOrd="3" destOrd="0" presId="urn:microsoft.com/office/officeart/2008/layout/LinedList"/>
    <dgm:cxn modelId="{0658339A-98DD-4825-9C05-8A9055160BB6}" type="presParOf" srcId="{5E5CD2C0-DE8B-467F-8115-9A8845E75B36}" destId="{27F84875-B9B8-4156-B75D-B416CF3D693F}" srcOrd="0" destOrd="0" presId="urn:microsoft.com/office/officeart/2008/layout/LinedList"/>
    <dgm:cxn modelId="{BF7FF58A-8F5C-42DE-BA64-9982B9997D86}" type="presParOf" srcId="{5E5CD2C0-DE8B-467F-8115-9A8845E75B36}" destId="{239D5C9D-5B27-4C72-8CB5-132930AF6651}" srcOrd="1" destOrd="0" presId="urn:microsoft.com/office/officeart/2008/layout/LinedList"/>
    <dgm:cxn modelId="{F0C30AB8-F84D-4389-8F2D-ABC695A3EA9B}" type="presParOf" srcId="{49399808-975B-4201-9A1F-61F81252E41E}" destId="{7A44CE73-4804-4D78-87A4-0A1F6ED34200}" srcOrd="4" destOrd="0" presId="urn:microsoft.com/office/officeart/2008/layout/LinedList"/>
    <dgm:cxn modelId="{51571851-0514-4F96-86EE-2C82B00A1F12}" type="presParOf" srcId="{49399808-975B-4201-9A1F-61F81252E41E}" destId="{9DA490B7-F070-4CD8-9A38-5F9F9E1BFC06}" srcOrd="5" destOrd="0" presId="urn:microsoft.com/office/officeart/2008/layout/LinedList"/>
    <dgm:cxn modelId="{2A07334E-0320-4E12-9751-CC8FE63083B3}" type="presParOf" srcId="{9DA490B7-F070-4CD8-9A38-5F9F9E1BFC06}" destId="{1FB82984-FE3D-4D18-886D-C12F31A7A8C2}" srcOrd="0" destOrd="0" presId="urn:microsoft.com/office/officeart/2008/layout/LinedList"/>
    <dgm:cxn modelId="{CFF90742-BCA0-4118-8BAD-E9B70A76F9B7}" type="presParOf" srcId="{9DA490B7-F070-4CD8-9A38-5F9F9E1BFC06}" destId="{546CE260-4D48-4805-9962-00917234FF11}" srcOrd="1" destOrd="0" presId="urn:microsoft.com/office/officeart/2008/layout/LinedList"/>
    <dgm:cxn modelId="{BEF01631-F582-4D30-8C04-BEE3756B99CB}" type="presParOf" srcId="{49399808-975B-4201-9A1F-61F81252E41E}" destId="{1621E72D-E08F-417A-ABFB-8DDAF5D870DE}" srcOrd="6" destOrd="0" presId="urn:microsoft.com/office/officeart/2008/layout/LinedList"/>
    <dgm:cxn modelId="{63EA4CA8-4F5D-4768-B844-A91F8A8D1002}" type="presParOf" srcId="{49399808-975B-4201-9A1F-61F81252E41E}" destId="{7409932F-726B-4FE0-B341-E99D36729698}" srcOrd="7" destOrd="0" presId="urn:microsoft.com/office/officeart/2008/layout/LinedList"/>
    <dgm:cxn modelId="{71BC813F-5CD8-4F87-85A9-ACA45A3C2565}" type="presParOf" srcId="{7409932F-726B-4FE0-B341-E99D36729698}" destId="{2E5E2008-8718-4BF6-9DE2-D7B3103A5404}" srcOrd="0" destOrd="0" presId="urn:microsoft.com/office/officeart/2008/layout/LinedList"/>
    <dgm:cxn modelId="{16C9072A-16E7-4720-96AF-23D4A8647BD8}" type="presParOf" srcId="{7409932F-726B-4FE0-B341-E99D36729698}" destId="{6F6C1F6F-B47C-4CC4-9156-8646E2B0401A}" srcOrd="1" destOrd="0" presId="urn:microsoft.com/office/officeart/2008/layout/LinedList"/>
    <dgm:cxn modelId="{D1085923-2A6A-4CC9-B975-73EDA8BE34D2}" type="presParOf" srcId="{49399808-975B-4201-9A1F-61F81252E41E}" destId="{B3D59F44-76A2-4D8D-A99D-31FF3D260CD2}" srcOrd="8" destOrd="0" presId="urn:microsoft.com/office/officeart/2008/layout/LinedList"/>
    <dgm:cxn modelId="{FA957D1A-0DB5-4B63-90DF-4745CD0D3DC9}" type="presParOf" srcId="{49399808-975B-4201-9A1F-61F81252E41E}" destId="{575807E9-4E15-4A0A-A60B-F733A25A0F12}" srcOrd="9" destOrd="0" presId="urn:microsoft.com/office/officeart/2008/layout/LinedList"/>
    <dgm:cxn modelId="{123E8D3B-E3ED-49BD-BBB4-5EAEA1B9B9FD}" type="presParOf" srcId="{575807E9-4E15-4A0A-A60B-F733A25A0F12}" destId="{B3D621FA-E7F8-46A9-AD50-8DDEB5BE10B0}" srcOrd="0" destOrd="0" presId="urn:microsoft.com/office/officeart/2008/layout/LinedList"/>
    <dgm:cxn modelId="{ED006AD4-9B06-49B0-8166-EB46CCB17B18}" type="presParOf" srcId="{575807E9-4E15-4A0A-A60B-F733A25A0F12}" destId="{AB5E4513-8492-46A9-82DE-17C12D218356}" srcOrd="1" destOrd="0" presId="urn:microsoft.com/office/officeart/2008/layout/LinedList"/>
    <dgm:cxn modelId="{37C981CE-119F-4663-85BF-D0BCA91B1587}" type="presParOf" srcId="{49399808-975B-4201-9A1F-61F81252E41E}" destId="{9E991F30-A9D3-490C-9238-3E318141EFEC}" srcOrd="10" destOrd="0" presId="urn:microsoft.com/office/officeart/2008/layout/LinedList"/>
    <dgm:cxn modelId="{C25ABEF6-1364-459F-99E5-C2FA6F5DB126}" type="presParOf" srcId="{49399808-975B-4201-9A1F-61F81252E41E}" destId="{863E4E4A-7B11-4CCF-A9D3-F61708EF84C8}" srcOrd="11" destOrd="0" presId="urn:microsoft.com/office/officeart/2008/layout/LinedList"/>
    <dgm:cxn modelId="{FA049CFC-E25B-4FB8-87EE-4640D08FEBC3}" type="presParOf" srcId="{863E4E4A-7B11-4CCF-A9D3-F61708EF84C8}" destId="{606A7961-DC75-4AD5-8987-5DFF8E3E11F2}" srcOrd="0" destOrd="0" presId="urn:microsoft.com/office/officeart/2008/layout/LinedList"/>
    <dgm:cxn modelId="{318D3122-1FE9-4381-BADC-64246B32F91D}" type="presParOf" srcId="{863E4E4A-7B11-4CCF-A9D3-F61708EF84C8}" destId="{EB64F64D-7B1A-4C2C-A6FC-592D97D9636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F6F8FA-2A7E-42F1-9047-2E4724756994}">
      <dsp:nvSpPr>
        <dsp:cNvPr id="0" name=""/>
        <dsp:cNvSpPr/>
      </dsp:nvSpPr>
      <dsp:spPr>
        <a:xfrm>
          <a:off x="0" y="2795"/>
          <a:ext cx="69251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C7FC25-2143-4B85-B4C8-E01C5900F270}">
      <dsp:nvSpPr>
        <dsp:cNvPr id="0" name=""/>
        <dsp:cNvSpPr/>
      </dsp:nvSpPr>
      <dsp:spPr>
        <a:xfrm>
          <a:off x="0" y="2795"/>
          <a:ext cx="6925132" cy="1906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b="1" kern="1200" dirty="0"/>
            <a:t>α</a:t>
          </a:r>
          <a:r>
            <a:rPr lang="el-GR" sz="2700" b="0" kern="1200" dirty="0"/>
            <a:t>) Ηθοποιοί που μιλούν ή τραγουδούν (ανεξάρτητα από το σώμα χορού)</a:t>
          </a:r>
          <a:endParaRPr lang="en-US" sz="2700" b="0" kern="1200" dirty="0"/>
        </a:p>
      </dsp:txBody>
      <dsp:txXfrm>
        <a:off x="0" y="2795"/>
        <a:ext cx="6925132" cy="1906289"/>
      </dsp:txXfrm>
    </dsp:sp>
    <dsp:sp modelId="{683366E2-4B36-485D-B623-E01A4434D265}">
      <dsp:nvSpPr>
        <dsp:cNvPr id="0" name=""/>
        <dsp:cNvSpPr/>
      </dsp:nvSpPr>
      <dsp:spPr>
        <a:xfrm>
          <a:off x="0" y="1909084"/>
          <a:ext cx="69251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8DFF3F-AD25-4D84-9854-065F68019892}">
      <dsp:nvSpPr>
        <dsp:cNvPr id="0" name=""/>
        <dsp:cNvSpPr/>
      </dsp:nvSpPr>
      <dsp:spPr>
        <a:xfrm>
          <a:off x="0" y="1909084"/>
          <a:ext cx="6925132" cy="1906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b="1" kern="1200" dirty="0"/>
            <a:t>β) </a:t>
          </a:r>
          <a:r>
            <a:rPr lang="el-GR" sz="2700" kern="1200" dirty="0"/>
            <a:t>Ένα στοιχείο σύγκρουσης που εκφράζεται μέσα από τον διάλογο</a:t>
          </a:r>
          <a:br>
            <a:rPr lang="el-GR" sz="2700" kern="1200" dirty="0"/>
          </a:br>
          <a:endParaRPr lang="en-US" sz="2700" kern="1200" dirty="0"/>
        </a:p>
      </dsp:txBody>
      <dsp:txXfrm>
        <a:off x="0" y="1909084"/>
        <a:ext cx="6925132" cy="1906289"/>
      </dsp:txXfrm>
    </dsp:sp>
    <dsp:sp modelId="{565330B6-7E72-4D7C-82BA-F524592BACD2}">
      <dsp:nvSpPr>
        <dsp:cNvPr id="0" name=""/>
        <dsp:cNvSpPr/>
      </dsp:nvSpPr>
      <dsp:spPr>
        <a:xfrm>
          <a:off x="0" y="3815374"/>
          <a:ext cx="69251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B04B03-48D4-427D-AE62-92EDFF6C1B4F}">
      <dsp:nvSpPr>
        <dsp:cNvPr id="0" name=""/>
        <dsp:cNvSpPr/>
      </dsp:nvSpPr>
      <dsp:spPr>
        <a:xfrm>
          <a:off x="0" y="3815374"/>
          <a:ext cx="6925132" cy="19062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700" b="1" kern="1200" dirty="0"/>
        </a:p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b="1" kern="1200" dirty="0"/>
            <a:t>γ) </a:t>
          </a:r>
          <a:r>
            <a:rPr lang="el-GR" sz="2700" b="0" kern="1200" dirty="0"/>
            <a:t>Ένα </a:t>
          </a:r>
          <a:r>
            <a:rPr lang="el-GR" sz="2700" kern="1200" dirty="0"/>
            <a:t>κοινό που συμμετέχει συναισθηματικά στην δράση, χωρίς όμως να εμπλέκεται άμεσα"</a:t>
          </a:r>
          <a:endParaRPr lang="en-US" sz="2700" kern="1200" dirty="0"/>
        </a:p>
      </dsp:txBody>
      <dsp:txXfrm>
        <a:off x="0" y="3815374"/>
        <a:ext cx="6925132" cy="190628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79EE1A-0250-4E41-A4AC-3B24D180CD14}">
      <dsp:nvSpPr>
        <dsp:cNvPr id="0" name=""/>
        <dsp:cNvSpPr/>
      </dsp:nvSpPr>
      <dsp:spPr>
        <a:xfrm>
          <a:off x="0" y="0"/>
          <a:ext cx="10621576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70E024-E2B2-4D93-87C4-F69546156049}">
      <dsp:nvSpPr>
        <dsp:cNvPr id="0" name=""/>
        <dsp:cNvSpPr/>
      </dsp:nvSpPr>
      <dsp:spPr>
        <a:xfrm>
          <a:off x="0" y="0"/>
          <a:ext cx="10621576" cy="5782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b="1" i="1" kern="1200" dirty="0">
              <a:solidFill>
                <a:schemeClr val="accent2"/>
              </a:solidFill>
            </a:rPr>
            <a:t>Ως </a:t>
          </a:r>
          <a:r>
            <a:rPr lang="el-GR" sz="2800" b="1" i="1" kern="1200" dirty="0" err="1">
              <a:solidFill>
                <a:schemeClr val="accent2"/>
              </a:solidFill>
            </a:rPr>
            <a:t>κοινωνικοποιητική</a:t>
          </a:r>
          <a:r>
            <a:rPr lang="el-GR" sz="2800" b="1" i="1" kern="1200" dirty="0">
              <a:solidFill>
                <a:schemeClr val="accent2"/>
              </a:solidFill>
            </a:rPr>
            <a:t> εκπαίδευση</a:t>
          </a:r>
          <a:endParaRPr lang="en-US" sz="2800" b="1" i="1" kern="1200" dirty="0">
            <a:solidFill>
              <a:schemeClr val="accent2"/>
            </a:solidFill>
          </a:endParaRPr>
        </a:p>
      </dsp:txBody>
      <dsp:txXfrm>
        <a:off x="0" y="0"/>
        <a:ext cx="10621576" cy="578278"/>
      </dsp:txXfrm>
    </dsp:sp>
    <dsp:sp modelId="{D9264796-FFD0-4773-9FBB-FC8C8BC95086}">
      <dsp:nvSpPr>
        <dsp:cNvPr id="0" name=""/>
        <dsp:cNvSpPr/>
      </dsp:nvSpPr>
      <dsp:spPr>
        <a:xfrm>
          <a:off x="0" y="578278"/>
          <a:ext cx="10621576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15257F-F6E4-4F47-BB80-91CBE41159B7}">
      <dsp:nvSpPr>
        <dsp:cNvPr id="0" name=""/>
        <dsp:cNvSpPr/>
      </dsp:nvSpPr>
      <dsp:spPr>
        <a:xfrm>
          <a:off x="0" y="578278"/>
          <a:ext cx="10621576" cy="5782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b="1" kern="1200" dirty="0"/>
            <a:t>ομαδικότητα-</a:t>
          </a:r>
          <a:r>
            <a:rPr lang="el-GR" sz="2600" b="1" kern="1200" dirty="0" err="1"/>
            <a:t>συνεργατικότητα</a:t>
          </a:r>
          <a:r>
            <a:rPr lang="el-GR" sz="2600" b="1" kern="1200" dirty="0"/>
            <a:t>  </a:t>
          </a:r>
          <a:endParaRPr lang="en-US" sz="2600" kern="1200" dirty="0"/>
        </a:p>
      </dsp:txBody>
      <dsp:txXfrm>
        <a:off x="0" y="578278"/>
        <a:ext cx="10621576" cy="578278"/>
      </dsp:txXfrm>
    </dsp:sp>
    <dsp:sp modelId="{9090B0A9-714A-468F-B731-8B6F029A31E0}">
      <dsp:nvSpPr>
        <dsp:cNvPr id="0" name=""/>
        <dsp:cNvSpPr/>
      </dsp:nvSpPr>
      <dsp:spPr>
        <a:xfrm>
          <a:off x="0" y="1156557"/>
          <a:ext cx="10621576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AC1292-20D5-4188-A8C0-4C5140DE0F82}">
      <dsp:nvSpPr>
        <dsp:cNvPr id="0" name=""/>
        <dsp:cNvSpPr/>
      </dsp:nvSpPr>
      <dsp:spPr>
        <a:xfrm>
          <a:off x="0" y="1156557"/>
          <a:ext cx="10621576" cy="5782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b="1" kern="1200" dirty="0"/>
            <a:t>φαντασία</a:t>
          </a:r>
          <a:endParaRPr lang="en-US" sz="2600" kern="1200" dirty="0"/>
        </a:p>
      </dsp:txBody>
      <dsp:txXfrm>
        <a:off x="0" y="1156557"/>
        <a:ext cx="10621576" cy="578278"/>
      </dsp:txXfrm>
    </dsp:sp>
    <dsp:sp modelId="{81458A22-8DC4-4E2D-96A6-D7C3CA41A9D8}">
      <dsp:nvSpPr>
        <dsp:cNvPr id="0" name=""/>
        <dsp:cNvSpPr/>
      </dsp:nvSpPr>
      <dsp:spPr>
        <a:xfrm>
          <a:off x="0" y="1734836"/>
          <a:ext cx="10621576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094BD1-E906-4630-98E7-E43F495A2FA8}">
      <dsp:nvSpPr>
        <dsp:cNvPr id="0" name=""/>
        <dsp:cNvSpPr/>
      </dsp:nvSpPr>
      <dsp:spPr>
        <a:xfrm>
          <a:off x="0" y="1734836"/>
          <a:ext cx="10621576" cy="5782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b="1" kern="1200" dirty="0" err="1"/>
            <a:t>ενσυναίσθηση</a:t>
          </a:r>
          <a:endParaRPr lang="en-US" sz="2600" kern="1200" dirty="0"/>
        </a:p>
      </dsp:txBody>
      <dsp:txXfrm>
        <a:off x="0" y="1734836"/>
        <a:ext cx="10621576" cy="578278"/>
      </dsp:txXfrm>
    </dsp:sp>
    <dsp:sp modelId="{C3094012-2454-472A-BEA8-322B98DE0A10}">
      <dsp:nvSpPr>
        <dsp:cNvPr id="0" name=""/>
        <dsp:cNvSpPr/>
      </dsp:nvSpPr>
      <dsp:spPr>
        <a:xfrm>
          <a:off x="0" y="2313114"/>
          <a:ext cx="10621576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B9C192-F594-45D3-9856-D8898153FFF4}">
      <dsp:nvSpPr>
        <dsp:cNvPr id="0" name=""/>
        <dsp:cNvSpPr/>
      </dsp:nvSpPr>
      <dsp:spPr>
        <a:xfrm>
          <a:off x="0" y="2313114"/>
          <a:ext cx="10621576" cy="5782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b="1" kern="1200" dirty="0" err="1"/>
            <a:t>πολυπρισματικότητα</a:t>
          </a:r>
          <a:r>
            <a:rPr lang="el-GR" sz="2600" b="1" kern="1200" dirty="0"/>
            <a:t> </a:t>
          </a:r>
          <a:endParaRPr lang="en-US" sz="2600" kern="1200" dirty="0"/>
        </a:p>
      </dsp:txBody>
      <dsp:txXfrm>
        <a:off x="0" y="2313114"/>
        <a:ext cx="10621576" cy="578278"/>
      </dsp:txXfrm>
    </dsp:sp>
    <dsp:sp modelId="{A1869267-582A-408E-BFA7-7FC486F48A65}">
      <dsp:nvSpPr>
        <dsp:cNvPr id="0" name=""/>
        <dsp:cNvSpPr/>
      </dsp:nvSpPr>
      <dsp:spPr>
        <a:xfrm>
          <a:off x="0" y="2891393"/>
          <a:ext cx="10621576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C35B1C-A588-460F-A84F-44B45739BEE8}">
      <dsp:nvSpPr>
        <dsp:cNvPr id="0" name=""/>
        <dsp:cNvSpPr/>
      </dsp:nvSpPr>
      <dsp:spPr>
        <a:xfrm>
          <a:off x="0" y="2891393"/>
          <a:ext cx="10621576" cy="5782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b="1" kern="1200" dirty="0"/>
            <a:t>δυνατότητα μετασχηματισμού</a:t>
          </a:r>
          <a:endParaRPr lang="en-US" sz="2600" kern="1200" dirty="0"/>
        </a:p>
      </dsp:txBody>
      <dsp:txXfrm>
        <a:off x="0" y="2891393"/>
        <a:ext cx="10621576" cy="578278"/>
      </dsp:txXfrm>
    </dsp:sp>
    <dsp:sp modelId="{C2CC1868-CE0B-46B2-B2F8-7D4B16FAD7F7}">
      <dsp:nvSpPr>
        <dsp:cNvPr id="0" name=""/>
        <dsp:cNvSpPr/>
      </dsp:nvSpPr>
      <dsp:spPr>
        <a:xfrm>
          <a:off x="0" y="3469672"/>
          <a:ext cx="10621576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C95F2C-7618-47AE-954C-439125900B5F}">
      <dsp:nvSpPr>
        <dsp:cNvPr id="0" name=""/>
        <dsp:cNvSpPr/>
      </dsp:nvSpPr>
      <dsp:spPr>
        <a:xfrm>
          <a:off x="0" y="3469672"/>
          <a:ext cx="10621576" cy="5782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b="1" kern="1200"/>
            <a:t>δημόσια </a:t>
          </a:r>
          <a:r>
            <a:rPr lang="el-GR" sz="2600" b="1" kern="1200" dirty="0"/>
            <a:t>εμφάνιση</a:t>
          </a:r>
        </a:p>
      </dsp:txBody>
      <dsp:txXfrm>
        <a:off x="0" y="3469672"/>
        <a:ext cx="10621576" cy="578278"/>
      </dsp:txXfrm>
    </dsp:sp>
    <dsp:sp modelId="{E6D71067-5884-4659-BE04-4CC55C0F6641}">
      <dsp:nvSpPr>
        <dsp:cNvPr id="0" name=""/>
        <dsp:cNvSpPr/>
      </dsp:nvSpPr>
      <dsp:spPr>
        <a:xfrm>
          <a:off x="0" y="4047951"/>
          <a:ext cx="10621576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5AABED-F9AA-44CC-A612-EA8C4C2C743E}">
      <dsp:nvSpPr>
        <dsp:cNvPr id="0" name=""/>
        <dsp:cNvSpPr/>
      </dsp:nvSpPr>
      <dsp:spPr>
        <a:xfrm>
          <a:off x="0" y="4047951"/>
          <a:ext cx="10621576" cy="5782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600" b="1" i="1" kern="1200" dirty="0" err="1"/>
            <a:t>Πίγκου</a:t>
          </a:r>
          <a:r>
            <a:rPr lang="el-GR" sz="2600" b="1" i="1" kern="1200" dirty="0"/>
            <a:t> -</a:t>
          </a:r>
          <a:r>
            <a:rPr lang="el-GR" sz="2600" b="1" i="1" kern="1200" dirty="0" err="1"/>
            <a:t>Ρεπούση</a:t>
          </a:r>
          <a:r>
            <a:rPr lang="el-GR" sz="2600" b="1" i="1" kern="1200" dirty="0"/>
            <a:t> , 2019 (127-163)</a:t>
          </a:r>
          <a:endParaRPr lang="en-US" sz="2600" kern="1200" dirty="0"/>
        </a:p>
      </dsp:txBody>
      <dsp:txXfrm>
        <a:off x="0" y="4047951"/>
        <a:ext cx="10621576" cy="57827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E1F518-1190-4883-914B-1FB66E6D3A63}">
      <dsp:nvSpPr>
        <dsp:cNvPr id="0" name=""/>
        <dsp:cNvSpPr/>
      </dsp:nvSpPr>
      <dsp:spPr>
        <a:xfrm rot="5400000">
          <a:off x="524677" y="2234912"/>
          <a:ext cx="1242886" cy="2068135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B372F1-8EF3-4532-ACC6-E65E1D63ACA2}">
      <dsp:nvSpPr>
        <dsp:cNvPr id="0" name=""/>
        <dsp:cNvSpPr/>
      </dsp:nvSpPr>
      <dsp:spPr>
        <a:xfrm>
          <a:off x="207060" y="2872092"/>
          <a:ext cx="1867124" cy="16366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rtlCol="0" anchor="t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kern="1200" noProof="0" dirty="0"/>
            <a:t>Είναι </a:t>
          </a:r>
          <a:r>
            <a:rPr lang="el-GR" sz="2800" kern="1200" noProof="0" dirty="0" err="1"/>
            <a:t>παιχνιώδες</a:t>
          </a:r>
          <a:endParaRPr lang="el-GR" sz="2800" kern="1200" noProof="0" dirty="0"/>
        </a:p>
      </dsp:txBody>
      <dsp:txXfrm>
        <a:off x="207060" y="2872092"/>
        <a:ext cx="1867124" cy="1636643"/>
      </dsp:txXfrm>
    </dsp:sp>
    <dsp:sp modelId="{B746139E-4627-4CCC-9299-5653D77ED24D}">
      <dsp:nvSpPr>
        <dsp:cNvPr id="0" name=""/>
        <dsp:cNvSpPr/>
      </dsp:nvSpPr>
      <dsp:spPr>
        <a:xfrm>
          <a:off x="1721896" y="2101906"/>
          <a:ext cx="352287" cy="352287"/>
        </a:xfrm>
        <a:prstGeom prst="triangle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769F8C-5820-4CB5-B01D-69A648973D8F}">
      <dsp:nvSpPr>
        <dsp:cNvPr id="0" name=""/>
        <dsp:cNvSpPr/>
      </dsp:nvSpPr>
      <dsp:spPr>
        <a:xfrm rot="5400000">
          <a:off x="2700253" y="1704640"/>
          <a:ext cx="1242886" cy="2068135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F7A15A-3ED1-4A32-B700-36B8D6BBE441}">
      <dsp:nvSpPr>
        <dsp:cNvPr id="0" name=""/>
        <dsp:cNvSpPr/>
      </dsp:nvSpPr>
      <dsp:spPr>
        <a:xfrm>
          <a:off x="2448963" y="2338647"/>
          <a:ext cx="1954766" cy="1604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rtlCol="0" anchor="t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noProof="0" dirty="0"/>
            <a:t>Διερευνά ιστορίες για να καταλάβουμε την  ανθρώπινη συμπεριφορά</a:t>
          </a:r>
        </a:p>
      </dsp:txBody>
      <dsp:txXfrm>
        <a:off x="2448963" y="2338647"/>
        <a:ext cx="1954766" cy="1604483"/>
      </dsp:txXfrm>
    </dsp:sp>
    <dsp:sp modelId="{F6F2BEFC-1674-4E8D-98FF-DE4432BB887C}">
      <dsp:nvSpPr>
        <dsp:cNvPr id="0" name=""/>
        <dsp:cNvSpPr/>
      </dsp:nvSpPr>
      <dsp:spPr>
        <a:xfrm>
          <a:off x="4007621" y="1552381"/>
          <a:ext cx="352287" cy="352287"/>
        </a:xfrm>
        <a:prstGeom prst="triangle">
          <a:avLst>
            <a:gd name="adj" fmla="val 1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67CF4-39ED-4CC8-A27F-E45EA5D3AC44}">
      <dsp:nvSpPr>
        <dsp:cNvPr id="0" name=""/>
        <dsp:cNvSpPr/>
      </dsp:nvSpPr>
      <dsp:spPr>
        <a:xfrm rot="5400000">
          <a:off x="4985978" y="1139035"/>
          <a:ext cx="1242886" cy="2068135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124EB5-2136-46F3-B2F4-41A5196C24A0}">
      <dsp:nvSpPr>
        <dsp:cNvPr id="0" name=""/>
        <dsp:cNvSpPr/>
      </dsp:nvSpPr>
      <dsp:spPr>
        <a:xfrm>
          <a:off x="4778509" y="1756962"/>
          <a:ext cx="1867124" cy="16366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rtlCol="0" anchor="t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noProof="0" dirty="0"/>
            <a:t>Είναι </a:t>
          </a:r>
        </a:p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noProof="0" dirty="0"/>
            <a:t>συλλογική </a:t>
          </a:r>
          <a:r>
            <a:rPr lang="el-GR" sz="2800" kern="1200" noProof="0" dirty="0"/>
            <a:t>κοινωνική</a:t>
          </a:r>
          <a:r>
            <a:rPr lang="el-GR" sz="2400" kern="1200" noProof="0" dirty="0"/>
            <a:t> εμπειρία </a:t>
          </a:r>
        </a:p>
      </dsp:txBody>
      <dsp:txXfrm>
        <a:off x="4778509" y="1756962"/>
        <a:ext cx="1867124" cy="1636643"/>
      </dsp:txXfrm>
    </dsp:sp>
    <dsp:sp modelId="{D5E82CFA-3F05-41CB-A66C-3A904CCE06CE}">
      <dsp:nvSpPr>
        <dsp:cNvPr id="0" name=""/>
        <dsp:cNvSpPr/>
      </dsp:nvSpPr>
      <dsp:spPr>
        <a:xfrm>
          <a:off x="6293346" y="986777"/>
          <a:ext cx="352287" cy="352287"/>
        </a:xfrm>
        <a:prstGeom prst="triangle">
          <a:avLst>
            <a:gd name="adj" fmla="val 1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AFCDC-2041-4C37-BE64-7627BAA16382}">
      <dsp:nvSpPr>
        <dsp:cNvPr id="0" name=""/>
        <dsp:cNvSpPr/>
      </dsp:nvSpPr>
      <dsp:spPr>
        <a:xfrm rot="5400000">
          <a:off x="7271703" y="573430"/>
          <a:ext cx="1242886" cy="2068135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C6068B-131B-444D-AF53-A5A2A6DC9AE7}">
      <dsp:nvSpPr>
        <dsp:cNvPr id="0" name=""/>
        <dsp:cNvSpPr/>
      </dsp:nvSpPr>
      <dsp:spPr>
        <a:xfrm>
          <a:off x="7135054" y="1191357"/>
          <a:ext cx="1725484" cy="16366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rtlCol="0" anchor="t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noProof="0" dirty="0"/>
            <a:t>Μεταμορφώνει</a:t>
          </a:r>
          <a:r>
            <a:rPr lang="el-GR" sz="2400" kern="1200" baseline="0" noProof="0" dirty="0"/>
            <a:t> τον </a:t>
          </a:r>
          <a:r>
            <a:rPr lang="el-GR" sz="2800" kern="1200" baseline="0" noProof="0" dirty="0"/>
            <a:t>χώρο</a:t>
          </a:r>
          <a:r>
            <a:rPr lang="el-GR" sz="2400" kern="1200" baseline="0" noProof="0" dirty="0"/>
            <a:t> και τον χρόνο</a:t>
          </a:r>
        </a:p>
      </dsp:txBody>
      <dsp:txXfrm>
        <a:off x="7135054" y="1191357"/>
        <a:ext cx="1725484" cy="1636643"/>
      </dsp:txXfrm>
    </dsp:sp>
    <dsp:sp modelId="{F62C0D9F-BF11-4D63-A28B-80FA21343A28}">
      <dsp:nvSpPr>
        <dsp:cNvPr id="0" name=""/>
        <dsp:cNvSpPr/>
      </dsp:nvSpPr>
      <dsp:spPr>
        <a:xfrm>
          <a:off x="8579071" y="421172"/>
          <a:ext cx="352287" cy="352287"/>
        </a:xfrm>
        <a:prstGeom prst="triangle">
          <a:avLst>
            <a:gd name="adj" fmla="val 1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06DEFD-3E20-41CA-8CC7-585BE7A02A00}">
      <dsp:nvSpPr>
        <dsp:cNvPr id="0" name=""/>
        <dsp:cNvSpPr/>
      </dsp:nvSpPr>
      <dsp:spPr>
        <a:xfrm rot="5400000">
          <a:off x="9557427" y="7825"/>
          <a:ext cx="1242886" cy="2068135"/>
        </a:xfrm>
        <a:prstGeom prst="corner">
          <a:avLst>
            <a:gd name="adj1" fmla="val 16120"/>
            <a:gd name="adj2" fmla="val 161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1336A4-814F-45EF-B582-2466B0D2E2A7}">
      <dsp:nvSpPr>
        <dsp:cNvPr id="0" name=""/>
        <dsp:cNvSpPr/>
      </dsp:nvSpPr>
      <dsp:spPr>
        <a:xfrm>
          <a:off x="9349959" y="625752"/>
          <a:ext cx="1867124" cy="16366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rtlCol="0" anchor="t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2400" kern="1200" baseline="0" noProof="0" dirty="0"/>
            <a:t>Στηρίζεται σε θεατρικές </a:t>
          </a:r>
          <a:r>
            <a:rPr lang="el-GR" sz="2800" kern="1200" baseline="0" noProof="0" dirty="0"/>
            <a:t>τεχνικές</a:t>
          </a:r>
          <a:r>
            <a:rPr lang="el-GR" sz="2400" kern="1200" baseline="0" noProof="0" dirty="0"/>
            <a:t> και συμβάσεις  </a:t>
          </a:r>
          <a:endParaRPr lang="el-GR" sz="2400" kern="1200" noProof="0" dirty="0"/>
        </a:p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400" kern="1200" noProof="0" dirty="0"/>
        </a:p>
      </dsp:txBody>
      <dsp:txXfrm>
        <a:off x="9349959" y="625752"/>
        <a:ext cx="1867124" cy="16366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7468B-A7C3-402E-AEE6-420373B9103A}">
      <dsp:nvSpPr>
        <dsp:cNvPr id="0" name=""/>
        <dsp:cNvSpPr/>
      </dsp:nvSpPr>
      <dsp:spPr>
        <a:xfrm>
          <a:off x="0" y="2366"/>
          <a:ext cx="1073486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2B5B60-D438-440C-BD0F-4AABC43ECBA4}">
      <dsp:nvSpPr>
        <dsp:cNvPr id="0" name=""/>
        <dsp:cNvSpPr/>
      </dsp:nvSpPr>
      <dsp:spPr>
        <a:xfrm>
          <a:off x="0" y="2366"/>
          <a:ext cx="10734862" cy="807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/>
            <a:t>συναισθηματική συμμετοχή</a:t>
          </a:r>
          <a:endParaRPr lang="en-US" sz="2400" kern="1200"/>
        </a:p>
      </dsp:txBody>
      <dsp:txXfrm>
        <a:off x="0" y="2366"/>
        <a:ext cx="10734862" cy="807008"/>
      </dsp:txXfrm>
    </dsp:sp>
    <dsp:sp modelId="{51A024CA-4DE9-42C8-B91E-C4ECC6763639}">
      <dsp:nvSpPr>
        <dsp:cNvPr id="0" name=""/>
        <dsp:cNvSpPr/>
      </dsp:nvSpPr>
      <dsp:spPr>
        <a:xfrm>
          <a:off x="0" y="809374"/>
          <a:ext cx="1073486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048E86-BA4A-4486-8EE0-6F5476FE1BAD}">
      <dsp:nvSpPr>
        <dsp:cNvPr id="0" name=""/>
        <dsp:cNvSpPr/>
      </dsp:nvSpPr>
      <dsp:spPr>
        <a:xfrm>
          <a:off x="0" y="809374"/>
          <a:ext cx="10734862" cy="807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/>
            <a:t>έκπληξη </a:t>
          </a:r>
          <a:endParaRPr lang="en-US" sz="2400" kern="1200"/>
        </a:p>
      </dsp:txBody>
      <dsp:txXfrm>
        <a:off x="0" y="809374"/>
        <a:ext cx="10734862" cy="807008"/>
      </dsp:txXfrm>
    </dsp:sp>
    <dsp:sp modelId="{F2FB120A-2D32-4451-8D23-5582B0A43D59}">
      <dsp:nvSpPr>
        <dsp:cNvPr id="0" name=""/>
        <dsp:cNvSpPr/>
      </dsp:nvSpPr>
      <dsp:spPr>
        <a:xfrm>
          <a:off x="0" y="1616383"/>
          <a:ext cx="1073486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8FFE06-6CF8-4303-9E45-384A4325ACC4}">
      <dsp:nvSpPr>
        <dsp:cNvPr id="0" name=""/>
        <dsp:cNvSpPr/>
      </dsp:nvSpPr>
      <dsp:spPr>
        <a:xfrm>
          <a:off x="0" y="1616383"/>
          <a:ext cx="10734862" cy="807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/>
            <a:t>ένταση  </a:t>
          </a:r>
          <a:endParaRPr lang="en-US" sz="2400" kern="1200"/>
        </a:p>
      </dsp:txBody>
      <dsp:txXfrm>
        <a:off x="0" y="1616383"/>
        <a:ext cx="10734862" cy="807008"/>
      </dsp:txXfrm>
    </dsp:sp>
    <dsp:sp modelId="{64436D27-5A3D-48FE-9138-E79CCD37BAF3}">
      <dsp:nvSpPr>
        <dsp:cNvPr id="0" name=""/>
        <dsp:cNvSpPr/>
      </dsp:nvSpPr>
      <dsp:spPr>
        <a:xfrm>
          <a:off x="0" y="2423391"/>
          <a:ext cx="1073486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F62678-406D-4D19-8A61-4A4EDDCFFA68}">
      <dsp:nvSpPr>
        <dsp:cNvPr id="0" name=""/>
        <dsp:cNvSpPr/>
      </dsp:nvSpPr>
      <dsp:spPr>
        <a:xfrm>
          <a:off x="0" y="2423391"/>
          <a:ext cx="10734862" cy="807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/>
            <a:t>αντίθεση μεταξύ μια σκηνής και μιας άλλης</a:t>
          </a:r>
          <a:endParaRPr lang="en-US" sz="2400" kern="1200"/>
        </a:p>
      </dsp:txBody>
      <dsp:txXfrm>
        <a:off x="0" y="2423391"/>
        <a:ext cx="10734862" cy="807008"/>
      </dsp:txXfrm>
    </dsp:sp>
    <dsp:sp modelId="{C30FBDAD-982A-47FF-B3E2-C280BF79C1E1}">
      <dsp:nvSpPr>
        <dsp:cNvPr id="0" name=""/>
        <dsp:cNvSpPr/>
      </dsp:nvSpPr>
      <dsp:spPr>
        <a:xfrm>
          <a:off x="0" y="3230399"/>
          <a:ext cx="1073486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DA8E7A-2DD5-498D-93D4-8436AFE597E0}">
      <dsp:nvSpPr>
        <dsp:cNvPr id="0" name=""/>
        <dsp:cNvSpPr/>
      </dsp:nvSpPr>
      <dsp:spPr>
        <a:xfrm>
          <a:off x="0" y="3230399"/>
          <a:ext cx="10734862" cy="807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 dirty="0"/>
            <a:t>Να μας κρατήσει την προσοχή (αλλιώς δεν θα ενδιαφερόμαστε )</a:t>
          </a:r>
          <a:endParaRPr lang="en-US" sz="2400" b="1" kern="1200" dirty="0"/>
        </a:p>
      </dsp:txBody>
      <dsp:txXfrm>
        <a:off x="0" y="3230399"/>
        <a:ext cx="10734862" cy="807008"/>
      </dsp:txXfrm>
    </dsp:sp>
    <dsp:sp modelId="{E27720DD-8195-4603-AB60-A053F733F045}">
      <dsp:nvSpPr>
        <dsp:cNvPr id="0" name=""/>
        <dsp:cNvSpPr/>
      </dsp:nvSpPr>
      <dsp:spPr>
        <a:xfrm>
          <a:off x="0" y="4037408"/>
          <a:ext cx="1073486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E34AEC-7E76-471C-A8AB-BD6F8355F40B}">
      <dsp:nvSpPr>
        <dsp:cNvPr id="0" name=""/>
        <dsp:cNvSpPr/>
      </dsp:nvSpPr>
      <dsp:spPr>
        <a:xfrm>
          <a:off x="0" y="4037408"/>
          <a:ext cx="10734862" cy="807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/>
            <a:t>Το ίδιο ισχύει και για την θεατροπαιδαγωγική διαδικασία στην τάξη, στο σχολείο  </a:t>
          </a:r>
          <a:endParaRPr lang="en-US" sz="2400" kern="1200"/>
        </a:p>
      </dsp:txBody>
      <dsp:txXfrm>
        <a:off x="0" y="4037408"/>
        <a:ext cx="10734862" cy="8070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EC6FCC-118A-4126-B32A-4EFDBED82E8A}">
      <dsp:nvSpPr>
        <dsp:cNvPr id="0" name=""/>
        <dsp:cNvSpPr/>
      </dsp:nvSpPr>
      <dsp:spPr>
        <a:xfrm>
          <a:off x="-503232" y="188115"/>
          <a:ext cx="10163922" cy="32833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32CDA8F-BB7A-42EA-AA74-49ED5791AD54}">
      <dsp:nvSpPr>
        <dsp:cNvPr id="0" name=""/>
        <dsp:cNvSpPr/>
      </dsp:nvSpPr>
      <dsp:spPr>
        <a:xfrm>
          <a:off x="0" y="666186"/>
          <a:ext cx="10163922" cy="32833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8700000"/>
          </a:lightRig>
        </a:scene3d>
        <a:sp3d contourW="12700" prstMaterial="dkEdge">
          <a:bevelT w="0" h="0" prst="relaxedInset"/>
          <a:contourClr>
            <a:schemeClr val="lt1">
              <a:alpha val="90000"/>
              <a:hueOff val="0"/>
              <a:satOff val="0"/>
              <a:lumOff val="0"/>
              <a:alphaOff val="0"/>
              <a:shade val="65000"/>
              <a:satMod val="15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3100" kern="1200" dirty="0"/>
            <a:t>“</a:t>
          </a:r>
          <a:r>
            <a:rPr lang="el-GR" sz="3100" kern="1200" dirty="0"/>
            <a:t>Η ανατρεπτική δυνατότητα του Θεάτρου βρίσκεται στη διαλεκτική επίδραση ανάμεσα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3100" kern="1200" dirty="0"/>
            <a:t> </a:t>
          </a:r>
          <a:r>
            <a:rPr lang="el-GR" sz="3100" b="1" kern="1200" dirty="0"/>
            <a:t>στην βιωματική εμπειρία </a:t>
          </a:r>
          <a:r>
            <a:rPr lang="el-GR" sz="3100" kern="1200" dirty="0"/>
            <a:t>και στη </a:t>
          </a:r>
          <a:r>
            <a:rPr lang="el-GR" sz="3100" b="1" kern="1200" dirty="0"/>
            <a:t>δημιουργική φαντασία</a:t>
          </a:r>
          <a:r>
            <a:rPr lang="en-US" sz="3100" kern="1200" dirty="0"/>
            <a:t>”</a:t>
          </a:r>
          <a:r>
            <a:rPr lang="en-US" sz="3100" i="1" kern="1200" dirty="0"/>
            <a:t> </a:t>
          </a:r>
          <a:endParaRPr lang="el-GR" sz="3100" i="1" kern="1200" dirty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3100" i="1" kern="1200" dirty="0" err="1"/>
            <a:t>Pammenter</a:t>
          </a:r>
          <a:r>
            <a:rPr lang="en-US" sz="3100" i="1" kern="1200" dirty="0"/>
            <a:t>,  </a:t>
          </a:r>
          <a:r>
            <a:rPr lang="en-US" sz="3100" i="1" kern="1200" dirty="0" err="1"/>
            <a:t>Prentki</a:t>
          </a:r>
          <a:r>
            <a:rPr lang="el-GR" sz="3100" i="1" kern="1200" dirty="0"/>
            <a:t> (2012, 74)</a:t>
          </a:r>
          <a:endParaRPr lang="en-US" sz="3100" kern="1200" dirty="0"/>
        </a:p>
        <a:p>
          <a:pPr marL="0"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100" kern="1200" dirty="0"/>
            <a:t> </a:t>
          </a:r>
          <a:endParaRPr lang="en-US" sz="3100" kern="1200" dirty="0"/>
        </a:p>
      </dsp:txBody>
      <dsp:txXfrm>
        <a:off x="96167" y="762353"/>
        <a:ext cx="9971588" cy="30910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331D1D-18DE-4EAD-9C54-93FA419D57E6}">
      <dsp:nvSpPr>
        <dsp:cNvPr id="0" name=""/>
        <dsp:cNvSpPr/>
      </dsp:nvSpPr>
      <dsp:spPr>
        <a:xfrm>
          <a:off x="0" y="1038811"/>
          <a:ext cx="3032616" cy="1925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F02D14-57D2-4E52-BB44-63E3E761DEEA}">
      <dsp:nvSpPr>
        <dsp:cNvPr id="0" name=""/>
        <dsp:cNvSpPr/>
      </dsp:nvSpPr>
      <dsp:spPr>
        <a:xfrm>
          <a:off x="336957" y="1358920"/>
          <a:ext cx="3032616" cy="19257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 dirty="0"/>
            <a:t>Ενσωματώνει τις σύγχρονες παιδαγωγικές μεθόδους </a:t>
          </a:r>
          <a:endParaRPr lang="en-US" sz="2300" kern="1200" dirty="0"/>
        </a:p>
      </dsp:txBody>
      <dsp:txXfrm>
        <a:off x="393359" y="1415322"/>
        <a:ext cx="2919812" cy="1812907"/>
      </dsp:txXfrm>
    </dsp:sp>
    <dsp:sp modelId="{A6014BA2-8167-4865-9254-890FBDCE9C5E}">
      <dsp:nvSpPr>
        <dsp:cNvPr id="0" name=""/>
        <dsp:cNvSpPr/>
      </dsp:nvSpPr>
      <dsp:spPr>
        <a:xfrm>
          <a:off x="3706530" y="1038811"/>
          <a:ext cx="3032616" cy="1925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1DCD24-5578-4CBD-B6FE-123D87902832}">
      <dsp:nvSpPr>
        <dsp:cNvPr id="0" name=""/>
        <dsp:cNvSpPr/>
      </dsp:nvSpPr>
      <dsp:spPr>
        <a:xfrm>
          <a:off x="4043488" y="1358920"/>
          <a:ext cx="3032616" cy="19257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 dirty="0"/>
            <a:t>Εστιάζει σε διαφορετικές εφαρμογές και στοχεύσεις  της εκπαίδευσης </a:t>
          </a:r>
          <a:endParaRPr lang="en-US" sz="2300" kern="1200" dirty="0"/>
        </a:p>
      </dsp:txBody>
      <dsp:txXfrm>
        <a:off x="4099890" y="1415322"/>
        <a:ext cx="2919812" cy="1812907"/>
      </dsp:txXfrm>
    </dsp:sp>
    <dsp:sp modelId="{99654F88-99D1-41D8-AC3F-517A7082CCE7}">
      <dsp:nvSpPr>
        <dsp:cNvPr id="0" name=""/>
        <dsp:cNvSpPr/>
      </dsp:nvSpPr>
      <dsp:spPr>
        <a:xfrm>
          <a:off x="7413061" y="1038811"/>
          <a:ext cx="3032616" cy="1925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E5284-9E44-461A-A59A-531F69F0FEB4}">
      <dsp:nvSpPr>
        <dsp:cNvPr id="0" name=""/>
        <dsp:cNvSpPr/>
      </dsp:nvSpPr>
      <dsp:spPr>
        <a:xfrm>
          <a:off x="7750018" y="1358920"/>
          <a:ext cx="3032616" cy="19257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Εστιάζει στο θεατρικό φαινόμενο </a:t>
          </a:r>
          <a:endParaRPr lang="en-US" sz="2300" kern="1200"/>
        </a:p>
      </dsp:txBody>
      <dsp:txXfrm>
        <a:off x="7806420" y="1415322"/>
        <a:ext cx="2919812" cy="181290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410408-E156-42BD-81BE-A949A5029B11}">
      <dsp:nvSpPr>
        <dsp:cNvPr id="0" name=""/>
        <dsp:cNvSpPr/>
      </dsp:nvSpPr>
      <dsp:spPr>
        <a:xfrm>
          <a:off x="0" y="1320758"/>
          <a:ext cx="3371077" cy="21406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B9CDBF-A749-40D1-9798-6FE260162C53}">
      <dsp:nvSpPr>
        <dsp:cNvPr id="0" name=""/>
        <dsp:cNvSpPr/>
      </dsp:nvSpPr>
      <dsp:spPr>
        <a:xfrm>
          <a:off x="374564" y="1676594"/>
          <a:ext cx="3371077" cy="21406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b="1" kern="1200" dirty="0"/>
            <a:t>μορφή πολιτισμικής ανταλλαγής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b="1" kern="1200" dirty="0"/>
            <a:t>(αξίες, συνήθειες, ταυτότητα </a:t>
          </a:r>
          <a:r>
            <a:rPr lang="el-GR" sz="2300" b="1" kern="1200" dirty="0" err="1"/>
            <a:t>κ.ά</a:t>
          </a:r>
          <a:r>
            <a:rPr lang="el-GR" sz="2300" b="1" kern="1200" dirty="0"/>
            <a:t>) </a:t>
          </a:r>
          <a:endParaRPr lang="en-US" sz="2300" kern="1200" dirty="0"/>
        </a:p>
      </dsp:txBody>
      <dsp:txXfrm>
        <a:off x="437261" y="1739291"/>
        <a:ext cx="3245683" cy="2015240"/>
      </dsp:txXfrm>
    </dsp:sp>
    <dsp:sp modelId="{DBC84145-F660-4FF8-8649-0C1CFD15E31A}">
      <dsp:nvSpPr>
        <dsp:cNvPr id="0" name=""/>
        <dsp:cNvSpPr/>
      </dsp:nvSpPr>
      <dsp:spPr>
        <a:xfrm>
          <a:off x="4120205" y="1320758"/>
          <a:ext cx="3371077" cy="21406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7E03DC-355B-47B3-861F-F71A20535AC9}">
      <dsp:nvSpPr>
        <dsp:cNvPr id="0" name=""/>
        <dsp:cNvSpPr/>
      </dsp:nvSpPr>
      <dsp:spPr>
        <a:xfrm>
          <a:off x="4494769" y="1676594"/>
          <a:ext cx="3371077" cy="21406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b="1" kern="1200" dirty="0"/>
            <a:t>μέσο να διερευνήσουμε την ανθρώπινη φύση και εμπειρία</a:t>
          </a:r>
          <a:endParaRPr lang="en-US" sz="2300" kern="1200" dirty="0"/>
        </a:p>
      </dsp:txBody>
      <dsp:txXfrm>
        <a:off x="4557466" y="1739291"/>
        <a:ext cx="3245683" cy="2015240"/>
      </dsp:txXfrm>
    </dsp:sp>
    <dsp:sp modelId="{DD50E454-48B3-4A3B-90D9-68FAE8B8863C}">
      <dsp:nvSpPr>
        <dsp:cNvPr id="0" name=""/>
        <dsp:cNvSpPr/>
      </dsp:nvSpPr>
      <dsp:spPr>
        <a:xfrm>
          <a:off x="8240411" y="1320758"/>
          <a:ext cx="3371077" cy="21406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8F3201-7A5C-4F1A-93D2-B998976AA047}">
      <dsp:nvSpPr>
        <dsp:cNvPr id="0" name=""/>
        <dsp:cNvSpPr/>
      </dsp:nvSpPr>
      <dsp:spPr>
        <a:xfrm>
          <a:off x="8614975" y="1676594"/>
          <a:ext cx="3371077" cy="21406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b="1" kern="1200" dirty="0"/>
            <a:t>Συμμετοχή παιδιών με ανάληψη ρόλων,  οπότε υιοθετούν διαφορετικές οπτικές γωνίες σε μια «πραγματική» εμπειρία </a:t>
          </a:r>
          <a:endParaRPr lang="en-US" sz="2300" kern="1200" dirty="0"/>
        </a:p>
      </dsp:txBody>
      <dsp:txXfrm>
        <a:off x="8677672" y="1739291"/>
        <a:ext cx="3245683" cy="20152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978430-DA0F-4F6C-8A4C-E01EF40D9FCB}">
      <dsp:nvSpPr>
        <dsp:cNvPr id="0" name=""/>
        <dsp:cNvSpPr/>
      </dsp:nvSpPr>
      <dsp:spPr>
        <a:xfrm>
          <a:off x="0" y="81674"/>
          <a:ext cx="5486400" cy="2175468"/>
        </a:xfrm>
        <a:prstGeom prst="roundRect">
          <a:avLst/>
        </a:prstGeom>
        <a:noFill/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b="1" kern="12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Προκαλεί</a:t>
          </a:r>
          <a:r>
            <a:rPr lang="en-GB" sz="2800" b="1" kern="12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l-GR" sz="2800" b="1" kern="12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την </a:t>
          </a:r>
          <a:r>
            <a:rPr lang="el-GR" sz="2800" b="1" kern="1200" dirty="0" err="1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ψυχοσυναισθηματική</a:t>
          </a:r>
          <a:r>
            <a:rPr lang="el-GR" sz="2800" b="1" kern="12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ανταπόκριση σε φανταστικές καταστάσεις</a:t>
          </a:r>
          <a:endParaRPr lang="en-US" sz="2800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06198" y="187872"/>
        <a:ext cx="5274004" cy="1963072"/>
      </dsp:txXfrm>
    </dsp:sp>
    <dsp:sp modelId="{4851637F-A2CA-42E8-AA15-060BD9DE709B}">
      <dsp:nvSpPr>
        <dsp:cNvPr id="0" name=""/>
        <dsp:cNvSpPr/>
      </dsp:nvSpPr>
      <dsp:spPr>
        <a:xfrm>
          <a:off x="0" y="2329143"/>
          <a:ext cx="5486400" cy="2175468"/>
        </a:xfrm>
        <a:prstGeom prst="roundRect">
          <a:avLst/>
        </a:prstGeom>
        <a:noFill/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b="1" kern="1200" dirty="0">
              <a:solidFill>
                <a:srgbClr val="00B050"/>
              </a:solidFill>
            </a:rPr>
            <a:t>Τα παιδιά δημιουργούν νέους κόσμους και  δίνουν νέες λύσεις σε προβλήματα, ανακαλύπτουν  νέους τρόπους να καταλάβουν τον κόσμο που ζουν </a:t>
          </a:r>
          <a:endParaRPr lang="en-US" sz="2500" kern="1200" dirty="0">
            <a:solidFill>
              <a:srgbClr val="00B050"/>
            </a:solidFill>
          </a:endParaRPr>
        </a:p>
      </dsp:txBody>
      <dsp:txXfrm>
        <a:off x="106198" y="2435341"/>
        <a:ext cx="5274004" cy="196307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768EA9-6501-402B-B67B-1494B07D96EF}">
      <dsp:nvSpPr>
        <dsp:cNvPr id="0" name=""/>
        <dsp:cNvSpPr/>
      </dsp:nvSpPr>
      <dsp:spPr>
        <a:xfrm>
          <a:off x="0" y="0"/>
          <a:ext cx="8709945" cy="172621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 dirty="0"/>
            <a:t>Να έχουμε ενεργητική -προσωπική συμμετοχή των μαθητών/τριών σε μια σειρά ρόλων και επικοινωνιακών συνθηκών</a:t>
          </a:r>
          <a:endParaRPr lang="en-US" sz="2900" kern="1200" dirty="0"/>
        </a:p>
      </dsp:txBody>
      <dsp:txXfrm>
        <a:off x="50559" y="50559"/>
        <a:ext cx="6925767" cy="1625097"/>
      </dsp:txXfrm>
    </dsp:sp>
    <dsp:sp modelId="{AACA1B4A-7306-4CBC-9EB5-0C7DEB39309A}">
      <dsp:nvSpPr>
        <dsp:cNvPr id="0" name=""/>
        <dsp:cNvSpPr/>
      </dsp:nvSpPr>
      <dsp:spPr>
        <a:xfrm>
          <a:off x="1537049" y="2109819"/>
          <a:ext cx="8709945" cy="1726215"/>
        </a:xfrm>
        <a:prstGeom prst="roundRect">
          <a:avLst>
            <a:gd name="adj" fmla="val 10000"/>
          </a:avLst>
        </a:prstGeom>
        <a:solidFill>
          <a:schemeClr val="accent2">
            <a:hueOff val="3240090"/>
            <a:satOff val="451"/>
            <a:lumOff val="39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/>
            <a:t>συμβάλλουν ουσιαστικά και άμεσα στη συναισθηματική τους ανάπτυξη και νοημοσύνη</a:t>
          </a:r>
          <a:endParaRPr lang="en-US" sz="2900" kern="1200"/>
        </a:p>
      </dsp:txBody>
      <dsp:txXfrm>
        <a:off x="1587608" y="2160378"/>
        <a:ext cx="5949738" cy="1625097"/>
      </dsp:txXfrm>
    </dsp:sp>
    <dsp:sp modelId="{D6AF2B9A-8156-411B-90BF-7A94A40A8AF6}">
      <dsp:nvSpPr>
        <dsp:cNvPr id="0" name=""/>
        <dsp:cNvSpPr/>
      </dsp:nvSpPr>
      <dsp:spPr>
        <a:xfrm>
          <a:off x="3027748" y="1693962"/>
          <a:ext cx="1010902" cy="807767"/>
        </a:xfrm>
        <a:prstGeom prst="downArrow">
          <a:avLst>
            <a:gd name="adj1" fmla="val 55000"/>
            <a:gd name="adj2" fmla="val 45000"/>
          </a:avLst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dirty="0"/>
            <a:t>που</a:t>
          </a:r>
          <a:endParaRPr lang="en-US" sz="2400" kern="1200" dirty="0"/>
        </a:p>
      </dsp:txBody>
      <dsp:txXfrm>
        <a:off x="3255201" y="1693962"/>
        <a:ext cx="555996" cy="60784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E83FEA-9E70-4D31-80E8-8ACC0FF0BA01}">
      <dsp:nvSpPr>
        <dsp:cNvPr id="0" name=""/>
        <dsp:cNvSpPr/>
      </dsp:nvSpPr>
      <dsp:spPr>
        <a:xfrm>
          <a:off x="408278" y="2459"/>
          <a:ext cx="2947011" cy="17682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/>
            <a:t>Σωμ</a:t>
          </a:r>
          <a:r>
            <a:rPr lang="en-US" sz="2400" b="1" kern="1200" dirty="0"/>
            <a:t>ατικό –χώρος, χρόνος, άνθρωποι, χαρακτήρες, </a:t>
          </a:r>
          <a:endParaRPr lang="en-US" sz="2400" kern="1200" dirty="0"/>
        </a:p>
      </dsp:txBody>
      <dsp:txXfrm>
        <a:off x="408278" y="2459"/>
        <a:ext cx="2947011" cy="1768207"/>
      </dsp:txXfrm>
    </dsp:sp>
    <dsp:sp modelId="{78708F93-5928-4E36-AD41-B4DEB31A6046}">
      <dsp:nvSpPr>
        <dsp:cNvPr id="0" name=""/>
        <dsp:cNvSpPr/>
      </dsp:nvSpPr>
      <dsp:spPr>
        <a:xfrm>
          <a:off x="3649991" y="2459"/>
          <a:ext cx="2947011" cy="1768207"/>
        </a:xfrm>
        <a:prstGeom prst="rect">
          <a:avLst/>
        </a:prstGeom>
        <a:solidFill>
          <a:schemeClr val="accent2">
            <a:hueOff val="648018"/>
            <a:satOff val="90"/>
            <a:lumOff val="7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Αισθητικό- </a:t>
          </a:r>
          <a:r>
            <a:rPr lang="en-US" sz="2400" b="1" kern="1200" dirty="0" err="1"/>
            <a:t>τρό</a:t>
          </a:r>
          <a:r>
            <a:rPr lang="en-US" sz="2400" b="1" kern="1200" dirty="0"/>
            <a:t>ποι δουλειάς, τεχνικές και πώς τις εφαρμόζουμε </a:t>
          </a:r>
          <a:endParaRPr lang="en-US" sz="2400" kern="1200" dirty="0"/>
        </a:p>
      </dsp:txBody>
      <dsp:txXfrm>
        <a:off x="3649991" y="2459"/>
        <a:ext cx="2947011" cy="1768207"/>
      </dsp:txXfrm>
    </dsp:sp>
    <dsp:sp modelId="{42317F02-83DD-42BD-A82D-7616B415F1F4}">
      <dsp:nvSpPr>
        <dsp:cNvPr id="0" name=""/>
        <dsp:cNvSpPr/>
      </dsp:nvSpPr>
      <dsp:spPr>
        <a:xfrm>
          <a:off x="6891704" y="2459"/>
          <a:ext cx="2947011" cy="1768207"/>
        </a:xfrm>
        <a:prstGeom prst="rect">
          <a:avLst/>
        </a:prstGeom>
        <a:solidFill>
          <a:schemeClr val="accent2">
            <a:hueOff val="1296036"/>
            <a:satOff val="180"/>
            <a:lumOff val="15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/>
            <a:t>Συν</a:t>
          </a:r>
          <a:r>
            <a:rPr lang="en-US" sz="2400" b="1" kern="1200" dirty="0"/>
            <a:t>αισθηματικό- ατμόσφαιρα, συναισθήματα </a:t>
          </a:r>
          <a:endParaRPr lang="en-US" sz="2400" kern="1200" dirty="0"/>
        </a:p>
      </dsp:txBody>
      <dsp:txXfrm>
        <a:off x="6891704" y="2459"/>
        <a:ext cx="2947011" cy="1768207"/>
      </dsp:txXfrm>
    </dsp:sp>
    <dsp:sp modelId="{F09CEC73-D616-4071-8810-AC923EDFA4FF}">
      <dsp:nvSpPr>
        <dsp:cNvPr id="0" name=""/>
        <dsp:cNvSpPr/>
      </dsp:nvSpPr>
      <dsp:spPr>
        <a:xfrm>
          <a:off x="408278" y="2065368"/>
          <a:ext cx="2947011" cy="1768207"/>
        </a:xfrm>
        <a:prstGeom prst="rect">
          <a:avLst/>
        </a:prstGeom>
        <a:solidFill>
          <a:schemeClr val="accent2">
            <a:hueOff val="1944054"/>
            <a:satOff val="271"/>
            <a:lumOff val="23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Μα</a:t>
          </a:r>
          <a:r>
            <a:rPr lang="en-US" sz="2400" b="1" kern="1200" dirty="0" err="1"/>
            <a:t>θησι</a:t>
          </a:r>
          <a:r>
            <a:rPr lang="en-US" sz="2400" b="1" kern="1200" dirty="0"/>
            <a:t>ακό – ερωτήματα ανάλογα με τα θέματα που παρουσιάζουμε</a:t>
          </a:r>
          <a:endParaRPr lang="en-US" sz="2400" kern="1200" dirty="0"/>
        </a:p>
      </dsp:txBody>
      <dsp:txXfrm>
        <a:off x="408278" y="2065368"/>
        <a:ext cx="2947011" cy="1768207"/>
      </dsp:txXfrm>
    </dsp:sp>
    <dsp:sp modelId="{21FEE9AF-527C-4FD1-B03E-986361D3C994}">
      <dsp:nvSpPr>
        <dsp:cNvPr id="0" name=""/>
        <dsp:cNvSpPr/>
      </dsp:nvSpPr>
      <dsp:spPr>
        <a:xfrm>
          <a:off x="3649991" y="2065368"/>
          <a:ext cx="2947011" cy="1768207"/>
        </a:xfrm>
        <a:prstGeom prst="rect">
          <a:avLst/>
        </a:prstGeom>
        <a:solidFill>
          <a:schemeClr val="accent2">
            <a:hueOff val="2592072"/>
            <a:satOff val="361"/>
            <a:lumOff val="3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800" b="0" i="1" kern="1200" dirty="0">
            <a:solidFill>
              <a:schemeClr val="tx1"/>
            </a:solidFill>
          </a:endParaRPr>
        </a:p>
        <a:p>
          <a:pPr marL="0"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i="1" kern="1200" dirty="0">
              <a:solidFill>
                <a:schemeClr val="tx1"/>
              </a:solidFill>
            </a:rPr>
            <a:t>Απαραίτητο στοιχείο</a:t>
          </a:r>
        </a:p>
        <a:p>
          <a:pPr marL="0" marR="0" lvl="0" indent="0" algn="ctr" defTabSz="914400" eaLnBrk="1" fontAlgn="auto" latinLnBrk="0" hangingPunct="1">
            <a:lnSpc>
              <a:spcPct val="9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b="1" i="1" kern="1200" dirty="0"/>
            <a:t>να έχουμε διαμορφώσει και να διατηρήσουμε    ασφαλές περιβάλλον </a:t>
          </a:r>
          <a:endParaRPr lang="en-US" sz="2400" kern="1200" dirty="0"/>
        </a:p>
        <a:p>
          <a:pPr marL="0"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1" kern="1200" dirty="0"/>
            <a:t>                   </a:t>
          </a:r>
          <a:endParaRPr lang="en-US" sz="1800" kern="1200" dirty="0"/>
        </a:p>
      </dsp:txBody>
      <dsp:txXfrm>
        <a:off x="3649991" y="2065368"/>
        <a:ext cx="2947011" cy="1768207"/>
      </dsp:txXfrm>
    </dsp:sp>
    <dsp:sp modelId="{F6F4B301-CFE6-44A0-B699-2307ECB650CB}">
      <dsp:nvSpPr>
        <dsp:cNvPr id="0" name=""/>
        <dsp:cNvSpPr/>
      </dsp:nvSpPr>
      <dsp:spPr>
        <a:xfrm>
          <a:off x="6891704" y="2065368"/>
          <a:ext cx="2947011" cy="1768207"/>
        </a:xfrm>
        <a:prstGeom prst="rect">
          <a:avLst/>
        </a:prstGeom>
        <a:solidFill>
          <a:schemeClr val="accent2">
            <a:hueOff val="3240090"/>
            <a:satOff val="451"/>
            <a:lumOff val="39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891704" y="2065368"/>
        <a:ext cx="2947011" cy="176820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C3995F-DF73-45A4-BFDB-A2F8316C7C46}">
      <dsp:nvSpPr>
        <dsp:cNvPr id="0" name=""/>
        <dsp:cNvSpPr/>
      </dsp:nvSpPr>
      <dsp:spPr>
        <a:xfrm>
          <a:off x="0" y="1990"/>
          <a:ext cx="1024699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6FD5588-8EDB-4E67-BF61-698778A6FC90}">
      <dsp:nvSpPr>
        <dsp:cNvPr id="0" name=""/>
        <dsp:cNvSpPr/>
      </dsp:nvSpPr>
      <dsp:spPr>
        <a:xfrm>
          <a:off x="0" y="1990"/>
          <a:ext cx="10246995" cy="678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100" b="1" i="1" kern="1200" dirty="0">
              <a:solidFill>
                <a:schemeClr val="accent2"/>
              </a:solidFill>
            </a:rPr>
            <a:t>ως πλαίσιο διερεύνησης της μάθησης και της γνώσης </a:t>
          </a:r>
          <a:endParaRPr lang="en-US" sz="3100" i="1" kern="1200" dirty="0">
            <a:solidFill>
              <a:schemeClr val="accent2"/>
            </a:solidFill>
          </a:endParaRPr>
        </a:p>
      </dsp:txBody>
      <dsp:txXfrm>
        <a:off x="0" y="1990"/>
        <a:ext cx="10246995" cy="678744"/>
      </dsp:txXfrm>
    </dsp:sp>
    <dsp:sp modelId="{00AB3660-752C-4FA7-B5F6-3DA13B293E4C}">
      <dsp:nvSpPr>
        <dsp:cNvPr id="0" name=""/>
        <dsp:cNvSpPr/>
      </dsp:nvSpPr>
      <dsp:spPr>
        <a:xfrm>
          <a:off x="0" y="680734"/>
          <a:ext cx="1024699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7F84875-B9B8-4156-B75D-B416CF3D693F}">
      <dsp:nvSpPr>
        <dsp:cNvPr id="0" name=""/>
        <dsp:cNvSpPr/>
      </dsp:nvSpPr>
      <dsp:spPr>
        <a:xfrm>
          <a:off x="0" y="680734"/>
          <a:ext cx="10246995" cy="678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100" b="1" kern="1200" dirty="0"/>
            <a:t>Πολυφωνική</a:t>
          </a:r>
          <a:r>
            <a:rPr lang="en-GB" sz="3100" b="1" kern="1200" dirty="0"/>
            <a:t>-</a:t>
          </a:r>
          <a:r>
            <a:rPr lang="el-GR" sz="3100" b="1" kern="1200" dirty="0" err="1"/>
            <a:t>πολυτροπική</a:t>
          </a:r>
          <a:r>
            <a:rPr lang="el-GR" sz="3100" b="1" kern="1200" dirty="0"/>
            <a:t>  μάθηση</a:t>
          </a:r>
          <a:endParaRPr lang="en-US" sz="3100" kern="1200" dirty="0"/>
        </a:p>
      </dsp:txBody>
      <dsp:txXfrm>
        <a:off x="0" y="680734"/>
        <a:ext cx="10246995" cy="678744"/>
      </dsp:txXfrm>
    </dsp:sp>
    <dsp:sp modelId="{7A44CE73-4804-4D78-87A4-0A1F6ED34200}">
      <dsp:nvSpPr>
        <dsp:cNvPr id="0" name=""/>
        <dsp:cNvSpPr/>
      </dsp:nvSpPr>
      <dsp:spPr>
        <a:xfrm>
          <a:off x="0" y="1359478"/>
          <a:ext cx="1024699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FB82984-FE3D-4D18-886D-C12F31A7A8C2}">
      <dsp:nvSpPr>
        <dsp:cNvPr id="0" name=""/>
        <dsp:cNvSpPr/>
      </dsp:nvSpPr>
      <dsp:spPr>
        <a:xfrm>
          <a:off x="0" y="1359478"/>
          <a:ext cx="10246995" cy="678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100" b="1" kern="1200"/>
            <a:t>Ολιστική</a:t>
          </a:r>
          <a:endParaRPr lang="en-US" sz="3100" kern="1200"/>
        </a:p>
      </dsp:txBody>
      <dsp:txXfrm>
        <a:off x="0" y="1359478"/>
        <a:ext cx="10246995" cy="678744"/>
      </dsp:txXfrm>
    </dsp:sp>
    <dsp:sp modelId="{1621E72D-E08F-417A-ABFB-8DDAF5D870DE}">
      <dsp:nvSpPr>
        <dsp:cNvPr id="0" name=""/>
        <dsp:cNvSpPr/>
      </dsp:nvSpPr>
      <dsp:spPr>
        <a:xfrm>
          <a:off x="0" y="2038223"/>
          <a:ext cx="1024699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E5E2008-8718-4BF6-9DE2-D7B3103A5404}">
      <dsp:nvSpPr>
        <dsp:cNvPr id="0" name=""/>
        <dsp:cNvSpPr/>
      </dsp:nvSpPr>
      <dsp:spPr>
        <a:xfrm>
          <a:off x="0" y="2038223"/>
          <a:ext cx="10246995" cy="678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100" b="1" kern="1200" dirty="0"/>
            <a:t>Διαισθητική</a:t>
          </a:r>
          <a:endParaRPr lang="en-US" sz="3100" kern="1200" dirty="0"/>
        </a:p>
      </dsp:txBody>
      <dsp:txXfrm>
        <a:off x="0" y="2038223"/>
        <a:ext cx="10246995" cy="678744"/>
      </dsp:txXfrm>
    </dsp:sp>
    <dsp:sp modelId="{B3D59F44-76A2-4D8D-A99D-31FF3D260CD2}">
      <dsp:nvSpPr>
        <dsp:cNvPr id="0" name=""/>
        <dsp:cNvSpPr/>
      </dsp:nvSpPr>
      <dsp:spPr>
        <a:xfrm>
          <a:off x="0" y="2716967"/>
          <a:ext cx="1024699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3D621FA-E7F8-46A9-AD50-8DDEB5BE10B0}">
      <dsp:nvSpPr>
        <dsp:cNvPr id="0" name=""/>
        <dsp:cNvSpPr/>
      </dsp:nvSpPr>
      <dsp:spPr>
        <a:xfrm>
          <a:off x="0" y="2716967"/>
          <a:ext cx="10246995" cy="678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100" b="1" kern="1200" dirty="0"/>
            <a:t>Διερευνητική</a:t>
          </a:r>
          <a:endParaRPr lang="en-US" sz="3100" kern="1200" dirty="0"/>
        </a:p>
      </dsp:txBody>
      <dsp:txXfrm>
        <a:off x="0" y="2716967"/>
        <a:ext cx="10246995" cy="678744"/>
      </dsp:txXfrm>
    </dsp:sp>
    <dsp:sp modelId="{9E991F30-A9D3-490C-9238-3E318141EFEC}">
      <dsp:nvSpPr>
        <dsp:cNvPr id="0" name=""/>
        <dsp:cNvSpPr/>
      </dsp:nvSpPr>
      <dsp:spPr>
        <a:xfrm>
          <a:off x="0" y="3395711"/>
          <a:ext cx="1024699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06A7961-DC75-4AD5-8987-5DFF8E3E11F2}">
      <dsp:nvSpPr>
        <dsp:cNvPr id="0" name=""/>
        <dsp:cNvSpPr/>
      </dsp:nvSpPr>
      <dsp:spPr>
        <a:xfrm>
          <a:off x="0" y="3395711"/>
          <a:ext cx="10246995" cy="678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100" b="1" kern="1200" dirty="0"/>
            <a:t>Βιωματική </a:t>
          </a:r>
          <a:endParaRPr lang="en-US" sz="3100" kern="1200" dirty="0"/>
        </a:p>
      </dsp:txBody>
      <dsp:txXfrm>
        <a:off x="0" y="3395711"/>
        <a:ext cx="10246995" cy="6787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DBA8B3D-3B1E-4B9A-9165-67465218713D}" type="datetime1">
              <a:rPr lang="el-GR" smtClean="0"/>
              <a:t>11/11/2025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3F7AA83-DE31-4E93-AB07-EF7FB05F6670}" type="slidenum">
              <a:rPr lang="el-GR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noProof="0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AC4105B-40F8-4EBA-BDDC-D03C0527041F}" type="datetime1">
              <a:rPr lang="el-GR" noProof="0" smtClean="0"/>
              <a:t>11/11/2025</a:t>
            </a:fld>
            <a:endParaRPr lang="el-GR" noProof="0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71513" y="1143000"/>
            <a:ext cx="5514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l-GR" noProof="0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 rtl="0"/>
            <a:r>
              <a:rPr lang="el-GR" noProof="0" dirty="0"/>
              <a:t>Δεύτερου επιπέδου</a:t>
            </a:r>
          </a:p>
          <a:p>
            <a:pPr lvl="2" rtl="0"/>
            <a:r>
              <a:rPr lang="el-GR" noProof="0" dirty="0"/>
              <a:t>Τρίτου επιπέδου</a:t>
            </a:r>
          </a:p>
          <a:p>
            <a:pPr lvl="3" rtl="0"/>
            <a:r>
              <a:rPr lang="el-GR" noProof="0" dirty="0"/>
              <a:t>Τέταρτου επιπέδου</a:t>
            </a:r>
          </a:p>
          <a:p>
            <a:pPr lvl="4" rtl="0"/>
            <a:r>
              <a:rPr lang="el-GR" noProof="0" dirty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35E2820-AFE1-45FA-949E-17BDB534E1DC}" type="slidenum">
              <a:rPr lang="el-GR" noProof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29670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1pPr>
    <a:lvl2pPr marL="464835" algn="l" defTabSz="929670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2pPr>
    <a:lvl3pPr marL="929670" algn="l" defTabSz="929670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3pPr>
    <a:lvl4pPr marL="1394506" algn="l" defTabSz="929670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4pPr>
    <a:lvl5pPr marL="1859341" algn="l" defTabSz="929670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5pPr>
    <a:lvl6pPr marL="2324176" algn="l" defTabSz="929670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6pPr>
    <a:lvl7pPr marL="2789011" algn="l" defTabSz="929670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7pPr>
    <a:lvl8pPr marL="3253847" algn="l" defTabSz="929670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8pPr>
    <a:lvl9pPr marL="3718682" algn="l" defTabSz="929670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671513" y="1143000"/>
            <a:ext cx="5514975" cy="30861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fld id="{77542409-6A04-4DC6-AC3A-D3758287A8F2}" type="slidenum">
              <a:rPr lang="el-GR" smtClean="0">
                <a:solidFill>
                  <a:prstClr val="black"/>
                </a:solidFill>
                <a:latin typeface="Calibri"/>
              </a:rPr>
              <a:pPr/>
              <a:t>4</a:t>
            </a:fld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60935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671513" y="1143000"/>
            <a:ext cx="5514975" cy="30861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6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5E2820-AFE1-45FA-949E-17BDB534E1DC}" type="slidenum">
              <a:rPr kumimoji="0" lang="el-G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296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8646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878"/>
            <a:ext cx="12317095" cy="6980174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3074-853B-4CD7-9A1F-FC06AF6DB623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0" y="1930136"/>
            <a:ext cx="6727825" cy="316542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54">
              <a:solidFill>
                <a:prstClr val="white"/>
              </a:solidFill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84546"/>
            <a:ext cx="6521894" cy="2858210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0515" y="2158536"/>
            <a:ext cx="6003290" cy="1621443"/>
          </a:xfrm>
        </p:spPr>
        <p:txBody>
          <a:bodyPr anchor="b">
            <a:normAutofit/>
          </a:bodyPr>
          <a:lstStyle>
            <a:lvl1pPr algn="l">
              <a:defRPr sz="3648" b="1" cap="none" spc="41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0515" y="3783066"/>
            <a:ext cx="6003290" cy="1080876"/>
          </a:xfrm>
        </p:spPr>
        <p:txBody>
          <a:bodyPr>
            <a:normAutofit/>
          </a:bodyPr>
          <a:lstStyle>
            <a:lvl1pPr marL="0" indent="0" algn="l">
              <a:buNone/>
              <a:defRPr sz="2229">
                <a:solidFill>
                  <a:srgbClr val="FFFFFF"/>
                </a:solidFill>
              </a:defRPr>
            </a:lvl1pPr>
            <a:lvl2pPr marL="463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4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6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9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2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5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608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1623-F08D-4192-A542-9DDA7EED67AB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2028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04935" y="278263"/>
            <a:ext cx="2794635" cy="5928733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1030" y="278263"/>
            <a:ext cx="8176895" cy="5928733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1623-F08D-4192-A542-9DDA7EED67AB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34383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Τίτλος 1"/>
          <p:cNvSpPr>
            <a:spLocks noGrp="1"/>
          </p:cNvSpPr>
          <p:nvPr>
            <p:ph type="title"/>
          </p:nvPr>
        </p:nvSpPr>
        <p:spPr>
          <a:xfrm>
            <a:off x="9003318" y="2307527"/>
            <a:ext cx="2865563" cy="2352818"/>
          </a:xfrm>
        </p:spPr>
        <p:txBody>
          <a:bodyPr rtlCol="0" anchor="b">
            <a:normAutofit/>
          </a:bodyPr>
          <a:lstStyle>
            <a:lvl1pPr>
              <a:defRPr sz="2634">
                <a:solidFill>
                  <a:schemeClr val="accent2"/>
                </a:solidFill>
              </a:defRPr>
            </a:lvl1pPr>
          </a:lstStyle>
          <a:p>
            <a:pPr rtl="0"/>
            <a:r>
              <a:rPr lang="el-GR" noProof="0" dirty="0"/>
              <a:t>Κάντε κλικ για να επεξεργαστείτε το Στυλ κύριου τίτλου</a:t>
            </a:r>
          </a:p>
        </p:txBody>
      </p:sp>
      <p:sp>
        <p:nvSpPr>
          <p:cNvPr id="8" name="Στρογγυλεμένο ορθογώνιο 7"/>
          <p:cNvSpPr/>
          <p:nvPr/>
        </p:nvSpPr>
        <p:spPr>
          <a:xfrm>
            <a:off x="1318071" y="540438"/>
            <a:ext cx="6986589" cy="4863942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54" dirty="0">
              <a:solidFill>
                <a:prstClr val="white"/>
              </a:solidFill>
            </a:endParaRPr>
          </a:p>
        </p:txBody>
      </p:sp>
      <p:sp>
        <p:nvSpPr>
          <p:cNvPr id="3" name="Θέση εικόνας 2" title="Ένα κενό πλαίσιο κράτησης θέσης,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1434514" y="656246"/>
            <a:ext cx="6753701" cy="4632325"/>
          </a:xfrm>
          <a:prstGeom prst="roundRect">
            <a:avLst>
              <a:gd name="adj" fmla="val 3725"/>
            </a:avLst>
          </a:prstGeom>
        </p:spPr>
        <p:txBody>
          <a:bodyPr tIns="914400" rtlCol="0">
            <a:normAutofit/>
          </a:bodyPr>
          <a:lstStyle>
            <a:lvl1pPr marL="0" indent="0" algn="ctr">
              <a:buNone/>
              <a:defRPr sz="2432"/>
            </a:lvl1pPr>
            <a:lvl2pPr marL="463235" indent="0">
              <a:buNone/>
              <a:defRPr sz="2837"/>
            </a:lvl2pPr>
            <a:lvl3pPr marL="926470" indent="0">
              <a:buNone/>
              <a:defRPr sz="2432"/>
            </a:lvl3pPr>
            <a:lvl4pPr marL="1389705" indent="0">
              <a:buNone/>
              <a:defRPr sz="2026"/>
            </a:lvl4pPr>
            <a:lvl5pPr marL="1852940" indent="0">
              <a:buNone/>
              <a:defRPr sz="2026"/>
            </a:lvl5pPr>
            <a:lvl6pPr marL="2316175" indent="0">
              <a:buNone/>
              <a:defRPr sz="2026"/>
            </a:lvl6pPr>
            <a:lvl7pPr marL="2779410" indent="0">
              <a:buNone/>
              <a:defRPr sz="2026"/>
            </a:lvl7pPr>
            <a:lvl8pPr marL="3242645" indent="0">
              <a:buNone/>
              <a:defRPr sz="2026"/>
            </a:lvl8pPr>
            <a:lvl9pPr marL="3705880" indent="0">
              <a:buNone/>
              <a:defRPr sz="2026"/>
            </a:lvl9pPr>
          </a:lstStyle>
          <a:p>
            <a:pPr rtl="0"/>
            <a:r>
              <a:rPr lang="el-GR" noProof="0" dirty="0"/>
              <a:t>Κάντε κλικ στο εικονίδιο για να προσθέσετε μια εικόνα</a:t>
            </a:r>
          </a:p>
        </p:txBody>
      </p:sp>
      <p:sp>
        <p:nvSpPr>
          <p:cNvPr id="12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9003319" y="4643660"/>
            <a:ext cx="2865562" cy="1146747"/>
          </a:xfrm>
        </p:spPr>
        <p:txBody>
          <a:bodyPr rtlCol="0">
            <a:normAutofit/>
          </a:bodyPr>
          <a:lstStyle>
            <a:lvl1pPr marL="0" indent="0">
              <a:spcBef>
                <a:spcPts val="1013"/>
              </a:spcBef>
              <a:buNone/>
              <a:defRPr sz="1418"/>
            </a:lvl1pPr>
            <a:lvl2pPr marL="463235" indent="0">
              <a:buNone/>
              <a:defRPr sz="1418"/>
            </a:lvl2pPr>
            <a:lvl3pPr marL="926470" indent="0">
              <a:buNone/>
              <a:defRPr sz="1216"/>
            </a:lvl3pPr>
            <a:lvl4pPr marL="1389705" indent="0">
              <a:buNone/>
              <a:defRPr sz="1013"/>
            </a:lvl4pPr>
            <a:lvl5pPr marL="1852940" indent="0">
              <a:buNone/>
              <a:defRPr sz="1013"/>
            </a:lvl5pPr>
            <a:lvl6pPr marL="2316175" indent="0">
              <a:buNone/>
              <a:defRPr sz="1013"/>
            </a:lvl6pPr>
            <a:lvl7pPr marL="2779410" indent="0">
              <a:buNone/>
              <a:defRPr sz="1013"/>
            </a:lvl7pPr>
            <a:lvl8pPr marL="3242645" indent="0">
              <a:buNone/>
              <a:defRPr sz="1013"/>
            </a:lvl8pPr>
            <a:lvl9pPr marL="3705880" indent="0">
              <a:buNone/>
              <a:defRPr sz="1013"/>
            </a:lvl9pPr>
          </a:lstStyle>
          <a:p>
            <a:pPr lvl="0"/>
            <a:r>
              <a:rPr lang="el-GR" noProof="0" dirty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F7BD33-674A-4B35-AEE2-B4492A768F0D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8FDBFFB2-86D9-4B8F-A59A-553A60B94BBE}" type="slidenum">
              <a:rPr lang="el-GR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080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35" y="6485255"/>
            <a:ext cx="12417365" cy="4632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6" y="6417894"/>
            <a:ext cx="12417365" cy="6485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7854" y="768966"/>
            <a:ext cx="10246995" cy="3613214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106" spc="-5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0677" y="4514411"/>
            <a:ext cx="10246995" cy="1158081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32" cap="all" spc="203" baseline="0">
                <a:solidFill>
                  <a:schemeClr val="tx2"/>
                </a:solidFill>
                <a:latin typeface="+mj-lt"/>
              </a:defRPr>
            </a:lvl1pPr>
            <a:lvl2pPr marL="463235" indent="0" algn="ctr">
              <a:buNone/>
              <a:defRPr sz="2432"/>
            </a:lvl2pPr>
            <a:lvl3pPr marL="926470" indent="0" algn="ctr">
              <a:buNone/>
              <a:defRPr sz="2432"/>
            </a:lvl3pPr>
            <a:lvl4pPr marL="1389705" indent="0" algn="ctr">
              <a:buNone/>
              <a:defRPr sz="2026"/>
            </a:lvl4pPr>
            <a:lvl5pPr marL="1852940" indent="0" algn="ctr">
              <a:buNone/>
              <a:defRPr sz="2026"/>
            </a:lvl5pPr>
            <a:lvl6pPr marL="2316175" indent="0" algn="ctr">
              <a:buNone/>
              <a:defRPr sz="2026"/>
            </a:lvl6pPr>
            <a:lvl7pPr marL="2779410" indent="0" algn="ctr">
              <a:buNone/>
              <a:defRPr sz="2026"/>
            </a:lvl7pPr>
            <a:lvl8pPr marL="3242645" indent="0" algn="ctr">
              <a:buNone/>
              <a:defRPr sz="2026"/>
            </a:lvl8pPr>
            <a:lvl9pPr marL="3705880" indent="0" algn="ctr">
              <a:buNone/>
              <a:defRPr sz="2026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3074-853B-4CD7-9A1F-FC06AF6DB623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30302" y="4400709"/>
            <a:ext cx="1006068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1435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1623-F08D-4192-A542-9DDA7EED67AB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24563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35" y="6485255"/>
            <a:ext cx="12417365" cy="4632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6" y="6417894"/>
            <a:ext cx="12417365" cy="6485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7854" y="768966"/>
            <a:ext cx="10246995" cy="3613214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106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854" y="4511885"/>
            <a:ext cx="10246995" cy="1158081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32" cap="all" spc="203" baseline="0">
                <a:solidFill>
                  <a:schemeClr val="tx2"/>
                </a:solidFill>
                <a:latin typeface="+mj-lt"/>
              </a:defRPr>
            </a:lvl1pPr>
            <a:lvl2pPr marL="463235" indent="0">
              <a:buNone/>
              <a:defRPr sz="1824">
                <a:solidFill>
                  <a:schemeClr val="tx1">
                    <a:tint val="75000"/>
                  </a:schemeClr>
                </a:solidFill>
              </a:defRPr>
            </a:lvl2pPr>
            <a:lvl3pPr marL="926470" indent="0">
              <a:buNone/>
              <a:defRPr sz="1621">
                <a:solidFill>
                  <a:schemeClr val="tx1">
                    <a:tint val="75000"/>
                  </a:schemeClr>
                </a:solidFill>
              </a:defRPr>
            </a:lvl3pPr>
            <a:lvl4pPr marL="138970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4pPr>
            <a:lvl5pPr marL="185294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5pPr>
            <a:lvl6pPr marL="231617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6pPr>
            <a:lvl7pPr marL="277941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7pPr>
            <a:lvl8pPr marL="324264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8pPr>
            <a:lvl9pPr marL="370588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306DE-D030-4FD5-BBD0-88EFB2665D7C}" type="datetime1">
              <a:rPr lang="el-GR" smtClean="0">
                <a:solidFill>
                  <a:srgbClr val="1D3641"/>
                </a:solidFill>
              </a:rPr>
              <a:pPr/>
              <a:t>11/11/2025</a:t>
            </a:fld>
            <a:endParaRPr lang="el-GR" dirty="0">
              <a:solidFill>
                <a:srgbClr val="1D364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1D364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1D3641"/>
                </a:solidFill>
              </a:rPr>
              <a:pPr/>
              <a:t>‹#›</a:t>
            </a:fld>
            <a:endParaRPr lang="el-GR" dirty="0">
              <a:solidFill>
                <a:srgbClr val="1D364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30302" y="4400709"/>
            <a:ext cx="1006068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007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117854" y="290385"/>
            <a:ext cx="10246995" cy="1469899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852" y="1870088"/>
            <a:ext cx="5030343" cy="407644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4506" y="1870089"/>
            <a:ext cx="5030343" cy="407644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33A83-1E12-4AD8-AF8D-67B0A82BACE9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134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117854" y="290385"/>
            <a:ext cx="10246995" cy="1469899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854" y="1870410"/>
            <a:ext cx="5030343" cy="745997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26" b="0" cap="all" baseline="0">
                <a:solidFill>
                  <a:schemeClr val="tx2"/>
                </a:solidFill>
              </a:defRPr>
            </a:lvl1pPr>
            <a:lvl2pPr marL="463235" indent="0">
              <a:buNone/>
              <a:defRPr sz="2026" b="1"/>
            </a:lvl2pPr>
            <a:lvl3pPr marL="926470" indent="0">
              <a:buNone/>
              <a:defRPr sz="1824" b="1"/>
            </a:lvl3pPr>
            <a:lvl4pPr marL="1389705" indent="0">
              <a:buNone/>
              <a:defRPr sz="1621" b="1"/>
            </a:lvl4pPr>
            <a:lvl5pPr marL="1852940" indent="0">
              <a:buNone/>
              <a:defRPr sz="1621" b="1"/>
            </a:lvl5pPr>
            <a:lvl6pPr marL="2316175" indent="0">
              <a:buNone/>
              <a:defRPr sz="1621" b="1"/>
            </a:lvl6pPr>
            <a:lvl7pPr marL="2779410" indent="0">
              <a:buNone/>
              <a:defRPr sz="1621" b="1"/>
            </a:lvl7pPr>
            <a:lvl8pPr marL="3242645" indent="0">
              <a:buNone/>
              <a:defRPr sz="1621" b="1"/>
            </a:lvl8pPr>
            <a:lvl9pPr marL="3705880" indent="0">
              <a:buNone/>
              <a:defRPr sz="1621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7854" y="2616407"/>
            <a:ext cx="5030343" cy="3422774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4506" y="1870410"/>
            <a:ext cx="5030343" cy="745997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26" b="0" cap="all" baseline="0">
                <a:solidFill>
                  <a:schemeClr val="tx2"/>
                </a:solidFill>
              </a:defRPr>
            </a:lvl1pPr>
            <a:lvl2pPr marL="463235" indent="0">
              <a:buNone/>
              <a:defRPr sz="2026" b="1"/>
            </a:lvl2pPr>
            <a:lvl3pPr marL="926470" indent="0">
              <a:buNone/>
              <a:defRPr sz="1824" b="1"/>
            </a:lvl3pPr>
            <a:lvl4pPr marL="1389705" indent="0">
              <a:buNone/>
              <a:defRPr sz="1621" b="1"/>
            </a:lvl4pPr>
            <a:lvl5pPr marL="1852940" indent="0">
              <a:buNone/>
              <a:defRPr sz="1621" b="1"/>
            </a:lvl5pPr>
            <a:lvl6pPr marL="2316175" indent="0">
              <a:buNone/>
              <a:defRPr sz="1621" b="1"/>
            </a:lvl6pPr>
            <a:lvl7pPr marL="2779410" indent="0">
              <a:buNone/>
              <a:defRPr sz="1621" b="1"/>
            </a:lvl7pPr>
            <a:lvl8pPr marL="3242645" indent="0">
              <a:buNone/>
              <a:defRPr sz="1621" b="1"/>
            </a:lvl8pPr>
            <a:lvl9pPr marL="3705880" indent="0">
              <a:buNone/>
              <a:defRPr sz="1621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4506" y="2616407"/>
            <a:ext cx="5030343" cy="3422774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FC185-EF85-4254-9684-B4F39B77861F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97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DEF9F-5279-40C6-9881-D650D57896CD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09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35" y="6485255"/>
            <a:ext cx="12417365" cy="4632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6" y="6417894"/>
            <a:ext cx="12417365" cy="6485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1623-F08D-4192-A542-9DDA7EED67AB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0253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1623-F08D-4192-A542-9DDA7EED67AB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371129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7" y="0"/>
            <a:ext cx="4126743" cy="69484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4115822" y="0"/>
            <a:ext cx="65208" cy="69484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772" y="602201"/>
            <a:ext cx="3260408" cy="2316163"/>
          </a:xfrm>
        </p:spPr>
        <p:txBody>
          <a:bodyPr anchor="b">
            <a:normAutofit/>
          </a:bodyPr>
          <a:lstStyle>
            <a:lvl1pPr>
              <a:defRPr sz="3648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0611" y="741172"/>
            <a:ext cx="6613970" cy="5327174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5772" y="2964688"/>
            <a:ext cx="3260408" cy="342371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20">
                <a:solidFill>
                  <a:srgbClr val="FFFFFF"/>
                </a:solidFill>
              </a:defRPr>
            </a:lvl1pPr>
            <a:lvl2pPr marL="463235" indent="0">
              <a:buNone/>
              <a:defRPr sz="1216"/>
            </a:lvl2pPr>
            <a:lvl3pPr marL="926470" indent="0">
              <a:buNone/>
              <a:defRPr sz="1013"/>
            </a:lvl3pPr>
            <a:lvl4pPr marL="1389705" indent="0">
              <a:buNone/>
              <a:defRPr sz="912"/>
            </a:lvl4pPr>
            <a:lvl5pPr marL="1852940" indent="0">
              <a:buNone/>
              <a:defRPr sz="912"/>
            </a:lvl5pPr>
            <a:lvl6pPr marL="2316175" indent="0">
              <a:buNone/>
              <a:defRPr sz="912"/>
            </a:lvl6pPr>
            <a:lvl7pPr marL="2779410" indent="0">
              <a:buNone/>
              <a:defRPr sz="912"/>
            </a:lvl7pPr>
            <a:lvl8pPr marL="3242645" indent="0">
              <a:buNone/>
              <a:defRPr sz="912"/>
            </a:lvl8pPr>
            <a:lvl9pPr marL="3705880" indent="0">
              <a:buNone/>
              <a:defRPr sz="912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4240" y="6545019"/>
            <a:ext cx="2667607" cy="369943"/>
          </a:xfrm>
        </p:spPr>
        <p:txBody>
          <a:bodyPr/>
          <a:lstStyle>
            <a:lvl1pPr algn="l">
              <a:defRPr/>
            </a:lvl1pPr>
          </a:lstStyle>
          <a:p>
            <a:fld id="{43777D4E-9182-452F-A7CA-603420E72E51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>
              <a:solidFill>
                <a:srgbClr val="DFE6D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90611" y="6545019"/>
            <a:ext cx="4735354" cy="369943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l-GR">
              <a:solidFill>
                <a:srgbClr val="DFE6D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909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5018352"/>
            <a:ext cx="12417365" cy="19301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6" y="4979928"/>
            <a:ext cx="12417365" cy="6485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7854" y="5141881"/>
            <a:ext cx="10303276" cy="833819"/>
          </a:xfrm>
        </p:spPr>
        <p:txBody>
          <a:bodyPr lIns="91440" tIns="0" rIns="91440" bIns="0" anchor="b">
            <a:noAutofit/>
          </a:bodyPr>
          <a:lstStyle>
            <a:lvl1pPr>
              <a:defRPr sz="3648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" y="0"/>
            <a:ext cx="12420585" cy="4979928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42"/>
            </a:lvl1pPr>
            <a:lvl2pPr marL="463235" indent="0">
              <a:buNone/>
              <a:defRPr sz="2837"/>
            </a:lvl2pPr>
            <a:lvl3pPr marL="926470" indent="0">
              <a:buNone/>
              <a:defRPr sz="2432"/>
            </a:lvl3pPr>
            <a:lvl4pPr marL="1389705" indent="0">
              <a:buNone/>
              <a:defRPr sz="2026"/>
            </a:lvl4pPr>
            <a:lvl5pPr marL="1852940" indent="0">
              <a:buNone/>
              <a:defRPr sz="2026"/>
            </a:lvl5pPr>
            <a:lvl6pPr marL="2316175" indent="0">
              <a:buNone/>
              <a:defRPr sz="2026"/>
            </a:lvl6pPr>
            <a:lvl7pPr marL="2779410" indent="0">
              <a:buNone/>
              <a:defRPr sz="2026"/>
            </a:lvl7pPr>
            <a:lvl8pPr marL="3242645" indent="0">
              <a:buNone/>
              <a:defRPr sz="2026"/>
            </a:lvl8pPr>
            <a:lvl9pPr marL="3705880" indent="0">
              <a:buNone/>
              <a:defRPr sz="2026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854" y="5984964"/>
            <a:ext cx="10302888" cy="602202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8"/>
              </a:spcAft>
              <a:buNone/>
              <a:defRPr sz="1520">
                <a:solidFill>
                  <a:srgbClr val="FFFFFF"/>
                </a:solidFill>
              </a:defRPr>
            </a:lvl1pPr>
            <a:lvl2pPr marL="463235" indent="0">
              <a:buNone/>
              <a:defRPr sz="1216"/>
            </a:lvl2pPr>
            <a:lvl3pPr marL="926470" indent="0">
              <a:buNone/>
              <a:defRPr sz="1013"/>
            </a:lvl3pPr>
            <a:lvl4pPr marL="1389705" indent="0">
              <a:buNone/>
              <a:defRPr sz="912"/>
            </a:lvl4pPr>
            <a:lvl5pPr marL="1852940" indent="0">
              <a:buNone/>
              <a:defRPr sz="912"/>
            </a:lvl5pPr>
            <a:lvl6pPr marL="2316175" indent="0">
              <a:buNone/>
              <a:defRPr sz="912"/>
            </a:lvl6pPr>
            <a:lvl7pPr marL="2779410" indent="0">
              <a:buNone/>
              <a:defRPr sz="912"/>
            </a:lvl7pPr>
            <a:lvl8pPr marL="3242645" indent="0">
              <a:buNone/>
              <a:defRPr sz="912"/>
            </a:lvl8pPr>
            <a:lvl9pPr marL="3705880" indent="0">
              <a:buNone/>
              <a:defRPr sz="912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7BD33-674A-4B35-AEE2-B4492A768F0D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17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1623-F08D-4192-A542-9DDA7EED67AB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838355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35" y="6485255"/>
            <a:ext cx="12417365" cy="4632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6" y="6417894"/>
            <a:ext cx="12417365" cy="6485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88492" y="417742"/>
            <a:ext cx="2678192" cy="5835897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3916" y="417742"/>
            <a:ext cx="7879318" cy="5835897"/>
          </a:xfrm>
        </p:spPr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1623-F08D-4192-A542-9DDA7EED67AB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078708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Τίτλος 1"/>
          <p:cNvSpPr>
            <a:spLocks noGrp="1"/>
          </p:cNvSpPr>
          <p:nvPr>
            <p:ph type="title"/>
          </p:nvPr>
        </p:nvSpPr>
        <p:spPr>
          <a:xfrm>
            <a:off x="9003318" y="2307527"/>
            <a:ext cx="2865563" cy="2352818"/>
          </a:xfrm>
        </p:spPr>
        <p:txBody>
          <a:bodyPr rtlCol="0" anchor="b">
            <a:normAutofit/>
          </a:bodyPr>
          <a:lstStyle>
            <a:lvl1pPr>
              <a:defRPr sz="2634">
                <a:solidFill>
                  <a:schemeClr val="accent2"/>
                </a:solidFill>
              </a:defRPr>
            </a:lvl1pPr>
          </a:lstStyle>
          <a:p>
            <a:pPr rtl="0"/>
            <a:r>
              <a:rPr lang="el-GR" noProof="0" dirty="0"/>
              <a:t>Κάντε κλικ για να επεξεργαστείτε το Στυλ κύριου τίτλου</a:t>
            </a:r>
          </a:p>
        </p:txBody>
      </p:sp>
      <p:sp>
        <p:nvSpPr>
          <p:cNvPr id="8" name="Στρογγυλεμένο ορθογώνιο 7"/>
          <p:cNvSpPr/>
          <p:nvPr/>
        </p:nvSpPr>
        <p:spPr>
          <a:xfrm>
            <a:off x="1318071" y="540438"/>
            <a:ext cx="6986589" cy="4863942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54" dirty="0">
              <a:solidFill>
                <a:prstClr val="white"/>
              </a:solidFill>
            </a:endParaRPr>
          </a:p>
        </p:txBody>
      </p:sp>
      <p:sp>
        <p:nvSpPr>
          <p:cNvPr id="3" name="Θέση εικόνας 2" title="Ένα κενό πλαίσιο κράτησης θέσης,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1434514" y="656246"/>
            <a:ext cx="6753701" cy="4632325"/>
          </a:xfrm>
          <a:prstGeom prst="roundRect">
            <a:avLst>
              <a:gd name="adj" fmla="val 3725"/>
            </a:avLst>
          </a:prstGeom>
        </p:spPr>
        <p:txBody>
          <a:bodyPr tIns="914400" rtlCol="0">
            <a:normAutofit/>
          </a:bodyPr>
          <a:lstStyle>
            <a:lvl1pPr marL="0" indent="0" algn="ctr">
              <a:buNone/>
              <a:defRPr sz="2432"/>
            </a:lvl1pPr>
            <a:lvl2pPr marL="463235" indent="0">
              <a:buNone/>
              <a:defRPr sz="2837"/>
            </a:lvl2pPr>
            <a:lvl3pPr marL="926470" indent="0">
              <a:buNone/>
              <a:defRPr sz="2432"/>
            </a:lvl3pPr>
            <a:lvl4pPr marL="1389705" indent="0">
              <a:buNone/>
              <a:defRPr sz="2026"/>
            </a:lvl4pPr>
            <a:lvl5pPr marL="1852940" indent="0">
              <a:buNone/>
              <a:defRPr sz="2026"/>
            </a:lvl5pPr>
            <a:lvl6pPr marL="2316175" indent="0">
              <a:buNone/>
              <a:defRPr sz="2026"/>
            </a:lvl6pPr>
            <a:lvl7pPr marL="2779410" indent="0">
              <a:buNone/>
              <a:defRPr sz="2026"/>
            </a:lvl7pPr>
            <a:lvl8pPr marL="3242645" indent="0">
              <a:buNone/>
              <a:defRPr sz="2026"/>
            </a:lvl8pPr>
            <a:lvl9pPr marL="3705880" indent="0">
              <a:buNone/>
              <a:defRPr sz="2026"/>
            </a:lvl9pPr>
          </a:lstStyle>
          <a:p>
            <a:pPr rtl="0"/>
            <a:r>
              <a:rPr lang="el-GR" noProof="0" dirty="0"/>
              <a:t>Κάντε κλικ στο εικονίδιο για να προσθέσετε μια εικόνα</a:t>
            </a:r>
          </a:p>
        </p:txBody>
      </p:sp>
      <p:sp>
        <p:nvSpPr>
          <p:cNvPr id="12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9003319" y="4643660"/>
            <a:ext cx="2865562" cy="1146747"/>
          </a:xfrm>
        </p:spPr>
        <p:txBody>
          <a:bodyPr rtlCol="0">
            <a:normAutofit/>
          </a:bodyPr>
          <a:lstStyle>
            <a:lvl1pPr marL="0" indent="0">
              <a:spcBef>
                <a:spcPts val="1013"/>
              </a:spcBef>
              <a:buNone/>
              <a:defRPr sz="1418"/>
            </a:lvl1pPr>
            <a:lvl2pPr marL="463235" indent="0">
              <a:buNone/>
              <a:defRPr sz="1418"/>
            </a:lvl2pPr>
            <a:lvl3pPr marL="926470" indent="0">
              <a:buNone/>
              <a:defRPr sz="1216"/>
            </a:lvl3pPr>
            <a:lvl4pPr marL="1389705" indent="0">
              <a:buNone/>
              <a:defRPr sz="1013"/>
            </a:lvl4pPr>
            <a:lvl5pPr marL="1852940" indent="0">
              <a:buNone/>
              <a:defRPr sz="1013"/>
            </a:lvl5pPr>
            <a:lvl6pPr marL="2316175" indent="0">
              <a:buNone/>
              <a:defRPr sz="1013"/>
            </a:lvl6pPr>
            <a:lvl7pPr marL="2779410" indent="0">
              <a:buNone/>
              <a:defRPr sz="1013"/>
            </a:lvl7pPr>
            <a:lvl8pPr marL="3242645" indent="0">
              <a:buNone/>
              <a:defRPr sz="1013"/>
            </a:lvl8pPr>
            <a:lvl9pPr marL="3705880" indent="0">
              <a:buNone/>
              <a:defRPr sz="1013"/>
            </a:lvl9pPr>
          </a:lstStyle>
          <a:p>
            <a:pPr lvl="0"/>
            <a:r>
              <a:rPr lang="el-GR" noProof="0" dirty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F7BD33-674A-4B35-AEE2-B4492A768F0D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8FDBFFB2-86D9-4B8F-A59A-553A60B94BBE}" type="slidenum">
              <a:rPr lang="el-GR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75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3" y="-30880"/>
            <a:ext cx="12317094" cy="4910265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68052"/>
            <a:ext cx="12420600" cy="193013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54">
              <a:solidFill>
                <a:prstClr val="white"/>
              </a:solidFill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445257"/>
            <a:ext cx="12420600" cy="1609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219373"/>
            <a:ext cx="12420600" cy="1609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030" y="5695537"/>
            <a:ext cx="11282045" cy="420120"/>
          </a:xfrm>
        </p:spPr>
        <p:txBody>
          <a:bodyPr anchor="t"/>
          <a:lstStyle>
            <a:lvl1pPr marL="0" indent="0">
              <a:buNone/>
              <a:defRPr sz="2026">
                <a:solidFill>
                  <a:srgbClr val="FFFFFF"/>
                </a:solidFill>
              </a:defRPr>
            </a:lvl1pPr>
            <a:lvl2pPr marL="463235" indent="0">
              <a:buNone/>
              <a:defRPr sz="1824">
                <a:solidFill>
                  <a:schemeClr val="tx1">
                    <a:tint val="75000"/>
                  </a:schemeClr>
                </a:solidFill>
              </a:defRPr>
            </a:lvl2pPr>
            <a:lvl3pPr marL="926470" indent="0">
              <a:buNone/>
              <a:defRPr sz="1621">
                <a:solidFill>
                  <a:schemeClr val="tx1">
                    <a:tint val="75000"/>
                  </a:schemeClr>
                </a:solidFill>
              </a:defRPr>
            </a:lvl3pPr>
            <a:lvl4pPr marL="138970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4pPr>
            <a:lvl5pPr marL="185294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5pPr>
            <a:lvl6pPr marL="231617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6pPr>
            <a:lvl7pPr marL="277941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7pPr>
            <a:lvl8pPr marL="324264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8pPr>
            <a:lvl9pPr marL="370588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621030" y="4522463"/>
            <a:ext cx="11282045" cy="1158081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306DE-D030-4FD5-BBD0-88EFB2665D7C}" type="datetime1">
              <a:rPr lang="el-GR" smtClean="0">
                <a:solidFill>
                  <a:srgbClr val="1D3641"/>
                </a:solidFill>
              </a:rPr>
              <a:pPr/>
              <a:t>11/11/2025</a:t>
            </a:fld>
            <a:endParaRPr lang="el-GR" dirty="0">
              <a:solidFill>
                <a:srgbClr val="1D3641"/>
              </a:solidFill>
            </a:endParaRPr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1D3641"/>
              </a:solidFill>
            </a:endParaRPr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1D3641"/>
                </a:solidFill>
              </a:rPr>
              <a:pPr/>
              <a:t>‹#›</a:t>
            </a:fld>
            <a:endParaRPr lang="el-GR" dirty="0">
              <a:solidFill>
                <a:srgbClr val="1D36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0548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1030" y="1621315"/>
            <a:ext cx="5485765" cy="4585681"/>
          </a:xfrm>
        </p:spPr>
        <p:txBody>
          <a:bodyPr/>
          <a:lstStyle>
            <a:lvl1pPr>
              <a:defRPr sz="2837"/>
            </a:lvl1pPr>
            <a:lvl2pPr>
              <a:defRPr sz="2432"/>
            </a:lvl2pPr>
            <a:lvl3pPr>
              <a:defRPr sz="2026"/>
            </a:lvl3pPr>
            <a:lvl4pPr>
              <a:defRPr sz="1824"/>
            </a:lvl4pPr>
            <a:lvl5pPr>
              <a:defRPr sz="1824"/>
            </a:lvl5pPr>
            <a:lvl6pPr>
              <a:defRPr sz="1824"/>
            </a:lvl6pPr>
            <a:lvl7pPr>
              <a:defRPr sz="1824"/>
            </a:lvl7pPr>
            <a:lvl8pPr>
              <a:defRPr sz="1824"/>
            </a:lvl8pPr>
            <a:lvl9pPr>
              <a:defRPr sz="1824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3805" y="1621315"/>
            <a:ext cx="5485765" cy="4585681"/>
          </a:xfrm>
        </p:spPr>
        <p:txBody>
          <a:bodyPr/>
          <a:lstStyle>
            <a:lvl1pPr>
              <a:defRPr sz="2837"/>
            </a:lvl1pPr>
            <a:lvl2pPr>
              <a:defRPr sz="2432"/>
            </a:lvl2pPr>
            <a:lvl3pPr>
              <a:defRPr sz="2026"/>
            </a:lvl3pPr>
            <a:lvl4pPr>
              <a:defRPr sz="1824"/>
            </a:lvl4pPr>
            <a:lvl5pPr>
              <a:defRPr sz="1824"/>
            </a:lvl5pPr>
            <a:lvl6pPr>
              <a:defRPr sz="1824"/>
            </a:lvl6pPr>
            <a:lvl7pPr>
              <a:defRPr sz="1824"/>
            </a:lvl7pPr>
            <a:lvl8pPr>
              <a:defRPr sz="1824"/>
            </a:lvl8pPr>
            <a:lvl9pPr>
              <a:defRPr sz="1824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33A83-1E12-4AD8-AF8D-67B0A82BACE9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620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030" y="1555368"/>
            <a:ext cx="5487922" cy="648203"/>
          </a:xfrm>
        </p:spPr>
        <p:txBody>
          <a:bodyPr anchor="b"/>
          <a:lstStyle>
            <a:lvl1pPr marL="0" indent="0" algn="ctr">
              <a:buNone/>
              <a:defRPr sz="2432" b="1"/>
            </a:lvl1pPr>
            <a:lvl2pPr marL="463235" indent="0">
              <a:buNone/>
              <a:defRPr sz="2026" b="1"/>
            </a:lvl2pPr>
            <a:lvl3pPr marL="926470" indent="0">
              <a:buNone/>
              <a:defRPr sz="1824" b="1"/>
            </a:lvl3pPr>
            <a:lvl4pPr marL="1389705" indent="0">
              <a:buNone/>
              <a:defRPr sz="1621" b="1"/>
            </a:lvl4pPr>
            <a:lvl5pPr marL="1852940" indent="0">
              <a:buNone/>
              <a:defRPr sz="1621" b="1"/>
            </a:lvl5pPr>
            <a:lvl6pPr marL="2316175" indent="0">
              <a:buNone/>
              <a:defRPr sz="1621" b="1"/>
            </a:lvl6pPr>
            <a:lvl7pPr marL="2779410" indent="0">
              <a:buNone/>
              <a:defRPr sz="1621" b="1"/>
            </a:lvl7pPr>
            <a:lvl8pPr marL="3242645" indent="0">
              <a:buNone/>
              <a:defRPr sz="1621" b="1"/>
            </a:lvl8pPr>
            <a:lvl9pPr marL="3705880" indent="0">
              <a:buNone/>
              <a:defRPr sz="1621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030" y="2203572"/>
            <a:ext cx="5487922" cy="4003423"/>
          </a:xfrm>
        </p:spPr>
        <p:txBody>
          <a:bodyPr/>
          <a:lstStyle>
            <a:lvl1pPr>
              <a:defRPr sz="2432"/>
            </a:lvl1pPr>
            <a:lvl2pPr>
              <a:defRPr sz="2026"/>
            </a:lvl2pPr>
            <a:lvl3pPr>
              <a:defRPr sz="1824"/>
            </a:lvl3pPr>
            <a:lvl4pPr>
              <a:defRPr sz="1621"/>
            </a:lvl4pPr>
            <a:lvl5pPr>
              <a:defRPr sz="1621"/>
            </a:lvl5pPr>
            <a:lvl6pPr>
              <a:defRPr sz="1621"/>
            </a:lvl6pPr>
            <a:lvl7pPr>
              <a:defRPr sz="1621"/>
            </a:lvl7pPr>
            <a:lvl8pPr>
              <a:defRPr sz="1621"/>
            </a:lvl8pPr>
            <a:lvl9pPr>
              <a:defRPr sz="1621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09494" y="1555368"/>
            <a:ext cx="5490077" cy="648203"/>
          </a:xfrm>
        </p:spPr>
        <p:txBody>
          <a:bodyPr anchor="b"/>
          <a:lstStyle>
            <a:lvl1pPr marL="0" indent="0" algn="ctr">
              <a:buNone/>
              <a:defRPr sz="2432" b="1"/>
            </a:lvl1pPr>
            <a:lvl2pPr marL="463235" indent="0">
              <a:buNone/>
              <a:defRPr sz="2026" b="1"/>
            </a:lvl2pPr>
            <a:lvl3pPr marL="926470" indent="0">
              <a:buNone/>
              <a:defRPr sz="1824" b="1"/>
            </a:lvl3pPr>
            <a:lvl4pPr marL="1389705" indent="0">
              <a:buNone/>
              <a:defRPr sz="1621" b="1"/>
            </a:lvl4pPr>
            <a:lvl5pPr marL="1852940" indent="0">
              <a:buNone/>
              <a:defRPr sz="1621" b="1"/>
            </a:lvl5pPr>
            <a:lvl6pPr marL="2316175" indent="0">
              <a:buNone/>
              <a:defRPr sz="1621" b="1"/>
            </a:lvl6pPr>
            <a:lvl7pPr marL="2779410" indent="0">
              <a:buNone/>
              <a:defRPr sz="1621" b="1"/>
            </a:lvl7pPr>
            <a:lvl8pPr marL="3242645" indent="0">
              <a:buNone/>
              <a:defRPr sz="1621" b="1"/>
            </a:lvl8pPr>
            <a:lvl9pPr marL="3705880" indent="0">
              <a:buNone/>
              <a:defRPr sz="1621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09494" y="2203572"/>
            <a:ext cx="5490077" cy="4003423"/>
          </a:xfrm>
        </p:spPr>
        <p:txBody>
          <a:bodyPr/>
          <a:lstStyle>
            <a:lvl1pPr>
              <a:defRPr sz="2432"/>
            </a:lvl1pPr>
            <a:lvl2pPr>
              <a:defRPr sz="2026"/>
            </a:lvl2pPr>
            <a:lvl3pPr>
              <a:defRPr sz="1824"/>
            </a:lvl3pPr>
            <a:lvl4pPr>
              <a:defRPr sz="1621"/>
            </a:lvl4pPr>
            <a:lvl5pPr>
              <a:defRPr sz="1621"/>
            </a:lvl5pPr>
            <a:lvl6pPr>
              <a:defRPr sz="1621"/>
            </a:lvl6pPr>
            <a:lvl7pPr>
              <a:defRPr sz="1621"/>
            </a:lvl7pPr>
            <a:lvl8pPr>
              <a:defRPr sz="1621"/>
            </a:lvl8pPr>
            <a:lvl9pPr>
              <a:defRPr sz="1621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FC185-EF85-4254-9684-B4F39B77861F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998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DEF9F-5279-40C6-9881-D650D57896CD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945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01623-F08D-4192-A542-9DDA7EED67AB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5385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7210" y="276654"/>
            <a:ext cx="7452360" cy="5930342"/>
          </a:xfrm>
        </p:spPr>
        <p:txBody>
          <a:bodyPr/>
          <a:lstStyle>
            <a:lvl1pPr>
              <a:defRPr sz="3242"/>
            </a:lvl1pPr>
            <a:lvl2pPr>
              <a:defRPr sz="2837"/>
            </a:lvl2pPr>
            <a:lvl3pPr>
              <a:defRPr sz="2432"/>
            </a:lvl3pPr>
            <a:lvl4pPr>
              <a:defRPr sz="2026"/>
            </a:lvl4pPr>
            <a:lvl5pPr>
              <a:defRPr sz="2026"/>
            </a:lvl5pPr>
            <a:lvl6pPr>
              <a:defRPr sz="2026"/>
            </a:lvl6pPr>
            <a:lvl7pPr>
              <a:defRPr sz="2026"/>
            </a:lvl7pPr>
            <a:lvl8pPr>
              <a:defRPr sz="2026"/>
            </a:lvl8pPr>
            <a:lvl9pPr>
              <a:defRPr sz="2026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7D4E-9182-452F-A7CA-603420E72E51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>
              <a:solidFill>
                <a:srgbClr val="DFE6D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FE6D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>
              <a:solidFill>
                <a:srgbClr val="DFE6D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0" y="1584255"/>
            <a:ext cx="3751021" cy="335689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54">
              <a:solidFill>
                <a:prstClr val="white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2053144" y="3263707"/>
            <a:ext cx="3057335" cy="1079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35578"/>
            <a:ext cx="3601974" cy="1609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96001"/>
            <a:ext cx="3601974" cy="1609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010" y="1927047"/>
            <a:ext cx="3229356" cy="1389698"/>
          </a:xfrm>
        </p:spPr>
        <p:txBody>
          <a:bodyPr anchor="b">
            <a:normAutofit/>
          </a:bodyPr>
          <a:lstStyle>
            <a:lvl1pPr algn="l" defTabSz="926470" rtl="0" eaLnBrk="1" latinLnBrk="0" hangingPunct="1">
              <a:spcBef>
                <a:spcPct val="0"/>
              </a:spcBef>
              <a:buNone/>
              <a:tabLst>
                <a:tab pos="3881202" algn="l"/>
              </a:tabLst>
              <a:defRPr lang="en-US" sz="2634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7010" y="3316745"/>
            <a:ext cx="3229356" cy="1389698"/>
          </a:xfrm>
        </p:spPr>
        <p:txBody>
          <a:bodyPr>
            <a:normAutofit/>
          </a:bodyPr>
          <a:lstStyle>
            <a:lvl1pPr marL="0" indent="0">
              <a:buNone/>
              <a:defRPr sz="1824">
                <a:solidFill>
                  <a:srgbClr val="FFFFFF"/>
                </a:solidFill>
              </a:defRPr>
            </a:lvl1pPr>
            <a:lvl2pPr marL="463235" indent="0">
              <a:buNone/>
              <a:defRPr sz="1216"/>
            </a:lvl2pPr>
            <a:lvl3pPr marL="926470" indent="0">
              <a:buNone/>
              <a:defRPr sz="1013"/>
            </a:lvl3pPr>
            <a:lvl4pPr marL="1389705" indent="0">
              <a:buNone/>
              <a:defRPr sz="912"/>
            </a:lvl4pPr>
            <a:lvl5pPr marL="1852940" indent="0">
              <a:buNone/>
              <a:defRPr sz="912"/>
            </a:lvl5pPr>
            <a:lvl6pPr marL="2316175" indent="0">
              <a:buNone/>
              <a:defRPr sz="912"/>
            </a:lvl6pPr>
            <a:lvl7pPr marL="2779410" indent="0">
              <a:buNone/>
              <a:defRPr sz="912"/>
            </a:lvl7pPr>
            <a:lvl8pPr marL="3242645" indent="0">
              <a:buNone/>
              <a:defRPr sz="912"/>
            </a:lvl8pPr>
            <a:lvl9pPr marL="3705880" indent="0">
              <a:buNone/>
              <a:defRPr sz="912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3157608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47210" y="386027"/>
            <a:ext cx="7555865" cy="5713201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42"/>
            </a:lvl1pPr>
            <a:lvl2pPr marL="463235" indent="0">
              <a:buNone/>
              <a:defRPr sz="2837"/>
            </a:lvl2pPr>
            <a:lvl3pPr marL="926470" indent="0">
              <a:buNone/>
              <a:defRPr sz="2432"/>
            </a:lvl3pPr>
            <a:lvl4pPr marL="1389705" indent="0">
              <a:buNone/>
              <a:defRPr sz="2026"/>
            </a:lvl4pPr>
            <a:lvl5pPr marL="1852940" indent="0">
              <a:buNone/>
              <a:defRPr sz="2026"/>
            </a:lvl5pPr>
            <a:lvl6pPr marL="2316175" indent="0">
              <a:buNone/>
              <a:defRPr sz="2026"/>
            </a:lvl6pPr>
            <a:lvl7pPr marL="2779410" indent="0">
              <a:buNone/>
              <a:defRPr sz="2026"/>
            </a:lvl7pPr>
            <a:lvl8pPr marL="3242645" indent="0">
              <a:buNone/>
              <a:defRPr sz="2026"/>
            </a:lvl8pPr>
            <a:lvl9pPr marL="3705880" indent="0">
              <a:buNone/>
              <a:defRPr sz="2026"/>
            </a:lvl9pPr>
          </a:lstStyle>
          <a:p>
            <a:r>
              <a:rPr lang="el-GR"/>
              <a:t>Κάντε κλικ στο εικονίδιο για να προσθέσετε μια εικόνα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7BD33-674A-4B35-AEE2-B4492A768F0D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0" y="1584255"/>
            <a:ext cx="3751021" cy="335689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54">
              <a:solidFill>
                <a:prstClr val="white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2053144" y="3263707"/>
            <a:ext cx="3057335" cy="1079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35578"/>
            <a:ext cx="3601974" cy="1609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96001"/>
            <a:ext cx="3601974" cy="1609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150" y="1930135"/>
            <a:ext cx="3229356" cy="1389698"/>
          </a:xfrm>
        </p:spPr>
        <p:txBody>
          <a:bodyPr anchor="b">
            <a:normAutofit/>
          </a:bodyPr>
          <a:lstStyle>
            <a:lvl1pPr algn="l">
              <a:defRPr sz="2634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7010" y="3319833"/>
            <a:ext cx="3229356" cy="1389698"/>
          </a:xfrm>
        </p:spPr>
        <p:txBody>
          <a:bodyPr>
            <a:normAutofit/>
          </a:bodyPr>
          <a:lstStyle>
            <a:lvl1pPr marL="0" indent="0">
              <a:buNone/>
              <a:defRPr sz="1824">
                <a:solidFill>
                  <a:srgbClr val="FFFFFF"/>
                </a:solidFill>
              </a:defRPr>
            </a:lvl1pPr>
            <a:lvl2pPr marL="463235" indent="0">
              <a:buNone/>
              <a:defRPr sz="1216"/>
            </a:lvl2pPr>
            <a:lvl3pPr marL="926470" indent="0">
              <a:buNone/>
              <a:defRPr sz="1013"/>
            </a:lvl3pPr>
            <a:lvl4pPr marL="1389705" indent="0">
              <a:buNone/>
              <a:defRPr sz="912"/>
            </a:lvl4pPr>
            <a:lvl5pPr marL="1852940" indent="0">
              <a:buNone/>
              <a:defRPr sz="912"/>
            </a:lvl5pPr>
            <a:lvl6pPr marL="2316175" indent="0">
              <a:buNone/>
              <a:defRPr sz="912"/>
            </a:lvl6pPr>
            <a:lvl7pPr marL="2779410" indent="0">
              <a:buNone/>
              <a:defRPr sz="912"/>
            </a:lvl7pPr>
            <a:lvl8pPr marL="3242645" indent="0">
              <a:buNone/>
              <a:defRPr sz="912"/>
            </a:lvl8pPr>
            <a:lvl9pPr marL="3705880" indent="0">
              <a:buNone/>
              <a:defRPr sz="912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75278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202870" y="138970"/>
            <a:ext cx="12047982" cy="6670548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54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1030" y="278262"/>
            <a:ext cx="11178540" cy="11580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030" y="1621315"/>
            <a:ext cx="11178540" cy="45856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1030" y="6395699"/>
            <a:ext cx="2898140" cy="3699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6">
                <a:solidFill>
                  <a:schemeClr val="tx2"/>
                </a:solidFill>
              </a:defRPr>
            </a:lvl1pPr>
          </a:lstStyle>
          <a:p>
            <a:fld id="{78501623-F08D-4192-A542-9DDA7EED67AB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45610" y="6395699"/>
            <a:ext cx="4729383" cy="3699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6">
                <a:solidFill>
                  <a:schemeClr val="tx2"/>
                </a:solidFill>
              </a:defRPr>
            </a:lvl1pPr>
          </a:lstStyle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01430" y="6395699"/>
            <a:ext cx="2898140" cy="3699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6">
                <a:solidFill>
                  <a:schemeClr val="tx2"/>
                </a:solidFill>
              </a:defRPr>
            </a:lvl1pPr>
          </a:lstStyle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4028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26470" rtl="0" eaLnBrk="1" latinLnBrk="0" hangingPunct="1">
        <a:spcBef>
          <a:spcPct val="0"/>
        </a:spcBef>
        <a:buNone/>
        <a:tabLst>
          <a:tab pos="3881202" algn="l"/>
        </a:tabLst>
        <a:defRPr sz="3648" b="1" kern="1200" cap="none" spc="51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7941" indent="-277941" algn="l" defTabSz="92647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32" kern="1200">
          <a:solidFill>
            <a:schemeClr val="tx2"/>
          </a:solidFill>
          <a:latin typeface="+mn-lt"/>
          <a:ea typeface="+mn-ea"/>
          <a:cs typeface="+mn-cs"/>
        </a:defRPr>
      </a:lvl1pPr>
      <a:lvl2pPr marL="555882" indent="-185294" algn="l" defTabSz="92647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26" kern="1200">
          <a:solidFill>
            <a:schemeClr val="tx1"/>
          </a:solidFill>
          <a:latin typeface="+mn-lt"/>
          <a:ea typeface="+mn-ea"/>
          <a:cs typeface="+mn-cs"/>
        </a:defRPr>
      </a:lvl2pPr>
      <a:lvl3pPr marL="926470" indent="-231618" algn="l" defTabSz="92647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26" kern="1200">
          <a:solidFill>
            <a:schemeClr val="tx2"/>
          </a:solidFill>
          <a:latin typeface="+mn-lt"/>
          <a:ea typeface="+mn-ea"/>
          <a:cs typeface="+mn-cs"/>
        </a:defRPr>
      </a:lvl3pPr>
      <a:lvl4pPr marL="1204411" indent="-231618" algn="l" defTabSz="92647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24" kern="1200">
          <a:solidFill>
            <a:schemeClr val="tx1"/>
          </a:solidFill>
          <a:latin typeface="+mn-lt"/>
          <a:ea typeface="+mn-ea"/>
          <a:cs typeface="+mn-cs"/>
        </a:defRPr>
      </a:lvl4pPr>
      <a:lvl5pPr marL="1482352" indent="-231618" algn="l" defTabSz="92647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21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13970" indent="-185294" algn="l" defTabSz="92647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21" kern="1200">
          <a:solidFill>
            <a:schemeClr val="tx1"/>
          </a:solidFill>
          <a:latin typeface="+mn-lt"/>
          <a:ea typeface="+mn-ea"/>
          <a:cs typeface="+mn-cs"/>
        </a:defRPr>
      </a:lvl6pPr>
      <a:lvl7pPr marL="1945587" indent="-185294" algn="l" defTabSz="92647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21" kern="1200">
          <a:solidFill>
            <a:schemeClr val="tx1"/>
          </a:solidFill>
          <a:latin typeface="+mn-lt"/>
          <a:ea typeface="+mn-ea"/>
          <a:cs typeface="+mn-cs"/>
        </a:defRPr>
      </a:lvl7pPr>
      <a:lvl8pPr marL="2177205" indent="-185294" algn="l" defTabSz="92647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21" kern="1200">
          <a:solidFill>
            <a:schemeClr val="tx1"/>
          </a:solidFill>
          <a:latin typeface="+mn-lt"/>
          <a:ea typeface="+mn-ea"/>
          <a:cs typeface="+mn-cs"/>
        </a:defRPr>
      </a:lvl8pPr>
      <a:lvl9pPr marL="2408822" indent="-185294" algn="l" defTabSz="92647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2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1pPr>
      <a:lvl2pPr marL="463235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2pPr>
      <a:lvl3pPr marL="926470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3pPr>
      <a:lvl4pPr marL="1389705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4pPr>
      <a:lvl5pPr marL="1852940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5pPr>
      <a:lvl6pPr marL="2316175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6pPr>
      <a:lvl7pPr marL="2779410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7pPr>
      <a:lvl8pPr marL="3242645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8pPr>
      <a:lvl9pPr marL="3705880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85255"/>
            <a:ext cx="12420600" cy="4632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16" y="6417894"/>
            <a:ext cx="12420585" cy="6736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854" y="290385"/>
            <a:ext cx="10246995" cy="14698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854" y="1870088"/>
            <a:ext cx="10246995" cy="407644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855" y="6545019"/>
            <a:ext cx="2518626" cy="3699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12">
                <a:solidFill>
                  <a:srgbClr val="FFFFFF"/>
                </a:solidFill>
              </a:defRPr>
            </a:lvl1pPr>
          </a:lstStyle>
          <a:p>
            <a:fld id="{78501623-F08D-4192-A542-9DDA7EED67AB}" type="datetime1">
              <a:rPr lang="el-GR" smtClean="0">
                <a:solidFill>
                  <a:srgbClr val="DFE6D0"/>
                </a:solidFill>
              </a:rPr>
              <a:pPr/>
              <a:t>11/11/2025</a:t>
            </a:fld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55301" y="6545019"/>
            <a:ext cx="4913232" cy="3699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12" cap="all" baseline="0">
                <a:solidFill>
                  <a:srgbClr val="FFFFFF"/>
                </a:solidFill>
              </a:defRPr>
            </a:lvl1pPr>
          </a:lstStyle>
          <a:p>
            <a:endParaRPr lang="el-GR" dirty="0">
              <a:solidFill>
                <a:srgbClr val="DFE6D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86092" y="6545019"/>
            <a:ext cx="1336625" cy="3699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4">
                <a:solidFill>
                  <a:srgbClr val="FFFFFF"/>
                </a:solidFill>
              </a:defRPr>
            </a:lvl1pPr>
          </a:lstStyle>
          <a:p>
            <a:fld id="{8FDBFFB2-86D9-4B8F-A59A-553A60B94BBE}" type="slidenum">
              <a:rPr lang="el-GR" smtClean="0">
                <a:solidFill>
                  <a:srgbClr val="DFE6D0"/>
                </a:solidFill>
              </a:rPr>
              <a:pPr/>
              <a:t>‹#›</a:t>
            </a:fld>
            <a:endParaRPr lang="el-GR" dirty="0">
              <a:solidFill>
                <a:srgbClr val="DFE6D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215910" y="1760775"/>
            <a:ext cx="10153841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5829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696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26470" rtl="0" eaLnBrk="1" latinLnBrk="0" hangingPunct="1">
        <a:lnSpc>
          <a:spcPct val="85000"/>
        </a:lnSpc>
        <a:spcBef>
          <a:spcPct val="0"/>
        </a:spcBef>
        <a:buNone/>
        <a:defRPr sz="4863" kern="1200" spc="-51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2647" indent="-92647" algn="l" defTabSz="926470" rtl="0" eaLnBrk="1" latinLnBrk="0" hangingPunct="1">
        <a:lnSpc>
          <a:spcPct val="90000"/>
        </a:lnSpc>
        <a:spcBef>
          <a:spcPts val="1216"/>
        </a:spcBef>
        <a:spcAft>
          <a:spcPts val="203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2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9117" indent="-185294" algn="l" defTabSz="926470" rtl="0" eaLnBrk="1" latinLnBrk="0" hangingPunct="1">
        <a:lnSpc>
          <a:spcPct val="90000"/>
        </a:lnSpc>
        <a:spcBef>
          <a:spcPts val="203"/>
        </a:spcBef>
        <a:spcAft>
          <a:spcPts val="405"/>
        </a:spcAft>
        <a:buClr>
          <a:schemeClr val="accent1"/>
        </a:buClr>
        <a:buFont typeface="Calibri" pitchFamily="34" charset="0"/>
        <a:buChar char="◦"/>
        <a:defRPr sz="182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74411" indent="-185294" algn="l" defTabSz="926470" rtl="0" eaLnBrk="1" latinLnBrk="0" hangingPunct="1">
        <a:lnSpc>
          <a:spcPct val="90000"/>
        </a:lnSpc>
        <a:spcBef>
          <a:spcPts val="203"/>
        </a:spcBef>
        <a:spcAft>
          <a:spcPts val="405"/>
        </a:spcAft>
        <a:buClr>
          <a:schemeClr val="accent1"/>
        </a:buClr>
        <a:buFont typeface="Calibri" pitchFamily="34" charset="0"/>
        <a:buChar char="◦"/>
        <a:defRPr sz="141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9705" indent="-185294" algn="l" defTabSz="926470" rtl="0" eaLnBrk="1" latinLnBrk="0" hangingPunct="1">
        <a:lnSpc>
          <a:spcPct val="90000"/>
        </a:lnSpc>
        <a:spcBef>
          <a:spcPts val="203"/>
        </a:spcBef>
        <a:spcAft>
          <a:spcPts val="405"/>
        </a:spcAft>
        <a:buClr>
          <a:schemeClr val="accent1"/>
        </a:buClr>
        <a:buFont typeface="Calibri" pitchFamily="34" charset="0"/>
        <a:buChar char="◦"/>
        <a:defRPr sz="141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44999" indent="-185294" algn="l" defTabSz="926470" rtl="0" eaLnBrk="1" latinLnBrk="0" hangingPunct="1">
        <a:lnSpc>
          <a:spcPct val="90000"/>
        </a:lnSpc>
        <a:spcBef>
          <a:spcPts val="203"/>
        </a:spcBef>
        <a:spcAft>
          <a:spcPts val="405"/>
        </a:spcAft>
        <a:buClr>
          <a:schemeClr val="accent1"/>
        </a:buClr>
        <a:buFont typeface="Calibri" pitchFamily="34" charset="0"/>
        <a:buChar char="◦"/>
        <a:defRPr sz="141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14520" indent="-231618" algn="l" defTabSz="926470" rtl="0" eaLnBrk="1" latinLnBrk="0" hangingPunct="1">
        <a:lnSpc>
          <a:spcPct val="90000"/>
        </a:lnSpc>
        <a:spcBef>
          <a:spcPts val="203"/>
        </a:spcBef>
        <a:spcAft>
          <a:spcPts val="405"/>
        </a:spcAft>
        <a:buClr>
          <a:schemeClr val="accent1"/>
        </a:buClr>
        <a:buFont typeface="Calibri" pitchFamily="34" charset="0"/>
        <a:buChar char="◦"/>
        <a:defRPr sz="141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17160" indent="-231618" algn="l" defTabSz="926470" rtl="0" eaLnBrk="1" latinLnBrk="0" hangingPunct="1">
        <a:lnSpc>
          <a:spcPct val="90000"/>
        </a:lnSpc>
        <a:spcBef>
          <a:spcPts val="203"/>
        </a:spcBef>
        <a:spcAft>
          <a:spcPts val="405"/>
        </a:spcAft>
        <a:buClr>
          <a:schemeClr val="accent1"/>
        </a:buClr>
        <a:buFont typeface="Calibri" pitchFamily="34" charset="0"/>
        <a:buChar char="◦"/>
        <a:defRPr sz="141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19800" indent="-231618" algn="l" defTabSz="926470" rtl="0" eaLnBrk="1" latinLnBrk="0" hangingPunct="1">
        <a:lnSpc>
          <a:spcPct val="90000"/>
        </a:lnSpc>
        <a:spcBef>
          <a:spcPts val="203"/>
        </a:spcBef>
        <a:spcAft>
          <a:spcPts val="405"/>
        </a:spcAft>
        <a:buClr>
          <a:schemeClr val="accent1"/>
        </a:buClr>
        <a:buFont typeface="Calibri" pitchFamily="34" charset="0"/>
        <a:buChar char="◦"/>
        <a:defRPr sz="141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22440" indent="-231618" algn="l" defTabSz="926470" rtl="0" eaLnBrk="1" latinLnBrk="0" hangingPunct="1">
        <a:lnSpc>
          <a:spcPct val="90000"/>
        </a:lnSpc>
        <a:spcBef>
          <a:spcPts val="203"/>
        </a:spcBef>
        <a:spcAft>
          <a:spcPts val="405"/>
        </a:spcAft>
        <a:buClr>
          <a:schemeClr val="accent1"/>
        </a:buClr>
        <a:buFont typeface="Calibri" pitchFamily="34" charset="0"/>
        <a:buChar char="◦"/>
        <a:defRPr sz="141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1pPr>
      <a:lvl2pPr marL="463235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2pPr>
      <a:lvl3pPr marL="926470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3pPr>
      <a:lvl4pPr marL="1389705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4pPr>
      <a:lvl5pPr marL="1852940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5pPr>
      <a:lvl6pPr marL="2316175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6pPr>
      <a:lvl7pPr marL="2779410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7pPr>
      <a:lvl8pPr marL="3242645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8pPr>
      <a:lvl9pPr marL="3705880" algn="l" defTabSz="926470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dramaresource.com/wp-content/uploads/2014/11/peacock-med.jpg" TargetMode="Externa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8" name="Rectangle 61467">
            <a:extLst>
              <a:ext uri="{FF2B5EF4-FFF2-40B4-BE49-F238E27FC236}">
                <a16:creationId xmlns:a16="http://schemas.microsoft.com/office/drawing/2014/main" id="{4A8FFEA1-1B69-4F42-B552-0CCF72596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34" y="6485255"/>
            <a:ext cx="12417366" cy="46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61470" name="Rectangle 61469">
            <a:extLst>
              <a:ext uri="{FF2B5EF4-FFF2-40B4-BE49-F238E27FC236}">
                <a16:creationId xmlns:a16="http://schemas.microsoft.com/office/drawing/2014/main" id="{AA3C9226-5EC8-460B-82D7-72AA994DF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417893"/>
            <a:ext cx="12417365" cy="6485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cxnSp>
        <p:nvCxnSpPr>
          <p:cNvPr id="61472" name="Straight Connector 61471">
            <a:extLst>
              <a:ext uri="{FF2B5EF4-FFF2-40B4-BE49-F238E27FC236}">
                <a16:creationId xmlns:a16="http://schemas.microsoft.com/office/drawing/2014/main" id="{62A90A9D-33DF-408E-BF4C-F82588935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30301" y="4400708"/>
            <a:ext cx="1006068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61474" name="Rectangle 61473">
            <a:extLst>
              <a:ext uri="{FF2B5EF4-FFF2-40B4-BE49-F238E27FC236}">
                <a16:creationId xmlns:a16="http://schemas.microsoft.com/office/drawing/2014/main" id="{E6AA15AE-DAFE-4E1E-B05F-F57962FD3A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420601" cy="641789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293755" y="647529"/>
            <a:ext cx="3465748" cy="373465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defTabSz="914400"/>
            <a:br>
              <a:rPr lang="en-US" sz="4700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l-GR" sz="4700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Θέατρο </a:t>
            </a:r>
            <a:br>
              <a:rPr lang="el-GR" sz="4700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br>
              <a:rPr lang="el-GR" sz="4700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l-GR" sz="4700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και</a:t>
            </a:r>
            <a:br>
              <a:rPr lang="el-GR" sz="4700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br>
              <a:rPr lang="el-GR" sz="4700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l-GR" sz="4700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Θέατρο στην Εκπαίδευση </a:t>
            </a:r>
            <a:endParaRPr lang="en-US" sz="4700" b="1" spc="-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Θέση περιεχομένου 4" descr="Εικόνα που περιέχει εξωτερικός χώρος/ύπαιθρος, χορτάρι, δέντρο, ουρανός&#10;&#10;Περιγραφή που δημιουργήθηκε αυτόματα">
            <a:extLst>
              <a:ext uri="{FF2B5EF4-FFF2-40B4-BE49-F238E27FC236}">
                <a16:creationId xmlns:a16="http://schemas.microsoft.com/office/drawing/2014/main" id="{A4ABB17B-3267-157D-2858-3B3B34658F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" r="20266" b="-1"/>
          <a:stretch/>
        </p:blipFill>
        <p:spPr>
          <a:xfrm>
            <a:off x="1121864" y="648526"/>
            <a:ext cx="6089865" cy="5120843"/>
          </a:xfrm>
          <a:prstGeom prst="rect">
            <a:avLst/>
          </a:prstGeom>
        </p:spPr>
      </p:pic>
      <p:cxnSp>
        <p:nvCxnSpPr>
          <p:cNvPr id="61476" name="Straight Connector 61475">
            <a:extLst>
              <a:ext uri="{FF2B5EF4-FFF2-40B4-BE49-F238E27FC236}">
                <a16:creationId xmlns:a16="http://schemas.microsoft.com/office/drawing/2014/main" id="{D07141D5-A57C-43F5-A655-5BA2D0D2AF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363229" y="4400708"/>
            <a:ext cx="3260407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78" name="Rectangle 61477">
            <a:extLst>
              <a:ext uri="{FF2B5EF4-FFF2-40B4-BE49-F238E27FC236}">
                <a16:creationId xmlns:a16="http://schemas.microsoft.com/office/drawing/2014/main" id="{D9DB1F97-BFF9-46CC-8EB4-BB63B98F13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417893"/>
            <a:ext cx="12420585" cy="67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61480" name="Rectangle 61479">
            <a:extLst>
              <a:ext uri="{FF2B5EF4-FFF2-40B4-BE49-F238E27FC236}">
                <a16:creationId xmlns:a16="http://schemas.microsoft.com/office/drawing/2014/main" id="{88CAE6E3-39B4-4A16-97BC-9C376B9B7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85255"/>
            <a:ext cx="12420600" cy="46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2205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F85F0D-88DA-E689-1927-FFEC6B631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F93C2FF5-12DA-A1A4-AF7C-2B556B42B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414808" cy="694848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296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3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88F7DA4-0FE9-8C63-3C82-E9CBD1D910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126743" cy="6948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05147934-1C03-851F-39AD-4D8F6A706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601" y="632044"/>
            <a:ext cx="3142685" cy="5720707"/>
          </a:xfrm>
        </p:spPr>
        <p:txBody>
          <a:bodyPr anchor="ctr">
            <a:normAutofit/>
          </a:bodyPr>
          <a:lstStyle/>
          <a:p>
            <a:r>
              <a:rPr lang="el-GR" altLang="el-GR" sz="3600" b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</a:rPr>
              <a:t>Συζητήστε μαζί τα στοιχεία που καθορίζουν τη θεατρικότητα</a:t>
            </a:r>
            <a:endParaRPr lang="el-GR" sz="36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2123F33-52FF-A478-2951-51A8327618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5822" y="0"/>
            <a:ext cx="65208" cy="69484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DFEFE8E2-8329-47BB-CD14-30A93E81CB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2595859"/>
              </p:ext>
            </p:extLst>
          </p:nvPr>
        </p:nvGraphicFramePr>
        <p:xfrm>
          <a:off x="4329113" y="885825"/>
          <a:ext cx="7862886" cy="4585014"/>
        </p:xfrm>
        <a:graphic>
          <a:graphicData uri="http://schemas.openxmlformats.org/drawingml/2006/table">
            <a:tbl>
              <a:tblPr/>
              <a:tblGrid>
                <a:gridCol w="3931443">
                  <a:extLst>
                    <a:ext uri="{9D8B030D-6E8A-4147-A177-3AD203B41FA5}">
                      <a16:colId xmlns:a16="http://schemas.microsoft.com/office/drawing/2014/main" val="2395513543"/>
                    </a:ext>
                  </a:extLst>
                </a:gridCol>
                <a:gridCol w="3931443">
                  <a:extLst>
                    <a:ext uri="{9D8B030D-6E8A-4147-A177-3AD203B41FA5}">
                      <a16:colId xmlns:a16="http://schemas.microsoft.com/office/drawing/2014/main" val="4268323756"/>
                    </a:ext>
                  </a:extLst>
                </a:gridCol>
              </a:tblGrid>
              <a:tr h="10172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400" b="1" dirty="0"/>
                        <a:t>Σύμβαση</a:t>
                      </a:r>
                      <a:endParaRPr lang="el-GR" sz="2400" dirty="0"/>
                    </a:p>
                  </a:txBody>
                  <a:tcPr marL="70163" marR="70163" marT="35082" marB="350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400" dirty="0"/>
                        <a:t>Ο θεατής συμφωνεί σιωπηρά ότι όσα θα δει κατά τη διάρκεια της παράστασης θα τα θεωρήσει αληθινά</a:t>
                      </a:r>
                    </a:p>
                  </a:txBody>
                  <a:tcPr marL="70163" marR="70163" marT="35082" marB="350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0969971"/>
                  </a:ext>
                </a:extLst>
              </a:tr>
              <a:tr h="10172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400" b="1"/>
                        <a:t>Χαρακτήρες</a:t>
                      </a:r>
                      <a:endParaRPr lang="el-GR" sz="2400"/>
                    </a:p>
                  </a:txBody>
                  <a:tcPr marL="70163" marR="70163" marT="35082" marB="350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400" dirty="0"/>
                        <a:t>Κάποιος/α που υποδύεται κάποιον άλλον</a:t>
                      </a:r>
                    </a:p>
                  </a:txBody>
                  <a:tcPr marL="70163" marR="70163" marT="35082" marB="350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9865752"/>
                  </a:ext>
                </a:extLst>
              </a:tr>
              <a:tr h="10172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400" b="1"/>
                        <a:t>Σύγκρουση</a:t>
                      </a:r>
                      <a:endParaRPr lang="el-GR" sz="2400"/>
                    </a:p>
                  </a:txBody>
                  <a:tcPr marL="70163" marR="70163" marT="35082" marB="350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400" dirty="0"/>
                        <a:t>Η κινητήρια ένταση</a:t>
                      </a:r>
                    </a:p>
                  </a:txBody>
                  <a:tcPr marL="70163" marR="70163" marT="35082" marB="350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525643"/>
                  </a:ext>
                </a:extLst>
              </a:tr>
              <a:tr h="10172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400" b="1"/>
                        <a:t>Αναγνωρίσιμα γεγονότα</a:t>
                      </a:r>
                      <a:endParaRPr lang="el-GR" sz="2400"/>
                    </a:p>
                  </a:txBody>
                  <a:tcPr marL="70163" marR="70163" marT="35082" marB="350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2400" dirty="0"/>
                        <a:t>Από τη ζωή ή τη φαντασία</a:t>
                      </a:r>
                    </a:p>
                  </a:txBody>
                  <a:tcPr marL="70163" marR="70163" marT="35082" marB="350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780899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EA9DDD9B-925C-640B-86A5-FA3ED4CF1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94565"/>
            <a:ext cx="26161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795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4EFCB232-EE59-434E-9776-A2AF0FA75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</a:t>
            </a:r>
            <a:r>
              <a:rPr lang="el-GR" baseline="30000" dirty="0"/>
              <a:t>η</a:t>
            </a:r>
            <a:r>
              <a:rPr lang="el-GR" dirty="0"/>
              <a:t> δραστηριότητα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3F87FE63-E876-49E2-80B6-5F1EAA1CB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Σε μικρές ομάδες ανατρέχετε σε βιώματα από τη συμμετοχή μας σε θεατρικές δράσεις στο σχολείο. Τι αποκομίσατε;</a:t>
            </a:r>
          </a:p>
          <a:p>
            <a:r>
              <a:rPr lang="el-GR" sz="3200" dirty="0"/>
              <a:t>Αναμνήσεις</a:t>
            </a:r>
          </a:p>
          <a:p>
            <a:pPr marL="0" indent="0">
              <a:buNone/>
            </a:pPr>
            <a:r>
              <a:rPr lang="el-GR" sz="3200" dirty="0"/>
              <a:t> Δεξιότητες </a:t>
            </a:r>
          </a:p>
          <a:p>
            <a:r>
              <a:rPr lang="el-GR" sz="3200" dirty="0"/>
              <a:t>Συναίσθημα</a:t>
            </a:r>
          </a:p>
          <a:p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650461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FE635C-C432-47DA-AEAB-A593345CB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34" y="6485255"/>
            <a:ext cx="12417366" cy="46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BF3D3-2448-4FF3-B57B-852CB3B851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417893"/>
            <a:ext cx="12417365" cy="6485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040C66D-4F1C-4AC9-9214-C9E6DA54A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30301" y="4400708"/>
            <a:ext cx="1006068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5" y="0"/>
            <a:ext cx="12420600" cy="694848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4A629EE-AA31-BA68-ABE4-F7A6CC58E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854" y="768965"/>
            <a:ext cx="10246995" cy="3943523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6000" b="1" spc="-5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Το</a:t>
            </a:r>
            <a:r>
              <a:rPr lang="en-US" sz="6000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6000" b="1" spc="-5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Θέ</a:t>
            </a:r>
            <a:r>
              <a:rPr lang="en-US" sz="6000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ατρο στην Εκπαίδευση </a:t>
            </a:r>
            <a:br>
              <a:rPr lang="el-GR" sz="6000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l-GR" sz="6000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</a:t>
            </a:r>
            <a:r>
              <a:rPr lang="el-GR" sz="6000" b="1" spc="-5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Θεατροπαιδαγωγική</a:t>
            </a:r>
            <a:r>
              <a:rPr lang="el-GR" sz="6000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endParaRPr lang="en-US" sz="6000" b="1" spc="-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35" y="5018352"/>
            <a:ext cx="12417495" cy="19301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5" y="4970910"/>
            <a:ext cx="12417495" cy="648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7681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117854" y="290384"/>
            <a:ext cx="10246995" cy="1469899"/>
          </a:xfrm>
        </p:spPr>
        <p:txBody>
          <a:bodyPr>
            <a:normAutofit/>
          </a:bodyPr>
          <a:lstStyle/>
          <a:p>
            <a:r>
              <a:rPr lang="el-GR" dirty="0"/>
              <a:t>Το Θέατρο στην Εκπαίδευση</a:t>
            </a:r>
          </a:p>
        </p:txBody>
      </p:sp>
      <p:graphicFrame>
        <p:nvGraphicFramePr>
          <p:cNvPr id="6" name="Θέση περιεχομένου 3">
            <a:extLst>
              <a:ext uri="{FF2B5EF4-FFF2-40B4-BE49-F238E27FC236}">
                <a16:creationId xmlns:a16="http://schemas.microsoft.com/office/drawing/2014/main" id="{683FBA4F-0D04-4543-B4D3-354B4A035C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5764022"/>
              </p:ext>
            </p:extLst>
          </p:nvPr>
        </p:nvGraphicFramePr>
        <p:xfrm>
          <a:off x="850033" y="1615045"/>
          <a:ext cx="10782635" cy="4323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47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414808" cy="694848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296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3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126743" cy="6948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1601" y="613890"/>
            <a:ext cx="3142685" cy="5720707"/>
          </a:xfrm>
        </p:spPr>
        <p:txBody>
          <a:bodyPr anchor="ctr">
            <a:normAutofit/>
          </a:bodyPr>
          <a:lstStyle/>
          <a:p>
            <a:r>
              <a:rPr lang="el-GR" sz="3600" dirty="0">
                <a:solidFill>
                  <a:srgbClr val="FFFFFF"/>
                </a:solidFill>
              </a:rPr>
              <a:t>Πώς συναντάται το Θέατρο στην εκπαιδευτική διαδικασία;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5822" y="0"/>
            <a:ext cx="65208" cy="69484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328932" y="740780"/>
            <a:ext cx="7863450" cy="5593817"/>
          </a:xfrm>
        </p:spPr>
        <p:txBody>
          <a:bodyPr anchor="ctr"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l-GR" sz="2800" dirty="0"/>
              <a:t>Θεατρική Αγωγή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2800" dirty="0"/>
              <a:t>Θεατρική παράσταση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2800" dirty="0"/>
              <a:t>Αξιοποίηση σε εκπαιδευτικά προγράμματα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2800" dirty="0"/>
              <a:t>Τεχνικές διδακτικής προσέγγισης στα μαθήματα Προγράμματος Σπουδών –μέσο μάθησης </a:t>
            </a:r>
          </a:p>
          <a:p>
            <a:pPr marL="0" indent="0"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124142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1030" y="278262"/>
            <a:ext cx="11178540" cy="1158081"/>
          </a:xfrm>
        </p:spPr>
        <p:txBody>
          <a:bodyPr anchor="b">
            <a:normAutofit/>
          </a:bodyPr>
          <a:lstStyle/>
          <a:p>
            <a:r>
              <a:rPr lang="el-GR" dirty="0">
                <a:solidFill>
                  <a:srgbClr val="00B050"/>
                </a:solidFill>
              </a:rPr>
              <a:t>Χαρακτηριστικά της </a:t>
            </a:r>
            <a:r>
              <a:rPr lang="el-GR" dirty="0" err="1">
                <a:solidFill>
                  <a:srgbClr val="00B050"/>
                </a:solidFill>
              </a:rPr>
              <a:t>θεατροπαιδαγωγικής</a:t>
            </a:r>
            <a:r>
              <a:rPr lang="el-GR" dirty="0">
                <a:solidFill>
                  <a:srgbClr val="00B050"/>
                </a:solidFill>
              </a:rPr>
              <a:t> διαδικασίας</a:t>
            </a:r>
          </a:p>
        </p:txBody>
      </p:sp>
      <p:graphicFrame>
        <p:nvGraphicFramePr>
          <p:cNvPr id="11" name="Θέση περιεχομένου 2">
            <a:extLst>
              <a:ext uri="{FF2B5EF4-FFF2-40B4-BE49-F238E27FC236}">
                <a16:creationId xmlns:a16="http://schemas.microsoft.com/office/drawing/2014/main" id="{E08F4878-7C22-4D45-B1BE-E85AD373FF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6603162"/>
              </p:ext>
            </p:extLst>
          </p:nvPr>
        </p:nvGraphicFramePr>
        <p:xfrm>
          <a:off x="247135" y="1532238"/>
          <a:ext cx="11986053" cy="5137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8755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l-GR" dirty="0">
                <a:solidFill>
                  <a:srgbClr val="00B050"/>
                </a:solidFill>
              </a:rPr>
              <a:t>Χαρακτηριστικά της </a:t>
            </a:r>
            <a:r>
              <a:rPr lang="el-GR" dirty="0" err="1">
                <a:solidFill>
                  <a:srgbClr val="00B050"/>
                </a:solidFill>
              </a:rPr>
              <a:t>θεατροπαιδαγωγικής</a:t>
            </a:r>
            <a:r>
              <a:rPr lang="el-GR" dirty="0">
                <a:solidFill>
                  <a:srgbClr val="00B050"/>
                </a:solidFill>
              </a:rPr>
              <a:t> διαδικασίας</a:t>
            </a:r>
          </a:p>
        </p:txBody>
      </p:sp>
      <p:pic>
        <p:nvPicPr>
          <p:cNvPr id="6" name="3 - Εικόνα">
            <a:extLst>
              <a:ext uri="{FF2B5EF4-FFF2-40B4-BE49-F238E27FC236}">
                <a16:creationId xmlns:a16="http://schemas.microsoft.com/office/drawing/2014/main" id="{49E1F88C-4C94-3180-E8B3-744031767FC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888404" y="2444707"/>
            <a:ext cx="2951018" cy="2938549"/>
          </a:xfrm>
          <a:prstGeom prst="rect">
            <a:avLst/>
          </a:prstGeom>
        </p:spPr>
      </p:pic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B9416609-C5D7-4D1E-A214-D03FA57E3DE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81969769"/>
              </p:ext>
            </p:extLst>
          </p:nvPr>
        </p:nvGraphicFramePr>
        <p:xfrm>
          <a:off x="6313488" y="1620838"/>
          <a:ext cx="5486400" cy="4586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942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Rectangle 137">
            <a:extLst>
              <a:ext uri="{FF2B5EF4-FFF2-40B4-BE49-F238E27FC236}">
                <a16:creationId xmlns:a16="http://schemas.microsoft.com/office/drawing/2014/main" id="{F53311A5-99DE-4393-9A6A-668B1A50F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85255"/>
            <a:ext cx="12420600" cy="46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A4927983-BFBD-4CAA-A34E-2D3486ACF1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425614"/>
            <a:ext cx="12420585" cy="6736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B40DF401-E6F0-4EFD-8C5C-684735208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5910" y="1760774"/>
            <a:ext cx="10153841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1117854" y="290384"/>
            <a:ext cx="10246995" cy="1469899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l-GR" sz="4800" spc="-50" dirty="0"/>
              <a:t>Το Θέατρο στην εκπαίδευση βοηθά: </a:t>
            </a:r>
            <a:endParaRPr lang="en-US" sz="4800" spc="-50" dirty="0"/>
          </a:p>
        </p:txBody>
      </p:sp>
      <p:sp>
        <p:nvSpPr>
          <p:cNvPr id="2" name="Βέλος προς τα κάτω 1"/>
          <p:cNvSpPr/>
          <p:nvPr/>
        </p:nvSpPr>
        <p:spPr>
          <a:xfrm>
            <a:off x="4405216" y="3275249"/>
            <a:ext cx="491026" cy="9913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54"/>
          </a:p>
        </p:txBody>
      </p:sp>
      <p:graphicFrame>
        <p:nvGraphicFramePr>
          <p:cNvPr id="65541" name="Θέση περιεχομένου 2">
            <a:extLst>
              <a:ext uri="{FF2B5EF4-FFF2-40B4-BE49-F238E27FC236}">
                <a16:creationId xmlns:a16="http://schemas.microsoft.com/office/drawing/2014/main" id="{2BA1B2D1-6B7C-457F-9D2F-DAD2028A7F4A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210935464"/>
              </p:ext>
            </p:extLst>
          </p:nvPr>
        </p:nvGraphicFramePr>
        <p:xfrm>
          <a:off x="1117531" y="2126203"/>
          <a:ext cx="10246995" cy="3836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3249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F53311A5-99DE-4393-9A6A-668B1A50F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85255"/>
            <a:ext cx="12420600" cy="46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4927983-BFBD-4CAA-A34E-2D3486ACF1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425614"/>
            <a:ext cx="12420585" cy="6736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40DF401-E6F0-4EFD-8C5C-684735208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5910" y="1760774"/>
            <a:ext cx="10153841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17854" y="290384"/>
            <a:ext cx="10246995" cy="1469899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4800" spc="-50"/>
              <a:t>Σε ποια επίπεδα εργαζόμαστε με τα παιδιά</a:t>
            </a:r>
            <a:endParaRPr lang="en-US" sz="4800" spc="-50" dirty="0"/>
          </a:p>
        </p:txBody>
      </p:sp>
      <p:graphicFrame>
        <p:nvGraphicFramePr>
          <p:cNvPr id="20" name="Θέση περιεχομένου 2">
            <a:extLst>
              <a:ext uri="{FF2B5EF4-FFF2-40B4-BE49-F238E27FC236}">
                <a16:creationId xmlns:a16="http://schemas.microsoft.com/office/drawing/2014/main" id="{19D70B06-2139-4F3C-A1BE-93F41DEB9423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95675505"/>
              </p:ext>
            </p:extLst>
          </p:nvPr>
        </p:nvGraphicFramePr>
        <p:xfrm>
          <a:off x="1117531" y="2126203"/>
          <a:ext cx="10246995" cy="3836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6424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015" y="2146311"/>
            <a:ext cx="2912478" cy="2640425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l-GR" dirty="0"/>
              <a:t>Θέατρο ως Εκπαίδευση</a:t>
            </a:r>
            <a:br>
              <a:rPr lang="el-GR" dirty="0"/>
            </a:br>
            <a:br>
              <a:rPr lang="el-GR" dirty="0"/>
            </a:br>
            <a:r>
              <a:rPr lang="el-GR" dirty="0"/>
              <a:t>Σύνδεση με την Παιδαγωγική </a:t>
            </a:r>
            <a:br>
              <a:rPr lang="el-GR" dirty="0"/>
            </a:br>
            <a:endParaRPr lang="el-GR" sz="3242" dirty="0"/>
          </a:p>
        </p:txBody>
      </p:sp>
      <p:sp>
        <p:nvSpPr>
          <p:cNvPr id="68611" name="Θέση περιεχομένου 2"/>
          <p:cNvSpPr>
            <a:spLocks noGrp="1"/>
          </p:cNvSpPr>
          <p:nvPr>
            <p:ph idx="1"/>
          </p:nvPr>
        </p:nvSpPr>
        <p:spPr>
          <a:xfrm>
            <a:off x="4677899" y="741172"/>
            <a:ext cx="6826682" cy="6639342"/>
          </a:xfrm>
        </p:spPr>
        <p:txBody>
          <a:bodyPr>
            <a:noAutofit/>
          </a:bodyPr>
          <a:lstStyle/>
          <a:p>
            <a:pPr eaLnBrk="1" hangingPunct="1"/>
            <a:r>
              <a:rPr lang="el-GR" sz="4053" dirty="0"/>
              <a:t>Εμπειρία-έκφραση </a:t>
            </a:r>
          </a:p>
          <a:p>
            <a:pPr eaLnBrk="1" hangingPunct="1"/>
            <a:r>
              <a:rPr lang="el-GR" sz="4053" dirty="0"/>
              <a:t>Ανάληψη ρόλων</a:t>
            </a:r>
          </a:p>
          <a:p>
            <a:pPr eaLnBrk="1" hangingPunct="1"/>
            <a:r>
              <a:rPr lang="el-GR" sz="4053" dirty="0" err="1"/>
              <a:t>Ενσυναίσθηση</a:t>
            </a:r>
            <a:endParaRPr lang="el-GR" sz="4053" dirty="0"/>
          </a:p>
          <a:p>
            <a:pPr eaLnBrk="1" hangingPunct="1"/>
            <a:r>
              <a:rPr lang="el-GR" sz="4053" dirty="0"/>
              <a:t>Αξιοποίηση δυναμικής καθενός (πολλαπλή νοημοσύνη)  </a:t>
            </a:r>
          </a:p>
          <a:p>
            <a:pPr eaLnBrk="1" hangingPunct="1"/>
            <a:r>
              <a:rPr lang="el-GR" sz="4053" dirty="0"/>
              <a:t>Σώμα-πνεύμα</a:t>
            </a:r>
          </a:p>
          <a:p>
            <a:pPr eaLnBrk="1" hangingPunct="1"/>
            <a:r>
              <a:rPr lang="el-GR" sz="4053" dirty="0"/>
              <a:t>Διάλογος </a:t>
            </a:r>
          </a:p>
          <a:p>
            <a:pPr eaLnBrk="1" hangingPunct="1"/>
            <a:r>
              <a:rPr lang="el-GR" sz="4053" dirty="0"/>
              <a:t>ΣΥΛΛΟΓΙΚΟΤΗΤΑ </a:t>
            </a:r>
          </a:p>
        </p:txBody>
      </p:sp>
      <p:pic>
        <p:nvPicPr>
          <p:cNvPr id="7" name="Εικόνα 6" descr="peacock-med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8861" y="266948"/>
            <a:ext cx="2808969" cy="208847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Δεξιό βέλος 5"/>
          <p:cNvSpPr/>
          <p:nvPr/>
        </p:nvSpPr>
        <p:spPr>
          <a:xfrm>
            <a:off x="3569037" y="2726554"/>
            <a:ext cx="991318" cy="4910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54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162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5E263C-FB7E-4A3E-AD04-5140CD3D1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414808" cy="694848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296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3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E65ED8C-90F7-4EB0-ACCB-64AEF411E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126743" cy="6948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296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3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16131" y="997527"/>
            <a:ext cx="3703432" cy="5375136"/>
          </a:xfrm>
        </p:spPr>
        <p:txBody>
          <a:bodyPr anchor="ctr">
            <a:normAutofit/>
          </a:bodyPr>
          <a:lstStyle/>
          <a:p>
            <a:br>
              <a:rPr lang="el-GR" sz="3600" dirty="0">
                <a:solidFill>
                  <a:srgbClr val="FFFFFF"/>
                </a:solidFill>
              </a:rPr>
            </a:br>
            <a:br>
              <a:rPr lang="el-GR" sz="3600" dirty="0">
                <a:solidFill>
                  <a:srgbClr val="FFFFFF"/>
                </a:solidFill>
              </a:rPr>
            </a:br>
            <a:r>
              <a:rPr lang="el-GR" sz="3600" dirty="0">
                <a:solidFill>
                  <a:srgbClr val="FFFFFF"/>
                </a:solidFill>
              </a:rPr>
              <a:t> </a:t>
            </a:r>
            <a:r>
              <a:rPr lang="el-GR" sz="3600" b="1" dirty="0">
                <a:solidFill>
                  <a:schemeClr val="bg1"/>
                </a:solidFill>
              </a:rPr>
              <a:t>Πότε έχουμε τη συνθήκη που διαμορφώνει το θέατρο ;</a:t>
            </a:r>
            <a:r>
              <a:rPr lang="el-GR" sz="3600" dirty="0">
                <a:solidFill>
                  <a:schemeClr val="bg1"/>
                </a:solidFill>
              </a:rPr>
              <a:t> </a:t>
            </a:r>
            <a:br>
              <a:rPr lang="el-GR" sz="3600" dirty="0">
                <a:solidFill>
                  <a:schemeClr val="bg1"/>
                </a:solidFill>
              </a:rPr>
            </a:br>
            <a:endParaRPr lang="el-GR" sz="3600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604E3BF-88F7-4D19-BEC9-8486966EA4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5822" y="0"/>
            <a:ext cx="65208" cy="69484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296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3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A20C213-D1BF-4DDC-BF58-324F3B44F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30929" y="6545018"/>
            <a:ext cx="5200891" cy="369942"/>
          </a:xfrm>
        </p:spPr>
        <p:txBody>
          <a:bodyPr>
            <a:normAutofit/>
          </a:bodyPr>
          <a:lstStyle/>
          <a:p>
            <a:pPr marL="0" marR="0" lvl="0" indent="0" algn="l" defTabSz="9296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912" b="0" i="0" u="none" strike="noStrike" kern="1200" cap="all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l-GR" sz="1400" b="0" i="0" u="none" strike="noStrike" kern="1200" cap="all" spc="0" normalizeH="0" baseline="0" noProof="0" dirty="0" err="1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Χαρτνολ</a:t>
            </a:r>
            <a:r>
              <a:rPr kumimoji="0" lang="el-GR" sz="1400" b="0" i="0" u="none" strike="noStrike" kern="1200" cap="all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στο </a:t>
            </a:r>
            <a:r>
              <a:rPr kumimoji="0" lang="el-GR" sz="1400" b="0" i="0" u="none" strike="noStrike" kern="1200" cap="all" spc="0" normalizeH="0" baseline="0" noProof="0" dirty="0" err="1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Πίγκου</a:t>
            </a:r>
            <a:r>
              <a:rPr kumimoji="0" lang="el-GR" sz="1400" b="0" i="0" u="none" strike="noStrike" kern="1200" cap="all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</a:t>
            </a:r>
            <a:r>
              <a:rPr kumimoji="0" lang="el-GR" sz="1800" b="0" i="0" u="none" strike="noStrike" kern="1200" cap="all" spc="0" normalizeH="0" baseline="0" noProof="0" dirty="0" err="1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Ρεπούση</a:t>
            </a:r>
            <a:r>
              <a:rPr kumimoji="0" lang="el-GR" sz="1400" b="0" i="0" u="none" strike="noStrike" kern="1200" cap="all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2019, 23</a:t>
            </a:r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0961B6FC-33C9-4AB9-BD52-6581B4C5655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830772" y="648204"/>
          <a:ext cx="6925132" cy="5724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EE89A13-4CAA-6A13-E497-D542A4E2AA1A}"/>
              </a:ext>
            </a:extLst>
          </p:cNvPr>
          <p:cNvSpPr txBox="1"/>
          <p:nvPr/>
        </p:nvSpPr>
        <p:spPr>
          <a:xfrm>
            <a:off x="400692" y="256854"/>
            <a:ext cx="38571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296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Η τέχνη του Θεάτρου 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2190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0287E58-BFA2-4780-8829-AAA140F4AF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5910" y="1760774"/>
            <a:ext cx="10153841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17854" y="290384"/>
            <a:ext cx="10246995" cy="1469899"/>
          </a:xfrm>
        </p:spPr>
        <p:txBody>
          <a:bodyPr>
            <a:normAutofit/>
          </a:bodyPr>
          <a:lstStyle/>
          <a:p>
            <a:r>
              <a:rPr lang="el-GR"/>
              <a:t>Παιδαγωγική αξία θεάτρου/δράματος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FA44386-17EF-471B-BBDB-C20ACD5A26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417893"/>
            <a:ext cx="12420585" cy="67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6C4828D-6EB3-42F1-B844-8F3B0D0E15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85255"/>
            <a:ext cx="12420600" cy="46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graphicFrame>
        <p:nvGraphicFramePr>
          <p:cNvPr id="14" name="Θέση περιεχομένου 2">
            <a:extLst>
              <a:ext uri="{FF2B5EF4-FFF2-40B4-BE49-F238E27FC236}">
                <a16:creationId xmlns:a16="http://schemas.microsoft.com/office/drawing/2014/main" id="{5E982CC4-6D7D-4857-8A48-016AE034F1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4941273"/>
              </p:ext>
            </p:extLst>
          </p:nvPr>
        </p:nvGraphicFramePr>
        <p:xfrm>
          <a:off x="1117854" y="1870087"/>
          <a:ext cx="10246995" cy="4076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84234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17854" y="290384"/>
            <a:ext cx="10246995" cy="1469899"/>
          </a:xfrm>
        </p:spPr>
        <p:txBody>
          <a:bodyPr>
            <a:normAutofit/>
          </a:bodyPr>
          <a:lstStyle/>
          <a:p>
            <a:r>
              <a:rPr lang="el-GR"/>
              <a:t>Παιδαγωγική αξία θεάτρου/δράματος </a:t>
            </a:r>
          </a:p>
        </p:txBody>
      </p:sp>
      <p:graphicFrame>
        <p:nvGraphicFramePr>
          <p:cNvPr id="14" name="Θέση περιεχομένου 2">
            <a:extLst>
              <a:ext uri="{FF2B5EF4-FFF2-40B4-BE49-F238E27FC236}">
                <a16:creationId xmlns:a16="http://schemas.microsoft.com/office/drawing/2014/main" id="{B96A0F09-035D-49E2-944B-5235AD9554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3970164"/>
              </p:ext>
            </p:extLst>
          </p:nvPr>
        </p:nvGraphicFramePr>
        <p:xfrm>
          <a:off x="742951" y="1760283"/>
          <a:ext cx="10621576" cy="4626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18941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239748" y="1927047"/>
            <a:ext cx="3211745" cy="2804541"/>
          </a:xfrm>
        </p:spPr>
        <p:txBody>
          <a:bodyPr>
            <a:noAutofit/>
          </a:bodyPr>
          <a:lstStyle/>
          <a:p>
            <a:r>
              <a:rPr lang="el-GR" sz="3242" dirty="0"/>
              <a:t>Ερώτημα  για το ρόλο του Θεάτρου στην Εκπαίδευση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437246" y="308008"/>
            <a:ext cx="7743606" cy="6217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800" dirty="0"/>
              <a:t>Στόχος είναι να βρει  το παιδί τον εαυτό του; </a:t>
            </a:r>
          </a:p>
          <a:p>
            <a:pPr marL="0" indent="0">
              <a:buNone/>
            </a:pPr>
            <a:r>
              <a:rPr lang="el-GR" sz="2800" dirty="0"/>
              <a:t>Είναι η  ατομικότητα (</a:t>
            </a:r>
            <a:r>
              <a:rPr lang="en-US" sz="2800" dirty="0"/>
              <a:t>individuality)</a:t>
            </a:r>
            <a:r>
              <a:rPr lang="el-GR" sz="2800" dirty="0"/>
              <a:t>; </a:t>
            </a:r>
          </a:p>
          <a:p>
            <a:pPr marL="0" indent="0">
              <a:buNone/>
            </a:pPr>
            <a:endParaRPr lang="el-GR" sz="2800" dirty="0"/>
          </a:p>
          <a:p>
            <a:pPr marL="0" indent="0">
              <a:buNone/>
            </a:pPr>
            <a:r>
              <a:rPr lang="el-GR" sz="2800" dirty="0"/>
              <a:t>«Από όλες τις τέχνες το θέατρο είναι μια συλλογική εμπειρία , που σχολιάζει όχι το πώς είμαστε διαφορετικοί , αλλά το τι μοιραζόμαστε και σε τι μοιάζουμε. </a:t>
            </a:r>
          </a:p>
          <a:p>
            <a:pPr marL="0" indent="0">
              <a:buNone/>
            </a:pPr>
            <a:r>
              <a:rPr lang="el-GR" sz="2800" dirty="0"/>
              <a:t>Δεν είναι μόνο «</a:t>
            </a:r>
            <a:r>
              <a:rPr lang="el-GR" sz="2800" dirty="0" err="1"/>
              <a:t>αυτ</a:t>
            </a:r>
            <a:r>
              <a:rPr lang="en-US" sz="2800" dirty="0"/>
              <a:t>o</a:t>
            </a:r>
            <a:r>
              <a:rPr lang="el-GR" sz="2800" dirty="0"/>
              <a:t>-έκφραση» αλλά μια μορφή συμβολισμών της ομάδας στην αναζήτηση παγκόσμιων και όχι ατομικών αξιών</a:t>
            </a:r>
          </a:p>
          <a:p>
            <a:pPr marL="0" indent="0">
              <a:buNone/>
            </a:pPr>
            <a:r>
              <a:rPr lang="en-US" sz="2800" dirty="0"/>
              <a:t>Bolton , </a:t>
            </a:r>
            <a:r>
              <a:rPr lang="el-GR" sz="2800" dirty="0"/>
              <a:t>1985, </a:t>
            </a:r>
            <a:r>
              <a:rPr lang="en-US" sz="2800" dirty="0"/>
              <a:t>154) 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4146308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9721" y="521952"/>
            <a:ext cx="11200222" cy="940489"/>
          </a:xfrm>
        </p:spPr>
        <p:txBody>
          <a:bodyPr rtlCol="0">
            <a:normAutofit fontScale="90000"/>
          </a:bodyPr>
          <a:lstStyle/>
          <a:p>
            <a:pPr rtl="0"/>
            <a:br>
              <a:rPr lang="el-GR" dirty="0"/>
            </a:br>
            <a:br>
              <a:rPr lang="el-GR" dirty="0"/>
            </a:br>
            <a:br>
              <a:rPr lang="el-GR" dirty="0"/>
            </a:br>
            <a:br>
              <a:rPr lang="el-GR" dirty="0"/>
            </a:br>
            <a:br>
              <a:rPr lang="el-GR" dirty="0"/>
            </a:br>
            <a:br>
              <a:rPr lang="el-GR" dirty="0"/>
            </a:br>
            <a:r>
              <a:rPr lang="el-GR" dirty="0"/>
              <a:t>  </a:t>
            </a:r>
            <a:br>
              <a:rPr lang="el-GR" dirty="0"/>
            </a:br>
            <a:br>
              <a:rPr lang="el-GR" dirty="0"/>
            </a:br>
            <a:br>
              <a:rPr lang="el-GR" dirty="0"/>
            </a:br>
            <a:r>
              <a:rPr lang="el-GR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Θεατροπαιδαγωγικό</a:t>
            </a:r>
            <a:r>
              <a:rPr lang="el-GR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συμβάν</a:t>
            </a:r>
            <a:br>
              <a:rPr lang="el-GR" sz="3141" dirty="0"/>
            </a:br>
            <a:r>
              <a:rPr lang="el-GR" sz="3141" dirty="0"/>
              <a:t>Όχι βαρετό  αλλά μια ανθρώπινη, συλλογική ευχάριστη εμπειρία </a:t>
            </a:r>
          </a:p>
        </p:txBody>
      </p:sp>
      <p:graphicFrame>
        <p:nvGraphicFramePr>
          <p:cNvPr id="15" name="Σύμβολο κράτησης θέσης περιεχομένου 14" title="Διάγραμμα διεργασίας βήματος προς τα επάνω που εμφανίζει 5 βήματα προς τα επάνω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9273319"/>
              </p:ext>
            </p:extLst>
          </p:nvPr>
        </p:nvGraphicFramePr>
        <p:xfrm>
          <a:off x="417657" y="1670028"/>
          <a:ext cx="11218988" cy="49291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39003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ECF0FC6-D57B-48B6-9036-F4FFD91A4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414808" cy="694848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09511" y="290384"/>
            <a:ext cx="6877568" cy="1469899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chemeClr val="accent2"/>
                </a:solidFill>
              </a:rPr>
              <a:t>Βιβλιογραφία </a:t>
            </a:r>
          </a:p>
        </p:txBody>
      </p:sp>
      <p:sp>
        <p:nvSpPr>
          <p:cNvPr id="29" name="Θέση περιεχομένου 2"/>
          <p:cNvSpPr>
            <a:spLocks noGrp="1"/>
          </p:cNvSpPr>
          <p:nvPr>
            <p:ph idx="1"/>
          </p:nvPr>
        </p:nvSpPr>
        <p:spPr>
          <a:xfrm>
            <a:off x="397718" y="1760283"/>
            <a:ext cx="7489361" cy="4759270"/>
          </a:xfrm>
        </p:spPr>
        <p:txBody>
          <a:bodyPr>
            <a:normAutofit lnSpcReduction="10000"/>
          </a:bodyPr>
          <a:lstStyle/>
          <a:p>
            <a:pPr marL="0" indent="0">
              <a:buClr>
                <a:srgbClr val="759AA5">
                  <a:lumMod val="60000"/>
                  <a:lumOff val="40000"/>
                </a:srgbClr>
              </a:buClr>
              <a:buNone/>
            </a:pPr>
            <a:endParaRPr lang="el-GR" sz="1900" b="1" i="1" dirty="0"/>
          </a:p>
          <a:p>
            <a:pPr marL="0" indent="0">
              <a:buClr>
                <a:srgbClr val="759AA5">
                  <a:lumMod val="60000"/>
                  <a:lumOff val="40000"/>
                </a:srgbClr>
              </a:buClr>
              <a:buNone/>
            </a:pPr>
            <a:r>
              <a:rPr lang="en-US" sz="2400" b="1" i="1" dirty="0"/>
              <a:t>Bolton G. (1985) . </a:t>
            </a:r>
            <a:r>
              <a:rPr lang="en-US" sz="2400" b="1" dirty="0"/>
              <a:t>Changes in Thinking about Drama in Education </a:t>
            </a:r>
            <a:r>
              <a:rPr lang="en-US" sz="2400" b="1" i="1" dirty="0"/>
              <a:t>.</a:t>
            </a:r>
            <a:r>
              <a:rPr lang="el-GR" sz="2400" b="1" i="1" dirty="0"/>
              <a:t> </a:t>
            </a:r>
            <a:r>
              <a:rPr lang="en-US" sz="2400" b="1" i="1" dirty="0"/>
              <a:t>Theory into Practice </a:t>
            </a:r>
            <a:r>
              <a:rPr lang="el-GR" sz="2400" b="1" i="1" dirty="0"/>
              <a:t>(</a:t>
            </a:r>
            <a:r>
              <a:rPr lang="en-US" sz="2400" b="1" i="1" dirty="0"/>
              <a:t>24</a:t>
            </a:r>
            <a:r>
              <a:rPr lang="el-GR" sz="2400" b="1" i="1" dirty="0"/>
              <a:t>)</a:t>
            </a:r>
            <a:r>
              <a:rPr lang="en-US" sz="2400" b="1" i="1" dirty="0"/>
              <a:t> 3, Educating Through Drama</a:t>
            </a:r>
            <a:r>
              <a:rPr lang="el-GR" sz="2400" b="1" i="1" dirty="0"/>
              <a:t>, </a:t>
            </a:r>
            <a:r>
              <a:rPr lang="en-US" sz="2400" b="1" i="1" dirty="0"/>
              <a:t>pp</a:t>
            </a:r>
            <a:r>
              <a:rPr lang="el-GR" sz="2400" b="1" i="1" dirty="0"/>
              <a:t>. </a:t>
            </a:r>
            <a:r>
              <a:rPr lang="en-US" sz="2400" b="1" i="1" dirty="0"/>
              <a:t>151-157 </a:t>
            </a:r>
            <a:endParaRPr lang="el-GR" sz="2400" b="1" i="1" dirty="0"/>
          </a:p>
          <a:p>
            <a:pPr marL="0" indent="0">
              <a:buClr>
                <a:srgbClr val="759AA5">
                  <a:lumMod val="60000"/>
                  <a:lumOff val="40000"/>
                </a:srgbClr>
              </a:buClr>
              <a:buNone/>
            </a:pPr>
            <a:r>
              <a:rPr lang="el-GR" sz="2400" b="1" dirty="0"/>
              <a:t>Μπρουκ, Π. (1998</a:t>
            </a:r>
            <a:r>
              <a:rPr lang="el-GR" sz="2400" b="1" i="1" dirty="0"/>
              <a:t>) Η Ανοιχτή Πόρτα. </a:t>
            </a:r>
            <a:r>
              <a:rPr lang="el-GR" sz="2400" b="1" dirty="0"/>
              <a:t>Αθήνα: </a:t>
            </a:r>
            <a:r>
              <a:rPr lang="el-GR" sz="2400" b="1" dirty="0" err="1"/>
              <a:t>Κοάν</a:t>
            </a:r>
            <a:r>
              <a:rPr lang="el-GR" sz="2400" b="1" dirty="0"/>
              <a:t> </a:t>
            </a:r>
          </a:p>
          <a:p>
            <a:pPr marL="0" indent="0">
              <a:buClr>
                <a:srgbClr val="759AA5">
                  <a:lumMod val="60000"/>
                  <a:lumOff val="40000"/>
                </a:srgbClr>
              </a:buClr>
              <a:buNone/>
            </a:pPr>
            <a:r>
              <a:rPr lang="en-US" sz="2400" b="1" i="1" dirty="0" err="1"/>
              <a:t>Pammenter</a:t>
            </a:r>
            <a:r>
              <a:rPr lang="en-US" sz="2400" b="1" i="1" dirty="0"/>
              <a:t>, D., </a:t>
            </a:r>
            <a:r>
              <a:rPr lang="en-US" sz="2400" b="1" i="1" dirty="0" err="1"/>
              <a:t>Prentki</a:t>
            </a:r>
            <a:r>
              <a:rPr lang="en-US" sz="2400" b="1" i="1" dirty="0"/>
              <a:t>, T. (2012) </a:t>
            </a:r>
            <a:r>
              <a:rPr lang="en-US" sz="2400" b="1" dirty="0"/>
              <a:t>Living Beyond our </a:t>
            </a:r>
            <a:r>
              <a:rPr lang="el-GR" sz="2400" b="1" dirty="0"/>
              <a:t>Μ</a:t>
            </a:r>
            <a:r>
              <a:rPr lang="en-US" sz="2400" b="1" dirty="0" err="1"/>
              <a:t>eans</a:t>
            </a:r>
            <a:r>
              <a:rPr lang="en-US" sz="2400" b="1" dirty="0"/>
              <a:t>: </a:t>
            </a:r>
            <a:r>
              <a:rPr lang="el-GR" sz="2400" b="1" dirty="0"/>
              <a:t>Μ</a:t>
            </a:r>
            <a:r>
              <a:rPr lang="en-US" sz="2400" b="1" dirty="0" err="1"/>
              <a:t>eaning</a:t>
            </a:r>
            <a:r>
              <a:rPr lang="en-US" sz="2400" b="1" dirty="0"/>
              <a:t> </a:t>
            </a:r>
            <a:r>
              <a:rPr lang="el-GR" sz="2400" b="1" dirty="0"/>
              <a:t>Β</a:t>
            </a:r>
            <a:r>
              <a:rPr lang="en-US" sz="2400" b="1" dirty="0" err="1"/>
              <a:t>eyond</a:t>
            </a:r>
            <a:r>
              <a:rPr lang="en-US" sz="2400" b="1" dirty="0"/>
              <a:t> our Lives. Theatre as Education for Change </a:t>
            </a:r>
            <a:r>
              <a:rPr lang="en-GB" sz="2400" b="1" dirty="0"/>
              <a:t>. </a:t>
            </a:r>
            <a:r>
              <a:rPr lang="el-GR" sz="2400" b="1" dirty="0"/>
              <a:t>Στο </a:t>
            </a:r>
            <a:r>
              <a:rPr lang="el-GR" sz="2400" b="1" dirty="0" err="1"/>
              <a:t>Γκόβας</a:t>
            </a:r>
            <a:r>
              <a:rPr lang="el-GR" sz="2400" b="1" dirty="0"/>
              <a:t>, Ν, </a:t>
            </a:r>
            <a:r>
              <a:rPr lang="el-GR" sz="2400" b="1" dirty="0" err="1"/>
              <a:t>Κατσαρίδου</a:t>
            </a:r>
            <a:r>
              <a:rPr lang="el-GR" sz="2400" b="1" dirty="0"/>
              <a:t>, Μ. Μαυρέας, Δ. </a:t>
            </a:r>
            <a:r>
              <a:rPr lang="en-US" sz="2400" b="1" dirty="0"/>
              <a:t>(</a:t>
            </a:r>
            <a:r>
              <a:rPr lang="el-GR" sz="2400" b="1" dirty="0" err="1"/>
              <a:t>επιμ</a:t>
            </a:r>
            <a:r>
              <a:rPr lang="en-GB" sz="2400" b="1" dirty="0"/>
              <a:t>.). </a:t>
            </a:r>
            <a:r>
              <a:rPr lang="el-GR" sz="2400" b="1" i="1" dirty="0"/>
              <a:t>Θέατρο στην Εκπαίδευση, Δεσμοί Αλληλεγγύης. </a:t>
            </a:r>
            <a:r>
              <a:rPr lang="el-GR" sz="2400" b="1" dirty="0"/>
              <a:t>Αθήνα: Πανελλήνιο Δίκτυο για το Θέατρο στην Εκπαίδευση </a:t>
            </a:r>
          </a:p>
          <a:p>
            <a:pPr marL="0" indent="0">
              <a:buClr>
                <a:srgbClr val="759AA5">
                  <a:lumMod val="60000"/>
                  <a:lumOff val="40000"/>
                </a:srgbClr>
              </a:buClr>
              <a:buNone/>
            </a:pPr>
            <a:r>
              <a:rPr lang="el-GR" sz="2400" b="1" dirty="0" err="1"/>
              <a:t>Πίγκου</a:t>
            </a:r>
            <a:r>
              <a:rPr lang="el-GR" sz="2400" b="1" dirty="0"/>
              <a:t> –</a:t>
            </a:r>
            <a:r>
              <a:rPr lang="el-GR" sz="2400" b="1" dirty="0" err="1"/>
              <a:t>Ρεπούση</a:t>
            </a:r>
            <a:r>
              <a:rPr lang="el-GR" sz="2400" b="1" dirty="0"/>
              <a:t> (2019)</a:t>
            </a:r>
            <a:r>
              <a:rPr lang="el-GR" sz="2400" b="1" i="1" dirty="0"/>
              <a:t>. Εκπαιδευτικό δράμα: Από το θέατρο στην Εκπαίδευση. </a:t>
            </a:r>
            <a:r>
              <a:rPr lang="el-GR" sz="2400" b="1" dirty="0"/>
              <a:t>Αθήνα: Καστανιώτη</a:t>
            </a:r>
          </a:p>
          <a:p>
            <a:pPr marL="0" indent="0">
              <a:buClr>
                <a:srgbClr val="759AA5">
                  <a:lumMod val="60000"/>
                  <a:lumOff val="40000"/>
                </a:srgbClr>
              </a:buClr>
              <a:buNone/>
            </a:pPr>
            <a:endParaRPr lang="el-GR" sz="1900" b="1" i="1" dirty="0"/>
          </a:p>
          <a:p>
            <a:pPr marL="0" indent="0">
              <a:buClr>
                <a:srgbClr val="759AA5">
                  <a:lumMod val="60000"/>
                  <a:lumOff val="40000"/>
                </a:srgbClr>
              </a:buClr>
              <a:buNone/>
            </a:pPr>
            <a:endParaRPr lang="el-GR" sz="1900" b="1" i="1" dirty="0"/>
          </a:p>
          <a:p>
            <a:endParaRPr lang="el-GR" sz="19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7A211C-5863-4303-AC3D-AEBFDF6D6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96852" y="0"/>
            <a:ext cx="4126744" cy="6948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87519CD-2FFF-42E3-BB0C-FEAA828B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85313" y="0"/>
            <a:ext cx="65208" cy="69484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5335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Σύγκλιση ορισμών: </a:t>
            </a:r>
            <a:br>
              <a:rPr lang="en-GB" dirty="0"/>
            </a:br>
            <a:r>
              <a:rPr lang="el-GR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3 δομικά στοιχεία του θεάτρου 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648" dirty="0"/>
              <a:t>1. δραματοποιημένος λόγος, λεκτικό ή μη «λεκτικό» κείμενο δράσης </a:t>
            </a:r>
          </a:p>
          <a:p>
            <a:r>
              <a:rPr lang="el-GR" sz="3648" dirty="0"/>
              <a:t>2. Η παράσταση </a:t>
            </a:r>
          </a:p>
          <a:p>
            <a:r>
              <a:rPr lang="el-GR" sz="3648" dirty="0"/>
              <a:t>3. Το κοινό / οι θεατές </a:t>
            </a:r>
          </a:p>
        </p:txBody>
      </p:sp>
    </p:spTree>
    <p:extLst>
      <p:ext uri="{BB962C8B-B14F-4D97-AF65-F5344CB8AC3E}">
        <p14:creationId xmlns:p14="http://schemas.microsoft.com/office/powerpoint/2010/main" val="3437420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88263" y="308822"/>
            <a:ext cx="9179219" cy="749996"/>
          </a:xfrm>
        </p:spPr>
        <p:txBody>
          <a:bodyPr rtlCol="0">
            <a:normAutofit fontScale="90000"/>
          </a:bodyPr>
          <a:lstStyle/>
          <a:p>
            <a:br>
              <a:rPr lang="el-GR" sz="5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  <a:ea typeface="Calibri"/>
                <a:cs typeface="Times New Roman"/>
              </a:rPr>
            </a:br>
            <a:br>
              <a:rPr lang="el-GR" sz="5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  <a:ea typeface="Calibri"/>
                <a:cs typeface="Times New Roman"/>
              </a:rPr>
            </a:br>
            <a:br>
              <a:rPr lang="el-GR" sz="5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  <a:ea typeface="Calibri"/>
                <a:cs typeface="Times New Roman"/>
              </a:rPr>
            </a:br>
            <a:br>
              <a:rPr lang="el-GR" sz="5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  <a:ea typeface="Calibri"/>
                <a:cs typeface="Times New Roman"/>
              </a:rPr>
            </a:br>
            <a:br>
              <a:rPr lang="el-GR" sz="5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  <a:ea typeface="Calibri"/>
                <a:cs typeface="Times New Roman"/>
              </a:rPr>
            </a:br>
            <a:br>
              <a:rPr lang="el-GR" sz="5400" b="1" dirty="0">
                <a:latin typeface="Calibri" pitchFamily="34" charset="0"/>
                <a:ea typeface="Calibri"/>
                <a:cs typeface="Times New Roman"/>
              </a:rPr>
            </a:br>
            <a:r>
              <a:rPr lang="el-GR" sz="4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  <a:ea typeface="Calibri"/>
                <a:cs typeface="Times New Roman"/>
              </a:rPr>
              <a:t>Στο Θέατρο συναντάμε</a:t>
            </a:r>
            <a:endParaRPr lang="el-G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Σύμβολο κράτησης θέσης περιεχομένου 2"/>
          <p:cNvSpPr>
            <a:spLocks noGrp="1"/>
          </p:cNvSpPr>
          <p:nvPr>
            <p:ph idx="1"/>
          </p:nvPr>
        </p:nvSpPr>
        <p:spPr>
          <a:xfrm>
            <a:off x="961900" y="1662545"/>
            <a:ext cx="10546897" cy="4412417"/>
          </a:xfrm>
        </p:spPr>
        <p:txBody>
          <a:bodyPr rtlCol="0">
            <a:normAutofit/>
          </a:bodyPr>
          <a:lstStyle/>
          <a:p>
            <a:pPr marL="732124" indent="-685800">
              <a:lnSpc>
                <a:spcPct val="115000"/>
              </a:lnSpc>
              <a:spcAft>
                <a:spcPts val="1013"/>
              </a:spcAft>
              <a:buFont typeface="Wingdings" panose="05000000000000000000" pitchFamily="2" charset="2"/>
              <a:buChar char="§"/>
            </a:pPr>
            <a:r>
              <a:rPr lang="el-GR" sz="4458" b="1" dirty="0">
                <a:latin typeface="Calibri" pitchFamily="34" charset="0"/>
                <a:ea typeface="Calibri"/>
                <a:cs typeface="Times New Roman"/>
              </a:rPr>
              <a:t>αλληλουχία σκηνών που ξεδιπλώνουν μια ιστορία,</a:t>
            </a:r>
          </a:p>
          <a:p>
            <a:pPr>
              <a:lnSpc>
                <a:spcPct val="115000"/>
              </a:lnSpc>
              <a:spcAft>
                <a:spcPts val="1013"/>
              </a:spcAft>
              <a:buFont typeface="Wingdings" panose="05000000000000000000" pitchFamily="2" charset="2"/>
              <a:buChar char="§"/>
            </a:pPr>
            <a:r>
              <a:rPr lang="en-GB" sz="4458" b="1" dirty="0">
                <a:latin typeface="Calibri" pitchFamily="34" charset="0"/>
                <a:ea typeface="Calibri"/>
                <a:cs typeface="Times New Roman"/>
              </a:rPr>
              <a:t>   </a:t>
            </a:r>
            <a:r>
              <a:rPr lang="el-GR" sz="4458" b="1" dirty="0">
                <a:latin typeface="Calibri" pitchFamily="34" charset="0"/>
                <a:ea typeface="Calibri"/>
                <a:cs typeface="Times New Roman"/>
              </a:rPr>
              <a:t>ανθρώπινες σχέσεις και τις αλλαγές τους, </a:t>
            </a:r>
          </a:p>
          <a:p>
            <a:pPr>
              <a:lnSpc>
                <a:spcPct val="115000"/>
              </a:lnSpc>
              <a:spcAft>
                <a:spcPts val="1013"/>
              </a:spcAft>
              <a:buFont typeface="Wingdings" panose="05000000000000000000" pitchFamily="2" charset="2"/>
              <a:buChar char="§"/>
            </a:pPr>
            <a:r>
              <a:rPr lang="en-GB" sz="4458" b="1" dirty="0">
                <a:latin typeface="Calibri" pitchFamily="34" charset="0"/>
                <a:ea typeface="Calibri"/>
                <a:cs typeface="Times New Roman"/>
              </a:rPr>
              <a:t>    </a:t>
            </a:r>
            <a:r>
              <a:rPr lang="el-GR" sz="4458" b="1" dirty="0">
                <a:latin typeface="Calibri" pitchFamily="34" charset="0"/>
                <a:ea typeface="Calibri"/>
                <a:cs typeface="Times New Roman"/>
              </a:rPr>
              <a:t>διερεύνηση προβλημάτων</a:t>
            </a:r>
          </a:p>
        </p:txBody>
      </p:sp>
    </p:spTree>
    <p:extLst>
      <p:ext uri="{BB962C8B-B14F-4D97-AF65-F5344CB8AC3E}">
        <p14:creationId xmlns:p14="http://schemas.microsoft.com/office/powerpoint/2010/main" val="2907654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1B95C55F-4286-4A2A-A05E-2D274D82F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85255"/>
            <a:ext cx="12420600" cy="46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E2561D9-068B-4BC7-85F6-AE6A7C34B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417893"/>
            <a:ext cx="12420585" cy="67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D61BACF2-0F18-493C-99AB-363E61471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5910" y="1760774"/>
            <a:ext cx="10153841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417494" cy="694848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7593" y="324262"/>
            <a:ext cx="11765413" cy="6299962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983124" y="976716"/>
            <a:ext cx="3315716" cy="50035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 defTabSz="914400">
              <a:defRPr/>
            </a:pPr>
            <a:r>
              <a:rPr lang="en-US" sz="4400" spc="-50"/>
              <a:t>Πήτερ Μπρουκ </a:t>
            </a:r>
            <a:br>
              <a:rPr lang="en-US" sz="4400" spc="-50"/>
            </a:br>
            <a:r>
              <a:rPr lang="en-US" sz="4400" spc="-50"/>
              <a:t>«Η ανοιχτή πόρτα»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37443" y="2084545"/>
            <a:ext cx="0" cy="277939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682" name="Θέση περιεχομένου 1"/>
          <p:cNvSpPr>
            <a:spLocks noGrp="1"/>
          </p:cNvSpPr>
          <p:nvPr>
            <p:ph idx="4294967295"/>
          </p:nvPr>
        </p:nvSpPr>
        <p:spPr>
          <a:xfrm>
            <a:off x="5065022" y="644892"/>
            <a:ext cx="6416269" cy="5344969"/>
          </a:xfrm>
        </p:spPr>
        <p:txBody>
          <a:bodyPr vert="horz" lIns="0" tIns="45720" rIns="0" bIns="45720" rtlCol="0" anchor="ctr">
            <a:normAutofit/>
          </a:bodyPr>
          <a:lstStyle/>
          <a:p>
            <a:pPr defTabSz="914400"/>
            <a:r>
              <a:rPr lang="en-US" sz="2800" dirty="0"/>
              <a:t>«To </a:t>
            </a:r>
            <a:r>
              <a:rPr lang="en-US" sz="2800" dirty="0" err="1"/>
              <a:t>Θέ</a:t>
            </a:r>
            <a:r>
              <a:rPr lang="en-US" sz="2800" dirty="0"/>
              <a:t>ατρο δεν πρέπει να είναι ανιαρό. </a:t>
            </a:r>
            <a:r>
              <a:rPr lang="en-US" sz="2800" dirty="0" err="1"/>
              <a:t>Δεν</a:t>
            </a:r>
            <a:r>
              <a:rPr lang="en-US" sz="2800" dirty="0"/>
              <a:t> π</a:t>
            </a:r>
            <a:r>
              <a:rPr lang="en-US" sz="2800" dirty="0" err="1"/>
              <a:t>ρέ</a:t>
            </a:r>
            <a:r>
              <a:rPr lang="en-US" sz="2800" dirty="0"/>
              <a:t>πει να είναι συμβατικό. </a:t>
            </a:r>
            <a:r>
              <a:rPr lang="en-US" sz="2800" dirty="0" err="1"/>
              <a:t>Το</a:t>
            </a:r>
            <a:r>
              <a:rPr lang="en-US" sz="2800" dirty="0"/>
              <a:t> </a:t>
            </a:r>
            <a:r>
              <a:rPr lang="en-US" sz="2800" dirty="0" err="1"/>
              <a:t>θέ</a:t>
            </a:r>
            <a:r>
              <a:rPr lang="en-US" sz="2800" dirty="0"/>
              <a:t>ατρο μας οδηγεί στην αλήθεια μέσα από την έκπληξη, μέσα από την συγκίνηση, μέσα από το παιχνίδι</a:t>
            </a:r>
            <a:r>
              <a:rPr lang="el-GR" sz="2800" dirty="0"/>
              <a:t>,</a:t>
            </a:r>
            <a:r>
              <a:rPr lang="en-US" sz="2800" dirty="0"/>
              <a:t> μέσα από τη χαρά. </a:t>
            </a:r>
            <a:r>
              <a:rPr lang="en-US" sz="2800" dirty="0" err="1"/>
              <a:t>Κάνει</a:t>
            </a:r>
            <a:r>
              <a:rPr lang="en-US" sz="2800" dirty="0"/>
              <a:t> </a:t>
            </a:r>
            <a:r>
              <a:rPr lang="en-US" sz="2800" dirty="0" err="1"/>
              <a:t>το</a:t>
            </a:r>
            <a:r>
              <a:rPr lang="en-US" sz="2800" dirty="0"/>
              <a:t> πα</a:t>
            </a:r>
            <a:r>
              <a:rPr lang="en-US" sz="2800" dirty="0" err="1"/>
              <a:t>ρελθόν</a:t>
            </a:r>
            <a:r>
              <a:rPr lang="en-US" sz="2800" dirty="0"/>
              <a:t> και </a:t>
            </a:r>
            <a:r>
              <a:rPr lang="en-US" sz="2800" dirty="0" err="1"/>
              <a:t>το</a:t>
            </a:r>
            <a:r>
              <a:rPr lang="en-US" sz="2800" dirty="0"/>
              <a:t> </a:t>
            </a:r>
            <a:r>
              <a:rPr lang="en-US" sz="2800" dirty="0" err="1"/>
              <a:t>μέλλον</a:t>
            </a:r>
            <a:r>
              <a:rPr lang="en-US" sz="2800" dirty="0"/>
              <a:t> </a:t>
            </a:r>
            <a:r>
              <a:rPr lang="en-US" sz="2800" dirty="0" err="1"/>
              <a:t>μέρος</a:t>
            </a:r>
            <a:r>
              <a:rPr lang="en-US" sz="2800" dirty="0"/>
              <a:t> </a:t>
            </a:r>
            <a:r>
              <a:rPr lang="en-US" sz="2800" dirty="0" err="1"/>
              <a:t>του</a:t>
            </a:r>
            <a:r>
              <a:rPr lang="en-US" sz="2800" dirty="0"/>
              <a:t> πα</a:t>
            </a:r>
            <a:r>
              <a:rPr lang="en-US" sz="2800" dirty="0" err="1"/>
              <a:t>ρόντος</a:t>
            </a:r>
            <a:r>
              <a:rPr lang="en-US" sz="2800" dirty="0"/>
              <a:t>, μας απ</a:t>
            </a:r>
            <a:r>
              <a:rPr lang="en-US" sz="2800" dirty="0" err="1"/>
              <a:t>ομ</a:t>
            </a:r>
            <a:r>
              <a:rPr lang="en-US" sz="2800" dirty="0"/>
              <a:t>ακρύνει από αυτό που συνήθως μας περικυκλώνει ασφυκτικά και μας φέρνει κοντά σε αυτό που συνήθως είναι μακριά μας». </a:t>
            </a:r>
          </a:p>
        </p:txBody>
      </p:sp>
    </p:spTree>
    <p:extLst>
      <p:ext uri="{BB962C8B-B14F-4D97-AF65-F5344CB8AC3E}">
        <p14:creationId xmlns:p14="http://schemas.microsoft.com/office/powerpoint/2010/main" val="2157034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DFE635C-C432-47DA-AEAB-A593345CB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34" y="6485255"/>
            <a:ext cx="12417366" cy="46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FBF3D3-2448-4FF3-B57B-852CB3B851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417893"/>
            <a:ext cx="12417365" cy="6485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40C66D-4F1C-4AC9-9214-C9E6DA54A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30301" y="4400708"/>
            <a:ext cx="1006068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5" y="0"/>
            <a:ext cx="12420600" cy="694848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3D6E2555-C461-4A48-93E6-742D0F479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854" y="768965"/>
            <a:ext cx="10246995" cy="3943523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3200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1η </a:t>
            </a:r>
            <a:r>
              <a:rPr lang="en-US" sz="3200" b="1" spc="-5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δρ</a:t>
            </a:r>
            <a:r>
              <a:rPr lang="en-US" sz="3200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αστηριότητα</a:t>
            </a:r>
            <a:br>
              <a:rPr lang="el-GR" sz="3200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l-GR" sz="3200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Ανατρέχω σε μια θεατρική παράσταση που έχω παρακολουθήσει</a:t>
            </a:r>
            <a:br>
              <a:rPr lang="el-GR" sz="3200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l-GR" sz="3200" b="1" spc="-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Ποια στοιχεία θεωρήσατε ότι ήταν  σημαντικά, τράβηξαν την προσοχή σας </a:t>
            </a:r>
            <a:endParaRPr lang="en-US" sz="8000" b="1" spc="-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35" y="5018352"/>
            <a:ext cx="12417495" cy="19301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5" y="4970910"/>
            <a:ext cx="12417495" cy="648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710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01142" y="261718"/>
            <a:ext cx="11117580" cy="1158081"/>
          </a:xfrm>
        </p:spPr>
        <p:txBody>
          <a:bodyPr>
            <a:normAutofit fontScale="90000"/>
          </a:bodyPr>
          <a:lstStyle/>
          <a:p>
            <a:pPr lvl="0"/>
            <a:r>
              <a:rPr lang="el-GR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  <a:ea typeface="Calibri"/>
                <a:cs typeface="Times New Roman"/>
              </a:rPr>
              <a:t>Τι απαιτεί το Θέατρο ; </a:t>
            </a:r>
            <a:br>
              <a:rPr lang="en-US" dirty="0">
                <a:solidFill>
                  <a:srgbClr val="E4BBFB"/>
                </a:solidFill>
                <a:latin typeface="Calibri" pitchFamily="34" charset="0"/>
                <a:ea typeface="Calibri"/>
                <a:cs typeface="Times New Roman"/>
              </a:rPr>
            </a:br>
            <a:endParaRPr lang="el-GR" dirty="0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022FAE7F-C903-48E9-900D-E274C6EC43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4756334"/>
              </p:ext>
            </p:extLst>
          </p:nvPr>
        </p:nvGraphicFramePr>
        <p:xfrm>
          <a:off x="601879" y="1099751"/>
          <a:ext cx="10734862" cy="48467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4529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ECEB55E-408D-4247-B80C-00A851D8A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510" y="278262"/>
            <a:ext cx="11117580" cy="1158081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1B0EA1FA-87BA-4A7C-A52C-FEAE992EBC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819851"/>
              </p:ext>
            </p:extLst>
          </p:nvPr>
        </p:nvGraphicFramePr>
        <p:xfrm>
          <a:off x="1100138" y="2257425"/>
          <a:ext cx="10668951" cy="39495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3579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A95A51-7D10-44DB-BB85-ED0682CD2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082D071-FE6F-CC88-945A-5044BFFC9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414808" cy="694848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296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3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C6AA4CF-F15B-8780-C5AF-DC35447A5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126743" cy="6948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B43EF138-3BB9-5636-17AB-D3B7117CD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601" y="613890"/>
            <a:ext cx="3142685" cy="5720707"/>
          </a:xfrm>
        </p:spPr>
        <p:txBody>
          <a:bodyPr anchor="ctr">
            <a:normAutofit/>
          </a:bodyPr>
          <a:lstStyle/>
          <a:p>
            <a:r>
              <a:rPr lang="en-GB" sz="3600" dirty="0">
                <a:solidFill>
                  <a:srgbClr val="FFFFFF"/>
                </a:solidFill>
              </a:rPr>
              <a:t>PERFORMANCE </a:t>
            </a:r>
            <a:br>
              <a:rPr lang="en-GB" sz="3600" dirty="0">
                <a:solidFill>
                  <a:srgbClr val="FFFFFF"/>
                </a:solidFill>
              </a:rPr>
            </a:br>
            <a:r>
              <a:rPr lang="el-GR" sz="3600" dirty="0">
                <a:solidFill>
                  <a:srgbClr val="FFFFFF"/>
                </a:solidFill>
              </a:rPr>
              <a:t>Παράσταση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BB9843A-3E59-C387-7B71-A048E63058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5822" y="0"/>
            <a:ext cx="65208" cy="69484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7E6D630-F807-BAD1-55F7-EDBE304A4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94565"/>
            <a:ext cx="26161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Θέση περιεχομένου 6">
            <a:extLst>
              <a:ext uri="{FF2B5EF4-FFF2-40B4-BE49-F238E27FC236}">
                <a16:creationId xmlns:a16="http://schemas.microsoft.com/office/drawing/2014/main" id="{835952F5-2ECB-F8F0-FF06-10DFC6BC7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9263" y="1870088"/>
            <a:ext cx="5835586" cy="4076446"/>
          </a:xfrm>
        </p:spPr>
        <p:txBody>
          <a:bodyPr>
            <a:normAutofit/>
          </a:bodyPr>
          <a:lstStyle/>
          <a:p>
            <a:r>
              <a:rPr lang="el-GR" sz="3200" dirty="0"/>
              <a:t>είναι κάθε πράξη που αποκτά εκφραστικότητα επειδή τη βλέπουν, τη μοιράζονται ή την αντιλαμβάνονται μέσα σε ένα συγκεκριμένο πλαίσιο.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04328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Πλεκτό">
  <a:themeElements>
    <a:clrScheme name="Πλεκτό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Πλεκτό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Ανασκόπηση">
  <a:themeElements>
    <a:clrScheme name="Ανασκόπηση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Ανασκόπηση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νασκόπησ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3.xml><?xml version="1.0" encoding="utf-8"?>
<a:theme xmlns:a="http://schemas.openxmlformats.org/drawingml/2006/main" name="Θέμα του Offic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Θέμα του Offic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73ACA78-A274-4649-895B-0A186772844B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40262f94-9f35-4ac3-9a90-690165a166b7"/>
    <ds:schemaRef ds:uri="http://purl.org/dc/dcmitype/"/>
    <ds:schemaRef ds:uri="a4f35948-e619-41b3-aa29-22878b09cfd2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6DBC22E-839F-4BAF-BFAA-0BA0E6FB6F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08115A4-3310-48A1-A92C-01BFC857490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1578</TotalTime>
  <Words>947</Words>
  <Application>Microsoft Office PowerPoint</Application>
  <PresentationFormat>Προσαρμογή</PresentationFormat>
  <Paragraphs>127</Paragraphs>
  <Slides>24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24</vt:i4>
      </vt:variant>
    </vt:vector>
  </HeadingPairs>
  <TitlesOfParts>
    <vt:vector size="32" baseType="lpstr">
      <vt:lpstr>Arial</vt:lpstr>
      <vt:lpstr>Calibri</vt:lpstr>
      <vt:lpstr>Calibri Light</vt:lpstr>
      <vt:lpstr>Euphemia</vt:lpstr>
      <vt:lpstr>Tw Cen MT</vt:lpstr>
      <vt:lpstr>Wingdings</vt:lpstr>
      <vt:lpstr>1_Πλεκτό</vt:lpstr>
      <vt:lpstr>Ανασκόπηση</vt:lpstr>
      <vt:lpstr> Θέατρο   και   Θέατρο στην Εκπαίδευση </vt:lpstr>
      <vt:lpstr>   Πότε έχουμε τη συνθήκη που διαμορφώνει το θέατρο ;  </vt:lpstr>
      <vt:lpstr>Σύγκλιση ορισμών:  3 δομικά στοιχεία του θεάτρου </vt:lpstr>
      <vt:lpstr>      Στο Θέατρο συναντάμε</vt:lpstr>
      <vt:lpstr>Πήτερ Μπρουκ  «Η ανοιχτή πόρτα»</vt:lpstr>
      <vt:lpstr>1η δραστηριότητα Ανατρέχω σε μια θεατρική παράσταση που έχω παρακολουθήσει Ποια στοιχεία θεωρήσατε ότι ήταν  σημαντικά, τράβηξαν την προσοχή σας </vt:lpstr>
      <vt:lpstr>Τι απαιτεί το Θέατρο ;  </vt:lpstr>
      <vt:lpstr>Παρουσίαση του PowerPoint</vt:lpstr>
      <vt:lpstr>PERFORMANCE  Παράσταση</vt:lpstr>
      <vt:lpstr>Συζητήστε μαζί τα στοιχεία που καθορίζουν τη θεατρικότητα</vt:lpstr>
      <vt:lpstr>2η δραστηριότητα</vt:lpstr>
      <vt:lpstr>Το Θέατρο στην Εκπαίδευση  (Θεατροπαιδαγωγική)</vt:lpstr>
      <vt:lpstr>Το Θέατρο στην Εκπαίδευση</vt:lpstr>
      <vt:lpstr>Πώς συναντάται το Θέατρο στην εκπαιδευτική διαδικασία; </vt:lpstr>
      <vt:lpstr>Χαρακτηριστικά της θεατροπαιδαγωγικής διαδικασίας</vt:lpstr>
      <vt:lpstr>Χαρακτηριστικά της θεατροπαιδαγωγικής διαδικασίας</vt:lpstr>
      <vt:lpstr>Το Θέατρο στην εκπαίδευση βοηθά: </vt:lpstr>
      <vt:lpstr>Σε ποια επίπεδα εργαζόμαστε με τα παιδιά</vt:lpstr>
      <vt:lpstr>Θέατρο ως Εκπαίδευση  Σύνδεση με την Παιδαγωγική  </vt:lpstr>
      <vt:lpstr>Παιδαγωγική αξία θεάτρου/δράματος </vt:lpstr>
      <vt:lpstr>Παιδαγωγική αξία θεάτρου/δράματος </vt:lpstr>
      <vt:lpstr>Ερώτημα  για το ρόλο του Θεάτρου στην Εκπαίδευση </vt:lpstr>
      <vt:lpstr>           Θεατροπαιδαγωγικό συμβάν Όχι βαρετό  αλλά μια ανθρώπινη, συλλογική ευχάριστη εμπειρία </vt:lpstr>
      <vt:lpstr>Βιβλιογραφία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Διάταξη τίτλου</dc:title>
  <dc:creator>BETTY</dc:creator>
  <cp:lastModifiedBy>PANAGIOTA GIANNOULI</cp:lastModifiedBy>
  <cp:revision>99</cp:revision>
  <cp:lastPrinted>2019-10-09T19:05:43Z</cp:lastPrinted>
  <dcterms:created xsi:type="dcterms:W3CDTF">2013-07-31T14:58:52Z</dcterms:created>
  <dcterms:modified xsi:type="dcterms:W3CDTF">2025-11-11T14:43:21Z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