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</p:sldMasterIdLst>
  <p:notesMasterIdLst>
    <p:notesMasterId r:id="rId12"/>
  </p:notesMasterIdLst>
  <p:sldIdLst>
    <p:sldId id="257" r:id="rId3"/>
    <p:sldId id="348" r:id="rId4"/>
    <p:sldId id="343" r:id="rId5"/>
    <p:sldId id="344" r:id="rId6"/>
    <p:sldId id="337" r:id="rId7"/>
    <p:sldId id="340" r:id="rId8"/>
    <p:sldId id="341" r:id="rId9"/>
    <p:sldId id="342" r:id="rId10"/>
    <p:sldId id="349" r:id="rId1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4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5" d="100"/>
          <a:sy n="55" d="100"/>
        </p:scale>
        <p:origin x="91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37624-88AC-4AA0-9E51-DAF0418340F2}" type="datetimeFigureOut">
              <a:rPr lang="el-GR" smtClean="0"/>
              <a:t>14/10/2025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9EC25-3CE3-4C73-9EDD-FB96C3807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6689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Θέση εικόνας διαφάνειας 1">
            <a:extLst>
              <a:ext uri="{FF2B5EF4-FFF2-40B4-BE49-F238E27FC236}">
                <a16:creationId xmlns:a16="http://schemas.microsoft.com/office/drawing/2014/main" id="{922A9A2C-DFFB-2707-E4F4-FD680D116B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Θέση σημειώσεων 2">
            <a:extLst>
              <a:ext uri="{FF2B5EF4-FFF2-40B4-BE49-F238E27FC236}">
                <a16:creationId xmlns:a16="http://schemas.microsoft.com/office/drawing/2014/main" id="{C22C3654-934E-7621-097C-FFADF9160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/>
          </a:p>
        </p:txBody>
      </p:sp>
      <p:sp>
        <p:nvSpPr>
          <p:cNvPr id="11268" name="Θέση αριθμού διαφάνειας 3">
            <a:extLst>
              <a:ext uri="{FF2B5EF4-FFF2-40B4-BE49-F238E27FC236}">
                <a16:creationId xmlns:a16="http://schemas.microsoft.com/office/drawing/2014/main" id="{58017B67-C753-D60D-28AA-0A03769D83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A51EB-43B9-473A-8784-3C54C547BE6A}" type="slidenum">
              <a:rPr kumimoji="0" lang="el-GR" alt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l-GR" alt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495DA98-08C6-A6C8-3FB0-4FCC0D51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84C30-6175-49AD-8FA0-7441CECF02A3}" type="datetimeFigureOut">
              <a:rPr lang="el-GR"/>
              <a:pPr>
                <a:defRPr/>
              </a:pPr>
              <a:t>14/10/2025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FE96A6F-4B9F-F89F-3F03-F13173A0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B555F06-71F9-E5FB-39A8-406BCCEBC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198AC-7E3B-4536-B79E-F7B479F851C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630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01A3BE3-78FE-142A-B494-DEEEE99C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DF2F2-C138-4A65-ABF5-0F83C7F1FC36}" type="datetimeFigureOut">
              <a:rPr lang="el-GR"/>
              <a:pPr>
                <a:defRPr/>
              </a:pPr>
              <a:t>14/10/2025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075B264-F208-1913-2BEF-0D5134F68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4E30336-0F0F-1C04-00F9-4AE77F157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50682-7B89-4BDC-BF69-82FF2042AEE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695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0101ABD-5A95-851D-5671-941CF77B6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EC976-08E2-4D5C-9EFB-C2D5F5EF7BB4}" type="datetimeFigureOut">
              <a:rPr lang="el-GR"/>
              <a:pPr>
                <a:defRPr/>
              </a:pPr>
              <a:t>14/10/2025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1769EBD-D856-B701-E257-E41547568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0BC34D6-E280-4CBB-A537-A4A596BB4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21495-DEBA-463D-945E-5883DD343BD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5812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AE2867-BE93-7DFB-34E8-03AB22578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02E5597-7D98-C0FC-8FD6-C03DF8E33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1EB65B9-ED18-F99B-3CC9-8982BF050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F950CFD-9875-9A72-11F5-1D6F6AC28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D3E2183-639E-2F55-5B0E-4E871B782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70A2D-86A9-4773-B893-D7864414161B}" type="slidenum">
              <a:rPr lang="el-GR" altLang="en-US" smtClean="0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564661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2AC5FF7-E28F-8252-428C-E807B22C0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8ECBEC3-7B26-012C-10AE-80C12F1E2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A8EED0C-0BB9-91A2-8CBE-A4432B39B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2246D38-48F3-6D85-7238-36FFC63AF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3B2CE9F-CDA9-D5CE-C9ED-2771B20BC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72C2CC-16D9-47D9-9189-BE444AF4A8F6}" type="slidenum">
              <a:rPr lang="el-GR" altLang="en-US" smtClean="0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035281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F36EFF-0E8A-E681-F5FB-47D4C32CD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60CB826-7A99-6A28-3225-AFDBE7281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485EF50-30F7-8C60-028C-14BF34770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F37E12D-9293-A7F0-FE35-06C0E401C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0AAC8CD-102F-309D-535F-96617E20E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ABC79-0A19-4A45-8FBA-C359DD27B11B}" type="slidenum">
              <a:rPr lang="el-GR" altLang="en-US" smtClean="0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13301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1DBA8DB-7D7F-882E-092C-221CCC685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C327EF5-65A1-0C1C-3C4D-9A0590D31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8D69C68-631E-A6DA-A95E-185E378717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7528827-8EAD-3D8E-DF18-45C77DF9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C66F01B-FAF3-3C17-6543-6CBD858BF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3524839-0DAA-7BC0-F0BC-239B95760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F274ED-C00D-45B2-9C01-4C7917037658}" type="slidenum">
              <a:rPr lang="el-GR" altLang="en-US" smtClean="0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78076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C1F1CD-ACF9-C9A9-4BFF-565E23EA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FB3CF24-88C0-2367-7834-9D9AAA764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52B4654-B024-6CEF-C726-ECC63566C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6D002B0B-D907-697F-C24C-07B09DD6F8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BF9ACB40-0E7F-B2A2-CCD2-AD141C3D9B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2A66640-E096-E6C2-B6E0-430DC6C58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68294345-F511-2914-2D68-3CD7AE59C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46B4369B-A37E-FD52-A63E-171CE2F82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909A36-4586-4516-A9D4-705D4E3CF9DE}" type="slidenum">
              <a:rPr lang="el-GR" altLang="en-US" smtClean="0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647785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1DABFD-B058-C28C-AFC7-D8C122D84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B48EE640-9098-3C7C-F5A1-EC1334DFF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A73FEE9-F3E2-6463-F5E7-1A597C7B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49A99136-83D8-A0AC-CD78-DBC2938C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A044F6-3133-45CD-B5F1-15DC2D7CA870}" type="slidenum">
              <a:rPr lang="el-GR" altLang="en-US" smtClean="0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625269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2BCE447-7D26-5E43-7272-5E909CED6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E87B6C3-CDD5-7FBF-E9AD-0C41F769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63EA1CD-B698-8701-3DBB-78BCB0D5A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72C2CC-16D9-47D9-9189-BE444AF4A8F6}" type="slidenum">
              <a:rPr lang="el-GR" altLang="en-US" smtClean="0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829849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51B3B6-72CD-D99E-9EA3-D8D969BE7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5817534-74D1-E388-7731-90CE29CCD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2D7C183-F7FC-FD5C-32FF-B6840EA2E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19E2082-90BF-7765-1869-594F158E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C3686E2-9E98-FCA6-03BA-953EE7B6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AF61EC5-E1CE-024C-F4FC-F27850086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72C2CC-16D9-47D9-9189-BE444AF4A8F6}" type="slidenum">
              <a:rPr lang="el-GR" altLang="en-US" smtClean="0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21641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35A117B-C474-F58B-C21D-B41227E2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F06CE-639B-407C-A214-D137AFD2F2F2}" type="datetimeFigureOut">
              <a:rPr lang="el-GR"/>
              <a:pPr>
                <a:defRPr/>
              </a:pPr>
              <a:t>14/10/2025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665B7FE-2639-CCC4-2DDF-13FCDC52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ED82B8D-AC5B-4C25-83EE-D57E74B92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D336-77F8-4F2E-A6E8-0F91BAF56C0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7624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C2307E-C4CE-887F-2119-FBBDF14BE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5F93B25-BE05-C0DA-7346-76BB57A90B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1894C16-60DC-CB39-5917-795A89037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8E559A7-69D6-235D-005F-650EAC4FE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C666B2C-1D9A-2E5A-DBE8-032A6863F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E0B1A2E-DEF6-C968-77DC-294052E7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ACB985-67E0-4DB1-9F7A-58F40223D2E9}" type="slidenum">
              <a:rPr lang="el-GR" altLang="en-US" smtClean="0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058209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69B8F2-372B-0D49-757E-89C03E9B9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8D83393-0509-BD4E-18E1-C634A6D17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3178E18-C398-D7B1-0BD4-5516DB19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610AF99-C5B1-A55D-EA11-4F03B9A1E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D077716-3131-0C58-AAD5-20A568EAF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5CF734-7E82-4D27-B941-3AE0A892D62E}" type="slidenum">
              <a:rPr lang="el-GR" altLang="en-US" smtClean="0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409839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EA729A64-F7AE-A6A2-F8C3-223ACB29EF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C5B264E-D487-6CB6-96B8-D9CB16A94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4EE960E-F2AE-DA1A-148D-694D74009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7D0FBF1-A550-3DE2-3818-37A851C46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alt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DE7CE16-75B6-E830-68C8-CF4DAA07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C4B33-A530-42EA-9521-DFABFFE047C8}" type="slidenum">
              <a:rPr lang="el-GR" altLang="en-US" smtClean="0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750041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C84EF26-BC35-E452-8071-EDC8C3F41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0E2B0-33DD-4D93-8822-EC798F0816E0}" type="datetimeFigureOut">
              <a:rPr lang="el-GR"/>
              <a:pPr>
                <a:defRPr/>
              </a:pPr>
              <a:t>14/10/2025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1C155EF-3D78-A0AE-E8E9-0DFDBAA2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30A3495-D16B-D62F-982A-05A9BBE14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0405D-ED1D-4784-9428-DDB628A61D8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4091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4CC17495-EBC7-7DA3-EF80-19478744E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7211B-7497-4D19-ADA5-3B8EB18CB24E}" type="datetimeFigureOut">
              <a:rPr lang="el-GR"/>
              <a:pPr>
                <a:defRPr/>
              </a:pPr>
              <a:t>14/10/2025</a:t>
            </a:fld>
            <a:endParaRPr lang="el-GR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A7FACA65-EE1F-8EF9-47DB-55EFB34C6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536532FF-4D51-A0F8-42C1-E5D4E5F3F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53BB3-6A18-4DB0-B621-92B7B7E93CC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4424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3">
            <a:extLst>
              <a:ext uri="{FF2B5EF4-FFF2-40B4-BE49-F238E27FC236}">
                <a16:creationId xmlns:a16="http://schemas.microsoft.com/office/drawing/2014/main" id="{03C42304-9B26-BB30-1513-60468AF2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37BD6-1C97-4764-AE64-30F3FD74FEA4}" type="datetimeFigureOut">
              <a:rPr lang="el-GR"/>
              <a:pPr>
                <a:defRPr/>
              </a:pPr>
              <a:t>14/10/2025</a:t>
            </a:fld>
            <a:endParaRPr lang="el-GR"/>
          </a:p>
        </p:txBody>
      </p:sp>
      <p:sp>
        <p:nvSpPr>
          <p:cNvPr id="8" name="Θέση υποσέλιδου 4">
            <a:extLst>
              <a:ext uri="{FF2B5EF4-FFF2-40B4-BE49-F238E27FC236}">
                <a16:creationId xmlns:a16="http://schemas.microsoft.com/office/drawing/2014/main" id="{0F0B5231-19AD-6603-E3E8-E27FC6A95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Θέση αριθμού διαφάνειας 5">
            <a:extLst>
              <a:ext uri="{FF2B5EF4-FFF2-40B4-BE49-F238E27FC236}">
                <a16:creationId xmlns:a16="http://schemas.microsoft.com/office/drawing/2014/main" id="{13AF80FD-4F34-3DE4-300A-3E515CCA8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1D319-F8AA-4DDB-8C4D-CBA7426901C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2838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3">
            <a:extLst>
              <a:ext uri="{FF2B5EF4-FFF2-40B4-BE49-F238E27FC236}">
                <a16:creationId xmlns:a16="http://schemas.microsoft.com/office/drawing/2014/main" id="{40775A0A-F318-5EEE-96ED-3ABA2ED9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1F4AC-8112-4615-9519-B4874979F2E4}" type="datetimeFigureOut">
              <a:rPr lang="el-GR"/>
              <a:pPr>
                <a:defRPr/>
              </a:pPr>
              <a:t>14/10/2025</a:t>
            </a:fld>
            <a:endParaRPr lang="el-GR"/>
          </a:p>
        </p:txBody>
      </p:sp>
      <p:sp>
        <p:nvSpPr>
          <p:cNvPr id="4" name="Θέση υποσέλιδου 4">
            <a:extLst>
              <a:ext uri="{FF2B5EF4-FFF2-40B4-BE49-F238E27FC236}">
                <a16:creationId xmlns:a16="http://schemas.microsoft.com/office/drawing/2014/main" id="{3333151D-69F9-1D4F-8FD7-46078A7CF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Θέση αριθμού διαφάνειας 5">
            <a:extLst>
              <a:ext uri="{FF2B5EF4-FFF2-40B4-BE49-F238E27FC236}">
                <a16:creationId xmlns:a16="http://schemas.microsoft.com/office/drawing/2014/main" id="{542C80AA-B12E-D6A2-F748-36D2BEA76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765E1-0802-49F6-AAA4-75C5400D808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1596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3">
            <a:extLst>
              <a:ext uri="{FF2B5EF4-FFF2-40B4-BE49-F238E27FC236}">
                <a16:creationId xmlns:a16="http://schemas.microsoft.com/office/drawing/2014/main" id="{B153294B-49C6-640A-B25A-D29F15E2C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CDCBF-242B-470D-A733-5EE87B188A92}" type="datetimeFigureOut">
              <a:rPr lang="el-GR"/>
              <a:pPr>
                <a:defRPr/>
              </a:pPr>
              <a:t>14/10/2025</a:t>
            </a:fld>
            <a:endParaRPr lang="el-GR"/>
          </a:p>
        </p:txBody>
      </p:sp>
      <p:sp>
        <p:nvSpPr>
          <p:cNvPr id="3" name="Θέση υποσέλιδου 4">
            <a:extLst>
              <a:ext uri="{FF2B5EF4-FFF2-40B4-BE49-F238E27FC236}">
                <a16:creationId xmlns:a16="http://schemas.microsoft.com/office/drawing/2014/main" id="{383B6713-2655-5B91-0C59-4013DB796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Θέση αριθμού διαφάνειας 5">
            <a:extLst>
              <a:ext uri="{FF2B5EF4-FFF2-40B4-BE49-F238E27FC236}">
                <a16:creationId xmlns:a16="http://schemas.microsoft.com/office/drawing/2014/main" id="{EF0761E6-B313-0B51-B7C2-F1443FC5E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4DDC3-B0EF-4FEA-BB69-60B0E7F1B8E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6595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474EA066-1947-CC5A-84B4-8D3CF16EF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C2355-5AAD-44DD-AD41-6243C0993ACF}" type="datetimeFigureOut">
              <a:rPr lang="el-GR"/>
              <a:pPr>
                <a:defRPr/>
              </a:pPr>
              <a:t>14/10/2025</a:t>
            </a:fld>
            <a:endParaRPr lang="el-GR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95437A53-F0F5-94F3-D189-456A82E9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580E518B-7220-4321-B680-F814AF666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CA6B5-CFD7-4B5A-BEAA-CE4C2ADCE9B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1403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0AA594AB-EC1C-21CA-F62F-8BF15AAB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2691C-5284-4191-9588-EB07AFB3A656}" type="datetimeFigureOut">
              <a:rPr lang="el-GR"/>
              <a:pPr>
                <a:defRPr/>
              </a:pPr>
              <a:t>14/10/2025</a:t>
            </a:fld>
            <a:endParaRPr lang="el-GR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1D719A1D-5D59-2339-A1B5-0DECDC38F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2EFB22A2-5BFF-E9B4-6794-5D8A19A6D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E7AD6-F63F-4BBD-8104-D9A5A928E50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980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Θέση τίτλου 1">
            <a:extLst>
              <a:ext uri="{FF2B5EF4-FFF2-40B4-BE49-F238E27FC236}">
                <a16:creationId xmlns:a16="http://schemas.microsoft.com/office/drawing/2014/main" id="{7C226000-7D40-4D71-C418-AEDF1468CD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Κάντε κλικ για να επεξεργαστείτε τον τίτλο υποδείγματος</a:t>
            </a:r>
          </a:p>
        </p:txBody>
      </p:sp>
      <p:sp>
        <p:nvSpPr>
          <p:cNvPr id="2051" name="Θέση κειμένου 2">
            <a:extLst>
              <a:ext uri="{FF2B5EF4-FFF2-40B4-BE49-F238E27FC236}">
                <a16:creationId xmlns:a16="http://schemas.microsoft.com/office/drawing/2014/main" id="{E5525919-EFE3-8116-6831-2732593B6B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κειμένου υποδείγματος</a:t>
            </a:r>
          </a:p>
          <a:p>
            <a:pPr lvl="1"/>
            <a:r>
              <a:rPr lang="el-GR" altLang="el-GR"/>
              <a:t>Δεύτερο επίπεδο</a:t>
            </a:r>
          </a:p>
          <a:p>
            <a:pPr lvl="2"/>
            <a:r>
              <a:rPr lang="el-GR" altLang="el-GR"/>
              <a:t>Τρίτο επίπεδο</a:t>
            </a:r>
          </a:p>
          <a:p>
            <a:pPr lvl="3"/>
            <a:r>
              <a:rPr lang="el-GR" altLang="el-GR"/>
              <a:t>Τέταρτο επίπεδο</a:t>
            </a:r>
          </a:p>
          <a:p>
            <a:pPr lvl="4"/>
            <a:r>
              <a:rPr lang="el-GR" alt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019D5B4-E372-E72C-5ED8-3DBA27F6E1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4EBC6EF-7965-44BB-B6A9-D5D50EB844F8}" type="datetimeFigureOut">
              <a:rPr lang="el-GR"/>
              <a:pPr>
                <a:defRPr/>
              </a:pPr>
              <a:t>14/10/2025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A924B26-2C28-5478-3426-B6DBF1013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EDB9036-DDE0-9C52-0827-D0F9623FA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A13BA9A-DA86-49A0-A713-2B27A132CC6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286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F0758394-FF74-E034-68B1-132CE2A1B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9EAE137-1CD1-6243-E35F-750765897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AFF28A9-F64D-606A-24BB-9803CEAD79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C4EBC6EF-7965-44BB-B6A9-D5D50EB844F8}" type="datetimeFigureOut">
              <a:rPr lang="el-GR" smtClean="0"/>
              <a:pPr>
                <a:defRPr/>
              </a:pPr>
              <a:t>14/10/2025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1E5D73F-4DAE-7224-8E6B-AC6E91D5A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B7068DB-1947-41D6-A2CE-2868560E1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2A13BA9A-DA86-49A0-A713-2B27A132CC6B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263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Τίτλος 3">
            <a:extLst>
              <a:ext uri="{FF2B5EF4-FFF2-40B4-BE49-F238E27FC236}">
                <a16:creationId xmlns:a16="http://schemas.microsoft.com/office/drawing/2014/main" id="{4924929C-69B2-7E27-79CC-0D4A76F30C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21176" y="5794376"/>
            <a:ext cx="4081463" cy="803275"/>
          </a:xfr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l-GR"/>
              <a:t>Creativos genialos </a:t>
            </a:r>
            <a:endParaRPr lang="en-US" altLang="el-GR"/>
          </a:p>
        </p:txBody>
      </p:sp>
      <p:sp>
        <p:nvSpPr>
          <p:cNvPr id="1044" name="Freeform: Shape 150" descr="&quot;&quot;">
            <a:extLst>
              <a:ext uri="{FF2B5EF4-FFF2-40B4-BE49-F238E27FC236}">
                <a16:creationId xmlns:a16="http://schemas.microsoft.com/office/drawing/2014/main" id="{F999F78E-228C-A54C-C649-58110C82125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4001" y="2449514"/>
            <a:ext cx="2798763" cy="3551237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5" name="Freeform: Shape 152" descr="&quot;&quot;">
            <a:extLst>
              <a:ext uri="{FF2B5EF4-FFF2-40B4-BE49-F238E27FC236}">
                <a16:creationId xmlns:a16="http://schemas.microsoft.com/office/drawing/2014/main" id="{33258DE7-A4FC-FC3A-9E60-1B83DED07D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335214" y="854076"/>
            <a:ext cx="3182937" cy="1839913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42" name="Picture 18">
            <a:extLst>
              <a:ext uri="{FF2B5EF4-FFF2-40B4-BE49-F238E27FC236}">
                <a16:creationId xmlns:a16="http://schemas.microsoft.com/office/drawing/2014/main" id="{036913E1-C9C8-3471-D840-9C4827E00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7391" r="-1" b="23301"/>
          <a:stretch/>
        </p:blipFill>
        <p:spPr bwMode="auto">
          <a:xfrm>
            <a:off x="2458929" y="857258"/>
            <a:ext cx="2935224" cy="1713918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3D97A50-6A59-78A7-B1C5-E4A0A37980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16" r="1" b="8776"/>
          <a:stretch/>
        </p:blipFill>
        <p:spPr>
          <a:xfrm>
            <a:off x="1524015" y="2573499"/>
            <a:ext cx="2673464" cy="3427251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55" name="Oval 154" descr="&quot;&quot;">
            <a:extLst>
              <a:ext uri="{FF2B5EF4-FFF2-40B4-BE49-F238E27FC236}">
                <a16:creationId xmlns:a16="http://schemas.microsoft.com/office/drawing/2014/main" id="{088D7915-1ABC-FF1E-597B-8135BA3FC65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595938" y="1085851"/>
            <a:ext cx="2386012" cy="2386013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7" name="Oval 156" descr="&quot;&quot;">
            <a:extLst>
              <a:ext uri="{FF2B5EF4-FFF2-40B4-BE49-F238E27FC236}">
                <a16:creationId xmlns:a16="http://schemas.microsoft.com/office/drawing/2014/main" id="{15B360AC-6A4F-A183-3BD3-3D603C95212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213226" y="2644776"/>
            <a:ext cx="1439863" cy="1439863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38" name="Picture 14" descr="Εικόνα που περιέχει εσωτερικό, αξεσουάρ&#10;&#10;Περιγραφή που δημιουργήθηκε αυτόματα">
            <a:extLst>
              <a:ext uri="{FF2B5EF4-FFF2-40B4-BE49-F238E27FC236}">
                <a16:creationId xmlns:a16="http://schemas.microsoft.com/office/drawing/2014/main" id="{32BB821A-E466-FC9F-28F6-469998919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1561" r="-4" b="15186"/>
          <a:stretch/>
        </p:blipFill>
        <p:spPr bwMode="auto">
          <a:xfrm>
            <a:off x="4336276" y="2767926"/>
            <a:ext cx="1193292" cy="1193292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  <a:noFill/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02D0B2D-FAA6-BDE4-FAF2-16738B5EAB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224" r="2" b="17777"/>
          <a:stretch/>
        </p:blipFill>
        <p:spPr>
          <a:xfrm>
            <a:off x="5719349" y="1208603"/>
            <a:ext cx="2139696" cy="2139696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59" name="Freeform: Shape 158" descr="&quot;&quot;">
            <a:extLst>
              <a:ext uri="{FF2B5EF4-FFF2-40B4-BE49-F238E27FC236}">
                <a16:creationId xmlns:a16="http://schemas.microsoft.com/office/drawing/2014/main" id="{E4F23AE4-AFA0-154C-F9F9-C2346808A3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088314" y="854075"/>
            <a:ext cx="2579687" cy="2662238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D28D368F-9EF6-2A07-24F2-2B776BD6A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t="12383" r="3" b="36445"/>
          <a:stretch/>
        </p:blipFill>
        <p:spPr bwMode="auto">
          <a:xfrm>
            <a:off x="8213072" y="854002"/>
            <a:ext cx="2454929" cy="2537918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</p:spPr>
      </p:pic>
      <p:sp>
        <p:nvSpPr>
          <p:cNvPr id="161" name="Freeform: Shape 160" descr="&quot;&quot;">
            <a:extLst>
              <a:ext uri="{FF2B5EF4-FFF2-40B4-BE49-F238E27FC236}">
                <a16:creationId xmlns:a16="http://schemas.microsoft.com/office/drawing/2014/main" id="{F2124D2C-5978-B112-DDCD-419A9CAC1D4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423276" y="3787776"/>
            <a:ext cx="2244725" cy="2212975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663BC4-EC72-8922-F140-48FF0A0F0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r="36807" b="-4"/>
          <a:stretch/>
        </p:blipFill>
        <p:spPr bwMode="auto">
          <a:xfrm>
            <a:off x="8546429" y="3910742"/>
            <a:ext cx="2121574" cy="2090009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0BEB6D4-ED09-0A97-3D18-02927F428D16}"/>
              </a:ext>
            </a:extLst>
          </p:cNvPr>
          <p:cNvSpPr txBox="1"/>
          <p:nvPr/>
        </p:nvSpPr>
        <p:spPr>
          <a:xfrm>
            <a:off x="3810000" y="3290889"/>
            <a:ext cx="4572000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endParaRPr lang="el-GR" sz="135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58384" name="Picture 20">
            <a:extLst>
              <a:ext uri="{FF2B5EF4-FFF2-40B4-BE49-F238E27FC236}">
                <a16:creationId xmlns:a16="http://schemas.microsoft.com/office/drawing/2014/main" id="{E6ADA808-C194-815E-497B-BB9BF679B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25" y="3403600"/>
            <a:ext cx="170815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7227A8-5CB0-2632-45A4-4D53DF1B0C92}"/>
              </a:ext>
            </a:extLst>
          </p:cNvPr>
          <p:cNvSpPr txBox="1"/>
          <p:nvPr/>
        </p:nvSpPr>
        <p:spPr>
          <a:xfrm>
            <a:off x="3048000" y="28979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 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Εικόνα που περιέχει κόκκινο&#10;&#10;Περιγραφή που δημιουργήθηκε αυτόματα">
            <a:extLst>
              <a:ext uri="{FF2B5EF4-FFF2-40B4-BE49-F238E27FC236}">
                <a16:creationId xmlns:a16="http://schemas.microsoft.com/office/drawing/2014/main" id="{480D6529-EE46-9B5C-4DFA-BD239F3E6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6" b="29817"/>
          <a:stretch>
            <a:fillRect/>
          </a:stretch>
        </p:blipFill>
        <p:spPr bwMode="auto">
          <a:xfrm>
            <a:off x="1094508" y="795924"/>
            <a:ext cx="10044547" cy="533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30BAC74-F7BC-7EFB-AAA6-EC9C09D02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CREATIVOS  GENIALOS</a:t>
            </a:r>
            <a:endParaRPr lang="el-GR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EF30CDC-A91B-6459-D728-7312E91E68CF}"/>
              </a:ext>
            </a:extLst>
          </p:cNvPr>
          <p:cNvSpPr txBox="1"/>
          <p:nvPr/>
        </p:nvSpPr>
        <p:spPr>
          <a:xfrm>
            <a:off x="3048000" y="28979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l-GR" dirty="0"/>
              <a:t> 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2141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7C30EF-5134-EFE6-61DF-3C4CC8A8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4246"/>
            <a:ext cx="3420817" cy="34895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eaLnBrk="1" hangingPunct="1"/>
            <a:r>
              <a:rPr lang="en-US"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Απαντήστε στα παρακάτω </a:t>
            </a:r>
            <a:br>
              <a:rPr lang="en-US"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για το δικό σας Creativos Genialos </a:t>
            </a:r>
            <a:b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F54DD2CC-6ADC-439C-D7C7-C39534608BF7}"/>
              </a:ext>
            </a:extLst>
          </p:cNvPr>
          <p:cNvGrpSpPr/>
          <p:nvPr/>
        </p:nvGrpSpPr>
        <p:grpSpPr>
          <a:xfrm>
            <a:off x="4259017" y="845126"/>
            <a:ext cx="7655892" cy="5611091"/>
            <a:chOff x="0" y="0"/>
            <a:chExt cx="5274310" cy="2729225"/>
          </a:xfrm>
          <a:solidFill>
            <a:schemeClr val="bg1"/>
          </a:solidFill>
        </p:grpSpPr>
        <p:grpSp>
          <p:nvGrpSpPr>
            <p:cNvPr id="4" name="Ομάδα 3">
              <a:extLst>
                <a:ext uri="{FF2B5EF4-FFF2-40B4-BE49-F238E27FC236}">
                  <a16:creationId xmlns:a16="http://schemas.microsoft.com/office/drawing/2014/main" id="{CC321916-C00E-63F2-704A-464D2BCC6DDC}"/>
                </a:ext>
              </a:extLst>
            </p:cNvPr>
            <p:cNvGrpSpPr/>
            <p:nvPr/>
          </p:nvGrpSpPr>
          <p:grpSpPr>
            <a:xfrm>
              <a:off x="0" y="0"/>
              <a:ext cx="5274310" cy="2729225"/>
              <a:chOff x="0" y="0"/>
              <a:chExt cx="5274310" cy="2729225"/>
            </a:xfrm>
            <a:grpFill/>
          </p:grpSpPr>
          <p:sp>
            <p:nvSpPr>
              <p:cNvPr id="5" name="Ορθογώνιο 4">
                <a:extLst>
                  <a:ext uri="{FF2B5EF4-FFF2-40B4-BE49-F238E27FC236}">
                    <a16:creationId xmlns:a16="http://schemas.microsoft.com/office/drawing/2014/main" id="{799C3646-CA87-5230-D544-72595FDB43E3}"/>
                  </a:ext>
                </a:extLst>
              </p:cNvPr>
              <p:cNvSpPr/>
              <p:nvPr/>
            </p:nvSpPr>
            <p:spPr>
              <a:xfrm>
                <a:off x="0" y="0"/>
                <a:ext cx="5274300" cy="2729225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452973">
                  <a:lnSpc>
                    <a:spcPct val="107000"/>
                  </a:lnSpc>
                  <a:spcAft>
                    <a:spcPts val="397"/>
                  </a:spcAft>
                </a:pPr>
                <a:r>
                  <a:rPr lang="el-GR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 </a:t>
                </a:r>
                <a:endParaRPr lang="el-GR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6" name="Ορθογώνιο: Στρογγύλεμα γωνιών 5">
                <a:extLst>
                  <a:ext uri="{FF2B5EF4-FFF2-40B4-BE49-F238E27FC236}">
                    <a16:creationId xmlns:a16="http://schemas.microsoft.com/office/drawing/2014/main" id="{2D44ED1A-3641-C999-ED10-BF8A339C8536}"/>
                  </a:ext>
                </a:extLst>
              </p:cNvPr>
              <p:cNvSpPr/>
              <p:nvPr/>
            </p:nvSpPr>
            <p:spPr>
              <a:xfrm>
                <a:off x="0" y="19050"/>
                <a:ext cx="5274310" cy="407745"/>
              </a:xfrm>
              <a:prstGeom prst="roundRect">
                <a:avLst>
                  <a:gd name="adj" fmla="val 16667"/>
                </a:avLst>
              </a:prstGeom>
              <a:grp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452973">
                  <a:lnSpc>
                    <a:spcPct val="107000"/>
                  </a:lnSpc>
                  <a:spcAft>
                    <a:spcPts val="397"/>
                  </a:spcAft>
                </a:pPr>
                <a:r>
                  <a:rPr lang="el-GR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 </a:t>
                </a:r>
                <a:endParaRPr lang="el-GR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 useBgFill="1">
            <p:nvSpPr>
              <p:cNvPr id="7" name="Πλαίσιο κειμένου 1330541097">
                <a:extLst>
                  <a:ext uri="{FF2B5EF4-FFF2-40B4-BE49-F238E27FC236}">
                    <a16:creationId xmlns:a16="http://schemas.microsoft.com/office/drawing/2014/main" id="{061D35B1-E5D8-BEE1-2867-3E823FDAC83B}"/>
                  </a:ext>
                </a:extLst>
              </p:cNvPr>
              <p:cNvSpPr txBox="1"/>
              <p:nvPr/>
            </p:nvSpPr>
            <p:spPr>
              <a:xfrm>
                <a:off x="39803" y="58788"/>
                <a:ext cx="5234502" cy="367937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spcFirstLastPara="1" wrap="square" lIns="64750" tIns="64750" rIns="64750" bIns="64750" anchor="ctr" anchorCtr="0">
                <a:noAutofit/>
              </a:bodyPr>
              <a:lstStyle/>
              <a:p>
                <a:pPr defTabSz="452973">
                  <a:lnSpc>
                    <a:spcPct val="89000"/>
                  </a:lnSpc>
                  <a:spcAft>
                    <a:spcPts val="397"/>
                  </a:spcAft>
                </a:pPr>
                <a:r>
                  <a:rPr lang="el-GR" b="1"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Όνομα:</a:t>
                </a:r>
                <a:endParaRPr lang="el-GR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8" name="Ορθογώνιο: Στρογγύλεμα γωνιών 7">
                <a:extLst>
                  <a:ext uri="{FF2B5EF4-FFF2-40B4-BE49-F238E27FC236}">
                    <a16:creationId xmlns:a16="http://schemas.microsoft.com/office/drawing/2014/main" id="{FBD2B975-E4B0-140A-86A0-ACDE41422A9C}"/>
                  </a:ext>
                </a:extLst>
              </p:cNvPr>
              <p:cNvSpPr/>
              <p:nvPr/>
            </p:nvSpPr>
            <p:spPr>
              <a:xfrm>
                <a:off x="0" y="475685"/>
                <a:ext cx="5274310" cy="407745"/>
              </a:xfrm>
              <a:prstGeom prst="roundRect">
                <a:avLst>
                  <a:gd name="adj" fmla="val 16667"/>
                </a:avLst>
              </a:prstGeom>
              <a:grp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452973">
                  <a:lnSpc>
                    <a:spcPct val="107000"/>
                  </a:lnSpc>
                  <a:spcAft>
                    <a:spcPts val="397"/>
                  </a:spcAft>
                </a:pPr>
                <a:r>
                  <a:rPr lang="el-GR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 </a:t>
                </a:r>
                <a:endParaRPr lang="el-GR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 useBgFill="1">
            <p:nvSpPr>
              <p:cNvPr id="9" name="Πλαίσιο κειμένου 1301807721">
                <a:extLst>
                  <a:ext uri="{FF2B5EF4-FFF2-40B4-BE49-F238E27FC236}">
                    <a16:creationId xmlns:a16="http://schemas.microsoft.com/office/drawing/2014/main" id="{FCCA31D8-075F-021C-FFBB-2C6EB5F79988}"/>
                  </a:ext>
                </a:extLst>
              </p:cNvPr>
              <p:cNvSpPr txBox="1"/>
              <p:nvPr/>
            </p:nvSpPr>
            <p:spPr>
              <a:xfrm>
                <a:off x="19904" y="495589"/>
                <a:ext cx="5234502" cy="367937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spcFirstLastPara="1" wrap="square" lIns="64750" tIns="64750" rIns="64750" bIns="64750" anchor="ctr" anchorCtr="0">
                <a:noAutofit/>
              </a:bodyPr>
              <a:lstStyle/>
              <a:p>
                <a:pPr defTabSz="452973">
                  <a:lnSpc>
                    <a:spcPct val="89000"/>
                  </a:lnSpc>
                  <a:spcAft>
                    <a:spcPts val="397"/>
                  </a:spcAft>
                </a:pPr>
                <a:r>
                  <a:rPr lang="el-GR" b="1"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Κατάταξη σε Είδος:</a:t>
                </a:r>
                <a:endParaRPr lang="el-GR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0" name="Ορθογώνιο: Στρογγύλεμα γωνιών 9">
                <a:extLst>
                  <a:ext uri="{FF2B5EF4-FFF2-40B4-BE49-F238E27FC236}">
                    <a16:creationId xmlns:a16="http://schemas.microsoft.com/office/drawing/2014/main" id="{265F3F46-B960-4962-8435-55E513053073}"/>
                  </a:ext>
                </a:extLst>
              </p:cNvPr>
              <p:cNvSpPr/>
              <p:nvPr/>
            </p:nvSpPr>
            <p:spPr>
              <a:xfrm>
                <a:off x="0" y="932390"/>
                <a:ext cx="5274310" cy="407745"/>
              </a:xfrm>
              <a:prstGeom prst="roundRect">
                <a:avLst>
                  <a:gd name="adj" fmla="val 16667"/>
                </a:avLst>
              </a:prstGeom>
              <a:grp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452973">
                  <a:lnSpc>
                    <a:spcPct val="107000"/>
                  </a:lnSpc>
                  <a:spcAft>
                    <a:spcPts val="397"/>
                  </a:spcAft>
                </a:pPr>
                <a:r>
                  <a:rPr lang="el-GR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 </a:t>
                </a:r>
                <a:endParaRPr lang="el-GR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 useBgFill="1">
            <p:nvSpPr>
              <p:cNvPr id="11" name="Πλαίσιο κειμένου 1569367610">
                <a:extLst>
                  <a:ext uri="{FF2B5EF4-FFF2-40B4-BE49-F238E27FC236}">
                    <a16:creationId xmlns:a16="http://schemas.microsoft.com/office/drawing/2014/main" id="{9A6A9A56-067B-EF2D-2149-9370E4F905DC}"/>
                  </a:ext>
                </a:extLst>
              </p:cNvPr>
              <p:cNvSpPr txBox="1"/>
              <p:nvPr/>
            </p:nvSpPr>
            <p:spPr>
              <a:xfrm>
                <a:off x="19904" y="952294"/>
                <a:ext cx="5234502" cy="367937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spcFirstLastPara="1" wrap="square" lIns="64750" tIns="64750" rIns="64750" bIns="64750" anchor="ctr" anchorCtr="0">
                <a:noAutofit/>
              </a:bodyPr>
              <a:lstStyle/>
              <a:p>
                <a:pPr defTabSz="452973">
                  <a:lnSpc>
                    <a:spcPct val="89000"/>
                  </a:lnSpc>
                  <a:spcAft>
                    <a:spcPts val="397"/>
                  </a:spcAft>
                </a:pPr>
                <a:r>
                  <a:rPr lang="el-GR" b="1" kern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Αξιοσημείωτο ταλέντο:</a:t>
                </a:r>
                <a:endParaRPr lang="el-GR" dirty="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2" name="Ορθογώνιο: Στρογγύλεμα γωνιών 11">
                <a:extLst>
                  <a:ext uri="{FF2B5EF4-FFF2-40B4-BE49-F238E27FC236}">
                    <a16:creationId xmlns:a16="http://schemas.microsoft.com/office/drawing/2014/main" id="{D1B5E331-03C4-C59E-93F2-86F30076593C}"/>
                  </a:ext>
                </a:extLst>
              </p:cNvPr>
              <p:cNvSpPr/>
              <p:nvPr/>
            </p:nvSpPr>
            <p:spPr>
              <a:xfrm>
                <a:off x="0" y="1389095"/>
                <a:ext cx="5274310" cy="407745"/>
              </a:xfrm>
              <a:prstGeom prst="roundRect">
                <a:avLst>
                  <a:gd name="adj" fmla="val 16667"/>
                </a:avLst>
              </a:prstGeom>
              <a:grp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452973">
                  <a:lnSpc>
                    <a:spcPct val="107000"/>
                  </a:lnSpc>
                  <a:spcAft>
                    <a:spcPts val="397"/>
                  </a:spcAft>
                </a:pPr>
                <a:r>
                  <a:rPr lang="el-GR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 </a:t>
                </a:r>
                <a:endParaRPr lang="el-GR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 useBgFill="1">
            <p:nvSpPr>
              <p:cNvPr id="13" name="Πλαίσιο κειμένου 1934613559">
                <a:extLst>
                  <a:ext uri="{FF2B5EF4-FFF2-40B4-BE49-F238E27FC236}">
                    <a16:creationId xmlns:a16="http://schemas.microsoft.com/office/drawing/2014/main" id="{7604B22F-EA54-1DCC-3F9A-2784FE1667D4}"/>
                  </a:ext>
                </a:extLst>
              </p:cNvPr>
              <p:cNvSpPr txBox="1"/>
              <p:nvPr/>
            </p:nvSpPr>
            <p:spPr>
              <a:xfrm>
                <a:off x="19904" y="1389094"/>
                <a:ext cx="5214587" cy="367937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spcFirstLastPara="1" wrap="square" lIns="64750" tIns="64750" rIns="64750" bIns="64750" anchor="ctr" anchorCtr="0">
                <a:noAutofit/>
              </a:bodyPr>
              <a:lstStyle/>
              <a:p>
                <a:pPr defTabSz="452973">
                  <a:lnSpc>
                    <a:spcPct val="89000"/>
                  </a:lnSpc>
                  <a:spcAft>
                    <a:spcPts val="397"/>
                  </a:spcAft>
                </a:pPr>
                <a:r>
                  <a:rPr lang="el-GR" b="1"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Γνωρίσματα του χαρακτήρα:</a:t>
                </a:r>
                <a:endParaRPr lang="el-GR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4" name="Ορθογώνιο: Στρογγύλεμα γωνιών 13">
                <a:extLst>
                  <a:ext uri="{FF2B5EF4-FFF2-40B4-BE49-F238E27FC236}">
                    <a16:creationId xmlns:a16="http://schemas.microsoft.com/office/drawing/2014/main" id="{1E0BCE2A-033F-01EC-329C-22AD57486194}"/>
                  </a:ext>
                </a:extLst>
              </p:cNvPr>
              <p:cNvSpPr/>
              <p:nvPr/>
            </p:nvSpPr>
            <p:spPr>
              <a:xfrm>
                <a:off x="0" y="1845800"/>
                <a:ext cx="5274310" cy="407745"/>
              </a:xfrm>
              <a:prstGeom prst="roundRect">
                <a:avLst>
                  <a:gd name="adj" fmla="val 16667"/>
                </a:avLst>
              </a:prstGeom>
              <a:grp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452973">
                  <a:lnSpc>
                    <a:spcPct val="107000"/>
                  </a:lnSpc>
                  <a:spcAft>
                    <a:spcPts val="397"/>
                  </a:spcAft>
                </a:pPr>
                <a:r>
                  <a:rPr lang="el-GR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 </a:t>
                </a:r>
                <a:endParaRPr lang="el-GR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 useBgFill="1">
            <p:nvSpPr>
              <p:cNvPr id="15" name="Πλαίσιο κειμένου 1298882433">
                <a:extLst>
                  <a:ext uri="{FF2B5EF4-FFF2-40B4-BE49-F238E27FC236}">
                    <a16:creationId xmlns:a16="http://schemas.microsoft.com/office/drawing/2014/main" id="{F4306840-9E66-BEB1-D646-754FD02C5EC1}"/>
                  </a:ext>
                </a:extLst>
              </p:cNvPr>
              <p:cNvSpPr txBox="1"/>
              <p:nvPr/>
            </p:nvSpPr>
            <p:spPr>
              <a:xfrm>
                <a:off x="39803" y="1885608"/>
                <a:ext cx="5234502" cy="367937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spcFirstLastPara="1" wrap="square" lIns="64750" tIns="64750" rIns="64750" bIns="64750" anchor="ctr" anchorCtr="0">
                <a:noAutofit/>
              </a:bodyPr>
              <a:lstStyle/>
              <a:p>
                <a:pPr defTabSz="452973">
                  <a:lnSpc>
                    <a:spcPct val="89000"/>
                  </a:lnSpc>
                  <a:spcAft>
                    <a:spcPts val="397"/>
                  </a:spcAft>
                </a:pPr>
                <a:r>
                  <a:rPr lang="el-GR" b="1"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Αγαπημένο φαγητό:</a:t>
                </a:r>
                <a:endParaRPr lang="el-GR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6" name="Ορθογώνιο: Στρογγύλεμα γωνιών 15">
                <a:extLst>
                  <a:ext uri="{FF2B5EF4-FFF2-40B4-BE49-F238E27FC236}">
                    <a16:creationId xmlns:a16="http://schemas.microsoft.com/office/drawing/2014/main" id="{F86C19E3-6E11-6417-A338-47D31DF8A5A8}"/>
                  </a:ext>
                </a:extLst>
              </p:cNvPr>
              <p:cNvSpPr/>
              <p:nvPr/>
            </p:nvSpPr>
            <p:spPr>
              <a:xfrm>
                <a:off x="0" y="2302505"/>
                <a:ext cx="5274310" cy="407745"/>
              </a:xfrm>
              <a:prstGeom prst="roundRect">
                <a:avLst>
                  <a:gd name="adj" fmla="val 16667"/>
                </a:avLst>
              </a:prstGeom>
              <a:grp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452973">
                  <a:lnSpc>
                    <a:spcPct val="107000"/>
                  </a:lnSpc>
                  <a:spcAft>
                    <a:spcPts val="397"/>
                  </a:spcAft>
                </a:pPr>
                <a:r>
                  <a:rPr lang="el-GR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 </a:t>
                </a:r>
                <a:endParaRPr lang="el-GR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 useBgFill="1">
            <p:nvSpPr>
              <p:cNvPr id="17" name="Πλαίσιο κειμένου 1208952091">
                <a:extLst>
                  <a:ext uri="{FF2B5EF4-FFF2-40B4-BE49-F238E27FC236}">
                    <a16:creationId xmlns:a16="http://schemas.microsoft.com/office/drawing/2014/main" id="{A64983D2-8FFC-C6F0-AE4E-82CD2AF133DA}"/>
                  </a:ext>
                </a:extLst>
              </p:cNvPr>
              <p:cNvSpPr txBox="1"/>
              <p:nvPr/>
            </p:nvSpPr>
            <p:spPr>
              <a:xfrm>
                <a:off x="19904" y="2322409"/>
                <a:ext cx="5234502" cy="367937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spcFirstLastPara="1" wrap="square" lIns="64750" tIns="64750" rIns="64750" bIns="64750" anchor="ctr" anchorCtr="0">
                <a:noAutofit/>
              </a:bodyPr>
              <a:lstStyle/>
              <a:p>
                <a:pPr defTabSz="452973">
                  <a:lnSpc>
                    <a:spcPct val="89000"/>
                  </a:lnSpc>
                  <a:spcAft>
                    <a:spcPts val="397"/>
                  </a:spcAft>
                </a:pPr>
                <a:r>
                  <a:rPr lang="el-GR" b="1"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Το μεγάλο μου μυστικό: </a:t>
                </a:r>
                <a:endParaRPr lang="el-GR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1402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8">
            <a:extLst>
              <a:ext uri="{FF2B5EF4-FFF2-40B4-BE49-F238E27FC236}">
                <a16:creationId xmlns:a16="http://schemas.microsoft.com/office/drawing/2014/main" id="{0DFFFD3F-6A41-6CB4-F825-2ED261B5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 defTabSz="914400" eaLnBrk="1" hangingPunct="1"/>
            <a:r>
              <a:rPr lang="en-US" sz="4000" dirty="0"/>
              <a:t> </a:t>
            </a:r>
            <a:br>
              <a:rPr lang="el-GR" sz="4000" dirty="0"/>
            </a:br>
            <a:r>
              <a:rPr lang="en-US" sz="4000" b="1" dirty="0" err="1"/>
              <a:t>Συνεργ</a:t>
            </a:r>
            <a:r>
              <a:rPr lang="en-US" sz="4000" b="1" dirty="0"/>
              <a:t>ασία </a:t>
            </a:r>
            <a:br>
              <a:rPr lang="el-GR" sz="4000" b="1" dirty="0"/>
            </a:br>
            <a:r>
              <a:rPr lang="el-GR" sz="4000" b="1" dirty="0">
                <a:solidFill>
                  <a:srgbClr val="F54129"/>
                </a:solidFill>
              </a:rPr>
              <a:t>Η κοινή μας ιστορία </a:t>
            </a:r>
            <a:br>
              <a:rPr lang="en-US" sz="4000" b="1" dirty="0">
                <a:solidFill>
                  <a:srgbClr val="F54129"/>
                </a:solidFill>
              </a:rPr>
            </a:br>
            <a:br>
              <a:rPr lang="el-GR" sz="4000" dirty="0"/>
            </a:br>
            <a:endParaRPr lang="en-US" sz="4000" b="1" dirty="0"/>
          </a:p>
        </p:txBody>
      </p:sp>
      <p:sp>
        <p:nvSpPr>
          <p:cNvPr id="13" name="Θέση κειμένου 12">
            <a:extLst>
              <a:ext uri="{FF2B5EF4-FFF2-40B4-BE49-F238E27FC236}">
                <a16:creationId xmlns:a16="http://schemas.microsoft.com/office/drawing/2014/main" id="{F8CC327D-9F59-ACAB-3CE3-7C86A076D6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 eaLnBrk="1" hangingPunct="1"/>
            <a:endParaRPr lang="en-US" sz="3600" b="1" dirty="0">
              <a:solidFill>
                <a:srgbClr val="F54129"/>
              </a:solidFill>
            </a:endParaRPr>
          </a:p>
        </p:txBody>
      </p:sp>
      <p:sp>
        <p:nvSpPr>
          <p:cNvPr id="21" name="Θέση περιεχομένου 20">
            <a:extLst>
              <a:ext uri="{FF2B5EF4-FFF2-40B4-BE49-F238E27FC236}">
                <a16:creationId xmlns:a16="http://schemas.microsoft.com/office/drawing/2014/main" id="{83BC0F1E-5039-1932-2233-197A1694A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8508" y="2246870"/>
            <a:ext cx="4925291" cy="3930093"/>
          </a:xfrm>
        </p:spPr>
        <p:txBody>
          <a:bodyPr/>
          <a:lstStyle/>
          <a:p>
            <a:pPr marL="0" indent="0">
              <a:buNone/>
            </a:pPr>
            <a:r>
              <a:rPr lang="el-GR" sz="2800" dirty="0"/>
              <a:t>  Σε ζευγάρια:</a:t>
            </a:r>
          </a:p>
          <a:p>
            <a:r>
              <a:rPr lang="el-GR" sz="2800" dirty="0"/>
              <a:t>Δημιουργείστε μια  ιστορία για τη συνεργασία σας </a:t>
            </a:r>
          </a:p>
          <a:p>
            <a:r>
              <a:rPr lang="el-GR" sz="2800" dirty="0"/>
              <a:t>Επιλέξτε μια πρόκληση και έναν τρόπο να την αντιμετωπίσετε χρησιμοποιώντας τα ιδιαίτερα χαρακτηριστικά σας</a:t>
            </a:r>
            <a:r>
              <a:rPr lang="el-GR" dirty="0"/>
              <a:t>. </a:t>
            </a:r>
            <a:endParaRPr lang="en-US" dirty="0"/>
          </a:p>
        </p:txBody>
      </p:sp>
      <p:pic>
        <p:nvPicPr>
          <p:cNvPr id="8" name="Εικόνα 7" descr="Εικόνα που περιέχει ψαλίδι, άτομο, Δημιουργικές τέχνες, τέχν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6E249C71-B2B9-A776-BAE9-BB84BE4E0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73381"/>
            <a:ext cx="5181600" cy="444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35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BB91E5-1FA7-C0A2-42F1-736BE39B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Η πορεία μου σε μια δημιουργική διαδικασία </a:t>
            </a:r>
          </a:p>
        </p:txBody>
      </p:sp>
      <p:sp>
        <p:nvSpPr>
          <p:cNvPr id="57347" name="Θέση περιεχομένου 2">
            <a:extLst>
              <a:ext uri="{FF2B5EF4-FFF2-40B4-BE49-F238E27FC236}">
                <a16:creationId xmlns:a16="http://schemas.microsoft.com/office/drawing/2014/main" id="{58DFCF25-2169-F706-F16D-DD64B3D5D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7638"/>
            <a:ext cx="7620000" cy="4983162"/>
          </a:xfrm>
        </p:spPr>
        <p:txBody>
          <a:bodyPr>
            <a:normAutofit lnSpcReduction="10000"/>
          </a:bodyPr>
          <a:lstStyle/>
          <a:p>
            <a:pPr marL="114300" indent="0">
              <a:buNone/>
              <a:defRPr/>
            </a:pPr>
            <a:r>
              <a:rPr lang="el-GR" altLang="el-GR" sz="3200" dirty="0"/>
              <a:t>Πώς αντέδρασα τί σκέφτηκα, τί αισθάνθηκα όταν:</a:t>
            </a:r>
          </a:p>
          <a:p>
            <a:pPr>
              <a:defRPr/>
            </a:pPr>
            <a:r>
              <a:rPr lang="el-GR" altLang="el-GR" sz="3200" dirty="0"/>
              <a:t>άκουσα ότι θα δημιουργήσω κάτι</a:t>
            </a:r>
          </a:p>
          <a:p>
            <a:pPr>
              <a:defRPr/>
            </a:pPr>
            <a:r>
              <a:rPr lang="el-GR" altLang="el-GR" sz="3200" dirty="0"/>
              <a:t>όταν έγινε η εισαγωγή για το τι πρόκειται να κάνω; </a:t>
            </a:r>
          </a:p>
          <a:p>
            <a:pPr>
              <a:defRPr/>
            </a:pPr>
            <a:r>
              <a:rPr lang="el-GR" altLang="el-GR" sz="3200" dirty="0"/>
              <a:t>όταν ξεκίνησα την δημιουργία μου (Σκέφτηκα , έκανα, ένιωσα) </a:t>
            </a:r>
          </a:p>
          <a:p>
            <a:pPr>
              <a:defRPr/>
            </a:pPr>
            <a:r>
              <a:rPr lang="el-GR" altLang="el-GR" sz="3200" dirty="0"/>
              <a:t>όταν είχα προχωρήσει</a:t>
            </a:r>
          </a:p>
          <a:p>
            <a:pPr>
              <a:defRPr/>
            </a:pPr>
            <a:r>
              <a:rPr lang="el-GR" altLang="el-GR" sz="3200" dirty="0"/>
              <a:t>όταν ολοκλήρωσα το «έργο» </a:t>
            </a:r>
          </a:p>
          <a:p>
            <a:pPr>
              <a:defRPr/>
            </a:pPr>
            <a:r>
              <a:rPr lang="el-GR" altLang="el-GR" sz="3200" dirty="0"/>
              <a:t>όταν ζητήθηκε να το παρουσιάσω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BB624B-CA1B-0A0D-8600-C677BC616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Δημιουργική διαδικασία –</a:t>
            </a:r>
          </a:p>
        </p:txBody>
      </p:sp>
      <p:sp>
        <p:nvSpPr>
          <p:cNvPr id="12291" name="Θέση περιεχομένου 2">
            <a:extLst>
              <a:ext uri="{FF2B5EF4-FFF2-40B4-BE49-F238E27FC236}">
                <a16:creationId xmlns:a16="http://schemas.microsoft.com/office/drawing/2014/main" id="{9DC59507-50D4-F850-AFB2-FE2CF3F6E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212995"/>
            <a:ext cx="7620000" cy="5132387"/>
          </a:xfrm>
        </p:spPr>
        <p:txBody>
          <a:bodyPr>
            <a:normAutofit lnSpcReduction="10000"/>
          </a:bodyPr>
          <a:lstStyle/>
          <a:p>
            <a:r>
              <a:rPr lang="el-GR" altLang="el-GR" sz="2800" dirty="0"/>
              <a:t>Ξεκινώ με μια πρόταση για  να βρεις ιδέες, στη συνέχεια </a:t>
            </a:r>
          </a:p>
          <a:p>
            <a:r>
              <a:rPr lang="el-GR" altLang="el-GR" sz="2800" dirty="0"/>
              <a:t>Ερευνώ, μαζεύω πληροφορίες τροφοδοτώ την ιδέα</a:t>
            </a:r>
            <a:r>
              <a:rPr lang="en-US" altLang="el-GR" sz="2800" dirty="0"/>
              <a:t>                                                        </a:t>
            </a:r>
          </a:p>
          <a:p>
            <a:r>
              <a:rPr lang="el-GR" altLang="el-GR" sz="2800" dirty="0"/>
              <a:t>Μπαίνω σε δράση</a:t>
            </a:r>
            <a:r>
              <a:rPr lang="en-US" altLang="el-GR" sz="2800" dirty="0"/>
              <a:t> </a:t>
            </a:r>
            <a:endParaRPr lang="el-GR" altLang="el-GR" sz="2800" dirty="0"/>
          </a:p>
          <a:p>
            <a:r>
              <a:rPr lang="el-GR" altLang="el-GR" sz="2800" dirty="0"/>
              <a:t>Μερικές φορές η διαδικασία μπλοκάρει δεν μπορεί να προχωρήσει </a:t>
            </a:r>
          </a:p>
          <a:p>
            <a:r>
              <a:rPr lang="el-GR" altLang="el-GR" sz="2800" dirty="0"/>
              <a:t>Κάνω πίσω παίρνω μια απόσταση </a:t>
            </a:r>
          </a:p>
          <a:p>
            <a:r>
              <a:rPr lang="el-GR" altLang="el-GR" sz="2800" dirty="0"/>
              <a:t>αντιλαμβάνομαι τί έχω δημιουργήσει</a:t>
            </a:r>
          </a:p>
          <a:p>
            <a:r>
              <a:rPr lang="el-GR" altLang="el-GR" sz="2800" dirty="0"/>
              <a:t> </a:t>
            </a:r>
            <a:r>
              <a:rPr lang="el-GR" altLang="el-GR" sz="2800" dirty="0" err="1"/>
              <a:t>αναστοχασμός</a:t>
            </a:r>
            <a:r>
              <a:rPr lang="el-GR" altLang="el-GR" sz="2800" dirty="0"/>
              <a:t> πάνω στην εμπειρία </a:t>
            </a:r>
          </a:p>
          <a:p>
            <a:r>
              <a:rPr lang="el-GR" altLang="el-GR" sz="2800" dirty="0"/>
              <a:t>αντίδραση, </a:t>
            </a:r>
            <a:r>
              <a:rPr lang="el-GR" altLang="el-GR" sz="2800" dirty="0" err="1"/>
              <a:t>αναστοχασμός</a:t>
            </a:r>
            <a:endParaRPr lang="el-GR" altLang="el-GR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κείμενο, γραφιστική, γραφικά, στιγμιότυπο οθόνη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E09B3617-025F-8ECF-A91B-BD665E7D516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09" y="241542"/>
            <a:ext cx="11374582" cy="6374916"/>
          </a:xfrm>
        </p:spPr>
      </p:pic>
    </p:spTree>
    <p:extLst>
      <p:ext uri="{BB962C8B-B14F-4D97-AF65-F5344CB8AC3E}">
        <p14:creationId xmlns:p14="http://schemas.microsoft.com/office/powerpoint/2010/main" val="1119270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γραφιστική, στιγμιότυπο οθόνης, οριγκάμι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D3370193-3315-1400-2123-DDE3F3179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166256"/>
            <a:ext cx="11887199" cy="66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17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>
            <a:extLst>
              <a:ext uri="{FF2B5EF4-FFF2-40B4-BE49-F238E27FC236}">
                <a16:creationId xmlns:a16="http://schemas.microsoft.com/office/drawing/2014/main" id="{A5318B7E-6025-9D86-C5FD-9BCF4D349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Δημιουργικές συνήθειες του μυαλού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Θέση κειμένου 6">
            <a:extLst>
              <a:ext uri="{FF2B5EF4-FFF2-40B4-BE49-F238E27FC236}">
                <a16:creationId xmlns:a16="http://schemas.microsoft.com/office/drawing/2014/main" id="{C5D63E18-83AE-893E-0B27-EB4D36CA8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1. Δημιουργική Φαντασία (Imaginative)</a:t>
            </a:r>
            <a:br>
              <a:rPr lang="en-US" sz="2000"/>
            </a:br>
            <a:br>
              <a:rPr lang="en-US" sz="2000"/>
            </a:br>
            <a:r>
              <a:rPr lang="en-US" sz="2000"/>
              <a:t>2. Περιέργεια – Διερευνητικότητα (Inquisitive)</a:t>
            </a:r>
            <a:br>
              <a:rPr lang="en-US" sz="2000"/>
            </a:br>
            <a:br>
              <a:rPr lang="en-US" sz="2000"/>
            </a:br>
            <a:r>
              <a:rPr lang="en-US" sz="2000"/>
              <a:t>3. Συνεργατικότητα (Collaborative)</a:t>
            </a:r>
            <a:br>
              <a:rPr lang="en-US" sz="2000"/>
            </a:br>
            <a:br>
              <a:rPr lang="en-US" sz="2000"/>
            </a:br>
            <a:r>
              <a:rPr lang="en-US" sz="2000"/>
              <a:t>4. Πειθαρχία (Disciplined)</a:t>
            </a:r>
            <a:br>
              <a:rPr lang="en-US" sz="2000"/>
            </a:br>
            <a:r>
              <a:rPr lang="en-US" sz="2000"/>
              <a:t>   </a:t>
            </a:r>
            <a:br>
              <a:rPr lang="en-US" sz="2000"/>
            </a:br>
            <a:r>
              <a:rPr lang="en-US" sz="2000"/>
              <a:t>5. Επιμονή (Persistent)</a:t>
            </a:r>
            <a:br>
              <a:rPr lang="en-US" sz="2000"/>
            </a:br>
            <a:endParaRPr lang="en-US" sz="2000"/>
          </a:p>
        </p:txBody>
      </p:sp>
      <p:pic>
        <p:nvPicPr>
          <p:cNvPr id="5" name="Θέση περιεχομένου 4" descr="Εικόνα που περιέχει κείμενο, κύκλο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46072A56-25DE-D296-BAB0-756F9DC0F2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7030"/>
          <a:stretch>
            <a:fillRect/>
          </a:stretch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21705"/>
      </p:ext>
    </p:extLst>
  </p:cSld>
  <p:clrMapOvr>
    <a:masterClrMapping/>
  </p:clrMapOvr>
</p:sld>
</file>

<file path=ppt/theme/theme1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237</Words>
  <Application>Microsoft Office PowerPoint</Application>
  <PresentationFormat>Ευρεία οθόνη</PresentationFormat>
  <Paragraphs>42</Paragraphs>
  <Slides>9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9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1_Θέμα του Office</vt:lpstr>
      <vt:lpstr>Θέμα του Office</vt:lpstr>
      <vt:lpstr>Creativos genialos </vt:lpstr>
      <vt:lpstr>CREATIVOS  GENIALOS</vt:lpstr>
      <vt:lpstr>Απαντήστε στα παρακάτω  για το δικό σας Creativos Genialos  </vt:lpstr>
      <vt:lpstr>  Συνεργασία  Η κοινή μας ιστορία   </vt:lpstr>
      <vt:lpstr>Η πορεία μου σε μια δημιουργική διαδικασία </vt:lpstr>
      <vt:lpstr>Δημιουργική διαδικασία –</vt:lpstr>
      <vt:lpstr>Παρουσίαση του PowerPoint</vt:lpstr>
      <vt:lpstr>Παρουσίαση του PowerPoint</vt:lpstr>
      <vt:lpstr>Δημιουργικές συνήθειες του μυαλού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Creativos genialos</dc:title>
  <dc:creator>PANAGIOTA GIANNOULI</dc:creator>
  <cp:lastModifiedBy>PANAGIOTA GIANNOULI</cp:lastModifiedBy>
  <cp:revision>4</cp:revision>
  <dcterms:created xsi:type="dcterms:W3CDTF">2022-11-08T20:22:05Z</dcterms:created>
  <dcterms:modified xsi:type="dcterms:W3CDTF">2025-10-14T09:28:43Z</dcterms:modified>
</cp:coreProperties>
</file>