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66" r:id="rId8"/>
    <p:sldId id="273" r:id="rId9"/>
    <p:sldId id="274" r:id="rId10"/>
    <p:sldId id="275" r:id="rId11"/>
    <p:sldId id="276" r:id="rId12"/>
    <p:sldId id="267" r:id="rId13"/>
    <p:sldId id="268" r:id="rId14"/>
    <p:sldId id="269" r:id="rId15"/>
    <p:sldId id="271" r:id="rId16"/>
    <p:sldId id="270" r:id="rId17"/>
    <p:sldId id="272" r:id="rId18"/>
    <p:sldId id="262" r:id="rId19"/>
    <p:sldId id="277" r:id="rId20"/>
    <p:sldId id="278" r:id="rId21"/>
    <p:sldId id="279" r:id="rId22"/>
    <p:sldId id="280" r:id="rId23"/>
    <p:sldId id="263" r:id="rId24"/>
    <p:sldId id="281" r:id="rId25"/>
    <p:sldId id="282" r:id="rId26"/>
    <p:sldId id="283" r:id="rId27"/>
    <p:sldId id="264" r:id="rId28"/>
    <p:sldId id="259" r:id="rId29"/>
    <p:sldId id="284" r:id="rId3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10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7B9BD28-A883-4AA6-8375-493D968C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C74E1C8D-2F83-4FBF-B424-5EF521683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E49A3F80-B16B-4815-91F1-70A706D6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A56BCBC0-F8D6-44FA-B716-969966B7B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73B82942-BA06-4682-A864-89E17146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172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412CBB0B-13D0-4627-879C-9AECB498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5582BD2E-9B7E-4F1D-AAE1-11CB1EFC7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6A201773-5AF7-454D-A250-BF756037C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31ECA3AD-75EC-46AD-8EF8-9D456013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C8C288B1-819A-4586-8CFD-734B7F923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848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D8BF0273-51D7-418F-A06D-155E48403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003B54BE-432D-4749-BB98-F8197E213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22A84E7F-0D87-47B6-B1DE-3D0CBA9E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31451417-F15C-49E6-A4C9-CCB98159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4851820-FE12-47F9-B6BD-AF5145418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288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5DC0C15-9E8C-487A-A228-1F68C305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A3418C2-E329-4D28-8636-65532F1D3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85222D16-7AE5-41EA-A767-0E692AD4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78328F6B-8149-41B3-BF9C-60445B5E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45520C3D-EAB4-4B2E-8CAE-4F87CE68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6576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1DC79FE-7210-4C2D-B5DF-BB3AE1D9F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6D4280FE-6552-4F3C-BBE5-7D56EACED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016FABF4-68C3-4FC7-867B-A574AF7E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3A068FBD-29DD-48C7-93AB-718DDD77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9B7B9739-BA89-4BB0-BC40-33F552FB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67430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D6882CB-69EB-4E73-A19B-E4CA80AB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9B01C0C-6E92-4B95-B593-2360144F8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059D4E94-81AE-4C10-8697-B22B93B21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5BC5B589-07E6-4794-AEC3-6350C58B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46DF5513-6F2C-470C-8327-8CF51638D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E78D849C-387F-4374-B20A-AADA7717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9585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0C372EFC-2DB7-4B61-9DB4-053D0BC2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D11D6E31-C3A0-47E8-9598-15B6238C5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303BF463-FF6F-417D-A993-9F12C1156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585C68D2-5AC9-4CBD-9870-C951CFC7D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006CC353-B0BD-4120-93C3-4FC6CE1C63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4DA79ABE-79A9-412E-A278-8CFC8AA5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56CAE329-2347-4B50-92B6-48D98AE5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66D9B724-9048-4C5E-91BC-0913EE87F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3249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38B80C5-70C2-4F80-A694-58D07113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1514F410-26B9-4834-A45B-5CC84921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A4F6051E-7476-47D8-B420-1FCB6D68E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D4F0B893-D5E3-4BE4-927F-A32A7661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7535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49493E0A-4B4C-4D16-BEA2-2BCFB029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3674E9D7-87FD-4364-99F8-CECD3DC9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34102BA2-2F82-427A-BE71-3B24030E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9642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E3F4F1F-EC17-4931-9201-E6507664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3F480331-7F60-4889-ADCA-CBB7AAA5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CCB60E52-38FD-4BF5-BF84-B95F121DD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37408D7B-A541-42AF-9EA3-72B65E61A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89C59897-EED4-40E9-A170-BA7E49F29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21699E87-D850-4C8B-949D-651073C3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685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B456EDE-3C2D-4EC2-828B-748E31B3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22E4168E-7E7A-4B0A-94C3-E4EAC23A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E8BA8C6D-1225-4ED8-9658-E2D8A9906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E65EDB34-676A-4EE8-A31E-DFFA7627B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E798EFD2-E572-4A0D-B02D-6F0A2BFA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9531C471-0640-407A-9FE3-AD78FABCE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7704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C7F85B47-71F1-4B03-A693-C04670D4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01FCBAFE-639B-4012-A1E2-061A385E0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9319C296-2BCD-4507-B89D-C780E8572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6966D-85BC-4EE0-B597-5A9AB6C723EF}" type="datetimeFigureOut">
              <a:rPr lang="el-GR" smtClean="0"/>
              <a:pPr/>
              <a:t>25/5/2020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DA365CC-8772-466C-AB1E-2093E8195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B378AF59-3D6C-4E5F-804B-6A32F05EC5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029F2-2879-427A-B11D-655E1D60F1C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7593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D16877CC-F744-41BF-8E3D-B0C9B034B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Η αγκαλιά 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655A99C4-A6D4-49A5-950C-0C872B94E9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Όουεν </a:t>
            </a:r>
            <a:r>
              <a:rPr lang="el-GR" dirty="0" err="1"/>
              <a:t>ΜακΛάφλιν</a:t>
            </a:r>
            <a:r>
              <a:rPr lang="el-GR" dirty="0"/>
              <a:t> και </a:t>
            </a:r>
            <a:r>
              <a:rPr lang="el-GR" dirty="0" err="1"/>
              <a:t>Πόλυ</a:t>
            </a:r>
            <a:r>
              <a:rPr lang="el-GR" dirty="0"/>
              <a:t> </a:t>
            </a:r>
            <a:r>
              <a:rPr lang="el-GR" dirty="0" err="1"/>
              <a:t>Ντάνμπαρ</a:t>
            </a:r>
            <a:endParaRPr lang="el-GR" dirty="0"/>
          </a:p>
          <a:p>
            <a:r>
              <a:rPr lang="el-GR" dirty="0" err="1"/>
              <a:t>Εκδ.Μεταίχμιο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496546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1700629A-D0D7-4086-915C-921CD1305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1069" y="501955"/>
            <a:ext cx="9240715" cy="5675008"/>
          </a:xfrm>
        </p:spPr>
      </p:pic>
    </p:spTree>
    <p:extLst>
      <p:ext uri="{BB962C8B-B14F-4D97-AF65-F5344CB8AC3E}">
        <p14:creationId xmlns:p14="http://schemas.microsoft.com/office/powerpoint/2010/main" xmlns="" val="35182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B2EB9414-CE1E-4CC5-A124-39302485A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9908" y="337100"/>
            <a:ext cx="9961684" cy="5839863"/>
          </a:xfrm>
        </p:spPr>
      </p:pic>
    </p:spTree>
    <p:extLst>
      <p:ext uri="{BB962C8B-B14F-4D97-AF65-F5344CB8AC3E}">
        <p14:creationId xmlns:p14="http://schemas.microsoft.com/office/powerpoint/2010/main" xmlns="" val="403407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3885CA98-B17C-44E9-88B2-7E28F0AA6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039" y="403042"/>
            <a:ext cx="9794630" cy="5773921"/>
          </a:xfrm>
        </p:spPr>
      </p:pic>
    </p:spTree>
    <p:extLst>
      <p:ext uri="{BB962C8B-B14F-4D97-AF65-F5344CB8AC3E}">
        <p14:creationId xmlns:p14="http://schemas.microsoft.com/office/powerpoint/2010/main" xmlns="" val="3362466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A8FB9EF4-225C-4447-AD55-81901B412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900" y="468984"/>
            <a:ext cx="8176846" cy="5707979"/>
          </a:xfrm>
        </p:spPr>
      </p:pic>
    </p:spTree>
    <p:extLst>
      <p:ext uri="{BB962C8B-B14F-4D97-AF65-F5344CB8AC3E}">
        <p14:creationId xmlns:p14="http://schemas.microsoft.com/office/powerpoint/2010/main" xmlns="" val="146955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3F10BDA2-5D8B-494B-AC15-54BD8248CD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601" y="409636"/>
            <a:ext cx="9513276" cy="5767327"/>
          </a:xfrm>
        </p:spPr>
      </p:pic>
    </p:spTree>
    <p:extLst>
      <p:ext uri="{BB962C8B-B14F-4D97-AF65-F5344CB8AC3E}">
        <p14:creationId xmlns:p14="http://schemas.microsoft.com/office/powerpoint/2010/main" xmlns="" val="690016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6252B30E-4D81-475D-BB1B-B73AD31C6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12731" y="1090317"/>
            <a:ext cx="6460800" cy="4845600"/>
          </a:xfrm>
        </p:spPr>
      </p:pic>
    </p:spTree>
    <p:extLst>
      <p:ext uri="{BB962C8B-B14F-4D97-AF65-F5344CB8AC3E}">
        <p14:creationId xmlns:p14="http://schemas.microsoft.com/office/powerpoint/2010/main" xmlns="" val="221780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0D93D2F3-A394-4C0A-9047-802AD0937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67167" y="1303155"/>
            <a:ext cx="5571881" cy="4178910"/>
          </a:xfrm>
        </p:spPr>
      </p:pic>
    </p:spTree>
    <p:extLst>
      <p:ext uri="{BB962C8B-B14F-4D97-AF65-F5344CB8AC3E}">
        <p14:creationId xmlns:p14="http://schemas.microsoft.com/office/powerpoint/2010/main" xmlns="" val="1747038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8F04DABC-7E76-47F0-BBA3-2F8212C8E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4308" y="738554"/>
            <a:ext cx="8512012" cy="5438409"/>
          </a:xfrm>
        </p:spPr>
      </p:pic>
    </p:spTree>
    <p:extLst>
      <p:ext uri="{BB962C8B-B14F-4D97-AF65-F5344CB8AC3E}">
        <p14:creationId xmlns:p14="http://schemas.microsoft.com/office/powerpoint/2010/main" xmlns="" val="3816169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C79FB349-375F-46DB-B13C-4176D20BE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4646" y="561303"/>
            <a:ext cx="8678008" cy="5615660"/>
          </a:xfrm>
        </p:spPr>
      </p:pic>
    </p:spTree>
    <p:extLst>
      <p:ext uri="{BB962C8B-B14F-4D97-AF65-F5344CB8AC3E}">
        <p14:creationId xmlns:p14="http://schemas.microsoft.com/office/powerpoint/2010/main" xmlns="" val="335269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0B231668-9DE4-4155-8ED0-B3DB831B2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2762" y="319515"/>
            <a:ext cx="8906607" cy="5839863"/>
          </a:xfrm>
        </p:spPr>
      </p:pic>
    </p:spTree>
    <p:extLst>
      <p:ext uri="{BB962C8B-B14F-4D97-AF65-F5344CB8AC3E}">
        <p14:creationId xmlns:p14="http://schemas.microsoft.com/office/powerpoint/2010/main" xmlns="" val="1972299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xmlns="" id="{783BDEE1-39E7-4CF1-9764-7DD20BC9D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45639" y="109586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2386263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C0BDCD47-21A8-40A2-A823-46BD2F15A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693" y="574492"/>
            <a:ext cx="9170376" cy="5602471"/>
          </a:xfrm>
        </p:spPr>
      </p:pic>
    </p:spTree>
    <p:extLst>
      <p:ext uri="{BB962C8B-B14F-4D97-AF65-F5344CB8AC3E}">
        <p14:creationId xmlns:p14="http://schemas.microsoft.com/office/powerpoint/2010/main" xmlns="" val="2971869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4038F30-7D34-44BE-AF5C-DE0AD6E11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655" y="677008"/>
            <a:ext cx="8989726" cy="5499955"/>
          </a:xfrm>
        </p:spPr>
      </p:pic>
    </p:spTree>
    <p:extLst>
      <p:ext uri="{BB962C8B-B14F-4D97-AF65-F5344CB8AC3E}">
        <p14:creationId xmlns:p14="http://schemas.microsoft.com/office/powerpoint/2010/main" xmlns="" val="247946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2E2FE28-F51F-4747-B089-950848158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0" y="462390"/>
            <a:ext cx="9100038" cy="5714573"/>
          </a:xfrm>
        </p:spPr>
      </p:pic>
    </p:spTree>
    <p:extLst>
      <p:ext uri="{BB962C8B-B14F-4D97-AF65-F5344CB8AC3E}">
        <p14:creationId xmlns:p14="http://schemas.microsoft.com/office/powerpoint/2010/main" xmlns="" val="699116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93A0F228-C37D-4F63-A589-B1F1F28F9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992" y="600869"/>
            <a:ext cx="9020908" cy="5576094"/>
          </a:xfrm>
        </p:spPr>
      </p:pic>
    </p:spTree>
    <p:extLst>
      <p:ext uri="{BB962C8B-B14F-4D97-AF65-F5344CB8AC3E}">
        <p14:creationId xmlns:p14="http://schemas.microsoft.com/office/powerpoint/2010/main" xmlns="" val="1654077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3B715BB7-9C59-408F-A69B-417919CD3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5369" y="808892"/>
            <a:ext cx="8717167" cy="5368071"/>
          </a:xfrm>
        </p:spPr>
      </p:pic>
    </p:spTree>
    <p:extLst>
      <p:ext uri="{BB962C8B-B14F-4D97-AF65-F5344CB8AC3E}">
        <p14:creationId xmlns:p14="http://schemas.microsoft.com/office/powerpoint/2010/main" xmlns="" val="2963442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C1CA7580-41AB-4BD7-96F4-2F83BB844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509" y="501162"/>
            <a:ext cx="9514334" cy="5675801"/>
          </a:xfrm>
        </p:spPr>
      </p:pic>
    </p:spTree>
    <p:extLst>
      <p:ext uri="{BB962C8B-B14F-4D97-AF65-F5344CB8AC3E}">
        <p14:creationId xmlns:p14="http://schemas.microsoft.com/office/powerpoint/2010/main" xmlns="" val="823787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E3783492-0498-488D-84F4-B48316031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0731" y="597877"/>
            <a:ext cx="9183157" cy="5579086"/>
          </a:xfrm>
        </p:spPr>
      </p:pic>
    </p:spTree>
    <p:extLst>
      <p:ext uri="{BB962C8B-B14F-4D97-AF65-F5344CB8AC3E}">
        <p14:creationId xmlns:p14="http://schemas.microsoft.com/office/powerpoint/2010/main" xmlns="" val="52625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95D52A01-AAA2-460D-B112-FCBC9CBA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0639" y="620652"/>
            <a:ext cx="8132884" cy="5556311"/>
          </a:xfrm>
        </p:spPr>
      </p:pic>
    </p:spTree>
    <p:extLst>
      <p:ext uri="{BB962C8B-B14F-4D97-AF65-F5344CB8AC3E}">
        <p14:creationId xmlns:p14="http://schemas.microsoft.com/office/powerpoint/2010/main" xmlns="" val="270414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90052071-9A97-4034-B6DE-D56D5490F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738554"/>
            <a:ext cx="8846120" cy="5438409"/>
          </a:xfrm>
        </p:spPr>
      </p:pic>
    </p:spTree>
    <p:extLst>
      <p:ext uri="{BB962C8B-B14F-4D97-AF65-F5344CB8AC3E}">
        <p14:creationId xmlns:p14="http://schemas.microsoft.com/office/powerpoint/2010/main" xmlns="" val="3711781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20586411-A45E-49D0-9089-1358DF1D9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37642" y="1214874"/>
            <a:ext cx="6261508" cy="4696131"/>
          </a:xfrm>
        </p:spPr>
      </p:pic>
    </p:spTree>
    <p:extLst>
      <p:ext uri="{BB962C8B-B14F-4D97-AF65-F5344CB8AC3E}">
        <p14:creationId xmlns:p14="http://schemas.microsoft.com/office/powerpoint/2010/main" xmlns="" val="327618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4D7FE654-1E41-419C-B8C5-2073C6AB6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195108" y="1157410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xmlns="" val="368512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5263F35C-286C-4365-AF23-49E4B039D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9715" y="545123"/>
            <a:ext cx="9464513" cy="5631840"/>
          </a:xfrm>
        </p:spPr>
      </p:pic>
    </p:spTree>
    <p:extLst>
      <p:ext uri="{BB962C8B-B14F-4D97-AF65-F5344CB8AC3E}">
        <p14:creationId xmlns:p14="http://schemas.microsoft.com/office/powerpoint/2010/main" xmlns="" val="2688784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ED570169-396F-470E-8B69-4A756C800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8315" y="483577"/>
            <a:ext cx="10093569" cy="5693386"/>
          </a:xfrm>
        </p:spPr>
      </p:pic>
    </p:spTree>
    <p:extLst>
      <p:ext uri="{BB962C8B-B14F-4D97-AF65-F5344CB8AC3E}">
        <p14:creationId xmlns:p14="http://schemas.microsoft.com/office/powerpoint/2010/main" xmlns="" val="79044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E28A5577-E589-48D0-BA8D-B98CA5B87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2277" y="439738"/>
            <a:ext cx="9328638" cy="5737225"/>
          </a:xfrm>
        </p:spPr>
      </p:pic>
    </p:spTree>
    <p:extLst>
      <p:ext uri="{BB962C8B-B14F-4D97-AF65-F5344CB8AC3E}">
        <p14:creationId xmlns:p14="http://schemas.microsoft.com/office/powerpoint/2010/main" xmlns="" val="424632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8610CDC-524B-4513-B779-35E8D204C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3869" y="422031"/>
            <a:ext cx="9804481" cy="5754932"/>
          </a:xfrm>
        </p:spPr>
      </p:pic>
    </p:spTree>
    <p:extLst>
      <p:ext uri="{BB962C8B-B14F-4D97-AF65-F5344CB8AC3E}">
        <p14:creationId xmlns:p14="http://schemas.microsoft.com/office/powerpoint/2010/main" xmlns="" val="3249462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CBD1A04F-823B-4A5D-91A1-70EBA5AFC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585" y="99708"/>
            <a:ext cx="10137529" cy="6077255"/>
          </a:xfrm>
        </p:spPr>
      </p:pic>
    </p:spTree>
    <p:extLst>
      <p:ext uri="{BB962C8B-B14F-4D97-AF65-F5344CB8AC3E}">
        <p14:creationId xmlns:p14="http://schemas.microsoft.com/office/powerpoint/2010/main" xmlns="" val="1023344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24E03898-0A9E-4AAE-90CE-3C8FA608A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69" y="284346"/>
            <a:ext cx="10330961" cy="5892617"/>
          </a:xfrm>
        </p:spPr>
      </p:pic>
    </p:spTree>
    <p:extLst>
      <p:ext uri="{BB962C8B-B14F-4D97-AF65-F5344CB8AC3E}">
        <p14:creationId xmlns:p14="http://schemas.microsoft.com/office/powerpoint/2010/main" xmlns="" val="202678688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</Words>
  <Application>Microsoft Office PowerPoint</Application>
  <PresentationFormat>Προσαρμογή</PresentationFormat>
  <Paragraphs>3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Θέμα του Office</vt:lpstr>
      <vt:lpstr>Η αγκαλιά 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αγκαλιά</dc:title>
  <dc:creator>EK</dc:creator>
  <cp:lastModifiedBy>user</cp:lastModifiedBy>
  <cp:revision>22</cp:revision>
  <dcterms:created xsi:type="dcterms:W3CDTF">2020-05-23T19:21:53Z</dcterms:created>
  <dcterms:modified xsi:type="dcterms:W3CDTF">2020-05-25T18:04:21Z</dcterms:modified>
</cp:coreProperties>
</file>