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317" r:id="rId3"/>
    <p:sldId id="261" r:id="rId4"/>
    <p:sldId id="314" r:id="rId5"/>
    <p:sldId id="316" r:id="rId6"/>
    <p:sldId id="270" r:id="rId7"/>
    <p:sldId id="262" r:id="rId8"/>
    <p:sldId id="321" r:id="rId9"/>
    <p:sldId id="318" r:id="rId10"/>
    <p:sldId id="320" r:id="rId11"/>
    <p:sldId id="319" r:id="rId12"/>
    <p:sldId id="264" r:id="rId13"/>
    <p:sldId id="273" r:id="rId14"/>
    <p:sldId id="268" r:id="rId15"/>
    <p:sldId id="265" r:id="rId16"/>
    <p:sldId id="275" r:id="rId17"/>
    <p:sldId id="311" r:id="rId18"/>
    <p:sldId id="312" r:id="rId19"/>
    <p:sldId id="310" r:id="rId20"/>
  </p:sldIdLst>
  <p:sldSz cx="12192000" cy="6858000"/>
  <p:notesSz cx="6858000" cy="9144000"/>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18"/>
    <p:restoredTop sz="60200"/>
  </p:normalViewPr>
  <p:slideViewPr>
    <p:cSldViewPr snapToGrid="0" snapToObjects="1">
      <p:cViewPr>
        <p:scale>
          <a:sx n="164" d="100"/>
          <a:sy n="164" d="100"/>
        </p:scale>
        <p:origin x="-24" y="-3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0792D-15FD-4DCE-AFDD-B9615EA6818C}"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0E61877-312A-43F8-A13B-38A707996AEF}">
      <dgm:prSet custT="1"/>
      <dgm:spPr/>
      <dgm:t>
        <a:bodyPr/>
        <a:lstStyle/>
        <a:p>
          <a:r>
            <a:rPr lang="el-GR" sz="2400" dirty="0" err="1"/>
            <a:t>πώς</a:t>
          </a:r>
          <a:r>
            <a:rPr lang="el-GR" sz="2400" dirty="0"/>
            <a:t> μια </a:t>
          </a:r>
          <a:r>
            <a:rPr lang="el-GR" sz="2400" dirty="0" err="1"/>
            <a:t>ιδέα</a:t>
          </a:r>
          <a:r>
            <a:rPr lang="el-GR" sz="2400" dirty="0"/>
            <a:t> </a:t>
          </a:r>
          <a:r>
            <a:rPr lang="el-GR" sz="2400" dirty="0" err="1"/>
            <a:t>μπορει</a:t>
          </a:r>
          <a:r>
            <a:rPr lang="el-GR" sz="2400" dirty="0"/>
            <a:t>́ να </a:t>
          </a:r>
          <a:r>
            <a:rPr lang="el-GR" sz="2400" dirty="0" err="1"/>
            <a:t>γίνει</a:t>
          </a:r>
          <a:r>
            <a:rPr lang="el-GR" sz="2400" dirty="0"/>
            <a:t> μια </a:t>
          </a:r>
          <a:r>
            <a:rPr lang="el-GR" sz="2400" dirty="0" err="1"/>
            <a:t>ιστορία</a:t>
          </a:r>
          <a:r>
            <a:rPr lang="el-GR" sz="2400" dirty="0"/>
            <a:t>;</a:t>
          </a:r>
          <a:endParaRPr lang="en-US" sz="2400" dirty="0"/>
        </a:p>
      </dgm:t>
    </dgm:pt>
    <dgm:pt modelId="{24CD4F3D-D16C-48DD-8884-4EA9FEB7C159}" type="parTrans" cxnId="{5E0CC968-2026-429B-975D-DBDC34005777}">
      <dgm:prSet/>
      <dgm:spPr/>
      <dgm:t>
        <a:bodyPr/>
        <a:lstStyle/>
        <a:p>
          <a:endParaRPr lang="en-US"/>
        </a:p>
      </dgm:t>
    </dgm:pt>
    <dgm:pt modelId="{5CF0AC52-460E-45E6-B93A-4B04C4512857}" type="sibTrans" cxnId="{5E0CC968-2026-429B-975D-DBDC34005777}">
      <dgm:prSet/>
      <dgm:spPr/>
      <dgm:t>
        <a:bodyPr/>
        <a:lstStyle/>
        <a:p>
          <a:endParaRPr lang="en-US"/>
        </a:p>
      </dgm:t>
    </dgm:pt>
    <dgm:pt modelId="{5064DCC5-A0FA-4426-B42A-CA1F08892CC0}">
      <dgm:prSet custT="1"/>
      <dgm:spPr/>
      <dgm:t>
        <a:bodyPr/>
        <a:lstStyle/>
        <a:p>
          <a:r>
            <a:rPr lang="el-GR" sz="2400" dirty="0" err="1"/>
            <a:t>πώς</a:t>
          </a:r>
          <a:r>
            <a:rPr lang="el-GR" sz="2400" dirty="0"/>
            <a:t> μια </a:t>
          </a:r>
          <a:r>
            <a:rPr lang="el-GR" sz="2400" dirty="0" err="1"/>
            <a:t>ιστορία</a:t>
          </a:r>
          <a:r>
            <a:rPr lang="el-GR" sz="2400" dirty="0"/>
            <a:t> </a:t>
          </a:r>
          <a:r>
            <a:rPr lang="el-GR" sz="2400" dirty="0" err="1"/>
            <a:t>μπορει</a:t>
          </a:r>
          <a:r>
            <a:rPr lang="el-GR" sz="2400" dirty="0"/>
            <a:t>́ να </a:t>
          </a:r>
          <a:r>
            <a:rPr lang="el-GR" sz="2400" dirty="0" err="1"/>
            <a:t>γίνει</a:t>
          </a:r>
          <a:r>
            <a:rPr lang="el-GR" sz="2400" dirty="0"/>
            <a:t> </a:t>
          </a:r>
          <a:r>
            <a:rPr lang="el-GR" sz="2400" dirty="0" err="1"/>
            <a:t>ένα</a:t>
          </a:r>
          <a:r>
            <a:rPr lang="el-GR" sz="2400" dirty="0"/>
            <a:t> </a:t>
          </a:r>
          <a:r>
            <a:rPr lang="el-GR" sz="2400" dirty="0" err="1"/>
            <a:t>σενάριο</a:t>
          </a:r>
          <a:endParaRPr lang="en-US" sz="2400" dirty="0"/>
        </a:p>
      </dgm:t>
    </dgm:pt>
    <dgm:pt modelId="{4D71F359-7D0C-4355-BFA9-63D5854C21AF}" type="parTrans" cxnId="{D6893447-C828-4021-B052-07632501EF25}">
      <dgm:prSet/>
      <dgm:spPr/>
      <dgm:t>
        <a:bodyPr/>
        <a:lstStyle/>
        <a:p>
          <a:endParaRPr lang="en-US"/>
        </a:p>
      </dgm:t>
    </dgm:pt>
    <dgm:pt modelId="{A66B2A93-5DEC-4DE5-8499-F48900E4BD77}" type="sibTrans" cxnId="{D6893447-C828-4021-B052-07632501EF25}">
      <dgm:prSet/>
      <dgm:spPr/>
      <dgm:t>
        <a:bodyPr/>
        <a:lstStyle/>
        <a:p>
          <a:endParaRPr lang="en-US"/>
        </a:p>
      </dgm:t>
    </dgm:pt>
    <dgm:pt modelId="{574BFA27-DC88-4C4C-8EC2-0C1FF85B274D}">
      <dgm:prSet custT="1"/>
      <dgm:spPr/>
      <dgm:t>
        <a:bodyPr/>
        <a:lstStyle/>
        <a:p>
          <a:r>
            <a:rPr lang="el-GR" sz="2800" dirty="0" err="1"/>
            <a:t>δηλαδ</a:t>
          </a:r>
          <a:r>
            <a:rPr lang="en-US" sz="2800" dirty="0" err="1"/>
            <a:t>ή</a:t>
          </a:r>
          <a:endParaRPr lang="en-US" sz="2800" dirty="0"/>
        </a:p>
      </dgm:t>
    </dgm:pt>
    <dgm:pt modelId="{026AA90B-D4C0-4A61-B02B-4A961EABF137}" type="parTrans" cxnId="{225C4CA6-5268-4171-B5BE-5E1C26E382E6}">
      <dgm:prSet/>
      <dgm:spPr/>
      <dgm:t>
        <a:bodyPr/>
        <a:lstStyle/>
        <a:p>
          <a:endParaRPr lang="en-US"/>
        </a:p>
      </dgm:t>
    </dgm:pt>
    <dgm:pt modelId="{8804BC8E-0D5F-4EF9-B604-0EFB2239331F}" type="sibTrans" cxnId="{225C4CA6-5268-4171-B5BE-5E1C26E382E6}">
      <dgm:prSet/>
      <dgm:spPr/>
      <dgm:t>
        <a:bodyPr/>
        <a:lstStyle/>
        <a:p>
          <a:endParaRPr lang="en-US"/>
        </a:p>
      </dgm:t>
    </dgm:pt>
    <dgm:pt modelId="{B8F06D8F-D9CC-4B47-94CC-18FB730FC9E7}">
      <dgm:prSet custT="1"/>
      <dgm:spPr/>
      <dgm:t>
        <a:bodyPr/>
        <a:lstStyle/>
        <a:p>
          <a:r>
            <a:rPr lang="el-GR" sz="2400" dirty="0" err="1"/>
            <a:t>ένα</a:t>
          </a:r>
          <a:r>
            <a:rPr lang="el-GR" sz="2400" dirty="0"/>
            <a:t> </a:t>
          </a:r>
          <a:r>
            <a:rPr lang="el-GR" sz="2400" dirty="0" err="1"/>
            <a:t>γραπτο</a:t>
          </a:r>
          <a:r>
            <a:rPr lang="el-GR" sz="2400" dirty="0"/>
            <a:t>́  </a:t>
          </a:r>
          <a:r>
            <a:rPr lang="el-GR" sz="2400" dirty="0" err="1"/>
            <a:t>κείμενο</a:t>
          </a:r>
          <a:r>
            <a:rPr lang="el-GR" sz="2400" dirty="0"/>
            <a:t> που </a:t>
          </a:r>
          <a:r>
            <a:rPr lang="el-GR" sz="2400" dirty="0" err="1"/>
            <a:t>μπορει</a:t>
          </a:r>
          <a:r>
            <a:rPr lang="el-GR" sz="2400" dirty="0"/>
            <a:t>́ να </a:t>
          </a:r>
          <a:r>
            <a:rPr lang="el-GR" sz="2400" dirty="0" err="1"/>
            <a:t>χρησιμοποιήσει</a:t>
          </a:r>
          <a:r>
            <a:rPr lang="el-GR" sz="2400" dirty="0"/>
            <a:t> ο </a:t>
          </a:r>
          <a:r>
            <a:rPr lang="el-GR" sz="2400" dirty="0" err="1"/>
            <a:t>σκηνοθέτης</a:t>
          </a:r>
          <a:r>
            <a:rPr lang="el-GR" sz="2400" dirty="0"/>
            <a:t> </a:t>
          </a:r>
          <a:endParaRPr lang="en-US" sz="2400" dirty="0"/>
        </a:p>
      </dgm:t>
    </dgm:pt>
    <dgm:pt modelId="{BB9DECAB-6504-4A81-99B6-53C77F88C09B}" type="parTrans" cxnId="{52041DB8-9B6A-486C-893E-0A0D4B7B1FB8}">
      <dgm:prSet/>
      <dgm:spPr/>
      <dgm:t>
        <a:bodyPr/>
        <a:lstStyle/>
        <a:p>
          <a:endParaRPr lang="en-US"/>
        </a:p>
      </dgm:t>
    </dgm:pt>
    <dgm:pt modelId="{61C3E62B-B21B-46A4-BC8A-820F5172E9FB}" type="sibTrans" cxnId="{52041DB8-9B6A-486C-893E-0A0D4B7B1FB8}">
      <dgm:prSet/>
      <dgm:spPr/>
      <dgm:t>
        <a:bodyPr/>
        <a:lstStyle/>
        <a:p>
          <a:endParaRPr lang="en-US"/>
        </a:p>
      </dgm:t>
    </dgm:pt>
    <dgm:pt modelId="{E1937B75-7FEF-4AB0-BA08-88C5BD714807}">
      <dgm:prSet custT="1"/>
      <dgm:spPr/>
      <dgm:t>
        <a:bodyPr/>
        <a:lstStyle/>
        <a:p>
          <a:r>
            <a:rPr lang="el-GR" sz="2400" dirty="0"/>
            <a:t>ως </a:t>
          </a:r>
          <a:r>
            <a:rPr lang="el-GR" sz="2400" dirty="0" err="1"/>
            <a:t>βάση</a:t>
          </a:r>
          <a:r>
            <a:rPr lang="el-GR" sz="2400" dirty="0"/>
            <a:t> για να </a:t>
          </a:r>
          <a:r>
            <a:rPr lang="el-GR" sz="2400" dirty="0" err="1"/>
            <a:t>γυρίσει</a:t>
          </a:r>
          <a:r>
            <a:rPr lang="el-GR" sz="2400" dirty="0"/>
            <a:t> μια </a:t>
          </a:r>
          <a:r>
            <a:rPr lang="el-GR" sz="2400" dirty="0" err="1"/>
            <a:t>ταινία</a:t>
          </a:r>
          <a:r>
            <a:rPr lang="el-GR" sz="2400" dirty="0"/>
            <a:t>. </a:t>
          </a:r>
          <a:endParaRPr lang="en-US" sz="2400" dirty="0"/>
        </a:p>
      </dgm:t>
    </dgm:pt>
    <dgm:pt modelId="{F5874D21-BD18-4199-8886-A5BDD6511016}" type="parTrans" cxnId="{2360AA1D-4C19-4270-8B5D-796C2411A3FD}">
      <dgm:prSet/>
      <dgm:spPr/>
      <dgm:t>
        <a:bodyPr/>
        <a:lstStyle/>
        <a:p>
          <a:endParaRPr lang="en-US"/>
        </a:p>
      </dgm:t>
    </dgm:pt>
    <dgm:pt modelId="{C9E3BAB3-B155-46EF-AA4A-BED98305B1D6}" type="sibTrans" cxnId="{2360AA1D-4C19-4270-8B5D-796C2411A3FD}">
      <dgm:prSet/>
      <dgm:spPr/>
      <dgm:t>
        <a:bodyPr/>
        <a:lstStyle/>
        <a:p>
          <a:endParaRPr lang="en-US"/>
        </a:p>
      </dgm:t>
    </dgm:pt>
    <dgm:pt modelId="{A314B256-2AE8-B94A-B150-5C9ADC18F605}" type="pres">
      <dgm:prSet presAssocID="{B510792D-15FD-4DCE-AFDD-B9615EA6818C}" presName="vert0" presStyleCnt="0">
        <dgm:presLayoutVars>
          <dgm:dir/>
          <dgm:animOne val="branch"/>
          <dgm:animLvl val="lvl"/>
        </dgm:presLayoutVars>
      </dgm:prSet>
      <dgm:spPr/>
    </dgm:pt>
    <dgm:pt modelId="{87640225-93B3-6E43-9D8C-17E130C3B9E8}" type="pres">
      <dgm:prSet presAssocID="{10E61877-312A-43F8-A13B-38A707996AEF}" presName="thickLine" presStyleLbl="alignNode1" presStyleIdx="0" presStyleCnt="5"/>
      <dgm:spPr/>
    </dgm:pt>
    <dgm:pt modelId="{CD84CE1F-9665-B747-9B86-49FFF0B2ED89}" type="pres">
      <dgm:prSet presAssocID="{10E61877-312A-43F8-A13B-38A707996AEF}" presName="horz1" presStyleCnt="0"/>
      <dgm:spPr/>
    </dgm:pt>
    <dgm:pt modelId="{F8027ED6-A013-6E49-85DD-D7D20DC59D67}" type="pres">
      <dgm:prSet presAssocID="{10E61877-312A-43F8-A13B-38A707996AEF}" presName="tx1" presStyleLbl="revTx" presStyleIdx="0" presStyleCnt="5"/>
      <dgm:spPr/>
    </dgm:pt>
    <dgm:pt modelId="{4FB20765-6696-F34A-8EE5-09D4320D4E46}" type="pres">
      <dgm:prSet presAssocID="{10E61877-312A-43F8-A13B-38A707996AEF}" presName="vert1" presStyleCnt="0"/>
      <dgm:spPr/>
    </dgm:pt>
    <dgm:pt modelId="{A3C56557-91AF-8E4A-AD1F-87DB9EFA93E7}" type="pres">
      <dgm:prSet presAssocID="{5064DCC5-A0FA-4426-B42A-CA1F08892CC0}" presName="thickLine" presStyleLbl="alignNode1" presStyleIdx="1" presStyleCnt="5"/>
      <dgm:spPr/>
    </dgm:pt>
    <dgm:pt modelId="{4C66FA00-6A89-2D4C-9338-96AA4617EE50}" type="pres">
      <dgm:prSet presAssocID="{5064DCC5-A0FA-4426-B42A-CA1F08892CC0}" presName="horz1" presStyleCnt="0"/>
      <dgm:spPr/>
    </dgm:pt>
    <dgm:pt modelId="{BAE5FFE8-AF59-FA43-A49D-0C2BA671EEF2}" type="pres">
      <dgm:prSet presAssocID="{5064DCC5-A0FA-4426-B42A-CA1F08892CC0}" presName="tx1" presStyleLbl="revTx" presStyleIdx="1" presStyleCnt="5"/>
      <dgm:spPr/>
    </dgm:pt>
    <dgm:pt modelId="{521863B9-35ED-FB4F-A594-1FC71BF9DA5A}" type="pres">
      <dgm:prSet presAssocID="{5064DCC5-A0FA-4426-B42A-CA1F08892CC0}" presName="vert1" presStyleCnt="0"/>
      <dgm:spPr/>
    </dgm:pt>
    <dgm:pt modelId="{D5636E6A-9656-4543-B299-1EC9F0E86217}" type="pres">
      <dgm:prSet presAssocID="{574BFA27-DC88-4C4C-8EC2-0C1FF85B274D}" presName="thickLine" presStyleLbl="alignNode1" presStyleIdx="2" presStyleCnt="5"/>
      <dgm:spPr/>
    </dgm:pt>
    <dgm:pt modelId="{844156F1-0236-6743-99C5-4A7CCA35255D}" type="pres">
      <dgm:prSet presAssocID="{574BFA27-DC88-4C4C-8EC2-0C1FF85B274D}" presName="horz1" presStyleCnt="0"/>
      <dgm:spPr/>
    </dgm:pt>
    <dgm:pt modelId="{DB69BC5B-7307-724B-A118-86401ADA6FE4}" type="pres">
      <dgm:prSet presAssocID="{574BFA27-DC88-4C4C-8EC2-0C1FF85B274D}" presName="tx1" presStyleLbl="revTx" presStyleIdx="2" presStyleCnt="5"/>
      <dgm:spPr/>
    </dgm:pt>
    <dgm:pt modelId="{4E87A290-6E80-B84D-8E66-40082C8A42C8}" type="pres">
      <dgm:prSet presAssocID="{574BFA27-DC88-4C4C-8EC2-0C1FF85B274D}" presName="vert1" presStyleCnt="0"/>
      <dgm:spPr/>
    </dgm:pt>
    <dgm:pt modelId="{D4E2E555-0B56-9349-B7D3-ADFDD5258C83}" type="pres">
      <dgm:prSet presAssocID="{B8F06D8F-D9CC-4B47-94CC-18FB730FC9E7}" presName="thickLine" presStyleLbl="alignNode1" presStyleIdx="3" presStyleCnt="5"/>
      <dgm:spPr/>
    </dgm:pt>
    <dgm:pt modelId="{A3698B0D-BF7E-9A4B-BA59-4B0C177FF60B}" type="pres">
      <dgm:prSet presAssocID="{B8F06D8F-D9CC-4B47-94CC-18FB730FC9E7}" presName="horz1" presStyleCnt="0"/>
      <dgm:spPr/>
    </dgm:pt>
    <dgm:pt modelId="{3A71A270-B6AF-A54C-A59C-3F57D9893608}" type="pres">
      <dgm:prSet presAssocID="{B8F06D8F-D9CC-4B47-94CC-18FB730FC9E7}" presName="tx1" presStyleLbl="revTx" presStyleIdx="3" presStyleCnt="5"/>
      <dgm:spPr/>
    </dgm:pt>
    <dgm:pt modelId="{E87D5CB3-5149-734A-A708-BF4205859284}" type="pres">
      <dgm:prSet presAssocID="{B8F06D8F-D9CC-4B47-94CC-18FB730FC9E7}" presName="vert1" presStyleCnt="0"/>
      <dgm:spPr/>
    </dgm:pt>
    <dgm:pt modelId="{7C75A428-07DC-1546-B927-DF71174A4094}" type="pres">
      <dgm:prSet presAssocID="{E1937B75-7FEF-4AB0-BA08-88C5BD714807}" presName="thickLine" presStyleLbl="alignNode1" presStyleIdx="4" presStyleCnt="5"/>
      <dgm:spPr/>
    </dgm:pt>
    <dgm:pt modelId="{B5A7055A-D8F8-7D46-B3A4-30A095F1EF37}" type="pres">
      <dgm:prSet presAssocID="{E1937B75-7FEF-4AB0-BA08-88C5BD714807}" presName="horz1" presStyleCnt="0"/>
      <dgm:spPr/>
    </dgm:pt>
    <dgm:pt modelId="{0275239A-3502-1143-93B4-7E85F675E0AA}" type="pres">
      <dgm:prSet presAssocID="{E1937B75-7FEF-4AB0-BA08-88C5BD714807}" presName="tx1" presStyleLbl="revTx" presStyleIdx="4" presStyleCnt="5"/>
      <dgm:spPr/>
    </dgm:pt>
    <dgm:pt modelId="{00D7CA3B-2680-A749-846D-18B4FECC8909}" type="pres">
      <dgm:prSet presAssocID="{E1937B75-7FEF-4AB0-BA08-88C5BD714807}" presName="vert1" presStyleCnt="0"/>
      <dgm:spPr/>
    </dgm:pt>
  </dgm:ptLst>
  <dgm:cxnLst>
    <dgm:cxn modelId="{0326841B-FC6F-9F43-8D56-035B04715A49}" type="presOf" srcId="{B510792D-15FD-4DCE-AFDD-B9615EA6818C}" destId="{A314B256-2AE8-B94A-B150-5C9ADC18F605}" srcOrd="0" destOrd="0" presId="urn:microsoft.com/office/officeart/2008/layout/LinedList"/>
    <dgm:cxn modelId="{2360AA1D-4C19-4270-8B5D-796C2411A3FD}" srcId="{B510792D-15FD-4DCE-AFDD-B9615EA6818C}" destId="{E1937B75-7FEF-4AB0-BA08-88C5BD714807}" srcOrd="4" destOrd="0" parTransId="{F5874D21-BD18-4199-8886-A5BDD6511016}" sibTransId="{C9E3BAB3-B155-46EF-AA4A-BED98305B1D6}"/>
    <dgm:cxn modelId="{D6893447-C828-4021-B052-07632501EF25}" srcId="{B510792D-15FD-4DCE-AFDD-B9615EA6818C}" destId="{5064DCC5-A0FA-4426-B42A-CA1F08892CC0}" srcOrd="1" destOrd="0" parTransId="{4D71F359-7D0C-4355-BFA9-63D5854C21AF}" sibTransId="{A66B2A93-5DEC-4DE5-8499-F48900E4BD77}"/>
    <dgm:cxn modelId="{518FCD47-BC1E-0243-87F2-F4EBEAD9AED3}" type="presOf" srcId="{10E61877-312A-43F8-A13B-38A707996AEF}" destId="{F8027ED6-A013-6E49-85DD-D7D20DC59D67}" srcOrd="0" destOrd="0" presId="urn:microsoft.com/office/officeart/2008/layout/LinedList"/>
    <dgm:cxn modelId="{4612E248-E5D5-4541-82E2-C28BAF1DC16A}" type="presOf" srcId="{5064DCC5-A0FA-4426-B42A-CA1F08892CC0}" destId="{BAE5FFE8-AF59-FA43-A49D-0C2BA671EEF2}" srcOrd="0" destOrd="0" presId="urn:microsoft.com/office/officeart/2008/layout/LinedList"/>
    <dgm:cxn modelId="{76097A67-56F3-CD47-A4EA-D671B7068B44}" type="presOf" srcId="{E1937B75-7FEF-4AB0-BA08-88C5BD714807}" destId="{0275239A-3502-1143-93B4-7E85F675E0AA}" srcOrd="0" destOrd="0" presId="urn:microsoft.com/office/officeart/2008/layout/LinedList"/>
    <dgm:cxn modelId="{5E0CC968-2026-429B-975D-DBDC34005777}" srcId="{B510792D-15FD-4DCE-AFDD-B9615EA6818C}" destId="{10E61877-312A-43F8-A13B-38A707996AEF}" srcOrd="0" destOrd="0" parTransId="{24CD4F3D-D16C-48DD-8884-4EA9FEB7C159}" sibTransId="{5CF0AC52-460E-45E6-B93A-4B04C4512857}"/>
    <dgm:cxn modelId="{7E00B585-42FA-4942-9031-D5CB7895D629}" type="presOf" srcId="{B8F06D8F-D9CC-4B47-94CC-18FB730FC9E7}" destId="{3A71A270-B6AF-A54C-A59C-3F57D9893608}" srcOrd="0" destOrd="0" presId="urn:microsoft.com/office/officeart/2008/layout/LinedList"/>
    <dgm:cxn modelId="{225C4CA6-5268-4171-B5BE-5E1C26E382E6}" srcId="{B510792D-15FD-4DCE-AFDD-B9615EA6818C}" destId="{574BFA27-DC88-4C4C-8EC2-0C1FF85B274D}" srcOrd="2" destOrd="0" parTransId="{026AA90B-D4C0-4A61-B02B-4A961EABF137}" sibTransId="{8804BC8E-0D5F-4EF9-B604-0EFB2239331F}"/>
    <dgm:cxn modelId="{52041DB8-9B6A-486C-893E-0A0D4B7B1FB8}" srcId="{B510792D-15FD-4DCE-AFDD-B9615EA6818C}" destId="{B8F06D8F-D9CC-4B47-94CC-18FB730FC9E7}" srcOrd="3" destOrd="0" parTransId="{BB9DECAB-6504-4A81-99B6-53C77F88C09B}" sibTransId="{61C3E62B-B21B-46A4-BC8A-820F5172E9FB}"/>
    <dgm:cxn modelId="{AC314BC8-E126-7F4F-BFE5-E421D3009B56}" type="presOf" srcId="{574BFA27-DC88-4C4C-8EC2-0C1FF85B274D}" destId="{DB69BC5B-7307-724B-A118-86401ADA6FE4}" srcOrd="0" destOrd="0" presId="urn:microsoft.com/office/officeart/2008/layout/LinedList"/>
    <dgm:cxn modelId="{EB3310CD-390D-3A42-8D2B-A6801D9B2124}" type="presParOf" srcId="{A314B256-2AE8-B94A-B150-5C9ADC18F605}" destId="{87640225-93B3-6E43-9D8C-17E130C3B9E8}" srcOrd="0" destOrd="0" presId="urn:microsoft.com/office/officeart/2008/layout/LinedList"/>
    <dgm:cxn modelId="{A7516BA3-1922-F340-A97A-FEB1D4785812}" type="presParOf" srcId="{A314B256-2AE8-B94A-B150-5C9ADC18F605}" destId="{CD84CE1F-9665-B747-9B86-49FFF0B2ED89}" srcOrd="1" destOrd="0" presId="urn:microsoft.com/office/officeart/2008/layout/LinedList"/>
    <dgm:cxn modelId="{FD473BE3-AFF9-DA4F-B997-29BD128B930A}" type="presParOf" srcId="{CD84CE1F-9665-B747-9B86-49FFF0B2ED89}" destId="{F8027ED6-A013-6E49-85DD-D7D20DC59D67}" srcOrd="0" destOrd="0" presId="urn:microsoft.com/office/officeart/2008/layout/LinedList"/>
    <dgm:cxn modelId="{D1B5F9E8-32FE-5141-9545-7E530C728F87}" type="presParOf" srcId="{CD84CE1F-9665-B747-9B86-49FFF0B2ED89}" destId="{4FB20765-6696-F34A-8EE5-09D4320D4E46}" srcOrd="1" destOrd="0" presId="urn:microsoft.com/office/officeart/2008/layout/LinedList"/>
    <dgm:cxn modelId="{8A9B1479-AD5F-8B47-BCD3-2FEAD3347A44}" type="presParOf" srcId="{A314B256-2AE8-B94A-B150-5C9ADC18F605}" destId="{A3C56557-91AF-8E4A-AD1F-87DB9EFA93E7}" srcOrd="2" destOrd="0" presId="urn:microsoft.com/office/officeart/2008/layout/LinedList"/>
    <dgm:cxn modelId="{9C3BDB50-4927-104A-9015-6C72EAB8E822}" type="presParOf" srcId="{A314B256-2AE8-B94A-B150-5C9ADC18F605}" destId="{4C66FA00-6A89-2D4C-9338-96AA4617EE50}" srcOrd="3" destOrd="0" presId="urn:microsoft.com/office/officeart/2008/layout/LinedList"/>
    <dgm:cxn modelId="{23B821F5-057A-D34D-8D45-AD5A66BEDC7D}" type="presParOf" srcId="{4C66FA00-6A89-2D4C-9338-96AA4617EE50}" destId="{BAE5FFE8-AF59-FA43-A49D-0C2BA671EEF2}" srcOrd="0" destOrd="0" presId="urn:microsoft.com/office/officeart/2008/layout/LinedList"/>
    <dgm:cxn modelId="{37434ED1-139C-144B-BB1F-6D8D87C92578}" type="presParOf" srcId="{4C66FA00-6A89-2D4C-9338-96AA4617EE50}" destId="{521863B9-35ED-FB4F-A594-1FC71BF9DA5A}" srcOrd="1" destOrd="0" presId="urn:microsoft.com/office/officeart/2008/layout/LinedList"/>
    <dgm:cxn modelId="{59959689-29A0-FF40-AB38-F86423BB5A6A}" type="presParOf" srcId="{A314B256-2AE8-B94A-B150-5C9ADC18F605}" destId="{D5636E6A-9656-4543-B299-1EC9F0E86217}" srcOrd="4" destOrd="0" presId="urn:microsoft.com/office/officeart/2008/layout/LinedList"/>
    <dgm:cxn modelId="{5408C3F4-A487-9B44-9BF0-214B814FCE3D}" type="presParOf" srcId="{A314B256-2AE8-B94A-B150-5C9ADC18F605}" destId="{844156F1-0236-6743-99C5-4A7CCA35255D}" srcOrd="5" destOrd="0" presId="urn:microsoft.com/office/officeart/2008/layout/LinedList"/>
    <dgm:cxn modelId="{6940FE62-1D3A-B547-AF93-E84F6A51F7A7}" type="presParOf" srcId="{844156F1-0236-6743-99C5-4A7CCA35255D}" destId="{DB69BC5B-7307-724B-A118-86401ADA6FE4}" srcOrd="0" destOrd="0" presId="urn:microsoft.com/office/officeart/2008/layout/LinedList"/>
    <dgm:cxn modelId="{7CE4BA36-3D59-D04C-8689-72065B2347B7}" type="presParOf" srcId="{844156F1-0236-6743-99C5-4A7CCA35255D}" destId="{4E87A290-6E80-B84D-8E66-40082C8A42C8}" srcOrd="1" destOrd="0" presId="urn:microsoft.com/office/officeart/2008/layout/LinedList"/>
    <dgm:cxn modelId="{53D61BD8-FE52-4042-830C-E808F9636870}" type="presParOf" srcId="{A314B256-2AE8-B94A-B150-5C9ADC18F605}" destId="{D4E2E555-0B56-9349-B7D3-ADFDD5258C83}" srcOrd="6" destOrd="0" presId="urn:microsoft.com/office/officeart/2008/layout/LinedList"/>
    <dgm:cxn modelId="{A9BE40AA-9CFA-0C44-88AB-FB8D6FC3C287}" type="presParOf" srcId="{A314B256-2AE8-B94A-B150-5C9ADC18F605}" destId="{A3698B0D-BF7E-9A4B-BA59-4B0C177FF60B}" srcOrd="7" destOrd="0" presId="urn:microsoft.com/office/officeart/2008/layout/LinedList"/>
    <dgm:cxn modelId="{B05AE2B4-0484-634A-B197-A072BC9A3BB8}" type="presParOf" srcId="{A3698B0D-BF7E-9A4B-BA59-4B0C177FF60B}" destId="{3A71A270-B6AF-A54C-A59C-3F57D9893608}" srcOrd="0" destOrd="0" presId="urn:microsoft.com/office/officeart/2008/layout/LinedList"/>
    <dgm:cxn modelId="{FF7AFF1D-BB5F-8643-B527-E5F1E092D4A0}" type="presParOf" srcId="{A3698B0D-BF7E-9A4B-BA59-4B0C177FF60B}" destId="{E87D5CB3-5149-734A-A708-BF4205859284}" srcOrd="1" destOrd="0" presId="urn:microsoft.com/office/officeart/2008/layout/LinedList"/>
    <dgm:cxn modelId="{6A0DF524-5F7C-9840-A640-E62568B6D4E4}" type="presParOf" srcId="{A314B256-2AE8-B94A-B150-5C9ADC18F605}" destId="{7C75A428-07DC-1546-B927-DF71174A4094}" srcOrd="8" destOrd="0" presId="urn:microsoft.com/office/officeart/2008/layout/LinedList"/>
    <dgm:cxn modelId="{72BCC72E-A0D4-2042-91B1-B9AE8C9312E1}" type="presParOf" srcId="{A314B256-2AE8-B94A-B150-5C9ADC18F605}" destId="{B5A7055A-D8F8-7D46-B3A4-30A095F1EF37}" srcOrd="9" destOrd="0" presId="urn:microsoft.com/office/officeart/2008/layout/LinedList"/>
    <dgm:cxn modelId="{5939901A-41E6-824E-9B66-059FE0CD18D7}" type="presParOf" srcId="{B5A7055A-D8F8-7D46-B3A4-30A095F1EF37}" destId="{0275239A-3502-1143-93B4-7E85F675E0AA}" srcOrd="0" destOrd="0" presId="urn:microsoft.com/office/officeart/2008/layout/LinedList"/>
    <dgm:cxn modelId="{AB6D79F4-6A60-DB40-B428-FA8FA2966562}" type="presParOf" srcId="{B5A7055A-D8F8-7D46-B3A4-30A095F1EF37}" destId="{00D7CA3B-2680-A749-846D-18B4FECC890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CA5A11-DF93-4788-B6F6-FC7627DDCE1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C151554-6846-459C-B28C-B721B25197F6}">
      <dgm:prSet custT="1"/>
      <dgm:spPr/>
      <dgm:t>
        <a:bodyPr/>
        <a:lstStyle/>
        <a:p>
          <a:r>
            <a:rPr lang="el-GR" sz="3200" dirty="0"/>
            <a:t>μια εικόνα</a:t>
          </a:r>
          <a:endParaRPr lang="en-US" sz="3200" dirty="0"/>
        </a:p>
      </dgm:t>
    </dgm:pt>
    <dgm:pt modelId="{2F43E37F-D3F1-422A-9EE3-BAFAB712A64D}" type="parTrans" cxnId="{AE0601F5-FD12-4B69-9C77-3FFFB6B57C9B}">
      <dgm:prSet/>
      <dgm:spPr/>
      <dgm:t>
        <a:bodyPr/>
        <a:lstStyle/>
        <a:p>
          <a:endParaRPr lang="en-US"/>
        </a:p>
      </dgm:t>
    </dgm:pt>
    <dgm:pt modelId="{3919EBAC-72BC-4B0B-88CE-0C43EAE533AB}" type="sibTrans" cxnId="{AE0601F5-FD12-4B69-9C77-3FFFB6B57C9B}">
      <dgm:prSet/>
      <dgm:spPr/>
      <dgm:t>
        <a:bodyPr/>
        <a:lstStyle/>
        <a:p>
          <a:endParaRPr lang="en-US"/>
        </a:p>
      </dgm:t>
    </dgm:pt>
    <dgm:pt modelId="{8B2E0C0D-D572-4FB9-ABCA-0F6E8221104F}">
      <dgm:prSet custT="1"/>
      <dgm:spPr/>
      <dgm:t>
        <a:bodyPr/>
        <a:lstStyle/>
        <a:p>
          <a:r>
            <a:rPr lang="el-GR" sz="3200" dirty="0"/>
            <a:t>ένας μύθος</a:t>
          </a:r>
          <a:endParaRPr lang="en-US" sz="3200" dirty="0"/>
        </a:p>
      </dgm:t>
    </dgm:pt>
    <dgm:pt modelId="{7F1B09BD-3FB9-4C16-AD82-93402F0A5699}" type="parTrans" cxnId="{D13A1F4B-6CB6-4A62-93E4-78B031BF1A2C}">
      <dgm:prSet/>
      <dgm:spPr/>
      <dgm:t>
        <a:bodyPr/>
        <a:lstStyle/>
        <a:p>
          <a:endParaRPr lang="en-US"/>
        </a:p>
      </dgm:t>
    </dgm:pt>
    <dgm:pt modelId="{FFFD7DDE-FA4A-41BB-AB9B-A07E09ED37CA}" type="sibTrans" cxnId="{D13A1F4B-6CB6-4A62-93E4-78B031BF1A2C}">
      <dgm:prSet/>
      <dgm:spPr/>
      <dgm:t>
        <a:bodyPr/>
        <a:lstStyle/>
        <a:p>
          <a:endParaRPr lang="en-US"/>
        </a:p>
      </dgm:t>
    </dgm:pt>
    <dgm:pt modelId="{2B473A0A-1B4B-43C8-B631-3F71B75D9A47}">
      <dgm:prSet custT="1"/>
      <dgm:spPr/>
      <dgm:t>
        <a:bodyPr/>
        <a:lstStyle/>
        <a:p>
          <a:r>
            <a:rPr lang="el-GR" sz="3200" dirty="0"/>
            <a:t>ένα βιβλίο</a:t>
          </a:r>
          <a:endParaRPr lang="en-US" sz="3200" dirty="0"/>
        </a:p>
      </dgm:t>
    </dgm:pt>
    <dgm:pt modelId="{393A8679-30CD-48D5-886D-CCDE61F0D6C6}" type="parTrans" cxnId="{A8F8EA23-8B02-4623-805F-149EAAD1DB7E}">
      <dgm:prSet/>
      <dgm:spPr/>
      <dgm:t>
        <a:bodyPr/>
        <a:lstStyle/>
        <a:p>
          <a:endParaRPr lang="en-US"/>
        </a:p>
      </dgm:t>
    </dgm:pt>
    <dgm:pt modelId="{DEDD6241-9D42-456A-A097-719E268E2DE5}" type="sibTrans" cxnId="{A8F8EA23-8B02-4623-805F-149EAAD1DB7E}">
      <dgm:prSet/>
      <dgm:spPr/>
      <dgm:t>
        <a:bodyPr/>
        <a:lstStyle/>
        <a:p>
          <a:endParaRPr lang="en-US"/>
        </a:p>
      </dgm:t>
    </dgm:pt>
    <dgm:pt modelId="{C05A486A-95AA-40B3-B8C0-FECE7D0F6218}">
      <dgm:prSet custT="1"/>
      <dgm:spPr/>
      <dgm:t>
        <a:bodyPr/>
        <a:lstStyle/>
        <a:p>
          <a:r>
            <a:rPr lang="en-US" sz="3200" dirty="0" err="1"/>
            <a:t>έ</a:t>
          </a:r>
          <a:r>
            <a:rPr lang="el-GR" sz="3200" dirty="0"/>
            <a:t>να γεγονός</a:t>
          </a:r>
          <a:endParaRPr lang="en-US" sz="3200" dirty="0"/>
        </a:p>
      </dgm:t>
    </dgm:pt>
    <dgm:pt modelId="{6E46CD9F-260B-44B8-99B8-1E4585079959}" type="parTrans" cxnId="{D939604F-EDC8-4834-AA40-8FE5C31A2F23}">
      <dgm:prSet/>
      <dgm:spPr/>
      <dgm:t>
        <a:bodyPr/>
        <a:lstStyle/>
        <a:p>
          <a:endParaRPr lang="en-US"/>
        </a:p>
      </dgm:t>
    </dgm:pt>
    <dgm:pt modelId="{D816939A-296B-4460-B28F-60B451C87D03}" type="sibTrans" cxnId="{D939604F-EDC8-4834-AA40-8FE5C31A2F23}">
      <dgm:prSet/>
      <dgm:spPr/>
      <dgm:t>
        <a:bodyPr/>
        <a:lstStyle/>
        <a:p>
          <a:endParaRPr lang="en-US"/>
        </a:p>
      </dgm:t>
    </dgm:pt>
    <dgm:pt modelId="{21070883-F912-FD49-AC72-BCF874BFC9ED}" type="pres">
      <dgm:prSet presAssocID="{CFCA5A11-DF93-4788-B6F6-FC7627DDCE1F}" presName="vert0" presStyleCnt="0">
        <dgm:presLayoutVars>
          <dgm:dir/>
          <dgm:animOne val="branch"/>
          <dgm:animLvl val="lvl"/>
        </dgm:presLayoutVars>
      </dgm:prSet>
      <dgm:spPr/>
    </dgm:pt>
    <dgm:pt modelId="{28C72FE9-85A5-5E4A-A06D-F17D85756EB5}" type="pres">
      <dgm:prSet presAssocID="{1C151554-6846-459C-B28C-B721B25197F6}" presName="thickLine" presStyleLbl="alignNode1" presStyleIdx="0" presStyleCnt="4"/>
      <dgm:spPr/>
    </dgm:pt>
    <dgm:pt modelId="{61426D3F-0A87-DA4B-A6ED-410D8213036B}" type="pres">
      <dgm:prSet presAssocID="{1C151554-6846-459C-B28C-B721B25197F6}" presName="horz1" presStyleCnt="0"/>
      <dgm:spPr/>
    </dgm:pt>
    <dgm:pt modelId="{317EED40-70B0-A642-ADEA-0DE4E6CC29B1}" type="pres">
      <dgm:prSet presAssocID="{1C151554-6846-459C-B28C-B721B25197F6}" presName="tx1" presStyleLbl="revTx" presStyleIdx="0" presStyleCnt="4"/>
      <dgm:spPr/>
    </dgm:pt>
    <dgm:pt modelId="{F640F138-717E-D44A-BFD6-2359B5326B25}" type="pres">
      <dgm:prSet presAssocID="{1C151554-6846-459C-B28C-B721B25197F6}" presName="vert1" presStyleCnt="0"/>
      <dgm:spPr/>
    </dgm:pt>
    <dgm:pt modelId="{D204D2CE-C7FB-3148-A0D0-7E0861810CA7}" type="pres">
      <dgm:prSet presAssocID="{8B2E0C0D-D572-4FB9-ABCA-0F6E8221104F}" presName="thickLine" presStyleLbl="alignNode1" presStyleIdx="1" presStyleCnt="4"/>
      <dgm:spPr/>
    </dgm:pt>
    <dgm:pt modelId="{B2D196A0-412A-2D44-B387-C92F496EB916}" type="pres">
      <dgm:prSet presAssocID="{8B2E0C0D-D572-4FB9-ABCA-0F6E8221104F}" presName="horz1" presStyleCnt="0"/>
      <dgm:spPr/>
    </dgm:pt>
    <dgm:pt modelId="{131399E7-BE60-824A-8080-F8C6CE0220B4}" type="pres">
      <dgm:prSet presAssocID="{8B2E0C0D-D572-4FB9-ABCA-0F6E8221104F}" presName="tx1" presStyleLbl="revTx" presStyleIdx="1" presStyleCnt="4"/>
      <dgm:spPr/>
    </dgm:pt>
    <dgm:pt modelId="{BA054777-4D58-3E45-8CA7-489B17871DF3}" type="pres">
      <dgm:prSet presAssocID="{8B2E0C0D-D572-4FB9-ABCA-0F6E8221104F}" presName="vert1" presStyleCnt="0"/>
      <dgm:spPr/>
    </dgm:pt>
    <dgm:pt modelId="{C18EF784-7E4B-4A4F-BDBD-5DC595ED967E}" type="pres">
      <dgm:prSet presAssocID="{2B473A0A-1B4B-43C8-B631-3F71B75D9A47}" presName="thickLine" presStyleLbl="alignNode1" presStyleIdx="2" presStyleCnt="4"/>
      <dgm:spPr/>
    </dgm:pt>
    <dgm:pt modelId="{B96B1CFB-7E0B-0B43-973C-5ECCDCC7BFAA}" type="pres">
      <dgm:prSet presAssocID="{2B473A0A-1B4B-43C8-B631-3F71B75D9A47}" presName="horz1" presStyleCnt="0"/>
      <dgm:spPr/>
    </dgm:pt>
    <dgm:pt modelId="{32B88648-8C84-7B4B-AB52-733DAEEFE111}" type="pres">
      <dgm:prSet presAssocID="{2B473A0A-1B4B-43C8-B631-3F71B75D9A47}" presName="tx1" presStyleLbl="revTx" presStyleIdx="2" presStyleCnt="4"/>
      <dgm:spPr/>
    </dgm:pt>
    <dgm:pt modelId="{E071C797-1711-7D41-85EC-6ECE43241B74}" type="pres">
      <dgm:prSet presAssocID="{2B473A0A-1B4B-43C8-B631-3F71B75D9A47}" presName="vert1" presStyleCnt="0"/>
      <dgm:spPr/>
    </dgm:pt>
    <dgm:pt modelId="{B9AB687B-0A44-2849-9E0E-C3B0C290993B}" type="pres">
      <dgm:prSet presAssocID="{C05A486A-95AA-40B3-B8C0-FECE7D0F6218}" presName="thickLine" presStyleLbl="alignNode1" presStyleIdx="3" presStyleCnt="4"/>
      <dgm:spPr/>
    </dgm:pt>
    <dgm:pt modelId="{52E01421-1C93-2340-87B4-908277B365F2}" type="pres">
      <dgm:prSet presAssocID="{C05A486A-95AA-40B3-B8C0-FECE7D0F6218}" presName="horz1" presStyleCnt="0"/>
      <dgm:spPr/>
    </dgm:pt>
    <dgm:pt modelId="{832A684C-390C-FE40-A685-F0C8A21843E5}" type="pres">
      <dgm:prSet presAssocID="{C05A486A-95AA-40B3-B8C0-FECE7D0F6218}" presName="tx1" presStyleLbl="revTx" presStyleIdx="3" presStyleCnt="4"/>
      <dgm:spPr/>
    </dgm:pt>
    <dgm:pt modelId="{9703B687-B541-6B4C-8485-EECA2937A422}" type="pres">
      <dgm:prSet presAssocID="{C05A486A-95AA-40B3-B8C0-FECE7D0F6218}" presName="vert1" presStyleCnt="0"/>
      <dgm:spPr/>
    </dgm:pt>
  </dgm:ptLst>
  <dgm:cxnLst>
    <dgm:cxn modelId="{4AE6BA05-4F03-A447-B310-9866B05FE7E3}" type="presOf" srcId="{C05A486A-95AA-40B3-B8C0-FECE7D0F6218}" destId="{832A684C-390C-FE40-A685-F0C8A21843E5}" srcOrd="0" destOrd="0" presId="urn:microsoft.com/office/officeart/2008/layout/LinedList"/>
    <dgm:cxn modelId="{DB8E8212-168C-8240-88E8-D8ACCBCEBC8D}" type="presOf" srcId="{8B2E0C0D-D572-4FB9-ABCA-0F6E8221104F}" destId="{131399E7-BE60-824A-8080-F8C6CE0220B4}" srcOrd="0" destOrd="0" presId="urn:microsoft.com/office/officeart/2008/layout/LinedList"/>
    <dgm:cxn modelId="{A8F8EA23-8B02-4623-805F-149EAAD1DB7E}" srcId="{CFCA5A11-DF93-4788-B6F6-FC7627DDCE1F}" destId="{2B473A0A-1B4B-43C8-B631-3F71B75D9A47}" srcOrd="2" destOrd="0" parTransId="{393A8679-30CD-48D5-886D-CCDE61F0D6C6}" sibTransId="{DEDD6241-9D42-456A-A097-719E268E2DE5}"/>
    <dgm:cxn modelId="{91417E2C-D3DB-9D4A-A23A-438C01364ADD}" type="presOf" srcId="{CFCA5A11-DF93-4788-B6F6-FC7627DDCE1F}" destId="{21070883-F912-FD49-AC72-BCF874BFC9ED}" srcOrd="0" destOrd="0" presId="urn:microsoft.com/office/officeart/2008/layout/LinedList"/>
    <dgm:cxn modelId="{83476B36-DC37-8143-A580-0C3C6AE93998}" type="presOf" srcId="{1C151554-6846-459C-B28C-B721B25197F6}" destId="{317EED40-70B0-A642-ADEA-0DE4E6CC29B1}" srcOrd="0" destOrd="0" presId="urn:microsoft.com/office/officeart/2008/layout/LinedList"/>
    <dgm:cxn modelId="{D13A1F4B-6CB6-4A62-93E4-78B031BF1A2C}" srcId="{CFCA5A11-DF93-4788-B6F6-FC7627DDCE1F}" destId="{8B2E0C0D-D572-4FB9-ABCA-0F6E8221104F}" srcOrd="1" destOrd="0" parTransId="{7F1B09BD-3FB9-4C16-AD82-93402F0A5699}" sibTransId="{FFFD7DDE-FA4A-41BB-AB9B-A07E09ED37CA}"/>
    <dgm:cxn modelId="{D939604F-EDC8-4834-AA40-8FE5C31A2F23}" srcId="{CFCA5A11-DF93-4788-B6F6-FC7627DDCE1F}" destId="{C05A486A-95AA-40B3-B8C0-FECE7D0F6218}" srcOrd="3" destOrd="0" parTransId="{6E46CD9F-260B-44B8-99B8-1E4585079959}" sibTransId="{D816939A-296B-4460-B28F-60B451C87D03}"/>
    <dgm:cxn modelId="{8114437B-98F2-1744-9356-9F8B28A7A958}" type="presOf" srcId="{2B473A0A-1B4B-43C8-B631-3F71B75D9A47}" destId="{32B88648-8C84-7B4B-AB52-733DAEEFE111}" srcOrd="0" destOrd="0" presId="urn:microsoft.com/office/officeart/2008/layout/LinedList"/>
    <dgm:cxn modelId="{AE0601F5-FD12-4B69-9C77-3FFFB6B57C9B}" srcId="{CFCA5A11-DF93-4788-B6F6-FC7627DDCE1F}" destId="{1C151554-6846-459C-B28C-B721B25197F6}" srcOrd="0" destOrd="0" parTransId="{2F43E37F-D3F1-422A-9EE3-BAFAB712A64D}" sibTransId="{3919EBAC-72BC-4B0B-88CE-0C43EAE533AB}"/>
    <dgm:cxn modelId="{5DAB9AB0-29C8-DD44-A458-4969A33D86AE}" type="presParOf" srcId="{21070883-F912-FD49-AC72-BCF874BFC9ED}" destId="{28C72FE9-85A5-5E4A-A06D-F17D85756EB5}" srcOrd="0" destOrd="0" presId="urn:microsoft.com/office/officeart/2008/layout/LinedList"/>
    <dgm:cxn modelId="{C54F3613-ACB1-D146-996B-D192F764E65A}" type="presParOf" srcId="{21070883-F912-FD49-AC72-BCF874BFC9ED}" destId="{61426D3F-0A87-DA4B-A6ED-410D8213036B}" srcOrd="1" destOrd="0" presId="urn:microsoft.com/office/officeart/2008/layout/LinedList"/>
    <dgm:cxn modelId="{91AD02A3-7253-2F4C-8838-AD4D89842022}" type="presParOf" srcId="{61426D3F-0A87-DA4B-A6ED-410D8213036B}" destId="{317EED40-70B0-A642-ADEA-0DE4E6CC29B1}" srcOrd="0" destOrd="0" presId="urn:microsoft.com/office/officeart/2008/layout/LinedList"/>
    <dgm:cxn modelId="{68392CFC-3F42-084B-A25B-070D6B7B3755}" type="presParOf" srcId="{61426D3F-0A87-DA4B-A6ED-410D8213036B}" destId="{F640F138-717E-D44A-BFD6-2359B5326B25}" srcOrd="1" destOrd="0" presId="urn:microsoft.com/office/officeart/2008/layout/LinedList"/>
    <dgm:cxn modelId="{29FEA591-F4C4-C542-8387-D4C785E38F12}" type="presParOf" srcId="{21070883-F912-FD49-AC72-BCF874BFC9ED}" destId="{D204D2CE-C7FB-3148-A0D0-7E0861810CA7}" srcOrd="2" destOrd="0" presId="urn:microsoft.com/office/officeart/2008/layout/LinedList"/>
    <dgm:cxn modelId="{A0924E80-9D27-E648-99AD-077B9CB55BAC}" type="presParOf" srcId="{21070883-F912-FD49-AC72-BCF874BFC9ED}" destId="{B2D196A0-412A-2D44-B387-C92F496EB916}" srcOrd="3" destOrd="0" presId="urn:microsoft.com/office/officeart/2008/layout/LinedList"/>
    <dgm:cxn modelId="{38873B43-7450-8245-899C-AB222A1B0ED9}" type="presParOf" srcId="{B2D196A0-412A-2D44-B387-C92F496EB916}" destId="{131399E7-BE60-824A-8080-F8C6CE0220B4}" srcOrd="0" destOrd="0" presId="urn:microsoft.com/office/officeart/2008/layout/LinedList"/>
    <dgm:cxn modelId="{15EF2C43-2671-5841-96C4-1DB905E069C0}" type="presParOf" srcId="{B2D196A0-412A-2D44-B387-C92F496EB916}" destId="{BA054777-4D58-3E45-8CA7-489B17871DF3}" srcOrd="1" destOrd="0" presId="urn:microsoft.com/office/officeart/2008/layout/LinedList"/>
    <dgm:cxn modelId="{443A9FC5-2BDC-2F44-A43E-759033055077}" type="presParOf" srcId="{21070883-F912-FD49-AC72-BCF874BFC9ED}" destId="{C18EF784-7E4B-4A4F-BDBD-5DC595ED967E}" srcOrd="4" destOrd="0" presId="urn:microsoft.com/office/officeart/2008/layout/LinedList"/>
    <dgm:cxn modelId="{25F0A180-D108-8B4F-A55F-2F6C0A6476EB}" type="presParOf" srcId="{21070883-F912-FD49-AC72-BCF874BFC9ED}" destId="{B96B1CFB-7E0B-0B43-973C-5ECCDCC7BFAA}" srcOrd="5" destOrd="0" presId="urn:microsoft.com/office/officeart/2008/layout/LinedList"/>
    <dgm:cxn modelId="{691DD749-B299-C544-965F-221B3F014120}" type="presParOf" srcId="{B96B1CFB-7E0B-0B43-973C-5ECCDCC7BFAA}" destId="{32B88648-8C84-7B4B-AB52-733DAEEFE111}" srcOrd="0" destOrd="0" presId="urn:microsoft.com/office/officeart/2008/layout/LinedList"/>
    <dgm:cxn modelId="{694F0D30-E3EF-0542-AB69-9E6CB4358005}" type="presParOf" srcId="{B96B1CFB-7E0B-0B43-973C-5ECCDCC7BFAA}" destId="{E071C797-1711-7D41-85EC-6ECE43241B74}" srcOrd="1" destOrd="0" presId="urn:microsoft.com/office/officeart/2008/layout/LinedList"/>
    <dgm:cxn modelId="{AA222A26-3EF8-4D42-BD65-89D23FB27755}" type="presParOf" srcId="{21070883-F912-FD49-AC72-BCF874BFC9ED}" destId="{B9AB687B-0A44-2849-9E0E-C3B0C290993B}" srcOrd="6" destOrd="0" presId="urn:microsoft.com/office/officeart/2008/layout/LinedList"/>
    <dgm:cxn modelId="{98BC14CF-88BD-CA45-8280-2E1FF9E97FAE}" type="presParOf" srcId="{21070883-F912-FD49-AC72-BCF874BFC9ED}" destId="{52E01421-1C93-2340-87B4-908277B365F2}" srcOrd="7" destOrd="0" presId="urn:microsoft.com/office/officeart/2008/layout/LinedList"/>
    <dgm:cxn modelId="{013F2657-CC1B-B340-ADFB-BFAA9064F3DE}" type="presParOf" srcId="{52E01421-1C93-2340-87B4-908277B365F2}" destId="{832A684C-390C-FE40-A685-F0C8A21843E5}" srcOrd="0" destOrd="0" presId="urn:microsoft.com/office/officeart/2008/layout/LinedList"/>
    <dgm:cxn modelId="{4DEDC9E1-C46A-EA4E-A503-902E6FBF68D1}" type="presParOf" srcId="{52E01421-1C93-2340-87B4-908277B365F2}" destId="{9703B687-B541-6B4C-8485-EECA2937A42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D88CD8-10E0-44A1-8431-CE1F64A9B13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B6B5735-23BF-403B-97D9-AC5275281959}">
      <dgm:prSet/>
      <dgm:spPr/>
      <dgm:t>
        <a:bodyPr/>
        <a:lstStyle/>
        <a:p>
          <a:r>
            <a:rPr lang="el-GR"/>
            <a:t>Το είδος: περιπέτεια, αστυνομικό, ρομαντική κομεντί, επιστημονικής φαντασίας, τρόμου, μιούζικαλ, δράμα, καουμπόικο, εποχής κ.λπ. </a:t>
          </a:r>
          <a:endParaRPr lang="en-US"/>
        </a:p>
      </dgm:t>
    </dgm:pt>
    <dgm:pt modelId="{0675ED81-1E02-4770-B1AE-838C83E22218}" type="parTrans" cxnId="{7083502F-338E-4920-8A0D-88BACC4CC7B8}">
      <dgm:prSet/>
      <dgm:spPr/>
      <dgm:t>
        <a:bodyPr/>
        <a:lstStyle/>
        <a:p>
          <a:endParaRPr lang="en-US"/>
        </a:p>
      </dgm:t>
    </dgm:pt>
    <dgm:pt modelId="{90B93E23-F333-484C-96EA-128A7E508882}" type="sibTrans" cxnId="{7083502F-338E-4920-8A0D-88BACC4CC7B8}">
      <dgm:prSet/>
      <dgm:spPr/>
      <dgm:t>
        <a:bodyPr/>
        <a:lstStyle/>
        <a:p>
          <a:endParaRPr lang="en-US"/>
        </a:p>
      </dgm:t>
    </dgm:pt>
    <dgm:pt modelId="{DE5D9693-00BB-4956-94BD-3F6308D8DD95}">
      <dgm:prSet/>
      <dgm:spPr/>
      <dgm:t>
        <a:bodyPr/>
        <a:lstStyle/>
        <a:p>
          <a:r>
            <a:rPr lang="el-GR" dirty="0"/>
            <a:t>Η κ. ιδέα: το καλό νικάει το κακό, η αγάπη πάντα νικάει;  </a:t>
          </a:r>
          <a:endParaRPr lang="en-US" dirty="0"/>
        </a:p>
      </dgm:t>
    </dgm:pt>
    <dgm:pt modelId="{DF018020-11CF-4F3F-B64C-FB171831E2C2}" type="parTrans" cxnId="{045E1C7B-9C88-4172-BAF2-642716271D8E}">
      <dgm:prSet/>
      <dgm:spPr/>
      <dgm:t>
        <a:bodyPr/>
        <a:lstStyle/>
        <a:p>
          <a:endParaRPr lang="en-US"/>
        </a:p>
      </dgm:t>
    </dgm:pt>
    <dgm:pt modelId="{49797FC8-3277-40C3-877B-90037F74D8C7}" type="sibTrans" cxnId="{045E1C7B-9C88-4172-BAF2-642716271D8E}">
      <dgm:prSet/>
      <dgm:spPr/>
      <dgm:t>
        <a:bodyPr/>
        <a:lstStyle/>
        <a:p>
          <a:endParaRPr lang="en-US"/>
        </a:p>
      </dgm:t>
    </dgm:pt>
    <dgm:pt modelId="{9ED3CBEA-FEE7-41E6-AC53-412B3238A94E}">
      <dgm:prSet/>
      <dgm:spPr/>
      <dgm:t>
        <a:bodyPr/>
        <a:lstStyle/>
        <a:p>
          <a:r>
            <a:rPr lang="el-GR"/>
            <a:t>Ο τίτλος: να είναι πρωτότυπος και να προκαλεί τον αναγνώστη </a:t>
          </a:r>
          <a:endParaRPr lang="en-US"/>
        </a:p>
      </dgm:t>
    </dgm:pt>
    <dgm:pt modelId="{5D207201-7AFA-4EC4-A4D8-056991EB2A6E}" type="parTrans" cxnId="{EFE50EC4-50D6-4CEB-AB9B-C08D25805400}">
      <dgm:prSet/>
      <dgm:spPr/>
      <dgm:t>
        <a:bodyPr/>
        <a:lstStyle/>
        <a:p>
          <a:endParaRPr lang="en-US"/>
        </a:p>
      </dgm:t>
    </dgm:pt>
    <dgm:pt modelId="{4FF7E057-285B-441D-B808-AD7132D07E36}" type="sibTrans" cxnId="{EFE50EC4-50D6-4CEB-AB9B-C08D25805400}">
      <dgm:prSet/>
      <dgm:spPr/>
      <dgm:t>
        <a:bodyPr/>
        <a:lstStyle/>
        <a:p>
          <a:endParaRPr lang="en-US"/>
        </a:p>
      </dgm:t>
    </dgm:pt>
    <dgm:pt modelId="{B6D711DC-8887-ED4B-85FE-7C3E0BDB142D}" type="pres">
      <dgm:prSet presAssocID="{F0D88CD8-10E0-44A1-8431-CE1F64A9B137}" presName="vert0" presStyleCnt="0">
        <dgm:presLayoutVars>
          <dgm:dir/>
          <dgm:animOne val="branch"/>
          <dgm:animLvl val="lvl"/>
        </dgm:presLayoutVars>
      </dgm:prSet>
      <dgm:spPr/>
    </dgm:pt>
    <dgm:pt modelId="{22D6F081-027A-5245-B733-15B19501B54E}" type="pres">
      <dgm:prSet presAssocID="{FB6B5735-23BF-403B-97D9-AC5275281959}" presName="thickLine" presStyleLbl="alignNode1" presStyleIdx="0" presStyleCnt="3"/>
      <dgm:spPr/>
    </dgm:pt>
    <dgm:pt modelId="{6B958393-8E03-434B-97B6-C30EBB436A9E}" type="pres">
      <dgm:prSet presAssocID="{FB6B5735-23BF-403B-97D9-AC5275281959}" presName="horz1" presStyleCnt="0"/>
      <dgm:spPr/>
    </dgm:pt>
    <dgm:pt modelId="{F753792E-76AE-4440-85CA-2798212BA244}" type="pres">
      <dgm:prSet presAssocID="{FB6B5735-23BF-403B-97D9-AC5275281959}" presName="tx1" presStyleLbl="revTx" presStyleIdx="0" presStyleCnt="3"/>
      <dgm:spPr/>
    </dgm:pt>
    <dgm:pt modelId="{719067A1-7AB6-454D-B52D-1EF285EE94BE}" type="pres">
      <dgm:prSet presAssocID="{FB6B5735-23BF-403B-97D9-AC5275281959}" presName="vert1" presStyleCnt="0"/>
      <dgm:spPr/>
    </dgm:pt>
    <dgm:pt modelId="{563F5C38-54E1-BF4E-A230-A425642D7975}" type="pres">
      <dgm:prSet presAssocID="{DE5D9693-00BB-4956-94BD-3F6308D8DD95}" presName="thickLine" presStyleLbl="alignNode1" presStyleIdx="1" presStyleCnt="3"/>
      <dgm:spPr/>
    </dgm:pt>
    <dgm:pt modelId="{F373E458-7440-2348-BBE0-8E5C0759D227}" type="pres">
      <dgm:prSet presAssocID="{DE5D9693-00BB-4956-94BD-3F6308D8DD95}" presName="horz1" presStyleCnt="0"/>
      <dgm:spPr/>
    </dgm:pt>
    <dgm:pt modelId="{B02CED5F-D013-A64F-9447-F3463CFD94AC}" type="pres">
      <dgm:prSet presAssocID="{DE5D9693-00BB-4956-94BD-3F6308D8DD95}" presName="tx1" presStyleLbl="revTx" presStyleIdx="1" presStyleCnt="3"/>
      <dgm:spPr/>
    </dgm:pt>
    <dgm:pt modelId="{9027A65A-C855-4E4A-A09D-C0FF42322031}" type="pres">
      <dgm:prSet presAssocID="{DE5D9693-00BB-4956-94BD-3F6308D8DD95}" presName="vert1" presStyleCnt="0"/>
      <dgm:spPr/>
    </dgm:pt>
    <dgm:pt modelId="{F4EEE2CB-84C4-544F-8D6F-3FA077544D22}" type="pres">
      <dgm:prSet presAssocID="{9ED3CBEA-FEE7-41E6-AC53-412B3238A94E}" presName="thickLine" presStyleLbl="alignNode1" presStyleIdx="2" presStyleCnt="3"/>
      <dgm:spPr/>
    </dgm:pt>
    <dgm:pt modelId="{1AF824FB-C2F4-4F43-8DE1-FAACC1767749}" type="pres">
      <dgm:prSet presAssocID="{9ED3CBEA-FEE7-41E6-AC53-412B3238A94E}" presName="horz1" presStyleCnt="0"/>
      <dgm:spPr/>
    </dgm:pt>
    <dgm:pt modelId="{F4143548-565A-A545-A8A0-379B1D5BAD57}" type="pres">
      <dgm:prSet presAssocID="{9ED3CBEA-FEE7-41E6-AC53-412B3238A94E}" presName="tx1" presStyleLbl="revTx" presStyleIdx="2" presStyleCnt="3"/>
      <dgm:spPr/>
    </dgm:pt>
    <dgm:pt modelId="{0F41A50C-62F4-D441-9353-090684621432}" type="pres">
      <dgm:prSet presAssocID="{9ED3CBEA-FEE7-41E6-AC53-412B3238A94E}" presName="vert1" presStyleCnt="0"/>
      <dgm:spPr/>
    </dgm:pt>
  </dgm:ptLst>
  <dgm:cxnLst>
    <dgm:cxn modelId="{7BE42F2C-CF31-7749-AEE1-7994D7685F98}" type="presOf" srcId="{F0D88CD8-10E0-44A1-8431-CE1F64A9B137}" destId="{B6D711DC-8887-ED4B-85FE-7C3E0BDB142D}" srcOrd="0" destOrd="0" presId="urn:microsoft.com/office/officeart/2008/layout/LinedList"/>
    <dgm:cxn modelId="{7083502F-338E-4920-8A0D-88BACC4CC7B8}" srcId="{F0D88CD8-10E0-44A1-8431-CE1F64A9B137}" destId="{FB6B5735-23BF-403B-97D9-AC5275281959}" srcOrd="0" destOrd="0" parTransId="{0675ED81-1E02-4770-B1AE-838C83E22218}" sibTransId="{90B93E23-F333-484C-96EA-128A7E508882}"/>
    <dgm:cxn modelId="{BC62EE72-679D-FB41-A47A-EA5ED23FC865}" type="presOf" srcId="{DE5D9693-00BB-4956-94BD-3F6308D8DD95}" destId="{B02CED5F-D013-A64F-9447-F3463CFD94AC}" srcOrd="0" destOrd="0" presId="urn:microsoft.com/office/officeart/2008/layout/LinedList"/>
    <dgm:cxn modelId="{045E1C7B-9C88-4172-BAF2-642716271D8E}" srcId="{F0D88CD8-10E0-44A1-8431-CE1F64A9B137}" destId="{DE5D9693-00BB-4956-94BD-3F6308D8DD95}" srcOrd="1" destOrd="0" parTransId="{DF018020-11CF-4F3F-B64C-FB171831E2C2}" sibTransId="{49797FC8-3277-40C3-877B-90037F74D8C7}"/>
    <dgm:cxn modelId="{4624CE81-4044-E842-94FB-D599E69DDB8C}" type="presOf" srcId="{FB6B5735-23BF-403B-97D9-AC5275281959}" destId="{F753792E-76AE-4440-85CA-2798212BA244}" srcOrd="0" destOrd="0" presId="urn:microsoft.com/office/officeart/2008/layout/LinedList"/>
    <dgm:cxn modelId="{EFE50EC4-50D6-4CEB-AB9B-C08D25805400}" srcId="{F0D88CD8-10E0-44A1-8431-CE1F64A9B137}" destId="{9ED3CBEA-FEE7-41E6-AC53-412B3238A94E}" srcOrd="2" destOrd="0" parTransId="{5D207201-7AFA-4EC4-A4D8-056991EB2A6E}" sibTransId="{4FF7E057-285B-441D-B808-AD7132D07E36}"/>
    <dgm:cxn modelId="{85FDDCCE-82BA-EA44-B3E8-1E25755032D6}" type="presOf" srcId="{9ED3CBEA-FEE7-41E6-AC53-412B3238A94E}" destId="{F4143548-565A-A545-A8A0-379B1D5BAD57}" srcOrd="0" destOrd="0" presId="urn:microsoft.com/office/officeart/2008/layout/LinedList"/>
    <dgm:cxn modelId="{3710FA22-FD2A-714C-B1B2-FFE1BF3CFEF3}" type="presParOf" srcId="{B6D711DC-8887-ED4B-85FE-7C3E0BDB142D}" destId="{22D6F081-027A-5245-B733-15B19501B54E}" srcOrd="0" destOrd="0" presId="urn:microsoft.com/office/officeart/2008/layout/LinedList"/>
    <dgm:cxn modelId="{FC8D0091-9C7F-2E4B-AA6F-50A9993FF5AC}" type="presParOf" srcId="{B6D711DC-8887-ED4B-85FE-7C3E0BDB142D}" destId="{6B958393-8E03-434B-97B6-C30EBB436A9E}" srcOrd="1" destOrd="0" presId="urn:microsoft.com/office/officeart/2008/layout/LinedList"/>
    <dgm:cxn modelId="{2C6A98B1-2B02-0746-87C4-E6A29835575B}" type="presParOf" srcId="{6B958393-8E03-434B-97B6-C30EBB436A9E}" destId="{F753792E-76AE-4440-85CA-2798212BA244}" srcOrd="0" destOrd="0" presId="urn:microsoft.com/office/officeart/2008/layout/LinedList"/>
    <dgm:cxn modelId="{254B97B2-A39F-B341-908B-E8C98ED4FE0C}" type="presParOf" srcId="{6B958393-8E03-434B-97B6-C30EBB436A9E}" destId="{719067A1-7AB6-454D-B52D-1EF285EE94BE}" srcOrd="1" destOrd="0" presId="urn:microsoft.com/office/officeart/2008/layout/LinedList"/>
    <dgm:cxn modelId="{D25CCE88-2A33-BB4D-9563-1D07F6DCCB2A}" type="presParOf" srcId="{B6D711DC-8887-ED4B-85FE-7C3E0BDB142D}" destId="{563F5C38-54E1-BF4E-A230-A425642D7975}" srcOrd="2" destOrd="0" presId="urn:microsoft.com/office/officeart/2008/layout/LinedList"/>
    <dgm:cxn modelId="{BE9F6297-0B05-D346-B156-B8EB39E27583}" type="presParOf" srcId="{B6D711DC-8887-ED4B-85FE-7C3E0BDB142D}" destId="{F373E458-7440-2348-BBE0-8E5C0759D227}" srcOrd="3" destOrd="0" presId="urn:microsoft.com/office/officeart/2008/layout/LinedList"/>
    <dgm:cxn modelId="{28A54494-CDD4-4043-B3DC-6F83E18FF454}" type="presParOf" srcId="{F373E458-7440-2348-BBE0-8E5C0759D227}" destId="{B02CED5F-D013-A64F-9447-F3463CFD94AC}" srcOrd="0" destOrd="0" presId="urn:microsoft.com/office/officeart/2008/layout/LinedList"/>
    <dgm:cxn modelId="{B3F3CC6F-7D84-D34B-AE15-A20ED8465001}" type="presParOf" srcId="{F373E458-7440-2348-BBE0-8E5C0759D227}" destId="{9027A65A-C855-4E4A-A09D-C0FF42322031}" srcOrd="1" destOrd="0" presId="urn:microsoft.com/office/officeart/2008/layout/LinedList"/>
    <dgm:cxn modelId="{9CA3DD66-1CD6-6142-B176-5F1C197E12E7}" type="presParOf" srcId="{B6D711DC-8887-ED4B-85FE-7C3E0BDB142D}" destId="{F4EEE2CB-84C4-544F-8D6F-3FA077544D22}" srcOrd="4" destOrd="0" presId="urn:microsoft.com/office/officeart/2008/layout/LinedList"/>
    <dgm:cxn modelId="{52AB33A8-1D0C-1041-9DD1-FFAD0AD2F9BA}" type="presParOf" srcId="{B6D711DC-8887-ED4B-85FE-7C3E0BDB142D}" destId="{1AF824FB-C2F4-4F43-8DE1-FAACC1767749}" srcOrd="5" destOrd="0" presId="urn:microsoft.com/office/officeart/2008/layout/LinedList"/>
    <dgm:cxn modelId="{D164DE1B-A3D6-5E4D-8F4E-6FD5EC6EB8AB}" type="presParOf" srcId="{1AF824FB-C2F4-4F43-8DE1-FAACC1767749}" destId="{F4143548-565A-A545-A8A0-379B1D5BAD57}" srcOrd="0" destOrd="0" presId="urn:microsoft.com/office/officeart/2008/layout/LinedList"/>
    <dgm:cxn modelId="{5F6BFB02-7F90-1047-87A1-1FDB7516D3B9}" type="presParOf" srcId="{1AF824FB-C2F4-4F43-8DE1-FAACC1767749}" destId="{0F41A50C-62F4-D441-9353-09068462143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9EA141-3CE7-4C8B-A8FB-ABF48A359C91}" type="doc">
      <dgm:prSet loTypeId="urn:microsoft.com/office/officeart/2005/8/layout/cycle1" loCatId="cycle" qsTypeId="urn:microsoft.com/office/officeart/2005/8/quickstyle/simple4" qsCatId="simple" csTypeId="urn:microsoft.com/office/officeart/2005/8/colors/accent2_2" csCatId="accent2" phldr="1"/>
      <dgm:spPr/>
      <dgm:t>
        <a:bodyPr/>
        <a:lstStyle/>
        <a:p>
          <a:endParaRPr lang="en-US"/>
        </a:p>
      </dgm:t>
    </dgm:pt>
    <dgm:pt modelId="{F2E510DD-4523-4D69-9DF6-B93EAA78ADFE}">
      <dgm:prSet/>
      <dgm:spPr/>
      <dgm:t>
        <a:bodyPr/>
        <a:lstStyle/>
        <a:p>
          <a:r>
            <a:rPr lang="el-GR"/>
            <a:t>Ο ήρωας είναι το θεμέλιο πάνω στο οποίο χτίζεται το σενάριο</a:t>
          </a:r>
          <a:endParaRPr lang="en-US"/>
        </a:p>
      </dgm:t>
    </dgm:pt>
    <dgm:pt modelId="{59545BAF-7432-41D4-89E1-4042036E991B}" type="parTrans" cxnId="{E937F44B-E5C4-4288-8B52-94C384FCF3A7}">
      <dgm:prSet/>
      <dgm:spPr/>
      <dgm:t>
        <a:bodyPr/>
        <a:lstStyle/>
        <a:p>
          <a:endParaRPr lang="en-US"/>
        </a:p>
      </dgm:t>
    </dgm:pt>
    <dgm:pt modelId="{C6C52C43-00AF-46C2-80F0-79925C6D94F7}" type="sibTrans" cxnId="{E937F44B-E5C4-4288-8B52-94C384FCF3A7}">
      <dgm:prSet/>
      <dgm:spPr/>
      <dgm:t>
        <a:bodyPr/>
        <a:lstStyle/>
        <a:p>
          <a:endParaRPr lang="en-US"/>
        </a:p>
      </dgm:t>
    </dgm:pt>
    <dgm:pt modelId="{CD81572A-7483-44C1-9BEC-690627DB8B1F}">
      <dgm:prSet/>
      <dgm:spPr/>
      <dgm:t>
        <a:bodyPr/>
        <a:lstStyle/>
        <a:p>
          <a:r>
            <a:rPr lang="el-GR" dirty="0"/>
            <a:t>Οι δράσεις των ηρώων :</a:t>
          </a:r>
          <a:endParaRPr lang="en-US" dirty="0"/>
        </a:p>
      </dgm:t>
    </dgm:pt>
    <dgm:pt modelId="{C72B30E2-AAEB-4AC3-A449-752A85FD33FB}" type="parTrans" cxnId="{76D3CD59-1641-4064-BA21-BA8C04B0A586}">
      <dgm:prSet/>
      <dgm:spPr/>
      <dgm:t>
        <a:bodyPr/>
        <a:lstStyle/>
        <a:p>
          <a:endParaRPr lang="en-US"/>
        </a:p>
      </dgm:t>
    </dgm:pt>
    <dgm:pt modelId="{3529D74D-713D-4E3C-B795-5AB8524DEEA0}" type="sibTrans" cxnId="{76D3CD59-1641-4064-BA21-BA8C04B0A586}">
      <dgm:prSet/>
      <dgm:spPr/>
      <dgm:t>
        <a:bodyPr/>
        <a:lstStyle/>
        <a:p>
          <a:endParaRPr lang="en-US"/>
        </a:p>
      </dgm:t>
    </dgm:pt>
    <dgm:pt modelId="{E0737AE4-C777-473C-A875-6299557B7854}">
      <dgm:prSet/>
      <dgm:spPr/>
      <dgm:t>
        <a:bodyPr/>
        <a:lstStyle/>
        <a:p>
          <a:r>
            <a:rPr lang="el-GR" dirty="0"/>
            <a:t>εξυπηρετούν την αρχική ιδέα </a:t>
          </a:r>
          <a:endParaRPr lang="en-US" dirty="0"/>
        </a:p>
      </dgm:t>
    </dgm:pt>
    <dgm:pt modelId="{7D26C3D8-1468-455D-AE4B-5BDE94A8E3D1}" type="parTrans" cxnId="{2A83D19E-9AF2-48C3-9B4A-4429FFC0ACB4}">
      <dgm:prSet/>
      <dgm:spPr/>
      <dgm:t>
        <a:bodyPr/>
        <a:lstStyle/>
        <a:p>
          <a:endParaRPr lang="en-US"/>
        </a:p>
      </dgm:t>
    </dgm:pt>
    <dgm:pt modelId="{5C1608AD-B214-4CC6-AE7A-1869B779BCF4}" type="sibTrans" cxnId="{2A83D19E-9AF2-48C3-9B4A-4429FFC0ACB4}">
      <dgm:prSet/>
      <dgm:spPr/>
      <dgm:t>
        <a:bodyPr/>
        <a:lstStyle/>
        <a:p>
          <a:endParaRPr lang="en-US"/>
        </a:p>
      </dgm:t>
    </dgm:pt>
    <dgm:pt modelId="{A8A124A2-170F-445A-9141-C51725A8762E}">
      <dgm:prSet/>
      <dgm:spPr/>
      <dgm:t>
        <a:bodyPr/>
        <a:lstStyle/>
        <a:p>
          <a:r>
            <a:rPr lang="el-GR" dirty="0"/>
            <a:t>συναρθρώνονται με το μύθο,</a:t>
          </a:r>
          <a:endParaRPr lang="en-US" dirty="0"/>
        </a:p>
      </dgm:t>
    </dgm:pt>
    <dgm:pt modelId="{6CA53FBB-53AA-4601-97E6-2877B19830DD}" type="parTrans" cxnId="{CE3C7F97-5A99-4221-A510-3F3EE67C29A2}">
      <dgm:prSet/>
      <dgm:spPr/>
      <dgm:t>
        <a:bodyPr/>
        <a:lstStyle/>
        <a:p>
          <a:endParaRPr lang="en-US"/>
        </a:p>
      </dgm:t>
    </dgm:pt>
    <dgm:pt modelId="{DEDEBE40-B070-41EB-AC0A-71D423FB618C}" type="sibTrans" cxnId="{CE3C7F97-5A99-4221-A510-3F3EE67C29A2}">
      <dgm:prSet/>
      <dgm:spPr/>
      <dgm:t>
        <a:bodyPr/>
        <a:lstStyle/>
        <a:p>
          <a:endParaRPr lang="en-US"/>
        </a:p>
      </dgm:t>
    </dgm:pt>
    <dgm:pt modelId="{6D9ABF10-7007-4A78-98A2-021CC3773591}">
      <dgm:prSet/>
      <dgm:spPr/>
      <dgm:t>
        <a:bodyPr/>
        <a:lstStyle/>
        <a:p>
          <a:r>
            <a:rPr lang="el-GR" dirty="0"/>
            <a:t>ερμηνεύοντάς τον, ακυρώνοντάς τον</a:t>
          </a:r>
          <a:endParaRPr lang="en-US" dirty="0"/>
        </a:p>
      </dgm:t>
    </dgm:pt>
    <dgm:pt modelId="{4D4130C5-7C6F-40C9-914D-601ABBE840EB}" type="parTrans" cxnId="{E9AEEE55-4718-4A84-819C-D63168C363B5}">
      <dgm:prSet/>
      <dgm:spPr/>
      <dgm:t>
        <a:bodyPr/>
        <a:lstStyle/>
        <a:p>
          <a:endParaRPr lang="en-US"/>
        </a:p>
      </dgm:t>
    </dgm:pt>
    <dgm:pt modelId="{C8EE9752-7414-41CA-B56C-CA3D418ACD58}" type="sibTrans" cxnId="{E9AEEE55-4718-4A84-819C-D63168C363B5}">
      <dgm:prSet/>
      <dgm:spPr/>
      <dgm:t>
        <a:bodyPr/>
        <a:lstStyle/>
        <a:p>
          <a:endParaRPr lang="en-US"/>
        </a:p>
      </dgm:t>
    </dgm:pt>
    <dgm:pt modelId="{090EB5C3-672A-6E49-97F9-11775636A28A}">
      <dgm:prSet/>
      <dgm:spPr/>
      <dgm:t>
        <a:bodyPr/>
        <a:lstStyle/>
        <a:p>
          <a:r>
            <a:rPr lang="el-GR" dirty="0"/>
            <a:t> ή εκτρέποντάς </a:t>
          </a:r>
          <a:endParaRPr lang="en-US" dirty="0"/>
        </a:p>
      </dgm:t>
    </dgm:pt>
    <dgm:pt modelId="{E2D5CEDC-5CFB-584A-84E9-10EA01CE9947}" type="parTrans" cxnId="{9C2F589A-6C3F-7244-91E1-AD98135B4A4F}">
      <dgm:prSet/>
      <dgm:spPr/>
      <dgm:t>
        <a:bodyPr/>
        <a:lstStyle/>
        <a:p>
          <a:endParaRPr lang="en-GB"/>
        </a:p>
      </dgm:t>
    </dgm:pt>
    <dgm:pt modelId="{71A64371-6259-4748-B3B1-E15DA179EC05}" type="sibTrans" cxnId="{9C2F589A-6C3F-7244-91E1-AD98135B4A4F}">
      <dgm:prSet/>
      <dgm:spPr/>
      <dgm:t>
        <a:bodyPr/>
        <a:lstStyle/>
        <a:p>
          <a:endParaRPr lang="en-GB"/>
        </a:p>
      </dgm:t>
    </dgm:pt>
    <dgm:pt modelId="{829E56FF-354D-3244-80EF-EF9CE92043C6}" type="pres">
      <dgm:prSet presAssocID="{E29EA141-3CE7-4C8B-A8FB-ABF48A359C91}" presName="cycle" presStyleCnt="0">
        <dgm:presLayoutVars>
          <dgm:dir/>
          <dgm:resizeHandles val="exact"/>
        </dgm:presLayoutVars>
      </dgm:prSet>
      <dgm:spPr/>
    </dgm:pt>
    <dgm:pt modelId="{0ABCD5F1-20B5-DE4F-8D4E-D054191930B8}" type="pres">
      <dgm:prSet presAssocID="{F2E510DD-4523-4D69-9DF6-B93EAA78ADFE}" presName="dummy" presStyleCnt="0"/>
      <dgm:spPr/>
    </dgm:pt>
    <dgm:pt modelId="{74517360-10F1-5142-9CE7-93C69C2D9A4B}" type="pres">
      <dgm:prSet presAssocID="{F2E510DD-4523-4D69-9DF6-B93EAA78ADFE}" presName="node" presStyleLbl="revTx" presStyleIdx="0" presStyleCnt="2">
        <dgm:presLayoutVars>
          <dgm:bulletEnabled val="1"/>
        </dgm:presLayoutVars>
      </dgm:prSet>
      <dgm:spPr/>
    </dgm:pt>
    <dgm:pt modelId="{9574FA37-F1FF-2741-B652-9162F30F7783}" type="pres">
      <dgm:prSet presAssocID="{C6C52C43-00AF-46C2-80F0-79925C6D94F7}" presName="sibTrans" presStyleLbl="node1" presStyleIdx="0" presStyleCnt="2"/>
      <dgm:spPr/>
    </dgm:pt>
    <dgm:pt modelId="{EB844BEC-2091-9041-B14C-CAEE62B3C666}" type="pres">
      <dgm:prSet presAssocID="{CD81572A-7483-44C1-9BEC-690627DB8B1F}" presName="dummy" presStyleCnt="0"/>
      <dgm:spPr/>
    </dgm:pt>
    <dgm:pt modelId="{6B08868C-6030-6A4D-83B4-B7228DE63C13}" type="pres">
      <dgm:prSet presAssocID="{CD81572A-7483-44C1-9BEC-690627DB8B1F}" presName="node" presStyleLbl="revTx" presStyleIdx="1" presStyleCnt="2" custScaleX="116729">
        <dgm:presLayoutVars>
          <dgm:bulletEnabled val="1"/>
        </dgm:presLayoutVars>
      </dgm:prSet>
      <dgm:spPr/>
    </dgm:pt>
    <dgm:pt modelId="{C87109AC-158D-8B42-86EA-2AE40667DAAB}" type="pres">
      <dgm:prSet presAssocID="{3529D74D-713D-4E3C-B795-5AB8524DEEA0}" presName="sibTrans" presStyleLbl="node1" presStyleIdx="1" presStyleCnt="2"/>
      <dgm:spPr/>
    </dgm:pt>
  </dgm:ptLst>
  <dgm:cxnLst>
    <dgm:cxn modelId="{41A12218-8346-2F4A-9A5F-9543015A1023}" type="presOf" srcId="{090EB5C3-672A-6E49-97F9-11775636A28A}" destId="{6B08868C-6030-6A4D-83B4-B7228DE63C13}" srcOrd="0" destOrd="4" presId="urn:microsoft.com/office/officeart/2005/8/layout/cycle1"/>
    <dgm:cxn modelId="{A27B9D26-45FA-6847-B59E-99B569639478}" type="presOf" srcId="{E0737AE4-C777-473C-A875-6299557B7854}" destId="{6B08868C-6030-6A4D-83B4-B7228DE63C13}" srcOrd="0" destOrd="1" presId="urn:microsoft.com/office/officeart/2005/8/layout/cycle1"/>
    <dgm:cxn modelId="{E937F44B-E5C4-4288-8B52-94C384FCF3A7}" srcId="{E29EA141-3CE7-4C8B-A8FB-ABF48A359C91}" destId="{F2E510DD-4523-4D69-9DF6-B93EAA78ADFE}" srcOrd="0" destOrd="0" parTransId="{59545BAF-7432-41D4-89E1-4042036E991B}" sibTransId="{C6C52C43-00AF-46C2-80F0-79925C6D94F7}"/>
    <dgm:cxn modelId="{8543C951-ABBD-FD4D-B8C0-A9DFD2C2A0F8}" type="presOf" srcId="{E29EA141-3CE7-4C8B-A8FB-ABF48A359C91}" destId="{829E56FF-354D-3244-80EF-EF9CE92043C6}" srcOrd="0" destOrd="0" presId="urn:microsoft.com/office/officeart/2005/8/layout/cycle1"/>
    <dgm:cxn modelId="{E9AEEE55-4718-4A84-819C-D63168C363B5}" srcId="{CD81572A-7483-44C1-9BEC-690627DB8B1F}" destId="{6D9ABF10-7007-4A78-98A2-021CC3773591}" srcOrd="2" destOrd="0" parTransId="{4D4130C5-7C6F-40C9-914D-601ABBE840EB}" sibTransId="{C8EE9752-7414-41CA-B56C-CA3D418ACD58}"/>
    <dgm:cxn modelId="{76D3CD59-1641-4064-BA21-BA8C04B0A586}" srcId="{E29EA141-3CE7-4C8B-A8FB-ABF48A359C91}" destId="{CD81572A-7483-44C1-9BEC-690627DB8B1F}" srcOrd="1" destOrd="0" parTransId="{C72B30E2-AAEB-4AC3-A449-752A85FD33FB}" sibTransId="{3529D74D-713D-4E3C-B795-5AB8524DEEA0}"/>
    <dgm:cxn modelId="{2726B086-868B-9F46-ACF0-F37AA467A98E}" type="presOf" srcId="{6D9ABF10-7007-4A78-98A2-021CC3773591}" destId="{6B08868C-6030-6A4D-83B4-B7228DE63C13}" srcOrd="0" destOrd="3" presId="urn:microsoft.com/office/officeart/2005/8/layout/cycle1"/>
    <dgm:cxn modelId="{CE3C7F97-5A99-4221-A510-3F3EE67C29A2}" srcId="{CD81572A-7483-44C1-9BEC-690627DB8B1F}" destId="{A8A124A2-170F-445A-9141-C51725A8762E}" srcOrd="1" destOrd="0" parTransId="{6CA53FBB-53AA-4601-97E6-2877B19830DD}" sibTransId="{DEDEBE40-B070-41EB-AC0A-71D423FB618C}"/>
    <dgm:cxn modelId="{3671A799-ECD5-A74F-AC17-E068CBD3813B}" type="presOf" srcId="{F2E510DD-4523-4D69-9DF6-B93EAA78ADFE}" destId="{74517360-10F1-5142-9CE7-93C69C2D9A4B}" srcOrd="0" destOrd="0" presId="urn:microsoft.com/office/officeart/2005/8/layout/cycle1"/>
    <dgm:cxn modelId="{9C2F589A-6C3F-7244-91E1-AD98135B4A4F}" srcId="{CD81572A-7483-44C1-9BEC-690627DB8B1F}" destId="{090EB5C3-672A-6E49-97F9-11775636A28A}" srcOrd="3" destOrd="0" parTransId="{E2D5CEDC-5CFB-584A-84E9-10EA01CE9947}" sibTransId="{71A64371-6259-4748-B3B1-E15DA179EC05}"/>
    <dgm:cxn modelId="{2A83D19E-9AF2-48C3-9B4A-4429FFC0ACB4}" srcId="{CD81572A-7483-44C1-9BEC-690627DB8B1F}" destId="{E0737AE4-C777-473C-A875-6299557B7854}" srcOrd="0" destOrd="0" parTransId="{7D26C3D8-1468-455D-AE4B-5BDE94A8E3D1}" sibTransId="{5C1608AD-B214-4CC6-AE7A-1869B779BCF4}"/>
    <dgm:cxn modelId="{58ABD2BE-3743-934B-92D4-059379E99493}" type="presOf" srcId="{A8A124A2-170F-445A-9141-C51725A8762E}" destId="{6B08868C-6030-6A4D-83B4-B7228DE63C13}" srcOrd="0" destOrd="2" presId="urn:microsoft.com/office/officeart/2005/8/layout/cycle1"/>
    <dgm:cxn modelId="{A39D98E0-55CE-0F4D-95AA-A9A5FD9CCB96}" type="presOf" srcId="{3529D74D-713D-4E3C-B795-5AB8524DEEA0}" destId="{C87109AC-158D-8B42-86EA-2AE40667DAAB}" srcOrd="0" destOrd="0" presId="urn:microsoft.com/office/officeart/2005/8/layout/cycle1"/>
    <dgm:cxn modelId="{398869E9-2410-8E4E-B46A-27226492B393}" type="presOf" srcId="{C6C52C43-00AF-46C2-80F0-79925C6D94F7}" destId="{9574FA37-F1FF-2741-B652-9162F30F7783}" srcOrd="0" destOrd="0" presId="urn:microsoft.com/office/officeart/2005/8/layout/cycle1"/>
    <dgm:cxn modelId="{AC4F43FB-6603-4841-9592-8BE42D6BBFFE}" type="presOf" srcId="{CD81572A-7483-44C1-9BEC-690627DB8B1F}" destId="{6B08868C-6030-6A4D-83B4-B7228DE63C13}" srcOrd="0" destOrd="0" presId="urn:microsoft.com/office/officeart/2005/8/layout/cycle1"/>
    <dgm:cxn modelId="{08788D04-DE17-854A-BC9F-F645E8020E6E}" type="presParOf" srcId="{829E56FF-354D-3244-80EF-EF9CE92043C6}" destId="{0ABCD5F1-20B5-DE4F-8D4E-D054191930B8}" srcOrd="0" destOrd="0" presId="urn:microsoft.com/office/officeart/2005/8/layout/cycle1"/>
    <dgm:cxn modelId="{EDE9E918-0326-A447-8484-68664D56B638}" type="presParOf" srcId="{829E56FF-354D-3244-80EF-EF9CE92043C6}" destId="{74517360-10F1-5142-9CE7-93C69C2D9A4B}" srcOrd="1" destOrd="0" presId="urn:microsoft.com/office/officeart/2005/8/layout/cycle1"/>
    <dgm:cxn modelId="{D461D1C0-D0D2-AA43-92BC-47B66047C8F9}" type="presParOf" srcId="{829E56FF-354D-3244-80EF-EF9CE92043C6}" destId="{9574FA37-F1FF-2741-B652-9162F30F7783}" srcOrd="2" destOrd="0" presId="urn:microsoft.com/office/officeart/2005/8/layout/cycle1"/>
    <dgm:cxn modelId="{A92D9344-9750-3243-BC81-8F7116B48D37}" type="presParOf" srcId="{829E56FF-354D-3244-80EF-EF9CE92043C6}" destId="{EB844BEC-2091-9041-B14C-CAEE62B3C666}" srcOrd="3" destOrd="0" presId="urn:microsoft.com/office/officeart/2005/8/layout/cycle1"/>
    <dgm:cxn modelId="{92BAA644-0BAC-F546-9A9D-08C70B462DDA}" type="presParOf" srcId="{829E56FF-354D-3244-80EF-EF9CE92043C6}" destId="{6B08868C-6030-6A4D-83B4-B7228DE63C13}" srcOrd="4" destOrd="0" presId="urn:microsoft.com/office/officeart/2005/8/layout/cycle1"/>
    <dgm:cxn modelId="{46B4251F-3932-D542-B051-1E0D2743DDA8}" type="presParOf" srcId="{829E56FF-354D-3244-80EF-EF9CE92043C6}" destId="{C87109AC-158D-8B42-86EA-2AE40667DAAB}"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70FBA1-432D-4589-8F75-A30A1B6BA019}"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E26F3FEF-AF41-4A93-A4EC-207DFDFF32CE}">
      <dgm:prSet/>
      <dgm:spPr>
        <a:solidFill>
          <a:schemeClr val="bg1">
            <a:lumMod val="50000"/>
            <a:lumOff val="50000"/>
          </a:schemeClr>
        </a:solidFill>
      </dgm:spPr>
      <dgm:t>
        <a:bodyPr/>
        <a:lstStyle/>
        <a:p>
          <a:r>
            <a:rPr lang="el-GR" dirty="0">
              <a:solidFill>
                <a:schemeClr val="accent2">
                  <a:lumMod val="50000"/>
                </a:schemeClr>
              </a:solidFill>
            </a:rPr>
            <a:t>Αναλύεται η προσωπικότητα των ηρώων. Ιεραρχούνται τα χαρακτηριστικά και οι ανάγκες του κάθε </a:t>
          </a:r>
          <a:r>
            <a:rPr lang="el-GR" dirty="0" err="1">
              <a:solidFill>
                <a:schemeClr val="accent2">
                  <a:lumMod val="50000"/>
                </a:schemeClr>
              </a:solidFill>
            </a:rPr>
            <a:t>ήρωα</a:t>
          </a:r>
          <a:r>
            <a:rPr lang="el-GR" dirty="0" err="1"/>
            <a:t>ήρωα</a:t>
          </a:r>
          <a:r>
            <a:rPr lang="el-GR" dirty="0"/>
            <a:t>. </a:t>
          </a:r>
          <a:endParaRPr lang="en-US" dirty="0"/>
        </a:p>
      </dgm:t>
    </dgm:pt>
    <dgm:pt modelId="{DD4F4E19-6A4F-4C0D-8324-0ABF3F589716}" type="parTrans" cxnId="{07A5FD1E-90C0-4608-99A9-3D85D0FF9783}">
      <dgm:prSet/>
      <dgm:spPr/>
      <dgm:t>
        <a:bodyPr/>
        <a:lstStyle/>
        <a:p>
          <a:endParaRPr lang="en-US"/>
        </a:p>
      </dgm:t>
    </dgm:pt>
    <dgm:pt modelId="{672FD4AE-1871-475F-B1AF-45906CFB05D8}" type="sibTrans" cxnId="{07A5FD1E-90C0-4608-99A9-3D85D0FF9783}">
      <dgm:prSet/>
      <dgm:spPr/>
      <dgm:t>
        <a:bodyPr/>
        <a:lstStyle/>
        <a:p>
          <a:endParaRPr lang="en-US"/>
        </a:p>
      </dgm:t>
    </dgm:pt>
    <dgm:pt modelId="{46400FF7-1D6F-4A28-AA8B-53E8942217A5}">
      <dgm:prSet/>
      <dgm:spPr>
        <a:solidFill>
          <a:schemeClr val="bg1">
            <a:lumMod val="50000"/>
            <a:lumOff val="50000"/>
          </a:schemeClr>
        </a:solidFill>
      </dgm:spPr>
      <dgm:t>
        <a:bodyPr/>
        <a:lstStyle/>
        <a:p>
          <a:r>
            <a:rPr lang="el-GR" dirty="0">
              <a:solidFill>
                <a:schemeClr val="accent2">
                  <a:lumMod val="50000"/>
                </a:schemeClr>
              </a:solidFill>
            </a:rPr>
            <a:t>Βρίσκουμε το κυρίαρχο χαρακτηριστικό του κάθε ήρωα). </a:t>
          </a:r>
          <a:endParaRPr lang="en-US" dirty="0">
            <a:solidFill>
              <a:schemeClr val="accent2">
                <a:lumMod val="50000"/>
              </a:schemeClr>
            </a:solidFill>
          </a:endParaRPr>
        </a:p>
      </dgm:t>
    </dgm:pt>
    <dgm:pt modelId="{84E704C2-6DD0-4137-BBED-EDE409F3E261}" type="parTrans" cxnId="{DACEA2F0-CB3C-460A-9CCE-5D4CF9B08103}">
      <dgm:prSet/>
      <dgm:spPr/>
      <dgm:t>
        <a:bodyPr/>
        <a:lstStyle/>
        <a:p>
          <a:endParaRPr lang="en-US"/>
        </a:p>
      </dgm:t>
    </dgm:pt>
    <dgm:pt modelId="{0C209FD4-209E-41FF-A7DF-77AA382380F4}" type="sibTrans" cxnId="{DACEA2F0-CB3C-460A-9CCE-5D4CF9B08103}">
      <dgm:prSet/>
      <dgm:spPr/>
      <dgm:t>
        <a:bodyPr/>
        <a:lstStyle/>
        <a:p>
          <a:endParaRPr lang="en-US"/>
        </a:p>
      </dgm:t>
    </dgm:pt>
    <dgm:pt modelId="{E795CD7E-9742-4C1D-AF32-5B90488A46FA}">
      <dgm:prSet/>
      <dgm:spPr>
        <a:solidFill>
          <a:schemeClr val="bg1">
            <a:lumMod val="50000"/>
            <a:lumOff val="50000"/>
          </a:schemeClr>
        </a:solidFill>
      </dgm:spPr>
      <dgm:t>
        <a:bodyPr/>
        <a:lstStyle/>
        <a:p>
          <a:r>
            <a:rPr lang="el-GR" dirty="0">
              <a:solidFill>
                <a:schemeClr val="accent2">
                  <a:lumMod val="50000"/>
                </a:schemeClr>
              </a:solidFill>
            </a:rPr>
            <a:t>Είμαστε συνεπείς στη Κ. Ιδέα της ιστορίας</a:t>
          </a:r>
          <a:endParaRPr lang="en-US" dirty="0">
            <a:solidFill>
              <a:schemeClr val="accent2">
                <a:lumMod val="50000"/>
              </a:schemeClr>
            </a:solidFill>
          </a:endParaRPr>
        </a:p>
      </dgm:t>
    </dgm:pt>
    <dgm:pt modelId="{355383B9-404F-4F9F-9660-67A334C266DB}" type="parTrans" cxnId="{08CA0B8B-B0E6-4E78-B315-1A1DD9BD0607}">
      <dgm:prSet/>
      <dgm:spPr/>
      <dgm:t>
        <a:bodyPr/>
        <a:lstStyle/>
        <a:p>
          <a:endParaRPr lang="en-US"/>
        </a:p>
      </dgm:t>
    </dgm:pt>
    <dgm:pt modelId="{EBFF7638-30EF-4D99-A1BD-B98020BE392B}" type="sibTrans" cxnId="{08CA0B8B-B0E6-4E78-B315-1A1DD9BD0607}">
      <dgm:prSet/>
      <dgm:spPr/>
      <dgm:t>
        <a:bodyPr/>
        <a:lstStyle/>
        <a:p>
          <a:endParaRPr lang="en-US"/>
        </a:p>
      </dgm:t>
    </dgm:pt>
    <dgm:pt modelId="{2BD2FD7A-2115-4146-A3F0-F538F55EB466}" type="pres">
      <dgm:prSet presAssocID="{D070FBA1-432D-4589-8F75-A30A1B6BA019}" presName="linear" presStyleCnt="0">
        <dgm:presLayoutVars>
          <dgm:animLvl val="lvl"/>
          <dgm:resizeHandles val="exact"/>
        </dgm:presLayoutVars>
      </dgm:prSet>
      <dgm:spPr/>
    </dgm:pt>
    <dgm:pt modelId="{2BA27715-293A-D04B-8960-63DE5E299CD7}" type="pres">
      <dgm:prSet presAssocID="{E26F3FEF-AF41-4A93-A4EC-207DFDFF32CE}" presName="parentText" presStyleLbl="node1" presStyleIdx="0" presStyleCnt="3">
        <dgm:presLayoutVars>
          <dgm:chMax val="0"/>
          <dgm:bulletEnabled val="1"/>
        </dgm:presLayoutVars>
      </dgm:prSet>
      <dgm:spPr/>
    </dgm:pt>
    <dgm:pt modelId="{40F126B2-8817-CD43-90CB-CAA758E0A65B}" type="pres">
      <dgm:prSet presAssocID="{672FD4AE-1871-475F-B1AF-45906CFB05D8}" presName="spacer" presStyleCnt="0"/>
      <dgm:spPr/>
    </dgm:pt>
    <dgm:pt modelId="{C8870F25-27A9-4440-B97B-B78B86FA40B7}" type="pres">
      <dgm:prSet presAssocID="{46400FF7-1D6F-4A28-AA8B-53E8942217A5}" presName="parentText" presStyleLbl="node1" presStyleIdx="1" presStyleCnt="3">
        <dgm:presLayoutVars>
          <dgm:chMax val="0"/>
          <dgm:bulletEnabled val="1"/>
        </dgm:presLayoutVars>
      </dgm:prSet>
      <dgm:spPr/>
    </dgm:pt>
    <dgm:pt modelId="{5C89C9C2-AAB2-FE4E-8B6F-7D013DC71747}" type="pres">
      <dgm:prSet presAssocID="{0C209FD4-209E-41FF-A7DF-77AA382380F4}" presName="spacer" presStyleCnt="0"/>
      <dgm:spPr/>
    </dgm:pt>
    <dgm:pt modelId="{9274C5D5-785D-944D-B81A-DC98856B95B2}" type="pres">
      <dgm:prSet presAssocID="{E795CD7E-9742-4C1D-AF32-5B90488A46FA}" presName="parentText" presStyleLbl="node1" presStyleIdx="2" presStyleCnt="3">
        <dgm:presLayoutVars>
          <dgm:chMax val="0"/>
          <dgm:bulletEnabled val="1"/>
        </dgm:presLayoutVars>
      </dgm:prSet>
      <dgm:spPr/>
    </dgm:pt>
  </dgm:ptLst>
  <dgm:cxnLst>
    <dgm:cxn modelId="{07A5FD1E-90C0-4608-99A9-3D85D0FF9783}" srcId="{D070FBA1-432D-4589-8F75-A30A1B6BA019}" destId="{E26F3FEF-AF41-4A93-A4EC-207DFDFF32CE}" srcOrd="0" destOrd="0" parTransId="{DD4F4E19-6A4F-4C0D-8324-0ABF3F589716}" sibTransId="{672FD4AE-1871-475F-B1AF-45906CFB05D8}"/>
    <dgm:cxn modelId="{74FA0436-86AE-2D4C-A61C-E7DBA6EB6E3C}" type="presOf" srcId="{E26F3FEF-AF41-4A93-A4EC-207DFDFF32CE}" destId="{2BA27715-293A-D04B-8960-63DE5E299CD7}" srcOrd="0" destOrd="0" presId="urn:microsoft.com/office/officeart/2005/8/layout/vList2"/>
    <dgm:cxn modelId="{E5219252-5422-BF45-8C35-5C7D1823FC16}" type="presOf" srcId="{D070FBA1-432D-4589-8F75-A30A1B6BA019}" destId="{2BD2FD7A-2115-4146-A3F0-F538F55EB466}" srcOrd="0" destOrd="0" presId="urn:microsoft.com/office/officeart/2005/8/layout/vList2"/>
    <dgm:cxn modelId="{27AC5C83-76C0-2441-9EBF-7850B2D62003}" type="presOf" srcId="{E795CD7E-9742-4C1D-AF32-5B90488A46FA}" destId="{9274C5D5-785D-944D-B81A-DC98856B95B2}" srcOrd="0" destOrd="0" presId="urn:microsoft.com/office/officeart/2005/8/layout/vList2"/>
    <dgm:cxn modelId="{08CA0B8B-B0E6-4E78-B315-1A1DD9BD0607}" srcId="{D070FBA1-432D-4589-8F75-A30A1B6BA019}" destId="{E795CD7E-9742-4C1D-AF32-5B90488A46FA}" srcOrd="2" destOrd="0" parTransId="{355383B9-404F-4F9F-9660-67A334C266DB}" sibTransId="{EBFF7638-30EF-4D99-A1BD-B98020BE392B}"/>
    <dgm:cxn modelId="{8AEE41A2-FF23-424E-8740-71A517C4AF15}" type="presOf" srcId="{46400FF7-1D6F-4A28-AA8B-53E8942217A5}" destId="{C8870F25-27A9-4440-B97B-B78B86FA40B7}" srcOrd="0" destOrd="0" presId="urn:microsoft.com/office/officeart/2005/8/layout/vList2"/>
    <dgm:cxn modelId="{DACEA2F0-CB3C-460A-9CCE-5D4CF9B08103}" srcId="{D070FBA1-432D-4589-8F75-A30A1B6BA019}" destId="{46400FF7-1D6F-4A28-AA8B-53E8942217A5}" srcOrd="1" destOrd="0" parTransId="{84E704C2-6DD0-4137-BBED-EDE409F3E261}" sibTransId="{0C209FD4-209E-41FF-A7DF-77AA382380F4}"/>
    <dgm:cxn modelId="{13923B39-CBF8-DA4D-8F46-F7FC51F11258}" type="presParOf" srcId="{2BD2FD7A-2115-4146-A3F0-F538F55EB466}" destId="{2BA27715-293A-D04B-8960-63DE5E299CD7}" srcOrd="0" destOrd="0" presId="urn:microsoft.com/office/officeart/2005/8/layout/vList2"/>
    <dgm:cxn modelId="{CCCB0DF6-7265-1D43-9855-3C2F96F16F87}" type="presParOf" srcId="{2BD2FD7A-2115-4146-A3F0-F538F55EB466}" destId="{40F126B2-8817-CD43-90CB-CAA758E0A65B}" srcOrd="1" destOrd="0" presId="urn:microsoft.com/office/officeart/2005/8/layout/vList2"/>
    <dgm:cxn modelId="{74C8AE09-7D5C-7C45-82D2-BB687332408B}" type="presParOf" srcId="{2BD2FD7A-2115-4146-A3F0-F538F55EB466}" destId="{C8870F25-27A9-4440-B97B-B78B86FA40B7}" srcOrd="2" destOrd="0" presId="urn:microsoft.com/office/officeart/2005/8/layout/vList2"/>
    <dgm:cxn modelId="{9A83A1F8-7C4E-1446-8486-81A55EE4EBA8}" type="presParOf" srcId="{2BD2FD7A-2115-4146-A3F0-F538F55EB466}" destId="{5C89C9C2-AAB2-FE4E-8B6F-7D013DC71747}" srcOrd="3" destOrd="0" presId="urn:microsoft.com/office/officeart/2005/8/layout/vList2"/>
    <dgm:cxn modelId="{7A0DD496-02A1-3E49-A411-A493F94AD68F}" type="presParOf" srcId="{2BD2FD7A-2115-4146-A3F0-F538F55EB466}" destId="{9274C5D5-785D-944D-B81A-DC98856B95B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40225-93B3-6E43-9D8C-17E130C3B9E8}">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027ED6-A013-6E49-85DD-D7D20DC59D67}">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err="1"/>
            <a:t>πώς</a:t>
          </a:r>
          <a:r>
            <a:rPr lang="el-GR" sz="2400" kern="1200" dirty="0"/>
            <a:t> μια </a:t>
          </a:r>
          <a:r>
            <a:rPr lang="el-GR" sz="2400" kern="1200" dirty="0" err="1"/>
            <a:t>ιδέα</a:t>
          </a:r>
          <a:r>
            <a:rPr lang="el-GR" sz="2400" kern="1200" dirty="0"/>
            <a:t> </a:t>
          </a:r>
          <a:r>
            <a:rPr lang="el-GR" sz="2400" kern="1200" dirty="0" err="1"/>
            <a:t>μπορει</a:t>
          </a:r>
          <a:r>
            <a:rPr lang="el-GR" sz="2400" kern="1200" dirty="0"/>
            <a:t>́ να </a:t>
          </a:r>
          <a:r>
            <a:rPr lang="el-GR" sz="2400" kern="1200" dirty="0" err="1"/>
            <a:t>γίνει</a:t>
          </a:r>
          <a:r>
            <a:rPr lang="el-GR" sz="2400" kern="1200" dirty="0"/>
            <a:t> μια </a:t>
          </a:r>
          <a:r>
            <a:rPr lang="el-GR" sz="2400" kern="1200" dirty="0" err="1"/>
            <a:t>ιστορία</a:t>
          </a:r>
          <a:r>
            <a:rPr lang="el-GR" sz="2400" kern="1200" dirty="0"/>
            <a:t>;</a:t>
          </a:r>
          <a:endParaRPr lang="en-US" sz="2400" kern="1200" dirty="0"/>
        </a:p>
      </dsp:txBody>
      <dsp:txXfrm>
        <a:off x="0" y="675"/>
        <a:ext cx="6900512" cy="1106957"/>
      </dsp:txXfrm>
    </dsp:sp>
    <dsp:sp modelId="{A3C56557-91AF-8E4A-AD1F-87DB9EFA93E7}">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E5FFE8-AF59-FA43-A49D-0C2BA671EEF2}">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err="1"/>
            <a:t>πώς</a:t>
          </a:r>
          <a:r>
            <a:rPr lang="el-GR" sz="2400" kern="1200" dirty="0"/>
            <a:t> μια </a:t>
          </a:r>
          <a:r>
            <a:rPr lang="el-GR" sz="2400" kern="1200" dirty="0" err="1"/>
            <a:t>ιστορία</a:t>
          </a:r>
          <a:r>
            <a:rPr lang="el-GR" sz="2400" kern="1200" dirty="0"/>
            <a:t> </a:t>
          </a:r>
          <a:r>
            <a:rPr lang="el-GR" sz="2400" kern="1200" dirty="0" err="1"/>
            <a:t>μπορει</a:t>
          </a:r>
          <a:r>
            <a:rPr lang="el-GR" sz="2400" kern="1200" dirty="0"/>
            <a:t>́ να </a:t>
          </a:r>
          <a:r>
            <a:rPr lang="el-GR" sz="2400" kern="1200" dirty="0" err="1"/>
            <a:t>γίνει</a:t>
          </a:r>
          <a:r>
            <a:rPr lang="el-GR" sz="2400" kern="1200" dirty="0"/>
            <a:t> </a:t>
          </a:r>
          <a:r>
            <a:rPr lang="el-GR" sz="2400" kern="1200" dirty="0" err="1"/>
            <a:t>ένα</a:t>
          </a:r>
          <a:r>
            <a:rPr lang="el-GR" sz="2400" kern="1200" dirty="0"/>
            <a:t> </a:t>
          </a:r>
          <a:r>
            <a:rPr lang="el-GR" sz="2400" kern="1200" dirty="0" err="1"/>
            <a:t>σενάριο</a:t>
          </a:r>
          <a:endParaRPr lang="en-US" sz="2400" kern="1200" dirty="0"/>
        </a:p>
      </dsp:txBody>
      <dsp:txXfrm>
        <a:off x="0" y="1107633"/>
        <a:ext cx="6900512" cy="1106957"/>
      </dsp:txXfrm>
    </dsp:sp>
    <dsp:sp modelId="{D5636E6A-9656-4543-B299-1EC9F0E86217}">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69BC5B-7307-724B-A118-86401ADA6FE4}">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l-GR" sz="2800" kern="1200" dirty="0" err="1"/>
            <a:t>δηλαδ</a:t>
          </a:r>
          <a:r>
            <a:rPr lang="en-US" sz="2800" kern="1200" dirty="0" err="1"/>
            <a:t>ή</a:t>
          </a:r>
          <a:endParaRPr lang="en-US" sz="2800" kern="1200" dirty="0"/>
        </a:p>
      </dsp:txBody>
      <dsp:txXfrm>
        <a:off x="0" y="2214591"/>
        <a:ext cx="6900512" cy="1106957"/>
      </dsp:txXfrm>
    </dsp:sp>
    <dsp:sp modelId="{D4E2E555-0B56-9349-B7D3-ADFDD5258C83}">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71A270-B6AF-A54C-A59C-3F57D9893608}">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err="1"/>
            <a:t>ένα</a:t>
          </a:r>
          <a:r>
            <a:rPr lang="el-GR" sz="2400" kern="1200" dirty="0"/>
            <a:t> </a:t>
          </a:r>
          <a:r>
            <a:rPr lang="el-GR" sz="2400" kern="1200" dirty="0" err="1"/>
            <a:t>γραπτο</a:t>
          </a:r>
          <a:r>
            <a:rPr lang="el-GR" sz="2400" kern="1200" dirty="0"/>
            <a:t>́  </a:t>
          </a:r>
          <a:r>
            <a:rPr lang="el-GR" sz="2400" kern="1200" dirty="0" err="1"/>
            <a:t>κείμενο</a:t>
          </a:r>
          <a:r>
            <a:rPr lang="el-GR" sz="2400" kern="1200" dirty="0"/>
            <a:t> που </a:t>
          </a:r>
          <a:r>
            <a:rPr lang="el-GR" sz="2400" kern="1200" dirty="0" err="1"/>
            <a:t>μπορει</a:t>
          </a:r>
          <a:r>
            <a:rPr lang="el-GR" sz="2400" kern="1200" dirty="0"/>
            <a:t>́ να </a:t>
          </a:r>
          <a:r>
            <a:rPr lang="el-GR" sz="2400" kern="1200" dirty="0" err="1"/>
            <a:t>χρησιμοποιήσει</a:t>
          </a:r>
          <a:r>
            <a:rPr lang="el-GR" sz="2400" kern="1200" dirty="0"/>
            <a:t> ο </a:t>
          </a:r>
          <a:r>
            <a:rPr lang="el-GR" sz="2400" kern="1200" dirty="0" err="1"/>
            <a:t>σκηνοθέτης</a:t>
          </a:r>
          <a:r>
            <a:rPr lang="el-GR" sz="2400" kern="1200" dirty="0"/>
            <a:t> </a:t>
          </a:r>
          <a:endParaRPr lang="en-US" sz="2400" kern="1200" dirty="0"/>
        </a:p>
      </dsp:txBody>
      <dsp:txXfrm>
        <a:off x="0" y="3321549"/>
        <a:ext cx="6900512" cy="1106957"/>
      </dsp:txXfrm>
    </dsp:sp>
    <dsp:sp modelId="{7C75A428-07DC-1546-B927-DF71174A4094}">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75239A-3502-1143-93B4-7E85F675E0AA}">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l-GR" sz="2400" kern="1200" dirty="0"/>
            <a:t>ως </a:t>
          </a:r>
          <a:r>
            <a:rPr lang="el-GR" sz="2400" kern="1200" dirty="0" err="1"/>
            <a:t>βάση</a:t>
          </a:r>
          <a:r>
            <a:rPr lang="el-GR" sz="2400" kern="1200" dirty="0"/>
            <a:t> για να </a:t>
          </a:r>
          <a:r>
            <a:rPr lang="el-GR" sz="2400" kern="1200" dirty="0" err="1"/>
            <a:t>γυρίσει</a:t>
          </a:r>
          <a:r>
            <a:rPr lang="el-GR" sz="2400" kern="1200" dirty="0"/>
            <a:t> μια </a:t>
          </a:r>
          <a:r>
            <a:rPr lang="el-GR" sz="2400" kern="1200" dirty="0" err="1"/>
            <a:t>ταινία</a:t>
          </a:r>
          <a:r>
            <a:rPr lang="el-GR" sz="2400" kern="1200" dirty="0"/>
            <a:t>. </a:t>
          </a:r>
          <a:endParaRPr lang="en-US" sz="2400" kern="1200" dirty="0"/>
        </a:p>
      </dsp:txBody>
      <dsp:txXfrm>
        <a:off x="0" y="4428507"/>
        <a:ext cx="6900512" cy="1106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72FE9-85A5-5E4A-A06D-F17D85756EB5}">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7EED40-70B0-A642-ADEA-0DE4E6CC29B1}">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l-GR" sz="3200" kern="1200" dirty="0"/>
            <a:t>μια εικόνα</a:t>
          </a:r>
          <a:endParaRPr lang="en-US" sz="3200" kern="1200" dirty="0"/>
        </a:p>
      </dsp:txBody>
      <dsp:txXfrm>
        <a:off x="0" y="0"/>
        <a:ext cx="6900512" cy="1384035"/>
      </dsp:txXfrm>
    </dsp:sp>
    <dsp:sp modelId="{D204D2CE-C7FB-3148-A0D0-7E0861810CA7}">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1399E7-BE60-824A-8080-F8C6CE0220B4}">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l-GR" sz="3200" kern="1200" dirty="0"/>
            <a:t>ένας μύθος</a:t>
          </a:r>
          <a:endParaRPr lang="en-US" sz="3200" kern="1200" dirty="0"/>
        </a:p>
      </dsp:txBody>
      <dsp:txXfrm>
        <a:off x="0" y="1384035"/>
        <a:ext cx="6900512" cy="1384035"/>
      </dsp:txXfrm>
    </dsp:sp>
    <dsp:sp modelId="{C18EF784-7E4B-4A4F-BDBD-5DC595ED967E}">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B88648-8C84-7B4B-AB52-733DAEEFE111}">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l-GR" sz="3200" kern="1200" dirty="0"/>
            <a:t>ένα βιβλίο</a:t>
          </a:r>
          <a:endParaRPr lang="en-US" sz="3200" kern="1200" dirty="0"/>
        </a:p>
      </dsp:txBody>
      <dsp:txXfrm>
        <a:off x="0" y="2768070"/>
        <a:ext cx="6900512" cy="1384035"/>
      </dsp:txXfrm>
    </dsp:sp>
    <dsp:sp modelId="{B9AB687B-0A44-2849-9E0E-C3B0C290993B}">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2A684C-390C-FE40-A685-F0C8A21843E5}">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err="1"/>
            <a:t>έ</a:t>
          </a:r>
          <a:r>
            <a:rPr lang="el-GR" sz="3200" kern="1200" dirty="0"/>
            <a:t>να γεγονός</a:t>
          </a:r>
          <a:endParaRPr lang="en-US" sz="3200" kern="1200" dirty="0"/>
        </a:p>
      </dsp:txBody>
      <dsp:txXfrm>
        <a:off x="0" y="4152105"/>
        <a:ext cx="6900512" cy="1384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6F081-027A-5245-B733-15B19501B54E}">
      <dsp:nvSpPr>
        <dsp:cNvPr id="0" name=""/>
        <dsp:cNvSpPr/>
      </dsp:nvSpPr>
      <dsp:spPr>
        <a:xfrm>
          <a:off x="0" y="2379"/>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53792E-76AE-4440-85CA-2798212BA244}">
      <dsp:nvSpPr>
        <dsp:cNvPr id="0" name=""/>
        <dsp:cNvSpPr/>
      </dsp:nvSpPr>
      <dsp:spPr>
        <a:xfrm>
          <a:off x="0" y="2379"/>
          <a:ext cx="6172199" cy="1622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l-GR" sz="2500" kern="1200"/>
            <a:t>Το είδος: περιπέτεια, αστυνομικό, ρομαντική κομεντί, επιστημονικής φαντασίας, τρόμου, μιούζικαλ, δράμα, καουμπόικο, εποχής κ.λπ. </a:t>
          </a:r>
          <a:endParaRPr lang="en-US" sz="2500" kern="1200"/>
        </a:p>
      </dsp:txBody>
      <dsp:txXfrm>
        <a:off x="0" y="2379"/>
        <a:ext cx="6172199" cy="1622955"/>
      </dsp:txXfrm>
    </dsp:sp>
    <dsp:sp modelId="{563F5C38-54E1-BF4E-A230-A425642D7975}">
      <dsp:nvSpPr>
        <dsp:cNvPr id="0" name=""/>
        <dsp:cNvSpPr/>
      </dsp:nvSpPr>
      <dsp:spPr>
        <a:xfrm>
          <a:off x="0" y="1625334"/>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2CED5F-D013-A64F-9447-F3463CFD94AC}">
      <dsp:nvSpPr>
        <dsp:cNvPr id="0" name=""/>
        <dsp:cNvSpPr/>
      </dsp:nvSpPr>
      <dsp:spPr>
        <a:xfrm>
          <a:off x="0" y="1625334"/>
          <a:ext cx="6172199" cy="1622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l-GR" sz="2500" kern="1200" dirty="0"/>
            <a:t>Η κ. ιδέα: το καλό νικάει το κακό, η αγάπη πάντα νικάει;  </a:t>
          </a:r>
          <a:endParaRPr lang="en-US" sz="2500" kern="1200" dirty="0"/>
        </a:p>
      </dsp:txBody>
      <dsp:txXfrm>
        <a:off x="0" y="1625334"/>
        <a:ext cx="6172199" cy="1622955"/>
      </dsp:txXfrm>
    </dsp:sp>
    <dsp:sp modelId="{F4EEE2CB-84C4-544F-8D6F-3FA077544D22}">
      <dsp:nvSpPr>
        <dsp:cNvPr id="0" name=""/>
        <dsp:cNvSpPr/>
      </dsp:nvSpPr>
      <dsp:spPr>
        <a:xfrm>
          <a:off x="0" y="3248290"/>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143548-565A-A545-A8A0-379B1D5BAD57}">
      <dsp:nvSpPr>
        <dsp:cNvPr id="0" name=""/>
        <dsp:cNvSpPr/>
      </dsp:nvSpPr>
      <dsp:spPr>
        <a:xfrm>
          <a:off x="0" y="3248290"/>
          <a:ext cx="6172199" cy="1622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l-GR" sz="2500" kern="1200"/>
            <a:t>Ο τίτλος: να είναι πρωτότυπος και να προκαλεί τον αναγνώστη </a:t>
          </a:r>
          <a:endParaRPr lang="en-US" sz="2500" kern="1200"/>
        </a:p>
      </dsp:txBody>
      <dsp:txXfrm>
        <a:off x="0" y="3248290"/>
        <a:ext cx="6172199" cy="16229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17360-10F1-5142-9CE7-93C69C2D9A4B}">
      <dsp:nvSpPr>
        <dsp:cNvPr id="0" name=""/>
        <dsp:cNvSpPr/>
      </dsp:nvSpPr>
      <dsp:spPr>
        <a:xfrm>
          <a:off x="3251632" y="1956871"/>
          <a:ext cx="1939369" cy="1939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l-GR" sz="1700" kern="1200"/>
            <a:t>Ο ήρωας είναι το θεμέλιο πάνω στο οποίο χτίζεται το σενάριο</a:t>
          </a:r>
          <a:endParaRPr lang="en-US" sz="1700" kern="1200"/>
        </a:p>
      </dsp:txBody>
      <dsp:txXfrm>
        <a:off x="3251632" y="1956871"/>
        <a:ext cx="1939369" cy="1939369"/>
      </dsp:txXfrm>
    </dsp:sp>
    <dsp:sp modelId="{9574FA37-F1FF-2741-B652-9162F30F7783}">
      <dsp:nvSpPr>
        <dsp:cNvPr id="0" name=""/>
        <dsp:cNvSpPr/>
      </dsp:nvSpPr>
      <dsp:spPr>
        <a:xfrm>
          <a:off x="642958" y="932531"/>
          <a:ext cx="3988050" cy="3988050"/>
        </a:xfrm>
        <a:prstGeom prst="circularArrow">
          <a:avLst>
            <a:gd name="adj1" fmla="val 9483"/>
            <a:gd name="adj2" fmla="val 684952"/>
            <a:gd name="adj3" fmla="val 7850793"/>
            <a:gd name="adj4" fmla="val 2264255"/>
            <a:gd name="adj5" fmla="val 11063"/>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B08868C-6030-6A4D-83B4-B7228DE63C13}">
      <dsp:nvSpPr>
        <dsp:cNvPr id="0" name=""/>
        <dsp:cNvSpPr/>
      </dsp:nvSpPr>
      <dsp:spPr>
        <a:xfrm>
          <a:off x="-79252" y="1956871"/>
          <a:ext cx="2263807" cy="1939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l" defTabSz="755650">
            <a:lnSpc>
              <a:spcPct val="90000"/>
            </a:lnSpc>
            <a:spcBef>
              <a:spcPct val="0"/>
            </a:spcBef>
            <a:spcAft>
              <a:spcPct val="35000"/>
            </a:spcAft>
            <a:buNone/>
          </a:pPr>
          <a:r>
            <a:rPr lang="el-GR" sz="1700" kern="1200" dirty="0"/>
            <a:t>Οι δράσεις των ηρώων :</a:t>
          </a:r>
          <a:endParaRPr lang="en-US" sz="1700" kern="1200" dirty="0"/>
        </a:p>
        <a:p>
          <a:pPr marL="114300" lvl="1" indent="-114300" algn="l" defTabSz="577850">
            <a:lnSpc>
              <a:spcPct val="90000"/>
            </a:lnSpc>
            <a:spcBef>
              <a:spcPct val="0"/>
            </a:spcBef>
            <a:spcAft>
              <a:spcPct val="15000"/>
            </a:spcAft>
            <a:buChar char="•"/>
          </a:pPr>
          <a:r>
            <a:rPr lang="el-GR" sz="1300" kern="1200" dirty="0"/>
            <a:t>εξυπηρετούν την αρχική ιδέα </a:t>
          </a:r>
          <a:endParaRPr lang="en-US" sz="1300" kern="1200" dirty="0"/>
        </a:p>
        <a:p>
          <a:pPr marL="114300" lvl="1" indent="-114300" algn="l" defTabSz="577850">
            <a:lnSpc>
              <a:spcPct val="90000"/>
            </a:lnSpc>
            <a:spcBef>
              <a:spcPct val="0"/>
            </a:spcBef>
            <a:spcAft>
              <a:spcPct val="15000"/>
            </a:spcAft>
            <a:buChar char="•"/>
          </a:pPr>
          <a:r>
            <a:rPr lang="el-GR" sz="1300" kern="1200" dirty="0"/>
            <a:t>συναρθρώνονται με το μύθο,</a:t>
          </a:r>
          <a:endParaRPr lang="en-US" sz="1300" kern="1200" dirty="0"/>
        </a:p>
        <a:p>
          <a:pPr marL="114300" lvl="1" indent="-114300" algn="l" defTabSz="577850">
            <a:lnSpc>
              <a:spcPct val="90000"/>
            </a:lnSpc>
            <a:spcBef>
              <a:spcPct val="0"/>
            </a:spcBef>
            <a:spcAft>
              <a:spcPct val="15000"/>
            </a:spcAft>
            <a:buChar char="•"/>
          </a:pPr>
          <a:r>
            <a:rPr lang="el-GR" sz="1300" kern="1200" dirty="0"/>
            <a:t>ερμηνεύοντάς τον, ακυρώνοντάς τον</a:t>
          </a:r>
          <a:endParaRPr lang="en-US" sz="1300" kern="1200" dirty="0"/>
        </a:p>
        <a:p>
          <a:pPr marL="114300" lvl="1" indent="-114300" algn="l" defTabSz="577850">
            <a:lnSpc>
              <a:spcPct val="90000"/>
            </a:lnSpc>
            <a:spcBef>
              <a:spcPct val="0"/>
            </a:spcBef>
            <a:spcAft>
              <a:spcPct val="15000"/>
            </a:spcAft>
            <a:buChar char="•"/>
          </a:pPr>
          <a:r>
            <a:rPr lang="el-GR" sz="1300" kern="1200" dirty="0"/>
            <a:t> ή εκτρέποντάς </a:t>
          </a:r>
          <a:endParaRPr lang="en-US" sz="1300" kern="1200" dirty="0"/>
        </a:p>
      </dsp:txBody>
      <dsp:txXfrm>
        <a:off x="-79252" y="1956871"/>
        <a:ext cx="2263807" cy="1939369"/>
      </dsp:txXfrm>
    </dsp:sp>
    <dsp:sp modelId="{C87109AC-158D-8B42-86EA-2AE40667DAAB}">
      <dsp:nvSpPr>
        <dsp:cNvPr id="0" name=""/>
        <dsp:cNvSpPr/>
      </dsp:nvSpPr>
      <dsp:spPr>
        <a:xfrm>
          <a:off x="642958" y="932531"/>
          <a:ext cx="3988050" cy="3988050"/>
        </a:xfrm>
        <a:prstGeom prst="circularArrow">
          <a:avLst>
            <a:gd name="adj1" fmla="val 9483"/>
            <a:gd name="adj2" fmla="val 684952"/>
            <a:gd name="adj3" fmla="val 18650793"/>
            <a:gd name="adj4" fmla="val 13064255"/>
            <a:gd name="adj5" fmla="val 11063"/>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27715-293A-D04B-8960-63DE5E299CD7}">
      <dsp:nvSpPr>
        <dsp:cNvPr id="0" name=""/>
        <dsp:cNvSpPr/>
      </dsp:nvSpPr>
      <dsp:spPr>
        <a:xfrm>
          <a:off x="0" y="622677"/>
          <a:ext cx="5111749" cy="1209780"/>
        </a:xfrm>
        <a:prstGeom prst="roundRect">
          <a:avLst/>
        </a:prstGeom>
        <a:solidFill>
          <a:schemeClr val="bg1">
            <a:lumMod val="50000"/>
            <a:lumOff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dirty="0">
              <a:solidFill>
                <a:schemeClr val="accent2">
                  <a:lumMod val="50000"/>
                </a:schemeClr>
              </a:solidFill>
            </a:rPr>
            <a:t>Αναλύεται η προσωπικότητα των ηρώων. Ιεραρχούνται τα χαρακτηριστικά και οι ανάγκες του κάθε </a:t>
          </a:r>
          <a:r>
            <a:rPr lang="el-GR" sz="2200" kern="1200" dirty="0" err="1">
              <a:solidFill>
                <a:schemeClr val="accent2">
                  <a:lumMod val="50000"/>
                </a:schemeClr>
              </a:solidFill>
            </a:rPr>
            <a:t>ήρωα</a:t>
          </a:r>
          <a:r>
            <a:rPr lang="el-GR" sz="2200" kern="1200" dirty="0" err="1"/>
            <a:t>ήρωα</a:t>
          </a:r>
          <a:r>
            <a:rPr lang="el-GR" sz="2200" kern="1200" dirty="0"/>
            <a:t>. </a:t>
          </a:r>
          <a:endParaRPr lang="en-US" sz="2200" kern="1200" dirty="0"/>
        </a:p>
      </dsp:txBody>
      <dsp:txXfrm>
        <a:off x="59057" y="681734"/>
        <a:ext cx="4993635" cy="1091666"/>
      </dsp:txXfrm>
    </dsp:sp>
    <dsp:sp modelId="{C8870F25-27A9-4440-B97B-B78B86FA40B7}">
      <dsp:nvSpPr>
        <dsp:cNvPr id="0" name=""/>
        <dsp:cNvSpPr/>
      </dsp:nvSpPr>
      <dsp:spPr>
        <a:xfrm>
          <a:off x="0" y="1895817"/>
          <a:ext cx="5111749" cy="1209780"/>
        </a:xfrm>
        <a:prstGeom prst="roundRect">
          <a:avLst/>
        </a:prstGeom>
        <a:solidFill>
          <a:schemeClr val="bg1">
            <a:lumMod val="50000"/>
            <a:lumOff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dirty="0">
              <a:solidFill>
                <a:schemeClr val="accent2">
                  <a:lumMod val="50000"/>
                </a:schemeClr>
              </a:solidFill>
            </a:rPr>
            <a:t>Βρίσκουμε το κυρίαρχο χαρακτηριστικό του κάθε ήρωα). </a:t>
          </a:r>
          <a:endParaRPr lang="en-US" sz="2200" kern="1200" dirty="0">
            <a:solidFill>
              <a:schemeClr val="accent2">
                <a:lumMod val="50000"/>
              </a:schemeClr>
            </a:solidFill>
          </a:endParaRPr>
        </a:p>
      </dsp:txBody>
      <dsp:txXfrm>
        <a:off x="59057" y="1954874"/>
        <a:ext cx="4993635" cy="1091666"/>
      </dsp:txXfrm>
    </dsp:sp>
    <dsp:sp modelId="{9274C5D5-785D-944D-B81A-DC98856B95B2}">
      <dsp:nvSpPr>
        <dsp:cNvPr id="0" name=""/>
        <dsp:cNvSpPr/>
      </dsp:nvSpPr>
      <dsp:spPr>
        <a:xfrm>
          <a:off x="0" y="3168958"/>
          <a:ext cx="5111749" cy="1209780"/>
        </a:xfrm>
        <a:prstGeom prst="roundRect">
          <a:avLst/>
        </a:prstGeom>
        <a:solidFill>
          <a:schemeClr val="bg1">
            <a:lumMod val="50000"/>
            <a:lumOff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dirty="0">
              <a:solidFill>
                <a:schemeClr val="accent2">
                  <a:lumMod val="50000"/>
                </a:schemeClr>
              </a:solidFill>
            </a:rPr>
            <a:t>Είμαστε συνεπείς στη Κ. Ιδέα της ιστορίας</a:t>
          </a:r>
          <a:endParaRPr lang="en-US" sz="2200" kern="1200" dirty="0">
            <a:solidFill>
              <a:schemeClr val="accent2">
                <a:lumMod val="50000"/>
              </a:schemeClr>
            </a:solidFill>
          </a:endParaRPr>
        </a:p>
      </dsp:txBody>
      <dsp:txXfrm>
        <a:off x="59057" y="3228015"/>
        <a:ext cx="4993635" cy="109166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87311-F426-8943-8EB3-0392E87DFB89}" type="datetimeFigureOut">
              <a:rPr lang="en-GR" smtClean="0"/>
              <a:t>14/4/22</a:t>
            </a:fld>
            <a:endParaRPr lang="en-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5391D-288B-0640-B9FC-0AC9B5DFF2AF}" type="slidenum">
              <a:rPr lang="en-GR" smtClean="0"/>
              <a:t>‹#›</a:t>
            </a:fld>
            <a:endParaRPr lang="en-GR"/>
          </a:p>
        </p:txBody>
      </p:sp>
    </p:spTree>
    <p:extLst>
      <p:ext uri="{BB962C8B-B14F-4D97-AF65-F5344CB8AC3E}">
        <p14:creationId xmlns:p14="http://schemas.microsoft.com/office/powerpoint/2010/main" val="3314367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France"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en.wikipedia.org/wiki/Dictionnaire_de_la_langue_fran%C3%A7aise" TargetMode="External"/><Relationship Id="rId4" Type="http://schemas.openxmlformats.org/officeDocument/2006/relationships/hyperlink" Target="http://en.wikipedia.org/wiki/Lexicographer"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Η αρχική και κλασική σημασία του όρου δραματουργία σύμφωνα με το </a:t>
            </a:r>
            <a:r>
              <a:rPr lang="en-US" sz="1200" kern="1200" dirty="0" err="1">
                <a:solidFill>
                  <a:schemeClr val="tx1"/>
                </a:solidFill>
                <a:effectLst/>
                <a:latin typeface="+mn-lt"/>
                <a:ea typeface="+mn-ea"/>
                <a:cs typeface="+mn-cs"/>
              </a:rPr>
              <a:t>Littr</a:t>
            </a:r>
            <a:r>
              <a:rPr lang="el-GR" sz="1200" kern="1200" dirty="0">
                <a:solidFill>
                  <a:schemeClr val="tx1"/>
                </a:solidFill>
                <a:effectLst/>
                <a:latin typeface="+mn-lt"/>
                <a:ea typeface="+mn-ea"/>
                <a:cs typeface="+mn-cs"/>
              </a:rPr>
              <a:t>é είναι «</a:t>
            </a:r>
            <a:r>
              <a:rPr lang="el-GR" sz="1200" i="1" kern="1200" dirty="0">
                <a:solidFill>
                  <a:schemeClr val="tx1"/>
                </a:solidFill>
                <a:effectLst/>
                <a:latin typeface="+mn-lt"/>
                <a:ea typeface="+mn-ea"/>
                <a:cs typeface="+mn-cs"/>
              </a:rPr>
              <a:t>η τέχνη της σύνθεσης θεατρικών έργων</a:t>
            </a:r>
            <a:r>
              <a:rPr lang="el-GR" sz="1200" kern="120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l-GR" sz="1200" kern="1200" dirty="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l-GR" sz="1200" kern="1200" dirty="0" err="1">
                <a:solidFill>
                  <a:schemeClr val="tx1"/>
                </a:solidFill>
                <a:effectLst/>
                <a:latin typeface="+mn-lt"/>
                <a:ea typeface="+mn-ea"/>
                <a:cs typeface="+mn-cs"/>
              </a:rPr>
              <a:t>Émile</a:t>
            </a:r>
            <a:r>
              <a:rPr lang="el-GR" sz="1200" kern="1200" dirty="0">
                <a:solidFill>
                  <a:schemeClr val="tx1"/>
                </a:solidFill>
                <a:effectLst/>
                <a:latin typeface="+mn-lt"/>
                <a:ea typeface="+mn-ea"/>
                <a:cs typeface="+mn-cs"/>
              </a:rPr>
              <a:t> Maximilien Paul </a:t>
            </a:r>
            <a:r>
              <a:rPr lang="el-GR" sz="1200" kern="1200" dirty="0" err="1">
                <a:solidFill>
                  <a:schemeClr val="tx1"/>
                </a:solidFill>
                <a:effectLst/>
                <a:latin typeface="+mn-lt"/>
                <a:ea typeface="+mn-ea"/>
                <a:cs typeface="+mn-cs"/>
              </a:rPr>
              <a:t>Littré</a:t>
            </a:r>
            <a:r>
              <a:rPr lang="el-GR" sz="1200" kern="1200" dirty="0">
                <a:solidFill>
                  <a:schemeClr val="tx1"/>
                </a:solidFill>
                <a:effectLst/>
                <a:latin typeface="+mn-lt"/>
                <a:ea typeface="+mn-ea"/>
                <a:cs typeface="+mn-cs"/>
              </a:rPr>
              <a:t> (1801 –1881)  είναι Γάλλος λεξικογράφος </a:t>
            </a:r>
            <a:r>
              <a:rPr lang="el-GR" sz="1200" u="sng" kern="1200" dirty="0">
                <a:solidFill>
                  <a:schemeClr val="tx1"/>
                </a:solidFill>
                <a:effectLst/>
                <a:latin typeface="+mn-lt"/>
                <a:ea typeface="+mn-ea"/>
                <a:cs typeface="+mn-cs"/>
                <a:hlinkClick r:id="rId3" tooltip="France"/>
              </a:rPr>
              <a:t>French</a:t>
            </a:r>
            <a:r>
              <a:rPr lang="el-GR" sz="1200" kern="1200" dirty="0">
                <a:solidFill>
                  <a:schemeClr val="tx1"/>
                </a:solidFill>
                <a:effectLst/>
                <a:latin typeface="+mn-lt"/>
                <a:ea typeface="+mn-ea"/>
                <a:cs typeface="+mn-cs"/>
              </a:rPr>
              <a:t> </a:t>
            </a:r>
            <a:r>
              <a:rPr lang="el-GR" sz="1200" u="sng" kern="1200" dirty="0">
                <a:solidFill>
                  <a:schemeClr val="tx1"/>
                </a:solidFill>
                <a:effectLst/>
                <a:latin typeface="+mn-lt"/>
                <a:ea typeface="+mn-ea"/>
                <a:cs typeface="+mn-cs"/>
                <a:hlinkClick r:id="rId4" tooltip="Lexicographer"/>
              </a:rPr>
              <a:t>lexicographer</a:t>
            </a:r>
            <a:r>
              <a:rPr lang="el-GR" sz="1200" kern="1200" dirty="0">
                <a:solidFill>
                  <a:schemeClr val="tx1"/>
                </a:solidFill>
                <a:effectLst/>
                <a:latin typeface="+mn-lt"/>
                <a:ea typeface="+mn-ea"/>
                <a:cs typeface="+mn-cs"/>
              </a:rPr>
              <a:t> και φιλόσοφος  γνωστός από το  </a:t>
            </a:r>
            <a:r>
              <a:rPr lang="el-GR" sz="1200" i="1" u="sng" kern="1200" dirty="0">
                <a:solidFill>
                  <a:schemeClr val="tx1"/>
                </a:solidFill>
                <a:effectLst/>
                <a:latin typeface="+mn-lt"/>
                <a:ea typeface="+mn-ea"/>
                <a:cs typeface="+mn-cs"/>
                <a:hlinkClick r:id="rId5" tooltip="Dictionnaire de la langue française"/>
              </a:rPr>
              <a:t>Dictionnaire de la langue </a:t>
            </a:r>
            <a:r>
              <a:rPr lang="el-GR" sz="1200" i="1" u="sng" kern="1200" dirty="0" err="1">
                <a:solidFill>
                  <a:schemeClr val="tx1"/>
                </a:solidFill>
                <a:effectLst/>
                <a:latin typeface="+mn-lt"/>
                <a:ea typeface="+mn-ea"/>
                <a:cs typeface="+mn-cs"/>
                <a:hlinkClick r:id="rId5" tooltip="Dictionnaire de la langue française"/>
              </a:rPr>
              <a:t>française</a:t>
            </a:r>
            <a:r>
              <a:rPr lang="el-GR" sz="1200" kern="1200" dirty="0" err="1">
                <a:solidFill>
                  <a:schemeClr val="tx1"/>
                </a:solidFill>
                <a:effectLst/>
                <a:latin typeface="+mn-lt"/>
                <a:ea typeface="+mn-ea"/>
                <a:cs typeface="+mn-cs"/>
              </a:rPr>
              <a:t>,</a:t>
            </a:r>
            <a:r>
              <a:rPr lang="el-GR" sz="1200" kern="1200" dirty="0">
                <a:solidFill>
                  <a:schemeClr val="tx1"/>
                </a:solidFill>
                <a:effectLst/>
                <a:latin typeface="+mn-lt"/>
                <a:ea typeface="+mn-ea"/>
                <a:cs typeface="+mn-cs"/>
              </a:rPr>
              <a:t> γνωστό ως  "The </a:t>
            </a:r>
            <a:r>
              <a:rPr lang="el-GR" sz="1200" kern="1200" dirty="0" err="1">
                <a:solidFill>
                  <a:schemeClr val="tx1"/>
                </a:solidFill>
                <a:effectLst/>
                <a:latin typeface="+mn-lt"/>
                <a:ea typeface="+mn-ea"/>
                <a:cs typeface="+mn-cs"/>
              </a:rPr>
              <a:t>Littré</a:t>
            </a:r>
            <a:r>
              <a:rPr lang="el-GR" sz="1200" kern="1200" dirty="0">
                <a:solidFill>
                  <a:schemeClr val="tx1"/>
                </a:solidFill>
                <a:effectLst/>
                <a:latin typeface="+mn-lt"/>
                <a:ea typeface="+mn-ea"/>
                <a:cs typeface="+mn-cs"/>
              </a:rPr>
              <a:t>".</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Στην κλασική δραματουργία εξετάζεται αποκλειστικά η εργασία του συγγραφέα και η αφηγηματική δομή του έργου. </a:t>
            </a:r>
          </a:p>
          <a:p>
            <a:endParaRPr lang="el-GR"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Από τον Μπρεχτ και μετά, μοιάζει να διευρύνεται η σημασία του όρου, ο οποίος δηλώνει πια την ιδεολογική και τυπική ταυτόχρονα δομή του έργου, </a:t>
            </a:r>
          </a:p>
          <a:p>
            <a:r>
              <a:rPr lang="el-GR" sz="1200" kern="1200" dirty="0">
                <a:solidFill>
                  <a:schemeClr val="tx1"/>
                </a:solidFill>
                <a:effectLst/>
                <a:latin typeface="+mn-lt"/>
                <a:ea typeface="+mn-ea"/>
                <a:cs typeface="+mn-cs"/>
              </a:rPr>
              <a:t>τον ιδιαίτερο δεσμό μορφής και περιεχομένου, τη συγκεντρωτική πρακτική του σκηνοθετημένου κειμένου που είναι προορισμένο να δημιουργήσει μια συγκεκριμένη εντύπωση στον θεατή.</a:t>
            </a:r>
          </a:p>
          <a:p>
            <a:r>
              <a:rPr lang="el-GR" sz="1200" kern="1200" dirty="0">
                <a:solidFill>
                  <a:schemeClr val="tx1"/>
                </a:solidFill>
                <a:effectLst/>
                <a:latin typeface="+mn-lt"/>
                <a:ea typeface="+mn-ea"/>
                <a:cs typeface="+mn-cs"/>
              </a:rPr>
              <a:t> Η δραματουργία σε αυτή την εκδοχή αφορά ταυτόχρονα στο κείμενο αλλά και στα σκηνικά μέσα της σκηνοθεσίας.</a:t>
            </a:r>
            <a:r>
              <a:rPr lang="en-US" dirty="0">
                <a:effectLst/>
              </a:rPr>
              <a:t> </a:t>
            </a:r>
            <a:endParaRPr lang="en-US" dirty="0"/>
          </a:p>
        </p:txBody>
      </p:sp>
      <p:sp>
        <p:nvSpPr>
          <p:cNvPr id="4" name="Slide Number Placeholder 3"/>
          <p:cNvSpPr>
            <a:spLocks noGrp="1"/>
          </p:cNvSpPr>
          <p:nvPr>
            <p:ph type="sldNum" sz="quarter" idx="10"/>
          </p:nvPr>
        </p:nvSpPr>
        <p:spPr/>
        <p:txBody>
          <a:bodyPr/>
          <a:lstStyle/>
          <a:p>
            <a:fld id="{B2F2A7BF-8C74-384E-AB55-5575A0220D07}" type="slidenum">
              <a:rPr lang="en-US" smtClean="0"/>
              <a:t>2</a:t>
            </a:fld>
            <a:endParaRPr lang="en-US"/>
          </a:p>
        </p:txBody>
      </p:sp>
    </p:spTree>
    <p:extLst>
      <p:ext uri="{BB962C8B-B14F-4D97-AF65-F5344CB8AC3E}">
        <p14:creationId xmlns:p14="http://schemas.microsoft.com/office/powerpoint/2010/main" val="2787231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Πρώτη κίνηση είναι το διάγραμμα ροής του σεναρίου με εικόνες (</a:t>
            </a:r>
            <a:r>
              <a:rPr lang="en-US" sz="1200" kern="1200" dirty="0">
                <a:solidFill>
                  <a:schemeClr val="tx1"/>
                </a:solidFill>
                <a:effectLst/>
                <a:latin typeface="+mn-lt"/>
                <a:ea typeface="+mn-ea"/>
                <a:cs typeface="+mn-cs"/>
              </a:rPr>
              <a:t>storyboard</a:t>
            </a:r>
            <a:r>
              <a:rPr lang="el-GR"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Ελέγχουμε έτσι ότι είναι ξεκάθαρο το θέμα της ιστορίας και η κεντρική ιδέα που διατρέχει το έργο. </a:t>
            </a:r>
          </a:p>
          <a:p>
            <a:r>
              <a:rPr lang="el-GR" sz="1200" kern="1200" dirty="0">
                <a:solidFill>
                  <a:schemeClr val="tx1"/>
                </a:solidFill>
                <a:effectLst/>
                <a:latin typeface="+mn-lt"/>
                <a:ea typeface="+mn-ea"/>
                <a:cs typeface="+mn-cs"/>
              </a:rPr>
              <a:t>Το διάγραμμα ροής του σεναρίου επιτρέπει να εντοπίσουμε από την αρχή τις ανάγκες και να επιλέξουμε την κατάλληλη τεχνική, να υποθέσουμε τις σκηνικές ανάγκες, τις αλλαγές των επεισοδίων ακόμα και τις λεπτομέρειες.</a:t>
            </a:r>
            <a:endParaRPr lang="en-US"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2F2A7BF-8C74-384E-AB55-5575A0220D07}" type="slidenum">
              <a:rPr lang="en-US" smtClean="0"/>
              <a:t>15</a:t>
            </a:fld>
            <a:endParaRPr lang="en-US"/>
          </a:p>
        </p:txBody>
      </p:sp>
    </p:spTree>
    <p:extLst>
      <p:ext uri="{BB962C8B-B14F-4D97-AF65-F5344CB8AC3E}">
        <p14:creationId xmlns:p14="http://schemas.microsoft.com/office/powerpoint/2010/main" val="4194945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FA75391D-288B-0640-B9FC-0AC9B5DFF2AF}" type="slidenum">
              <a:rPr lang="en-GR" smtClean="0"/>
              <a:t>19</a:t>
            </a:fld>
            <a:endParaRPr lang="en-GR"/>
          </a:p>
        </p:txBody>
      </p:sp>
    </p:spTree>
    <p:extLst>
      <p:ext uri="{BB962C8B-B14F-4D97-AF65-F5344CB8AC3E}">
        <p14:creationId xmlns:p14="http://schemas.microsoft.com/office/powerpoint/2010/main" val="3452308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 </a:t>
            </a:r>
            <a:endParaRPr lang="el-GR"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Σενάριο, σύμφωνα με το Λεξικό του Θεάτρου (</a:t>
            </a:r>
            <a:r>
              <a:rPr lang="en-US" sz="1200" kern="1200" dirty="0">
                <a:solidFill>
                  <a:schemeClr val="tx1"/>
                </a:solidFill>
                <a:effectLst/>
                <a:latin typeface="+mn-lt"/>
                <a:ea typeface="+mn-ea"/>
                <a:cs typeface="+mn-cs"/>
              </a:rPr>
              <a:t>Pavis</a:t>
            </a:r>
            <a:r>
              <a:rPr lang="el-GR" sz="1200" kern="1200" dirty="0">
                <a:solidFill>
                  <a:schemeClr val="tx1"/>
                </a:solidFill>
                <a:effectLst/>
                <a:latin typeface="+mn-lt"/>
                <a:ea typeface="+mn-ea"/>
                <a:cs typeface="+mn-cs"/>
              </a:rPr>
              <a:t>, 2006:427), είναι ο ιταλικός όρος που σημαίνει «σκηνικά συμφραζόμενα» και υποδηλώνει τον καμβά ενός έργου της Κομέντια ντελ Άρτε.</a:t>
            </a:r>
            <a:r>
              <a:rPr lang="en-US" dirty="0">
                <a:effectLst/>
              </a:rPr>
              <a:t> </a:t>
            </a:r>
            <a:endParaRPr lang="el-GR" dirty="0">
              <a:effectLst/>
            </a:endParaRPr>
          </a:p>
          <a:p>
            <a:endParaRPr lang="el-GR" dirty="0">
              <a:effectLst/>
            </a:endParaRPr>
          </a:p>
        </p:txBody>
      </p:sp>
      <p:sp>
        <p:nvSpPr>
          <p:cNvPr id="4" name="Slide Number Placeholder 3"/>
          <p:cNvSpPr>
            <a:spLocks noGrp="1"/>
          </p:cNvSpPr>
          <p:nvPr>
            <p:ph type="sldNum" sz="quarter" idx="10"/>
          </p:nvPr>
        </p:nvSpPr>
        <p:spPr/>
        <p:txBody>
          <a:bodyPr/>
          <a:lstStyle/>
          <a:p>
            <a:fld id="{B2F2A7BF-8C74-384E-AB55-5575A0220D07}" type="slidenum">
              <a:rPr lang="en-US" smtClean="0"/>
              <a:t>3</a:t>
            </a:fld>
            <a:endParaRPr lang="en-US"/>
          </a:p>
        </p:txBody>
      </p:sp>
    </p:spTree>
    <p:extLst>
      <p:ext uri="{BB962C8B-B14F-4D97-AF65-F5344CB8AC3E}">
        <p14:creationId xmlns:p14="http://schemas.microsoft.com/office/powerpoint/2010/main" val="2545177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FA75391D-288B-0640-B9FC-0AC9B5DFF2AF}" type="slidenum">
              <a:rPr lang="en-GR" smtClean="0"/>
              <a:t>4</a:t>
            </a:fld>
            <a:endParaRPr lang="en-GR"/>
          </a:p>
        </p:txBody>
      </p:sp>
    </p:spTree>
    <p:extLst>
      <p:ext uri="{BB962C8B-B14F-4D97-AF65-F5344CB8AC3E}">
        <p14:creationId xmlns:p14="http://schemas.microsoft.com/office/powerpoint/2010/main" val="735361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l-GR" sz="1200" kern="1200" dirty="0" err="1">
                <a:solidFill>
                  <a:schemeClr val="tx1"/>
                </a:solidFill>
                <a:effectLst/>
                <a:latin typeface="+mn-lt"/>
                <a:ea typeface="+mn-ea"/>
                <a:cs typeface="+mn-cs"/>
              </a:rPr>
              <a:t>Κάθε</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καλλιτεχνικη</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δημιουργία</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ξεκινάει</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απο</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μία</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ιδέα</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Μπορει</a:t>
            </a:r>
            <a:r>
              <a:rPr lang="el-GR" sz="1200" kern="1200" dirty="0">
                <a:solidFill>
                  <a:schemeClr val="tx1"/>
                </a:solidFill>
                <a:effectLst/>
                <a:latin typeface="+mn-lt"/>
                <a:ea typeface="+mn-ea"/>
                <a:cs typeface="+mn-cs"/>
              </a:rPr>
              <a:t>́ να </a:t>
            </a:r>
            <a:r>
              <a:rPr lang="el-GR" sz="1200" kern="1200" dirty="0" err="1">
                <a:solidFill>
                  <a:schemeClr val="tx1"/>
                </a:solidFill>
                <a:effectLst/>
                <a:latin typeface="+mn-lt"/>
                <a:ea typeface="+mn-ea"/>
                <a:cs typeface="+mn-cs"/>
              </a:rPr>
              <a:t>είναι</a:t>
            </a:r>
            <a:r>
              <a:rPr lang="el-GR" sz="1200" kern="1200" dirty="0">
                <a:solidFill>
                  <a:schemeClr val="tx1"/>
                </a:solidFill>
                <a:effectLst/>
                <a:latin typeface="+mn-lt"/>
                <a:ea typeface="+mn-ea"/>
                <a:cs typeface="+mn-cs"/>
              </a:rPr>
              <a:t> μια </a:t>
            </a:r>
            <a:r>
              <a:rPr lang="el-GR" sz="1200" kern="1200" dirty="0" err="1">
                <a:solidFill>
                  <a:schemeClr val="tx1"/>
                </a:solidFill>
                <a:effectLst/>
                <a:latin typeface="+mn-lt"/>
                <a:ea typeface="+mn-ea"/>
                <a:cs typeface="+mn-cs"/>
              </a:rPr>
              <a:t>γενικη</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ιδέα</a:t>
            </a:r>
            <a:r>
              <a:rPr lang="el-GR" sz="1200" kern="1200" dirty="0">
                <a:solidFill>
                  <a:schemeClr val="tx1"/>
                </a:solidFill>
                <a:effectLst/>
                <a:latin typeface="+mn-lt"/>
                <a:ea typeface="+mn-ea"/>
                <a:cs typeface="+mn-cs"/>
              </a:rPr>
              <a:t> ή μια </a:t>
            </a:r>
            <a:r>
              <a:rPr lang="el-GR" sz="1200" kern="1200" dirty="0" err="1">
                <a:solidFill>
                  <a:schemeClr val="tx1"/>
                </a:solidFill>
                <a:effectLst/>
                <a:latin typeface="+mn-lt"/>
                <a:ea typeface="+mn-ea"/>
                <a:cs typeface="+mn-cs"/>
              </a:rPr>
              <a:t>απροσδιόριστη</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ιδέα</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πάντως</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είναι</a:t>
            </a:r>
            <a:r>
              <a:rPr lang="el-GR" sz="1200" kern="1200" dirty="0">
                <a:solidFill>
                  <a:schemeClr val="tx1"/>
                </a:solidFill>
                <a:effectLst/>
                <a:latin typeface="+mn-lt"/>
                <a:ea typeface="+mn-ea"/>
                <a:cs typeface="+mn-cs"/>
              </a:rPr>
              <a:t> μια </a:t>
            </a:r>
            <a:r>
              <a:rPr lang="el-GR" sz="1200" kern="1200" dirty="0" err="1">
                <a:solidFill>
                  <a:schemeClr val="tx1"/>
                </a:solidFill>
                <a:effectLst/>
                <a:latin typeface="+mn-lt"/>
                <a:ea typeface="+mn-ea"/>
                <a:cs typeface="+mn-cs"/>
              </a:rPr>
              <a:t>ιδέα</a:t>
            </a:r>
            <a:r>
              <a:rPr lang="el-GR" sz="1200" kern="1200" dirty="0">
                <a:solidFill>
                  <a:schemeClr val="tx1"/>
                </a:solidFill>
                <a:effectLst/>
                <a:latin typeface="+mn-lt"/>
                <a:ea typeface="+mn-ea"/>
                <a:cs typeface="+mn-cs"/>
              </a:rPr>
              <a:t>. Τι </a:t>
            </a:r>
            <a:r>
              <a:rPr lang="el-GR" sz="1200" kern="1200" dirty="0" err="1">
                <a:solidFill>
                  <a:schemeClr val="tx1"/>
                </a:solidFill>
                <a:effectLst/>
                <a:latin typeface="+mn-lt"/>
                <a:ea typeface="+mn-ea"/>
                <a:cs typeface="+mn-cs"/>
              </a:rPr>
              <a:t>μπορει</a:t>
            </a:r>
            <a:r>
              <a:rPr lang="el-GR" sz="1200" kern="1200" dirty="0">
                <a:solidFill>
                  <a:schemeClr val="tx1"/>
                </a:solidFill>
                <a:effectLst/>
                <a:latin typeface="+mn-lt"/>
                <a:ea typeface="+mn-ea"/>
                <a:cs typeface="+mn-cs"/>
              </a:rPr>
              <a:t>́ να </a:t>
            </a:r>
            <a:r>
              <a:rPr lang="el-GR" sz="1200" kern="1200" dirty="0" err="1">
                <a:solidFill>
                  <a:schemeClr val="tx1"/>
                </a:solidFill>
                <a:effectLst/>
                <a:latin typeface="+mn-lt"/>
                <a:ea typeface="+mn-ea"/>
                <a:cs typeface="+mn-cs"/>
              </a:rPr>
              <a:t>είναι</a:t>
            </a:r>
            <a:r>
              <a:rPr lang="el-GR" sz="1200" kern="1200" dirty="0">
                <a:solidFill>
                  <a:schemeClr val="tx1"/>
                </a:solidFill>
                <a:effectLst/>
                <a:latin typeface="+mn-lt"/>
                <a:ea typeface="+mn-ea"/>
                <a:cs typeface="+mn-cs"/>
              </a:rPr>
              <a:t> μια </a:t>
            </a:r>
            <a:r>
              <a:rPr lang="el-GR" sz="1200" kern="1200" dirty="0" err="1">
                <a:solidFill>
                  <a:schemeClr val="tx1"/>
                </a:solidFill>
                <a:effectLst/>
                <a:latin typeface="+mn-lt"/>
                <a:ea typeface="+mn-ea"/>
                <a:cs typeface="+mn-cs"/>
              </a:rPr>
              <a:t>ιδέα</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Μπορει</a:t>
            </a:r>
            <a:r>
              <a:rPr lang="el-GR" sz="1200" kern="1200" dirty="0">
                <a:solidFill>
                  <a:schemeClr val="tx1"/>
                </a:solidFill>
                <a:effectLst/>
                <a:latin typeface="+mn-lt"/>
                <a:ea typeface="+mn-ea"/>
                <a:cs typeface="+mn-cs"/>
              </a:rPr>
              <a:t>́ να </a:t>
            </a:r>
            <a:r>
              <a:rPr lang="el-GR" sz="1200" kern="1200" dirty="0" err="1">
                <a:solidFill>
                  <a:schemeClr val="tx1"/>
                </a:solidFill>
                <a:effectLst/>
                <a:latin typeface="+mn-lt"/>
                <a:ea typeface="+mn-ea"/>
                <a:cs typeface="+mn-cs"/>
              </a:rPr>
              <a:t>είναι</a:t>
            </a:r>
            <a:r>
              <a:rPr lang="el-GR" sz="1200" kern="1200" dirty="0">
                <a:solidFill>
                  <a:schemeClr val="tx1"/>
                </a:solidFill>
                <a:effectLst/>
                <a:latin typeface="+mn-lt"/>
                <a:ea typeface="+mn-ea"/>
                <a:cs typeface="+mn-cs"/>
              </a:rPr>
              <a:t> μια </a:t>
            </a:r>
            <a:r>
              <a:rPr lang="el-GR" sz="1200" kern="1200" dirty="0" err="1">
                <a:solidFill>
                  <a:schemeClr val="tx1"/>
                </a:solidFill>
                <a:effectLst/>
                <a:latin typeface="+mn-lt"/>
                <a:ea typeface="+mn-ea"/>
                <a:cs typeface="+mn-cs"/>
              </a:rPr>
              <a:t>σκέψη</a:t>
            </a:r>
            <a:r>
              <a:rPr lang="el-GR" sz="1200" kern="1200" dirty="0">
                <a:solidFill>
                  <a:schemeClr val="tx1"/>
                </a:solidFill>
                <a:effectLst/>
                <a:latin typeface="+mn-lt"/>
                <a:ea typeface="+mn-ea"/>
                <a:cs typeface="+mn-cs"/>
              </a:rPr>
              <a:t>, μια </a:t>
            </a:r>
            <a:r>
              <a:rPr lang="el-GR" sz="1200" kern="1200" dirty="0" err="1">
                <a:solidFill>
                  <a:schemeClr val="tx1"/>
                </a:solidFill>
                <a:effectLst/>
                <a:latin typeface="+mn-lt"/>
                <a:ea typeface="+mn-ea"/>
                <a:cs typeface="+mn-cs"/>
              </a:rPr>
              <a:t>εικόνα</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ένα</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ποίημα</a:t>
            </a:r>
            <a:r>
              <a:rPr lang="el-GR" sz="1200" kern="1200" dirty="0">
                <a:solidFill>
                  <a:schemeClr val="tx1"/>
                </a:solidFill>
                <a:effectLst/>
                <a:latin typeface="+mn-lt"/>
                <a:ea typeface="+mn-ea"/>
                <a:cs typeface="+mn-cs"/>
              </a:rPr>
              <a:t> που </a:t>
            </a:r>
            <a:r>
              <a:rPr lang="el-GR" sz="1200" kern="1200" dirty="0" err="1">
                <a:solidFill>
                  <a:schemeClr val="tx1"/>
                </a:solidFill>
                <a:effectLst/>
                <a:latin typeface="+mn-lt"/>
                <a:ea typeface="+mn-ea"/>
                <a:cs typeface="+mn-cs"/>
              </a:rPr>
              <a:t>διαβάσαμε</a:t>
            </a:r>
            <a:r>
              <a:rPr lang="el-GR" sz="1200" kern="1200" dirty="0">
                <a:solidFill>
                  <a:schemeClr val="tx1"/>
                </a:solidFill>
                <a:effectLst/>
                <a:latin typeface="+mn-lt"/>
                <a:ea typeface="+mn-ea"/>
                <a:cs typeface="+mn-cs"/>
              </a:rPr>
              <a:t>, μια </a:t>
            </a:r>
            <a:r>
              <a:rPr lang="el-GR" sz="1200" kern="1200" dirty="0" err="1">
                <a:solidFill>
                  <a:schemeClr val="tx1"/>
                </a:solidFill>
                <a:effectLst/>
                <a:latin typeface="+mn-lt"/>
                <a:ea typeface="+mn-ea"/>
                <a:cs typeface="+mn-cs"/>
              </a:rPr>
              <a:t>ατάκα</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ένα</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απόφθεγμα</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ένας</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ανθρώπινος</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χαρακτήρας</a:t>
            </a:r>
            <a:r>
              <a:rPr lang="el-GR" sz="1200" kern="1200" dirty="0">
                <a:solidFill>
                  <a:schemeClr val="tx1"/>
                </a:solidFill>
                <a:effectLst/>
                <a:latin typeface="+mn-lt"/>
                <a:ea typeface="+mn-ea"/>
                <a:cs typeface="+mn-cs"/>
              </a:rPr>
              <a:t> που σας </a:t>
            </a:r>
            <a:r>
              <a:rPr lang="el-GR" sz="1200" kern="1200" dirty="0" err="1">
                <a:solidFill>
                  <a:schemeClr val="tx1"/>
                </a:solidFill>
                <a:effectLst/>
                <a:latin typeface="+mn-lt"/>
                <a:ea typeface="+mn-ea"/>
                <a:cs typeface="+mn-cs"/>
              </a:rPr>
              <a:t>έχει</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κάνει</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εντύπωση</a:t>
            </a:r>
            <a:r>
              <a:rPr lang="el-GR" sz="1200" kern="1200" dirty="0">
                <a:solidFill>
                  <a:schemeClr val="tx1"/>
                </a:solidFill>
                <a:effectLst/>
                <a:latin typeface="+mn-lt"/>
                <a:ea typeface="+mn-ea"/>
                <a:cs typeface="+mn-cs"/>
              </a:rPr>
              <a:t>, μια </a:t>
            </a:r>
            <a:r>
              <a:rPr lang="el-GR" sz="1200" kern="1200" dirty="0" err="1">
                <a:solidFill>
                  <a:schemeClr val="tx1"/>
                </a:solidFill>
                <a:effectLst/>
                <a:latin typeface="+mn-lt"/>
                <a:ea typeface="+mn-ea"/>
                <a:cs typeface="+mn-cs"/>
              </a:rPr>
              <a:t>στιγμη</a:t>
            </a:r>
            <a:r>
              <a:rPr lang="el-GR" sz="1200" kern="1200" dirty="0">
                <a:solidFill>
                  <a:schemeClr val="tx1"/>
                </a:solidFill>
                <a:effectLst/>
                <a:latin typeface="+mn-lt"/>
                <a:ea typeface="+mn-ea"/>
                <a:cs typeface="+mn-cs"/>
              </a:rPr>
              <a:t>́ που </a:t>
            </a:r>
            <a:r>
              <a:rPr lang="el-GR" sz="1200" kern="1200" dirty="0" err="1">
                <a:solidFill>
                  <a:schemeClr val="tx1"/>
                </a:solidFill>
                <a:effectLst/>
                <a:latin typeface="+mn-lt"/>
                <a:ea typeface="+mn-ea"/>
                <a:cs typeface="+mn-cs"/>
              </a:rPr>
              <a:t>αισθανθήκατε</a:t>
            </a:r>
            <a:r>
              <a:rPr lang="el-GR" sz="1200" kern="1200" dirty="0">
                <a:solidFill>
                  <a:schemeClr val="tx1"/>
                </a:solidFill>
                <a:effectLst/>
                <a:latin typeface="+mn-lt"/>
                <a:ea typeface="+mn-ea"/>
                <a:cs typeface="+mn-cs"/>
              </a:rPr>
              <a:t> ή </a:t>
            </a:r>
            <a:r>
              <a:rPr lang="el-GR" sz="1200" kern="1200" dirty="0" err="1">
                <a:solidFill>
                  <a:schemeClr val="tx1"/>
                </a:solidFill>
                <a:effectLst/>
                <a:latin typeface="+mn-lt"/>
                <a:ea typeface="+mn-ea"/>
                <a:cs typeface="+mn-cs"/>
              </a:rPr>
              <a:t>συνέβη</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κάτι</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ιδιαίτερο</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ένα</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αντικείμενο</a:t>
            </a:r>
            <a:r>
              <a:rPr lang="el-GR" sz="1200" kern="1200" dirty="0">
                <a:solidFill>
                  <a:schemeClr val="tx1"/>
                </a:solidFill>
                <a:effectLst/>
                <a:latin typeface="+mn-lt"/>
                <a:ea typeface="+mn-ea"/>
                <a:cs typeface="+mn-cs"/>
              </a:rPr>
              <a:t>, μια </a:t>
            </a:r>
            <a:r>
              <a:rPr lang="el-GR" sz="1200" kern="1200" dirty="0" err="1">
                <a:solidFill>
                  <a:schemeClr val="tx1"/>
                </a:solidFill>
                <a:effectLst/>
                <a:latin typeface="+mn-lt"/>
                <a:ea typeface="+mn-ea"/>
                <a:cs typeface="+mn-cs"/>
              </a:rPr>
              <a:t>τοποθεσία</a:t>
            </a:r>
            <a:r>
              <a:rPr lang="el-GR" sz="1200" kern="1200" dirty="0">
                <a:solidFill>
                  <a:schemeClr val="tx1"/>
                </a:solidFill>
                <a:effectLst/>
                <a:latin typeface="+mn-lt"/>
                <a:ea typeface="+mn-ea"/>
                <a:cs typeface="+mn-cs"/>
              </a:rPr>
              <a:t> ή μια </a:t>
            </a:r>
            <a:r>
              <a:rPr lang="el-GR" sz="1200" kern="1200" dirty="0" err="1">
                <a:solidFill>
                  <a:schemeClr val="tx1"/>
                </a:solidFill>
                <a:effectLst/>
                <a:latin typeface="+mn-lt"/>
                <a:ea typeface="+mn-ea"/>
                <a:cs typeface="+mn-cs"/>
              </a:rPr>
              <a:t>σειρα</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απο</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ιδέες</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όπως</a:t>
            </a:r>
            <a:r>
              <a:rPr lang="el-GR" sz="1200" kern="1200" dirty="0">
                <a:solidFill>
                  <a:schemeClr val="tx1"/>
                </a:solidFill>
                <a:effectLst/>
                <a:latin typeface="+mn-lt"/>
                <a:ea typeface="+mn-ea"/>
                <a:cs typeface="+mn-cs"/>
              </a:rPr>
              <a:t>: τι θα </a:t>
            </a:r>
            <a:r>
              <a:rPr lang="el-GR" sz="1200" kern="1200" dirty="0" err="1">
                <a:solidFill>
                  <a:schemeClr val="tx1"/>
                </a:solidFill>
                <a:effectLst/>
                <a:latin typeface="+mn-lt"/>
                <a:ea typeface="+mn-ea"/>
                <a:cs typeface="+mn-cs"/>
              </a:rPr>
              <a:t>γινόταν</a:t>
            </a:r>
            <a:r>
              <a:rPr lang="el-GR" sz="1200" kern="1200" dirty="0">
                <a:solidFill>
                  <a:schemeClr val="tx1"/>
                </a:solidFill>
                <a:effectLst/>
                <a:latin typeface="+mn-lt"/>
                <a:ea typeface="+mn-ea"/>
                <a:cs typeface="+mn-cs"/>
              </a:rPr>
              <a:t> αν </a:t>
            </a:r>
            <a:r>
              <a:rPr lang="el-GR" sz="1200" kern="1200" dirty="0" err="1">
                <a:solidFill>
                  <a:schemeClr val="tx1"/>
                </a:solidFill>
                <a:effectLst/>
                <a:latin typeface="+mn-lt"/>
                <a:ea typeface="+mn-ea"/>
                <a:cs typeface="+mn-cs"/>
              </a:rPr>
              <a:t>έκλεινε</a:t>
            </a:r>
            <a:r>
              <a:rPr lang="el-GR" sz="1200" kern="1200" dirty="0">
                <a:solidFill>
                  <a:schemeClr val="tx1"/>
                </a:solidFill>
                <a:effectLst/>
                <a:latin typeface="+mn-lt"/>
                <a:ea typeface="+mn-ea"/>
                <a:cs typeface="+mn-cs"/>
              </a:rPr>
              <a:t> το </a:t>
            </a:r>
            <a:r>
              <a:rPr lang="el-GR" sz="1200" kern="1200" dirty="0" err="1">
                <a:solidFill>
                  <a:schemeClr val="tx1"/>
                </a:solidFill>
                <a:effectLst/>
                <a:latin typeface="+mn-lt"/>
                <a:ea typeface="+mn-ea"/>
                <a:cs typeface="+mn-cs"/>
              </a:rPr>
              <a:t>σχολείο</a:t>
            </a:r>
            <a:r>
              <a:rPr lang="el-GR" sz="1200" kern="1200" dirty="0">
                <a:solidFill>
                  <a:schemeClr val="tx1"/>
                </a:solidFill>
                <a:effectLst/>
                <a:latin typeface="+mn-lt"/>
                <a:ea typeface="+mn-ea"/>
                <a:cs typeface="+mn-cs"/>
              </a:rPr>
              <a:t> και </a:t>
            </a:r>
            <a:r>
              <a:rPr lang="el-GR" sz="1200" kern="1200" dirty="0" err="1">
                <a:solidFill>
                  <a:schemeClr val="tx1"/>
                </a:solidFill>
                <a:effectLst/>
                <a:latin typeface="+mn-lt"/>
                <a:ea typeface="+mn-ea"/>
                <a:cs typeface="+mn-cs"/>
              </a:rPr>
              <a:t>είχα</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κλειστει</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μέσα</a:t>
            </a:r>
            <a:r>
              <a:rPr lang="el-GR" sz="1200" kern="1200" dirty="0">
                <a:solidFill>
                  <a:schemeClr val="tx1"/>
                </a:solidFill>
                <a:effectLst/>
                <a:latin typeface="+mn-lt"/>
                <a:ea typeface="+mn-ea"/>
                <a:cs typeface="+mn-cs"/>
              </a:rPr>
              <a:t>, ή </a:t>
            </a:r>
            <a:r>
              <a:rPr lang="el-GR" sz="1200" kern="1200" dirty="0" err="1">
                <a:solidFill>
                  <a:schemeClr val="tx1"/>
                </a:solidFill>
                <a:effectLst/>
                <a:latin typeface="+mn-lt"/>
                <a:ea typeface="+mn-ea"/>
                <a:cs typeface="+mn-cs"/>
              </a:rPr>
              <a:t>ακόμα</a:t>
            </a:r>
            <a:r>
              <a:rPr lang="el-GR" sz="1200" kern="1200" dirty="0">
                <a:solidFill>
                  <a:schemeClr val="tx1"/>
                </a:solidFill>
                <a:effectLst/>
                <a:latin typeface="+mn-lt"/>
                <a:ea typeface="+mn-ea"/>
                <a:cs typeface="+mn-cs"/>
              </a:rPr>
              <a:t> και </a:t>
            </a:r>
            <a:r>
              <a:rPr lang="el-GR" sz="1200" kern="1200" dirty="0" err="1">
                <a:solidFill>
                  <a:schemeClr val="tx1"/>
                </a:solidFill>
                <a:effectLst/>
                <a:latin typeface="+mn-lt"/>
                <a:ea typeface="+mn-ea"/>
                <a:cs typeface="+mn-cs"/>
              </a:rPr>
              <a:t>ένα</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όνειρο</a:t>
            </a:r>
            <a:r>
              <a:rPr lang="el-GR" sz="1200" kern="1200" dirty="0">
                <a:solidFill>
                  <a:schemeClr val="tx1"/>
                </a:solidFill>
                <a:effectLst/>
                <a:latin typeface="+mn-lt"/>
                <a:ea typeface="+mn-ea"/>
                <a:cs typeface="+mn-cs"/>
              </a:rPr>
              <a:t> που </a:t>
            </a:r>
            <a:r>
              <a:rPr lang="el-GR" sz="1200" kern="1200" dirty="0" err="1">
                <a:solidFill>
                  <a:schemeClr val="tx1"/>
                </a:solidFill>
                <a:effectLst/>
                <a:latin typeface="+mn-lt"/>
                <a:ea typeface="+mn-ea"/>
                <a:cs typeface="+mn-cs"/>
              </a:rPr>
              <a:t>είδαμε</a:t>
            </a:r>
            <a:r>
              <a:rPr lang="el-GR" sz="1200" kern="1200" dirty="0">
                <a:solidFill>
                  <a:schemeClr val="tx1"/>
                </a:solidFill>
                <a:effectLst/>
                <a:latin typeface="+mn-lt"/>
                <a:ea typeface="+mn-ea"/>
                <a:cs typeface="+mn-cs"/>
              </a:rPr>
              <a:t>. </a:t>
            </a:r>
            <a:endParaRPr lang="el-GR" dirty="0"/>
          </a:p>
          <a:p>
            <a:pPr marL="0" marR="0" indent="0" algn="l" defTabSz="457200" rtl="0" eaLnBrk="1" fontAlgn="auto" latinLnBrk="0" hangingPunct="1">
              <a:lnSpc>
                <a:spcPct val="100000"/>
              </a:lnSpc>
              <a:spcBef>
                <a:spcPts val="0"/>
              </a:spcBef>
              <a:spcAft>
                <a:spcPts val="0"/>
              </a:spcAft>
              <a:buClrTx/>
              <a:buSzTx/>
              <a:buFontTx/>
              <a:buNone/>
              <a:tabLst/>
              <a:defRPr/>
            </a:pPr>
            <a:endParaRPr lang="el-GR"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2F2A7BF-8C74-384E-AB55-5575A0220D07}" type="slidenum">
              <a:rPr lang="en-US" smtClean="0"/>
              <a:t>6</a:t>
            </a:fld>
            <a:endParaRPr lang="en-US"/>
          </a:p>
        </p:txBody>
      </p:sp>
    </p:spTree>
    <p:extLst>
      <p:ext uri="{BB962C8B-B14F-4D97-AF65-F5344CB8AC3E}">
        <p14:creationId xmlns:p14="http://schemas.microsoft.com/office/powerpoint/2010/main" val="832619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Αφορμή για τη συγγραφή του σεναρίου μπορεί να είναι μια ιδέα, ένας μύθος, ένα βιβλίο, μια εικόνα, ακόμα και ένας ήρωας (μια κούκλα). Με λίγα λόγια, αφορμή για ένα σενάριο μπορεί να γίνει το οτιδήποτε. Το σενάριο καθαυτό δεν έχει αυτόνομη λογοτεχνική ή καλλιτεχνική αξία. Είναι ένα μέσον, ένα είδος γραφής που χρησιμοποιείται σαν οδηγός για την παραγωγή μας</a:t>
            </a:r>
            <a:endParaRPr lang="en-US" dirty="0"/>
          </a:p>
        </p:txBody>
      </p:sp>
      <p:sp>
        <p:nvSpPr>
          <p:cNvPr id="4" name="Slide Number Placeholder 3"/>
          <p:cNvSpPr>
            <a:spLocks noGrp="1"/>
          </p:cNvSpPr>
          <p:nvPr>
            <p:ph type="sldNum" sz="quarter" idx="10"/>
          </p:nvPr>
        </p:nvSpPr>
        <p:spPr/>
        <p:txBody>
          <a:bodyPr/>
          <a:lstStyle/>
          <a:p>
            <a:fld id="{B2F2A7BF-8C74-384E-AB55-5575A0220D07}" type="slidenum">
              <a:rPr lang="en-US" smtClean="0"/>
              <a:t>7</a:t>
            </a:fld>
            <a:endParaRPr lang="en-US"/>
          </a:p>
        </p:txBody>
      </p:sp>
    </p:spTree>
    <p:extLst>
      <p:ext uri="{BB962C8B-B14F-4D97-AF65-F5344CB8AC3E}">
        <p14:creationId xmlns:p14="http://schemas.microsoft.com/office/powerpoint/2010/main" val="392822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err="1">
                <a:solidFill>
                  <a:schemeClr val="tx1"/>
                </a:solidFill>
                <a:effectLst/>
                <a:latin typeface="+mn-lt"/>
                <a:ea typeface="+mn-ea"/>
                <a:cs typeface="+mn-cs"/>
              </a:rPr>
              <a:t>Αυτη</a:t>
            </a:r>
            <a:r>
              <a:rPr lang="el-GR" sz="1200" kern="1200" dirty="0">
                <a:solidFill>
                  <a:schemeClr val="tx1"/>
                </a:solidFill>
                <a:effectLst/>
                <a:latin typeface="+mn-lt"/>
                <a:ea typeface="+mn-ea"/>
                <a:cs typeface="+mn-cs"/>
              </a:rPr>
              <a:t>́ η </a:t>
            </a:r>
            <a:r>
              <a:rPr lang="el-GR" sz="1200" kern="1200" dirty="0" err="1">
                <a:solidFill>
                  <a:schemeClr val="tx1"/>
                </a:solidFill>
                <a:effectLst/>
                <a:latin typeface="+mn-lt"/>
                <a:ea typeface="+mn-ea"/>
                <a:cs typeface="+mn-cs"/>
              </a:rPr>
              <a:t>διαδικασία</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μπορει</a:t>
            </a:r>
            <a:r>
              <a:rPr lang="el-GR" sz="1200" kern="1200" dirty="0">
                <a:solidFill>
                  <a:schemeClr val="tx1"/>
                </a:solidFill>
                <a:effectLst/>
                <a:latin typeface="+mn-lt"/>
                <a:ea typeface="+mn-ea"/>
                <a:cs typeface="+mn-cs"/>
              </a:rPr>
              <a:t>́ να </a:t>
            </a:r>
            <a:r>
              <a:rPr lang="el-GR" sz="1200" kern="1200" dirty="0" err="1">
                <a:solidFill>
                  <a:schemeClr val="tx1"/>
                </a:solidFill>
                <a:effectLst/>
                <a:latin typeface="+mn-lt"/>
                <a:ea typeface="+mn-ea"/>
                <a:cs typeface="+mn-cs"/>
              </a:rPr>
              <a:t>πάει</a:t>
            </a:r>
            <a:r>
              <a:rPr lang="el-GR" sz="1200" kern="1200" dirty="0">
                <a:solidFill>
                  <a:schemeClr val="tx1"/>
                </a:solidFill>
                <a:effectLst/>
                <a:latin typeface="+mn-lt"/>
                <a:ea typeface="+mn-ea"/>
                <a:cs typeface="+mn-cs"/>
              </a:rPr>
              <a:t> την </a:t>
            </a:r>
            <a:r>
              <a:rPr lang="el-GR" sz="1200" kern="1200" dirty="0" err="1">
                <a:solidFill>
                  <a:schemeClr val="tx1"/>
                </a:solidFill>
                <a:effectLst/>
                <a:latin typeface="+mn-lt"/>
                <a:ea typeface="+mn-ea"/>
                <a:cs typeface="+mn-cs"/>
              </a:rPr>
              <a:t>ιδέα</a:t>
            </a:r>
            <a:r>
              <a:rPr lang="el-GR" sz="1200" kern="1200" dirty="0">
                <a:solidFill>
                  <a:schemeClr val="tx1"/>
                </a:solidFill>
                <a:effectLst/>
                <a:latin typeface="+mn-lt"/>
                <a:ea typeface="+mn-ea"/>
                <a:cs typeface="+mn-cs"/>
              </a:rPr>
              <a:t> μας σε </a:t>
            </a:r>
            <a:r>
              <a:rPr lang="el-GR" sz="1200" kern="1200" dirty="0" err="1">
                <a:solidFill>
                  <a:schemeClr val="tx1"/>
                </a:solidFill>
                <a:effectLst/>
                <a:latin typeface="+mn-lt"/>
                <a:ea typeface="+mn-ea"/>
                <a:cs typeface="+mn-cs"/>
              </a:rPr>
              <a:t>ένα</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άλλο</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επίπεδο</a:t>
            </a:r>
            <a:r>
              <a:rPr lang="el-GR" sz="1200" kern="1200" dirty="0">
                <a:solidFill>
                  <a:schemeClr val="tx1"/>
                </a:solidFill>
                <a:effectLst/>
                <a:latin typeface="+mn-lt"/>
                <a:ea typeface="+mn-ea"/>
                <a:cs typeface="+mn-cs"/>
              </a:rPr>
              <a:t> που δεν </a:t>
            </a:r>
            <a:r>
              <a:rPr lang="el-GR" sz="1200" kern="1200" dirty="0" err="1">
                <a:solidFill>
                  <a:schemeClr val="tx1"/>
                </a:solidFill>
                <a:effectLst/>
                <a:latin typeface="+mn-lt"/>
                <a:ea typeface="+mn-ea"/>
                <a:cs typeface="+mn-cs"/>
              </a:rPr>
              <a:t>είχαμε</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φανταστει</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Δηλαδη</a:t>
            </a:r>
            <a:r>
              <a:rPr lang="el-GR" sz="1200" kern="1200" dirty="0">
                <a:solidFill>
                  <a:schemeClr val="tx1"/>
                </a:solidFill>
                <a:effectLst/>
                <a:latin typeface="+mn-lt"/>
                <a:ea typeface="+mn-ea"/>
                <a:cs typeface="+mn-cs"/>
              </a:rPr>
              <a:t>́ η </a:t>
            </a:r>
            <a:r>
              <a:rPr lang="el-GR" sz="1200" kern="1200" dirty="0" err="1">
                <a:solidFill>
                  <a:schemeClr val="tx1"/>
                </a:solidFill>
                <a:effectLst/>
                <a:latin typeface="+mn-lt"/>
                <a:ea typeface="+mn-ea"/>
                <a:cs typeface="+mn-cs"/>
              </a:rPr>
              <a:t>φαντασία</a:t>
            </a:r>
            <a:r>
              <a:rPr lang="el-GR" sz="1200" kern="1200" dirty="0">
                <a:solidFill>
                  <a:schemeClr val="tx1"/>
                </a:solidFill>
                <a:effectLst/>
                <a:latin typeface="+mn-lt"/>
                <a:ea typeface="+mn-ea"/>
                <a:cs typeface="+mn-cs"/>
              </a:rPr>
              <a:t> μας να </a:t>
            </a:r>
            <a:r>
              <a:rPr lang="el-GR" sz="1200" kern="1200" dirty="0" err="1">
                <a:solidFill>
                  <a:schemeClr val="tx1"/>
                </a:solidFill>
                <a:effectLst/>
                <a:latin typeface="+mn-lt"/>
                <a:ea typeface="+mn-ea"/>
                <a:cs typeface="+mn-cs"/>
              </a:rPr>
              <a:t>δημιουργήσει</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νέους</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κόσμους</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νέες</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ιδέες</a:t>
            </a:r>
            <a:r>
              <a:rPr lang="el-GR" sz="1200" kern="1200" dirty="0">
                <a:solidFill>
                  <a:schemeClr val="tx1"/>
                </a:solidFill>
                <a:effectLst/>
                <a:latin typeface="+mn-lt"/>
                <a:ea typeface="+mn-ea"/>
                <a:cs typeface="+mn-cs"/>
              </a:rPr>
              <a:t> που θα μας </a:t>
            </a:r>
            <a:r>
              <a:rPr lang="el-GR" sz="1200" kern="1200" dirty="0" err="1">
                <a:solidFill>
                  <a:schemeClr val="tx1"/>
                </a:solidFill>
                <a:effectLst/>
                <a:latin typeface="+mn-lt"/>
                <a:ea typeface="+mn-ea"/>
                <a:cs typeface="+mn-cs"/>
              </a:rPr>
              <a:t>οδηγήσουν</a:t>
            </a:r>
            <a:r>
              <a:rPr lang="el-GR" sz="1200" kern="1200" dirty="0">
                <a:solidFill>
                  <a:schemeClr val="tx1"/>
                </a:solidFill>
                <a:effectLst/>
                <a:latin typeface="+mn-lt"/>
                <a:ea typeface="+mn-ea"/>
                <a:cs typeface="+mn-cs"/>
              </a:rPr>
              <a:t> στο να </a:t>
            </a:r>
            <a:r>
              <a:rPr lang="el-GR" sz="1200" kern="1200" dirty="0" err="1">
                <a:solidFill>
                  <a:schemeClr val="tx1"/>
                </a:solidFill>
                <a:effectLst/>
                <a:latin typeface="+mn-lt"/>
                <a:ea typeface="+mn-ea"/>
                <a:cs typeface="+mn-cs"/>
              </a:rPr>
              <a:t>δημιουργήσουμε</a:t>
            </a:r>
            <a:r>
              <a:rPr lang="el-GR" sz="1200" kern="1200" dirty="0">
                <a:solidFill>
                  <a:schemeClr val="tx1"/>
                </a:solidFill>
                <a:effectLst/>
                <a:latin typeface="+mn-lt"/>
                <a:ea typeface="+mn-ea"/>
                <a:cs typeface="+mn-cs"/>
              </a:rPr>
              <a:t> μια </a:t>
            </a:r>
            <a:r>
              <a:rPr lang="el-GR" sz="1200" kern="1200" dirty="0" err="1">
                <a:solidFill>
                  <a:schemeClr val="tx1"/>
                </a:solidFill>
                <a:effectLst/>
                <a:latin typeface="+mn-lt"/>
                <a:ea typeface="+mn-ea"/>
                <a:cs typeface="+mn-cs"/>
              </a:rPr>
              <a:t>ολόκληρη</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πλοκη</a:t>
            </a:r>
            <a:r>
              <a:rPr lang="el-GR" sz="1200" kern="1200" dirty="0">
                <a:solidFill>
                  <a:schemeClr val="tx1"/>
                </a:solidFill>
                <a:effectLst/>
                <a:latin typeface="+mn-lt"/>
                <a:ea typeface="+mn-ea"/>
                <a:cs typeface="+mn-cs"/>
              </a:rPr>
              <a:t>́, μια </a:t>
            </a:r>
            <a:r>
              <a:rPr lang="el-GR" sz="1200" kern="1200" dirty="0" err="1">
                <a:solidFill>
                  <a:schemeClr val="tx1"/>
                </a:solidFill>
                <a:effectLst/>
                <a:latin typeface="+mn-lt"/>
                <a:ea typeface="+mn-ea"/>
                <a:cs typeface="+mn-cs"/>
              </a:rPr>
              <a:t>σειρα</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απο</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γεγονότα</a:t>
            </a:r>
            <a:r>
              <a:rPr lang="el-GR" sz="1200" kern="1200" dirty="0">
                <a:solidFill>
                  <a:schemeClr val="tx1"/>
                </a:solidFill>
                <a:effectLst/>
                <a:latin typeface="+mn-lt"/>
                <a:ea typeface="+mn-ea"/>
                <a:cs typeface="+mn-cs"/>
              </a:rPr>
              <a:t> που </a:t>
            </a:r>
            <a:r>
              <a:rPr lang="el-GR" sz="1200" kern="1200" dirty="0" err="1">
                <a:solidFill>
                  <a:schemeClr val="tx1"/>
                </a:solidFill>
                <a:effectLst/>
                <a:latin typeface="+mn-lt"/>
                <a:ea typeface="+mn-ea"/>
                <a:cs typeface="+mn-cs"/>
              </a:rPr>
              <a:t>έχουν</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ενδιαφέρον</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όχι</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μόνο</a:t>
            </a:r>
            <a:r>
              <a:rPr lang="el-GR" sz="1200" kern="1200" dirty="0">
                <a:solidFill>
                  <a:schemeClr val="tx1"/>
                </a:solidFill>
                <a:effectLst/>
                <a:latin typeface="+mn-lt"/>
                <a:ea typeface="+mn-ea"/>
                <a:cs typeface="+mn-cs"/>
              </a:rPr>
              <a:t> για μας </a:t>
            </a:r>
            <a:r>
              <a:rPr lang="el-GR" sz="1200" kern="1200" dirty="0" err="1">
                <a:solidFill>
                  <a:schemeClr val="tx1"/>
                </a:solidFill>
                <a:effectLst/>
                <a:latin typeface="+mn-lt"/>
                <a:ea typeface="+mn-ea"/>
                <a:cs typeface="+mn-cs"/>
              </a:rPr>
              <a:t>αλλα</a:t>
            </a:r>
            <a:r>
              <a:rPr lang="el-GR" sz="1200" kern="1200" dirty="0">
                <a:solidFill>
                  <a:schemeClr val="tx1"/>
                </a:solidFill>
                <a:effectLst/>
                <a:latin typeface="+mn-lt"/>
                <a:ea typeface="+mn-ea"/>
                <a:cs typeface="+mn-cs"/>
              </a:rPr>
              <a:t>́ και για </a:t>
            </a:r>
            <a:r>
              <a:rPr lang="el-GR" sz="1200" kern="1200" dirty="0" err="1">
                <a:solidFill>
                  <a:schemeClr val="tx1"/>
                </a:solidFill>
                <a:effectLst/>
                <a:latin typeface="+mn-lt"/>
                <a:ea typeface="+mn-ea"/>
                <a:cs typeface="+mn-cs"/>
              </a:rPr>
              <a:t>κάποιον</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άλλον</a:t>
            </a:r>
            <a:r>
              <a:rPr lang="el-GR" sz="1200" kern="1200" dirty="0">
                <a:solidFill>
                  <a:schemeClr val="tx1"/>
                </a:solidFill>
                <a:effectLst/>
                <a:latin typeface="+mn-lt"/>
                <a:ea typeface="+mn-ea"/>
                <a:cs typeface="+mn-cs"/>
              </a:rPr>
              <a:t> που </a:t>
            </a:r>
            <a:r>
              <a:rPr lang="el-GR" sz="1200" kern="1200" dirty="0" err="1">
                <a:solidFill>
                  <a:schemeClr val="tx1"/>
                </a:solidFill>
                <a:effectLst/>
                <a:latin typeface="+mn-lt"/>
                <a:ea typeface="+mn-ea"/>
                <a:cs typeface="+mn-cs"/>
              </a:rPr>
              <a:t>μπορει</a:t>
            </a:r>
            <a:r>
              <a:rPr lang="el-GR" sz="1200" kern="1200" dirty="0">
                <a:solidFill>
                  <a:schemeClr val="tx1"/>
                </a:solidFill>
                <a:effectLst/>
                <a:latin typeface="+mn-lt"/>
                <a:ea typeface="+mn-ea"/>
                <a:cs typeface="+mn-cs"/>
              </a:rPr>
              <a:t>́ να </a:t>
            </a:r>
            <a:r>
              <a:rPr lang="el-GR" sz="1200" kern="1200" dirty="0" err="1">
                <a:solidFill>
                  <a:schemeClr val="tx1"/>
                </a:solidFill>
                <a:effectLst/>
                <a:latin typeface="+mn-lt"/>
                <a:ea typeface="+mn-ea"/>
                <a:cs typeface="+mn-cs"/>
              </a:rPr>
              <a:t>διαβάσει</a:t>
            </a:r>
            <a:r>
              <a:rPr lang="el-GR" sz="1200" kern="1200" dirty="0">
                <a:solidFill>
                  <a:schemeClr val="tx1"/>
                </a:solidFill>
                <a:effectLst/>
                <a:latin typeface="+mn-lt"/>
                <a:ea typeface="+mn-ea"/>
                <a:cs typeface="+mn-cs"/>
              </a:rPr>
              <a:t> την </a:t>
            </a:r>
            <a:r>
              <a:rPr lang="el-GR" sz="1200" kern="1200" dirty="0" err="1">
                <a:solidFill>
                  <a:schemeClr val="tx1"/>
                </a:solidFill>
                <a:effectLst/>
                <a:latin typeface="+mn-lt"/>
                <a:ea typeface="+mn-ea"/>
                <a:cs typeface="+mn-cs"/>
              </a:rPr>
              <a:t>ιστορία</a:t>
            </a:r>
            <a:r>
              <a:rPr lang="el-GR" sz="1200" kern="1200" dirty="0">
                <a:solidFill>
                  <a:schemeClr val="tx1"/>
                </a:solidFill>
                <a:effectLst/>
                <a:latin typeface="+mn-lt"/>
                <a:ea typeface="+mn-ea"/>
                <a:cs typeface="+mn-cs"/>
              </a:rPr>
              <a:t> μας. </a:t>
            </a:r>
            <a:endParaRPr lang="el-GR" dirty="0"/>
          </a:p>
          <a:p>
            <a:endParaRPr lang="en-GR" dirty="0"/>
          </a:p>
        </p:txBody>
      </p:sp>
      <p:sp>
        <p:nvSpPr>
          <p:cNvPr id="4" name="Slide Number Placeholder 3"/>
          <p:cNvSpPr>
            <a:spLocks noGrp="1"/>
          </p:cNvSpPr>
          <p:nvPr>
            <p:ph type="sldNum" sz="quarter" idx="5"/>
          </p:nvPr>
        </p:nvSpPr>
        <p:spPr/>
        <p:txBody>
          <a:bodyPr/>
          <a:lstStyle/>
          <a:p>
            <a:fld id="{FA75391D-288B-0640-B9FC-0AC9B5DFF2AF}" type="slidenum">
              <a:rPr lang="en-GR" smtClean="0"/>
              <a:t>9</a:t>
            </a:fld>
            <a:endParaRPr lang="en-GR"/>
          </a:p>
        </p:txBody>
      </p:sp>
    </p:spTree>
    <p:extLst>
      <p:ext uri="{BB962C8B-B14F-4D97-AF65-F5344CB8AC3E}">
        <p14:creationId xmlns:p14="http://schemas.microsoft.com/office/powerpoint/2010/main" val="2421478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Παράλληλα με το χτίσιμο της ιστορίας, ο σεναριογράφος πλάθει τους ήρωες και εμβαθύνει στους χαρακτήρες τους. Ο ήρωας δεν είναι απλά ένα πρόσωπο που θα πει τα λόγια του. </a:t>
            </a:r>
          </a:p>
          <a:p>
            <a:r>
              <a:rPr lang="el-GR" sz="1200" kern="1200" dirty="0">
                <a:solidFill>
                  <a:schemeClr val="tx1"/>
                </a:solidFill>
                <a:effectLst/>
                <a:latin typeface="+mn-lt"/>
                <a:ea typeface="+mn-ea"/>
                <a:cs typeface="+mn-cs"/>
              </a:rPr>
              <a:t>Ο ήρωας είναι το θεμέλιο πάνω στο οποίο χτίζεται το σενάριο, έχει χαρακτήρα που οδηγεί την εξέλιξη της δράσης. </a:t>
            </a:r>
          </a:p>
          <a:p>
            <a:r>
              <a:rPr lang="el-GR" sz="1200" kern="1200" dirty="0" err="1">
                <a:solidFill>
                  <a:schemeClr val="tx1"/>
                </a:solidFill>
                <a:effectLst/>
                <a:latin typeface="+mn-lt"/>
                <a:ea typeface="+mn-ea"/>
                <a:cs typeface="+mn-cs"/>
              </a:rPr>
              <a:t>Αφου</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έχουμε</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αρχίσει</a:t>
            </a:r>
            <a:r>
              <a:rPr lang="el-GR" sz="1200" kern="1200" dirty="0">
                <a:solidFill>
                  <a:schemeClr val="tx1"/>
                </a:solidFill>
                <a:effectLst/>
                <a:latin typeface="+mn-lt"/>
                <a:ea typeface="+mn-ea"/>
                <a:cs typeface="+mn-cs"/>
              </a:rPr>
              <a:t> να </a:t>
            </a:r>
            <a:r>
              <a:rPr lang="el-GR" sz="1200" kern="1200" dirty="0" err="1">
                <a:solidFill>
                  <a:schemeClr val="tx1"/>
                </a:solidFill>
                <a:effectLst/>
                <a:latin typeface="+mn-lt"/>
                <a:ea typeface="+mn-ea"/>
                <a:cs typeface="+mn-cs"/>
              </a:rPr>
              <a:t>σκεφτόμαστε</a:t>
            </a:r>
            <a:r>
              <a:rPr lang="el-GR" sz="1200" kern="1200" dirty="0">
                <a:solidFill>
                  <a:schemeClr val="tx1"/>
                </a:solidFill>
                <a:effectLst/>
                <a:latin typeface="+mn-lt"/>
                <a:ea typeface="+mn-ea"/>
                <a:cs typeface="+mn-cs"/>
              </a:rPr>
              <a:t> τον </a:t>
            </a:r>
            <a:r>
              <a:rPr lang="el-GR" sz="1200" kern="1200" dirty="0" err="1">
                <a:solidFill>
                  <a:schemeClr val="tx1"/>
                </a:solidFill>
                <a:effectLst/>
                <a:latin typeface="+mn-lt"/>
                <a:ea typeface="+mn-ea"/>
                <a:cs typeface="+mn-cs"/>
              </a:rPr>
              <a:t>κόσμο</a:t>
            </a:r>
            <a:r>
              <a:rPr lang="el-GR" sz="1200" kern="1200" dirty="0">
                <a:solidFill>
                  <a:schemeClr val="tx1"/>
                </a:solidFill>
                <a:effectLst/>
                <a:latin typeface="+mn-lt"/>
                <a:ea typeface="+mn-ea"/>
                <a:cs typeface="+mn-cs"/>
              </a:rPr>
              <a:t> της </a:t>
            </a:r>
            <a:r>
              <a:rPr lang="el-GR" sz="1200" kern="1200" dirty="0" err="1">
                <a:solidFill>
                  <a:schemeClr val="tx1"/>
                </a:solidFill>
                <a:effectLst/>
                <a:latin typeface="+mn-lt"/>
                <a:ea typeface="+mn-ea"/>
                <a:cs typeface="+mn-cs"/>
              </a:rPr>
              <a:t>ιστορίας</a:t>
            </a:r>
            <a:r>
              <a:rPr lang="el-GR" sz="1200" kern="1200" dirty="0">
                <a:solidFill>
                  <a:schemeClr val="tx1"/>
                </a:solidFill>
                <a:effectLst/>
                <a:latin typeface="+mn-lt"/>
                <a:ea typeface="+mn-ea"/>
                <a:cs typeface="+mn-cs"/>
              </a:rPr>
              <a:t> μας, </a:t>
            </a:r>
            <a:r>
              <a:rPr lang="el-GR" sz="1200" kern="1200" dirty="0" err="1">
                <a:solidFill>
                  <a:schemeClr val="tx1"/>
                </a:solidFill>
                <a:effectLst/>
                <a:latin typeface="+mn-lt"/>
                <a:ea typeface="+mn-ea"/>
                <a:cs typeface="+mn-cs"/>
              </a:rPr>
              <a:t>τώρα</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μπορούμε</a:t>
            </a:r>
            <a:r>
              <a:rPr lang="el-GR" sz="1200" kern="1200" dirty="0">
                <a:solidFill>
                  <a:schemeClr val="tx1"/>
                </a:solidFill>
                <a:effectLst/>
                <a:latin typeface="+mn-lt"/>
                <a:ea typeface="+mn-ea"/>
                <a:cs typeface="+mn-cs"/>
              </a:rPr>
              <a:t> να </a:t>
            </a:r>
            <a:r>
              <a:rPr lang="el-GR" sz="1200" kern="1200" dirty="0" err="1">
                <a:solidFill>
                  <a:schemeClr val="tx1"/>
                </a:solidFill>
                <a:effectLst/>
                <a:latin typeface="+mn-lt"/>
                <a:ea typeface="+mn-ea"/>
                <a:cs typeface="+mn-cs"/>
              </a:rPr>
              <a:t>εστιάσουμε</a:t>
            </a:r>
            <a:r>
              <a:rPr lang="el-GR" sz="1200" kern="1200" dirty="0">
                <a:solidFill>
                  <a:schemeClr val="tx1"/>
                </a:solidFill>
                <a:effectLst/>
                <a:latin typeface="+mn-lt"/>
                <a:ea typeface="+mn-ea"/>
                <a:cs typeface="+mn-cs"/>
              </a:rPr>
              <a:t> στους </a:t>
            </a:r>
            <a:r>
              <a:rPr lang="el-GR" sz="1200" kern="1200" dirty="0" err="1">
                <a:solidFill>
                  <a:schemeClr val="tx1"/>
                </a:solidFill>
                <a:effectLst/>
                <a:latin typeface="+mn-lt"/>
                <a:ea typeface="+mn-ea"/>
                <a:cs typeface="+mn-cs"/>
              </a:rPr>
              <a:t>χαρακτήρες</a:t>
            </a:r>
            <a:r>
              <a:rPr lang="el-GR" sz="1200" kern="1200" dirty="0">
                <a:solidFill>
                  <a:schemeClr val="tx1"/>
                </a:solidFill>
                <a:effectLst/>
                <a:latin typeface="+mn-lt"/>
                <a:ea typeface="+mn-ea"/>
                <a:cs typeface="+mn-cs"/>
              </a:rPr>
              <a:t> της </a:t>
            </a:r>
            <a:r>
              <a:rPr lang="el-GR" sz="1200" kern="1200" dirty="0" err="1">
                <a:solidFill>
                  <a:schemeClr val="tx1"/>
                </a:solidFill>
                <a:effectLst/>
                <a:latin typeface="+mn-lt"/>
                <a:ea typeface="+mn-ea"/>
                <a:cs typeface="+mn-cs"/>
              </a:rPr>
              <a:t>ιστορίας</a:t>
            </a:r>
            <a:r>
              <a:rPr lang="el-GR" sz="1200" kern="1200" dirty="0">
                <a:solidFill>
                  <a:schemeClr val="tx1"/>
                </a:solidFill>
                <a:effectLst/>
                <a:latin typeface="+mn-lt"/>
                <a:ea typeface="+mn-ea"/>
                <a:cs typeface="+mn-cs"/>
              </a:rPr>
              <a:t>. Ας </a:t>
            </a:r>
            <a:r>
              <a:rPr lang="el-GR" sz="1200" kern="1200" dirty="0" err="1">
                <a:solidFill>
                  <a:schemeClr val="tx1"/>
                </a:solidFill>
                <a:effectLst/>
                <a:latin typeface="+mn-lt"/>
                <a:ea typeface="+mn-ea"/>
                <a:cs typeface="+mn-cs"/>
              </a:rPr>
              <a:t>πούμε</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ότι</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έχουμε</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έναν</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κεντρικο</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χαρακτήρα</a:t>
            </a:r>
            <a:r>
              <a:rPr lang="el-GR" sz="1200" kern="1200" dirty="0">
                <a:solidFill>
                  <a:schemeClr val="tx1"/>
                </a:solidFill>
                <a:effectLst/>
                <a:latin typeface="+mn-lt"/>
                <a:ea typeface="+mn-ea"/>
                <a:cs typeface="+mn-cs"/>
              </a:rPr>
              <a:t>, που μας </a:t>
            </a:r>
            <a:r>
              <a:rPr lang="el-GR" sz="1200" kern="1200" dirty="0" err="1">
                <a:solidFill>
                  <a:schemeClr val="tx1"/>
                </a:solidFill>
                <a:effectLst/>
                <a:latin typeface="+mn-lt"/>
                <a:ea typeface="+mn-ea"/>
                <a:cs typeface="+mn-cs"/>
              </a:rPr>
              <a:t>ενδιαφέρει</a:t>
            </a:r>
            <a:r>
              <a:rPr lang="el-GR" sz="1200" kern="1200" dirty="0">
                <a:solidFill>
                  <a:schemeClr val="tx1"/>
                </a:solidFill>
                <a:effectLst/>
                <a:latin typeface="+mn-lt"/>
                <a:ea typeface="+mn-ea"/>
                <a:cs typeface="+mn-cs"/>
              </a:rPr>
              <a:t> η </a:t>
            </a:r>
            <a:r>
              <a:rPr lang="el-GR" sz="1200" kern="1200" dirty="0" err="1">
                <a:solidFill>
                  <a:schemeClr val="tx1"/>
                </a:solidFill>
                <a:effectLst/>
                <a:latin typeface="+mn-lt"/>
                <a:ea typeface="+mn-ea"/>
                <a:cs typeface="+mn-cs"/>
              </a:rPr>
              <a:t>ιστορία</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μέσα</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απο</a:t>
            </a:r>
            <a:r>
              <a:rPr lang="el-GR" sz="1200" kern="1200" dirty="0">
                <a:solidFill>
                  <a:schemeClr val="tx1"/>
                </a:solidFill>
                <a:effectLst/>
                <a:latin typeface="+mn-lt"/>
                <a:ea typeface="+mn-ea"/>
                <a:cs typeface="+mn-cs"/>
              </a:rPr>
              <a:t>́ τα </a:t>
            </a:r>
            <a:r>
              <a:rPr lang="el-GR" sz="1200" kern="1200" dirty="0" err="1">
                <a:solidFill>
                  <a:schemeClr val="tx1"/>
                </a:solidFill>
                <a:effectLst/>
                <a:latin typeface="+mn-lt"/>
                <a:ea typeface="+mn-ea"/>
                <a:cs typeface="+mn-cs"/>
              </a:rPr>
              <a:t>δικα</a:t>
            </a:r>
            <a:r>
              <a:rPr lang="el-GR" sz="1200" kern="1200" dirty="0">
                <a:solidFill>
                  <a:schemeClr val="tx1"/>
                </a:solidFill>
                <a:effectLst/>
                <a:latin typeface="+mn-lt"/>
                <a:ea typeface="+mn-ea"/>
                <a:cs typeface="+mn-cs"/>
              </a:rPr>
              <a:t>́ του/της </a:t>
            </a:r>
            <a:r>
              <a:rPr lang="el-GR" sz="1200" kern="1200" dirty="0" err="1">
                <a:solidFill>
                  <a:schemeClr val="tx1"/>
                </a:solidFill>
                <a:effectLst/>
                <a:latin typeface="+mn-lt"/>
                <a:ea typeface="+mn-ea"/>
                <a:cs typeface="+mn-cs"/>
              </a:rPr>
              <a:t>μάτια</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είτε</a:t>
            </a:r>
            <a:r>
              <a:rPr lang="el-GR" sz="1200" kern="1200" dirty="0">
                <a:solidFill>
                  <a:schemeClr val="tx1"/>
                </a:solidFill>
                <a:effectLst/>
                <a:latin typeface="+mn-lt"/>
                <a:ea typeface="+mn-ea"/>
                <a:cs typeface="+mn-cs"/>
              </a:rPr>
              <a:t> για </a:t>
            </a:r>
            <a:r>
              <a:rPr lang="el-GR" sz="1200" kern="1200" dirty="0" err="1">
                <a:solidFill>
                  <a:schemeClr val="tx1"/>
                </a:solidFill>
                <a:effectLst/>
                <a:latin typeface="+mn-lt"/>
                <a:ea typeface="+mn-ea"/>
                <a:cs typeface="+mn-cs"/>
              </a:rPr>
              <a:t>αυτο</a:t>
            </a:r>
            <a:r>
              <a:rPr lang="el-GR" sz="1200" kern="1200" dirty="0">
                <a:solidFill>
                  <a:schemeClr val="tx1"/>
                </a:solidFill>
                <a:effectLst/>
                <a:latin typeface="+mn-lt"/>
                <a:ea typeface="+mn-ea"/>
                <a:cs typeface="+mn-cs"/>
              </a:rPr>
              <a:t>́ που </a:t>
            </a:r>
            <a:r>
              <a:rPr lang="el-GR" sz="1200" kern="1200" dirty="0" err="1">
                <a:solidFill>
                  <a:schemeClr val="tx1"/>
                </a:solidFill>
                <a:effectLst/>
                <a:latin typeface="+mn-lt"/>
                <a:ea typeface="+mn-ea"/>
                <a:cs typeface="+mn-cs"/>
              </a:rPr>
              <a:t>κάνει</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είτε</a:t>
            </a:r>
            <a:r>
              <a:rPr lang="el-GR" sz="1200" kern="1200" dirty="0">
                <a:solidFill>
                  <a:schemeClr val="tx1"/>
                </a:solidFill>
                <a:effectLst/>
                <a:latin typeface="+mn-lt"/>
                <a:ea typeface="+mn-ea"/>
                <a:cs typeface="+mn-cs"/>
              </a:rPr>
              <a:t> για </a:t>
            </a:r>
            <a:r>
              <a:rPr lang="el-GR" sz="1200" kern="1200" dirty="0" err="1">
                <a:solidFill>
                  <a:schemeClr val="tx1"/>
                </a:solidFill>
                <a:effectLst/>
                <a:latin typeface="+mn-lt"/>
                <a:ea typeface="+mn-ea"/>
                <a:cs typeface="+mn-cs"/>
              </a:rPr>
              <a:t>αυτο</a:t>
            </a:r>
            <a:r>
              <a:rPr lang="el-GR" sz="1200" kern="1200" dirty="0">
                <a:solidFill>
                  <a:schemeClr val="tx1"/>
                </a:solidFill>
                <a:effectLst/>
                <a:latin typeface="+mn-lt"/>
                <a:ea typeface="+mn-ea"/>
                <a:cs typeface="+mn-cs"/>
              </a:rPr>
              <a:t>́ που </a:t>
            </a:r>
            <a:r>
              <a:rPr lang="el-GR" sz="1200" kern="1200" dirty="0" err="1">
                <a:solidFill>
                  <a:schemeClr val="tx1"/>
                </a:solidFill>
                <a:effectLst/>
                <a:latin typeface="+mn-lt"/>
                <a:ea typeface="+mn-ea"/>
                <a:cs typeface="+mn-cs"/>
              </a:rPr>
              <a:t>παθαίνει</a:t>
            </a:r>
            <a:r>
              <a:rPr lang="el-GR" sz="1200" kern="1200" dirty="0">
                <a:solidFill>
                  <a:schemeClr val="tx1"/>
                </a:solidFill>
                <a:effectLst/>
                <a:latin typeface="+mn-lt"/>
                <a:ea typeface="+mn-ea"/>
                <a:cs typeface="+mn-cs"/>
              </a:rPr>
              <a:t> ή και τα </a:t>
            </a:r>
            <a:r>
              <a:rPr lang="el-GR" sz="1200" kern="1200" dirty="0" err="1">
                <a:solidFill>
                  <a:schemeClr val="tx1"/>
                </a:solidFill>
                <a:effectLst/>
                <a:latin typeface="+mn-lt"/>
                <a:ea typeface="+mn-ea"/>
                <a:cs typeface="+mn-cs"/>
              </a:rPr>
              <a:t>δύο</a:t>
            </a:r>
            <a:r>
              <a:rPr lang="el-GR" sz="1200" kern="1200" dirty="0">
                <a:solidFill>
                  <a:schemeClr val="tx1"/>
                </a:solidFill>
                <a:effectLst/>
                <a:latin typeface="+mn-lt"/>
                <a:ea typeface="+mn-ea"/>
                <a:cs typeface="+mn-cs"/>
              </a:rPr>
              <a:t>. </a:t>
            </a:r>
            <a:endParaRPr lang="el-GR" dirty="0"/>
          </a:p>
          <a:p>
            <a:r>
              <a:rPr lang="el-GR" sz="1200" kern="1200" dirty="0" err="1">
                <a:solidFill>
                  <a:schemeClr val="tx1"/>
                </a:solidFill>
                <a:effectLst/>
                <a:latin typeface="+mn-lt"/>
                <a:ea typeface="+mn-ea"/>
                <a:cs typeface="+mn-cs"/>
              </a:rPr>
              <a:t>Πρέπει</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λοιπόν</a:t>
            </a:r>
            <a:r>
              <a:rPr lang="el-GR" sz="1200" kern="1200" dirty="0">
                <a:solidFill>
                  <a:schemeClr val="tx1"/>
                </a:solidFill>
                <a:effectLst/>
                <a:latin typeface="+mn-lt"/>
                <a:ea typeface="+mn-ea"/>
                <a:cs typeface="+mn-cs"/>
              </a:rPr>
              <a:t> στο </a:t>
            </a:r>
            <a:r>
              <a:rPr lang="el-GR" sz="1200" kern="1200" dirty="0" err="1">
                <a:solidFill>
                  <a:schemeClr val="tx1"/>
                </a:solidFill>
                <a:effectLst/>
                <a:latin typeface="+mn-lt"/>
                <a:ea typeface="+mn-ea"/>
                <a:cs typeface="+mn-cs"/>
              </a:rPr>
              <a:t>χαρτι</a:t>
            </a:r>
            <a:r>
              <a:rPr lang="el-GR" sz="1200" kern="1200" dirty="0">
                <a:solidFill>
                  <a:schemeClr val="tx1"/>
                </a:solidFill>
                <a:effectLst/>
                <a:latin typeface="+mn-lt"/>
                <a:ea typeface="+mn-ea"/>
                <a:cs typeface="+mn-cs"/>
              </a:rPr>
              <a:t>́ ή στην </a:t>
            </a:r>
            <a:r>
              <a:rPr lang="el-GR" sz="1200" kern="1200" dirty="0" err="1">
                <a:solidFill>
                  <a:schemeClr val="tx1"/>
                </a:solidFill>
                <a:effectLst/>
                <a:latin typeface="+mn-lt"/>
                <a:ea typeface="+mn-ea"/>
                <a:cs typeface="+mn-cs"/>
              </a:rPr>
              <a:t>οθόνη</a:t>
            </a:r>
            <a:r>
              <a:rPr lang="el-GR" sz="1200" kern="1200" dirty="0">
                <a:solidFill>
                  <a:schemeClr val="tx1"/>
                </a:solidFill>
                <a:effectLst/>
                <a:latin typeface="+mn-lt"/>
                <a:ea typeface="+mn-ea"/>
                <a:cs typeface="+mn-cs"/>
              </a:rPr>
              <a:t> να </a:t>
            </a:r>
            <a:r>
              <a:rPr lang="el-GR" sz="1200" kern="1200" dirty="0" err="1">
                <a:solidFill>
                  <a:schemeClr val="tx1"/>
                </a:solidFill>
                <a:effectLst/>
                <a:latin typeface="+mn-lt"/>
                <a:ea typeface="+mn-ea"/>
                <a:cs typeface="+mn-cs"/>
              </a:rPr>
              <a:t>κρατήσουμε</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σημειώσεις</a:t>
            </a:r>
            <a:r>
              <a:rPr lang="el-GR" sz="1200" kern="1200" dirty="0">
                <a:solidFill>
                  <a:schemeClr val="tx1"/>
                </a:solidFill>
                <a:effectLst/>
                <a:latin typeface="+mn-lt"/>
                <a:ea typeface="+mn-ea"/>
                <a:cs typeface="+mn-cs"/>
              </a:rPr>
              <a:t> που </a:t>
            </a:r>
            <a:r>
              <a:rPr lang="el-GR" sz="1200" kern="1200" dirty="0" err="1">
                <a:solidFill>
                  <a:schemeClr val="tx1"/>
                </a:solidFill>
                <a:effectLst/>
                <a:latin typeface="+mn-lt"/>
                <a:ea typeface="+mn-ea"/>
                <a:cs typeface="+mn-cs"/>
              </a:rPr>
              <a:t>απαντούν</a:t>
            </a:r>
            <a:r>
              <a:rPr lang="el-GR" sz="1200" kern="1200" dirty="0">
                <a:solidFill>
                  <a:schemeClr val="tx1"/>
                </a:solidFill>
                <a:effectLst/>
                <a:latin typeface="+mn-lt"/>
                <a:ea typeface="+mn-ea"/>
                <a:cs typeface="+mn-cs"/>
              </a:rPr>
              <a:t> σε </a:t>
            </a:r>
            <a:r>
              <a:rPr lang="el-GR" sz="1200" kern="1200" dirty="0" err="1">
                <a:solidFill>
                  <a:schemeClr val="tx1"/>
                </a:solidFill>
                <a:effectLst/>
                <a:latin typeface="+mn-lt"/>
                <a:ea typeface="+mn-ea"/>
                <a:cs typeface="+mn-cs"/>
              </a:rPr>
              <a:t>ερωτήματα</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όπως</a:t>
            </a:r>
            <a:r>
              <a:rPr lang="el-GR" sz="1200" kern="1200" dirty="0">
                <a:solidFill>
                  <a:schemeClr val="tx1"/>
                </a:solidFill>
                <a:effectLst/>
                <a:latin typeface="+mn-lt"/>
                <a:ea typeface="+mn-ea"/>
                <a:cs typeface="+mn-cs"/>
              </a:rPr>
              <a:t>: </a:t>
            </a:r>
            <a:endParaRPr lang="el-GR" dirty="0"/>
          </a:p>
          <a:p>
            <a:pPr marL="228600" indent="-228600">
              <a:buAutoNum type="arabicPeriod"/>
            </a:pPr>
            <a:r>
              <a:rPr lang="el-GR" sz="1200" kern="1200" dirty="0">
                <a:solidFill>
                  <a:schemeClr val="tx1"/>
                </a:solidFill>
                <a:effectLst/>
                <a:latin typeface="+mn-lt"/>
                <a:ea typeface="+mn-ea"/>
                <a:cs typeface="+mn-cs"/>
              </a:rPr>
              <a:t>Ποιος </a:t>
            </a:r>
            <a:r>
              <a:rPr lang="el-GR" sz="1200" kern="1200" dirty="0" err="1">
                <a:solidFill>
                  <a:schemeClr val="tx1"/>
                </a:solidFill>
                <a:effectLst/>
                <a:latin typeface="+mn-lt"/>
                <a:ea typeface="+mn-ea"/>
                <a:cs typeface="+mn-cs"/>
              </a:rPr>
              <a:t>είναι</a:t>
            </a:r>
            <a:r>
              <a:rPr lang="el-GR" sz="1200" kern="1200" dirty="0">
                <a:solidFill>
                  <a:schemeClr val="tx1"/>
                </a:solidFill>
                <a:effectLst/>
                <a:latin typeface="+mn-lt"/>
                <a:ea typeface="+mn-ea"/>
                <a:cs typeface="+mn-cs"/>
              </a:rPr>
              <a:t> ο </a:t>
            </a:r>
            <a:r>
              <a:rPr lang="el-GR" sz="1200" kern="1200" dirty="0" err="1">
                <a:solidFill>
                  <a:schemeClr val="tx1"/>
                </a:solidFill>
                <a:effectLst/>
                <a:latin typeface="+mn-lt"/>
                <a:ea typeface="+mn-ea"/>
                <a:cs typeface="+mn-cs"/>
              </a:rPr>
              <a:t>κεντρικός</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χαρακτήρας</a:t>
            </a:r>
            <a:r>
              <a:rPr lang="el-GR" sz="1200" kern="1200" dirty="0">
                <a:solidFill>
                  <a:schemeClr val="tx1"/>
                </a:solidFill>
                <a:effectLst/>
                <a:latin typeface="+mn-lt"/>
                <a:ea typeface="+mn-ea"/>
                <a:cs typeface="+mn-cs"/>
              </a:rPr>
              <a:t> της </a:t>
            </a:r>
            <a:r>
              <a:rPr lang="el-GR" sz="1200" kern="1200" dirty="0" err="1">
                <a:solidFill>
                  <a:schemeClr val="tx1"/>
                </a:solidFill>
                <a:effectLst/>
                <a:latin typeface="+mn-lt"/>
                <a:ea typeface="+mn-ea"/>
                <a:cs typeface="+mn-cs"/>
              </a:rPr>
              <a:t>ιστορίας</a:t>
            </a:r>
            <a:r>
              <a:rPr lang="el-GR" sz="1200" kern="1200" dirty="0">
                <a:solidFill>
                  <a:schemeClr val="tx1"/>
                </a:solidFill>
                <a:effectLst/>
                <a:latin typeface="+mn-lt"/>
                <a:ea typeface="+mn-ea"/>
                <a:cs typeface="+mn-cs"/>
              </a:rPr>
              <a:t>; </a:t>
            </a:r>
            <a:r>
              <a:rPr lang="el-GR" sz="1200" b="1" kern="1200" dirty="0">
                <a:solidFill>
                  <a:schemeClr val="tx1"/>
                </a:solidFill>
                <a:effectLst/>
                <a:latin typeface="+mn-lt"/>
                <a:ea typeface="+mn-ea"/>
                <a:cs typeface="+mn-cs"/>
              </a:rPr>
              <a:t>2. </a:t>
            </a:r>
            <a:r>
              <a:rPr lang="el-GR" sz="1200" kern="1200" dirty="0">
                <a:solidFill>
                  <a:schemeClr val="tx1"/>
                </a:solidFill>
                <a:effectLst/>
                <a:latin typeface="+mn-lt"/>
                <a:ea typeface="+mn-ea"/>
                <a:cs typeface="+mn-cs"/>
              </a:rPr>
              <a:t>Τι </a:t>
            </a:r>
            <a:r>
              <a:rPr lang="el-GR" sz="1200" kern="1200" dirty="0" err="1">
                <a:solidFill>
                  <a:schemeClr val="tx1"/>
                </a:solidFill>
                <a:effectLst/>
                <a:latin typeface="+mn-lt"/>
                <a:ea typeface="+mn-ea"/>
                <a:cs typeface="+mn-cs"/>
              </a:rPr>
              <a:t>είναι</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αυτο</a:t>
            </a:r>
            <a:r>
              <a:rPr lang="el-GR" sz="1200" kern="1200" dirty="0">
                <a:solidFill>
                  <a:schemeClr val="tx1"/>
                </a:solidFill>
                <a:effectLst/>
                <a:latin typeface="+mn-lt"/>
                <a:ea typeface="+mn-ea"/>
                <a:cs typeface="+mn-cs"/>
              </a:rPr>
              <a:t>́ που </a:t>
            </a:r>
            <a:r>
              <a:rPr lang="el-GR" sz="1200" kern="1200" dirty="0" err="1">
                <a:solidFill>
                  <a:schemeClr val="tx1"/>
                </a:solidFill>
                <a:effectLst/>
                <a:latin typeface="+mn-lt"/>
                <a:ea typeface="+mn-ea"/>
                <a:cs typeface="+mn-cs"/>
              </a:rPr>
              <a:t>θέλει</a:t>
            </a:r>
            <a:r>
              <a:rPr lang="el-GR" sz="1200" kern="1200" dirty="0">
                <a:solidFill>
                  <a:schemeClr val="tx1"/>
                </a:solidFill>
                <a:effectLst/>
                <a:latin typeface="+mn-lt"/>
                <a:ea typeface="+mn-ea"/>
                <a:cs typeface="+mn-cs"/>
              </a:rPr>
              <a:t> ο </a:t>
            </a:r>
            <a:r>
              <a:rPr lang="el-GR" sz="1200" kern="1200" dirty="0" err="1">
                <a:solidFill>
                  <a:schemeClr val="tx1"/>
                </a:solidFill>
                <a:effectLst/>
                <a:latin typeface="+mn-lt"/>
                <a:ea typeface="+mn-ea"/>
                <a:cs typeface="+mn-cs"/>
              </a:rPr>
              <a:t>χαρακτήρας</a:t>
            </a:r>
            <a:r>
              <a:rPr lang="el-GR" sz="1200" kern="1200" dirty="0">
                <a:solidFill>
                  <a:schemeClr val="tx1"/>
                </a:solidFill>
                <a:effectLst/>
                <a:latin typeface="+mn-lt"/>
                <a:ea typeface="+mn-ea"/>
                <a:cs typeface="+mn-cs"/>
              </a:rPr>
              <a:t>;</a:t>
            </a:r>
            <a:br>
              <a:rPr lang="el-GR" sz="1200" kern="1200" dirty="0">
                <a:solidFill>
                  <a:schemeClr val="tx1"/>
                </a:solidFill>
                <a:effectLst/>
                <a:latin typeface="+mn-lt"/>
                <a:ea typeface="+mn-ea"/>
                <a:cs typeface="+mn-cs"/>
              </a:rPr>
            </a:br>
            <a:r>
              <a:rPr lang="el-GR" sz="1200" b="1" kern="1200" dirty="0">
                <a:solidFill>
                  <a:schemeClr val="tx1"/>
                </a:solidFill>
                <a:effectLst/>
                <a:latin typeface="+mn-lt"/>
                <a:ea typeface="+mn-ea"/>
                <a:cs typeface="+mn-cs"/>
              </a:rPr>
              <a:t>3. </a:t>
            </a:r>
            <a:r>
              <a:rPr lang="el-GR" sz="1200" kern="1200" dirty="0">
                <a:solidFill>
                  <a:schemeClr val="tx1"/>
                </a:solidFill>
                <a:effectLst/>
                <a:latin typeface="+mn-lt"/>
                <a:ea typeface="+mn-ea"/>
                <a:cs typeface="+mn-cs"/>
              </a:rPr>
              <a:t>Τι τον /την </a:t>
            </a:r>
            <a:r>
              <a:rPr lang="el-GR" sz="1200" kern="1200" dirty="0" err="1">
                <a:solidFill>
                  <a:schemeClr val="tx1"/>
                </a:solidFill>
                <a:effectLst/>
                <a:latin typeface="+mn-lt"/>
                <a:ea typeface="+mn-ea"/>
                <a:cs typeface="+mn-cs"/>
              </a:rPr>
              <a:t>εμποδίζει</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απο</a:t>
            </a:r>
            <a:r>
              <a:rPr lang="el-GR" sz="1200" kern="1200" dirty="0">
                <a:solidFill>
                  <a:schemeClr val="tx1"/>
                </a:solidFill>
                <a:effectLst/>
                <a:latin typeface="+mn-lt"/>
                <a:ea typeface="+mn-ea"/>
                <a:cs typeface="+mn-cs"/>
              </a:rPr>
              <a:t>́ το να το </a:t>
            </a:r>
            <a:r>
              <a:rPr lang="el-GR" sz="1200" kern="1200" dirty="0" err="1">
                <a:solidFill>
                  <a:schemeClr val="tx1"/>
                </a:solidFill>
                <a:effectLst/>
                <a:latin typeface="+mn-lt"/>
                <a:ea typeface="+mn-ea"/>
                <a:cs typeface="+mn-cs"/>
              </a:rPr>
              <a:t>έχει</a:t>
            </a:r>
            <a:r>
              <a:rPr lang="el-GR" sz="1200" kern="1200" dirty="0">
                <a:solidFill>
                  <a:schemeClr val="tx1"/>
                </a:solidFill>
                <a:effectLst/>
                <a:latin typeface="+mn-lt"/>
                <a:ea typeface="+mn-ea"/>
                <a:cs typeface="+mn-cs"/>
              </a:rPr>
              <a:t>; </a:t>
            </a:r>
          </a:p>
          <a:p>
            <a:r>
              <a:rPr lang="el-GR" sz="1200" kern="1200" dirty="0">
                <a:solidFill>
                  <a:schemeClr val="tx1"/>
                </a:solidFill>
                <a:effectLst/>
                <a:latin typeface="+mn-lt"/>
                <a:ea typeface="+mn-ea"/>
                <a:cs typeface="+mn-cs"/>
              </a:rPr>
              <a:t>Αν η </a:t>
            </a:r>
            <a:r>
              <a:rPr lang="el-GR" sz="1200" kern="1200" dirty="0" err="1">
                <a:solidFill>
                  <a:schemeClr val="tx1"/>
                </a:solidFill>
                <a:effectLst/>
                <a:latin typeface="+mn-lt"/>
                <a:ea typeface="+mn-ea"/>
                <a:cs typeface="+mn-cs"/>
              </a:rPr>
              <a:t>ιστορία</a:t>
            </a:r>
            <a:r>
              <a:rPr lang="el-GR" sz="1200" kern="1200" dirty="0">
                <a:solidFill>
                  <a:schemeClr val="tx1"/>
                </a:solidFill>
                <a:effectLst/>
                <a:latin typeface="+mn-lt"/>
                <a:ea typeface="+mn-ea"/>
                <a:cs typeface="+mn-cs"/>
              </a:rPr>
              <a:t> μας </a:t>
            </a:r>
            <a:r>
              <a:rPr lang="el-GR" sz="1200" kern="1200" dirty="0" err="1">
                <a:solidFill>
                  <a:schemeClr val="tx1"/>
                </a:solidFill>
                <a:effectLst/>
                <a:latin typeface="+mn-lt"/>
                <a:ea typeface="+mn-ea"/>
                <a:cs typeface="+mn-cs"/>
              </a:rPr>
              <a:t>έχει</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πάνω</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απο</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έναν</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κεντρικο</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χαρακτήρα</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αυτήν</a:t>
            </a:r>
            <a:r>
              <a:rPr lang="el-GR" sz="1200" kern="1200" dirty="0">
                <a:solidFill>
                  <a:schemeClr val="tx1"/>
                </a:solidFill>
                <a:effectLst/>
                <a:latin typeface="+mn-lt"/>
                <a:ea typeface="+mn-ea"/>
                <a:cs typeface="+mn-cs"/>
              </a:rPr>
              <a:t> τη </a:t>
            </a:r>
            <a:r>
              <a:rPr lang="el-GR" sz="1200" kern="1200" dirty="0" err="1">
                <a:solidFill>
                  <a:schemeClr val="tx1"/>
                </a:solidFill>
                <a:effectLst/>
                <a:latin typeface="+mn-lt"/>
                <a:ea typeface="+mn-ea"/>
                <a:cs typeface="+mn-cs"/>
              </a:rPr>
              <a:t>διαδικασία</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πρέπει</a:t>
            </a:r>
            <a:r>
              <a:rPr lang="el-GR" sz="1200" kern="1200" dirty="0">
                <a:solidFill>
                  <a:schemeClr val="tx1"/>
                </a:solidFill>
                <a:effectLst/>
                <a:latin typeface="+mn-lt"/>
                <a:ea typeface="+mn-ea"/>
                <a:cs typeface="+mn-cs"/>
              </a:rPr>
              <a:t> να την </a:t>
            </a:r>
            <a:r>
              <a:rPr lang="el-GR" sz="1200" kern="1200" dirty="0" err="1">
                <a:solidFill>
                  <a:schemeClr val="tx1"/>
                </a:solidFill>
                <a:effectLst/>
                <a:latin typeface="+mn-lt"/>
                <a:ea typeface="+mn-ea"/>
                <a:cs typeface="+mn-cs"/>
              </a:rPr>
              <a:t>κάνουμε</a:t>
            </a:r>
            <a:r>
              <a:rPr lang="el-GR" sz="1200" kern="1200" dirty="0">
                <a:solidFill>
                  <a:schemeClr val="tx1"/>
                </a:solidFill>
                <a:effectLst/>
                <a:latin typeface="+mn-lt"/>
                <a:ea typeface="+mn-ea"/>
                <a:cs typeface="+mn-cs"/>
              </a:rPr>
              <a:t> για </a:t>
            </a:r>
            <a:r>
              <a:rPr lang="el-GR" sz="1200" kern="1200" dirty="0" err="1">
                <a:solidFill>
                  <a:schemeClr val="tx1"/>
                </a:solidFill>
                <a:effectLst/>
                <a:latin typeface="+mn-lt"/>
                <a:ea typeface="+mn-ea"/>
                <a:cs typeface="+mn-cs"/>
              </a:rPr>
              <a:t>κάθε</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έναν</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χαρακτήρα</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ξεχωριστα</a:t>
            </a:r>
            <a:r>
              <a:rPr lang="el-GR" sz="1200" kern="1200" dirty="0">
                <a:solidFill>
                  <a:schemeClr val="tx1"/>
                </a:solidFill>
                <a:effectLst/>
                <a:latin typeface="+mn-lt"/>
                <a:ea typeface="+mn-ea"/>
                <a:cs typeface="+mn-cs"/>
              </a:rPr>
              <a:t>́. Σε </a:t>
            </a:r>
            <a:r>
              <a:rPr lang="el-GR" sz="1200" kern="1200" dirty="0" err="1">
                <a:solidFill>
                  <a:schemeClr val="tx1"/>
                </a:solidFill>
                <a:effectLst/>
                <a:latin typeface="+mn-lt"/>
                <a:ea typeface="+mn-ea"/>
                <a:cs typeface="+mn-cs"/>
              </a:rPr>
              <a:t>αυτήν</a:t>
            </a:r>
            <a:r>
              <a:rPr lang="el-GR" sz="1200" kern="1200" dirty="0">
                <a:solidFill>
                  <a:schemeClr val="tx1"/>
                </a:solidFill>
                <a:effectLst/>
                <a:latin typeface="+mn-lt"/>
                <a:ea typeface="+mn-ea"/>
                <a:cs typeface="+mn-cs"/>
              </a:rPr>
              <a:t> την </a:t>
            </a:r>
            <a:r>
              <a:rPr lang="el-GR" sz="1200" kern="1200" dirty="0" err="1">
                <a:solidFill>
                  <a:schemeClr val="tx1"/>
                </a:solidFill>
                <a:effectLst/>
                <a:latin typeface="+mn-lt"/>
                <a:ea typeface="+mn-ea"/>
                <a:cs typeface="+mn-cs"/>
              </a:rPr>
              <a:t>περίπτωση</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πρέπει</a:t>
            </a:r>
            <a:r>
              <a:rPr lang="el-GR" sz="1200" kern="1200" dirty="0">
                <a:solidFill>
                  <a:schemeClr val="tx1"/>
                </a:solidFill>
                <a:effectLst/>
                <a:latin typeface="+mn-lt"/>
                <a:ea typeface="+mn-ea"/>
                <a:cs typeface="+mn-cs"/>
              </a:rPr>
              <a:t> να </a:t>
            </a:r>
            <a:r>
              <a:rPr lang="el-GR" sz="1200" kern="1200" dirty="0" err="1">
                <a:solidFill>
                  <a:schemeClr val="tx1"/>
                </a:solidFill>
                <a:effectLst/>
                <a:latin typeface="+mn-lt"/>
                <a:ea typeface="+mn-ea"/>
                <a:cs typeface="+mn-cs"/>
              </a:rPr>
              <a:t>σκεφτούμε</a:t>
            </a:r>
            <a:r>
              <a:rPr lang="el-GR" sz="1200" kern="1200" dirty="0">
                <a:solidFill>
                  <a:schemeClr val="tx1"/>
                </a:solidFill>
                <a:effectLst/>
                <a:latin typeface="+mn-lt"/>
                <a:ea typeface="+mn-ea"/>
                <a:cs typeface="+mn-cs"/>
              </a:rPr>
              <a:t>: </a:t>
            </a:r>
            <a:endParaRPr lang="el-GR" dirty="0"/>
          </a:p>
          <a:p>
            <a:r>
              <a:rPr lang="el-GR" sz="1200" b="1" kern="1200" dirty="0">
                <a:solidFill>
                  <a:schemeClr val="tx1"/>
                </a:solidFill>
                <a:effectLst/>
                <a:latin typeface="+mn-lt"/>
                <a:ea typeface="+mn-ea"/>
                <a:cs typeface="+mn-cs"/>
              </a:rPr>
              <a:t>Τι </a:t>
            </a:r>
            <a:r>
              <a:rPr lang="el-GR" sz="1200" b="1" kern="1200" dirty="0" err="1">
                <a:solidFill>
                  <a:schemeClr val="tx1"/>
                </a:solidFill>
                <a:effectLst/>
                <a:latin typeface="+mn-lt"/>
                <a:ea typeface="+mn-ea"/>
                <a:cs typeface="+mn-cs"/>
              </a:rPr>
              <a:t>σχέση</a:t>
            </a:r>
            <a:r>
              <a:rPr lang="el-GR" sz="1200" b="1" kern="1200" dirty="0">
                <a:solidFill>
                  <a:schemeClr val="tx1"/>
                </a:solidFill>
                <a:effectLst/>
                <a:latin typeface="+mn-lt"/>
                <a:ea typeface="+mn-ea"/>
                <a:cs typeface="+mn-cs"/>
              </a:rPr>
              <a:t> </a:t>
            </a:r>
            <a:r>
              <a:rPr lang="el-GR" sz="1200" b="1" kern="1200" dirty="0" err="1">
                <a:solidFill>
                  <a:schemeClr val="tx1"/>
                </a:solidFill>
                <a:effectLst/>
                <a:latin typeface="+mn-lt"/>
                <a:ea typeface="+mn-ea"/>
                <a:cs typeface="+mn-cs"/>
              </a:rPr>
              <a:t>έχει</a:t>
            </a:r>
            <a:r>
              <a:rPr lang="el-GR" sz="1200" b="1" kern="1200" dirty="0">
                <a:solidFill>
                  <a:schemeClr val="tx1"/>
                </a:solidFill>
                <a:effectLst/>
                <a:latin typeface="+mn-lt"/>
                <a:ea typeface="+mn-ea"/>
                <a:cs typeface="+mn-cs"/>
              </a:rPr>
              <a:t> ο </a:t>
            </a:r>
            <a:r>
              <a:rPr lang="el-GR" sz="1200" b="1" kern="1200" dirty="0" err="1">
                <a:solidFill>
                  <a:schemeClr val="tx1"/>
                </a:solidFill>
                <a:effectLst/>
                <a:latin typeface="+mn-lt"/>
                <a:ea typeface="+mn-ea"/>
                <a:cs typeface="+mn-cs"/>
              </a:rPr>
              <a:t>κεντρικός</a:t>
            </a:r>
            <a:r>
              <a:rPr lang="el-GR" sz="1200" b="1" kern="1200" dirty="0">
                <a:solidFill>
                  <a:schemeClr val="tx1"/>
                </a:solidFill>
                <a:effectLst/>
                <a:latin typeface="+mn-lt"/>
                <a:ea typeface="+mn-ea"/>
                <a:cs typeface="+mn-cs"/>
              </a:rPr>
              <a:t> μας </a:t>
            </a:r>
            <a:r>
              <a:rPr lang="el-GR" sz="1200" b="1" kern="1200" dirty="0" err="1">
                <a:solidFill>
                  <a:schemeClr val="tx1"/>
                </a:solidFill>
                <a:effectLst/>
                <a:latin typeface="+mn-lt"/>
                <a:ea typeface="+mn-ea"/>
                <a:cs typeface="+mn-cs"/>
              </a:rPr>
              <a:t>χαρακτήρας</a:t>
            </a:r>
            <a:r>
              <a:rPr lang="el-GR" sz="1200" b="1" kern="1200" dirty="0">
                <a:solidFill>
                  <a:schemeClr val="tx1"/>
                </a:solidFill>
                <a:effectLst/>
                <a:latin typeface="+mn-lt"/>
                <a:ea typeface="+mn-ea"/>
                <a:cs typeface="+mn-cs"/>
              </a:rPr>
              <a:t> με </a:t>
            </a:r>
            <a:r>
              <a:rPr lang="el-GR" sz="1200" b="1" kern="1200" dirty="0" err="1">
                <a:solidFill>
                  <a:schemeClr val="tx1"/>
                </a:solidFill>
                <a:effectLst/>
                <a:latin typeface="+mn-lt"/>
                <a:ea typeface="+mn-ea"/>
                <a:cs typeface="+mn-cs"/>
              </a:rPr>
              <a:t>κάθε</a:t>
            </a:r>
            <a:r>
              <a:rPr lang="el-GR" sz="1200" b="1" kern="1200" dirty="0">
                <a:solidFill>
                  <a:schemeClr val="tx1"/>
                </a:solidFill>
                <a:effectLst/>
                <a:latin typeface="+mn-lt"/>
                <a:ea typeface="+mn-ea"/>
                <a:cs typeface="+mn-cs"/>
              </a:rPr>
              <a:t> </a:t>
            </a:r>
            <a:r>
              <a:rPr lang="el-GR" sz="1200" b="1" kern="1200" dirty="0" err="1">
                <a:solidFill>
                  <a:schemeClr val="tx1"/>
                </a:solidFill>
                <a:effectLst/>
                <a:latin typeface="+mn-lt"/>
                <a:ea typeface="+mn-ea"/>
                <a:cs typeface="+mn-cs"/>
              </a:rPr>
              <a:t>έναν</a:t>
            </a:r>
            <a:r>
              <a:rPr lang="el-GR" sz="1200" b="1" kern="1200" dirty="0">
                <a:solidFill>
                  <a:schemeClr val="tx1"/>
                </a:solidFill>
                <a:effectLst/>
                <a:latin typeface="+mn-lt"/>
                <a:ea typeface="+mn-ea"/>
                <a:cs typeface="+mn-cs"/>
              </a:rPr>
              <a:t> </a:t>
            </a:r>
            <a:r>
              <a:rPr lang="el-GR" sz="1200" b="1" kern="1200" dirty="0" err="1">
                <a:solidFill>
                  <a:schemeClr val="tx1"/>
                </a:solidFill>
                <a:effectLst/>
                <a:latin typeface="+mn-lt"/>
                <a:ea typeface="+mn-ea"/>
                <a:cs typeface="+mn-cs"/>
              </a:rPr>
              <a:t>απο</a:t>
            </a:r>
            <a:r>
              <a:rPr lang="el-GR" sz="1200" b="1" kern="1200" dirty="0">
                <a:solidFill>
                  <a:schemeClr val="tx1"/>
                </a:solidFill>
                <a:effectLst/>
                <a:latin typeface="+mn-lt"/>
                <a:ea typeface="+mn-ea"/>
                <a:cs typeface="+mn-cs"/>
              </a:rPr>
              <a:t>́ τους </a:t>
            </a:r>
            <a:r>
              <a:rPr lang="el-GR" sz="1200" b="1" kern="1200" dirty="0" err="1">
                <a:solidFill>
                  <a:schemeClr val="tx1"/>
                </a:solidFill>
                <a:effectLst/>
                <a:latin typeface="+mn-lt"/>
                <a:ea typeface="+mn-ea"/>
                <a:cs typeface="+mn-cs"/>
              </a:rPr>
              <a:t>υπόλοιπους</a:t>
            </a:r>
            <a:r>
              <a:rPr lang="el-GR" sz="1200" b="1" kern="1200" dirty="0">
                <a:solidFill>
                  <a:schemeClr val="tx1"/>
                </a:solidFill>
                <a:effectLst/>
                <a:latin typeface="+mn-lt"/>
                <a:ea typeface="+mn-ea"/>
                <a:cs typeface="+mn-cs"/>
              </a:rPr>
              <a:t> </a:t>
            </a:r>
            <a:r>
              <a:rPr lang="el-GR" sz="1200" b="1" kern="1200" dirty="0" err="1">
                <a:solidFill>
                  <a:schemeClr val="tx1"/>
                </a:solidFill>
                <a:effectLst/>
                <a:latin typeface="+mn-lt"/>
                <a:ea typeface="+mn-ea"/>
                <a:cs typeface="+mn-cs"/>
              </a:rPr>
              <a:t>χαρακτήρες</a:t>
            </a:r>
            <a:r>
              <a:rPr lang="el-GR" sz="1200" b="1" kern="1200" dirty="0">
                <a:solidFill>
                  <a:schemeClr val="tx1"/>
                </a:solidFill>
                <a:effectLst/>
                <a:latin typeface="+mn-lt"/>
                <a:ea typeface="+mn-ea"/>
                <a:cs typeface="+mn-cs"/>
              </a:rPr>
              <a:t> της </a:t>
            </a:r>
            <a:r>
              <a:rPr lang="el-GR" sz="1200" b="1" kern="1200" dirty="0" err="1">
                <a:solidFill>
                  <a:schemeClr val="tx1"/>
                </a:solidFill>
                <a:effectLst/>
                <a:latin typeface="+mn-lt"/>
                <a:ea typeface="+mn-ea"/>
                <a:cs typeface="+mn-cs"/>
              </a:rPr>
              <a:t>ιστορίας</a:t>
            </a:r>
            <a:r>
              <a:rPr lang="el-GR" sz="1200" b="1" kern="1200" dirty="0">
                <a:solidFill>
                  <a:schemeClr val="tx1"/>
                </a:solidFill>
                <a:effectLst/>
                <a:latin typeface="+mn-lt"/>
                <a:ea typeface="+mn-ea"/>
                <a:cs typeface="+mn-cs"/>
              </a:rPr>
              <a:t>; </a:t>
            </a:r>
          </a:p>
          <a:p>
            <a:r>
              <a:rPr lang="el-GR" sz="1200" b="1" kern="1200" dirty="0">
                <a:solidFill>
                  <a:schemeClr val="tx1"/>
                </a:solidFill>
                <a:effectLst/>
                <a:latin typeface="+mn-lt"/>
                <a:ea typeface="+mn-ea"/>
                <a:cs typeface="+mn-cs"/>
              </a:rPr>
              <a:t>Τι </a:t>
            </a:r>
            <a:r>
              <a:rPr lang="el-GR" sz="1200" b="1" kern="1200" dirty="0" err="1">
                <a:solidFill>
                  <a:schemeClr val="tx1"/>
                </a:solidFill>
                <a:effectLst/>
                <a:latin typeface="+mn-lt"/>
                <a:ea typeface="+mn-ea"/>
                <a:cs typeface="+mn-cs"/>
              </a:rPr>
              <a:t>θέλουν</a:t>
            </a:r>
            <a:r>
              <a:rPr lang="el-GR" sz="1200" b="1" kern="1200" dirty="0">
                <a:solidFill>
                  <a:schemeClr val="tx1"/>
                </a:solidFill>
                <a:effectLst/>
                <a:latin typeface="+mn-lt"/>
                <a:ea typeface="+mn-ea"/>
                <a:cs typeface="+mn-cs"/>
              </a:rPr>
              <a:t> </a:t>
            </a:r>
            <a:r>
              <a:rPr lang="el-GR" sz="1200" b="1" kern="1200" dirty="0" err="1">
                <a:solidFill>
                  <a:schemeClr val="tx1"/>
                </a:solidFill>
                <a:effectLst/>
                <a:latin typeface="+mn-lt"/>
                <a:ea typeface="+mn-ea"/>
                <a:cs typeface="+mn-cs"/>
              </a:rPr>
              <a:t>απο</a:t>
            </a:r>
            <a:r>
              <a:rPr lang="el-GR" sz="1200" b="1" kern="1200" dirty="0">
                <a:solidFill>
                  <a:schemeClr val="tx1"/>
                </a:solidFill>
                <a:effectLst/>
                <a:latin typeface="+mn-lt"/>
                <a:ea typeface="+mn-ea"/>
                <a:cs typeface="+mn-cs"/>
              </a:rPr>
              <a:t>́ τον </a:t>
            </a:r>
            <a:r>
              <a:rPr lang="el-GR" sz="1200" b="1" kern="1200" dirty="0" err="1">
                <a:solidFill>
                  <a:schemeClr val="tx1"/>
                </a:solidFill>
                <a:effectLst/>
                <a:latin typeface="+mn-lt"/>
                <a:ea typeface="+mn-ea"/>
                <a:cs typeface="+mn-cs"/>
              </a:rPr>
              <a:t>κεντρικο</a:t>
            </a:r>
            <a:r>
              <a:rPr lang="el-GR" sz="1200" b="1" kern="1200" dirty="0">
                <a:solidFill>
                  <a:schemeClr val="tx1"/>
                </a:solidFill>
                <a:effectLst/>
                <a:latin typeface="+mn-lt"/>
                <a:ea typeface="+mn-ea"/>
                <a:cs typeface="+mn-cs"/>
              </a:rPr>
              <a:t>́ μας </a:t>
            </a:r>
            <a:r>
              <a:rPr lang="el-GR" sz="1200" b="1" kern="1200" dirty="0" err="1">
                <a:solidFill>
                  <a:schemeClr val="tx1"/>
                </a:solidFill>
                <a:effectLst/>
                <a:latin typeface="+mn-lt"/>
                <a:ea typeface="+mn-ea"/>
                <a:cs typeface="+mn-cs"/>
              </a:rPr>
              <a:t>χαρακτήρα</a:t>
            </a:r>
            <a:r>
              <a:rPr lang="el-GR" sz="1200" b="1" kern="1200" dirty="0">
                <a:solidFill>
                  <a:schemeClr val="tx1"/>
                </a:solidFill>
                <a:effectLst/>
                <a:latin typeface="+mn-lt"/>
                <a:ea typeface="+mn-ea"/>
                <a:cs typeface="+mn-cs"/>
              </a:rPr>
              <a:t> οι </a:t>
            </a:r>
            <a:r>
              <a:rPr lang="el-GR" sz="1200" b="1" kern="1200" dirty="0" err="1">
                <a:solidFill>
                  <a:schemeClr val="tx1"/>
                </a:solidFill>
                <a:effectLst/>
                <a:latin typeface="+mn-lt"/>
                <a:ea typeface="+mn-ea"/>
                <a:cs typeface="+mn-cs"/>
              </a:rPr>
              <a:t>άλλοι</a:t>
            </a:r>
            <a:r>
              <a:rPr lang="el-GR" sz="1200" b="1" kern="1200" dirty="0">
                <a:solidFill>
                  <a:schemeClr val="tx1"/>
                </a:solidFill>
                <a:effectLst/>
                <a:latin typeface="+mn-lt"/>
                <a:ea typeface="+mn-ea"/>
                <a:cs typeface="+mn-cs"/>
              </a:rPr>
              <a:t>; </a:t>
            </a:r>
            <a:r>
              <a:rPr lang="el-GR" sz="1200" b="1" kern="1200" dirty="0" err="1">
                <a:solidFill>
                  <a:schemeClr val="tx1"/>
                </a:solidFill>
                <a:effectLst/>
                <a:latin typeface="+mn-lt"/>
                <a:ea typeface="+mn-ea"/>
                <a:cs typeface="+mn-cs"/>
              </a:rPr>
              <a:t>Γιατι</a:t>
            </a:r>
            <a:r>
              <a:rPr lang="el-GR" sz="1200" b="1" kern="1200" dirty="0">
                <a:solidFill>
                  <a:schemeClr val="tx1"/>
                </a:solidFill>
                <a:effectLst/>
                <a:latin typeface="+mn-lt"/>
                <a:ea typeface="+mn-ea"/>
                <a:cs typeface="+mn-cs"/>
              </a:rPr>
              <a:t>́ </a:t>
            </a:r>
            <a:r>
              <a:rPr lang="el-GR" sz="1200" b="1" kern="1200" dirty="0" err="1">
                <a:solidFill>
                  <a:schemeClr val="tx1"/>
                </a:solidFill>
                <a:effectLst/>
                <a:latin typeface="+mn-lt"/>
                <a:ea typeface="+mn-ea"/>
                <a:cs typeface="+mn-cs"/>
              </a:rPr>
              <a:t>είναι</a:t>
            </a:r>
            <a:r>
              <a:rPr lang="el-GR" sz="1200" b="1" kern="1200" dirty="0">
                <a:solidFill>
                  <a:schemeClr val="tx1"/>
                </a:solidFill>
                <a:effectLst/>
                <a:latin typeface="+mn-lt"/>
                <a:ea typeface="+mn-ea"/>
                <a:cs typeface="+mn-cs"/>
              </a:rPr>
              <a:t> </a:t>
            </a:r>
            <a:r>
              <a:rPr lang="el-GR" sz="1200" b="1" kern="1200" dirty="0" err="1">
                <a:solidFill>
                  <a:schemeClr val="tx1"/>
                </a:solidFill>
                <a:effectLst/>
                <a:latin typeface="+mn-lt"/>
                <a:ea typeface="+mn-ea"/>
                <a:cs typeface="+mn-cs"/>
              </a:rPr>
              <a:t>απαραίτητοι</a:t>
            </a:r>
            <a:r>
              <a:rPr lang="el-GR" sz="1200" b="1" kern="1200" dirty="0">
                <a:solidFill>
                  <a:schemeClr val="tx1"/>
                </a:solidFill>
                <a:effectLst/>
                <a:latin typeface="+mn-lt"/>
                <a:ea typeface="+mn-ea"/>
                <a:cs typeface="+mn-cs"/>
              </a:rPr>
              <a:t> στην </a:t>
            </a:r>
            <a:r>
              <a:rPr lang="el-GR" sz="1200" b="1" kern="1200" dirty="0" err="1">
                <a:solidFill>
                  <a:schemeClr val="tx1"/>
                </a:solidFill>
                <a:effectLst/>
                <a:latin typeface="+mn-lt"/>
                <a:ea typeface="+mn-ea"/>
                <a:cs typeface="+mn-cs"/>
              </a:rPr>
              <a:t>ιστορία</a:t>
            </a:r>
            <a:r>
              <a:rPr lang="el-GR" sz="1200" b="1" kern="1200" dirty="0">
                <a:solidFill>
                  <a:schemeClr val="tx1"/>
                </a:solidFill>
                <a:effectLst/>
                <a:latin typeface="+mn-lt"/>
                <a:ea typeface="+mn-ea"/>
                <a:cs typeface="+mn-cs"/>
              </a:rPr>
              <a:t>; </a:t>
            </a:r>
            <a:r>
              <a:rPr lang="el-GR" sz="1200" b="1" kern="1200" dirty="0" err="1">
                <a:solidFill>
                  <a:schemeClr val="tx1"/>
                </a:solidFill>
                <a:effectLst/>
                <a:latin typeface="+mn-lt"/>
                <a:ea typeface="+mn-ea"/>
                <a:cs typeface="+mn-cs"/>
              </a:rPr>
              <a:t>Υπάρχει</a:t>
            </a:r>
            <a:r>
              <a:rPr lang="el-GR" sz="1200" b="1" kern="1200" dirty="0">
                <a:solidFill>
                  <a:schemeClr val="tx1"/>
                </a:solidFill>
                <a:effectLst/>
                <a:latin typeface="+mn-lt"/>
                <a:ea typeface="+mn-ea"/>
                <a:cs typeface="+mn-cs"/>
              </a:rPr>
              <a:t> </a:t>
            </a:r>
            <a:r>
              <a:rPr lang="el-GR" sz="1200" b="1" kern="1200" dirty="0" err="1">
                <a:solidFill>
                  <a:schemeClr val="tx1"/>
                </a:solidFill>
                <a:effectLst/>
                <a:latin typeface="+mn-lt"/>
                <a:ea typeface="+mn-ea"/>
                <a:cs typeface="+mn-cs"/>
              </a:rPr>
              <a:t>κάποια</a:t>
            </a:r>
            <a:r>
              <a:rPr lang="el-GR" sz="1200" b="1" kern="1200" dirty="0">
                <a:solidFill>
                  <a:schemeClr val="tx1"/>
                </a:solidFill>
                <a:effectLst/>
                <a:latin typeface="+mn-lt"/>
                <a:ea typeface="+mn-ea"/>
                <a:cs typeface="+mn-cs"/>
              </a:rPr>
              <a:t> </a:t>
            </a:r>
            <a:r>
              <a:rPr lang="el-GR" sz="1200" b="1" kern="1200" dirty="0" err="1">
                <a:solidFill>
                  <a:schemeClr val="tx1"/>
                </a:solidFill>
                <a:effectLst/>
                <a:latin typeface="+mn-lt"/>
                <a:ea typeface="+mn-ea"/>
                <a:cs typeface="+mn-cs"/>
              </a:rPr>
              <a:t>σύγκρουση</a:t>
            </a:r>
            <a:r>
              <a:rPr lang="el-GR" sz="1200" b="1" kern="1200" dirty="0">
                <a:solidFill>
                  <a:schemeClr val="tx1"/>
                </a:solidFill>
                <a:effectLst/>
                <a:latin typeface="+mn-lt"/>
                <a:ea typeface="+mn-ea"/>
                <a:cs typeface="+mn-cs"/>
              </a:rPr>
              <a:t>; </a:t>
            </a:r>
          </a:p>
          <a:p>
            <a:pPr marL="228600" indent="-228600">
              <a:buAutoNum type="arabicPeriod"/>
            </a:pPr>
            <a:endParaRPr lang="el-GR" dirty="0"/>
          </a:p>
          <a:p>
            <a:endParaRPr lang="en-US" dirty="0"/>
          </a:p>
        </p:txBody>
      </p:sp>
      <p:sp>
        <p:nvSpPr>
          <p:cNvPr id="4" name="Slide Number Placeholder 3"/>
          <p:cNvSpPr>
            <a:spLocks noGrp="1"/>
          </p:cNvSpPr>
          <p:nvPr>
            <p:ph type="sldNum" sz="quarter" idx="10"/>
          </p:nvPr>
        </p:nvSpPr>
        <p:spPr/>
        <p:txBody>
          <a:bodyPr/>
          <a:lstStyle/>
          <a:p>
            <a:fld id="{B2F2A7BF-8C74-384E-AB55-5575A0220D07}" type="slidenum">
              <a:rPr lang="en-US" smtClean="0"/>
              <a:t>12</a:t>
            </a:fld>
            <a:endParaRPr lang="en-US"/>
          </a:p>
        </p:txBody>
      </p:sp>
    </p:spTree>
    <p:extLst>
      <p:ext uri="{BB962C8B-B14F-4D97-AF65-F5344CB8AC3E}">
        <p14:creationId xmlns:p14="http://schemas.microsoft.com/office/powerpoint/2010/main" val="84771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Αναλύεται η προσωπικότητα των ηρώων. Ιεραρχούνται τα χαρακτηριστικά των ηρώων και οι ανάγκες του κάθε ήρωα. Βρίσκουμε το κυρίαρχο χαρακτηριστικό του κάθε ήρωα (είναι αυτό που μπορεί να εμπεριέχει όλα τα υπόλοιπα επιμέρους χαρακτηριστικά). </a:t>
            </a:r>
            <a:endParaRPr lang="en-US" dirty="0"/>
          </a:p>
        </p:txBody>
      </p:sp>
      <p:sp>
        <p:nvSpPr>
          <p:cNvPr id="4" name="Slide Number Placeholder 3"/>
          <p:cNvSpPr>
            <a:spLocks noGrp="1"/>
          </p:cNvSpPr>
          <p:nvPr>
            <p:ph type="sldNum" sz="quarter" idx="10"/>
          </p:nvPr>
        </p:nvSpPr>
        <p:spPr/>
        <p:txBody>
          <a:bodyPr/>
          <a:lstStyle/>
          <a:p>
            <a:fld id="{B2F2A7BF-8C74-384E-AB55-5575A0220D07}" type="slidenum">
              <a:rPr lang="en-US" smtClean="0"/>
              <a:t>13</a:t>
            </a:fld>
            <a:endParaRPr lang="en-US"/>
          </a:p>
        </p:txBody>
      </p:sp>
    </p:spTree>
    <p:extLst>
      <p:ext uri="{BB962C8B-B14F-4D97-AF65-F5344CB8AC3E}">
        <p14:creationId xmlns:p14="http://schemas.microsoft.com/office/powerpoint/2010/main" val="2727499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Μετά τον καθορισμό του θέματος και της κεντρικής ιδέας, η δραματουργική ανάλυση συνεχίζεται με το χωρισμό της ιστορίας σε επεισόδια. Κάθε επεισόδιο μπορεί να περιλαμβάνει ένα ή και περισσότερα γεγονότα. Κάθε καινούργιο επεισόδιο αρχίζει με ένα καινούργιο γεγονός. </a:t>
            </a:r>
          </a:p>
          <a:p>
            <a:pPr marL="0" marR="0" indent="0" algn="l" defTabSz="4572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Σε κάθε επεισόδιο δίνεται ένας τίτλος.</a:t>
            </a:r>
            <a:endParaRPr lang="en-US"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Καθορίζουμε το βασικό επεισόδιο της ιστορίας το οποίο αντιστοιχεί στο κυρίαρχο γεγονός, στο γεγονός που ανατρέπει την πορεία (δίνει στην ιστορία άλλη τροπή από την αναμενόμενη). Κάθε επεισόδιο περιέχει μια σύγκρουση ανάμεσα στα πρόσωπα της ιστορίας. </a:t>
            </a:r>
            <a:r>
              <a:rPr lang="el-GR" sz="1200" kern="1200" dirty="0" err="1">
                <a:solidFill>
                  <a:schemeClr val="tx1"/>
                </a:solidFill>
                <a:effectLst/>
                <a:latin typeface="+mn-lt"/>
                <a:ea typeface="+mn-ea"/>
                <a:cs typeface="+mn-cs"/>
              </a:rPr>
              <a:t>Εχει</a:t>
            </a:r>
            <a:r>
              <a:rPr lang="el-GR" sz="1200" kern="1200" dirty="0">
                <a:solidFill>
                  <a:schemeClr val="tx1"/>
                </a:solidFill>
                <a:effectLst/>
                <a:latin typeface="+mn-lt"/>
                <a:ea typeface="+mn-ea"/>
                <a:cs typeface="+mn-cs"/>
              </a:rPr>
              <a:t> μεγάλη σημασία ο τρόπος που θα αναδειχθεί η σύγκρουση, ώστε να μην είναι λεκτική αλλά οπτική. Θα πρέπει να βρεθούν σκηνικοί τρόποι παρουσίασής της. Εντοπίζουμε την κορυφαία σύγκρουση, η οποία είναι στενά συνδεδεμένη με την κεντρική ιδέα του έργου</a:t>
            </a:r>
            <a:r>
              <a:rPr lang="en-US" dirty="0">
                <a:effectLst/>
              </a:rPr>
              <a:t> </a:t>
            </a:r>
            <a:endParaRPr lang="en-US" dirty="0"/>
          </a:p>
        </p:txBody>
      </p:sp>
      <p:sp>
        <p:nvSpPr>
          <p:cNvPr id="4" name="Slide Number Placeholder 3"/>
          <p:cNvSpPr>
            <a:spLocks noGrp="1"/>
          </p:cNvSpPr>
          <p:nvPr>
            <p:ph type="sldNum" sz="quarter" idx="10"/>
          </p:nvPr>
        </p:nvSpPr>
        <p:spPr/>
        <p:txBody>
          <a:bodyPr/>
          <a:lstStyle/>
          <a:p>
            <a:fld id="{B2F2A7BF-8C74-384E-AB55-5575A0220D07}" type="slidenum">
              <a:rPr lang="en-US" smtClean="0"/>
              <a:t>14</a:t>
            </a:fld>
            <a:endParaRPr lang="en-US"/>
          </a:p>
        </p:txBody>
      </p:sp>
    </p:spTree>
    <p:extLst>
      <p:ext uri="{BB962C8B-B14F-4D97-AF65-F5344CB8AC3E}">
        <p14:creationId xmlns:p14="http://schemas.microsoft.com/office/powerpoint/2010/main" val="2293001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025A-3D4C-7040-9851-4A518015BDD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F2BD7133-BFAB-0B48-80C4-FA43D9D3CC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
        <p:nvSpPr>
          <p:cNvPr id="4" name="Date Placeholder 3">
            <a:extLst>
              <a:ext uri="{FF2B5EF4-FFF2-40B4-BE49-F238E27FC236}">
                <a16:creationId xmlns:a16="http://schemas.microsoft.com/office/drawing/2014/main" id="{66F0F080-5F2D-534F-B7C6-39A71E1B611A}"/>
              </a:ext>
            </a:extLst>
          </p:cNvPr>
          <p:cNvSpPr>
            <a:spLocks noGrp="1"/>
          </p:cNvSpPr>
          <p:nvPr>
            <p:ph type="dt" sz="half" idx="10"/>
          </p:nvPr>
        </p:nvSpPr>
        <p:spPr/>
        <p:txBody>
          <a:bodyPr/>
          <a:lstStyle/>
          <a:p>
            <a:fld id="{6E026346-4B67-BA47-BA9A-5F66CF9EAA68}" type="datetimeFigureOut">
              <a:rPr lang="en-GR" smtClean="0"/>
              <a:t>14/4/22</a:t>
            </a:fld>
            <a:endParaRPr lang="en-GR"/>
          </a:p>
        </p:txBody>
      </p:sp>
      <p:sp>
        <p:nvSpPr>
          <p:cNvPr id="5" name="Footer Placeholder 4">
            <a:extLst>
              <a:ext uri="{FF2B5EF4-FFF2-40B4-BE49-F238E27FC236}">
                <a16:creationId xmlns:a16="http://schemas.microsoft.com/office/drawing/2014/main" id="{CEF50ABC-32CC-F84F-A9C0-5C85D3A536A4}"/>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2EDA0FE5-44FB-4149-B8A5-B18FB834F215}"/>
              </a:ext>
            </a:extLst>
          </p:cNvPr>
          <p:cNvSpPr>
            <a:spLocks noGrp="1"/>
          </p:cNvSpPr>
          <p:nvPr>
            <p:ph type="sldNum" sz="quarter" idx="12"/>
          </p:nvPr>
        </p:nvSpPr>
        <p:spPr/>
        <p:txBody>
          <a:bodyPr/>
          <a:lstStyle/>
          <a:p>
            <a:fld id="{B52871CA-8495-324A-B675-EB98F570DC5C}" type="slidenum">
              <a:rPr lang="en-GR" smtClean="0"/>
              <a:t>‹#›</a:t>
            </a:fld>
            <a:endParaRPr lang="en-GR"/>
          </a:p>
        </p:txBody>
      </p:sp>
    </p:spTree>
    <p:extLst>
      <p:ext uri="{BB962C8B-B14F-4D97-AF65-F5344CB8AC3E}">
        <p14:creationId xmlns:p14="http://schemas.microsoft.com/office/powerpoint/2010/main" val="1446512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DAA80-9938-3043-A66D-353B2E8D0205}"/>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7FF8E6DE-A80D-8444-A0DC-32530D95F10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06955F91-A450-5844-83B0-BDC28D0D720A}"/>
              </a:ext>
            </a:extLst>
          </p:cNvPr>
          <p:cNvSpPr>
            <a:spLocks noGrp="1"/>
          </p:cNvSpPr>
          <p:nvPr>
            <p:ph type="dt" sz="half" idx="10"/>
          </p:nvPr>
        </p:nvSpPr>
        <p:spPr/>
        <p:txBody>
          <a:bodyPr/>
          <a:lstStyle/>
          <a:p>
            <a:fld id="{6E026346-4B67-BA47-BA9A-5F66CF9EAA68}" type="datetimeFigureOut">
              <a:rPr lang="en-GR" smtClean="0"/>
              <a:t>14/4/22</a:t>
            </a:fld>
            <a:endParaRPr lang="en-GR"/>
          </a:p>
        </p:txBody>
      </p:sp>
      <p:sp>
        <p:nvSpPr>
          <p:cNvPr id="5" name="Footer Placeholder 4">
            <a:extLst>
              <a:ext uri="{FF2B5EF4-FFF2-40B4-BE49-F238E27FC236}">
                <a16:creationId xmlns:a16="http://schemas.microsoft.com/office/drawing/2014/main" id="{28136242-7F79-544C-A84D-B50BD1FE4D5F}"/>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5ACE09CD-7A74-8848-9CC6-E2EBE0C776F6}"/>
              </a:ext>
            </a:extLst>
          </p:cNvPr>
          <p:cNvSpPr>
            <a:spLocks noGrp="1"/>
          </p:cNvSpPr>
          <p:nvPr>
            <p:ph type="sldNum" sz="quarter" idx="12"/>
          </p:nvPr>
        </p:nvSpPr>
        <p:spPr/>
        <p:txBody>
          <a:bodyPr/>
          <a:lstStyle/>
          <a:p>
            <a:fld id="{B52871CA-8495-324A-B675-EB98F570DC5C}" type="slidenum">
              <a:rPr lang="en-GR" smtClean="0"/>
              <a:t>‹#›</a:t>
            </a:fld>
            <a:endParaRPr lang="en-GR"/>
          </a:p>
        </p:txBody>
      </p:sp>
    </p:spTree>
    <p:extLst>
      <p:ext uri="{BB962C8B-B14F-4D97-AF65-F5344CB8AC3E}">
        <p14:creationId xmlns:p14="http://schemas.microsoft.com/office/powerpoint/2010/main" val="3895533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0D416-E0BE-F44B-B19E-29EAACB826D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36593455-3835-9A44-8158-C72DEBE501A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9C65C5B2-63C3-0248-A860-27E039794A66}"/>
              </a:ext>
            </a:extLst>
          </p:cNvPr>
          <p:cNvSpPr>
            <a:spLocks noGrp="1"/>
          </p:cNvSpPr>
          <p:nvPr>
            <p:ph type="dt" sz="half" idx="10"/>
          </p:nvPr>
        </p:nvSpPr>
        <p:spPr/>
        <p:txBody>
          <a:bodyPr/>
          <a:lstStyle/>
          <a:p>
            <a:fld id="{6E026346-4B67-BA47-BA9A-5F66CF9EAA68}" type="datetimeFigureOut">
              <a:rPr lang="en-GR" smtClean="0"/>
              <a:t>14/4/22</a:t>
            </a:fld>
            <a:endParaRPr lang="en-GR"/>
          </a:p>
        </p:txBody>
      </p:sp>
      <p:sp>
        <p:nvSpPr>
          <p:cNvPr id="5" name="Footer Placeholder 4">
            <a:extLst>
              <a:ext uri="{FF2B5EF4-FFF2-40B4-BE49-F238E27FC236}">
                <a16:creationId xmlns:a16="http://schemas.microsoft.com/office/drawing/2014/main" id="{322F66D2-9957-3945-B4E0-84B7C6CCA9EF}"/>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57522264-941F-4540-9F7A-FCD4AFBD8EA4}"/>
              </a:ext>
            </a:extLst>
          </p:cNvPr>
          <p:cNvSpPr>
            <a:spLocks noGrp="1"/>
          </p:cNvSpPr>
          <p:nvPr>
            <p:ph type="sldNum" sz="quarter" idx="12"/>
          </p:nvPr>
        </p:nvSpPr>
        <p:spPr/>
        <p:txBody>
          <a:bodyPr/>
          <a:lstStyle/>
          <a:p>
            <a:fld id="{B52871CA-8495-324A-B675-EB98F570DC5C}" type="slidenum">
              <a:rPr lang="en-GR" smtClean="0"/>
              <a:t>‹#›</a:t>
            </a:fld>
            <a:endParaRPr lang="en-GR"/>
          </a:p>
        </p:txBody>
      </p:sp>
    </p:spTree>
    <p:extLst>
      <p:ext uri="{BB962C8B-B14F-4D97-AF65-F5344CB8AC3E}">
        <p14:creationId xmlns:p14="http://schemas.microsoft.com/office/powerpoint/2010/main" val="668935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C7B71-B1CD-1C40-B9E3-0B043E9464D4}"/>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AF23B269-7E76-8A49-94DA-E9686EF217D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C3D2F2BB-D5D7-2C43-81B9-1845B750CDF8}"/>
              </a:ext>
            </a:extLst>
          </p:cNvPr>
          <p:cNvSpPr>
            <a:spLocks noGrp="1"/>
          </p:cNvSpPr>
          <p:nvPr>
            <p:ph type="dt" sz="half" idx="10"/>
          </p:nvPr>
        </p:nvSpPr>
        <p:spPr/>
        <p:txBody>
          <a:bodyPr/>
          <a:lstStyle/>
          <a:p>
            <a:fld id="{6E026346-4B67-BA47-BA9A-5F66CF9EAA68}" type="datetimeFigureOut">
              <a:rPr lang="en-GR" smtClean="0"/>
              <a:t>14/4/22</a:t>
            </a:fld>
            <a:endParaRPr lang="en-GR"/>
          </a:p>
        </p:txBody>
      </p:sp>
      <p:sp>
        <p:nvSpPr>
          <p:cNvPr id="5" name="Footer Placeholder 4">
            <a:extLst>
              <a:ext uri="{FF2B5EF4-FFF2-40B4-BE49-F238E27FC236}">
                <a16:creationId xmlns:a16="http://schemas.microsoft.com/office/drawing/2014/main" id="{F2AB3C44-BE22-2A48-B53F-CFFAB7A55077}"/>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01D6883F-C08B-7B4A-84A6-3AE3FDC953FA}"/>
              </a:ext>
            </a:extLst>
          </p:cNvPr>
          <p:cNvSpPr>
            <a:spLocks noGrp="1"/>
          </p:cNvSpPr>
          <p:nvPr>
            <p:ph type="sldNum" sz="quarter" idx="12"/>
          </p:nvPr>
        </p:nvSpPr>
        <p:spPr/>
        <p:txBody>
          <a:bodyPr/>
          <a:lstStyle/>
          <a:p>
            <a:fld id="{B52871CA-8495-324A-B675-EB98F570DC5C}" type="slidenum">
              <a:rPr lang="en-GR" smtClean="0"/>
              <a:t>‹#›</a:t>
            </a:fld>
            <a:endParaRPr lang="en-GR"/>
          </a:p>
        </p:txBody>
      </p:sp>
    </p:spTree>
    <p:extLst>
      <p:ext uri="{BB962C8B-B14F-4D97-AF65-F5344CB8AC3E}">
        <p14:creationId xmlns:p14="http://schemas.microsoft.com/office/powerpoint/2010/main" val="1169327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906E-21E5-B845-9A62-8ADD233E460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605B26DF-380B-654E-967C-D5CF5C6098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41C9359-28B5-2249-BE92-2E150CB322BB}"/>
              </a:ext>
            </a:extLst>
          </p:cNvPr>
          <p:cNvSpPr>
            <a:spLocks noGrp="1"/>
          </p:cNvSpPr>
          <p:nvPr>
            <p:ph type="dt" sz="half" idx="10"/>
          </p:nvPr>
        </p:nvSpPr>
        <p:spPr/>
        <p:txBody>
          <a:bodyPr/>
          <a:lstStyle/>
          <a:p>
            <a:fld id="{6E026346-4B67-BA47-BA9A-5F66CF9EAA68}" type="datetimeFigureOut">
              <a:rPr lang="en-GR" smtClean="0"/>
              <a:t>14/4/22</a:t>
            </a:fld>
            <a:endParaRPr lang="en-GR"/>
          </a:p>
        </p:txBody>
      </p:sp>
      <p:sp>
        <p:nvSpPr>
          <p:cNvPr id="5" name="Footer Placeholder 4">
            <a:extLst>
              <a:ext uri="{FF2B5EF4-FFF2-40B4-BE49-F238E27FC236}">
                <a16:creationId xmlns:a16="http://schemas.microsoft.com/office/drawing/2014/main" id="{2256EA12-769D-CB48-8B17-078F7AE0F2A0}"/>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245CA7F4-6AD6-084B-8682-5D7575DCD630}"/>
              </a:ext>
            </a:extLst>
          </p:cNvPr>
          <p:cNvSpPr>
            <a:spLocks noGrp="1"/>
          </p:cNvSpPr>
          <p:nvPr>
            <p:ph type="sldNum" sz="quarter" idx="12"/>
          </p:nvPr>
        </p:nvSpPr>
        <p:spPr/>
        <p:txBody>
          <a:bodyPr/>
          <a:lstStyle/>
          <a:p>
            <a:fld id="{B52871CA-8495-324A-B675-EB98F570DC5C}" type="slidenum">
              <a:rPr lang="en-GR" smtClean="0"/>
              <a:t>‹#›</a:t>
            </a:fld>
            <a:endParaRPr lang="en-GR"/>
          </a:p>
        </p:txBody>
      </p:sp>
    </p:spTree>
    <p:extLst>
      <p:ext uri="{BB962C8B-B14F-4D97-AF65-F5344CB8AC3E}">
        <p14:creationId xmlns:p14="http://schemas.microsoft.com/office/powerpoint/2010/main" val="1059558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50ED6-6B6B-924C-9CA4-D4389C912EEB}"/>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3A3FCFC6-6636-BD4E-99AA-2CE699EA548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2EFA76B0-0A27-F04F-821B-1B24557B90E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1CE52760-7938-A44D-8067-09D8B44AF422}"/>
              </a:ext>
            </a:extLst>
          </p:cNvPr>
          <p:cNvSpPr>
            <a:spLocks noGrp="1"/>
          </p:cNvSpPr>
          <p:nvPr>
            <p:ph type="dt" sz="half" idx="10"/>
          </p:nvPr>
        </p:nvSpPr>
        <p:spPr/>
        <p:txBody>
          <a:bodyPr/>
          <a:lstStyle/>
          <a:p>
            <a:fld id="{6E026346-4B67-BA47-BA9A-5F66CF9EAA68}" type="datetimeFigureOut">
              <a:rPr lang="en-GR" smtClean="0"/>
              <a:t>14/4/22</a:t>
            </a:fld>
            <a:endParaRPr lang="en-GR"/>
          </a:p>
        </p:txBody>
      </p:sp>
      <p:sp>
        <p:nvSpPr>
          <p:cNvPr id="6" name="Footer Placeholder 5">
            <a:extLst>
              <a:ext uri="{FF2B5EF4-FFF2-40B4-BE49-F238E27FC236}">
                <a16:creationId xmlns:a16="http://schemas.microsoft.com/office/drawing/2014/main" id="{A6A1D658-5AA7-D840-967A-EFFC2B91DDB8}"/>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D62ADC4A-E8F6-8841-BD74-75BE9D393E56}"/>
              </a:ext>
            </a:extLst>
          </p:cNvPr>
          <p:cNvSpPr>
            <a:spLocks noGrp="1"/>
          </p:cNvSpPr>
          <p:nvPr>
            <p:ph type="sldNum" sz="quarter" idx="12"/>
          </p:nvPr>
        </p:nvSpPr>
        <p:spPr/>
        <p:txBody>
          <a:bodyPr/>
          <a:lstStyle/>
          <a:p>
            <a:fld id="{B52871CA-8495-324A-B675-EB98F570DC5C}" type="slidenum">
              <a:rPr lang="en-GR" smtClean="0"/>
              <a:t>‹#›</a:t>
            </a:fld>
            <a:endParaRPr lang="en-GR"/>
          </a:p>
        </p:txBody>
      </p:sp>
    </p:spTree>
    <p:extLst>
      <p:ext uri="{BB962C8B-B14F-4D97-AF65-F5344CB8AC3E}">
        <p14:creationId xmlns:p14="http://schemas.microsoft.com/office/powerpoint/2010/main" val="187008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7AB8-33F1-5644-B1F5-D524DB519AE4}"/>
              </a:ext>
            </a:extLst>
          </p:cNvPr>
          <p:cNvSpPr>
            <a:spLocks noGrp="1"/>
          </p:cNvSpPr>
          <p:nvPr>
            <p:ph type="title"/>
          </p:nvPr>
        </p:nvSpPr>
        <p:spPr>
          <a:xfrm>
            <a:off x="839788" y="365125"/>
            <a:ext cx="10515600"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FBBAF7C6-F31A-054A-A73E-C8C98BE99F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56CA788-BE65-FC4A-8144-A424C9C2ADF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E8BA1625-B2DD-7C40-863D-963098D898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D471528-0548-C448-90AF-8D290D71D1F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7" name="Date Placeholder 6">
            <a:extLst>
              <a:ext uri="{FF2B5EF4-FFF2-40B4-BE49-F238E27FC236}">
                <a16:creationId xmlns:a16="http://schemas.microsoft.com/office/drawing/2014/main" id="{73CC956C-30FD-9742-88AA-90DCFB3657EE}"/>
              </a:ext>
            </a:extLst>
          </p:cNvPr>
          <p:cNvSpPr>
            <a:spLocks noGrp="1"/>
          </p:cNvSpPr>
          <p:nvPr>
            <p:ph type="dt" sz="half" idx="10"/>
          </p:nvPr>
        </p:nvSpPr>
        <p:spPr/>
        <p:txBody>
          <a:bodyPr/>
          <a:lstStyle/>
          <a:p>
            <a:fld id="{6E026346-4B67-BA47-BA9A-5F66CF9EAA68}" type="datetimeFigureOut">
              <a:rPr lang="en-GR" smtClean="0"/>
              <a:t>14/4/22</a:t>
            </a:fld>
            <a:endParaRPr lang="en-GR"/>
          </a:p>
        </p:txBody>
      </p:sp>
      <p:sp>
        <p:nvSpPr>
          <p:cNvPr id="8" name="Footer Placeholder 7">
            <a:extLst>
              <a:ext uri="{FF2B5EF4-FFF2-40B4-BE49-F238E27FC236}">
                <a16:creationId xmlns:a16="http://schemas.microsoft.com/office/drawing/2014/main" id="{611913B0-3562-9C43-9489-579B6DD49D3E}"/>
              </a:ext>
            </a:extLst>
          </p:cNvPr>
          <p:cNvSpPr>
            <a:spLocks noGrp="1"/>
          </p:cNvSpPr>
          <p:nvPr>
            <p:ph type="ftr" sz="quarter" idx="11"/>
          </p:nvPr>
        </p:nvSpPr>
        <p:spPr/>
        <p:txBody>
          <a:bodyPr/>
          <a:lstStyle/>
          <a:p>
            <a:endParaRPr lang="en-GR"/>
          </a:p>
        </p:txBody>
      </p:sp>
      <p:sp>
        <p:nvSpPr>
          <p:cNvPr id="9" name="Slide Number Placeholder 8">
            <a:extLst>
              <a:ext uri="{FF2B5EF4-FFF2-40B4-BE49-F238E27FC236}">
                <a16:creationId xmlns:a16="http://schemas.microsoft.com/office/drawing/2014/main" id="{7A7D2E5E-132C-E449-86A2-B94894ECC392}"/>
              </a:ext>
            </a:extLst>
          </p:cNvPr>
          <p:cNvSpPr>
            <a:spLocks noGrp="1"/>
          </p:cNvSpPr>
          <p:nvPr>
            <p:ph type="sldNum" sz="quarter" idx="12"/>
          </p:nvPr>
        </p:nvSpPr>
        <p:spPr/>
        <p:txBody>
          <a:bodyPr/>
          <a:lstStyle/>
          <a:p>
            <a:fld id="{B52871CA-8495-324A-B675-EB98F570DC5C}" type="slidenum">
              <a:rPr lang="en-GR" smtClean="0"/>
              <a:t>‹#›</a:t>
            </a:fld>
            <a:endParaRPr lang="en-GR"/>
          </a:p>
        </p:txBody>
      </p:sp>
    </p:spTree>
    <p:extLst>
      <p:ext uri="{BB962C8B-B14F-4D97-AF65-F5344CB8AC3E}">
        <p14:creationId xmlns:p14="http://schemas.microsoft.com/office/powerpoint/2010/main" val="3336685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90EC7-832F-E843-8BF5-EC357C35644F}"/>
              </a:ext>
            </a:extLst>
          </p:cNvPr>
          <p:cNvSpPr>
            <a:spLocks noGrp="1"/>
          </p:cNvSpPr>
          <p:nvPr>
            <p:ph type="title"/>
          </p:nvPr>
        </p:nvSpPr>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328B93AD-A1FF-9D45-B747-400C7B9F1DEC}"/>
              </a:ext>
            </a:extLst>
          </p:cNvPr>
          <p:cNvSpPr>
            <a:spLocks noGrp="1"/>
          </p:cNvSpPr>
          <p:nvPr>
            <p:ph type="dt" sz="half" idx="10"/>
          </p:nvPr>
        </p:nvSpPr>
        <p:spPr/>
        <p:txBody>
          <a:bodyPr/>
          <a:lstStyle/>
          <a:p>
            <a:fld id="{6E026346-4B67-BA47-BA9A-5F66CF9EAA68}" type="datetimeFigureOut">
              <a:rPr lang="en-GR" smtClean="0"/>
              <a:t>14/4/22</a:t>
            </a:fld>
            <a:endParaRPr lang="en-GR"/>
          </a:p>
        </p:txBody>
      </p:sp>
      <p:sp>
        <p:nvSpPr>
          <p:cNvPr id="4" name="Footer Placeholder 3">
            <a:extLst>
              <a:ext uri="{FF2B5EF4-FFF2-40B4-BE49-F238E27FC236}">
                <a16:creationId xmlns:a16="http://schemas.microsoft.com/office/drawing/2014/main" id="{A3607E4C-0338-EF4B-8583-B0439090701A}"/>
              </a:ext>
            </a:extLst>
          </p:cNvPr>
          <p:cNvSpPr>
            <a:spLocks noGrp="1"/>
          </p:cNvSpPr>
          <p:nvPr>
            <p:ph type="ftr" sz="quarter" idx="11"/>
          </p:nvPr>
        </p:nvSpPr>
        <p:spPr/>
        <p:txBody>
          <a:bodyPr/>
          <a:lstStyle/>
          <a:p>
            <a:endParaRPr lang="en-GR"/>
          </a:p>
        </p:txBody>
      </p:sp>
      <p:sp>
        <p:nvSpPr>
          <p:cNvPr id="5" name="Slide Number Placeholder 4">
            <a:extLst>
              <a:ext uri="{FF2B5EF4-FFF2-40B4-BE49-F238E27FC236}">
                <a16:creationId xmlns:a16="http://schemas.microsoft.com/office/drawing/2014/main" id="{1A92364A-3148-0145-99A8-3B657F36C7B6}"/>
              </a:ext>
            </a:extLst>
          </p:cNvPr>
          <p:cNvSpPr>
            <a:spLocks noGrp="1"/>
          </p:cNvSpPr>
          <p:nvPr>
            <p:ph type="sldNum" sz="quarter" idx="12"/>
          </p:nvPr>
        </p:nvSpPr>
        <p:spPr/>
        <p:txBody>
          <a:bodyPr/>
          <a:lstStyle/>
          <a:p>
            <a:fld id="{B52871CA-8495-324A-B675-EB98F570DC5C}" type="slidenum">
              <a:rPr lang="en-GR" smtClean="0"/>
              <a:t>‹#›</a:t>
            </a:fld>
            <a:endParaRPr lang="en-GR"/>
          </a:p>
        </p:txBody>
      </p:sp>
    </p:spTree>
    <p:extLst>
      <p:ext uri="{BB962C8B-B14F-4D97-AF65-F5344CB8AC3E}">
        <p14:creationId xmlns:p14="http://schemas.microsoft.com/office/powerpoint/2010/main" val="279239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CE367B-1149-9948-A170-0EDBC8E3CF8A}"/>
              </a:ext>
            </a:extLst>
          </p:cNvPr>
          <p:cNvSpPr>
            <a:spLocks noGrp="1"/>
          </p:cNvSpPr>
          <p:nvPr>
            <p:ph type="dt" sz="half" idx="10"/>
          </p:nvPr>
        </p:nvSpPr>
        <p:spPr/>
        <p:txBody>
          <a:bodyPr/>
          <a:lstStyle/>
          <a:p>
            <a:fld id="{6E026346-4B67-BA47-BA9A-5F66CF9EAA68}" type="datetimeFigureOut">
              <a:rPr lang="en-GR" smtClean="0"/>
              <a:t>14/4/22</a:t>
            </a:fld>
            <a:endParaRPr lang="en-GR"/>
          </a:p>
        </p:txBody>
      </p:sp>
      <p:sp>
        <p:nvSpPr>
          <p:cNvPr id="3" name="Footer Placeholder 2">
            <a:extLst>
              <a:ext uri="{FF2B5EF4-FFF2-40B4-BE49-F238E27FC236}">
                <a16:creationId xmlns:a16="http://schemas.microsoft.com/office/drawing/2014/main" id="{06A9B302-0EF0-704F-B428-7BFF87C1F79A}"/>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D56E479E-D631-534B-B886-8422F1397FCC}"/>
              </a:ext>
            </a:extLst>
          </p:cNvPr>
          <p:cNvSpPr>
            <a:spLocks noGrp="1"/>
          </p:cNvSpPr>
          <p:nvPr>
            <p:ph type="sldNum" sz="quarter" idx="12"/>
          </p:nvPr>
        </p:nvSpPr>
        <p:spPr/>
        <p:txBody>
          <a:bodyPr/>
          <a:lstStyle/>
          <a:p>
            <a:fld id="{B52871CA-8495-324A-B675-EB98F570DC5C}" type="slidenum">
              <a:rPr lang="en-GR" smtClean="0"/>
              <a:t>‹#›</a:t>
            </a:fld>
            <a:endParaRPr lang="en-GR"/>
          </a:p>
        </p:txBody>
      </p:sp>
    </p:spTree>
    <p:extLst>
      <p:ext uri="{BB962C8B-B14F-4D97-AF65-F5344CB8AC3E}">
        <p14:creationId xmlns:p14="http://schemas.microsoft.com/office/powerpoint/2010/main" val="3384145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A90CD-77C5-7348-A193-FFECB5A69AC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5795E6F1-4D7D-7940-89F8-19BB55280E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4EFFE297-0B15-6E4B-B8F6-6A6C14C65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8704B60-FBD8-9541-AACD-B710F3558409}"/>
              </a:ext>
            </a:extLst>
          </p:cNvPr>
          <p:cNvSpPr>
            <a:spLocks noGrp="1"/>
          </p:cNvSpPr>
          <p:nvPr>
            <p:ph type="dt" sz="half" idx="10"/>
          </p:nvPr>
        </p:nvSpPr>
        <p:spPr/>
        <p:txBody>
          <a:bodyPr/>
          <a:lstStyle/>
          <a:p>
            <a:fld id="{6E026346-4B67-BA47-BA9A-5F66CF9EAA68}" type="datetimeFigureOut">
              <a:rPr lang="en-GR" smtClean="0"/>
              <a:t>14/4/22</a:t>
            </a:fld>
            <a:endParaRPr lang="en-GR"/>
          </a:p>
        </p:txBody>
      </p:sp>
      <p:sp>
        <p:nvSpPr>
          <p:cNvPr id="6" name="Footer Placeholder 5">
            <a:extLst>
              <a:ext uri="{FF2B5EF4-FFF2-40B4-BE49-F238E27FC236}">
                <a16:creationId xmlns:a16="http://schemas.microsoft.com/office/drawing/2014/main" id="{4A41EA1E-5173-0C48-ACB0-53A90BE9D241}"/>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66DCFD88-EBD0-DC4C-A195-BAB896F36426}"/>
              </a:ext>
            </a:extLst>
          </p:cNvPr>
          <p:cNvSpPr>
            <a:spLocks noGrp="1"/>
          </p:cNvSpPr>
          <p:nvPr>
            <p:ph type="sldNum" sz="quarter" idx="12"/>
          </p:nvPr>
        </p:nvSpPr>
        <p:spPr/>
        <p:txBody>
          <a:bodyPr/>
          <a:lstStyle/>
          <a:p>
            <a:fld id="{B52871CA-8495-324A-B675-EB98F570DC5C}" type="slidenum">
              <a:rPr lang="en-GR" smtClean="0"/>
              <a:t>‹#›</a:t>
            </a:fld>
            <a:endParaRPr lang="en-GR"/>
          </a:p>
        </p:txBody>
      </p:sp>
    </p:spTree>
    <p:extLst>
      <p:ext uri="{BB962C8B-B14F-4D97-AF65-F5344CB8AC3E}">
        <p14:creationId xmlns:p14="http://schemas.microsoft.com/office/powerpoint/2010/main" val="376760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BF485-EB3A-7B4D-8A85-E4557F9D3A5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38965C84-5966-594A-8895-96B1391AF6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AB1F48E7-3075-4040-8C7E-EB5B7BE492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A2A13B9-71A4-3240-827F-FD18EE788E17}"/>
              </a:ext>
            </a:extLst>
          </p:cNvPr>
          <p:cNvSpPr>
            <a:spLocks noGrp="1"/>
          </p:cNvSpPr>
          <p:nvPr>
            <p:ph type="dt" sz="half" idx="10"/>
          </p:nvPr>
        </p:nvSpPr>
        <p:spPr/>
        <p:txBody>
          <a:bodyPr/>
          <a:lstStyle/>
          <a:p>
            <a:fld id="{6E026346-4B67-BA47-BA9A-5F66CF9EAA68}" type="datetimeFigureOut">
              <a:rPr lang="en-GR" smtClean="0"/>
              <a:t>14/4/22</a:t>
            </a:fld>
            <a:endParaRPr lang="en-GR"/>
          </a:p>
        </p:txBody>
      </p:sp>
      <p:sp>
        <p:nvSpPr>
          <p:cNvPr id="6" name="Footer Placeholder 5">
            <a:extLst>
              <a:ext uri="{FF2B5EF4-FFF2-40B4-BE49-F238E27FC236}">
                <a16:creationId xmlns:a16="http://schemas.microsoft.com/office/drawing/2014/main" id="{9BB54FB9-EE48-864B-A3DC-588459B36E68}"/>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E87D855C-3EC1-DA43-8417-A36299FA173E}"/>
              </a:ext>
            </a:extLst>
          </p:cNvPr>
          <p:cNvSpPr>
            <a:spLocks noGrp="1"/>
          </p:cNvSpPr>
          <p:nvPr>
            <p:ph type="sldNum" sz="quarter" idx="12"/>
          </p:nvPr>
        </p:nvSpPr>
        <p:spPr/>
        <p:txBody>
          <a:bodyPr/>
          <a:lstStyle/>
          <a:p>
            <a:fld id="{B52871CA-8495-324A-B675-EB98F570DC5C}" type="slidenum">
              <a:rPr lang="en-GR" smtClean="0"/>
              <a:t>‹#›</a:t>
            </a:fld>
            <a:endParaRPr lang="en-GR"/>
          </a:p>
        </p:txBody>
      </p:sp>
    </p:spTree>
    <p:extLst>
      <p:ext uri="{BB962C8B-B14F-4D97-AF65-F5344CB8AC3E}">
        <p14:creationId xmlns:p14="http://schemas.microsoft.com/office/powerpoint/2010/main" val="795992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596D0F-A828-3C46-B38A-CC7CF4C8DD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R"/>
          </a:p>
        </p:txBody>
      </p:sp>
      <p:sp>
        <p:nvSpPr>
          <p:cNvPr id="3" name="Text Placeholder 2">
            <a:extLst>
              <a:ext uri="{FF2B5EF4-FFF2-40B4-BE49-F238E27FC236}">
                <a16:creationId xmlns:a16="http://schemas.microsoft.com/office/drawing/2014/main" id="{BD131FCB-6D1F-CB4B-A3EA-BC60A9F3AD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33898681-218E-2D4A-9820-2949FCBC84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26346-4B67-BA47-BA9A-5F66CF9EAA68}" type="datetimeFigureOut">
              <a:rPr lang="en-GR" smtClean="0"/>
              <a:t>14/4/22</a:t>
            </a:fld>
            <a:endParaRPr lang="en-GR"/>
          </a:p>
        </p:txBody>
      </p:sp>
      <p:sp>
        <p:nvSpPr>
          <p:cNvPr id="5" name="Footer Placeholder 4">
            <a:extLst>
              <a:ext uri="{FF2B5EF4-FFF2-40B4-BE49-F238E27FC236}">
                <a16:creationId xmlns:a16="http://schemas.microsoft.com/office/drawing/2014/main" id="{434B3EE7-25DD-1F4C-B796-B4115308B1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R"/>
          </a:p>
        </p:txBody>
      </p:sp>
      <p:sp>
        <p:nvSpPr>
          <p:cNvPr id="6" name="Slide Number Placeholder 5">
            <a:extLst>
              <a:ext uri="{FF2B5EF4-FFF2-40B4-BE49-F238E27FC236}">
                <a16:creationId xmlns:a16="http://schemas.microsoft.com/office/drawing/2014/main" id="{916FFAAF-93A4-9448-B090-3C9355C8E7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871CA-8495-324A-B675-EB98F570DC5C}" type="slidenum">
              <a:rPr lang="en-GR" smtClean="0"/>
              <a:t>‹#›</a:t>
            </a:fld>
            <a:endParaRPr lang="en-GR"/>
          </a:p>
        </p:txBody>
      </p:sp>
    </p:spTree>
    <p:extLst>
      <p:ext uri="{BB962C8B-B14F-4D97-AF65-F5344CB8AC3E}">
        <p14:creationId xmlns:p14="http://schemas.microsoft.com/office/powerpoint/2010/main" val="422597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1B5298-57C1-5141-8F53-4DFEC09DF2A7}"/>
              </a:ext>
            </a:extLst>
          </p:cNvPr>
          <p:cNvPicPr>
            <a:picLocks noChangeAspect="1"/>
          </p:cNvPicPr>
          <p:nvPr/>
        </p:nvPicPr>
        <p:blipFill rotWithShape="1">
          <a:blip r:embed="rId2"/>
          <a:srcRect t="17966" b="7034"/>
          <a:stretch/>
        </p:blipFill>
        <p:spPr>
          <a:xfrm>
            <a:off x="20" y="10"/>
            <a:ext cx="12191980" cy="6857990"/>
          </a:xfrm>
          <a:prstGeom prst="rect">
            <a:avLst/>
          </a:prstGeom>
        </p:spPr>
      </p:pic>
      <p:sp>
        <p:nvSpPr>
          <p:cNvPr id="14"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CFDC0227-EFDC-784B-B566-2498646467FA}"/>
              </a:ext>
            </a:extLst>
          </p:cNvPr>
          <p:cNvSpPr>
            <a:spLocks noGrp="1"/>
          </p:cNvSpPr>
          <p:nvPr>
            <p:ph type="ctrTitle"/>
          </p:nvPr>
        </p:nvSpPr>
        <p:spPr>
          <a:xfrm>
            <a:off x="8022021" y="3231931"/>
            <a:ext cx="3852041" cy="1834056"/>
          </a:xfrm>
        </p:spPr>
        <p:txBody>
          <a:bodyPr>
            <a:normAutofit/>
          </a:bodyPr>
          <a:lstStyle/>
          <a:p>
            <a:r>
              <a:rPr lang="el-GR" sz="4000"/>
              <a:t>Δραματουργ</a:t>
            </a:r>
            <a:r>
              <a:rPr lang="en-GR" sz="4000"/>
              <a:t>ί</a:t>
            </a:r>
            <a:r>
              <a:rPr lang="el-GR" sz="4000"/>
              <a:t>α</a:t>
            </a:r>
            <a:endParaRPr lang="en-GR" sz="4000"/>
          </a:p>
        </p:txBody>
      </p:sp>
      <p:sp>
        <p:nvSpPr>
          <p:cNvPr id="3" name="Subtitle 2">
            <a:extLst>
              <a:ext uri="{FF2B5EF4-FFF2-40B4-BE49-F238E27FC236}">
                <a16:creationId xmlns:a16="http://schemas.microsoft.com/office/drawing/2014/main" id="{8789A1A5-67C1-D84A-8530-D223FC9753E2}"/>
              </a:ext>
            </a:extLst>
          </p:cNvPr>
          <p:cNvSpPr>
            <a:spLocks noGrp="1"/>
          </p:cNvSpPr>
          <p:nvPr>
            <p:ph type="subTitle" idx="1"/>
          </p:nvPr>
        </p:nvSpPr>
        <p:spPr>
          <a:xfrm>
            <a:off x="7782910" y="5242675"/>
            <a:ext cx="4330262" cy="683284"/>
          </a:xfrm>
        </p:spPr>
        <p:txBody>
          <a:bodyPr>
            <a:normAutofit/>
          </a:bodyPr>
          <a:lstStyle/>
          <a:p>
            <a:r>
              <a:rPr lang="el-GR" sz="2000"/>
              <a:t>Αντιγόνη Παρούση Βασίλης Τσελφές</a:t>
            </a:r>
            <a:endParaRPr lang="en-GR" sz="2000"/>
          </a:p>
        </p:txBody>
      </p:sp>
      <p:cxnSp>
        <p:nvCxnSpPr>
          <p:cNvPr id="15"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25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C7C22-BC37-8C49-9F67-C5BA2C1574A7}"/>
              </a:ext>
            </a:extLst>
          </p:cNvPr>
          <p:cNvSpPr>
            <a:spLocks noGrp="1"/>
          </p:cNvSpPr>
          <p:nvPr>
            <p:ph type="title"/>
          </p:nvPr>
        </p:nvSpPr>
        <p:spPr>
          <a:xfrm>
            <a:off x="839788" y="457200"/>
            <a:ext cx="6736669" cy="1600200"/>
          </a:xfrm>
        </p:spPr>
        <p:txBody>
          <a:bodyPr/>
          <a:lstStyle/>
          <a:p>
            <a:r>
              <a:rPr lang="el-GR" dirty="0"/>
              <a:t>Γράφουμε μια μικρή περίληψη</a:t>
            </a:r>
            <a:br>
              <a:rPr lang="en-GR" dirty="0"/>
            </a:br>
            <a:endParaRPr lang="en-GR" dirty="0"/>
          </a:p>
        </p:txBody>
      </p:sp>
      <p:graphicFrame>
        <p:nvGraphicFramePr>
          <p:cNvPr id="7" name="Content Placeholder 2">
            <a:extLst>
              <a:ext uri="{FF2B5EF4-FFF2-40B4-BE49-F238E27FC236}">
                <a16:creationId xmlns:a16="http://schemas.microsoft.com/office/drawing/2014/main" id="{EC4324A6-239F-D007-1929-5C10D269989A}"/>
              </a:ext>
            </a:extLst>
          </p:cNvPr>
          <p:cNvGraphicFramePr>
            <a:graphicFrameLocks noGrp="1"/>
          </p:cNvGraphicFramePr>
          <p:nvPr>
            <p:ph idx="1"/>
            <p:extLst>
              <p:ext uri="{D42A27DB-BD31-4B8C-83A1-F6EECF244321}">
                <p14:modId xmlns:p14="http://schemas.microsoft.com/office/powerpoint/2010/main" val="3265882386"/>
              </p:ext>
            </p:extLst>
          </p:nvPr>
        </p:nvGraphicFramePr>
        <p:xfrm>
          <a:off x="5258492" y="2057400"/>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6917CCB2-C255-AD46-8489-4A8E06D663AD}"/>
              </a:ext>
            </a:extLst>
          </p:cNvPr>
          <p:cNvSpPr>
            <a:spLocks noGrp="1"/>
          </p:cNvSpPr>
          <p:nvPr>
            <p:ph type="body" sz="half" idx="2"/>
          </p:nvPr>
        </p:nvSpPr>
        <p:spPr>
          <a:xfrm>
            <a:off x="839788" y="4494212"/>
            <a:ext cx="3695635" cy="1600200"/>
          </a:xfrm>
        </p:spPr>
        <p:txBody>
          <a:bodyPr>
            <a:normAutofit/>
          </a:bodyPr>
          <a:lstStyle/>
          <a:p>
            <a:pPr>
              <a:lnSpc>
                <a:spcPct val="150000"/>
              </a:lnSpc>
            </a:pPr>
            <a:r>
              <a:rPr lang="el-GR" dirty="0">
                <a:solidFill>
                  <a:schemeClr val="accent2">
                    <a:lumMod val="50000"/>
                  </a:schemeClr>
                </a:solidFill>
              </a:rPr>
              <a:t>Μια </a:t>
            </a:r>
            <a:r>
              <a:rPr lang="el-GR" dirty="0" err="1">
                <a:solidFill>
                  <a:schemeClr val="accent2">
                    <a:lumMod val="50000"/>
                  </a:schemeClr>
                </a:solidFill>
              </a:rPr>
              <a:t>ιστορία</a:t>
            </a:r>
            <a:r>
              <a:rPr lang="el-GR" dirty="0">
                <a:solidFill>
                  <a:schemeClr val="accent2">
                    <a:lumMod val="50000"/>
                  </a:schemeClr>
                </a:solidFill>
              </a:rPr>
              <a:t>, που την </a:t>
            </a:r>
            <a:r>
              <a:rPr lang="el-GR" dirty="0" err="1">
                <a:solidFill>
                  <a:schemeClr val="accent2">
                    <a:lumMod val="50000"/>
                  </a:schemeClr>
                </a:solidFill>
              </a:rPr>
              <a:t>γράφουμε</a:t>
            </a:r>
            <a:r>
              <a:rPr lang="el-GR" dirty="0">
                <a:solidFill>
                  <a:schemeClr val="accent2">
                    <a:lumMod val="50000"/>
                  </a:schemeClr>
                </a:solidFill>
              </a:rPr>
              <a:t> </a:t>
            </a:r>
            <a:r>
              <a:rPr lang="el-GR" dirty="0" err="1">
                <a:solidFill>
                  <a:schemeClr val="accent2">
                    <a:lumMod val="50000"/>
                  </a:schemeClr>
                </a:solidFill>
              </a:rPr>
              <a:t>έτσι</a:t>
            </a:r>
            <a:r>
              <a:rPr lang="el-GR" dirty="0">
                <a:solidFill>
                  <a:schemeClr val="accent2">
                    <a:lumMod val="50000"/>
                  </a:schemeClr>
                </a:solidFill>
              </a:rPr>
              <a:t> </a:t>
            </a:r>
            <a:r>
              <a:rPr lang="el-GR" dirty="0" err="1">
                <a:solidFill>
                  <a:schemeClr val="accent2">
                    <a:lumMod val="50000"/>
                  </a:schemeClr>
                </a:solidFill>
              </a:rPr>
              <a:t>ώστε</a:t>
            </a:r>
            <a:r>
              <a:rPr lang="el-GR" dirty="0">
                <a:solidFill>
                  <a:schemeClr val="accent2">
                    <a:lumMod val="50000"/>
                  </a:schemeClr>
                </a:solidFill>
              </a:rPr>
              <a:t> να </a:t>
            </a:r>
            <a:r>
              <a:rPr lang="el-GR" dirty="0" err="1">
                <a:solidFill>
                  <a:schemeClr val="accent2">
                    <a:lumMod val="50000"/>
                  </a:schemeClr>
                </a:solidFill>
              </a:rPr>
              <a:t>μπορει</a:t>
            </a:r>
            <a:r>
              <a:rPr lang="el-GR" dirty="0">
                <a:solidFill>
                  <a:schemeClr val="accent2">
                    <a:lumMod val="50000"/>
                  </a:schemeClr>
                </a:solidFill>
              </a:rPr>
              <a:t>́ να </a:t>
            </a:r>
            <a:r>
              <a:rPr lang="el-GR" dirty="0" err="1">
                <a:solidFill>
                  <a:schemeClr val="accent2">
                    <a:lumMod val="50000"/>
                  </a:schemeClr>
                </a:solidFill>
              </a:rPr>
              <a:t>γίνει</a:t>
            </a:r>
            <a:r>
              <a:rPr lang="el-GR" dirty="0">
                <a:solidFill>
                  <a:schemeClr val="accent2">
                    <a:lumMod val="50000"/>
                  </a:schemeClr>
                </a:solidFill>
              </a:rPr>
              <a:t> </a:t>
            </a:r>
            <a:r>
              <a:rPr lang="el-GR" dirty="0" err="1">
                <a:solidFill>
                  <a:schemeClr val="accent2">
                    <a:lumMod val="50000"/>
                  </a:schemeClr>
                </a:solidFill>
              </a:rPr>
              <a:t>σενάριο</a:t>
            </a:r>
            <a:r>
              <a:rPr lang="el-GR" dirty="0">
                <a:solidFill>
                  <a:schemeClr val="accent2">
                    <a:lumMod val="50000"/>
                  </a:schemeClr>
                </a:solidFill>
              </a:rPr>
              <a:t> και </a:t>
            </a:r>
            <a:r>
              <a:rPr lang="el-GR" dirty="0" err="1">
                <a:solidFill>
                  <a:schemeClr val="accent2">
                    <a:lumMod val="50000"/>
                  </a:schemeClr>
                </a:solidFill>
              </a:rPr>
              <a:t>μετα</a:t>
            </a:r>
            <a:r>
              <a:rPr lang="el-GR" dirty="0">
                <a:solidFill>
                  <a:schemeClr val="accent2">
                    <a:lumMod val="50000"/>
                  </a:schemeClr>
                </a:solidFill>
              </a:rPr>
              <a:t>́ </a:t>
            </a:r>
            <a:r>
              <a:rPr lang="el-GR" dirty="0" err="1">
                <a:solidFill>
                  <a:schemeClr val="accent2">
                    <a:lumMod val="50000"/>
                  </a:schemeClr>
                </a:solidFill>
              </a:rPr>
              <a:t>ταινία</a:t>
            </a:r>
            <a:r>
              <a:rPr lang="el-GR" dirty="0">
                <a:solidFill>
                  <a:schemeClr val="accent2">
                    <a:lumMod val="50000"/>
                  </a:schemeClr>
                </a:solidFill>
              </a:rPr>
              <a:t>, </a:t>
            </a:r>
            <a:r>
              <a:rPr lang="el-GR" dirty="0" err="1">
                <a:solidFill>
                  <a:schemeClr val="accent2">
                    <a:lumMod val="50000"/>
                  </a:schemeClr>
                </a:solidFill>
              </a:rPr>
              <a:t>έχει</a:t>
            </a:r>
            <a:r>
              <a:rPr lang="el-GR" dirty="0">
                <a:solidFill>
                  <a:schemeClr val="accent2">
                    <a:lumMod val="50000"/>
                  </a:schemeClr>
                </a:solidFill>
              </a:rPr>
              <a:t> </a:t>
            </a:r>
            <a:r>
              <a:rPr lang="el-GR" dirty="0" err="1">
                <a:solidFill>
                  <a:schemeClr val="accent2">
                    <a:lumMod val="50000"/>
                  </a:schemeClr>
                </a:solidFill>
              </a:rPr>
              <a:t>δύο</a:t>
            </a:r>
            <a:r>
              <a:rPr lang="el-GR" dirty="0">
                <a:solidFill>
                  <a:schemeClr val="accent2">
                    <a:lumMod val="50000"/>
                  </a:schemeClr>
                </a:solidFill>
              </a:rPr>
              <a:t> </a:t>
            </a:r>
            <a:r>
              <a:rPr lang="el-GR" dirty="0" err="1">
                <a:solidFill>
                  <a:schemeClr val="accent2">
                    <a:lumMod val="50000"/>
                  </a:schemeClr>
                </a:solidFill>
              </a:rPr>
              <a:t>βασικα</a:t>
            </a:r>
            <a:r>
              <a:rPr lang="el-GR" dirty="0">
                <a:solidFill>
                  <a:schemeClr val="accent2">
                    <a:lumMod val="50000"/>
                  </a:schemeClr>
                </a:solidFill>
              </a:rPr>
              <a:t>́ </a:t>
            </a:r>
            <a:r>
              <a:rPr lang="el-GR" dirty="0" err="1">
                <a:solidFill>
                  <a:schemeClr val="accent2">
                    <a:lumMod val="50000"/>
                  </a:schemeClr>
                </a:solidFill>
              </a:rPr>
              <a:t>χαρακτηριστικα</a:t>
            </a:r>
            <a:r>
              <a:rPr lang="el-GR" dirty="0">
                <a:solidFill>
                  <a:schemeClr val="accent2">
                    <a:lumMod val="50000"/>
                  </a:schemeClr>
                </a:solidFill>
              </a:rPr>
              <a:t>́: </a:t>
            </a:r>
          </a:p>
          <a:p>
            <a:r>
              <a:rPr lang="el-GR" dirty="0">
                <a:solidFill>
                  <a:schemeClr val="accent2">
                    <a:lumMod val="50000"/>
                  </a:schemeClr>
                </a:solidFill>
              </a:rPr>
              <a:t>τους </a:t>
            </a:r>
            <a:r>
              <a:rPr lang="el-GR" dirty="0" err="1">
                <a:solidFill>
                  <a:schemeClr val="accent2">
                    <a:lumMod val="50000"/>
                  </a:schemeClr>
                </a:solidFill>
              </a:rPr>
              <a:t>ανθρώπους</a:t>
            </a:r>
            <a:r>
              <a:rPr lang="el-GR" dirty="0">
                <a:solidFill>
                  <a:schemeClr val="accent2">
                    <a:lumMod val="50000"/>
                  </a:schemeClr>
                </a:solidFill>
              </a:rPr>
              <a:t> και τους </a:t>
            </a:r>
            <a:r>
              <a:rPr lang="el-GR" dirty="0" err="1">
                <a:solidFill>
                  <a:schemeClr val="accent2">
                    <a:lumMod val="50000"/>
                  </a:schemeClr>
                </a:solidFill>
              </a:rPr>
              <a:t>χώρους</a:t>
            </a:r>
            <a:r>
              <a:rPr lang="el-GR" dirty="0">
                <a:solidFill>
                  <a:schemeClr val="accent2">
                    <a:lumMod val="50000"/>
                  </a:schemeClr>
                </a:solidFill>
              </a:rPr>
              <a:t>. </a:t>
            </a:r>
          </a:p>
          <a:p>
            <a:endParaRPr lang="en-GR" dirty="0"/>
          </a:p>
        </p:txBody>
      </p:sp>
    </p:spTree>
    <p:extLst>
      <p:ext uri="{BB962C8B-B14F-4D97-AF65-F5344CB8AC3E}">
        <p14:creationId xmlns:p14="http://schemas.microsoft.com/office/powerpoint/2010/main" val="369208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4EBE5-8413-8F4D-9020-6216697ACECE}"/>
              </a:ext>
            </a:extLst>
          </p:cNvPr>
          <p:cNvSpPr>
            <a:spLocks noGrp="1"/>
          </p:cNvSpPr>
          <p:nvPr>
            <p:ph type="title"/>
          </p:nvPr>
        </p:nvSpPr>
        <p:spPr>
          <a:xfrm>
            <a:off x="4965430" y="629268"/>
            <a:ext cx="6586491" cy="1286160"/>
          </a:xfrm>
        </p:spPr>
        <p:txBody>
          <a:bodyPr anchor="b">
            <a:normAutofit/>
          </a:bodyPr>
          <a:lstStyle/>
          <a:p>
            <a:r>
              <a:rPr lang="el-GR" sz="4100"/>
              <a:t>Η </a:t>
            </a:r>
            <a:r>
              <a:rPr lang="el-GR" sz="4100" err="1"/>
              <a:t>δημιουργία</a:t>
            </a:r>
            <a:r>
              <a:rPr lang="el-GR" sz="4100"/>
              <a:t> </a:t>
            </a:r>
            <a:r>
              <a:rPr lang="el-GR" sz="4100" err="1"/>
              <a:t>ενός</a:t>
            </a:r>
            <a:r>
              <a:rPr lang="el-GR" sz="4100"/>
              <a:t> </a:t>
            </a:r>
            <a:r>
              <a:rPr lang="el-GR" sz="4100" err="1"/>
              <a:t>κόσμου</a:t>
            </a:r>
            <a:r>
              <a:rPr lang="el-GR" sz="4100"/>
              <a:t> </a:t>
            </a:r>
            <a:br>
              <a:rPr lang="el-GR" sz="4100"/>
            </a:br>
            <a:endParaRPr lang="en-GR" sz="4100"/>
          </a:p>
        </p:txBody>
      </p:sp>
      <p:sp>
        <p:nvSpPr>
          <p:cNvPr id="3" name="Content Placeholder 2">
            <a:extLst>
              <a:ext uri="{FF2B5EF4-FFF2-40B4-BE49-F238E27FC236}">
                <a16:creationId xmlns:a16="http://schemas.microsoft.com/office/drawing/2014/main" id="{6FDB143E-5129-5046-8E62-4609FA92B349}"/>
              </a:ext>
            </a:extLst>
          </p:cNvPr>
          <p:cNvSpPr>
            <a:spLocks noGrp="1"/>
          </p:cNvSpPr>
          <p:nvPr>
            <p:ph idx="1"/>
          </p:nvPr>
        </p:nvSpPr>
        <p:spPr>
          <a:xfrm>
            <a:off x="4965431" y="2438400"/>
            <a:ext cx="6586489" cy="3785419"/>
          </a:xfrm>
        </p:spPr>
        <p:txBody>
          <a:bodyPr>
            <a:normAutofit/>
          </a:bodyPr>
          <a:lstStyle/>
          <a:p>
            <a:pPr marL="0" indent="0">
              <a:buNone/>
            </a:pPr>
            <a:r>
              <a:rPr lang="el-GR" sz="1700"/>
              <a:t>Ο κόσμος της ιστορίας μας είναι πολύ σημαντικός. Έχει μεγάλη σημασία να μπορούμε να απαντήσουμε ερωτήσεις όπως: </a:t>
            </a:r>
          </a:p>
          <a:p>
            <a:pPr marL="0" indent="0">
              <a:buNone/>
            </a:pPr>
            <a:endParaRPr lang="el-GR" sz="1700">
              <a:effectLst/>
            </a:endParaRPr>
          </a:p>
          <a:p>
            <a:pPr marL="0" indent="0">
              <a:buNone/>
            </a:pPr>
            <a:r>
              <a:rPr lang="el-GR" sz="1700"/>
              <a:t>Ποιος είναι ο χαρακτήρας μας (ηλικία, φύλο, εθνικότητα, εμφάνιση κ.λπ.); </a:t>
            </a:r>
            <a:endParaRPr lang="el-GR" sz="1700">
              <a:effectLst/>
            </a:endParaRPr>
          </a:p>
          <a:p>
            <a:pPr marL="0" indent="0">
              <a:buNone/>
            </a:pPr>
            <a:r>
              <a:rPr lang="el-GR" sz="1700"/>
              <a:t>Πού βρίσκεται (μέσα ή έξω από το σπίτι, σε ποια χώρα κ.λπ.); </a:t>
            </a:r>
            <a:endParaRPr lang="el-GR" sz="1700">
              <a:effectLst/>
            </a:endParaRPr>
          </a:p>
          <a:p>
            <a:pPr marL="0" indent="0">
              <a:buNone/>
            </a:pPr>
            <a:r>
              <a:rPr lang="el-GR" sz="1700"/>
              <a:t>Πότε συμβαίνει αυτή ιστορία (χρονιά, ώρα της ημέρας, εποχή του </a:t>
            </a:r>
            <a:endParaRPr lang="el-GR" sz="1700">
              <a:effectLst/>
            </a:endParaRPr>
          </a:p>
          <a:p>
            <a:pPr marL="0" indent="0">
              <a:buNone/>
            </a:pPr>
            <a:r>
              <a:rPr lang="el-GR" sz="1700"/>
              <a:t>χρόνου κτλ.); </a:t>
            </a:r>
          </a:p>
          <a:p>
            <a:pPr marL="0" indent="0">
              <a:buNone/>
            </a:pPr>
            <a:r>
              <a:rPr lang="el-GR" sz="1700"/>
              <a:t>Γιατί συμβαίνει η ιστορία (ποια αιτία έκανε την ιστορία να συμβεί); </a:t>
            </a:r>
            <a:endParaRPr lang="el-GR" sz="1700">
              <a:effectLst/>
            </a:endParaRPr>
          </a:p>
          <a:p>
            <a:pPr marL="0" indent="0">
              <a:buNone/>
            </a:pPr>
            <a:r>
              <a:rPr lang="el-GR" sz="1700"/>
              <a:t>Πώς συμβαίνει η ιστορία (ποια είναι η αφορμή για να συμβεί, πώς </a:t>
            </a:r>
            <a:endParaRPr lang="el-GR" sz="1700">
              <a:effectLst/>
            </a:endParaRPr>
          </a:p>
          <a:p>
            <a:pPr marL="0" indent="0">
              <a:buNone/>
            </a:pPr>
            <a:r>
              <a:rPr lang="el-GR" sz="1700"/>
              <a:t>αισθάνεται ο χαρακτήρας που του συμβαίνει κ.λπ.); </a:t>
            </a:r>
            <a:endParaRPr lang="el-GR" sz="1700">
              <a:effectLst/>
            </a:endParaRPr>
          </a:p>
          <a:p>
            <a:endParaRPr lang="en-GR" sz="1700"/>
          </a:p>
        </p:txBody>
      </p:sp>
      <p:pic>
        <p:nvPicPr>
          <p:cNvPr id="5" name="Picture 4" descr="A picture containing sky, LEGO, toy&#10;&#10;Description automatically generated">
            <a:extLst>
              <a:ext uri="{FF2B5EF4-FFF2-40B4-BE49-F238E27FC236}">
                <a16:creationId xmlns:a16="http://schemas.microsoft.com/office/drawing/2014/main" id="{F0E04910-CFDD-994C-8866-5E86C762B5FD}"/>
              </a:ext>
            </a:extLst>
          </p:cNvPr>
          <p:cNvPicPr>
            <a:picLocks noChangeAspect="1"/>
          </p:cNvPicPr>
          <p:nvPr/>
        </p:nvPicPr>
        <p:blipFill rotWithShape="1">
          <a:blip r:embed="rId2"/>
          <a:srcRect l="16201" r="16205"/>
          <a:stretch/>
        </p:blipFill>
        <p:spPr>
          <a:xfrm>
            <a:off x="20" y="10"/>
            <a:ext cx="4635571" cy="6857990"/>
          </a:xfrm>
          <a:prstGeom prst="rect">
            <a:avLst/>
          </a:prstGeom>
          <a:effectLst/>
        </p:spPr>
      </p:pic>
      <p:cxnSp>
        <p:nvCxnSpPr>
          <p:cNvPr id="24" name="Straight Connector 2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3BD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100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3050"/>
            <a:ext cx="3008313" cy="1162050"/>
          </a:xfrm>
        </p:spPr>
        <p:txBody>
          <a:bodyPr anchor="b">
            <a:normAutofit/>
          </a:bodyPr>
          <a:lstStyle/>
          <a:p>
            <a:r>
              <a:rPr lang="el-GR" dirty="0"/>
              <a:t>Ο Ήρωας</a:t>
            </a:r>
            <a:endParaRPr lang="en-US" dirty="0"/>
          </a:p>
        </p:txBody>
      </p:sp>
      <p:sp>
        <p:nvSpPr>
          <p:cNvPr id="9" name="Text Placeholder 3">
            <a:extLst>
              <a:ext uri="{FF2B5EF4-FFF2-40B4-BE49-F238E27FC236}">
                <a16:creationId xmlns:a16="http://schemas.microsoft.com/office/drawing/2014/main" id="{41A18DA2-E644-47BC-AB50-E74071B56B24}"/>
              </a:ext>
            </a:extLst>
          </p:cNvPr>
          <p:cNvSpPr>
            <a:spLocks noGrp="1"/>
          </p:cNvSpPr>
          <p:nvPr>
            <p:ph type="body" sz="half" idx="2"/>
          </p:nvPr>
        </p:nvSpPr>
        <p:spPr>
          <a:xfrm>
            <a:off x="1981201" y="1435101"/>
            <a:ext cx="2371343" cy="4691063"/>
          </a:xfrm>
        </p:spPr>
        <p:txBody>
          <a:bodyPr/>
          <a:lstStyle/>
          <a:p>
            <a:endParaRPr lang="en-US" dirty="0"/>
          </a:p>
        </p:txBody>
      </p:sp>
      <p:graphicFrame>
        <p:nvGraphicFramePr>
          <p:cNvPr id="5" name="Content Placeholder 2">
            <a:extLst>
              <a:ext uri="{FF2B5EF4-FFF2-40B4-BE49-F238E27FC236}">
                <a16:creationId xmlns:a16="http://schemas.microsoft.com/office/drawing/2014/main" id="{2BD6A787-1E79-4974-AC17-D4BD5881FB8F}"/>
              </a:ext>
            </a:extLst>
          </p:cNvPr>
          <p:cNvGraphicFramePr>
            <a:graphicFrameLocks noGrp="1"/>
          </p:cNvGraphicFramePr>
          <p:nvPr>
            <p:ph idx="1"/>
            <p:extLst>
              <p:ext uri="{D42A27DB-BD31-4B8C-83A1-F6EECF244321}">
                <p14:modId xmlns:p14="http://schemas.microsoft.com/office/powerpoint/2010/main" val="1693768513"/>
              </p:ext>
            </p:extLst>
          </p:nvPr>
        </p:nvGraphicFramePr>
        <p:xfrm>
          <a:off x="5099050" y="273051"/>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EA8FEA8-9D2B-EA40-AC50-4D5203D10406}"/>
              </a:ext>
            </a:extLst>
          </p:cNvPr>
          <p:cNvSpPr txBox="1"/>
          <p:nvPr/>
        </p:nvSpPr>
        <p:spPr>
          <a:xfrm>
            <a:off x="5368066" y="5454127"/>
            <a:ext cx="5895190" cy="738664"/>
          </a:xfrm>
          <a:prstGeom prst="rect">
            <a:avLst/>
          </a:prstGeom>
          <a:noFill/>
        </p:spPr>
        <p:txBody>
          <a:bodyPr wrap="square" rtlCol="0">
            <a:spAutoFit/>
          </a:bodyPr>
          <a:lstStyle/>
          <a:p>
            <a:r>
              <a:rPr lang="el-GR" sz="1400" dirty="0"/>
              <a:t>Στα αμέτρητα είδη σεναρίων που υπάρχουν, συμβαίνει πάντα το ίδιο πράγμα. Ο ήρωας κάνει ένα ταξίδι, έχει έναν στόχο και καλείται να προσπεράσει μια σειρά από εμπόδια για να καταφέρει να φτάσει από τη θέση Α στη θέση Β.</a:t>
            </a:r>
            <a:endParaRPr lang="en-GR" sz="1400" dirty="0"/>
          </a:p>
        </p:txBody>
      </p:sp>
      <p:pic>
        <p:nvPicPr>
          <p:cNvPr id="7" name="Picture 6" descr="A picture containing clipart, vector graphics&#10;&#10;Description automatically generated">
            <a:extLst>
              <a:ext uri="{FF2B5EF4-FFF2-40B4-BE49-F238E27FC236}">
                <a16:creationId xmlns:a16="http://schemas.microsoft.com/office/drawing/2014/main" id="{95EFF77E-8B7A-3943-B960-35CDC5605B52}"/>
              </a:ext>
            </a:extLst>
          </p:cNvPr>
          <p:cNvPicPr>
            <a:picLocks noChangeAspect="1"/>
          </p:cNvPicPr>
          <p:nvPr/>
        </p:nvPicPr>
        <p:blipFill>
          <a:blip r:embed="rId8"/>
          <a:stretch>
            <a:fillRect/>
          </a:stretch>
        </p:blipFill>
        <p:spPr>
          <a:xfrm flipH="1">
            <a:off x="236359" y="1251204"/>
            <a:ext cx="3519589" cy="5246387"/>
          </a:xfrm>
          <a:prstGeom prst="rect">
            <a:avLst/>
          </a:prstGeom>
        </p:spPr>
      </p:pic>
    </p:spTree>
    <p:extLst>
      <p:ext uri="{BB962C8B-B14F-4D97-AF65-F5344CB8AC3E}">
        <p14:creationId xmlns:p14="http://schemas.microsoft.com/office/powerpoint/2010/main" val="635106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1" y="150812"/>
            <a:ext cx="8229599" cy="1162050"/>
          </a:xfrm>
        </p:spPr>
        <p:txBody>
          <a:bodyPr anchor="b">
            <a:normAutofit/>
          </a:bodyPr>
          <a:lstStyle/>
          <a:p>
            <a:pPr algn="r"/>
            <a:r>
              <a:rPr lang="el-GR" dirty="0"/>
              <a:t>Τα πρόσωπα του έργου</a:t>
            </a:r>
            <a:br>
              <a:rPr lang="en-US" dirty="0"/>
            </a:br>
            <a:endParaRPr lang="en-US" dirty="0"/>
          </a:p>
        </p:txBody>
      </p:sp>
      <p:sp>
        <p:nvSpPr>
          <p:cNvPr id="11" name="Text Placeholder 3">
            <a:extLst>
              <a:ext uri="{FF2B5EF4-FFF2-40B4-BE49-F238E27FC236}">
                <a16:creationId xmlns:a16="http://schemas.microsoft.com/office/drawing/2014/main" id="{6E1F36A7-DB64-4E4C-B7A8-42FC301AC2EC}"/>
              </a:ext>
            </a:extLst>
          </p:cNvPr>
          <p:cNvSpPr>
            <a:spLocks noGrp="1"/>
          </p:cNvSpPr>
          <p:nvPr>
            <p:ph type="body" sz="half" idx="2"/>
          </p:nvPr>
        </p:nvSpPr>
        <p:spPr>
          <a:xfrm>
            <a:off x="1981201" y="1435101"/>
            <a:ext cx="3008313" cy="4691063"/>
          </a:xfrm>
        </p:spPr>
        <p:txBody>
          <a:bodyPr/>
          <a:lstStyle/>
          <a:p>
            <a:endParaRPr lang="en-US" dirty="0"/>
          </a:p>
        </p:txBody>
      </p:sp>
      <p:graphicFrame>
        <p:nvGraphicFramePr>
          <p:cNvPr id="7" name="Content Placeholder 4">
            <a:extLst>
              <a:ext uri="{FF2B5EF4-FFF2-40B4-BE49-F238E27FC236}">
                <a16:creationId xmlns:a16="http://schemas.microsoft.com/office/drawing/2014/main" id="{03C03CBF-E498-4614-9F09-7185F73F1ABC}"/>
              </a:ext>
            </a:extLst>
          </p:cNvPr>
          <p:cNvGraphicFramePr>
            <a:graphicFrameLocks noGrp="1"/>
          </p:cNvGraphicFramePr>
          <p:nvPr>
            <p:ph idx="1"/>
            <p:extLst>
              <p:ext uri="{D42A27DB-BD31-4B8C-83A1-F6EECF244321}">
                <p14:modId xmlns:p14="http://schemas.microsoft.com/office/powerpoint/2010/main" val="1504555812"/>
              </p:ext>
            </p:extLst>
          </p:nvPr>
        </p:nvGraphicFramePr>
        <p:xfrm>
          <a:off x="6217846" y="1052902"/>
          <a:ext cx="5111750" cy="5001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picture containing text&#10;&#10;Description automatically generated">
            <a:extLst>
              <a:ext uri="{FF2B5EF4-FFF2-40B4-BE49-F238E27FC236}">
                <a16:creationId xmlns:a16="http://schemas.microsoft.com/office/drawing/2014/main" id="{5AC40787-C7E8-5147-90A4-A1FCBA016BA8}"/>
              </a:ext>
            </a:extLst>
          </p:cNvPr>
          <p:cNvPicPr>
            <a:picLocks noChangeAspect="1"/>
          </p:cNvPicPr>
          <p:nvPr/>
        </p:nvPicPr>
        <p:blipFill>
          <a:blip r:embed="rId8"/>
          <a:stretch>
            <a:fillRect/>
          </a:stretch>
        </p:blipFill>
        <p:spPr>
          <a:xfrm>
            <a:off x="460180" y="438150"/>
            <a:ext cx="5143500" cy="5981700"/>
          </a:xfrm>
          <a:prstGeom prst="rect">
            <a:avLst/>
          </a:prstGeom>
        </p:spPr>
      </p:pic>
    </p:spTree>
    <p:extLst>
      <p:ext uri="{BB962C8B-B14F-4D97-AF65-F5344CB8AC3E}">
        <p14:creationId xmlns:p14="http://schemas.microsoft.com/office/powerpoint/2010/main" val="1736701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p:cNvSpPr>
            <a:spLocks noGrp="1"/>
          </p:cNvSpPr>
          <p:nvPr>
            <p:ph type="title"/>
          </p:nvPr>
        </p:nvSpPr>
        <p:spPr>
          <a:xfrm>
            <a:off x="838200" y="713312"/>
            <a:ext cx="4038600" cy="5431376"/>
          </a:xfrm>
        </p:spPr>
        <p:txBody>
          <a:bodyPr>
            <a:normAutofit/>
          </a:bodyPr>
          <a:lstStyle/>
          <a:p>
            <a:r>
              <a:rPr lang="el-GR" dirty="0"/>
              <a:t>Συνοψίζοντας</a:t>
            </a:r>
            <a:endParaRPr lang="en-US" dirty="0"/>
          </a:p>
        </p:txBody>
      </p:sp>
      <p:sp>
        <p:nvSpPr>
          <p:cNvPr id="3" name="Content Placeholder 2"/>
          <p:cNvSpPr>
            <a:spLocks noGrp="1"/>
          </p:cNvSpPr>
          <p:nvPr>
            <p:ph idx="1"/>
          </p:nvPr>
        </p:nvSpPr>
        <p:spPr>
          <a:xfrm>
            <a:off x="5205984" y="713313"/>
            <a:ext cx="6339839" cy="5431376"/>
          </a:xfrm>
        </p:spPr>
        <p:txBody>
          <a:bodyPr anchor="ctr">
            <a:normAutofit/>
          </a:bodyPr>
          <a:lstStyle/>
          <a:p>
            <a:pPr marL="0" indent="0">
              <a:buNone/>
            </a:pPr>
            <a:r>
              <a:rPr lang="el-GR" sz="2000" dirty="0"/>
              <a:t>ΘΕΜΑ</a:t>
            </a:r>
          </a:p>
          <a:p>
            <a:pPr marL="0" indent="0">
              <a:buNone/>
            </a:pPr>
            <a:r>
              <a:rPr lang="el-GR" sz="2000" dirty="0"/>
              <a:t>ΚΕΝΤΡΙΚΗ ΙΔΕΑ</a:t>
            </a:r>
          </a:p>
          <a:p>
            <a:pPr marL="0" indent="0">
              <a:buNone/>
            </a:pPr>
            <a:endParaRPr lang="el-GR" sz="2000" dirty="0"/>
          </a:p>
          <a:p>
            <a:pPr marL="0" indent="0">
              <a:buNone/>
            </a:pPr>
            <a:r>
              <a:rPr lang="el-GR" sz="2000" dirty="0"/>
              <a:t>Χωρίζουμε την ιστορία σε επεισόδια</a:t>
            </a:r>
          </a:p>
          <a:p>
            <a:pPr marL="0" indent="0">
              <a:buNone/>
            </a:pPr>
            <a:r>
              <a:rPr lang="el-GR" sz="2000" dirty="0"/>
              <a:t>κάθε</a:t>
            </a:r>
          </a:p>
          <a:p>
            <a:pPr marL="0" indent="0">
              <a:buNone/>
            </a:pPr>
            <a:r>
              <a:rPr lang="el-GR" sz="2000" dirty="0"/>
              <a:t>ΕΠΕΙΣΟΔΙΟ 	σε ένα ή και περισσότερα 	γεγονότα</a:t>
            </a:r>
          </a:p>
          <a:p>
            <a:pPr marL="0" indent="0">
              <a:buNone/>
            </a:pPr>
            <a:endParaRPr lang="el-GR" sz="2000" dirty="0"/>
          </a:p>
          <a:p>
            <a:pPr marL="0" indent="0">
              <a:buNone/>
            </a:pPr>
            <a:r>
              <a:rPr lang="el-GR" sz="2000" dirty="0"/>
              <a:t>Κάθε ΓΕΓΟΝΟΣ έχει μέσα του τη δράση του ήρωα</a:t>
            </a:r>
          </a:p>
          <a:p>
            <a:pPr marL="0" indent="0">
              <a:buNone/>
            </a:pPr>
            <a:r>
              <a:rPr lang="el-GR" sz="2000" dirty="0"/>
              <a:t> </a:t>
            </a:r>
          </a:p>
          <a:p>
            <a:pPr marL="0" indent="0">
              <a:buNone/>
            </a:pPr>
            <a:r>
              <a:rPr lang="el-GR" sz="2000" dirty="0"/>
              <a:t>ΔΡΑΣΗ 		ΕΜΠΟΔΙΟ /ΣΥΓΓΡΟΥΣΗ 		ΛΥΣΗ</a:t>
            </a:r>
            <a:endParaRPr lang="en-US" sz="2000" dirty="0"/>
          </a:p>
        </p:txBody>
      </p:sp>
      <p:sp>
        <p:nvSpPr>
          <p:cNvPr id="4" name="Right Arrow 3">
            <a:extLst>
              <a:ext uri="{FF2B5EF4-FFF2-40B4-BE49-F238E27FC236}">
                <a16:creationId xmlns:a16="http://schemas.microsoft.com/office/drawing/2014/main" id="{07601DC3-A6B2-6F43-B0B1-D74BA0BE5721}"/>
              </a:ext>
            </a:extLst>
          </p:cNvPr>
          <p:cNvSpPr/>
          <p:nvPr/>
        </p:nvSpPr>
        <p:spPr>
          <a:xfrm>
            <a:off x="6205728" y="5010912"/>
            <a:ext cx="621792" cy="402336"/>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7" name="Right Arrow 6">
            <a:extLst>
              <a:ext uri="{FF2B5EF4-FFF2-40B4-BE49-F238E27FC236}">
                <a16:creationId xmlns:a16="http://schemas.microsoft.com/office/drawing/2014/main" id="{D6DC3B8E-2BEB-CA4E-B5E6-BE18B6BDD308}"/>
              </a:ext>
            </a:extLst>
          </p:cNvPr>
          <p:cNvSpPr/>
          <p:nvPr/>
        </p:nvSpPr>
        <p:spPr>
          <a:xfrm>
            <a:off x="9771887" y="5047488"/>
            <a:ext cx="621792" cy="402336"/>
          </a:xfrm>
          <a:prstGeom prst="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Tree>
    <p:extLst>
      <p:ext uri="{BB962C8B-B14F-4D97-AF65-F5344CB8AC3E}">
        <p14:creationId xmlns:p14="http://schemas.microsoft.com/office/powerpoint/2010/main" val="2302726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4">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l-GR"/>
              <a:t>Ας υποθέσουμε ότι έχουμε μια πρώτη γραφή σεναρίου </a:t>
            </a:r>
            <a:endParaRPr lang="en-US" dirty="0"/>
          </a:p>
        </p:txBody>
      </p:sp>
      <p:sp>
        <p:nvSpPr>
          <p:cNvPr id="3" name="Content Placeholder 2"/>
          <p:cNvSpPr>
            <a:spLocks noGrp="1"/>
          </p:cNvSpPr>
          <p:nvPr>
            <p:ph idx="1"/>
          </p:nvPr>
        </p:nvSpPr>
        <p:spPr>
          <a:xfrm>
            <a:off x="838201" y="3925824"/>
            <a:ext cx="5252462" cy="2251138"/>
          </a:xfrm>
        </p:spPr>
        <p:txBody>
          <a:bodyPr>
            <a:normAutofit/>
          </a:bodyPr>
          <a:lstStyle/>
          <a:p>
            <a:pPr marL="0" indent="0">
              <a:buNone/>
            </a:pPr>
            <a:r>
              <a:rPr lang="el-GR" sz="2000" dirty="0"/>
              <a:t>Για να πραγματοποιήσουμε τη παραγωγή μας στήνουμε το διάγραμμα ροής του σεναρίου με εικόνες (</a:t>
            </a:r>
            <a:r>
              <a:rPr lang="en-US" sz="2000" dirty="0"/>
              <a:t>storyboard</a:t>
            </a:r>
            <a:r>
              <a:rPr lang="el-GR" sz="2000" dirty="0"/>
              <a:t>)</a:t>
            </a:r>
          </a:p>
          <a:p>
            <a:pPr marL="0" indent="0">
              <a:buNone/>
            </a:pPr>
            <a:endParaRPr lang="en-US" sz="2000" dirty="0"/>
          </a:p>
        </p:txBody>
      </p:sp>
      <p:pic>
        <p:nvPicPr>
          <p:cNvPr id="5" name="Picture 4" descr="A picture containing text&#10;&#10;Description automatically generated">
            <a:extLst>
              <a:ext uri="{FF2B5EF4-FFF2-40B4-BE49-F238E27FC236}">
                <a16:creationId xmlns:a16="http://schemas.microsoft.com/office/drawing/2014/main" id="{F37E74A7-C9A5-3745-9203-F4417456B854}"/>
              </a:ext>
            </a:extLst>
          </p:cNvPr>
          <p:cNvPicPr>
            <a:picLocks noChangeAspect="1"/>
          </p:cNvPicPr>
          <p:nvPr/>
        </p:nvPicPr>
        <p:blipFill rotWithShape="1">
          <a:blip r:embed="rId3"/>
          <a:srcRect l="16489" r="1" b="1"/>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784056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7" name="Title 1">
            <a:extLst>
              <a:ext uri="{FF2B5EF4-FFF2-40B4-BE49-F238E27FC236}">
                <a16:creationId xmlns:a16="http://schemas.microsoft.com/office/drawing/2014/main" id="{EC74BDAC-5713-4B67-85F5-394D1E08A77B}"/>
              </a:ext>
            </a:extLst>
          </p:cNvPr>
          <p:cNvSpPr>
            <a:spLocks noGrp="1"/>
          </p:cNvSpPr>
          <p:nvPr>
            <p:ph type="title"/>
          </p:nvPr>
        </p:nvSpPr>
        <p:spPr>
          <a:xfrm>
            <a:off x="838200" y="713312"/>
            <a:ext cx="4038600" cy="5431376"/>
          </a:xfrm>
        </p:spPr>
        <p:txBody>
          <a:bodyPr vert="horz" lIns="91440" tIns="45720" rIns="91440" bIns="45720" rtlCol="0" anchor="ctr">
            <a:normAutofit/>
          </a:bodyPr>
          <a:lstStyle/>
          <a:p>
            <a:r>
              <a:rPr lang="en-US" sz="4100" kern="1200">
                <a:solidFill>
                  <a:schemeClr val="tx1"/>
                </a:solidFill>
                <a:latin typeface="+mj-lt"/>
                <a:ea typeface="+mj-ea"/>
                <a:cs typeface="+mj-cs"/>
              </a:rPr>
              <a:t>εικονογραφημένο σενάριο</a:t>
            </a:r>
            <a:br>
              <a:rPr lang="en-US" sz="4100" kern="1200">
                <a:solidFill>
                  <a:schemeClr val="tx1"/>
                </a:solidFill>
                <a:latin typeface="+mj-lt"/>
                <a:ea typeface="+mj-ea"/>
                <a:cs typeface="+mj-cs"/>
              </a:rPr>
            </a:br>
            <a:endParaRPr lang="en-US" sz="4100" kern="1200">
              <a:solidFill>
                <a:schemeClr val="tx1"/>
              </a:solidFill>
              <a:latin typeface="+mj-lt"/>
              <a:ea typeface="+mj-ea"/>
              <a:cs typeface="+mj-cs"/>
            </a:endParaRPr>
          </a:p>
        </p:txBody>
      </p:sp>
      <p:sp>
        <p:nvSpPr>
          <p:cNvPr id="2" name="Rectangle 1">
            <a:extLst>
              <a:ext uri="{FF2B5EF4-FFF2-40B4-BE49-F238E27FC236}">
                <a16:creationId xmlns:a16="http://schemas.microsoft.com/office/drawing/2014/main" id="{2ED16E25-71C4-EA49-8CCC-20CEE6FE3BF5}"/>
              </a:ext>
            </a:extLst>
          </p:cNvPr>
          <p:cNvSpPr/>
          <p:nvPr/>
        </p:nvSpPr>
        <p:spPr>
          <a:xfrm>
            <a:off x="6095999" y="713313"/>
            <a:ext cx="5257801" cy="5431376"/>
          </a:xfrm>
        </p:spPr>
        <p:txBody>
          <a:bodyPr vert="horz" lIns="91440" tIns="45720" rIns="91440" bIns="45720" rtlCol="0" anchor="ctr">
            <a:normAutofit/>
          </a:bodyPr>
          <a:lstStyle/>
          <a:p>
            <a:pPr>
              <a:lnSpc>
                <a:spcPct val="90000"/>
              </a:lnSpc>
              <a:spcBef>
                <a:spcPct val="20000"/>
              </a:spcBef>
            </a:pPr>
            <a:endParaRPr lang="en-US" sz="2000" dirty="0"/>
          </a:p>
          <a:p>
            <a:pPr>
              <a:spcBef>
                <a:spcPct val="20000"/>
              </a:spcBef>
            </a:pPr>
            <a:r>
              <a:rPr lang="en-US" sz="2000" dirty="0" err="1"/>
              <a:t>Το</a:t>
            </a:r>
            <a:r>
              <a:rPr lang="en-US" sz="2000" dirty="0"/>
              <a:t> </a:t>
            </a:r>
            <a:r>
              <a:rPr lang="en-US" sz="2000" dirty="0" err="1"/>
              <a:t>εικονογρ</a:t>
            </a:r>
            <a:r>
              <a:rPr lang="en-US" sz="2000" dirty="0"/>
              <a:t>α</a:t>
            </a:r>
            <a:r>
              <a:rPr lang="en-US" sz="2000" dirty="0" err="1"/>
              <a:t>φημένο</a:t>
            </a:r>
            <a:r>
              <a:rPr lang="en-US" sz="2000" dirty="0"/>
              <a:t> </a:t>
            </a:r>
            <a:r>
              <a:rPr lang="en-US" sz="2000" dirty="0" err="1"/>
              <a:t>σενάριο</a:t>
            </a:r>
            <a:r>
              <a:rPr lang="en-US" sz="2000" dirty="0"/>
              <a:t> (storyboard) απ</a:t>
            </a:r>
            <a:r>
              <a:rPr lang="en-US" sz="2000" dirty="0" err="1"/>
              <a:t>οτελεί</a:t>
            </a:r>
            <a:r>
              <a:rPr lang="en-US" sz="2000" dirty="0"/>
              <a:t> </a:t>
            </a:r>
            <a:r>
              <a:rPr lang="en-US" sz="2000" dirty="0" err="1"/>
              <a:t>έν</a:t>
            </a:r>
            <a:r>
              <a:rPr lang="en-US" sz="2000" dirty="0"/>
              <a:t>α βα</a:t>
            </a:r>
            <a:r>
              <a:rPr lang="en-US" sz="2000" dirty="0" err="1"/>
              <a:t>σικό</a:t>
            </a:r>
            <a:r>
              <a:rPr lang="en-US" sz="2000" dirty="0"/>
              <a:t> </a:t>
            </a:r>
            <a:r>
              <a:rPr lang="en-US" sz="2000" dirty="0" err="1"/>
              <a:t>εργ</a:t>
            </a:r>
            <a:r>
              <a:rPr lang="en-US" sz="2000" dirty="0"/>
              <a:t>α</a:t>
            </a:r>
            <a:r>
              <a:rPr lang="en-US" sz="2000" dirty="0" err="1"/>
              <a:t>λείο</a:t>
            </a:r>
            <a:r>
              <a:rPr lang="en-US" sz="2000" dirty="0"/>
              <a:t> </a:t>
            </a:r>
            <a:r>
              <a:rPr lang="en-US" sz="2000" dirty="0" err="1"/>
              <a:t>στο</a:t>
            </a:r>
            <a:r>
              <a:rPr lang="en-US" sz="2000" dirty="0"/>
              <a:t> </a:t>
            </a:r>
            <a:r>
              <a:rPr lang="en-US" sz="2000" dirty="0" err="1"/>
              <a:t>στάδιο</a:t>
            </a:r>
            <a:r>
              <a:rPr lang="en-US" sz="2000" dirty="0"/>
              <a:t> π</a:t>
            </a:r>
            <a:r>
              <a:rPr lang="en-US" sz="2000" dirty="0" err="1"/>
              <a:t>ροετοιμ</a:t>
            </a:r>
            <a:r>
              <a:rPr lang="en-US" sz="2000" dirty="0"/>
              <a:t>α</a:t>
            </a:r>
            <a:r>
              <a:rPr lang="en-US" sz="2000" dirty="0" err="1"/>
              <a:t>σί</a:t>
            </a:r>
            <a:r>
              <a:rPr lang="en-US" sz="2000" dirty="0"/>
              <a:t>α</a:t>
            </a:r>
            <a:r>
              <a:rPr lang="en-US" sz="2000" dirty="0" err="1"/>
              <a:t>ς</a:t>
            </a:r>
            <a:r>
              <a:rPr lang="en-US" sz="2000" dirty="0"/>
              <a:t> </a:t>
            </a:r>
            <a:r>
              <a:rPr lang="en-US" sz="2000" dirty="0" err="1"/>
              <a:t>ενός</a:t>
            </a:r>
            <a:r>
              <a:rPr lang="en-US" sz="2000" dirty="0"/>
              <a:t> </a:t>
            </a:r>
            <a:r>
              <a:rPr lang="en-US" sz="2000" dirty="0" err="1"/>
              <a:t>ο</a:t>
            </a:r>
            <a:r>
              <a:rPr lang="en-US" sz="2000" dirty="0"/>
              <a:t>π</a:t>
            </a:r>
            <a:r>
              <a:rPr lang="en-US" sz="2000" dirty="0" err="1"/>
              <a:t>τικο</a:t>
            </a:r>
            <a:r>
              <a:rPr lang="en-US" sz="2000" dirty="0"/>
              <a:t>α</a:t>
            </a:r>
            <a:r>
              <a:rPr lang="en-US" sz="2000" dirty="0" err="1"/>
              <a:t>κουστικού</a:t>
            </a:r>
            <a:r>
              <a:rPr lang="en-US" sz="2000" dirty="0"/>
              <a:t> </a:t>
            </a:r>
            <a:r>
              <a:rPr lang="en-US" sz="2000" dirty="0" err="1"/>
              <a:t>έργου</a:t>
            </a:r>
            <a:r>
              <a:rPr lang="en-US" sz="2000" dirty="0"/>
              <a:t> (</a:t>
            </a:r>
            <a:r>
              <a:rPr lang="en-US" sz="2000" dirty="0" err="1"/>
              <a:t>τ</a:t>
            </a:r>
            <a:r>
              <a:rPr lang="en-US" sz="2000" dirty="0"/>
              <a:t>α</a:t>
            </a:r>
            <a:r>
              <a:rPr lang="en-US" sz="2000" dirty="0" err="1"/>
              <a:t>ινίες</a:t>
            </a:r>
            <a:r>
              <a:rPr lang="en-US" sz="2000" dirty="0"/>
              <a:t> </a:t>
            </a:r>
            <a:r>
              <a:rPr lang="en-US" sz="2000" dirty="0" err="1"/>
              <a:t>μυθο</a:t>
            </a:r>
            <a:r>
              <a:rPr lang="en-US" sz="2000" dirty="0"/>
              <a:t>π</a:t>
            </a:r>
            <a:r>
              <a:rPr lang="en-US" sz="2000" dirty="0" err="1"/>
              <a:t>λ</a:t>
            </a:r>
            <a:r>
              <a:rPr lang="en-US" sz="2000" dirty="0"/>
              <a:t>α</a:t>
            </a:r>
            <a:r>
              <a:rPr lang="en-US" sz="2000" dirty="0" err="1"/>
              <a:t>σί</a:t>
            </a:r>
            <a:r>
              <a:rPr lang="en-US" sz="2000" dirty="0"/>
              <a:t>α</a:t>
            </a:r>
            <a:r>
              <a:rPr lang="en-US" sz="2000" dirty="0" err="1"/>
              <a:t>ς</a:t>
            </a:r>
            <a:r>
              <a:rPr lang="en-US" sz="2000" dirty="0"/>
              <a:t>, </a:t>
            </a:r>
            <a:r>
              <a:rPr lang="en-US" sz="2000" dirty="0" err="1"/>
              <a:t>ντοκιμ</a:t>
            </a:r>
            <a:r>
              <a:rPr lang="en-US" sz="2000" dirty="0"/>
              <a:t>α</a:t>
            </a:r>
            <a:r>
              <a:rPr lang="en-US" sz="2000" dirty="0" err="1"/>
              <a:t>ντέρ</a:t>
            </a:r>
            <a:r>
              <a:rPr lang="en-US" sz="2000" dirty="0"/>
              <a:t>, </a:t>
            </a:r>
            <a:r>
              <a:rPr lang="en-US" sz="2000" dirty="0" err="1"/>
              <a:t>κινούμενου</a:t>
            </a:r>
            <a:r>
              <a:rPr lang="en-US" sz="2000" dirty="0"/>
              <a:t> </a:t>
            </a:r>
            <a:r>
              <a:rPr lang="en-US" sz="2000" dirty="0" err="1"/>
              <a:t>σκίτσου</a:t>
            </a:r>
            <a:r>
              <a:rPr lang="en-US" sz="2000" dirty="0"/>
              <a:t>, </a:t>
            </a:r>
            <a:r>
              <a:rPr lang="en-US" sz="2000" dirty="0" err="1"/>
              <a:t>δι</a:t>
            </a:r>
            <a:r>
              <a:rPr lang="en-US" sz="2000" dirty="0"/>
              <a:t>α</a:t>
            </a:r>
            <a:r>
              <a:rPr lang="en-US" sz="2000" dirty="0" err="1"/>
              <a:t>φήμισης</a:t>
            </a:r>
            <a:r>
              <a:rPr lang="en-US" sz="2000" dirty="0"/>
              <a:t>, π</a:t>
            </a:r>
            <a:r>
              <a:rPr lang="en-US" sz="2000" dirty="0" err="1"/>
              <a:t>ολυμέσων</a:t>
            </a:r>
            <a:r>
              <a:rPr lang="en-US" sz="2000" dirty="0"/>
              <a:t>, </a:t>
            </a:r>
            <a:r>
              <a:rPr lang="en-US" sz="2000" dirty="0" err="1"/>
              <a:t>κλ</a:t>
            </a:r>
            <a:r>
              <a:rPr lang="en-US" sz="2000" dirty="0"/>
              <a:t>π). </a:t>
            </a:r>
          </a:p>
          <a:p>
            <a:pPr>
              <a:lnSpc>
                <a:spcPct val="90000"/>
              </a:lnSpc>
              <a:spcBef>
                <a:spcPct val="20000"/>
              </a:spcBef>
            </a:pPr>
            <a:br>
              <a:rPr lang="en-US" sz="2000" dirty="0"/>
            </a:br>
            <a:endParaRPr lang="en-US" sz="2000" dirty="0"/>
          </a:p>
          <a:p>
            <a:pPr>
              <a:spcBef>
                <a:spcPct val="20000"/>
              </a:spcBef>
            </a:pPr>
            <a:r>
              <a:rPr lang="en-US" sz="2000" dirty="0" err="1"/>
              <a:t>Α</a:t>
            </a:r>
            <a:r>
              <a:rPr lang="en-US" sz="2000" dirty="0"/>
              <a:t>π</a:t>
            </a:r>
            <a:r>
              <a:rPr lang="en-US" sz="2000" dirty="0" err="1"/>
              <a:t>οτελεί</a:t>
            </a:r>
            <a:r>
              <a:rPr lang="en-US" sz="2000" dirty="0"/>
              <a:t> </a:t>
            </a:r>
            <a:r>
              <a:rPr lang="en-US" sz="2000" dirty="0" err="1"/>
              <a:t>μι</a:t>
            </a:r>
            <a:r>
              <a:rPr lang="en-US" sz="2000" dirty="0"/>
              <a:t>α </a:t>
            </a:r>
            <a:r>
              <a:rPr lang="en-US" sz="2000" dirty="0" err="1"/>
              <a:t>κωδικο</a:t>
            </a:r>
            <a:r>
              <a:rPr lang="en-US" sz="2000" dirty="0"/>
              <a:t>π</a:t>
            </a:r>
            <a:r>
              <a:rPr lang="en-US" sz="2000" dirty="0" err="1"/>
              <a:t>οιημένη</a:t>
            </a:r>
            <a:r>
              <a:rPr lang="en-US" sz="2000" dirty="0"/>
              <a:t> </a:t>
            </a:r>
            <a:r>
              <a:rPr lang="en-US" sz="2000" dirty="0" err="1"/>
              <a:t>τεχνική</a:t>
            </a:r>
            <a:r>
              <a:rPr lang="en-US" sz="2000" dirty="0"/>
              <a:t> π</a:t>
            </a:r>
            <a:r>
              <a:rPr lang="en-US" sz="2000" dirty="0" err="1"/>
              <a:t>εριγρ</a:t>
            </a:r>
            <a:r>
              <a:rPr lang="en-US" sz="2000" dirty="0"/>
              <a:t>α</a:t>
            </a:r>
            <a:r>
              <a:rPr lang="en-US" sz="2000" dirty="0" err="1"/>
              <a:t>φή</a:t>
            </a:r>
            <a:r>
              <a:rPr lang="en-US" sz="2000" dirty="0"/>
              <a:t> </a:t>
            </a:r>
            <a:r>
              <a:rPr lang="en-US" sz="2000" dirty="0" err="1"/>
              <a:t>των</a:t>
            </a:r>
            <a:r>
              <a:rPr lang="en-US" sz="2000" dirty="0"/>
              <a:t> βα</a:t>
            </a:r>
            <a:r>
              <a:rPr lang="en-US" sz="2000" dirty="0" err="1"/>
              <a:t>σικών</a:t>
            </a:r>
            <a:r>
              <a:rPr lang="en-US" sz="2000" dirty="0"/>
              <a:t> </a:t>
            </a:r>
            <a:r>
              <a:rPr lang="en-US" sz="2000" dirty="0" err="1"/>
              <a:t>χ</a:t>
            </a:r>
            <a:r>
              <a:rPr lang="en-US" sz="2000" dirty="0"/>
              <a:t>α</a:t>
            </a:r>
            <a:r>
              <a:rPr lang="en-US" sz="2000" dirty="0" err="1"/>
              <a:t>ρ</a:t>
            </a:r>
            <a:r>
              <a:rPr lang="en-US" sz="2000" dirty="0"/>
              <a:t>α</a:t>
            </a:r>
            <a:r>
              <a:rPr lang="en-US" sz="2000" dirty="0" err="1"/>
              <a:t>κτηριστικών</a:t>
            </a:r>
            <a:r>
              <a:rPr lang="en-US" sz="2000" dirty="0"/>
              <a:t> </a:t>
            </a:r>
            <a:r>
              <a:rPr lang="en-US" sz="2000" dirty="0" err="1"/>
              <a:t>ενός</a:t>
            </a:r>
            <a:r>
              <a:rPr lang="en-US" sz="2000" dirty="0"/>
              <a:t> </a:t>
            </a:r>
            <a:r>
              <a:rPr lang="en-US" sz="2000" dirty="0" err="1"/>
              <a:t>ο</a:t>
            </a:r>
            <a:r>
              <a:rPr lang="en-US" sz="2000" dirty="0"/>
              <a:t>π</a:t>
            </a:r>
            <a:r>
              <a:rPr lang="en-US" sz="2000" dirty="0" err="1"/>
              <a:t>τικο</a:t>
            </a:r>
            <a:r>
              <a:rPr lang="en-US" sz="2000" dirty="0"/>
              <a:t>α</a:t>
            </a:r>
            <a:r>
              <a:rPr lang="en-US" sz="2000" dirty="0" err="1"/>
              <a:t>κουστικού</a:t>
            </a:r>
            <a:r>
              <a:rPr lang="en-US" sz="2000" dirty="0"/>
              <a:t> </a:t>
            </a:r>
            <a:r>
              <a:rPr lang="en-US" sz="2000" dirty="0" err="1"/>
              <a:t>έργου</a:t>
            </a:r>
            <a:r>
              <a:rPr lang="en-US" sz="2000" dirty="0"/>
              <a:t> </a:t>
            </a:r>
            <a:r>
              <a:rPr lang="en-US" sz="2000" dirty="0" err="1"/>
              <a:t>με</a:t>
            </a:r>
            <a:r>
              <a:rPr lang="en-US" sz="2000" dirty="0"/>
              <a:t> </a:t>
            </a:r>
            <a:r>
              <a:rPr lang="en-US" sz="2000" dirty="0" err="1"/>
              <a:t>τη</a:t>
            </a:r>
            <a:r>
              <a:rPr lang="en-US" sz="2000" dirty="0"/>
              <a:t> </a:t>
            </a:r>
            <a:r>
              <a:rPr lang="en-US" sz="2000" dirty="0" err="1"/>
              <a:t>χρήση</a:t>
            </a:r>
            <a:r>
              <a:rPr lang="en-US" sz="2000" dirty="0"/>
              <a:t> </a:t>
            </a:r>
            <a:r>
              <a:rPr lang="en-US" sz="2000" dirty="0" err="1"/>
              <a:t>εικόνων</a:t>
            </a:r>
            <a:r>
              <a:rPr lang="en-US" sz="2000" dirty="0"/>
              <a:t> </a:t>
            </a:r>
            <a:r>
              <a:rPr lang="en-US" sz="2000" dirty="0" err="1"/>
              <a:t>κ</a:t>
            </a:r>
            <a:r>
              <a:rPr lang="en-US" sz="2000" dirty="0"/>
              <a:t>α</a:t>
            </a:r>
            <a:r>
              <a:rPr lang="en-US" sz="2000" dirty="0" err="1"/>
              <a:t>ι</a:t>
            </a:r>
            <a:r>
              <a:rPr lang="en-US" sz="2000" dirty="0"/>
              <a:t> </a:t>
            </a:r>
            <a:r>
              <a:rPr lang="en-US" sz="2000" dirty="0" err="1"/>
              <a:t>σχολίων</a:t>
            </a:r>
            <a:r>
              <a:rPr lang="en-US" sz="2000" dirty="0"/>
              <a:t>. </a:t>
            </a:r>
          </a:p>
        </p:txBody>
      </p:sp>
    </p:spTree>
    <p:extLst>
      <p:ext uri="{BB962C8B-B14F-4D97-AF65-F5344CB8AC3E}">
        <p14:creationId xmlns:p14="http://schemas.microsoft.com/office/powerpoint/2010/main" val="1935425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3" name="TextBox 2">
            <a:extLst>
              <a:ext uri="{FF2B5EF4-FFF2-40B4-BE49-F238E27FC236}">
                <a16:creationId xmlns:a16="http://schemas.microsoft.com/office/drawing/2014/main" id="{0BCEFB18-2B73-DB48-9584-B49C75BE6541}"/>
              </a:ext>
            </a:extLst>
          </p:cNvPr>
          <p:cNvSpPr txBox="1"/>
          <p:nvPr/>
        </p:nvSpPr>
        <p:spPr>
          <a:xfrm>
            <a:off x="838200" y="713312"/>
            <a:ext cx="4038600" cy="5431376"/>
          </a:xfrm>
        </p:spPr>
        <p:txBody>
          <a:bodyPr vert="horz" lIns="91440" tIns="45720" rIns="91440" bIns="45720" rtlCol="0" anchor="ctr">
            <a:normAutofit/>
          </a:bodyPr>
          <a:lstStyle/>
          <a:p>
            <a:pPr>
              <a:lnSpc>
                <a:spcPct val="90000"/>
              </a:lnSpc>
              <a:spcBef>
                <a:spcPct val="0"/>
              </a:spcBef>
              <a:spcAft>
                <a:spcPts val="600"/>
              </a:spcAft>
            </a:pPr>
            <a:r>
              <a:rPr lang="en-US" sz="4400" kern="1200">
                <a:solidFill>
                  <a:schemeClr val="tx1"/>
                </a:solidFill>
                <a:latin typeface="+mj-lt"/>
                <a:ea typeface="+mj-ea"/>
                <a:cs typeface="+mj-cs"/>
              </a:rPr>
              <a:t>είναι η καταγραφή αυτού που έχουμε στο μυαλό μας σε σκιτσάκια, εικόνες. </a:t>
            </a:r>
          </a:p>
          <a:p>
            <a:pPr>
              <a:lnSpc>
                <a:spcPct val="90000"/>
              </a:lnSpc>
              <a:spcBef>
                <a:spcPct val="0"/>
              </a:spcBef>
              <a:spcAft>
                <a:spcPts val="600"/>
              </a:spcAft>
            </a:pPr>
            <a:endParaRPr lang="en-US" sz="4400" kern="1200">
              <a:solidFill>
                <a:schemeClr val="tx1"/>
              </a:solidFill>
              <a:latin typeface="+mj-lt"/>
              <a:ea typeface="+mj-ea"/>
              <a:cs typeface="+mj-cs"/>
            </a:endParaRPr>
          </a:p>
        </p:txBody>
      </p:sp>
      <p:sp useBgFill="1">
        <p:nvSpPr>
          <p:cNvPr id="2" name="Rectangle 1">
            <a:extLst>
              <a:ext uri="{FF2B5EF4-FFF2-40B4-BE49-F238E27FC236}">
                <a16:creationId xmlns:a16="http://schemas.microsoft.com/office/drawing/2014/main" id="{FC291142-1C76-E244-A36E-E5C7D4F3E17C}"/>
              </a:ext>
            </a:extLst>
          </p:cNvPr>
          <p:cNvSpPr/>
          <p:nvPr/>
        </p:nvSpPr>
        <p:spPr>
          <a:xfrm>
            <a:off x="6095999" y="713313"/>
            <a:ext cx="5257801" cy="5431376"/>
          </a:xfr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2000" b="1" dirty="0"/>
          </a:p>
          <a:p>
            <a:pPr indent="-228600">
              <a:lnSpc>
                <a:spcPct val="90000"/>
              </a:lnSpc>
              <a:spcAft>
                <a:spcPts val="600"/>
              </a:spcAft>
              <a:buFont typeface="Arial" panose="020B0604020202020204" pitchFamily="34" charset="0"/>
              <a:buChar char="•"/>
            </a:pPr>
            <a:r>
              <a:rPr lang="en-US" sz="2000" dirty="0" err="1"/>
              <a:t>Χωρίζουμε</a:t>
            </a:r>
            <a:r>
              <a:rPr lang="en-US" sz="2000" dirty="0"/>
              <a:t> </a:t>
            </a:r>
            <a:r>
              <a:rPr lang="en-US" sz="2000" dirty="0" err="1"/>
              <a:t>την</a:t>
            </a:r>
            <a:r>
              <a:rPr lang="en-US" sz="2000" dirty="0"/>
              <a:t> </a:t>
            </a:r>
            <a:r>
              <a:rPr lang="en-US" sz="2000" dirty="0" err="1"/>
              <a:t>ιστορί</a:t>
            </a:r>
            <a:r>
              <a:rPr lang="en-US" sz="2000" dirty="0"/>
              <a:t>α </a:t>
            </a:r>
            <a:r>
              <a:rPr lang="en-US" sz="2000" dirty="0" err="1"/>
              <a:t>σε</a:t>
            </a:r>
            <a:r>
              <a:rPr lang="en-US" sz="2000" dirty="0"/>
              <a:t> </a:t>
            </a:r>
            <a:r>
              <a:rPr lang="en-US" sz="2000" dirty="0" err="1"/>
              <a:t>σκηνές</a:t>
            </a:r>
            <a:r>
              <a:rPr lang="en-US" sz="2000" dirty="0"/>
              <a:t>  (</a:t>
            </a:r>
            <a:r>
              <a:rPr lang="en-US" sz="2000" dirty="0" err="1"/>
              <a:t>Ε</a:t>
            </a:r>
            <a:r>
              <a:rPr lang="en-US" sz="2000" dirty="0"/>
              <a:t>π</a:t>
            </a:r>
            <a:r>
              <a:rPr lang="en-US" sz="2000" dirty="0" err="1"/>
              <a:t>εισόδι</a:t>
            </a:r>
            <a:r>
              <a:rPr lang="en-US" sz="2000" dirty="0"/>
              <a:t>α, </a:t>
            </a:r>
            <a:r>
              <a:rPr lang="en-US" sz="2000" dirty="0" err="1"/>
              <a:t>γεγονότ</a:t>
            </a:r>
            <a:r>
              <a:rPr lang="en-US" sz="2000" dirty="0"/>
              <a:t>α)</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err="1"/>
              <a:t>Με</a:t>
            </a:r>
            <a:r>
              <a:rPr lang="en-US" sz="2000" dirty="0"/>
              <a:t> </a:t>
            </a:r>
            <a:r>
              <a:rPr lang="en-US" sz="2000" dirty="0" err="1"/>
              <a:t>όσο</a:t>
            </a:r>
            <a:r>
              <a:rPr lang="en-US" sz="2000" dirty="0"/>
              <a:t> π</a:t>
            </a:r>
            <a:r>
              <a:rPr lang="en-US" sz="2000" dirty="0" err="1"/>
              <a:t>ιο</a:t>
            </a:r>
            <a:r>
              <a:rPr lang="en-US" sz="2000" dirty="0"/>
              <a:t> </a:t>
            </a:r>
            <a:r>
              <a:rPr lang="en-US" sz="2000" dirty="0" err="1"/>
              <a:t>κ</a:t>
            </a:r>
            <a:r>
              <a:rPr lang="en-US" sz="2000" dirty="0"/>
              <a:t>α</a:t>
            </a:r>
            <a:r>
              <a:rPr lang="en-US" sz="2000" dirty="0" err="1"/>
              <a:t>λή</a:t>
            </a:r>
            <a:r>
              <a:rPr lang="en-US" sz="2000" dirty="0"/>
              <a:t> α</a:t>
            </a:r>
            <a:r>
              <a:rPr lang="en-US" sz="2000" dirty="0" err="1"/>
              <a:t>νάλυση</a:t>
            </a:r>
            <a:r>
              <a:rPr lang="en-US" sz="2000" dirty="0"/>
              <a:t> </a:t>
            </a:r>
            <a:r>
              <a:rPr lang="en-US" sz="2000" dirty="0" err="1"/>
              <a:t>στην</a:t>
            </a:r>
            <a:r>
              <a:rPr lang="en-US" sz="2000" dirty="0"/>
              <a:t> </a:t>
            </a:r>
            <a:r>
              <a:rPr lang="en-US" sz="2000" dirty="0" err="1"/>
              <a:t>κάθε</a:t>
            </a:r>
            <a:r>
              <a:rPr lang="en-US" sz="2000" dirty="0"/>
              <a:t> </a:t>
            </a:r>
            <a:r>
              <a:rPr lang="en-US" sz="2000" dirty="0" err="1"/>
              <a:t>σκηνής</a:t>
            </a:r>
            <a:r>
              <a:rPr lang="en-US" sz="2000" dirty="0"/>
              <a:t> </a:t>
            </a:r>
            <a:r>
              <a:rPr lang="en-US" sz="2000" dirty="0" err="1"/>
              <a:t>του</a:t>
            </a:r>
            <a:r>
              <a:rPr lang="en-US" sz="2000" dirty="0"/>
              <a:t> </a:t>
            </a:r>
            <a:r>
              <a:rPr lang="en-US" sz="2000" dirty="0" err="1"/>
              <a:t>έργου</a:t>
            </a: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err="1"/>
              <a:t>Στην</a:t>
            </a:r>
            <a:r>
              <a:rPr lang="en-US" sz="2000" dirty="0"/>
              <a:t> </a:t>
            </a:r>
            <a:r>
              <a:rPr lang="en-US" sz="2000" dirty="0" err="1"/>
              <a:t>κάθε</a:t>
            </a:r>
            <a:r>
              <a:rPr lang="en-US" sz="2000" dirty="0"/>
              <a:t> «</a:t>
            </a:r>
            <a:r>
              <a:rPr lang="en-US" sz="2000" dirty="0" err="1"/>
              <a:t>εικόν</a:t>
            </a:r>
            <a:r>
              <a:rPr lang="en-US" sz="2000" dirty="0"/>
              <a:t>α» </a:t>
            </a:r>
            <a:r>
              <a:rPr lang="en-US" sz="2000" dirty="0" err="1"/>
              <a:t>σημειώνουμε</a:t>
            </a:r>
            <a:r>
              <a:rPr lang="en-US" sz="2000" dirty="0"/>
              <a:t> </a:t>
            </a:r>
            <a:r>
              <a:rPr lang="en-US" sz="2000" dirty="0" err="1"/>
              <a:t>δί</a:t>
            </a:r>
            <a:r>
              <a:rPr lang="en-US" sz="2000" dirty="0"/>
              <a:t>π</a:t>
            </a:r>
            <a:r>
              <a:rPr lang="en-US" sz="2000" dirty="0" err="1"/>
              <a:t>λ</a:t>
            </a:r>
            <a:r>
              <a:rPr lang="en-US" sz="2000" dirty="0"/>
              <a:t>α </a:t>
            </a:r>
            <a:r>
              <a:rPr lang="en-US" sz="2000" dirty="0" err="1"/>
              <a:t>όλες</a:t>
            </a:r>
            <a:r>
              <a:rPr lang="en-US" sz="2000" dirty="0"/>
              <a:t> </a:t>
            </a:r>
            <a:r>
              <a:rPr lang="en-US" sz="2000" dirty="0" err="1"/>
              <a:t>τις</a:t>
            </a:r>
            <a:r>
              <a:rPr lang="en-US" sz="2000" dirty="0"/>
              <a:t> </a:t>
            </a:r>
            <a:r>
              <a:rPr lang="en-US" sz="2000" dirty="0" err="1"/>
              <a:t>χρήσιμες</a:t>
            </a:r>
            <a:r>
              <a:rPr lang="en-US" sz="2000" dirty="0"/>
              <a:t> </a:t>
            </a:r>
            <a:r>
              <a:rPr lang="en-US" sz="2000" dirty="0" err="1"/>
              <a:t>κ</a:t>
            </a:r>
            <a:r>
              <a:rPr lang="en-US" sz="2000" dirty="0"/>
              <a:t>α</a:t>
            </a:r>
            <a:r>
              <a:rPr lang="en-US" sz="2000" dirty="0" err="1"/>
              <a:t>ι</a:t>
            </a:r>
            <a:r>
              <a:rPr lang="en-US" sz="2000" dirty="0"/>
              <a:t> </a:t>
            </a:r>
            <a:r>
              <a:rPr lang="en-US" sz="2000" dirty="0" err="1"/>
              <a:t>σχετικές</a:t>
            </a:r>
            <a:r>
              <a:rPr lang="en-US" sz="2000" dirty="0"/>
              <a:t> π</a:t>
            </a:r>
            <a:r>
              <a:rPr lang="en-US" sz="2000" dirty="0" err="1"/>
              <a:t>ληροφορίες</a:t>
            </a:r>
            <a:r>
              <a:rPr lang="en-US" sz="2000" dirty="0"/>
              <a:t> </a:t>
            </a:r>
            <a:r>
              <a:rPr lang="en-US" sz="2000" dirty="0" err="1"/>
              <a:t>των</a:t>
            </a:r>
            <a:r>
              <a:rPr lang="en-US" sz="2000" dirty="0"/>
              <a:t> α</a:t>
            </a:r>
            <a:r>
              <a:rPr lang="en-US" sz="2000" dirty="0" err="1"/>
              <a:t>ν</a:t>
            </a:r>
            <a:r>
              <a:rPr lang="en-US" sz="2000" dirty="0"/>
              <a:t>α</a:t>
            </a:r>
            <a:r>
              <a:rPr lang="en-US" sz="2000" dirty="0" err="1"/>
              <a:t>γκών</a:t>
            </a:r>
            <a:r>
              <a:rPr lang="en-US" sz="2000" dirty="0"/>
              <a:t>, π</a:t>
            </a:r>
            <a:r>
              <a:rPr lang="en-US" sz="2000" dirty="0" err="1"/>
              <a:t>ου</a:t>
            </a:r>
            <a:r>
              <a:rPr lang="en-US" sz="2000" dirty="0"/>
              <a:t> π</a:t>
            </a:r>
            <a:r>
              <a:rPr lang="en-US" sz="2000" dirty="0" err="1"/>
              <a:t>ροκύ</a:t>
            </a:r>
            <a:r>
              <a:rPr lang="en-US" sz="2000" dirty="0"/>
              <a:t>π</a:t>
            </a:r>
            <a:r>
              <a:rPr lang="en-US" sz="2000" dirty="0" err="1"/>
              <a:t>τουν</a:t>
            </a:r>
            <a:endParaRPr lang="en-US" sz="2000" dirty="0"/>
          </a:p>
        </p:txBody>
      </p:sp>
    </p:spTree>
    <p:extLst>
      <p:ext uri="{BB962C8B-B14F-4D97-AF65-F5344CB8AC3E}">
        <p14:creationId xmlns:p14="http://schemas.microsoft.com/office/powerpoint/2010/main" val="3846711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8199" y="537883"/>
            <a:ext cx="4783697" cy="1942810"/>
          </a:xfrm>
        </p:spPr>
        <p:txBody>
          <a:bodyPr vert="horz" lIns="91440" tIns="45720" rIns="91440" bIns="45720" rtlCol="0" anchor="b">
            <a:normAutofit/>
          </a:bodyPr>
          <a:lstStyle/>
          <a:p>
            <a:pPr>
              <a:lnSpc>
                <a:spcPct val="90000"/>
              </a:lnSpc>
              <a:spcBef>
                <a:spcPct val="0"/>
              </a:spcBef>
              <a:spcAft>
                <a:spcPts val="600"/>
              </a:spcAft>
            </a:pPr>
            <a:r>
              <a:rPr lang="en-US" sz="4000" kern="1200">
                <a:solidFill>
                  <a:schemeClr val="tx1"/>
                </a:solidFill>
                <a:latin typeface="+mj-lt"/>
                <a:ea typeface="+mj-ea"/>
                <a:cs typeface="+mj-cs"/>
              </a:rPr>
              <a:t>Πως φανταζόμαστε τη ροή της ιστορίας</a:t>
            </a:r>
          </a:p>
        </p:txBody>
      </p:sp>
      <p:sp>
        <p:nvSpPr>
          <p:cNvPr id="4" name="TextBox 3"/>
          <p:cNvSpPr txBox="1"/>
          <p:nvPr/>
        </p:nvSpPr>
        <p:spPr>
          <a:xfrm>
            <a:off x="838199" y="2686323"/>
            <a:ext cx="4783697" cy="3433583"/>
          </a:xfr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err="1"/>
              <a:t>Με</a:t>
            </a:r>
            <a:r>
              <a:rPr lang="en-US" sz="2000" dirty="0"/>
              <a:t> π</a:t>
            </a:r>
            <a:r>
              <a:rPr lang="en-US" sz="2000" dirty="0" err="1"/>
              <a:t>οι</a:t>
            </a:r>
            <a:r>
              <a:rPr lang="en-US" sz="2000" dirty="0"/>
              <a:t>α </a:t>
            </a:r>
            <a:r>
              <a:rPr lang="en-US" sz="2000" dirty="0" err="1"/>
              <a:t>τεχνική</a:t>
            </a:r>
            <a:r>
              <a:rPr lang="en-US" sz="2000" dirty="0"/>
              <a:t> </a:t>
            </a:r>
            <a:r>
              <a:rPr lang="en-US" sz="2000" dirty="0" err="1"/>
              <a:t>θ</a:t>
            </a:r>
            <a:r>
              <a:rPr lang="en-US" sz="2000" dirty="0"/>
              <a:t>α </a:t>
            </a:r>
            <a:r>
              <a:rPr lang="en-US" sz="2000" dirty="0" err="1"/>
              <a:t>δουλέψουμε</a:t>
            </a: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err="1"/>
              <a:t>Πόσ</a:t>
            </a:r>
            <a:r>
              <a:rPr lang="en-US" sz="2000" dirty="0"/>
              <a:t>α </a:t>
            </a:r>
            <a:r>
              <a:rPr lang="en-US" sz="2000" dirty="0" err="1"/>
              <a:t>άτομ</a:t>
            </a:r>
            <a:r>
              <a:rPr lang="en-US" sz="2000" dirty="0"/>
              <a:t>α </a:t>
            </a:r>
            <a:r>
              <a:rPr lang="en-US" sz="2000" dirty="0" err="1"/>
              <a:t>χρειάζοντ</a:t>
            </a:r>
            <a:r>
              <a:rPr lang="en-US" sz="2000" dirty="0"/>
              <a:t>α</a:t>
            </a:r>
            <a:r>
              <a:rPr lang="en-US" sz="2000" dirty="0" err="1"/>
              <a:t>ι</a:t>
            </a:r>
            <a:r>
              <a:rPr lang="el-GR" sz="2000" dirty="0"/>
              <a:t> </a:t>
            </a:r>
            <a:r>
              <a:rPr lang="en-US" sz="2000" dirty="0" err="1"/>
              <a:t>σε</a:t>
            </a:r>
            <a:r>
              <a:rPr lang="en-US" sz="2000" dirty="0"/>
              <a:t> π</a:t>
            </a:r>
            <a:r>
              <a:rPr lang="en-US" sz="2000" dirty="0" err="1"/>
              <a:t>οιους</a:t>
            </a:r>
            <a:r>
              <a:rPr lang="en-US" sz="2000" dirty="0"/>
              <a:t> </a:t>
            </a:r>
            <a:r>
              <a:rPr lang="en-US" sz="2000" dirty="0" err="1"/>
              <a:t>χώρους</a:t>
            </a: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err="1"/>
              <a:t>Χρειάζοντ</a:t>
            </a:r>
            <a:r>
              <a:rPr lang="en-US" sz="2000" dirty="0"/>
              <a:t>α</a:t>
            </a:r>
            <a:r>
              <a:rPr lang="en-US" sz="2000" dirty="0" err="1"/>
              <a:t>ι</a:t>
            </a:r>
            <a:r>
              <a:rPr lang="en-US" sz="2000" dirty="0"/>
              <a:t> </a:t>
            </a:r>
            <a:r>
              <a:rPr lang="en-US" sz="2000" dirty="0" err="1"/>
              <a:t>σκηνικά</a:t>
            </a:r>
            <a:r>
              <a:rPr lang="en-US" sz="2000" dirty="0"/>
              <a:t>, </a:t>
            </a:r>
            <a:r>
              <a:rPr lang="en-US" sz="2000" dirty="0" err="1"/>
              <a:t>μικρο</a:t>
            </a:r>
            <a:r>
              <a:rPr lang="en-US" sz="2000" dirty="0"/>
              <a:t>α</a:t>
            </a:r>
            <a:r>
              <a:rPr lang="en-US" sz="2000" dirty="0" err="1"/>
              <a:t>ντικείμεν</a:t>
            </a:r>
            <a:r>
              <a:rPr lang="en-US" sz="2000" dirty="0"/>
              <a:t>α;</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err="1"/>
              <a:t>Ποιος</a:t>
            </a:r>
            <a:r>
              <a:rPr lang="en-US" sz="2000" dirty="0"/>
              <a:t> </a:t>
            </a:r>
            <a:r>
              <a:rPr lang="en-US" sz="2000" dirty="0" err="1"/>
              <a:t>θ</a:t>
            </a:r>
            <a:r>
              <a:rPr lang="en-US" sz="2000" dirty="0"/>
              <a:t>α </a:t>
            </a:r>
            <a:r>
              <a:rPr lang="en-US" sz="2000" dirty="0" err="1"/>
              <a:t>κάνει</a:t>
            </a:r>
            <a:r>
              <a:rPr lang="en-US" sz="2000" dirty="0"/>
              <a:t> </a:t>
            </a:r>
            <a:r>
              <a:rPr lang="en-US" sz="2000" dirty="0" err="1"/>
              <a:t>κ</a:t>
            </a:r>
            <a:r>
              <a:rPr lang="en-US" sz="2000" dirty="0"/>
              <a:t>α</a:t>
            </a:r>
            <a:r>
              <a:rPr lang="en-US" sz="2000" dirty="0" err="1"/>
              <a:t>ι</a:t>
            </a:r>
            <a:r>
              <a:rPr lang="en-US" sz="2000" dirty="0"/>
              <a:t> </a:t>
            </a:r>
            <a:r>
              <a:rPr lang="en-US" sz="2000" dirty="0" err="1"/>
              <a:t>τι</a:t>
            </a:r>
            <a:r>
              <a:rPr lang="en-US" sz="2000" dirty="0"/>
              <a:t>;</a:t>
            </a:r>
          </a:p>
          <a:p>
            <a:pPr indent="-228600">
              <a:lnSpc>
                <a:spcPct val="90000"/>
              </a:lnSpc>
              <a:spcAft>
                <a:spcPts val="600"/>
              </a:spcAft>
              <a:buFont typeface="Arial" panose="020B0604020202020204" pitchFamily="34" charset="0"/>
              <a:buChar char="•"/>
            </a:pPr>
            <a:endParaRPr lang="en-US" sz="2000" dirty="0"/>
          </a:p>
        </p:txBody>
      </p:sp>
      <p:pic>
        <p:nvPicPr>
          <p:cNvPr id="5" name="Picture 4" descr="ee663dcc62b4e70141daa6ae0fe9f463.jpg"/>
          <p:cNvPicPr>
            <a:picLocks noChangeAspect="1"/>
          </p:cNvPicPr>
          <p:nvPr/>
        </p:nvPicPr>
        <p:blipFill rotWithShape="1">
          <a:blip r:embed="rId2" cstate="email">
            <a:extLst>
              <a:ext uri="{28A0092B-C50C-407E-A947-70E740481C1C}">
                <a14:useLocalDpi xmlns:a14="http://schemas.microsoft.com/office/drawing/2010/main"/>
              </a:ext>
            </a:extLst>
          </a:blip>
          <a:stretch/>
        </p:blipFill>
        <p:spPr>
          <a:xfrm>
            <a:off x="6138269" y="537882"/>
            <a:ext cx="5065685" cy="5582023"/>
          </a:xfrm>
          <a:prstGeom prst="rect">
            <a:avLst/>
          </a:prstGeom>
        </p:spPr>
      </p:pic>
    </p:spTree>
    <p:extLst>
      <p:ext uri="{BB962C8B-B14F-4D97-AF65-F5344CB8AC3E}">
        <p14:creationId xmlns:p14="http://schemas.microsoft.com/office/powerpoint/2010/main" val="3069657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extBox 1">
            <a:extLst>
              <a:ext uri="{FF2B5EF4-FFF2-40B4-BE49-F238E27FC236}">
                <a16:creationId xmlns:a16="http://schemas.microsoft.com/office/drawing/2014/main" id="{38343D5E-4F84-9442-A878-B8D0EC5693C2}"/>
              </a:ext>
            </a:extLst>
          </p:cNvPr>
          <p:cNvSpPr txBox="1"/>
          <p:nvPr/>
        </p:nvSpPr>
        <p:spPr>
          <a:xfrm>
            <a:off x="6095999" y="713313"/>
            <a:ext cx="5257801" cy="5431376"/>
          </a:xfrm>
        </p:spPr>
        <p:txBody>
          <a:bodyPr vert="horz" lIns="91440" tIns="45720" rIns="91440" bIns="45720" rtlCol="0" anchor="ctr">
            <a:normAutofit/>
          </a:bodyPr>
          <a:lstStyle/>
          <a:p>
            <a:pPr>
              <a:lnSpc>
                <a:spcPct val="90000"/>
              </a:lnSpc>
              <a:spcAft>
                <a:spcPts val="450"/>
              </a:spcAft>
            </a:pPr>
            <a:r>
              <a:rPr lang="en-US" sz="2000" dirty="0" err="1"/>
              <a:t>Το</a:t>
            </a:r>
            <a:r>
              <a:rPr lang="en-US" sz="2000" dirty="0"/>
              <a:t> </a:t>
            </a:r>
            <a:r>
              <a:rPr lang="en-US" sz="2000" dirty="0" err="1"/>
              <a:t>διάγρ</a:t>
            </a:r>
            <a:r>
              <a:rPr lang="en-US" sz="2000" dirty="0"/>
              <a:t>α</a:t>
            </a:r>
            <a:r>
              <a:rPr lang="en-US" sz="2000" dirty="0" err="1"/>
              <a:t>μμ</a:t>
            </a:r>
            <a:r>
              <a:rPr lang="en-US" sz="2000" dirty="0"/>
              <a:t>α </a:t>
            </a:r>
            <a:r>
              <a:rPr lang="en-US" sz="2000" dirty="0" err="1"/>
              <a:t>ροής</a:t>
            </a:r>
            <a:r>
              <a:rPr lang="en-US" sz="2000" dirty="0"/>
              <a:t> </a:t>
            </a:r>
            <a:r>
              <a:rPr lang="en-US" sz="2000" dirty="0" err="1"/>
              <a:t>του</a:t>
            </a:r>
            <a:r>
              <a:rPr lang="en-US" sz="2000" dirty="0"/>
              <a:t> </a:t>
            </a:r>
            <a:r>
              <a:rPr lang="en-US" sz="2000" dirty="0" err="1"/>
              <a:t>σεν</a:t>
            </a:r>
            <a:r>
              <a:rPr lang="en-US" sz="2000" dirty="0"/>
              <a:t>α</a:t>
            </a:r>
            <a:r>
              <a:rPr lang="en-US" sz="2000" dirty="0" err="1"/>
              <a:t>ρίου</a:t>
            </a:r>
            <a:r>
              <a:rPr lang="en-US" sz="2000" dirty="0"/>
              <a:t> </a:t>
            </a:r>
            <a:r>
              <a:rPr lang="en-US" sz="2000" dirty="0" err="1"/>
              <a:t>ε</a:t>
            </a:r>
            <a:r>
              <a:rPr lang="en-US" sz="2000" dirty="0"/>
              <a:t>π</a:t>
            </a:r>
            <a:r>
              <a:rPr lang="en-US" sz="2000" dirty="0" err="1"/>
              <a:t>ιτρέ</a:t>
            </a:r>
            <a:r>
              <a:rPr lang="en-US" sz="2000" dirty="0"/>
              <a:t>π</a:t>
            </a:r>
            <a:r>
              <a:rPr lang="en-US" sz="2000" dirty="0" err="1"/>
              <a:t>ει</a:t>
            </a:r>
            <a:r>
              <a:rPr lang="en-US" sz="2000" dirty="0"/>
              <a:t>:</a:t>
            </a:r>
          </a:p>
          <a:p>
            <a:pPr>
              <a:lnSpc>
                <a:spcPct val="90000"/>
              </a:lnSpc>
              <a:spcAft>
                <a:spcPts val="450"/>
              </a:spcAft>
            </a:pPr>
            <a:r>
              <a:rPr lang="en-US" sz="2000" dirty="0"/>
              <a:t> </a:t>
            </a:r>
          </a:p>
          <a:p>
            <a:pPr>
              <a:lnSpc>
                <a:spcPct val="90000"/>
              </a:lnSpc>
              <a:spcAft>
                <a:spcPts val="450"/>
              </a:spcAft>
            </a:pPr>
            <a:r>
              <a:rPr lang="en-US" sz="2000" dirty="0"/>
              <a:t>	</a:t>
            </a:r>
            <a:r>
              <a:rPr lang="en-US" sz="2000" dirty="0" err="1"/>
              <a:t>ν</a:t>
            </a:r>
            <a:r>
              <a:rPr lang="en-US" sz="2000" dirty="0"/>
              <a:t>α </a:t>
            </a:r>
            <a:r>
              <a:rPr lang="en-US" sz="2000" dirty="0" err="1"/>
              <a:t>εντο</a:t>
            </a:r>
            <a:r>
              <a:rPr lang="en-US" sz="2000" dirty="0"/>
              <a:t>π</a:t>
            </a:r>
            <a:r>
              <a:rPr lang="en-US" sz="2000" dirty="0" err="1"/>
              <a:t>ίσουμε</a:t>
            </a:r>
            <a:r>
              <a:rPr lang="en-US" sz="2000" dirty="0"/>
              <a:t> απ</a:t>
            </a:r>
            <a:r>
              <a:rPr lang="en-US" sz="2000" dirty="0" err="1"/>
              <a:t>ό</a:t>
            </a:r>
            <a:r>
              <a:rPr lang="en-US" sz="2000" dirty="0"/>
              <a:t> </a:t>
            </a:r>
            <a:r>
              <a:rPr lang="en-US" sz="2000" dirty="0" err="1"/>
              <a:t>την</a:t>
            </a:r>
            <a:r>
              <a:rPr lang="en-US" sz="2000" dirty="0"/>
              <a:t> α</a:t>
            </a:r>
            <a:r>
              <a:rPr lang="en-US" sz="2000" dirty="0" err="1"/>
              <a:t>ρχή</a:t>
            </a:r>
            <a:r>
              <a:rPr lang="en-US" sz="2000" dirty="0"/>
              <a:t> </a:t>
            </a:r>
            <a:r>
              <a:rPr lang="en-US" sz="2000" dirty="0" err="1"/>
              <a:t>τις</a:t>
            </a:r>
            <a:r>
              <a:rPr lang="en-US" sz="2000" dirty="0"/>
              <a:t> 	α</a:t>
            </a:r>
            <a:r>
              <a:rPr lang="en-US" sz="2000" dirty="0" err="1"/>
              <a:t>νάγκες</a:t>
            </a:r>
            <a:r>
              <a:rPr lang="en-US" sz="2000" dirty="0"/>
              <a:t> </a:t>
            </a:r>
          </a:p>
          <a:p>
            <a:pPr>
              <a:lnSpc>
                <a:spcPct val="90000"/>
              </a:lnSpc>
              <a:spcAft>
                <a:spcPts val="450"/>
              </a:spcAft>
            </a:pPr>
            <a:r>
              <a:rPr lang="en-US" sz="2000" dirty="0"/>
              <a:t>	</a:t>
            </a:r>
            <a:r>
              <a:rPr lang="en-US" sz="2000" dirty="0" err="1"/>
              <a:t>ν</a:t>
            </a:r>
            <a:r>
              <a:rPr lang="en-US" sz="2000" dirty="0"/>
              <a:t>α </a:t>
            </a:r>
            <a:r>
              <a:rPr lang="en-US" sz="2000" dirty="0" err="1"/>
              <a:t>ε</a:t>
            </a:r>
            <a:r>
              <a:rPr lang="en-US" sz="2000" dirty="0"/>
              <a:t>π</a:t>
            </a:r>
            <a:r>
              <a:rPr lang="en-US" sz="2000" dirty="0" err="1"/>
              <a:t>ιλέξουμε</a:t>
            </a:r>
            <a:r>
              <a:rPr lang="en-US" sz="2000" dirty="0"/>
              <a:t> </a:t>
            </a:r>
            <a:r>
              <a:rPr lang="en-US" sz="2000" dirty="0" err="1"/>
              <a:t>την</a:t>
            </a:r>
            <a:r>
              <a:rPr lang="en-US" sz="2000" dirty="0"/>
              <a:t> </a:t>
            </a:r>
            <a:r>
              <a:rPr lang="en-US" sz="2000" dirty="0" err="1"/>
              <a:t>κ</a:t>
            </a:r>
            <a:r>
              <a:rPr lang="en-US" sz="2000" dirty="0"/>
              <a:t>α</a:t>
            </a:r>
            <a:r>
              <a:rPr lang="en-US" sz="2000" dirty="0" err="1"/>
              <a:t>τάλληλη</a:t>
            </a:r>
            <a:r>
              <a:rPr lang="en-US" sz="2000" dirty="0"/>
              <a:t> </a:t>
            </a:r>
            <a:r>
              <a:rPr lang="en-US" sz="2000" dirty="0" err="1"/>
              <a:t>τεχνική</a:t>
            </a:r>
            <a:r>
              <a:rPr lang="en-US" sz="2000" dirty="0"/>
              <a:t>, </a:t>
            </a:r>
          </a:p>
          <a:p>
            <a:pPr>
              <a:lnSpc>
                <a:spcPct val="90000"/>
              </a:lnSpc>
              <a:spcAft>
                <a:spcPts val="450"/>
              </a:spcAft>
            </a:pPr>
            <a:r>
              <a:rPr lang="en-US" sz="2000" dirty="0"/>
              <a:t>	</a:t>
            </a:r>
            <a:r>
              <a:rPr lang="en-US" sz="2000" dirty="0" err="1"/>
              <a:t>ν</a:t>
            </a:r>
            <a:r>
              <a:rPr lang="en-US" sz="2000" dirty="0"/>
              <a:t>α </a:t>
            </a:r>
            <a:r>
              <a:rPr lang="en-US" sz="2000" dirty="0" err="1"/>
              <a:t>υ</a:t>
            </a:r>
            <a:r>
              <a:rPr lang="en-US" sz="2000" dirty="0"/>
              <a:t>π</a:t>
            </a:r>
            <a:r>
              <a:rPr lang="en-US" sz="2000" dirty="0" err="1"/>
              <a:t>οθέσουμε</a:t>
            </a:r>
            <a:r>
              <a:rPr lang="en-US" sz="2000" dirty="0"/>
              <a:t> </a:t>
            </a:r>
            <a:r>
              <a:rPr lang="en-US" sz="2000" dirty="0" err="1"/>
              <a:t>τις</a:t>
            </a:r>
            <a:r>
              <a:rPr lang="en-US" sz="2000" dirty="0"/>
              <a:t> </a:t>
            </a:r>
            <a:r>
              <a:rPr lang="en-US" sz="2000" dirty="0" err="1"/>
              <a:t>σκηνικές</a:t>
            </a:r>
            <a:r>
              <a:rPr lang="en-US" sz="2000" dirty="0"/>
              <a:t> α</a:t>
            </a:r>
            <a:r>
              <a:rPr lang="en-US" sz="2000" dirty="0" err="1"/>
              <a:t>νάγκες</a:t>
            </a:r>
            <a:r>
              <a:rPr lang="en-US" sz="2000" dirty="0"/>
              <a:t>, </a:t>
            </a:r>
          </a:p>
          <a:p>
            <a:pPr>
              <a:lnSpc>
                <a:spcPct val="90000"/>
              </a:lnSpc>
              <a:spcAft>
                <a:spcPts val="450"/>
              </a:spcAft>
            </a:pPr>
            <a:r>
              <a:rPr lang="en-US" sz="2000" dirty="0"/>
              <a:t>	</a:t>
            </a:r>
            <a:r>
              <a:rPr lang="en-US" sz="2000" dirty="0" err="1"/>
              <a:t>τις</a:t>
            </a:r>
            <a:r>
              <a:rPr lang="en-US" sz="2000" dirty="0"/>
              <a:t> α</a:t>
            </a:r>
            <a:r>
              <a:rPr lang="en-US" sz="2000" dirty="0" err="1"/>
              <a:t>λλ</a:t>
            </a:r>
            <a:r>
              <a:rPr lang="en-US" sz="2000" dirty="0"/>
              <a:t>α</a:t>
            </a:r>
            <a:r>
              <a:rPr lang="en-US" sz="2000" dirty="0" err="1"/>
              <a:t>γές</a:t>
            </a:r>
            <a:r>
              <a:rPr lang="en-US" sz="2000" dirty="0"/>
              <a:t> </a:t>
            </a:r>
            <a:r>
              <a:rPr lang="en-US" sz="2000" dirty="0" err="1"/>
              <a:t>των</a:t>
            </a:r>
            <a:r>
              <a:rPr lang="en-US" sz="2000" dirty="0"/>
              <a:t> </a:t>
            </a:r>
            <a:r>
              <a:rPr lang="en-US" sz="2000" dirty="0" err="1"/>
              <a:t>ε</a:t>
            </a:r>
            <a:r>
              <a:rPr lang="en-US" sz="2000" dirty="0"/>
              <a:t>π</a:t>
            </a:r>
            <a:r>
              <a:rPr lang="en-US" sz="2000" dirty="0" err="1"/>
              <a:t>εισοδίων</a:t>
            </a:r>
            <a:r>
              <a:rPr lang="en-US" sz="2000" dirty="0"/>
              <a:t> α</a:t>
            </a:r>
            <a:r>
              <a:rPr lang="en-US" sz="2000" dirty="0" err="1"/>
              <a:t>κόμ</a:t>
            </a:r>
            <a:r>
              <a:rPr lang="en-US" sz="2000" dirty="0"/>
              <a:t>α </a:t>
            </a:r>
            <a:r>
              <a:rPr lang="en-US" sz="2000" dirty="0" err="1"/>
              <a:t>κ</a:t>
            </a:r>
            <a:r>
              <a:rPr lang="en-US" sz="2000" dirty="0"/>
              <a:t>α</a:t>
            </a:r>
            <a:r>
              <a:rPr lang="en-US" sz="2000" dirty="0" err="1"/>
              <a:t>ι</a:t>
            </a:r>
            <a:r>
              <a:rPr lang="en-US" sz="2000" dirty="0"/>
              <a:t> 	</a:t>
            </a:r>
            <a:r>
              <a:rPr lang="en-US" sz="2000" dirty="0" err="1"/>
              <a:t>τις</a:t>
            </a:r>
            <a:r>
              <a:rPr lang="en-US" sz="2000" dirty="0"/>
              <a:t> </a:t>
            </a:r>
            <a:r>
              <a:rPr lang="en-US" sz="2000" dirty="0" err="1"/>
              <a:t>λε</a:t>
            </a:r>
            <a:r>
              <a:rPr lang="en-US" sz="2000" dirty="0"/>
              <a:t>π</a:t>
            </a:r>
            <a:r>
              <a:rPr lang="en-US" sz="2000" dirty="0" err="1"/>
              <a:t>τομέρειες</a:t>
            </a:r>
            <a:r>
              <a:rPr lang="en-US" sz="2000" dirty="0"/>
              <a:t>. </a:t>
            </a:r>
          </a:p>
          <a:p>
            <a:pPr indent="-228600">
              <a:lnSpc>
                <a:spcPct val="90000"/>
              </a:lnSpc>
              <a:spcAft>
                <a:spcPts val="450"/>
              </a:spcAft>
              <a:buFont typeface="Arial" panose="020B0604020202020204" pitchFamily="34" charset="0"/>
              <a:buChar char="•"/>
            </a:pPr>
            <a:endParaRPr lang="en-US" sz="2000" dirty="0"/>
          </a:p>
          <a:p>
            <a:pPr indent="-228600">
              <a:lnSpc>
                <a:spcPct val="90000"/>
              </a:lnSpc>
              <a:spcAft>
                <a:spcPts val="450"/>
              </a:spcAft>
              <a:buFont typeface="Arial" panose="020B0604020202020204" pitchFamily="34" charset="0"/>
              <a:buChar char="•"/>
            </a:pPr>
            <a:endParaRPr lang="en-US" sz="2000" dirty="0"/>
          </a:p>
          <a:p>
            <a:pPr indent="-228600">
              <a:lnSpc>
                <a:spcPct val="90000"/>
              </a:lnSpc>
              <a:spcAft>
                <a:spcPts val="450"/>
              </a:spcAft>
              <a:buFont typeface="Arial" panose="020B0604020202020204" pitchFamily="34" charset="0"/>
              <a:buChar char="•"/>
            </a:pPr>
            <a:endParaRPr lang="en-US" sz="2000" dirty="0"/>
          </a:p>
        </p:txBody>
      </p:sp>
      <p:sp>
        <p:nvSpPr>
          <p:cNvPr id="4" name="TextBox 3">
            <a:extLst>
              <a:ext uri="{FF2B5EF4-FFF2-40B4-BE49-F238E27FC236}">
                <a16:creationId xmlns:a16="http://schemas.microsoft.com/office/drawing/2014/main" id="{6DE4E4BA-D56D-5344-9224-82B28C20AE31}"/>
              </a:ext>
            </a:extLst>
          </p:cNvPr>
          <p:cNvSpPr txBox="1"/>
          <p:nvPr/>
        </p:nvSpPr>
        <p:spPr>
          <a:xfrm>
            <a:off x="2349127" y="4769812"/>
            <a:ext cx="7791146" cy="1824987"/>
          </a:xfrm>
          <a:prstGeom prst="rect">
            <a:avLst/>
          </a:prstGeom>
          <a:noFill/>
        </p:spPr>
        <p:txBody>
          <a:bodyPr wrap="square" rtlCol="0">
            <a:spAutoFit/>
          </a:bodyPr>
          <a:lstStyle/>
          <a:p>
            <a:pPr>
              <a:spcAft>
                <a:spcPts val="600"/>
              </a:spcAft>
            </a:pPr>
            <a:r>
              <a:rPr lang="el-GR" sz="2102" dirty="0"/>
              <a:t>Μια «ιστορία» μπορεί να ιδωθεί από πολλές πλευρές και να παρουσιαστεί με πολλούς τρόπους </a:t>
            </a:r>
            <a:endParaRPr lang="en-US" sz="2102" dirty="0"/>
          </a:p>
          <a:p>
            <a:pPr>
              <a:spcAft>
                <a:spcPts val="600"/>
              </a:spcAft>
            </a:pPr>
            <a:r>
              <a:rPr lang="el-GR" sz="2102"/>
              <a:t>Δες περισσότερα και </a:t>
            </a:r>
            <a:r>
              <a:rPr lang="el-GR" sz="2102" dirty="0"/>
              <a:t>στο:</a:t>
            </a:r>
            <a:endParaRPr lang="en-US" sz="2102" dirty="0"/>
          </a:p>
          <a:p>
            <a:pPr>
              <a:spcAft>
                <a:spcPts val="600"/>
              </a:spcAft>
            </a:pPr>
            <a:r>
              <a:rPr lang="en-GB" sz="2102" dirty="0"/>
              <a:t>https://</a:t>
            </a:r>
            <a:r>
              <a:rPr lang="en-GB" sz="2102" dirty="0" err="1"/>
              <a:t>el.widsmob.com</a:t>
            </a:r>
            <a:r>
              <a:rPr lang="en-GB" sz="2102" dirty="0"/>
              <a:t>/tips/</a:t>
            </a:r>
            <a:r>
              <a:rPr lang="en-GB" sz="2102" dirty="0" err="1"/>
              <a:t>storyboard.html</a:t>
            </a:r>
            <a:endParaRPr lang="el-GR" sz="2102" dirty="0"/>
          </a:p>
          <a:p>
            <a:pPr>
              <a:spcAft>
                <a:spcPts val="600"/>
              </a:spcAft>
            </a:pPr>
            <a:endParaRPr lang="en-GR" sz="1351" dirty="0"/>
          </a:p>
        </p:txBody>
      </p:sp>
    </p:spTree>
    <p:extLst>
      <p:ext uri="{BB962C8B-B14F-4D97-AF65-F5344CB8AC3E}">
        <p14:creationId xmlns:p14="http://schemas.microsoft.com/office/powerpoint/2010/main" val="378816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p:cNvSpPr>
            <a:spLocks noGrp="1"/>
          </p:cNvSpPr>
          <p:nvPr>
            <p:ph type="title"/>
          </p:nvPr>
        </p:nvSpPr>
        <p:spPr>
          <a:xfrm>
            <a:off x="838200" y="713312"/>
            <a:ext cx="4038600" cy="5431376"/>
          </a:xfrm>
        </p:spPr>
        <p:txBody>
          <a:bodyPr>
            <a:normAutofit/>
          </a:bodyPr>
          <a:lstStyle/>
          <a:p>
            <a:r>
              <a:rPr lang="el-GR" dirty="0"/>
              <a:t>Δραματουργία</a:t>
            </a:r>
            <a:endParaRPr lang="en-US" dirty="0"/>
          </a:p>
        </p:txBody>
      </p:sp>
      <p:sp>
        <p:nvSpPr>
          <p:cNvPr id="3" name="Content Placeholder 2"/>
          <p:cNvSpPr>
            <a:spLocks noGrp="1"/>
          </p:cNvSpPr>
          <p:nvPr>
            <p:ph idx="1"/>
          </p:nvPr>
        </p:nvSpPr>
        <p:spPr>
          <a:xfrm>
            <a:off x="6095999" y="713313"/>
            <a:ext cx="5511704" cy="5431376"/>
          </a:xfrm>
        </p:spPr>
        <p:txBody>
          <a:bodyPr anchor="ctr">
            <a:normAutofit lnSpcReduction="10000"/>
          </a:bodyPr>
          <a:lstStyle/>
          <a:p>
            <a:pPr marL="0" indent="0">
              <a:buNone/>
            </a:pPr>
            <a:r>
              <a:rPr lang="el-GR" sz="2000" dirty="0"/>
              <a:t>η τέχνη της σύνθεσης θεατρικών έργων</a:t>
            </a:r>
          </a:p>
          <a:p>
            <a:pPr marL="0" indent="0">
              <a:buNone/>
            </a:pPr>
            <a:r>
              <a:rPr lang="el-GR" sz="2000" dirty="0"/>
              <a:t>	</a:t>
            </a:r>
          </a:p>
          <a:p>
            <a:pPr marL="0" indent="0">
              <a:buNone/>
            </a:pPr>
            <a:r>
              <a:rPr lang="el-GR" sz="2000" dirty="0"/>
              <a:t>Η κλασική δραματουργία εξετάζει:</a:t>
            </a:r>
          </a:p>
          <a:p>
            <a:pPr marL="0" indent="0">
              <a:buNone/>
            </a:pPr>
            <a:r>
              <a:rPr lang="el-GR" sz="2000" dirty="0"/>
              <a:t>	την εργασία του συγγραφέα &amp; </a:t>
            </a:r>
          </a:p>
          <a:p>
            <a:pPr marL="0" indent="0">
              <a:buNone/>
            </a:pPr>
            <a:r>
              <a:rPr lang="el-GR" sz="2000" dirty="0"/>
              <a:t>	την αφηγηματική δομή του έργου</a:t>
            </a:r>
          </a:p>
          <a:p>
            <a:pPr marL="0" indent="0">
              <a:buNone/>
            </a:pPr>
            <a:endParaRPr lang="el-GR" sz="2000" dirty="0"/>
          </a:p>
          <a:p>
            <a:pPr marL="0" indent="0">
              <a:buNone/>
            </a:pPr>
            <a:r>
              <a:rPr lang="el-GR" sz="2000" dirty="0"/>
              <a:t>Η πρόσφατη  σημασία αφορά ταυτόχρονα	</a:t>
            </a:r>
          </a:p>
          <a:p>
            <a:pPr marL="0" indent="0">
              <a:buNone/>
            </a:pPr>
            <a:r>
              <a:rPr lang="el-GR" sz="2000" dirty="0"/>
              <a:t>	το κείμενο &amp; τα σκηνικά μέσα της σκηνοθεσίας</a:t>
            </a:r>
            <a:r>
              <a:rPr lang="en-US" sz="2000" dirty="0"/>
              <a:t> </a:t>
            </a:r>
            <a:r>
              <a:rPr lang="el-GR" sz="2000" dirty="0"/>
              <a:t> και τείνει να υπερβεί το πλαίσιο της μελέτης του δραματικού κειμένου, για να συμπεριλάβει:</a:t>
            </a:r>
          </a:p>
          <a:p>
            <a:pPr marL="0" indent="0">
              <a:buNone/>
            </a:pPr>
            <a:r>
              <a:rPr lang="en-US" sz="2000" dirty="0"/>
              <a:t>	</a:t>
            </a:r>
            <a:r>
              <a:rPr lang="el-GR" sz="2000" dirty="0"/>
              <a:t>το κείμενο και τη σκηνική υλοποίηση,</a:t>
            </a:r>
          </a:p>
          <a:p>
            <a:pPr marL="0" indent="0">
              <a:buNone/>
            </a:pPr>
            <a:r>
              <a:rPr lang="el-GR" sz="2000" dirty="0"/>
              <a:t> </a:t>
            </a:r>
            <a:r>
              <a:rPr lang="en-US" sz="2000" dirty="0"/>
              <a:t>	</a:t>
            </a:r>
            <a:r>
              <a:rPr lang="el-GR" sz="2000" dirty="0"/>
              <a:t>το κείμενο, εκφρασμένο σε «θεατρικό 	λόγο»</a:t>
            </a:r>
          </a:p>
          <a:p>
            <a:pPr marL="0" indent="0">
              <a:buNone/>
            </a:pPr>
            <a:r>
              <a:rPr lang="el-GR" sz="2000" dirty="0"/>
              <a:t>	το κείμενο μετασχηματισμένο σε εικόνα </a:t>
            </a:r>
            <a:endParaRPr lang="en-US" sz="2000" dirty="0"/>
          </a:p>
          <a:p>
            <a:pPr marL="0" indent="0">
              <a:buNone/>
            </a:pPr>
            <a:r>
              <a:rPr lang="el-GR" sz="2000" dirty="0"/>
              <a:t> </a:t>
            </a:r>
            <a:endParaRPr lang="en-US" sz="2000" dirty="0"/>
          </a:p>
        </p:txBody>
      </p:sp>
    </p:spTree>
    <p:extLst>
      <p:ext uri="{BB962C8B-B14F-4D97-AF65-F5344CB8AC3E}">
        <p14:creationId xmlns:p14="http://schemas.microsoft.com/office/powerpoint/2010/main" val="4224503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p:cNvSpPr>
            <a:spLocks noGrp="1"/>
          </p:cNvSpPr>
          <p:nvPr>
            <p:ph type="title"/>
          </p:nvPr>
        </p:nvSpPr>
        <p:spPr>
          <a:xfrm>
            <a:off x="838200" y="713312"/>
            <a:ext cx="4038600" cy="5431376"/>
          </a:xfrm>
        </p:spPr>
        <p:txBody>
          <a:bodyPr>
            <a:normAutofit/>
          </a:bodyPr>
          <a:lstStyle/>
          <a:p>
            <a:r>
              <a:rPr lang="el-GR" b="1" dirty="0"/>
              <a:t>Το </a:t>
            </a:r>
            <a:r>
              <a:rPr lang="el-GR" b="1"/>
              <a:t>σενάριο</a:t>
            </a:r>
            <a:br>
              <a:rPr lang="en-US" dirty="0"/>
            </a:br>
            <a:endParaRPr lang="en-US" dirty="0"/>
          </a:p>
        </p:txBody>
      </p:sp>
      <p:sp>
        <p:nvSpPr>
          <p:cNvPr id="3" name="Content Placeholder 2"/>
          <p:cNvSpPr>
            <a:spLocks noGrp="1"/>
          </p:cNvSpPr>
          <p:nvPr>
            <p:ph idx="1"/>
          </p:nvPr>
        </p:nvSpPr>
        <p:spPr>
          <a:xfrm>
            <a:off x="6095999" y="713313"/>
            <a:ext cx="5257801" cy="5431376"/>
          </a:xfrm>
        </p:spPr>
        <p:txBody>
          <a:bodyPr anchor="ctr">
            <a:normAutofit/>
          </a:bodyPr>
          <a:lstStyle/>
          <a:p>
            <a:r>
              <a:rPr lang="el-GR" sz="2000" dirty="0"/>
              <a:t>Σενάριο/ Σκηνικά </a:t>
            </a:r>
            <a:r>
              <a:rPr lang="el-GR" sz="2000" dirty="0" err="1"/>
              <a:t>συμφραζόμενα</a:t>
            </a:r>
            <a:r>
              <a:rPr lang="el-GR" sz="2000" dirty="0"/>
              <a:t>/ ο καμβάς του έργου</a:t>
            </a:r>
          </a:p>
          <a:p>
            <a:pPr marL="0" indent="0">
              <a:buNone/>
            </a:pPr>
            <a:endParaRPr lang="el-GR" sz="2000" dirty="0"/>
          </a:p>
          <a:p>
            <a:r>
              <a:rPr lang="el-GR" sz="2000" dirty="0"/>
              <a:t>Το σενάριο του κινηματογράφου, σε αντίθεση με το θεατρικό έργο που στηρίζεται στο λογοτεχνικό κείμενο, δίνει έμφαση στον άμεσο σκηνικό σχεδιασμό. </a:t>
            </a:r>
          </a:p>
          <a:p>
            <a:pPr marL="0" indent="0">
              <a:buNone/>
            </a:pPr>
            <a:endParaRPr lang="el-GR" sz="2000" dirty="0"/>
          </a:p>
          <a:p>
            <a:pPr marL="0" indent="0">
              <a:buNone/>
            </a:pPr>
            <a:r>
              <a:rPr lang="en-US" sz="2000" dirty="0"/>
              <a:t> </a:t>
            </a:r>
          </a:p>
        </p:txBody>
      </p:sp>
    </p:spTree>
    <p:extLst>
      <p:ext uri="{BB962C8B-B14F-4D97-AF65-F5344CB8AC3E}">
        <p14:creationId xmlns:p14="http://schemas.microsoft.com/office/powerpoint/2010/main" val="1763809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F4DAAD-F41E-114D-A07F-513405AF0AE1}"/>
              </a:ext>
            </a:extLst>
          </p:cNvPr>
          <p:cNvSpPr>
            <a:spLocks noGrp="1"/>
          </p:cNvSpPr>
          <p:nvPr>
            <p:ph type="title"/>
          </p:nvPr>
        </p:nvSpPr>
        <p:spPr>
          <a:xfrm>
            <a:off x="635000" y="640823"/>
            <a:ext cx="3418659" cy="5583148"/>
          </a:xfrm>
        </p:spPr>
        <p:txBody>
          <a:bodyPr anchor="ctr">
            <a:normAutofit/>
          </a:bodyPr>
          <a:lstStyle/>
          <a:p>
            <a:r>
              <a:rPr lang="el-GR" sz="5400"/>
              <a:t>Η δημιουργία του σενάριου</a:t>
            </a:r>
            <a:endParaRPr lang="en-GR"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59E2E71-87B5-3846-2A51-A380B366A16C}"/>
              </a:ext>
            </a:extLst>
          </p:cNvPr>
          <p:cNvGraphicFramePr>
            <a:graphicFrameLocks noGrp="1"/>
          </p:cNvGraphicFramePr>
          <p:nvPr>
            <p:ph idx="1"/>
            <p:extLst>
              <p:ext uri="{D42A27DB-BD31-4B8C-83A1-F6EECF244321}">
                <p14:modId xmlns:p14="http://schemas.microsoft.com/office/powerpoint/2010/main" val="177221373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4628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BDD8871-5FC6-AF44-BB70-5D458DDCCFB5}"/>
              </a:ext>
            </a:extLst>
          </p:cNvPr>
          <p:cNvSpPr txBox="1"/>
          <p:nvPr/>
        </p:nvSpPr>
        <p:spPr>
          <a:xfrm>
            <a:off x="838200" y="365125"/>
            <a:ext cx="10515600" cy="1325563"/>
          </a:xfrm>
        </p:spPr>
        <p:txBody>
          <a:bodyPr vert="horz" lIns="91440" tIns="45720" rIns="91440" bIns="45720" rtlCol="0" anchor="ctr">
            <a:normAutofit/>
          </a:bodyPr>
          <a:lstStyle/>
          <a:p>
            <a:pPr>
              <a:lnSpc>
                <a:spcPct val="90000"/>
              </a:lnSpc>
              <a:spcBef>
                <a:spcPct val="0"/>
              </a:spcBef>
              <a:spcAft>
                <a:spcPts val="600"/>
              </a:spcAft>
            </a:pPr>
            <a:r>
              <a:rPr lang="en-US" sz="4200" kern="1200" dirty="0" err="1">
                <a:solidFill>
                  <a:schemeClr val="tx1"/>
                </a:solidFill>
                <a:latin typeface="+mj-lt"/>
                <a:ea typeface="+mj-ea"/>
                <a:cs typeface="+mj-cs"/>
              </a:rPr>
              <a:t>Σενάριο</a:t>
            </a:r>
            <a:r>
              <a:rPr lang="en-US" sz="4200" kern="1200" dirty="0">
                <a:solidFill>
                  <a:schemeClr val="tx1"/>
                </a:solidFill>
                <a:latin typeface="+mj-lt"/>
                <a:ea typeface="+mj-ea"/>
                <a:cs typeface="+mj-cs"/>
              </a:rPr>
              <a:t>/ </a:t>
            </a:r>
            <a:r>
              <a:rPr lang="en-US" sz="4200" kern="1200" dirty="0" err="1">
                <a:solidFill>
                  <a:schemeClr val="tx1"/>
                </a:solidFill>
                <a:latin typeface="+mj-lt"/>
                <a:ea typeface="+mj-ea"/>
                <a:cs typeface="+mj-cs"/>
              </a:rPr>
              <a:t>Σκηνικά</a:t>
            </a:r>
            <a:r>
              <a:rPr lang="en-US" sz="4200" kern="1200" dirty="0">
                <a:solidFill>
                  <a:schemeClr val="tx1"/>
                </a:solidFill>
                <a:latin typeface="+mj-lt"/>
                <a:ea typeface="+mj-ea"/>
                <a:cs typeface="+mj-cs"/>
              </a:rPr>
              <a:t> </a:t>
            </a:r>
            <a:r>
              <a:rPr lang="en-US" sz="4200" kern="1200" dirty="0" err="1">
                <a:solidFill>
                  <a:schemeClr val="tx1"/>
                </a:solidFill>
                <a:latin typeface="+mj-lt"/>
                <a:ea typeface="+mj-ea"/>
                <a:cs typeface="+mj-cs"/>
              </a:rPr>
              <a:t>συμφρ</a:t>
            </a:r>
            <a:r>
              <a:rPr lang="en-US" sz="4200" kern="1200" dirty="0">
                <a:solidFill>
                  <a:schemeClr val="tx1"/>
                </a:solidFill>
                <a:latin typeface="+mj-lt"/>
                <a:ea typeface="+mj-ea"/>
                <a:cs typeface="+mj-cs"/>
              </a:rPr>
              <a:t>α</a:t>
            </a:r>
            <a:r>
              <a:rPr lang="en-US" sz="4200" kern="1200" dirty="0" err="1">
                <a:solidFill>
                  <a:schemeClr val="tx1"/>
                </a:solidFill>
                <a:latin typeface="+mj-lt"/>
                <a:ea typeface="+mj-ea"/>
                <a:cs typeface="+mj-cs"/>
              </a:rPr>
              <a:t>ζόμεν</a:t>
            </a:r>
            <a:r>
              <a:rPr lang="en-US" sz="4200" kern="1200" dirty="0">
                <a:solidFill>
                  <a:schemeClr val="tx1"/>
                </a:solidFill>
                <a:latin typeface="+mj-lt"/>
                <a:ea typeface="+mj-ea"/>
                <a:cs typeface="+mj-cs"/>
              </a:rPr>
              <a:t>α</a:t>
            </a:r>
          </a:p>
          <a:p>
            <a:pPr>
              <a:lnSpc>
                <a:spcPct val="90000"/>
              </a:lnSpc>
              <a:spcBef>
                <a:spcPct val="0"/>
              </a:spcBef>
              <a:spcAft>
                <a:spcPts val="600"/>
              </a:spcAft>
            </a:pPr>
            <a:endParaRPr lang="en-US" sz="4200"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D94FC7-DAFF-2349-8E4F-6919DACCBA8D}"/>
              </a:ext>
            </a:extLst>
          </p:cNvPr>
          <p:cNvSpPr>
            <a:spLocks noGrp="1"/>
          </p:cNvSpPr>
          <p:nvPr>
            <p:ph idx="1"/>
          </p:nvPr>
        </p:nvSpPr>
        <p:spPr>
          <a:xfrm>
            <a:off x="838200" y="1929384"/>
            <a:ext cx="10515600" cy="4251960"/>
          </a:xfrm>
        </p:spPr>
        <p:txBody>
          <a:bodyPr vert="horz" lIns="91440" tIns="45720" rIns="91440" bIns="45720" rtlCol="0">
            <a:normAutofit/>
          </a:bodyPr>
          <a:lstStyle/>
          <a:p>
            <a:pPr marL="0"/>
            <a:r>
              <a:rPr lang="en-US" sz="2200"/>
              <a:t>To σενάριο είναι η βασική προϋπόθεση για να γίνει μια ταινία</a:t>
            </a:r>
          </a:p>
          <a:p>
            <a:pPr marL="0"/>
            <a:r>
              <a:rPr lang="en-US" sz="2200"/>
              <a:t>Είναι η ραχοκοκαλιά  που οδηγεί τον σκηνοθέτη: </a:t>
            </a:r>
          </a:p>
          <a:p>
            <a:pPr marL="0"/>
            <a:endParaRPr lang="en-US" sz="2200"/>
          </a:p>
          <a:p>
            <a:pPr marL="0"/>
            <a:r>
              <a:rPr lang="en-US" sz="2200"/>
              <a:t>να οργανώσει τα πλάνα του, </a:t>
            </a:r>
          </a:p>
          <a:p>
            <a:pPr marL="0"/>
            <a:r>
              <a:rPr lang="en-US" sz="2200"/>
              <a:t>να φωτίσει τους χαρακτήρες, </a:t>
            </a:r>
          </a:p>
          <a:p>
            <a:pPr marL="0"/>
            <a:r>
              <a:rPr lang="en-US" sz="2200"/>
              <a:t>να διαλέξει ηθοποιούς, </a:t>
            </a:r>
          </a:p>
          <a:p>
            <a:pPr marL="0"/>
            <a:r>
              <a:rPr lang="en-US" sz="2200"/>
              <a:t>τοποθεσίες για τα γυρίσματα </a:t>
            </a:r>
          </a:p>
          <a:p>
            <a:pPr marL="0"/>
            <a:r>
              <a:rPr lang="en-US" sz="2200"/>
              <a:t>και </a:t>
            </a:r>
          </a:p>
          <a:p>
            <a:pPr marL="0"/>
            <a:r>
              <a:rPr lang="en-US" sz="2200"/>
              <a:t>να οργανώσει τον χρόνο που χρειάζεται για να γυριστεί η ταινία. </a:t>
            </a:r>
          </a:p>
          <a:p>
            <a:endParaRPr lang="en-US" sz="2200"/>
          </a:p>
        </p:txBody>
      </p:sp>
    </p:spTree>
    <p:extLst>
      <p:ext uri="{BB962C8B-B14F-4D97-AF65-F5344CB8AC3E}">
        <p14:creationId xmlns:p14="http://schemas.microsoft.com/office/powerpoint/2010/main" val="1777786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
            <a:ext cx="8229600" cy="2702257"/>
          </a:xfrm>
        </p:spPr>
        <p:txBody>
          <a:bodyPr/>
          <a:lstStyle/>
          <a:p>
            <a:pPr marL="0" indent="0" algn="ctr">
              <a:buNone/>
            </a:pPr>
            <a:endParaRPr lang="el-GR"/>
          </a:p>
          <a:p>
            <a:pPr marL="0" indent="0" algn="ctr">
              <a:buNone/>
            </a:pPr>
            <a:endParaRPr lang="el-GR"/>
          </a:p>
          <a:p>
            <a:pPr marL="0" indent="0" algn="ctr">
              <a:buNone/>
            </a:pPr>
            <a:r>
              <a:rPr lang="el-GR"/>
              <a:t>Μια καλή ιδέα</a:t>
            </a:r>
          </a:p>
          <a:p>
            <a:pPr marL="0" indent="0" algn="ctr">
              <a:buNone/>
            </a:pPr>
            <a:endParaRPr lang="el-GR" dirty="0"/>
          </a:p>
        </p:txBody>
      </p:sp>
      <p:sp>
        <p:nvSpPr>
          <p:cNvPr id="4" name="TextBox 3"/>
          <p:cNvSpPr txBox="1"/>
          <p:nvPr/>
        </p:nvSpPr>
        <p:spPr>
          <a:xfrm>
            <a:off x="3642907" y="378059"/>
            <a:ext cx="6060725" cy="523220"/>
          </a:xfrm>
          <a:prstGeom prst="rect">
            <a:avLst/>
          </a:prstGeom>
          <a:noFill/>
        </p:spPr>
        <p:txBody>
          <a:bodyPr wrap="square" rtlCol="0">
            <a:spAutoFit/>
          </a:bodyPr>
          <a:lstStyle/>
          <a:p>
            <a:r>
              <a:rPr lang="el-GR" sz="2800"/>
              <a:t>Για να ξεκινήσουμε χρειαζόμαστε</a:t>
            </a:r>
            <a:endParaRPr lang="en-US" sz="2800" dirty="0"/>
          </a:p>
        </p:txBody>
      </p:sp>
      <p:pic>
        <p:nvPicPr>
          <p:cNvPr id="6" name="Picture 5" descr="A picture containing diagram&#10;&#10;Description automatically generated">
            <a:extLst>
              <a:ext uri="{FF2B5EF4-FFF2-40B4-BE49-F238E27FC236}">
                <a16:creationId xmlns:a16="http://schemas.microsoft.com/office/drawing/2014/main" id="{B82C5B4B-A5EC-984A-9983-8D35B56FB34A}"/>
              </a:ext>
            </a:extLst>
          </p:cNvPr>
          <p:cNvPicPr>
            <a:picLocks noChangeAspect="1"/>
          </p:cNvPicPr>
          <p:nvPr/>
        </p:nvPicPr>
        <p:blipFill>
          <a:blip r:embed="rId3"/>
          <a:stretch>
            <a:fillRect/>
          </a:stretch>
        </p:blipFill>
        <p:spPr>
          <a:xfrm>
            <a:off x="3642907" y="2702258"/>
            <a:ext cx="5290458" cy="2962656"/>
          </a:xfrm>
          <a:prstGeom prst="rect">
            <a:avLst/>
          </a:prstGeom>
        </p:spPr>
      </p:pic>
    </p:spTree>
    <p:extLst>
      <p:ext uri="{BB962C8B-B14F-4D97-AF65-F5344CB8AC3E}">
        <p14:creationId xmlns:p14="http://schemas.microsoft.com/office/powerpoint/2010/main" val="125174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kern="1200" dirty="0" err="1">
                <a:solidFill>
                  <a:schemeClr val="tx1"/>
                </a:solidFill>
                <a:latin typeface="+mj-lt"/>
                <a:ea typeface="+mj-ea"/>
                <a:cs typeface="+mj-cs"/>
              </a:rPr>
              <a:t>Ερέθισμ</a:t>
            </a:r>
            <a:r>
              <a:rPr lang="en-US" sz="5400" kern="1200" dirty="0">
                <a:solidFill>
                  <a:schemeClr val="tx1"/>
                </a:solidFill>
                <a:latin typeface="+mj-lt"/>
                <a:ea typeface="+mj-ea"/>
                <a:cs typeface="+mj-cs"/>
              </a:rPr>
              <a:t>α </a:t>
            </a:r>
            <a:r>
              <a:rPr lang="en-US" sz="5400" kern="1200" dirty="0" err="1">
                <a:solidFill>
                  <a:schemeClr val="tx1"/>
                </a:solidFill>
                <a:latin typeface="+mj-lt"/>
                <a:ea typeface="+mj-ea"/>
                <a:cs typeface="+mj-cs"/>
              </a:rPr>
              <a:t>ή</a:t>
            </a:r>
            <a:r>
              <a:rPr lang="en-US" sz="5400" kern="1200" dirty="0">
                <a:solidFill>
                  <a:schemeClr val="tx1"/>
                </a:solidFill>
                <a:latin typeface="+mj-lt"/>
                <a:ea typeface="+mj-ea"/>
                <a:cs typeface="+mj-cs"/>
              </a:rPr>
              <a:t> α</a:t>
            </a:r>
            <a:r>
              <a:rPr lang="en-US" sz="5400" kern="1200" dirty="0" err="1">
                <a:solidFill>
                  <a:schemeClr val="tx1"/>
                </a:solidFill>
                <a:latin typeface="+mj-lt"/>
                <a:ea typeface="+mj-ea"/>
                <a:cs typeface="+mj-cs"/>
              </a:rPr>
              <a:t>φορμή</a:t>
            </a:r>
            <a:br>
              <a:rPr lang="el-GR" sz="5400" kern="1200" dirty="0">
                <a:solidFill>
                  <a:schemeClr val="tx1"/>
                </a:solidFill>
                <a:latin typeface="+mj-lt"/>
                <a:ea typeface="+mj-ea"/>
                <a:cs typeface="+mj-cs"/>
              </a:rPr>
            </a:br>
            <a:endParaRPr lang="en-US" sz="5400" kern="1200" dirty="0">
              <a:solidFill>
                <a:schemeClr val="tx1"/>
              </a:solidFill>
              <a:latin typeface="+mj-lt"/>
              <a:ea typeface="+mj-ea"/>
              <a:cs typeface="+mj-cs"/>
            </a:endParaRPr>
          </a:p>
        </p:txBody>
      </p:sp>
      <p:sp>
        <p:nvSpPr>
          <p:cNvPr id="1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F87C0620-0E9D-3F00-7100-199B0469B324}"/>
              </a:ext>
            </a:extLst>
          </p:cNvPr>
          <p:cNvGraphicFramePr>
            <a:graphicFrameLocks noGrp="1"/>
          </p:cNvGraphicFramePr>
          <p:nvPr>
            <p:ph sz="half" idx="1"/>
            <p:extLst>
              <p:ext uri="{D42A27DB-BD31-4B8C-83A1-F6EECF244321}">
                <p14:modId xmlns:p14="http://schemas.microsoft.com/office/powerpoint/2010/main" val="203080861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9168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2370046-5410-CF48-8790-DBB81A26EA8E}"/>
              </a:ext>
            </a:extLst>
          </p:cNvPr>
          <p:cNvSpPr>
            <a:spLocks noGrp="1"/>
          </p:cNvSpPr>
          <p:nvPr>
            <p:ph type="title"/>
          </p:nvPr>
        </p:nvSpPr>
        <p:spPr>
          <a:xfrm>
            <a:off x="8728289" y="1722411"/>
            <a:ext cx="3294063" cy="2468880"/>
          </a:xfrm>
        </p:spPr>
        <p:txBody>
          <a:bodyPr vert="horz" lIns="91440" tIns="45720" rIns="91440" bIns="45720" rtlCol="0" anchor="b">
            <a:normAutofit/>
          </a:bodyPr>
          <a:lstStyle/>
          <a:p>
            <a:r>
              <a:rPr lang="en-US" sz="3400" dirty="0" err="1"/>
              <a:t>Κάντε</a:t>
            </a:r>
            <a:r>
              <a:rPr lang="en-US" sz="3400" dirty="0"/>
              <a:t> </a:t>
            </a:r>
            <a:r>
              <a:rPr lang="en-US" sz="3400" dirty="0" err="1"/>
              <a:t>την</a:t>
            </a:r>
            <a:r>
              <a:rPr lang="en-US" sz="3400" dirty="0"/>
              <a:t> </a:t>
            </a:r>
            <a:r>
              <a:rPr lang="en-US" sz="3400" dirty="0" err="1"/>
              <a:t>έρευν</a:t>
            </a:r>
            <a:r>
              <a:rPr lang="en-US" sz="3400" dirty="0"/>
              <a:t>α </a:t>
            </a:r>
            <a:r>
              <a:rPr lang="en-US" sz="3400" dirty="0" err="1"/>
              <a:t>σ</a:t>
            </a:r>
            <a:r>
              <a:rPr lang="en-US" sz="3400" dirty="0"/>
              <a:t>α</a:t>
            </a:r>
            <a:r>
              <a:rPr lang="en-US" sz="3400" dirty="0" err="1"/>
              <a:t>ς</a:t>
            </a:r>
            <a:r>
              <a:rPr lang="en-US" sz="3400" dirty="0"/>
              <a:t> π</a:t>
            </a:r>
            <a:r>
              <a:rPr lang="en-US" sz="3400" dirty="0" err="1"/>
              <a:t>άνω</a:t>
            </a:r>
            <a:r>
              <a:rPr lang="en-US" sz="3400" dirty="0"/>
              <a:t> </a:t>
            </a:r>
            <a:r>
              <a:rPr lang="en-US" sz="3400" dirty="0" err="1"/>
              <a:t>στο</a:t>
            </a:r>
            <a:r>
              <a:rPr lang="en-US" sz="3400" dirty="0"/>
              <a:t> </a:t>
            </a:r>
            <a:r>
              <a:rPr lang="en-US" sz="3400" dirty="0" err="1"/>
              <a:t>θέμ</a:t>
            </a:r>
            <a:r>
              <a:rPr lang="en-US" sz="3400" dirty="0"/>
              <a:t>α</a:t>
            </a:r>
            <a:br>
              <a:rPr lang="en-US" sz="3400" dirty="0"/>
            </a:br>
            <a:r>
              <a:rPr lang="en-US" sz="3400" dirty="0"/>
              <a:t>π</a:t>
            </a:r>
            <a:r>
              <a:rPr lang="en-US" sz="3400" dirty="0" err="1"/>
              <a:t>ου</a:t>
            </a:r>
            <a:r>
              <a:rPr lang="en-US" sz="3400" dirty="0"/>
              <a:t> </a:t>
            </a:r>
            <a:r>
              <a:rPr lang="en-US" sz="3400" dirty="0" err="1"/>
              <a:t>σ</a:t>
            </a:r>
            <a:r>
              <a:rPr lang="en-US" sz="3400" dirty="0"/>
              <a:t>α</a:t>
            </a:r>
            <a:r>
              <a:rPr lang="en-US" sz="3400" dirty="0" err="1"/>
              <a:t>ς</a:t>
            </a:r>
            <a:r>
              <a:rPr lang="en-US" sz="3400" dirty="0"/>
              <a:t> </a:t>
            </a:r>
            <a:r>
              <a:rPr lang="en-US" sz="3400" dirty="0" err="1"/>
              <a:t>ενδι</a:t>
            </a:r>
            <a:r>
              <a:rPr lang="en-US" sz="3400" dirty="0"/>
              <a:t>α</a:t>
            </a:r>
            <a:r>
              <a:rPr lang="en-US" sz="3400" dirty="0" err="1"/>
              <a:t>φέρει</a:t>
            </a:r>
            <a:endParaRPr lang="en-US" sz="3400" dirty="0"/>
          </a:p>
        </p:txBody>
      </p:sp>
      <p:sp>
        <p:nvSpPr>
          <p:cNvPr id="44"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Shape 47">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6" name="Content Placeholder 5" descr="Diagram&#10;&#10;Description automatically generated">
            <a:extLst>
              <a:ext uri="{FF2B5EF4-FFF2-40B4-BE49-F238E27FC236}">
                <a16:creationId xmlns:a16="http://schemas.microsoft.com/office/drawing/2014/main" id="{AC62765C-05EC-CE48-9C9F-1D914DAB39CD}"/>
              </a:ext>
            </a:extLst>
          </p:cNvPr>
          <p:cNvPicPr>
            <a:picLocks noGrp="1" noChangeAspect="1"/>
          </p:cNvPicPr>
          <p:nvPr>
            <p:ph sz="half" idx="2"/>
          </p:nvPr>
        </p:nvPicPr>
        <p:blipFill rotWithShape="1">
          <a:blip r:embed="rId2"/>
          <a:srcRect r="1" b="11179"/>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414591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loor&#10;&#10;Description automatically generated">
            <a:extLst>
              <a:ext uri="{FF2B5EF4-FFF2-40B4-BE49-F238E27FC236}">
                <a16:creationId xmlns:a16="http://schemas.microsoft.com/office/drawing/2014/main" id="{7B156257-BAA6-A94E-97A9-E2D0D5EC3194}"/>
              </a:ext>
            </a:extLst>
          </p:cNvPr>
          <p:cNvPicPr>
            <a:picLocks noChangeAspect="1"/>
          </p:cNvPicPr>
          <p:nvPr/>
        </p:nvPicPr>
        <p:blipFill rotWithShape="1">
          <a:blip r:embed="rId3"/>
          <a:srcRect l="568" r="7080" b="2"/>
          <a:stretch/>
        </p:blipFill>
        <p:spPr>
          <a:xfrm>
            <a:off x="2522356" y="10"/>
            <a:ext cx="9669642" cy="6857990"/>
          </a:xfrm>
          <a:prstGeom prst="rect">
            <a:avLst/>
          </a:prstGeom>
        </p:spPr>
      </p:pic>
      <p:sp>
        <p:nvSpPr>
          <p:cNvPr id="15"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761182-C29C-2940-8F9C-76A2B7EAB98C}"/>
              </a:ext>
            </a:extLst>
          </p:cNvPr>
          <p:cNvSpPr>
            <a:spLocks noGrp="1"/>
          </p:cNvSpPr>
          <p:nvPr>
            <p:ph type="title"/>
          </p:nvPr>
        </p:nvSpPr>
        <p:spPr>
          <a:xfrm>
            <a:off x="838200" y="365125"/>
            <a:ext cx="4940808" cy="1899912"/>
          </a:xfrm>
        </p:spPr>
        <p:txBody>
          <a:bodyPr>
            <a:normAutofit/>
          </a:bodyPr>
          <a:lstStyle/>
          <a:p>
            <a:r>
              <a:rPr lang="el-GR" sz="4000" dirty="0"/>
              <a:t>Χαρτί και μολύβι….</a:t>
            </a:r>
            <a:endParaRPr lang="en-GR" sz="4000" dirty="0"/>
          </a:p>
        </p:txBody>
      </p:sp>
      <p:sp>
        <p:nvSpPr>
          <p:cNvPr id="3" name="Content Placeholder 2">
            <a:extLst>
              <a:ext uri="{FF2B5EF4-FFF2-40B4-BE49-F238E27FC236}">
                <a16:creationId xmlns:a16="http://schemas.microsoft.com/office/drawing/2014/main" id="{273C34D5-B04B-D347-B55E-90199CBA4375}"/>
              </a:ext>
            </a:extLst>
          </p:cNvPr>
          <p:cNvSpPr>
            <a:spLocks noGrp="1"/>
          </p:cNvSpPr>
          <p:nvPr>
            <p:ph idx="1"/>
          </p:nvPr>
        </p:nvSpPr>
        <p:spPr>
          <a:xfrm>
            <a:off x="838200" y="2434201"/>
            <a:ext cx="3822189" cy="3742762"/>
          </a:xfrm>
        </p:spPr>
        <p:txBody>
          <a:bodyPr>
            <a:normAutofit/>
          </a:bodyPr>
          <a:lstStyle/>
          <a:p>
            <a:pPr marL="0" indent="0">
              <a:buNone/>
            </a:pPr>
            <a:r>
              <a:rPr lang="el-GR" sz="1900" dirty="0">
                <a:latin typeface="+mj-lt"/>
              </a:rPr>
              <a:t>Γράφουμε την ιδέα </a:t>
            </a:r>
          </a:p>
          <a:p>
            <a:pPr marL="0" indent="0">
              <a:buNone/>
            </a:pPr>
            <a:r>
              <a:rPr lang="el-GR" sz="1900" dirty="0">
                <a:latin typeface="+mj-lt"/>
              </a:rPr>
              <a:t>Αναλύουμε την ιδέα  </a:t>
            </a:r>
          </a:p>
          <a:p>
            <a:pPr marL="0" indent="0">
              <a:buNone/>
            </a:pPr>
            <a:endParaRPr lang="el-GR" sz="1900" dirty="0">
              <a:latin typeface="+mj-lt"/>
            </a:endParaRPr>
          </a:p>
          <a:p>
            <a:pPr marL="0" indent="0">
              <a:buNone/>
            </a:pPr>
            <a:r>
              <a:rPr lang="el-GR" sz="1900" dirty="0"/>
              <a:t>Ποιος </a:t>
            </a:r>
            <a:r>
              <a:rPr lang="el-GR" sz="1900" dirty="0" err="1"/>
              <a:t>είναι</a:t>
            </a:r>
            <a:r>
              <a:rPr lang="el-GR" sz="1900" dirty="0"/>
              <a:t> ο </a:t>
            </a:r>
            <a:r>
              <a:rPr lang="el-GR" sz="1900" dirty="0" err="1"/>
              <a:t>κεντρικός</a:t>
            </a:r>
            <a:r>
              <a:rPr lang="el-GR" sz="1900" dirty="0"/>
              <a:t> </a:t>
            </a:r>
            <a:r>
              <a:rPr lang="el-GR" sz="1900" dirty="0" err="1"/>
              <a:t>χαρακτήρας</a:t>
            </a:r>
            <a:r>
              <a:rPr lang="el-GR" sz="1900" dirty="0"/>
              <a:t> της </a:t>
            </a:r>
            <a:r>
              <a:rPr lang="el-GR" sz="1900" dirty="0" err="1"/>
              <a:t>ιστορίας</a:t>
            </a:r>
            <a:r>
              <a:rPr lang="el-GR" sz="1900" dirty="0"/>
              <a:t>; </a:t>
            </a:r>
          </a:p>
          <a:p>
            <a:pPr marL="0" indent="0">
              <a:buNone/>
            </a:pPr>
            <a:r>
              <a:rPr lang="el-GR" sz="1900" dirty="0"/>
              <a:t>Που </a:t>
            </a:r>
            <a:r>
              <a:rPr lang="el-GR" sz="1900" dirty="0" err="1"/>
              <a:t>διαδραματίζεται</a:t>
            </a:r>
            <a:r>
              <a:rPr lang="el-GR" sz="1900" dirty="0"/>
              <a:t>; </a:t>
            </a:r>
          </a:p>
          <a:p>
            <a:pPr marL="0" indent="0">
              <a:buNone/>
            </a:pPr>
            <a:r>
              <a:rPr lang="el-GR" sz="1900" dirty="0"/>
              <a:t>Ποια </a:t>
            </a:r>
            <a:r>
              <a:rPr lang="el-GR" sz="1900" dirty="0" err="1"/>
              <a:t>είναι</a:t>
            </a:r>
            <a:r>
              <a:rPr lang="el-GR" sz="1900" dirty="0"/>
              <a:t> η </a:t>
            </a:r>
            <a:r>
              <a:rPr lang="el-GR" sz="1900" dirty="0" err="1"/>
              <a:t>βασικη</a:t>
            </a:r>
            <a:r>
              <a:rPr lang="el-GR" sz="1900" dirty="0"/>
              <a:t>́ </a:t>
            </a:r>
            <a:r>
              <a:rPr lang="el-GR" sz="1900" dirty="0" err="1"/>
              <a:t>ιστορία</a:t>
            </a:r>
            <a:r>
              <a:rPr lang="el-GR" sz="1900" dirty="0"/>
              <a:t> που </a:t>
            </a:r>
            <a:r>
              <a:rPr lang="el-GR" sz="1900" dirty="0" err="1"/>
              <a:t>θέλουμε</a:t>
            </a:r>
            <a:r>
              <a:rPr lang="el-GR" sz="1900" dirty="0"/>
              <a:t> να </a:t>
            </a:r>
            <a:r>
              <a:rPr lang="el-GR" sz="1900" dirty="0" err="1"/>
              <a:t>πούμε</a:t>
            </a:r>
            <a:r>
              <a:rPr lang="el-GR" sz="1900" dirty="0"/>
              <a:t>; </a:t>
            </a:r>
          </a:p>
          <a:p>
            <a:pPr marL="0" indent="0">
              <a:buNone/>
            </a:pPr>
            <a:r>
              <a:rPr lang="el-GR" sz="1900" dirty="0"/>
              <a:t>Ποια θα </a:t>
            </a:r>
            <a:r>
              <a:rPr lang="el-GR" sz="1900" dirty="0" err="1"/>
              <a:t>είναι</a:t>
            </a:r>
            <a:r>
              <a:rPr lang="el-GR" sz="1900" dirty="0"/>
              <a:t> η </a:t>
            </a:r>
            <a:r>
              <a:rPr lang="el-GR" sz="1900" dirty="0" err="1"/>
              <a:t>εξέλιξη</a:t>
            </a:r>
            <a:r>
              <a:rPr lang="el-GR" sz="1900" dirty="0"/>
              <a:t> της </a:t>
            </a:r>
            <a:r>
              <a:rPr lang="el-GR" sz="1900" dirty="0" err="1"/>
              <a:t>ιστορίας</a:t>
            </a:r>
            <a:r>
              <a:rPr lang="el-GR" sz="1900" dirty="0"/>
              <a:t>;</a:t>
            </a:r>
          </a:p>
          <a:p>
            <a:pPr marL="0" indent="0">
              <a:buNone/>
            </a:pPr>
            <a:r>
              <a:rPr lang="el-GR" sz="1900" dirty="0"/>
              <a:t>τι θα </a:t>
            </a:r>
            <a:r>
              <a:rPr lang="el-GR" sz="1900" dirty="0" err="1"/>
              <a:t>γίνει</a:t>
            </a:r>
            <a:r>
              <a:rPr lang="el-GR" sz="1900" dirty="0"/>
              <a:t> στο </a:t>
            </a:r>
            <a:r>
              <a:rPr lang="el-GR" sz="1900" dirty="0" err="1"/>
              <a:t>τέλος</a:t>
            </a:r>
            <a:r>
              <a:rPr lang="el-GR" sz="1900" dirty="0"/>
              <a:t>; </a:t>
            </a:r>
          </a:p>
          <a:p>
            <a:endParaRPr lang="en-GR" sz="1900" dirty="0"/>
          </a:p>
        </p:txBody>
      </p:sp>
    </p:spTree>
    <p:extLst>
      <p:ext uri="{BB962C8B-B14F-4D97-AF65-F5344CB8AC3E}">
        <p14:creationId xmlns:p14="http://schemas.microsoft.com/office/powerpoint/2010/main" val="2172443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1768</Words>
  <Application>Microsoft Macintosh PowerPoint</Application>
  <PresentationFormat>Widescreen</PresentationFormat>
  <Paragraphs>168</Paragraphs>
  <Slides>19</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Rockwell</vt:lpstr>
      <vt:lpstr>Office Theme</vt:lpstr>
      <vt:lpstr>Δραματουργία</vt:lpstr>
      <vt:lpstr>Δραματουργία</vt:lpstr>
      <vt:lpstr>Το σενάριο </vt:lpstr>
      <vt:lpstr>Η δημιουργία του σενάριου</vt:lpstr>
      <vt:lpstr>PowerPoint Presentation</vt:lpstr>
      <vt:lpstr>PowerPoint Presentation</vt:lpstr>
      <vt:lpstr>Ερέθισμα ή αφορμή </vt:lpstr>
      <vt:lpstr>Κάντε την έρευνα σας πάνω στο θέμα που σας ενδιαφέρει</vt:lpstr>
      <vt:lpstr>Χαρτί και μολύβι….</vt:lpstr>
      <vt:lpstr>Γράφουμε μια μικρή περίληψη </vt:lpstr>
      <vt:lpstr>Η δημιουργία ενός κόσμου  </vt:lpstr>
      <vt:lpstr>Ο Ήρωας</vt:lpstr>
      <vt:lpstr>Τα πρόσωπα του έργου </vt:lpstr>
      <vt:lpstr>Συνοψίζοντας</vt:lpstr>
      <vt:lpstr>Ας υποθέσουμε ότι έχουμε μια πρώτη γραφή σεναρίου </vt:lpstr>
      <vt:lpstr>εικονογραφημένο σενάριο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Antigoni Parousi</dc:creator>
  <cp:lastModifiedBy>Antigoni Parousi</cp:lastModifiedBy>
  <cp:revision>14</cp:revision>
  <dcterms:created xsi:type="dcterms:W3CDTF">2022-04-10T10:11:52Z</dcterms:created>
  <dcterms:modified xsi:type="dcterms:W3CDTF">2022-04-14T09:21:41Z</dcterms:modified>
</cp:coreProperties>
</file>