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8E770-44AE-47D5-B4B1-71BEC9A9D7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663960"/>
            <a:ext cx="9456049" cy="3594112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A91C7-81A9-46F3-B0F4-D9AB880851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667581"/>
            <a:ext cx="9456049" cy="1197387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648C8-9681-4994-B52A-1A8BC79127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1248" y="6102693"/>
            <a:ext cx="2743200" cy="365125"/>
          </a:xfrm>
        </p:spPr>
        <p:txBody>
          <a:bodyPr/>
          <a:lstStyle/>
          <a:p>
            <a:fld id="{AE3425CA-4B9D-4420-BB9E-C250DB30E421}" type="datetime1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7F203-CB10-488B-82DC-9D0571A5E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2B2E9B-C8B7-4716-9D05-265A04246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EED8031-DD67-43C6-94A0-646636C95560}"/>
              </a:ext>
            </a:extLst>
          </p:cNvPr>
          <p:cNvCxnSpPr>
            <a:cxnSpLocks/>
          </p:cNvCxnSpPr>
          <p:nvPr/>
        </p:nvCxnSpPr>
        <p:spPr>
          <a:xfrm>
            <a:off x="360154" y="4495800"/>
            <a:ext cx="10375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7754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3C3B3-C67F-4C48-A663-EF010429E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4C4B3F-B3CB-4CF0-AEC8-1893A6A27E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46D005-2B71-4325-A646-A2278C3A2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B861-3779-4E37-8DF0-E9EB3EA96210}" type="datetime1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56B01-AE16-42EF-B970-5CAF0C891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F9BE2-24F4-4F83-8E64-4307C9794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281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601120-856A-4F01-B7C1-D87A1E5F81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874324" y="552782"/>
            <a:ext cx="2620891" cy="52947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D62358-C84C-4947-B826-FF738422EA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52782"/>
            <a:ext cx="6803155" cy="529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971139-AA1A-46DB-B793-17FB8E6E8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8388-E864-4553-9937-AE9FC5E50CFC}" type="datetime1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E06F6-0FE2-40FB-BFEE-010C22293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BA7B1B-13A1-41BA-B924-FD11450C1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383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42B9A-9384-46B2-8B4F-B9C2035CA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13CF4-CD0B-4F3C-A1CE-1BA3EFDEE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1DE659-17B0-4F70-8F1C-93BF4DB64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1E1E-C50D-4FD4-8B1E-ECD78340D9AB}" type="datetime1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B0750-AB4E-4FCF-9B52-BC954760B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66B99-C716-4464-B695-623F4C5A9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934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2233A-AD59-4FB1-A1CA-AABFAE040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552782"/>
            <a:ext cx="9538428" cy="371441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656964-650B-4E87-9541-0E659DEC0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9" y="4672584"/>
            <a:ext cx="9538428" cy="1143802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21BB50-DF4A-47B5-A3AD-18712A3AD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83AFB-9E54-459E-8C6D-0913AC3BA5D7}" type="datetime1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F59B3-D1B8-4A51-AD6E-868C5BF6F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CA779-6272-4A15-A566-20C4E9A60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0B86E8F-91EA-4626-BCA8-3B4973C7C9D6}"/>
              </a:ext>
            </a:extLst>
          </p:cNvPr>
          <p:cNvCxnSpPr>
            <a:cxnSpLocks/>
          </p:cNvCxnSpPr>
          <p:nvPr/>
        </p:nvCxnSpPr>
        <p:spPr>
          <a:xfrm>
            <a:off x="360154" y="4495800"/>
            <a:ext cx="10375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8422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52A00-5BBD-436C-BB6D-CE650FC46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52783"/>
            <a:ext cx="9683871" cy="13258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B3E2E-F3C4-4CDD-9138-86AE7A1B56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41248" y="2108362"/>
            <a:ext cx="4507926" cy="37216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95CD01-B639-46B6-B53D-18FE1E39AF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99171" y="2108362"/>
            <a:ext cx="4825948" cy="37216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E34C3-86AC-48F9-92A4-F17BFAF9E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144B6-0CA7-46BA-A00B-1E68E5C3ED0C}" type="datetime1">
              <a:rPr lang="en-US" smtClean="0"/>
              <a:t>6/12/2022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5D6A29-C51F-4654-82AD-04056FA6C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21EEB6-57E6-40E7-9702-1D5999B50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929C81A-4806-44FF-99D8-13A65B2D066F}"/>
              </a:ext>
            </a:extLst>
          </p:cNvPr>
          <p:cNvCxnSpPr>
            <a:cxnSpLocks/>
          </p:cNvCxnSpPr>
          <p:nvPr/>
        </p:nvCxnSpPr>
        <p:spPr>
          <a:xfrm>
            <a:off x="375523" y="2004012"/>
            <a:ext cx="10375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08DDCF9-5353-4B5F-8565-8C27F795A4BF}"/>
              </a:ext>
            </a:extLst>
          </p:cNvPr>
          <p:cNvCxnSpPr>
            <a:cxnSpLocks/>
          </p:cNvCxnSpPr>
          <p:nvPr/>
        </p:nvCxnSpPr>
        <p:spPr>
          <a:xfrm>
            <a:off x="5563342" y="2004012"/>
            <a:ext cx="0" cy="404869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3513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0D1A9-BF08-4C6D-805E-244B234EE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57784"/>
            <a:ext cx="943957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20C1D8-0907-4FDB-BFAD-36E14AF98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2114185"/>
            <a:ext cx="4438887" cy="693761"/>
          </a:xfrm>
        </p:spPr>
        <p:txBody>
          <a:bodyPr anchor="b">
            <a:norm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6A4441-5FC3-4F86-8ADE-ED90424DB9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1248" y="2900451"/>
            <a:ext cx="4438887" cy="30285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CEB34D-DB36-47E0-AE2C-FBEBA27207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95090" y="2114185"/>
            <a:ext cx="4485728" cy="693761"/>
          </a:xfrm>
        </p:spPr>
        <p:txBody>
          <a:bodyPr anchor="b">
            <a:norm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056219-D498-410D-8F2C-03045AE480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95090" y="2900451"/>
            <a:ext cx="4485730" cy="30285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8DC9AD-F6B8-44D0-8169-84553C1F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F549-537C-41EC-B9CC-5B6A9AC2A6A7}" type="datetime1">
              <a:rPr lang="en-US" smtClean="0"/>
              <a:t>6/12/2022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9985ED-7382-4F00-845D-4F27841B5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A2CC25-9EC7-4706-9BD4-5E20C4B33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DBC7D26-1B30-46B8-8221-09886FA3D030}"/>
              </a:ext>
            </a:extLst>
          </p:cNvPr>
          <p:cNvCxnSpPr>
            <a:cxnSpLocks/>
          </p:cNvCxnSpPr>
          <p:nvPr/>
        </p:nvCxnSpPr>
        <p:spPr>
          <a:xfrm>
            <a:off x="375523" y="2004012"/>
            <a:ext cx="10375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4186A75-E140-4995-A8BB-89B5ACE678D2}"/>
              </a:ext>
            </a:extLst>
          </p:cNvPr>
          <p:cNvCxnSpPr>
            <a:cxnSpLocks/>
          </p:cNvCxnSpPr>
          <p:nvPr/>
        </p:nvCxnSpPr>
        <p:spPr>
          <a:xfrm>
            <a:off x="5563342" y="2004012"/>
            <a:ext cx="0" cy="404869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7657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1C2-B85F-435F-8DF3-C714A5472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99FE38-24D5-4D5F-A92E-E4F8B23FB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F8D56-3D0E-48B8-8218-1F3A06A96C62}" type="datetime1">
              <a:rPr lang="en-US" smtClean="0"/>
              <a:t>6/12/2022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29DF69-BE29-4038-9744-17BFC57B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B9496F-64EC-46E7-97F0-BCB7E79F8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9F19E0-8FE3-45E8-A227-D74EEF1A6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C309E-27D4-401F-A74A-DEA16C7B51DC}" type="datetime1">
              <a:rPr lang="en-US" smtClean="0"/>
              <a:t>6/12/2022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FB1926-56F3-40BC-A03F-62B969419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FFE2B6-07A4-4AA0-9BCE-204E13DA4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944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6266A-CB24-44C5-B2E8-011420844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9283"/>
            <a:ext cx="4603963" cy="2572489"/>
          </a:xfrm>
        </p:spPr>
        <p:txBody>
          <a:bodyPr anchor="ctr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9DBD1-7133-47A5-A771-2CEA18533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0796" y="549283"/>
            <a:ext cx="4455517" cy="531970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6A729F-B24D-424E-B067-003B0601F2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1248" y="3296498"/>
            <a:ext cx="4603963" cy="2572489"/>
          </a:xfrm>
        </p:spPr>
        <p:txBody>
          <a:bodyPr>
            <a:normAutofit/>
          </a:bodyPr>
          <a:lstStyle>
            <a:lvl1pPr marL="0" indent="0">
              <a:buNone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FA7323-5497-426C-9DD9-3CF69E88E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2B81-2BC3-42D7-B67D-05C685AA80AD}" type="datetime1">
              <a:rPr lang="en-US" smtClean="0"/>
              <a:t>6/12/2022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FD7667-4D25-40AF-9D6D-FCB2C21E8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650918-EDF8-47A5-BEA8-AC9A7A153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294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C5D2B-FAFB-4BC9-A917-610FDCD0B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552782"/>
            <a:ext cx="4608576" cy="2569464"/>
          </a:xfr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26A694-5302-42BE-8A7A-6007C10F8F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25952" y="552783"/>
            <a:ext cx="4663440" cy="530826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E4481C-81D6-4329-8203-70B3FCC3F8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1249" y="3300984"/>
            <a:ext cx="4608576" cy="2569464"/>
          </a:xfrm>
        </p:spPr>
        <p:txBody>
          <a:bodyPr>
            <a:normAutofit/>
          </a:bodyPr>
          <a:lstStyle>
            <a:lvl1pPr marL="0" indent="0"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AD6C12-26C4-4DF7-B013-56D0849AC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8F2B-E487-4905-B553-FB649F2B6F23}" type="datetime1">
              <a:rPr lang="en-US" smtClean="0"/>
              <a:t>6/12/2022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E2F307-FB97-40EC-8517-E6F351B3D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C1B397-305A-42B7-A763-829634B93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03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4BD48A-4D17-4225-AC4D-67B4C686C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52782"/>
            <a:ext cx="9489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F14A2B-77AF-4E51-B0C1-0D361EF81A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2096199"/>
            <a:ext cx="9489000" cy="3747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9C2F5-57CA-4152-A766-8F877538FB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1248" y="610269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1000" b="1" kern="1200" cap="all" spc="3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EF7C3A7-D6F6-4D38-A7C3-B72967BB81A6}" type="datetime1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25FB5-D02B-4BB9-8B8B-D1A11CFE89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9234260" y="242762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1000" b="1" kern="1200" cap="all" spc="3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6244FF-6F88-4090-A77F-499DF9AAEA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15546" y="5878515"/>
            <a:ext cx="952229" cy="420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3200" b="1" kern="1200" cap="all" spc="3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94AEDE-F25F-43E6-A2C4-7FFF41074990}"/>
              </a:ext>
            </a:extLst>
          </p:cNvPr>
          <p:cNvSpPr/>
          <p:nvPr/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C793C08-EF4C-422B-A728-6C717C47DF6F}"/>
              </a:ext>
            </a:extLst>
          </p:cNvPr>
          <p:cNvCxnSpPr>
            <a:cxnSpLocks/>
          </p:cNvCxnSpPr>
          <p:nvPr/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E825BC6-56A8-46DE-8037-A9A577624B0D}"/>
              </a:ext>
            </a:extLst>
          </p:cNvPr>
          <p:cNvCxnSpPr>
            <a:cxnSpLocks/>
          </p:cNvCxnSpPr>
          <p:nvPr/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6326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56" r:id="rId6"/>
    <p:sldLayoutId id="2147483752" r:id="rId7"/>
    <p:sldLayoutId id="2147483753" r:id="rId8"/>
    <p:sldLayoutId id="2147483754" r:id="rId9"/>
    <p:sldLayoutId id="2147483755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3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3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defTabSz="914400" rtl="0" eaLnBrk="1" latinLnBrk="0" hangingPunct="1">
        <a:lnSpc>
          <a:spcPct val="13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defTabSz="914400" rtl="0" eaLnBrk="1" latinLnBrk="0" hangingPunct="1">
        <a:lnSpc>
          <a:spcPct val="13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ites.google.com/view/thedilemmagame/%CE%B1%CF%81%CF%87%CE%B9%CE%BA%CE%AE-%CF%83%CE%B5%CE%BB%CE%AF%CE%B4%CE%B1" TargetMode="External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drive.google.com/file/d/1twYT8lmNwwnXMT1ndRClXW5uTQFw0BXC/view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Background Fill">
            <a:extLst>
              <a:ext uri="{FF2B5EF4-FFF2-40B4-BE49-F238E27FC236}">
                <a16:creationId xmlns:a16="http://schemas.microsoft.com/office/drawing/2014/main" id="{6DA65B90-7B06-4499-91BA-CDDD36132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Black">
            <a:extLst>
              <a:ext uri="{FF2B5EF4-FFF2-40B4-BE49-F238E27FC236}">
                <a16:creationId xmlns:a16="http://schemas.microsoft.com/office/drawing/2014/main" id="{E99D7AAF-4170-4D21-AB6C-605F6F100C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4">
            <a:extLst>
              <a:ext uri="{FF2B5EF4-FFF2-40B4-BE49-F238E27FC236}">
                <a16:creationId xmlns:a16="http://schemas.microsoft.com/office/drawing/2014/main" id="{505D4C8A-33B1-706A-59D8-43A33713085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r="-1" b="6226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21" name="Main Frame">
            <a:extLst>
              <a:ext uri="{FF2B5EF4-FFF2-40B4-BE49-F238E27FC236}">
                <a16:creationId xmlns:a16="http://schemas.microsoft.com/office/drawing/2014/main" id="{9502469D-C562-48E3-ABA2-3CFA55C52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0E8702-BC63-22CC-33E6-D7AD8799AB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0197" y="2181123"/>
            <a:ext cx="9456049" cy="359411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Η μιντιακή κουλτούρα των παιδιών</a:t>
            </a:r>
            <a:br>
              <a:rPr lang="en-US" dirty="0">
                <a:solidFill>
                  <a:srgbClr val="FFFFFF"/>
                </a:solidFill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16" name="Main Horizontal Connector">
            <a:extLst>
              <a:ext uri="{FF2B5EF4-FFF2-40B4-BE49-F238E27FC236}">
                <a16:creationId xmlns:a16="http://schemas.microsoft.com/office/drawing/2014/main" id="{4D594499-F983-4364-8ABC-5BCDC2E906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Main Vertical Connector">
            <a:extLst>
              <a:ext uri="{FF2B5EF4-FFF2-40B4-BE49-F238E27FC236}">
                <a16:creationId xmlns:a16="http://schemas.microsoft.com/office/drawing/2014/main" id="{6D4C177C-581F-4CC8-A686-0B6D25DC6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ubtitle 2">
            <a:extLst>
              <a:ext uri="{FF2B5EF4-FFF2-40B4-BE49-F238E27FC236}">
                <a16:creationId xmlns:a16="http://schemas.microsoft.com/office/drawing/2014/main" id="{4920AB27-97BA-3142-1FDC-86C8D1EFA37C}"/>
              </a:ext>
            </a:extLst>
          </p:cNvPr>
          <p:cNvSpPr txBox="1">
            <a:spLocks/>
          </p:cNvSpPr>
          <p:nvPr/>
        </p:nvSpPr>
        <p:spPr>
          <a:xfrm>
            <a:off x="841248" y="5113989"/>
            <a:ext cx="3573710" cy="797347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dirty="0"/>
              <a:t>Διδάσκοντες</a:t>
            </a:r>
          </a:p>
          <a:p>
            <a:pPr algn="l"/>
            <a:r>
              <a:rPr lang="el-GR" dirty="0"/>
              <a:t>Β. Τσελφές</a:t>
            </a:r>
          </a:p>
          <a:p>
            <a:pPr algn="l"/>
            <a:r>
              <a:rPr lang="el-GR" dirty="0"/>
              <a:t>Α. Παρούση</a:t>
            </a:r>
          </a:p>
          <a:p>
            <a:pPr algn="l"/>
            <a:endParaRPr lang="el-GR" dirty="0"/>
          </a:p>
          <a:p>
            <a:pPr algn="l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3D5B6F-D4F8-F57B-5630-C35EBEFE002B}"/>
              </a:ext>
            </a:extLst>
          </p:cNvPr>
          <p:cNvSpPr txBox="1"/>
          <p:nvPr/>
        </p:nvSpPr>
        <p:spPr>
          <a:xfrm>
            <a:off x="830197" y="6068394"/>
            <a:ext cx="8657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/>
              <a:t>Τελική εργασία</a:t>
            </a:r>
          </a:p>
          <a:p>
            <a:r>
              <a:rPr lang="el-GR" sz="1200" dirty="0"/>
              <a:t>Εαρινό εξάμηνο 2022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390146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C2A63C1-A5EE-6A57-22B3-6EB05FBE6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0983" y="554315"/>
            <a:ext cx="9661769" cy="1368297"/>
          </a:xfrm>
        </p:spPr>
        <p:txBody>
          <a:bodyPr/>
          <a:lstStyle/>
          <a:p>
            <a:r>
              <a:rPr lang="el-GR" dirty="0"/>
              <a:t>Ιστοσελίδα και ψηφιακό παιχνίδι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AAD8681-30F2-1E73-64A3-FC3C822C8E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0983" y="2734812"/>
            <a:ext cx="4000800" cy="3414318"/>
          </a:xfrm>
        </p:spPr>
        <p:txBody>
          <a:bodyPr>
            <a:normAutofit/>
          </a:bodyPr>
          <a:lstStyle/>
          <a:p>
            <a:endParaRPr lang="el-GR" dirty="0">
              <a:solidFill>
                <a:srgbClr val="7F7F7F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l-GR" dirty="0">
              <a:solidFill>
                <a:srgbClr val="7F7F7F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https://sites.google.com/view/thedilemmagame/%CE%B1%CF%81%CF%87%CE%B9%CE%BA%CE%AE-%CF%83%CE%B5%CE%BB%CE%AF%CE%B4%CE%B1</a:t>
            </a:r>
            <a:r>
              <a:rPr lang="el-GR" dirty="0">
                <a:solidFill>
                  <a:schemeClr val="accent6"/>
                </a:solidFill>
              </a:rPr>
              <a:t> </a:t>
            </a:r>
            <a:endParaRPr lang="en-US" dirty="0">
              <a:solidFill>
                <a:schemeClr val="accent6"/>
              </a:solidFill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4ECC87C0-DA90-ABFA-B4F2-15BB11B9ED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6924" y="42587"/>
            <a:ext cx="2404093" cy="240409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E937A86-C50E-AD79-8E65-6628312D2385}"/>
              </a:ext>
            </a:extLst>
          </p:cNvPr>
          <p:cNvSpPr txBox="1"/>
          <p:nvPr/>
        </p:nvSpPr>
        <p:spPr>
          <a:xfrm>
            <a:off x="1040983" y="2078428"/>
            <a:ext cx="42444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Σε αυτόν τον σύνδεσμο μπορείτε να επισκεφθείτε την ιστοσελίδα μας και να διαβάσετε την ιστορία του παιχνιδιού αλλά και να κατεβάσετε το παιχνίδι με το </a:t>
            </a:r>
            <a:r>
              <a:rPr lang="en-US" dirty="0"/>
              <a:t>QR Code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6F5F21-E069-C772-393C-6D5A7B8B113A}"/>
              </a:ext>
            </a:extLst>
          </p:cNvPr>
          <p:cNvSpPr txBox="1"/>
          <p:nvPr/>
        </p:nvSpPr>
        <p:spPr>
          <a:xfrm>
            <a:off x="5646194" y="2095126"/>
            <a:ext cx="42444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Σε αυτόν τον σύνδεσμο μπορείτε να βρείτε το αρχείο </a:t>
            </a:r>
            <a:r>
              <a:rPr lang="en-US" dirty="0"/>
              <a:t>APK </a:t>
            </a:r>
            <a:r>
              <a:rPr lang="el-GR" dirty="0"/>
              <a:t>απο το οποίο μπορείτε να εγκαταστήσετε την εφαρμογή στο κινητό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6D82E4A-18D6-2DA6-721D-DBB2122B77CD}"/>
              </a:ext>
            </a:extLst>
          </p:cNvPr>
          <p:cNvSpPr txBox="1"/>
          <p:nvPr/>
        </p:nvSpPr>
        <p:spPr>
          <a:xfrm>
            <a:off x="436228" y="6119019"/>
            <a:ext cx="10184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>
                <a:solidFill>
                  <a:schemeClr val="accent1"/>
                </a:solidFill>
              </a:rPr>
              <a:t>Μιχαηλίδου Σίλια	Οκουμούση Μαρία	Ραχιώτη Κατερίνα	Στεφάνου Μαρία	Χάσου Έρρικα-Χριστίνα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1C71DAD-C9EC-6C37-1748-985DB7F7152E}"/>
              </a:ext>
            </a:extLst>
          </p:cNvPr>
          <p:cNvSpPr txBox="1"/>
          <p:nvPr/>
        </p:nvSpPr>
        <p:spPr>
          <a:xfrm>
            <a:off x="5646194" y="3841806"/>
            <a:ext cx="432033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https://drive.google.com/file/d/1twYT8lmNwwnXMT1ndRClXW5uTQFw0BXC/view?usp=sharing</a:t>
            </a:r>
            <a:endParaRPr lang="el-GR" dirty="0">
              <a:solidFill>
                <a:schemeClr val="accent6"/>
              </a:solidFill>
            </a:endParaRPr>
          </a:p>
          <a:p>
            <a:endParaRPr lang="en-US" dirty="0"/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974340A7-F208-CF6D-8E4B-097680083DDA}"/>
              </a:ext>
            </a:extLst>
          </p:cNvPr>
          <p:cNvSpPr/>
          <p:nvPr/>
        </p:nvSpPr>
        <p:spPr>
          <a:xfrm>
            <a:off x="7487173" y="3190970"/>
            <a:ext cx="343949" cy="5956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08115CE9-D034-08A4-0060-157C5FD5DF1E}"/>
              </a:ext>
            </a:extLst>
          </p:cNvPr>
          <p:cNvSpPr/>
          <p:nvPr/>
        </p:nvSpPr>
        <p:spPr>
          <a:xfrm>
            <a:off x="2697434" y="3242857"/>
            <a:ext cx="343949" cy="5956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558354"/>
      </p:ext>
    </p:extLst>
  </p:cSld>
  <p:clrMapOvr>
    <a:masterClrMapping/>
  </p:clrMapOvr>
</p:sld>
</file>

<file path=ppt/theme/theme1.xml><?xml version="1.0" encoding="utf-8"?>
<a:theme xmlns:a="http://schemas.openxmlformats.org/drawingml/2006/main" name="MimeoVTI">
  <a:themeElements>
    <a:clrScheme name="AnalogousFromDarkSeedLeftStep">
      <a:dk1>
        <a:srgbClr val="000000"/>
      </a:dk1>
      <a:lt1>
        <a:srgbClr val="FFFFFF"/>
      </a:lt1>
      <a:dk2>
        <a:srgbClr val="302E1B"/>
      </a:dk2>
      <a:lt2>
        <a:srgbClr val="F0F3F3"/>
      </a:lt2>
      <a:accent1>
        <a:srgbClr val="C34D61"/>
      </a:accent1>
      <a:accent2>
        <a:srgbClr val="B13B81"/>
      </a:accent2>
      <a:accent3>
        <a:srgbClr val="C24DC3"/>
      </a:accent3>
      <a:accent4>
        <a:srgbClr val="803DB2"/>
      </a:accent4>
      <a:accent5>
        <a:srgbClr val="5F4DC3"/>
      </a:accent5>
      <a:accent6>
        <a:srgbClr val="3B59B1"/>
      </a:accent6>
      <a:hlink>
        <a:srgbClr val="693FBF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Univers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meoVTI" id="{63E3BFD8-7F9C-46D1-A4F3-04054403C108}" vid="{C505C190-EE38-45FD-8294-6454536D04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26</TotalTime>
  <Words>161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Elephant</vt:lpstr>
      <vt:lpstr>Univers Condensed</vt:lpstr>
      <vt:lpstr>MimeoVTI</vt:lpstr>
      <vt:lpstr>Η μιντιακή κουλτούρα των παιδιών </vt:lpstr>
      <vt:lpstr>Ιστοσελίδα και ψηφιακό παιχνίδι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μιντιακή κουλτούρα των παιδιών </dc:title>
  <dc:creator>Μαρια Οκουμουση</dc:creator>
  <cp:lastModifiedBy>Μαρια Οκουμουση</cp:lastModifiedBy>
  <cp:revision>2</cp:revision>
  <dcterms:created xsi:type="dcterms:W3CDTF">2022-06-12T10:01:43Z</dcterms:created>
  <dcterms:modified xsi:type="dcterms:W3CDTF">2022-06-12T10:39:03Z</dcterms:modified>
</cp:coreProperties>
</file>