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Για το 3</a:t>
            </a:r>
            <a:r>
              <a:rPr lang="el-GR" sz="3600" baseline="30000" dirty="0" smtClean="0"/>
              <a:t>ο</a:t>
            </a:r>
            <a:r>
              <a:rPr lang="el-GR" sz="3600" dirty="0" smtClean="0"/>
              <a:t> μάθημα </a:t>
            </a:r>
            <a:br>
              <a:rPr lang="el-GR" sz="3600" dirty="0" smtClean="0"/>
            </a:br>
            <a:r>
              <a:rPr lang="el-GR" sz="3600" dirty="0" smtClean="0"/>
              <a:t>(Σκέψεις  </a:t>
            </a:r>
            <a:r>
              <a:rPr lang="el-GR" sz="3600" dirty="0" err="1" smtClean="0"/>
              <a:t>αναστοχαστικής</a:t>
            </a:r>
            <a:r>
              <a:rPr lang="el-GR" sz="3600" dirty="0" smtClean="0"/>
              <a:t> ρέμβης)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Λ. </a:t>
            </a:r>
            <a:r>
              <a:rPr lang="el-GR" dirty="0" err="1" smtClean="0"/>
              <a:t>Βεκρής</a:t>
            </a:r>
            <a:endParaRPr lang="el-GR" dirty="0" smtClean="0"/>
          </a:p>
          <a:p>
            <a:r>
              <a:rPr lang="el-GR" smtClean="0"/>
              <a:t>Διδάσκων 407/80, ΤΕΑΠΗ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3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8" y="-49738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539552" y="692696"/>
            <a:ext cx="7632848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Ευθύγραμμο βέλος σύνδεσης 2"/>
          <p:cNvCxnSpPr/>
          <p:nvPr/>
        </p:nvCxnSpPr>
        <p:spPr>
          <a:xfrm flipV="1">
            <a:off x="1259632" y="1268760"/>
            <a:ext cx="6192688" cy="4680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74593"/>
              </p:ext>
            </p:extLst>
          </p:nvPr>
        </p:nvGraphicFramePr>
        <p:xfrm>
          <a:off x="5805055" y="5680364"/>
          <a:ext cx="1399309" cy="429491"/>
        </p:xfrm>
        <a:graphic>
          <a:graphicData uri="http://schemas.openxmlformats.org/drawingml/2006/table">
            <a:tbl>
              <a:tblPr/>
              <a:tblGrid>
                <a:gridCol w="1399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9491">
                <a:tc>
                  <a:txBody>
                    <a:bodyPr/>
                    <a:lstStyle/>
                    <a:p>
                      <a:r>
                        <a:rPr lang="el-GR" sz="1400" i="1" dirty="0" err="1" smtClean="0">
                          <a:solidFill>
                            <a:srgbClr val="FF0000"/>
                          </a:solidFill>
                        </a:rPr>
                        <a:t>Νεωτερικότητα</a:t>
                      </a:r>
                      <a:endParaRPr lang="el-GR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69803"/>
              </p:ext>
            </p:extLst>
          </p:nvPr>
        </p:nvGraphicFramePr>
        <p:xfrm>
          <a:off x="7148945" y="4710545"/>
          <a:ext cx="1981200" cy="443346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3346">
                <a:tc>
                  <a:txBody>
                    <a:bodyPr/>
                    <a:lstStyle/>
                    <a:p>
                      <a:r>
                        <a:rPr lang="el-GR" sz="1600" i="1" dirty="0" err="1" smtClean="0">
                          <a:solidFill>
                            <a:srgbClr val="002060"/>
                          </a:solidFill>
                        </a:rPr>
                        <a:t>Μετανεωτερικότητα</a:t>
                      </a:r>
                      <a:endParaRPr lang="el-GR" sz="16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Δεξιό βέλος 12"/>
          <p:cNvSpPr/>
          <p:nvPr/>
        </p:nvSpPr>
        <p:spPr>
          <a:xfrm>
            <a:off x="1835696" y="1515072"/>
            <a:ext cx="777236" cy="181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Αριστερό βέλος 13"/>
          <p:cNvSpPr/>
          <p:nvPr/>
        </p:nvSpPr>
        <p:spPr>
          <a:xfrm>
            <a:off x="2933029" y="1515073"/>
            <a:ext cx="648072" cy="1817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46" y="4509120"/>
            <a:ext cx="811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27375"/>
            <a:ext cx="6699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2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</Words>
  <Application>Microsoft Office PowerPoint</Application>
  <PresentationFormat>Προβολή στην οθόνη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Για το 3ο μάθημα  (Σκέψεις  αναστοχαστικής ρέμβης)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lefteris vekris</cp:lastModifiedBy>
  <cp:revision>4</cp:revision>
  <dcterms:modified xsi:type="dcterms:W3CDTF">2020-03-25T20:01:59Z</dcterms:modified>
</cp:coreProperties>
</file>