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err="1" smtClean="0"/>
              <a:t>θνικό</a:t>
            </a:r>
            <a:r>
              <a:rPr lang="el-GR" dirty="0" smtClean="0"/>
              <a:t> Μουσείο Μοντέρνας Τέχνης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Face forward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9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s://www.faceforward.gr/wp-content/uploads/2017/11/MONA-HATO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9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Φωτογραφίες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Φωτογράφισε ένα χώρο από το σπίτι σου ή τη γειτονιά σου που αισθάνεσαι ότι απηχεί παρόμοια συναισθήματα και σκέψεις. Δώσε ένα τίτλο στη φωτογραφία.</a:t>
            </a:r>
          </a:p>
          <a:p>
            <a:r>
              <a:rPr lang="el-GR" dirty="0" smtClean="0"/>
              <a:t>Φωτογράφισε ένα χώρο ή ένα στιγμιότυπο κατά τη διαδρομή σου από το σπίτι στο Πανεπιστήμιο.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8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Εμπειρίες - αφηγήσεις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Επίλεξε κάποιο από τα παρακάτω έργα τέχνης, που σου φαίνεται ενδιαφέρον</a:t>
            </a:r>
          </a:p>
          <a:p>
            <a:r>
              <a:rPr lang="el-GR" dirty="0" smtClean="0"/>
              <a:t>Παρατήρησε για λίγο το έργο τέχνης και κατάγραψε μια εμπειρία της δικής σου ζωής που αναβιώνεις……</a:t>
            </a:r>
          </a:p>
          <a:p>
            <a:r>
              <a:rPr lang="el-GR" dirty="0" smtClean="0"/>
              <a:t>Δώσε ένα τίτλο στην ιστορία </a:t>
            </a:r>
            <a:r>
              <a:rPr lang="el-GR" dirty="0" smtClean="0"/>
              <a:t>σου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914399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9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www.faceforward.gr/wp-content/uploads/2017/11/KOSTIS-VELONI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1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www.faceforward.gr/wp-content/uploads/2017/11/BILL-VIO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https://www.faceforward.gr/wp-content/uploads/2017/11/YAEL-KANAR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540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88</Words>
  <Application>Microsoft Office PowerPoint</Application>
  <PresentationFormat>Προβολή στην οθόνη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Θέμα του Office</vt:lpstr>
      <vt:lpstr>Eθνικό Μουσείο Μοντέρνας Τέχνης</vt:lpstr>
      <vt:lpstr>Εμπειρίες - αφηγήσεις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Φωτογραφίες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Eθνικό Μουσείο Μοντέρνας Τέχνης</dc:title>
  <dc:creator>Βασίλης Τσάφος</dc:creator>
  <cp:lastModifiedBy>Vasilios Tsafos</cp:lastModifiedBy>
  <cp:revision>5</cp:revision>
  <dcterms:created xsi:type="dcterms:W3CDTF">2018-03-18T13:44:08Z</dcterms:created>
  <dcterms:modified xsi:type="dcterms:W3CDTF">2023-05-02T07:33:02Z</dcterms:modified>
</cp:coreProperties>
</file>