
<file path=[Content_Types].xml><?xml version="1.0" encoding="utf-8"?>
<Types xmlns="http://schemas.openxmlformats.org/package/2006/content-types">
  <Default Extension="jpeg" ContentType="image/jpeg"/>
  <Default Extension="m4a" ContentType="audio/mp4"/>
  <Default Extension="png" ContentType="image/pn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Masters/slideMaster2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notesMasters/notesMaster1.xml" ContentType="application/vnd.openxmlformats-officedocument.presentationml.notesMaster+xml"/>
  <Override PartName="/ppt/handoutMasters/handoutMaster1.xml" ContentType="application/vnd.openxmlformats-officedocument.presentationml.handoutMaster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slideLayouts/slideLayout12.xml" ContentType="application/vnd.openxmlformats-officedocument.presentationml.slideLayout+xml"/>
  <Override PartName="/ppt/slideLayouts/slideLayout13.xml" ContentType="application/vnd.openxmlformats-officedocument.presentationml.slideLayout+xml"/>
  <Override PartName="/ppt/slideLayouts/slideLayout14.xml" ContentType="application/vnd.openxmlformats-officedocument.presentationml.slideLayout+xml"/>
  <Override PartName="/ppt/slideLayouts/slideLayout15.xml" ContentType="application/vnd.openxmlformats-officedocument.presentationml.slideLayout+xml"/>
  <Override PartName="/ppt/slideLayouts/slideLayout16.xml" ContentType="application/vnd.openxmlformats-officedocument.presentationml.slideLayout+xml"/>
  <Override PartName="/ppt/slideLayouts/slideLayout17.xml" ContentType="application/vnd.openxmlformats-officedocument.presentationml.slideLayout+xml"/>
  <Override PartName="/ppt/slideLayouts/slideLayout18.xml" ContentType="application/vnd.openxmlformats-officedocument.presentationml.slideLayout+xml"/>
  <Override PartName="/ppt/slideLayouts/slideLayout19.xml" ContentType="application/vnd.openxmlformats-officedocument.presentationml.slideLayout+xml"/>
  <Override PartName="/ppt/slideLayouts/slideLayout20.xml" ContentType="application/vnd.openxmlformats-officedocument.presentationml.slideLayout+xml"/>
  <Override PartName="/ppt/slideLayouts/slideLayout21.xml" ContentType="application/vnd.openxmlformats-officedocument.presentationml.slideLayout+xml"/>
  <Override PartName="/ppt/slideLayouts/slideLayout22.xml" ContentType="application/vnd.openxmlformats-officedocument.presentationml.slideLayout+xml"/>
  <Override PartName="/ppt/theme/theme2.xml" ContentType="application/vnd.openxmlformats-officedocument.theme+xml"/>
  <Override PartName="/ppt/theme/theme3.xml" ContentType="application/vnd.openxmlformats-officedocument.theme+xml"/>
  <Override PartName="/ppt/theme/theme4.xml" ContentType="application/vnd.openxmlformats-officedocument.theme+xml"/>
  <Override PartName="/ppt/tags/tag1.xml" ContentType="application/vnd.openxmlformats-officedocument.presentationml.tags+xml"/>
  <Override PartName="/ppt/ink/inkAction1.xml" ContentType="application/vnd.ms-office.inkAction+xml"/>
  <Override PartName="/ppt/tags/tag2.xml" ContentType="application/vnd.openxmlformats-officedocument.presentationml.tags+xml"/>
  <Override PartName="/ppt/ink/inkAction2.xml" ContentType="application/vnd.ms-office.inkAction+xml"/>
  <Override PartName="/ppt/tags/tag3.xml" ContentType="application/vnd.openxmlformats-officedocument.presentationml.tags+xml"/>
  <Override PartName="/ppt/ink/inkAction3.xml" ContentType="application/vnd.ms-office.inkAction+xml"/>
  <Override PartName="/ppt/tags/tag4.xml" ContentType="application/vnd.openxmlformats-officedocument.presentationml.tags+xml"/>
  <Override PartName="/ppt/tags/tag5.xml" ContentType="application/vnd.openxmlformats-officedocument.presentationml.tags+xml"/>
  <Override PartName="/ppt/notesSlides/notesSlide1.xml" ContentType="application/vnd.openxmlformats-officedocument.presentationml.notesSlide+xml"/>
  <Override PartName="/ppt/ink/inkAction4.xml" ContentType="application/vnd.ms-office.inkAction+xml"/>
  <Override PartName="/ppt/tags/tag6.xml" ContentType="application/vnd.openxmlformats-officedocument.presentationml.tags+xml"/>
  <Override PartName="/ppt/ink/inkAction5.xml" ContentType="application/vnd.ms-office.inkAction+xml"/>
  <Override PartName="/ppt/tags/tag7.xml" ContentType="application/vnd.openxmlformats-officedocument.presentationml.tags+xml"/>
  <Override PartName="/ppt/ink/inkAction6.xml" ContentType="application/vnd.ms-office.inkAction+xml"/>
  <Override PartName="/ppt/tags/tag8.xml" ContentType="application/vnd.openxmlformats-officedocument.presentationml.tags+xml"/>
  <Override PartName="/ppt/ink/inkAction7.xml" ContentType="application/vnd.ms-office.inkAction+xml"/>
  <Override PartName="/ppt/tags/tag9.xml" ContentType="application/vnd.openxmlformats-officedocument.presentationml.tags+xml"/>
  <Override PartName="/ppt/ink/inkAction8.xml" ContentType="application/vnd.ms-office.inkAction+xml"/>
  <Override PartName="/ppt/tags/tag10.xml" ContentType="application/vnd.openxmlformats-officedocument.presentationml.tags+xml"/>
  <Override PartName="/ppt/ink/inkAction9.xml" ContentType="application/vnd.ms-office.inkAction+xml"/>
  <Override PartName="/ppt/tags/tag11.xml" ContentType="application/vnd.openxmlformats-officedocument.presentationml.tags+xml"/>
  <Override PartName="/ppt/ink/inkAction10.xml" ContentType="application/vnd.ms-office.inkAction+xml"/>
  <Override PartName="/ppt/tags/tag12.xml" ContentType="application/vnd.openxmlformats-officedocument.presentationml.tags+xml"/>
  <Override PartName="/ppt/ink/inkAction11.xml" ContentType="application/vnd.ms-office.inkAction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firstSlideNum="0" saveSubsetFonts="1">
  <p:sldMasterIdLst>
    <p:sldMasterId id="2147483667" r:id="rId1"/>
    <p:sldMasterId id="2147483787" r:id="rId2"/>
  </p:sldMasterIdLst>
  <p:notesMasterIdLst>
    <p:notesMasterId r:id="rId16"/>
  </p:notesMasterIdLst>
  <p:handoutMasterIdLst>
    <p:handoutMasterId r:id="rId17"/>
  </p:handoutMasterIdLst>
  <p:sldIdLst>
    <p:sldId id="314" r:id="rId3"/>
    <p:sldId id="396" r:id="rId4"/>
    <p:sldId id="397" r:id="rId5"/>
    <p:sldId id="398" r:id="rId6"/>
    <p:sldId id="399" r:id="rId7"/>
    <p:sldId id="401" r:id="rId8"/>
    <p:sldId id="406" r:id="rId9"/>
    <p:sldId id="407" r:id="rId10"/>
    <p:sldId id="402" r:id="rId11"/>
    <p:sldId id="409" r:id="rId12"/>
    <p:sldId id="410" r:id="rId13"/>
    <p:sldId id="412" r:id="rId14"/>
    <p:sldId id="395" r:id="rId15"/>
  </p:sldIdLst>
  <p:sldSz cx="9144000" cy="6858000" type="screen4x3"/>
  <p:notesSz cx="6858000" cy="9144000"/>
  <p:defaultTextStyle>
    <a:defPPr>
      <a:defRPr lang="en-US"/>
    </a:defPPr>
    <a:lvl1pPr algn="l" rtl="0" eaLnBrk="0" fontAlgn="base" hangingPunct="0">
      <a:spcBef>
        <a:spcPct val="0"/>
      </a:spcBef>
      <a:spcAft>
        <a:spcPct val="0"/>
      </a:spcAft>
      <a:defRPr sz="2400" kern="1200">
        <a:solidFill>
          <a:schemeClr val="tx1"/>
        </a:solidFill>
        <a:latin typeface="Arial" panose="020B0604020202020204" pitchFamily="34" charset="0"/>
        <a:ea typeface="+mn-ea"/>
        <a:cs typeface="Arial" panose="020B0604020202020204" pitchFamily="34" charset="0"/>
      </a:defRPr>
    </a:lvl1pPr>
    <a:lvl2pPr marL="457200" algn="l" rtl="0" eaLnBrk="0" fontAlgn="base" hangingPunct="0">
      <a:spcBef>
        <a:spcPct val="0"/>
      </a:spcBef>
      <a:spcAft>
        <a:spcPct val="0"/>
      </a:spcAft>
      <a:defRPr sz="2400" kern="1200">
        <a:solidFill>
          <a:schemeClr val="tx1"/>
        </a:solidFill>
        <a:latin typeface="Arial" panose="020B0604020202020204" pitchFamily="34" charset="0"/>
        <a:ea typeface="+mn-ea"/>
        <a:cs typeface="Arial" panose="020B0604020202020204" pitchFamily="34" charset="0"/>
      </a:defRPr>
    </a:lvl2pPr>
    <a:lvl3pPr marL="914400" algn="l" rtl="0" eaLnBrk="0" fontAlgn="base" hangingPunct="0">
      <a:spcBef>
        <a:spcPct val="0"/>
      </a:spcBef>
      <a:spcAft>
        <a:spcPct val="0"/>
      </a:spcAft>
      <a:defRPr sz="2400" kern="1200">
        <a:solidFill>
          <a:schemeClr val="tx1"/>
        </a:solidFill>
        <a:latin typeface="Arial" panose="020B0604020202020204" pitchFamily="34" charset="0"/>
        <a:ea typeface="+mn-ea"/>
        <a:cs typeface="Arial" panose="020B0604020202020204" pitchFamily="34" charset="0"/>
      </a:defRPr>
    </a:lvl3pPr>
    <a:lvl4pPr marL="1371600" algn="l" rtl="0" eaLnBrk="0" fontAlgn="base" hangingPunct="0">
      <a:spcBef>
        <a:spcPct val="0"/>
      </a:spcBef>
      <a:spcAft>
        <a:spcPct val="0"/>
      </a:spcAft>
      <a:defRPr sz="2400" kern="1200">
        <a:solidFill>
          <a:schemeClr val="tx1"/>
        </a:solidFill>
        <a:latin typeface="Arial" panose="020B0604020202020204" pitchFamily="34" charset="0"/>
        <a:ea typeface="+mn-ea"/>
        <a:cs typeface="Arial" panose="020B0604020202020204" pitchFamily="34" charset="0"/>
      </a:defRPr>
    </a:lvl4pPr>
    <a:lvl5pPr marL="1828800" algn="l" rtl="0" eaLnBrk="0" fontAlgn="base" hangingPunct="0">
      <a:spcBef>
        <a:spcPct val="0"/>
      </a:spcBef>
      <a:spcAft>
        <a:spcPct val="0"/>
      </a:spcAft>
      <a:defRPr sz="2400" kern="1200">
        <a:solidFill>
          <a:schemeClr val="tx1"/>
        </a:solidFill>
        <a:latin typeface="Arial" panose="020B0604020202020204" pitchFamily="34" charset="0"/>
        <a:ea typeface="+mn-ea"/>
        <a:cs typeface="Arial" panose="020B0604020202020204" pitchFamily="34" charset="0"/>
      </a:defRPr>
    </a:lvl5pPr>
    <a:lvl6pPr marL="2286000" algn="l" defTabSz="914400" rtl="0" eaLnBrk="1" latinLnBrk="0" hangingPunct="1">
      <a:defRPr sz="2400" kern="1200">
        <a:solidFill>
          <a:schemeClr val="tx1"/>
        </a:solidFill>
        <a:latin typeface="Arial" panose="020B0604020202020204" pitchFamily="34" charset="0"/>
        <a:ea typeface="+mn-ea"/>
        <a:cs typeface="Arial" panose="020B0604020202020204" pitchFamily="34" charset="0"/>
      </a:defRPr>
    </a:lvl6pPr>
    <a:lvl7pPr marL="2743200" algn="l" defTabSz="914400" rtl="0" eaLnBrk="1" latinLnBrk="0" hangingPunct="1">
      <a:defRPr sz="2400" kern="1200">
        <a:solidFill>
          <a:schemeClr val="tx1"/>
        </a:solidFill>
        <a:latin typeface="Arial" panose="020B0604020202020204" pitchFamily="34" charset="0"/>
        <a:ea typeface="+mn-ea"/>
        <a:cs typeface="Arial" panose="020B0604020202020204" pitchFamily="34" charset="0"/>
      </a:defRPr>
    </a:lvl7pPr>
    <a:lvl8pPr marL="3200400" algn="l" defTabSz="914400" rtl="0" eaLnBrk="1" latinLnBrk="0" hangingPunct="1">
      <a:defRPr sz="2400" kern="1200">
        <a:solidFill>
          <a:schemeClr val="tx1"/>
        </a:solidFill>
        <a:latin typeface="Arial" panose="020B0604020202020204" pitchFamily="34" charset="0"/>
        <a:ea typeface="+mn-ea"/>
        <a:cs typeface="Arial" panose="020B0604020202020204" pitchFamily="34" charset="0"/>
      </a:defRPr>
    </a:lvl8pPr>
    <a:lvl9pPr marL="3657600" algn="l" defTabSz="914400" rtl="0" eaLnBrk="1" latinLnBrk="0" hangingPunct="1">
      <a:defRPr sz="2400" kern="1200">
        <a:solidFill>
          <a:schemeClr val="tx1"/>
        </a:solidFill>
        <a:latin typeface="Arial" panose="020B0604020202020204" pitchFamily="34" charset="0"/>
        <a:ea typeface="+mn-ea"/>
        <a:cs typeface="Arial" panose="020B0604020202020204" pitchFamily="34" charset="0"/>
      </a:defRPr>
    </a:lvl9pPr>
  </p:defaultTextStyle>
  <p:extLst>
    <p:ext uri="{EFAFB233-063F-42B5-8137-9DF3F51BA10A}">
      <p15:sldGuideLst xmlns:p15="http://schemas.microsoft.com/office/powerpoint/2012/main">
        <p15:guide id="1" orient="horz" pos="3172">
          <p15:clr>
            <a:srgbClr val="A4A3A4"/>
          </p15:clr>
        </p15:guide>
        <p15:guide id="2" pos="2880">
          <p15:clr>
            <a:srgbClr val="A4A3A4"/>
          </p15:clr>
        </p15:guide>
      </p15:sldGuideLst>
    </p:ext>
    <p:ext uri="{2D200454-40CA-4A62-9FC3-DE9A4176ACB9}">
      <p15:notesGuideLst xmlns:p15="http://schemas.microsoft.com/office/powerpoint/2012/main">
        <p15:guide id="1" orient="horz" pos="2880">
          <p15:clr>
            <a:srgbClr val="A4A3A4"/>
          </p15:clr>
        </p15:guide>
        <p15:guide id="2" pos="2160">
          <p15:clr>
            <a:srgbClr val="A4A3A4"/>
          </p15:clr>
        </p15:guide>
      </p15:notesGuideLst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 showNarration="1">
    <p:present/>
    <p:sldAll/>
    <p:penClr>
      <a:srgbClr val="FF0000"/>
    </p:penClr>
    <p:extLst>
      <p:ext uri="{EC167BDD-8182-4AB7-AECC-EB403E3ABB37}">
        <p14:laserClr xmlns:p14="http://schemas.microsoft.com/office/powerpoint/2010/main">
          <a:srgbClr val="FF0000"/>
        </p14:laserClr>
      </p:ext>
      <p:ext uri="{2FDB2607-1784-4EEB-B798-7EB5836EED8A}">
        <p14:showMediaCtrls xmlns:p14="http://schemas.microsoft.com/office/powerpoint/2010/main" val="0"/>
      </p:ext>
    </p:extLst>
  </p:showPr>
  <p:clrMru>
    <a:srgbClr val="FFCCCC"/>
    <a:srgbClr val="FFFFCC"/>
    <a:srgbClr val="FF0000"/>
    <a:srgbClr val="777777"/>
    <a:srgbClr val="808080"/>
    <a:srgbClr val="008080"/>
    <a:srgbClr val="660033"/>
    <a:srgbClr val="0000FF"/>
  </p:clrMru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32767"/>
    </p:ext>
    <p:ext uri="{FD5EFAAD-0ECE-453E-9831-46B23BE46B34}">
      <p15:chartTrackingRefBased xmlns:p15="http://schemas.microsoft.com/office/powerpoint/2012/main" val="0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lastView="sldThumbnailView">
  <p:normalViewPr vertBarState="maximized">
    <p:restoredLeft sz="34562" autoAdjust="0"/>
    <p:restoredTop sz="97670" autoAdjust="0"/>
  </p:normalViewPr>
  <p:slideViewPr>
    <p:cSldViewPr snapToGrid="0">
      <p:cViewPr varScale="1">
        <p:scale>
          <a:sx n="64" d="100"/>
          <a:sy n="64" d="100"/>
        </p:scale>
        <p:origin x="822" y="72"/>
      </p:cViewPr>
      <p:guideLst>
        <p:guide orient="horz" pos="3172"/>
        <p:guide pos="2880"/>
      </p:guideLst>
    </p:cSldViewPr>
  </p:slideViewPr>
  <p:outlineViewPr>
    <p:cViewPr>
      <p:scale>
        <a:sx n="33" d="100"/>
        <a:sy n="33" d="100"/>
      </p:scale>
      <p:origin x="240" y="1848"/>
    </p:cViewPr>
  </p:outlineViewPr>
  <p:notesTextViewPr>
    <p:cViewPr>
      <p:scale>
        <a:sx n="100" d="100"/>
        <a:sy n="100" d="100"/>
      </p:scale>
      <p:origin x="0" y="0"/>
    </p:cViewPr>
  </p:notesTextViewPr>
  <p:sorterViewPr>
    <p:cViewPr>
      <p:scale>
        <a:sx n="66" d="100"/>
        <a:sy n="66" d="100"/>
      </p:scale>
      <p:origin x="0" y="0"/>
    </p:cViewPr>
  </p:sorterViewPr>
  <p:notesViewPr>
    <p:cSldViewPr snapToGrid="0">
      <p:cViewPr>
        <p:scale>
          <a:sx n="100" d="100"/>
          <a:sy n="100" d="100"/>
        </p:scale>
        <p:origin x="-1974" y="216"/>
      </p:cViewPr>
      <p:guideLst>
        <p:guide orient="horz" pos="2880"/>
        <p:guide pos="2160"/>
      </p:guideLst>
    </p:cSldViewPr>
  </p:notesViewPr>
  <p:gridSpacing cx="45720" cy="45720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6.xml"/><Relationship Id="rId13" Type="http://schemas.openxmlformats.org/officeDocument/2006/relationships/slide" Target="slides/slide11.xml"/><Relationship Id="rId18" Type="http://schemas.openxmlformats.org/officeDocument/2006/relationships/presProps" Target="presProps.xml"/><Relationship Id="rId3" Type="http://schemas.openxmlformats.org/officeDocument/2006/relationships/slide" Target="slides/slide1.xml"/><Relationship Id="rId21" Type="http://schemas.openxmlformats.org/officeDocument/2006/relationships/tableStyles" Target="tableStyles.xml"/><Relationship Id="rId7" Type="http://schemas.openxmlformats.org/officeDocument/2006/relationships/slide" Target="slides/slide5.xml"/><Relationship Id="rId12" Type="http://schemas.openxmlformats.org/officeDocument/2006/relationships/slide" Target="slides/slide10.xml"/><Relationship Id="rId17" Type="http://schemas.openxmlformats.org/officeDocument/2006/relationships/handoutMaster" Target="handoutMasters/handoutMaster1.xml"/><Relationship Id="rId2" Type="http://schemas.openxmlformats.org/officeDocument/2006/relationships/slideMaster" Target="slideMasters/slideMaster2.xml"/><Relationship Id="rId16" Type="http://schemas.openxmlformats.org/officeDocument/2006/relationships/notesMaster" Target="notesMasters/notesMaster1.xml"/><Relationship Id="rId20" Type="http://schemas.openxmlformats.org/officeDocument/2006/relationships/theme" Target="theme/theme1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4.xml"/><Relationship Id="rId11" Type="http://schemas.openxmlformats.org/officeDocument/2006/relationships/slide" Target="slides/slide9.xml"/><Relationship Id="rId5" Type="http://schemas.openxmlformats.org/officeDocument/2006/relationships/slide" Target="slides/slide3.xml"/><Relationship Id="rId15" Type="http://schemas.openxmlformats.org/officeDocument/2006/relationships/slide" Target="slides/slide13.xml"/><Relationship Id="rId10" Type="http://schemas.openxmlformats.org/officeDocument/2006/relationships/slide" Target="slides/slide8.xml"/><Relationship Id="rId19" Type="http://schemas.openxmlformats.org/officeDocument/2006/relationships/viewProps" Target="viewProps.xml"/><Relationship Id="rId4" Type="http://schemas.openxmlformats.org/officeDocument/2006/relationships/slide" Target="slides/slide2.xml"/><Relationship Id="rId9" Type="http://schemas.openxmlformats.org/officeDocument/2006/relationships/slide" Target="slides/slide7.xml"/><Relationship Id="rId14" Type="http://schemas.openxmlformats.org/officeDocument/2006/relationships/slide" Target="slides/slide12.xml"/></Relationships>
</file>

<file path=ppt/handoutMasters/_rels/handout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4.xml"/></Relationships>
</file>

<file path=ppt/handoutMasters/handoutMaster1.xml><?xml version="1.0" encoding="utf-8"?>
<p:handoutMaster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76130" name="Rectangle 2">
            <a:extLst>
              <a:ext uri="{FF2B5EF4-FFF2-40B4-BE49-F238E27FC236}">
                <a16:creationId xmlns:a16="http://schemas.microsoft.com/office/drawing/2014/main" id="{569B8476-F7BC-46D4-BCB4-7B74EACC3876}"/>
              </a:ext>
            </a:extLst>
          </p:cNvPr>
          <p:cNvSpPr>
            <a:spLocks noGrp="1" noChangeArrowheads="1"/>
          </p:cNvSpPr>
          <p:nvPr>
            <p:ph type="hdr" sz="quarter"/>
          </p:nvPr>
        </p:nvSpPr>
        <p:spPr bwMode="auto">
          <a:xfrm>
            <a:off x="0" y="0"/>
            <a:ext cx="2971800" cy="457200"/>
          </a:xfrm>
          <a:prstGeom prst="rect">
            <a:avLst/>
          </a:prstGeom>
          <a:noFill/>
          <a:ln>
            <a:noFill/>
          </a:ln>
          <a:effectLst/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>
            <a:lvl1pPr eaLnBrk="1" hangingPunct="1">
              <a:spcBef>
                <a:spcPct val="0"/>
              </a:spcBef>
              <a:defRPr sz="1200">
                <a:latin typeface="Arial" charset="0"/>
                <a:cs typeface="Arial" charset="0"/>
              </a:defRPr>
            </a:lvl1pPr>
          </a:lstStyle>
          <a:p>
            <a:pPr>
              <a:defRPr/>
            </a:pPr>
            <a:endParaRPr lang="el-GR" altLang="el-GR"/>
          </a:p>
        </p:txBody>
      </p:sp>
      <p:sp>
        <p:nvSpPr>
          <p:cNvPr id="176131" name="Rectangle 3">
            <a:extLst>
              <a:ext uri="{FF2B5EF4-FFF2-40B4-BE49-F238E27FC236}">
                <a16:creationId xmlns:a16="http://schemas.microsoft.com/office/drawing/2014/main" id="{45EEFA6A-D22B-4518-968C-0C1907D2D5C4}"/>
              </a:ext>
            </a:extLst>
          </p:cNvPr>
          <p:cNvSpPr>
            <a:spLocks noGrp="1" noChangeArrowheads="1"/>
          </p:cNvSpPr>
          <p:nvPr>
            <p:ph type="dt" sz="quarter" idx="1"/>
          </p:nvPr>
        </p:nvSpPr>
        <p:spPr bwMode="auto">
          <a:xfrm>
            <a:off x="3884613" y="0"/>
            <a:ext cx="2971800" cy="457200"/>
          </a:xfrm>
          <a:prstGeom prst="rect">
            <a:avLst/>
          </a:prstGeom>
          <a:noFill/>
          <a:ln>
            <a:noFill/>
          </a:ln>
          <a:effectLst/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>
            <a:lvl1pPr algn="r" eaLnBrk="1" hangingPunct="1">
              <a:spcBef>
                <a:spcPct val="0"/>
              </a:spcBef>
              <a:defRPr sz="1200">
                <a:latin typeface="Arial" charset="0"/>
                <a:cs typeface="Arial" charset="0"/>
              </a:defRPr>
            </a:lvl1pPr>
          </a:lstStyle>
          <a:p>
            <a:pPr>
              <a:defRPr/>
            </a:pPr>
            <a:endParaRPr lang="el-GR" altLang="el-GR"/>
          </a:p>
        </p:txBody>
      </p:sp>
      <p:sp>
        <p:nvSpPr>
          <p:cNvPr id="176132" name="Rectangle 4">
            <a:extLst>
              <a:ext uri="{FF2B5EF4-FFF2-40B4-BE49-F238E27FC236}">
                <a16:creationId xmlns:a16="http://schemas.microsoft.com/office/drawing/2014/main" id="{4F41D8C0-588D-480C-994D-7BB4F949832D}"/>
              </a:ext>
            </a:extLst>
          </p:cNvPr>
          <p:cNvSpPr>
            <a:spLocks noGrp="1" noChangeArrowheads="1"/>
          </p:cNvSpPr>
          <p:nvPr>
            <p:ph type="ftr" sz="quarter" idx="2"/>
          </p:nvPr>
        </p:nvSpPr>
        <p:spPr bwMode="auto">
          <a:xfrm>
            <a:off x="0" y="8685213"/>
            <a:ext cx="2971800" cy="457200"/>
          </a:xfrm>
          <a:prstGeom prst="rect">
            <a:avLst/>
          </a:prstGeom>
          <a:noFill/>
          <a:ln>
            <a:noFill/>
          </a:ln>
          <a:effectLst/>
        </p:spPr>
        <p:txBody>
          <a:bodyPr vert="horz" wrap="square" lIns="91440" tIns="45720" rIns="91440" bIns="45720" numCol="1" anchor="b" anchorCtr="0" compatLnSpc="1">
            <a:prstTxWarp prst="textNoShape">
              <a:avLst/>
            </a:prstTxWarp>
          </a:bodyPr>
          <a:lstStyle>
            <a:lvl1pPr eaLnBrk="1" hangingPunct="1">
              <a:spcBef>
                <a:spcPct val="0"/>
              </a:spcBef>
              <a:defRPr sz="1200">
                <a:latin typeface="Arial" charset="0"/>
                <a:cs typeface="Arial" charset="0"/>
              </a:defRPr>
            </a:lvl1pPr>
          </a:lstStyle>
          <a:p>
            <a:pPr>
              <a:defRPr/>
            </a:pPr>
            <a:endParaRPr lang="el-GR" altLang="el-GR"/>
          </a:p>
        </p:txBody>
      </p:sp>
      <p:sp>
        <p:nvSpPr>
          <p:cNvPr id="176133" name="Rectangle 5">
            <a:extLst>
              <a:ext uri="{FF2B5EF4-FFF2-40B4-BE49-F238E27FC236}">
                <a16:creationId xmlns:a16="http://schemas.microsoft.com/office/drawing/2014/main" id="{E7EB9EBC-EAD5-42C8-AAB4-738B995A2F0A}"/>
              </a:ext>
            </a:extLst>
          </p:cNvPr>
          <p:cNvSpPr>
            <a:spLocks noGrp="1" noChangeArrowheads="1"/>
          </p:cNvSpPr>
          <p:nvPr>
            <p:ph type="sldNum" sz="quarter" idx="3"/>
          </p:nvPr>
        </p:nvSpPr>
        <p:spPr bwMode="auto">
          <a:xfrm>
            <a:off x="3884613" y="8685213"/>
            <a:ext cx="2971800" cy="457200"/>
          </a:xfrm>
          <a:prstGeom prst="rect">
            <a:avLst/>
          </a:prstGeom>
          <a:noFill/>
          <a:ln>
            <a:noFill/>
          </a:ln>
          <a:effectLst/>
        </p:spPr>
        <p:txBody>
          <a:bodyPr vert="horz" wrap="square" lIns="91440" tIns="45720" rIns="91440" bIns="45720" numCol="1" anchor="b" anchorCtr="0" compatLnSpc="1">
            <a:prstTxWarp prst="textNoShape">
              <a:avLst/>
            </a:prstTxWarp>
          </a:bodyPr>
          <a:lstStyle>
            <a:lvl1pPr algn="r" eaLnBrk="1" hangingPunct="1">
              <a:defRPr sz="1200"/>
            </a:lvl1pPr>
          </a:lstStyle>
          <a:p>
            <a:pPr>
              <a:defRPr/>
            </a:pPr>
            <a:fld id="{4AAFD226-49F0-4CDC-8D96-B27DEAC85665}" type="slidenum">
              <a:rPr lang="el-GR" altLang="el-GR"/>
              <a:pPr>
                <a:defRPr/>
              </a:pPr>
              <a:t>‹#›</a:t>
            </a:fld>
            <a:endParaRPr lang="el-GR" altLang="el-GR"/>
          </a:p>
        </p:txBody>
      </p:sp>
    </p:spTree>
  </p:cSld>
  <p:clrMap bg1="lt1" tx1="dk1" bg2="lt2" tx2="dk2" accent1="accent1" accent2="accent2" accent3="accent3" accent4="accent4" accent5="accent5" accent6="accent6" hlink="hlink" folHlink="folHlink"/>
</p:handoutMaster>
</file>

<file path=ppt/ink/inkAction1.xml><?xml version="1.0" encoding="utf-8"?>
<iact:actions xmlns:iact="http://schemas.microsoft.com/office/powerpoint/2014/inkAction" lengthUnit="cm" timeUnit="ms">
  <inkml:definitions xmlns:inkml="http://www.w3.org/2003/InkML">
    <inkml:context xml:id="ctx0">
      <inkml:inkSource xml:id="inkSrc0">
        <inkml:traceFormat>
          <inkml:channel name="X" type="integer" max="1366" units="cm"/>
          <inkml:channel name="Y" type="integer" max="768" units="cm"/>
          <inkml:channel name="T" type="integer" max="2.14748E9" units="dev"/>
        </inkml:traceFormat>
        <inkml:channelProperties>
          <inkml:channelProperty channel="X" name="resolution" value="39.7093" units="1/cm"/>
          <inkml:channelProperty channel="Y" name="resolution" value="39.79275" units="1/cm"/>
          <inkml:channelProperty channel="T" name="resolution" value="1" units="1/dev"/>
        </inkml:channelProperties>
      </inkml:inkSource>
      <inkml:timestamp xml:id="ts0" timeString="2020-04-06T14:23:22.875"/>
    </inkml:context>
    <inkml:brush xml:id="br0">
      <inkml:brushProperty name="width" value="0.05292" units="cm"/>
      <inkml:brushProperty name="height" value="0.05292" units="cm"/>
      <inkml:brushProperty name="color" value="#FF0000"/>
    </inkml:brush>
  </inkml:definitions>
  <iact:action type="add" startTime="140394">
    <iact:property name="dataType"/>
    <iact:actionData xml:id="d0">
      <inkml:trace xmlns:inkml="http://www.w3.org/2003/InkML" xml:id="stk0" contextRef="#ctx0" brushRef="#br0">12440 9977 0</inkml:trace>
    </iact:actionData>
  </iact:action>
</iact:actions>
</file>

<file path=ppt/ink/inkAction2.xml><?xml version="1.0" encoding="utf-8"?>
<iact:actions xmlns:iact="http://schemas.microsoft.com/office/powerpoint/2014/inkAction" lengthUnit="cm" timeUnit="ms">
  <inkml:definitions xmlns:inkml="http://www.w3.org/2003/InkML">
    <inkml:context xml:id="ctx0">
      <inkml:inkSource xml:id="inkSrc0">
        <inkml:traceFormat>
          <inkml:channel name="X" type="integer" max="1366" units="cm"/>
          <inkml:channel name="Y" type="integer" max="768" units="cm"/>
          <inkml:channel name="T" type="integer" max="2.14748E9" units="dev"/>
        </inkml:traceFormat>
        <inkml:channelProperties>
          <inkml:channelProperty channel="X" name="resolution" value="39.7093" units="1/cm"/>
          <inkml:channelProperty channel="Y" name="resolution" value="39.79275" units="1/cm"/>
          <inkml:channelProperty channel="T" name="resolution" value="1" units="1/dev"/>
        </inkml:channelProperties>
      </inkml:inkSource>
      <inkml:timestamp xml:id="ts0" timeString="2020-04-06T14:23:22.875"/>
    </inkml:context>
    <inkml:brush xml:id="br0">
      <inkml:brushProperty name="width" value="0.05292" units="cm"/>
      <inkml:brushProperty name="height" value="0.05292" units="cm"/>
      <inkml:brushProperty name="color" value="#FF0000"/>
    </inkml:brush>
  </inkml:definitions>
  <iact:action type="add" startTime="14631">
    <iact:property name="dataType"/>
    <iact:actionData xml:id="d0">
      <inkml:trace xmlns:inkml="http://www.w3.org/2003/InkML" xml:id="stk0" contextRef="#ctx0" brushRef="#br0">9278 9352 0</inkml:trace>
    </iact:actionData>
  </iact:action>
  <iact:action type="add" startTime="14749">
    <iact:property name="dataType"/>
    <iact:actionData xml:id="d1">
      <inkml:trace xmlns:inkml="http://www.w3.org/2003/InkML" xml:id="stk1" contextRef="#ctx0" brushRef="#br0">9278 9352 0</inkml:trace>
    </iact:actionData>
  </iact:action>
</iact:actions>
</file>

<file path=ppt/ink/inkAction3.xml><?xml version="1.0" encoding="utf-8"?>
<iact:actions xmlns:iact="http://schemas.microsoft.com/office/powerpoint/2014/inkAction" lengthUnit="cm" timeUnit="ms">
  <inkml:definitions xmlns:inkml="http://www.w3.org/2003/InkML">
    <inkml:context xml:id="ctx0">
      <inkml:inkSource xml:id="inkSrc0">
        <inkml:traceFormat>
          <inkml:channel name="X" type="integer" max="1366" units="cm"/>
          <inkml:channel name="Y" type="integer" max="768" units="cm"/>
          <inkml:channel name="T" type="integer" max="2.14748E9" units="dev"/>
        </inkml:traceFormat>
        <inkml:channelProperties>
          <inkml:channelProperty channel="X" name="resolution" value="39.7093" units="1/cm"/>
          <inkml:channelProperty channel="Y" name="resolution" value="39.79275" units="1/cm"/>
          <inkml:channelProperty channel="T" name="resolution" value="1" units="1/dev"/>
        </inkml:channelProperties>
      </inkml:inkSource>
      <inkml:timestamp xml:id="ts0" timeString="2020-04-06T14:23:22.875"/>
    </inkml:context>
    <inkml:brush xml:id="br0">
      <inkml:brushProperty name="width" value="0.05292" units="cm"/>
      <inkml:brushProperty name="height" value="0.05292" units="cm"/>
      <inkml:brushProperty name="color" value="#FF0000"/>
    </inkml:brush>
  </inkml:definitions>
  <iact:action type="add" startTime="14208">
    <iact:property name="dataType"/>
    <iact:actionData xml:id="d0">
      <inkml:trace xmlns:inkml="http://www.w3.org/2003/InkML" xml:id="stk0" contextRef="#ctx0" brushRef="#br0">8791 9943 0</inkml:trace>
    </iact:actionData>
  </iact:action>
  <iact:action type="add" startTime="18289">
    <iact:property name="dataType"/>
    <iact:actionData xml:id="d1">
      <inkml:trace xmlns:inkml="http://www.w3.org/2003/InkML" xml:id="stk1" contextRef="#ctx0" brushRef="#br0">8861 9838 0</inkml:trace>
    </iact:actionData>
  </iact:action>
  <iact:action type="add" startTime="20592">
    <iact:property name="dataType"/>
    <iact:actionData xml:id="d2">
      <inkml:trace xmlns:inkml="http://www.w3.org/2003/InkML" xml:id="stk2" contextRef="#ctx0" brushRef="#br0">8618 9769 0</inkml:trace>
    </iact:actionData>
  </iact:action>
  <iact:action type="add" startTime="49759">
    <iact:property name="dataType"/>
    <iact:actionData xml:id="d3">
      <inkml:trace xmlns:inkml="http://www.w3.org/2003/InkML" xml:id="stk3" contextRef="#ctx0" brushRef="#br0">12961 9699 0</inkml:trace>
    </iact:actionData>
  </iact:action>
  <iact:action type="add" startTime="50929">
    <iact:property name="dataType"/>
    <iact:actionData xml:id="d4">
      <inkml:trace xmlns:inkml="http://www.w3.org/2003/InkML" xml:id="stk4" contextRef="#ctx0" brushRef="#br0">13760 9699 0</inkml:trace>
    </iact:actionData>
  </iact:action>
  <iact:action type="add" startTime="64429">
    <iact:property name="dataType"/>
    <iact:actionData xml:id="d5">
      <inkml:trace xmlns:inkml="http://www.w3.org/2003/InkML" xml:id="stk5" contextRef="#ctx0" brushRef="#br0">14976 9838 0</inkml:trace>
    </iact:actionData>
  </iact:action>
  <iact:action type="add" startTime="127680">
    <iact:property name="dataType"/>
    <iact:actionData xml:id="d6">
      <inkml:trace xmlns:inkml="http://www.w3.org/2003/InkML" xml:id="stk6" contextRef="#ctx0" brushRef="#br0">12926 9977 0</inkml:trace>
    </iact:actionData>
  </iact:action>
  <iact:action type="add" startTime="167609">
    <iact:property name="dataType"/>
    <iact:actionData xml:id="d7">
      <inkml:trace xmlns:inkml="http://www.w3.org/2003/InkML" xml:id="stk7" contextRef="#ctx0" brushRef="#br0">12197 9977 0</inkml:trace>
    </iact:actionData>
  </iact:action>
  <iact:action type="add" startTime="181351">
    <iact:property name="dataType"/>
    <iact:actionData xml:id="d8">
      <inkml:trace xmlns:inkml="http://www.w3.org/2003/InkML" xml:id="stk8" contextRef="#ctx0" brushRef="#br0">15115 9977 0</inkml:trace>
    </iact:actionData>
  </iact:action>
  <iact:action type="add" startTime="207454">
    <iact:property name="dataType"/>
    <iact:actionData xml:id="d9">
      <inkml:trace xmlns:inkml="http://www.w3.org/2003/InkML" xml:id="stk9" contextRef="#ctx0" brushRef="#br0">14490 9664 0</inkml:trace>
    </iact:actionData>
  </iact:action>
</iact:actions>
</file>

<file path=ppt/ink/inkAction4.xml><?xml version="1.0" encoding="utf-8"?>
<iact:actions xmlns:iact="http://schemas.microsoft.com/office/powerpoint/2014/inkAction" lengthUnit="cm" timeUnit="ms">
  <inkml:definitions xmlns:inkml="http://www.w3.org/2003/InkML">
    <inkml:context xml:id="ctx0">
      <inkml:inkSource xml:id="inkSrc0">
        <inkml:traceFormat>
          <inkml:channel name="X" type="integer" max="1366" units="cm"/>
          <inkml:channel name="Y" type="integer" max="768" units="cm"/>
          <inkml:channel name="T" type="integer" max="2.14748E9" units="dev"/>
        </inkml:traceFormat>
        <inkml:channelProperties>
          <inkml:channelProperty channel="X" name="resolution" value="39.7093" units="1/cm"/>
          <inkml:channelProperty channel="Y" name="resolution" value="39.79275" units="1/cm"/>
          <inkml:channelProperty channel="T" name="resolution" value="1" units="1/dev"/>
        </inkml:channelProperties>
      </inkml:inkSource>
      <inkml:timestamp xml:id="ts0" timeString="2020-04-06T14:23:22.875"/>
    </inkml:context>
    <inkml:brush xml:id="br0">
      <inkml:brushProperty name="width" value="0.05292" units="cm"/>
      <inkml:brushProperty name="height" value="0.05292" units="cm"/>
      <inkml:brushProperty name="color" value="#FF0000"/>
    </inkml:brush>
  </inkml:definitions>
  <iact:action type="add" startTime="20967">
    <iact:property name="dataType"/>
    <iact:actionData xml:id="d0">
      <inkml:trace xmlns:inkml="http://www.w3.org/2003/InkML" xml:id="stk0" contextRef="#ctx0" brushRef="#br0">8513 9943 0</inkml:trace>
    </iact:actionData>
  </iact:action>
  <iact:action type="add" startTime="26733">
    <iact:property name="dataType"/>
    <iact:actionData xml:id="d1">
      <inkml:trace xmlns:inkml="http://www.w3.org/2003/InkML" xml:id="stk1" contextRef="#ctx0" brushRef="#br0">11710 9838 0</inkml:trace>
    </iact:actionData>
  </iact:action>
  <iact:action type="add" startTime="29101">
    <iact:property name="dataType"/>
    <iact:actionData xml:id="d2">
      <inkml:trace xmlns:inkml="http://www.w3.org/2003/InkML" xml:id="stk2" contextRef="#ctx0" brushRef="#br0">12544 9873 0</inkml:trace>
    </iact:actionData>
  </iact:action>
  <iact:action type="add" startTime="32601">
    <iact:property name="dataType"/>
    <iact:actionData xml:id="d3">
      <inkml:trace xmlns:inkml="http://www.w3.org/2003/InkML" xml:id="stk3" contextRef="#ctx0" brushRef="#br0">14386 9908 0</inkml:trace>
    </iact:actionData>
  </iact:action>
  <iact:action type="add" startTime="35571">
    <iact:property name="dataType"/>
    <iact:actionData xml:id="d4">
      <inkml:trace xmlns:inkml="http://www.w3.org/2003/InkML" xml:id="stk4" contextRef="#ctx0" brushRef="#br0">15254 9734 0</inkml:trace>
    </iact:actionData>
  </iact:action>
  <iact:action type="add" startTime="42044">
    <iact:property name="dataType"/>
    <iact:actionData xml:id="d5">
      <inkml:trace xmlns:inkml="http://www.w3.org/2003/InkML" xml:id="stk5" contextRef="#ctx0" brushRef="#br0">10980 10047 0</inkml:trace>
    </iact:actionData>
  </iact:action>
  <iact:action type="add" startTime="43682">
    <iact:property name="dataType"/>
    <iact:actionData xml:id="d6">
      <inkml:trace xmlns:inkml="http://www.w3.org/2003/InkML" xml:id="stk6" contextRef="#ctx0" brushRef="#br0">13586 10047 0</inkml:trace>
    </iact:actionData>
  </iact:action>
</iact:actions>
</file>

<file path=ppt/ink/inkAction5.xml><?xml version="1.0" encoding="utf-8"?>
<iact:actions xmlns:iact="http://schemas.microsoft.com/office/powerpoint/2014/inkAction" lengthUnit="cm" timeUnit="ms">
  <inkml:definitions xmlns:inkml="http://www.w3.org/2003/InkML">
    <inkml:context xml:id="ctx0">
      <inkml:inkSource xml:id="inkSrc0">
        <inkml:traceFormat>
          <inkml:channel name="X" type="integer" max="1366" units="cm"/>
          <inkml:channel name="Y" type="integer" max="768" units="cm"/>
          <inkml:channel name="T" type="integer" max="2.14748E9" units="dev"/>
        </inkml:traceFormat>
        <inkml:channelProperties>
          <inkml:channelProperty channel="X" name="resolution" value="39.7093" units="1/cm"/>
          <inkml:channelProperty channel="Y" name="resolution" value="39.79275" units="1/cm"/>
          <inkml:channelProperty channel="T" name="resolution" value="1" units="1/dev"/>
        </inkml:channelProperties>
      </inkml:inkSource>
      <inkml:timestamp xml:id="ts0" timeString="2020-04-06T14:23:22.875"/>
    </inkml:context>
    <inkml:brush xml:id="br0">
      <inkml:brushProperty name="width" value="0.05292" units="cm"/>
      <inkml:brushProperty name="height" value="0.05292" units="cm"/>
      <inkml:brushProperty name="color" value="#FF0000"/>
    </inkml:brush>
  </inkml:definitions>
  <iact:action type="add" startTime="34720">
    <iact:property name="dataType"/>
    <iact:actionData xml:id="d0">
      <inkml:trace xmlns:inkml="http://www.w3.org/2003/InkML" xml:id="stk0" contextRef="#ctx0" brushRef="#br0">5178 5215 0</inkml:trace>
    </iact:actionData>
  </iact:action>
  <iact:action type="add" startTime="41465">
    <iact:property name="dataType"/>
    <iact:actionData xml:id="d1">
      <inkml:trace xmlns:inkml="http://www.w3.org/2003/InkML" xml:id="stk1" contextRef="#ctx0" brushRef="#br0">6707 5284 0</inkml:trace>
    </iact:actionData>
  </iact:action>
</iact:actions>
</file>

<file path=ppt/ink/inkAction6.xml><?xml version="1.0" encoding="utf-8"?>
<iact:actions xmlns:iact="http://schemas.microsoft.com/office/powerpoint/2014/inkAction" lengthUnit="cm" timeUnit="ms">
  <inkml:definitions xmlns:inkml="http://www.w3.org/2003/InkML">
    <inkml:context xml:id="ctx0">
      <inkml:inkSource xml:id="inkSrc0">
        <inkml:traceFormat>
          <inkml:channel name="X" type="integer" max="1366" units="cm"/>
          <inkml:channel name="Y" type="integer" max="768" units="cm"/>
          <inkml:channel name="T" type="integer" max="2.14748E9" units="dev"/>
        </inkml:traceFormat>
        <inkml:channelProperties>
          <inkml:channelProperty channel="X" name="resolution" value="39.7093" units="1/cm"/>
          <inkml:channelProperty channel="Y" name="resolution" value="39.79275" units="1/cm"/>
          <inkml:channelProperty channel="T" name="resolution" value="1" units="1/dev"/>
        </inkml:channelProperties>
      </inkml:inkSource>
      <inkml:timestamp xml:id="ts0" timeString="2020-04-06T14:23:22.875"/>
    </inkml:context>
    <inkml:brush xml:id="br0">
      <inkml:brushProperty name="width" value="0.05292" units="cm"/>
      <inkml:brushProperty name="height" value="0.05292" units="cm"/>
      <inkml:brushProperty name="color" value="#FF0000"/>
    </inkml:brush>
  </inkml:definitions>
  <iact:action type="add" startTime="59651">
    <iact:property name="dataType"/>
    <iact:actionData xml:id="d0">
      <inkml:trace xmlns:inkml="http://www.w3.org/2003/InkML" xml:id="stk0" contextRef="#ctx0" brushRef="#br0">11814 12098 0</inkml:trace>
    </iact:actionData>
  </iact:action>
  <iact:action type="add" startTime="61910">
    <iact:property name="dataType"/>
    <iact:actionData xml:id="d1">
      <inkml:trace xmlns:inkml="http://www.w3.org/2003/InkML" xml:id="stk1" contextRef="#ctx0" brushRef="#br0">10772 13106 0</inkml:trace>
    </iact:actionData>
  </iact:action>
  <iact:action type="add" startTime="64099">
    <iact:property name="dataType"/>
    <iact:actionData xml:id="d2">
      <inkml:trace xmlns:inkml="http://www.w3.org/2003/InkML" xml:id="stk2" contextRef="#ctx0" brushRef="#br0">11710 13036 0</inkml:trace>
    </iact:actionData>
  </iact:action>
  <iact:action type="add" startTime="66075">
    <iact:property name="dataType"/>
    <iact:actionData xml:id="d3">
      <inkml:trace xmlns:inkml="http://www.w3.org/2003/InkML" xml:id="stk3" contextRef="#ctx0" brushRef="#br0">10807 14010 0</inkml:trace>
    </iact:actionData>
  </iact:action>
  <iact:action type="add" startTime="68660">
    <iact:property name="dataType"/>
    <iact:actionData xml:id="d4">
      <inkml:trace xmlns:inkml="http://www.w3.org/2003/InkML" xml:id="stk4" contextRef="#ctx0" brushRef="#br0">11884 13940 0</inkml:trace>
    </iact:actionData>
  </iact:action>
  <iact:action type="add" startTime="74333">
    <iact:property name="dataType"/>
    <iact:actionData xml:id="d5">
      <inkml:trace xmlns:inkml="http://www.w3.org/2003/InkML" xml:id="stk5" contextRef="#ctx0" brushRef="#br0">10529 14879 0</inkml:trace>
    </iact:actionData>
  </iact:action>
  <iact:action type="add" startTime="75629">
    <iact:property name="dataType"/>
    <iact:actionData xml:id="d6">
      <inkml:trace xmlns:inkml="http://www.w3.org/2003/InkML" xml:id="stk6" contextRef="#ctx0" brushRef="#br0">11780 14740 0</inkml:trace>
    </iact:actionData>
  </iact:action>
  <iact:action type="add" startTime="80896">
    <iact:property name="dataType"/>
    <iact:actionData xml:id="d7">
      <inkml:trace xmlns:inkml="http://www.w3.org/2003/InkML" xml:id="stk7" contextRef="#ctx0" brushRef="#br0">10807 15748 0</inkml:trace>
    </iact:actionData>
  </iact:action>
  <iact:action type="add" startTime="84001">
    <iact:property name="dataType"/>
    <iact:actionData xml:id="d8">
      <inkml:trace xmlns:inkml="http://www.w3.org/2003/InkML" xml:id="stk8" contextRef="#ctx0" brushRef="#br0">11745 15678 0</inkml:trace>
    </iact:actionData>
  </iact:action>
  <iact:action type="add" startTime="86185">
    <iact:property name="dataType"/>
    <iact:actionData xml:id="d9">
      <inkml:trace xmlns:inkml="http://www.w3.org/2003/InkML" xml:id="stk9" contextRef="#ctx0" brushRef="#br0">12614 15678 0</inkml:trace>
    </iact:actionData>
  </iact:action>
</iact:actions>
</file>

<file path=ppt/ink/inkAction7.xml><?xml version="1.0" encoding="utf-8"?>
<iact:actions xmlns:iact="http://schemas.microsoft.com/office/powerpoint/2014/inkAction" lengthUnit="cm" timeUnit="ms">
  <inkml:definitions xmlns:inkml="http://www.w3.org/2003/InkML">
    <inkml:context xml:id="ctx0">
      <inkml:inkSource xml:id="inkSrc0">
        <inkml:traceFormat>
          <inkml:channel name="X" type="integer" max="1366" units="cm"/>
          <inkml:channel name="Y" type="integer" max="768" units="cm"/>
          <inkml:channel name="T" type="integer" max="2.14748E9" units="dev"/>
        </inkml:traceFormat>
        <inkml:channelProperties>
          <inkml:channelProperty channel="X" name="resolution" value="39.7093" units="1/cm"/>
          <inkml:channelProperty channel="Y" name="resolution" value="39.79275" units="1/cm"/>
          <inkml:channelProperty channel="T" name="resolution" value="1" units="1/dev"/>
        </inkml:channelProperties>
      </inkml:inkSource>
      <inkml:timestamp xml:id="ts0" timeString="2020-04-06T14:23:22.875"/>
    </inkml:context>
    <inkml:brush xml:id="br0">
      <inkml:brushProperty name="width" value="0.05292" units="cm"/>
      <inkml:brushProperty name="height" value="0.05292" units="cm"/>
      <inkml:brushProperty name="color" value="#FF0000"/>
    </inkml:brush>
  </inkml:definitions>
  <iact:action type="add" startTime="152834">
    <iact:property name="dataType"/>
    <iact:actionData xml:id="d0">
      <inkml:trace xmlns:inkml="http://www.w3.org/2003/InkML" xml:id="stk0" contextRef="#ctx0" brushRef="#br0">8270 12063 0</inkml:trace>
    </iact:actionData>
  </iact:action>
  <iact:action type="add" startTime="156852">
    <iact:property name="dataType"/>
    <iact:actionData xml:id="d1">
      <inkml:trace xmlns:inkml="http://www.w3.org/2003/InkML" xml:id="stk1" contextRef="#ctx0" brushRef="#br0">9834 12028 0</inkml:trace>
    </iact:actionData>
  </iact:action>
  <iact:action type="add" startTime="165165">
    <iact:property name="dataType"/>
    <iact:actionData xml:id="d2">
      <inkml:trace xmlns:inkml="http://www.w3.org/2003/InkML" xml:id="stk2" contextRef="#ctx0" brushRef="#br0">13239 11889 0</inkml:trace>
    </iact:actionData>
  </iact:action>
  <iact:action type="add" startTime="166606">
    <iact:property name="dataType"/>
    <iact:actionData xml:id="d3">
      <inkml:trace xmlns:inkml="http://www.w3.org/2003/InkML" xml:id="stk3" contextRef="#ctx0" brushRef="#br0">15602 11924 0</inkml:trace>
    </iact:actionData>
  </iact:action>
  <iact:action type="add" startTime="180919">
    <iact:property name="dataType"/>
    <iact:actionData xml:id="d4">
      <inkml:trace xmlns:inkml="http://www.w3.org/2003/InkML" xml:id="stk4" contextRef="#ctx0" brushRef="#br0">10598 15644 0</inkml:trace>
    </iact:actionData>
  </iact:action>
  <iact:action type="add" startTime="182899">
    <iact:property name="dataType"/>
    <iact:actionData xml:id="d5">
      <inkml:trace xmlns:inkml="http://www.w3.org/2003/InkML" xml:id="stk5" contextRef="#ctx0" brushRef="#br0">12092 15678 0</inkml:trace>
    </iact:actionData>
  </iact:action>
</iact:actions>
</file>

<file path=ppt/ink/inkAction8.xml><?xml version="1.0" encoding="utf-8"?>
<iact:actions xmlns:iact="http://schemas.microsoft.com/office/powerpoint/2014/inkAction" lengthUnit="cm" timeUnit="ms">
  <inkml:definitions xmlns:inkml="http://www.w3.org/2003/InkML">
    <inkml:context xml:id="ctx0">
      <inkml:inkSource xml:id="inkSrc0">
        <inkml:traceFormat>
          <inkml:channel name="X" type="integer" max="1366" units="cm"/>
          <inkml:channel name="Y" type="integer" max="768" units="cm"/>
          <inkml:channel name="T" type="integer" max="2.14748E9" units="dev"/>
        </inkml:traceFormat>
        <inkml:channelProperties>
          <inkml:channelProperty channel="X" name="resolution" value="39.7093" units="1/cm"/>
          <inkml:channelProperty channel="Y" name="resolution" value="39.79275" units="1/cm"/>
          <inkml:channelProperty channel="T" name="resolution" value="1" units="1/dev"/>
        </inkml:channelProperties>
      </inkml:inkSource>
      <inkml:timestamp xml:id="ts0" timeString="2020-04-06T14:23:22.875"/>
    </inkml:context>
    <inkml:brush xml:id="br0">
      <inkml:brushProperty name="width" value="0.05292" units="cm"/>
      <inkml:brushProperty name="height" value="0.05292" units="cm"/>
      <inkml:brushProperty name="color" value="#FF0000"/>
    </inkml:brush>
  </inkml:definitions>
  <iact:action type="add" startTime="23561">
    <iact:property name="dataType"/>
    <iact:actionData xml:id="d0">
      <inkml:trace xmlns:inkml="http://www.w3.org/2003/InkML" xml:id="stk0" contextRef="#ctx0" brushRef="#br0">8409 6883 0</inkml:trace>
    </iact:actionData>
  </iact:action>
  <iact:action type="add" startTime="24732">
    <iact:property name="dataType"/>
    <iact:actionData xml:id="d1">
      <inkml:trace xmlns:inkml="http://www.w3.org/2003/InkML" xml:id="stk1" contextRef="#ctx0" brushRef="#br0">9834 6883 0</inkml:trace>
    </iact:actionData>
  </iact:action>
  <iact:action type="add" startTime="37750">
    <iact:property name="dataType"/>
    <iact:actionData xml:id="d2">
      <inkml:trace xmlns:inkml="http://www.w3.org/2003/InkML" xml:id="stk2" contextRef="#ctx0" brushRef="#br0">8791 10394 0</inkml:trace>
    </iact:actionData>
  </iact:action>
</iact:actions>
</file>

<file path=ppt/ink/inkAction9.xml><?xml version="1.0" encoding="utf-8"?>
<iact:actions xmlns:iact="http://schemas.microsoft.com/office/powerpoint/2014/inkAction" lengthUnit="cm" timeUnit="ms">
  <inkml:definitions xmlns:inkml="http://www.w3.org/2003/InkML">
    <inkml:context xml:id="ctx0">
      <inkml:inkSource xml:id="inkSrc0">
        <inkml:traceFormat>
          <inkml:channel name="X" type="integer" max="1366" units="cm"/>
          <inkml:channel name="Y" type="integer" max="768" units="cm"/>
          <inkml:channel name="T" type="integer" max="2.14748E9" units="dev"/>
        </inkml:traceFormat>
        <inkml:channelProperties>
          <inkml:channelProperty channel="X" name="resolution" value="39.7093" units="1/cm"/>
          <inkml:channelProperty channel="Y" name="resolution" value="39.79275" units="1/cm"/>
          <inkml:channelProperty channel="T" name="resolution" value="1" units="1/dev"/>
        </inkml:channelProperties>
      </inkml:inkSource>
      <inkml:timestamp xml:id="ts0" timeString="2020-04-06T14:23:22.875"/>
    </inkml:context>
    <inkml:brush xml:id="br0">
      <inkml:brushProperty name="width" value="0.05292" units="cm"/>
      <inkml:brushProperty name="height" value="0.05292" units="cm"/>
      <inkml:brushProperty name="color" value="#FF0000"/>
    </inkml:brush>
  </inkml:definitions>
  <iact:action type="add" startTime="11227">
    <iact:property name="dataType"/>
    <iact:actionData xml:id="d0">
      <inkml:trace xmlns:inkml="http://www.w3.org/2003/InkML" xml:id="stk0" contextRef="#ctx0" brushRef="#br0">8652 4346 0</inkml:trace>
    </iact:actionData>
  </iact:action>
  <iact:action type="add" startTime="12189">
    <iact:property name="dataType"/>
    <iact:actionData xml:id="d1">
      <inkml:trace xmlns:inkml="http://www.w3.org/2003/InkML" xml:id="stk1" contextRef="#ctx0" brushRef="#br0">10181 4137 0</inkml:trace>
    </iact:actionData>
  </iact:action>
  <iact:action type="add" startTime="23284">
    <iact:property name="dataType"/>
    <iact:actionData xml:id="d2">
      <inkml:trace xmlns:inkml="http://www.w3.org/2003/InkML" xml:id="stk2" contextRef="#ctx0" brushRef="#br0">9903 7127 0</inkml:trace>
    </iact:actionData>
  </iact:action>
  <iact:action type="add" startTime="24840">
    <iact:property name="dataType"/>
    <iact:actionData xml:id="d3">
      <inkml:trace xmlns:inkml="http://www.w3.org/2003/InkML" xml:id="stk3" contextRef="#ctx0" brushRef="#br0">10668 7127 0</inkml:trace>
    </iact:actionData>
  </iact:action>
  <iact:action type="add" startTime="27088">
    <iact:property name="dataType"/>
    <iact:actionData xml:id="d4">
      <inkml:trace xmlns:inkml="http://www.w3.org/2003/InkML" xml:id="stk4" contextRef="#ctx0" brushRef="#br0">11258 6883 0</inkml:trace>
    </iact:actionData>
  </iact:action>
  <iact:action type="add" startTime="30640">
    <iact:property name="dataType"/>
    <iact:actionData xml:id="d5">
      <inkml:trace xmlns:inkml="http://www.w3.org/2003/InkML" xml:id="stk5" contextRef="#ctx0" brushRef="#br0">13586 6849 0</inkml:trace>
    </iact:actionData>
  </iact:action>
  <iact:action type="add" startTime="32531">
    <iact:property name="dataType"/>
    <iact:actionData xml:id="d6">
      <inkml:trace xmlns:inkml="http://www.w3.org/2003/InkML" xml:id="stk6" contextRef="#ctx0" brushRef="#br0">9695 8135 0</inkml:trace>
    </iact:actionData>
  </iact:action>
  <iact:action type="add" startTime="35832">
    <iact:property name="dataType"/>
    <iact:actionData xml:id="d7">
      <inkml:trace xmlns:inkml="http://www.w3.org/2003/InkML" xml:id="stk7" contextRef="#ctx0" brushRef="#br0">10807 8135 0</inkml:trace>
    </iact:actionData>
  </iact:action>
  <iact:action type="add" startTime="63695">
    <iact:property name="dataType"/>
    <iact:actionData xml:id="d8">
      <inkml:trace xmlns:inkml="http://www.w3.org/2003/InkML" xml:id="stk8" contextRef="#ctx0" brushRef="#br0">10042 11889 0</inkml:trace>
    </iact:actionData>
  </iact:action>
  <iact:action type="add" startTime="65042">
    <iact:property name="dataType"/>
    <iact:actionData xml:id="d9">
      <inkml:trace xmlns:inkml="http://www.w3.org/2003/InkML" xml:id="stk9" contextRef="#ctx0" brushRef="#br0">11119 11854 0</inkml:trace>
    </iact:actionData>
  </iact:action>
  <iact:action type="add" startTime="66666">
    <iact:property name="dataType"/>
    <iact:actionData xml:id="d10">
      <inkml:trace xmlns:inkml="http://www.w3.org/2003/InkML" xml:id="stk10" contextRef="#ctx0" brushRef="#br0">9938 12793 0</inkml:trace>
    </iact:actionData>
  </iact:action>
  <iact:action type="add" startTime="69585">
    <iact:property name="dataType"/>
    <iact:actionData xml:id="d11">
      <inkml:trace xmlns:inkml="http://www.w3.org/2003/InkML" xml:id="stk11" contextRef="#ctx0" brushRef="#br0">10946 12793 0</inkml:trace>
    </iact:actionData>
  </iact:action>
  <iact:action type="add" startTime="70999">
    <iact:property name="dataType"/>
    <iact:actionData xml:id="d12">
      <inkml:trace xmlns:inkml="http://www.w3.org/2003/InkML" xml:id="stk12" contextRef="#ctx0" brushRef="#br0">10042 14601 0</inkml:trace>
    </iact:actionData>
  </iact:action>
  <iact:action type="add" startTime="76682">
    <iact:property name="dataType"/>
    <iact:actionData xml:id="d13">
      <inkml:trace xmlns:inkml="http://www.w3.org/2003/InkML" xml:id="stk13" contextRef="#ctx0" brushRef="#br0">11224 14218 0</inkml:trace>
    </iact:actionData>
  </iact:action>
  <iact:action type="add" startTime="96494">
    <iact:property name="dataType"/>
    <iact:actionData xml:id="d14">
      <inkml:trace xmlns:inkml="http://www.w3.org/2003/InkML" xml:id="stk14" contextRef="#ctx0" brushRef="#br0">9869 17764 0</inkml:trace>
    </iact:actionData>
  </iact:action>
  <iact:action type="add" startTime="144144">
    <iact:property name="dataType"/>
    <iact:actionData xml:id="d15">
      <inkml:trace xmlns:inkml="http://www.w3.org/2003/InkML" xml:id="stk15" contextRef="#ctx0" brushRef="#br0">10320 14079 0</inkml:trace>
    </iact:actionData>
  </iact:action>
  <iact:action type="add" startTime="145916">
    <iact:property name="dataType"/>
    <iact:actionData xml:id="d16">
      <inkml:trace xmlns:inkml="http://www.w3.org/2003/InkML" xml:id="stk16" contextRef="#ctx0" brushRef="#br0">9973 17868 0</inkml:trace>
    </iact:actionData>
  </iact:action>
</iact:actions>
</file>

<file path=ppt/ink/inkAction10.xml><?xml version="1.0" encoding="utf-8"?>
<iact:actions xmlns:iact="http://schemas.microsoft.com/office/powerpoint/2014/inkAction" lengthUnit="cm" timeUnit="ms">
  <inkml:definitions xmlns:inkml="http://www.w3.org/2003/InkML">
    <inkml:context xml:id="ctx0">
      <inkml:inkSource xml:id="inkSrc0">
        <inkml:traceFormat>
          <inkml:channel name="X" type="integer" max="1366" units="cm"/>
          <inkml:channel name="Y" type="integer" max="768" units="cm"/>
          <inkml:channel name="T" type="integer" max="2.14748E9" units="dev"/>
        </inkml:traceFormat>
        <inkml:channelProperties>
          <inkml:channelProperty channel="X" name="resolution" value="39.7093" units="1/cm"/>
          <inkml:channelProperty channel="Y" name="resolution" value="39.79275" units="1/cm"/>
          <inkml:channelProperty channel="T" name="resolution" value="1" units="1/dev"/>
        </inkml:channelProperties>
      </inkml:inkSource>
      <inkml:timestamp xml:id="ts0" timeString="2020-04-06T14:23:22.875"/>
    </inkml:context>
    <inkml:brush xml:id="br0">
      <inkml:brushProperty name="width" value="0.05292" units="cm"/>
      <inkml:brushProperty name="height" value="0.05292" units="cm"/>
      <inkml:brushProperty name="color" value="#FF0000"/>
    </inkml:brush>
  </inkml:definitions>
  <iact:action type="add" startTime="36995">
    <iact:property name="dataType"/>
    <iact:actionData xml:id="d0">
      <inkml:trace xmlns:inkml="http://www.w3.org/2003/InkML" xml:id="stk0" contextRef="#ctx0" brushRef="#br0">6185 5910 0</inkml:trace>
    </iact:actionData>
  </iact:action>
  <iact:action type="add" startTime="38796">
    <iact:property name="dataType"/>
    <iact:actionData xml:id="d1">
      <inkml:trace xmlns:inkml="http://www.w3.org/2003/InkML" xml:id="stk1" contextRef="#ctx0" brushRef="#br0">13656 9525 0</inkml:trace>
    </iact:actionData>
  </iact:action>
  <iact:action type="add" startTime="62931">
    <iact:property name="dataType"/>
    <iact:actionData xml:id="d2">
      <inkml:trace xmlns:inkml="http://www.w3.org/2003/InkML" xml:id="stk2" contextRef="#ctx0" brushRef="#br0">13691 12063 0</inkml:trace>
    </iact:actionData>
  </iact:action>
  <iact:action type="add" startTime="68173">
    <iact:property name="dataType"/>
    <iact:actionData xml:id="d3">
      <inkml:trace xmlns:inkml="http://www.w3.org/2003/InkML" xml:id="stk3" contextRef="#ctx0" brushRef="#br0">13239 3129 0</inkml:trace>
    </iact:actionData>
  </iact:action>
  <iact:action type="add" startTime="72097">
    <iact:property name="dataType"/>
    <iact:actionData xml:id="d4">
      <inkml:trace xmlns:inkml="http://www.w3.org/2003/InkML" xml:id="stk4" contextRef="#ctx0" brushRef="#br0">13308 3129 0</inkml:trace>
    </iact:actionData>
  </iact:action>
  <iact:action type="add" startTime="78404">
    <iact:property name="dataType"/>
    <iact:actionData xml:id="d5">
      <inkml:trace xmlns:inkml="http://www.w3.org/2003/InkML" xml:id="stk5" contextRef="#ctx0" brushRef="#br0">13413 3129 0</inkml:trace>
    </iact:actionData>
  </iact:action>
  <iact:action type="add" startTime="91970">
    <iact:property name="dataType"/>
    <iact:actionData xml:id="d6">
      <inkml:trace xmlns:inkml="http://www.w3.org/2003/InkML" xml:id="stk6" contextRef="#ctx0" brushRef="#br0">11085 13662 0</inkml:trace>
    </iact:actionData>
  </iact:action>
  <iact:action type="add" startTime="93488">
    <iact:property name="dataType"/>
    <iact:actionData xml:id="d7">
      <inkml:trace xmlns:inkml="http://www.w3.org/2003/InkML" xml:id="stk7" contextRef="#ctx0" brushRef="#br0">12092 13627 0</inkml:trace>
    </iact:actionData>
  </iact:action>
  <iact:action type="add" startTime="111821">
    <iact:property name="dataType"/>
    <iact:actionData xml:id="d8">
      <inkml:trace xmlns:inkml="http://www.w3.org/2003/InkML" xml:id="stk8" contextRef="#ctx0" brushRef="#br0">15567 14114 0</inkml:trace>
    </iact:actionData>
  </iact:action>
  <iact:action type="add" startTime="117143">
    <iact:property name="dataType"/>
    <iact:actionData xml:id="d9">
      <inkml:trace xmlns:inkml="http://www.w3.org/2003/InkML" xml:id="stk9" contextRef="#ctx0" brushRef="#br0">18625 14253 0</inkml:trace>
    </iact:actionData>
  </iact:action>
  <iact:action type="add" startTime="120234">
    <iact:property name="dataType"/>
    <iact:actionData xml:id="d10">
      <inkml:trace xmlns:inkml="http://www.w3.org/2003/InkML" xml:id="stk10" contextRef="#ctx0" brushRef="#br0">21022 14114 0</inkml:trace>
    </iact:actionData>
  </iact:action>
  <iact:action type="add" startTime="149881">
    <iact:property name="dataType"/>
    <iact:actionData xml:id="d11">
      <inkml:trace xmlns:inkml="http://www.w3.org/2003/InkML" xml:id="stk11" contextRef="#ctx0" brushRef="#br0">10494 8100 0</inkml:trace>
    </iact:actionData>
  </iact:action>
  <iact:action type="add" startTime="151488">
    <iact:property name="dataType"/>
    <iact:actionData xml:id="d12">
      <inkml:trace xmlns:inkml="http://www.w3.org/2003/InkML" xml:id="stk12" contextRef="#ctx0" brushRef="#br0">10494 8691 0</inkml:trace>
    </iact:actionData>
  </iact:action>
  <iact:action type="add" startTime="160693">
    <iact:property name="dataType"/>
    <iact:actionData xml:id="d13">
      <inkml:trace xmlns:inkml="http://www.w3.org/2003/InkML" xml:id="stk13" contextRef="#ctx0" brushRef="#br0">7019 4276 0</inkml:trace>
    </iact:actionData>
  </iact:action>
</iact:actions>
</file>

<file path=ppt/ink/inkAction11.xml><?xml version="1.0" encoding="utf-8"?>
<iact:actions xmlns:iact="http://schemas.microsoft.com/office/powerpoint/2014/inkAction" lengthUnit="cm" timeUnit="ms">
  <inkml:definitions xmlns:inkml="http://www.w3.org/2003/InkML">
    <inkml:context xml:id="ctx0">
      <inkml:inkSource xml:id="inkSrc0">
        <inkml:traceFormat>
          <inkml:channel name="X" type="integer" max="1366" units="cm"/>
          <inkml:channel name="Y" type="integer" max="768" units="cm"/>
          <inkml:channel name="T" type="integer" max="2.14748E9" units="dev"/>
        </inkml:traceFormat>
        <inkml:channelProperties>
          <inkml:channelProperty channel="X" name="resolution" value="39.7093" units="1/cm"/>
          <inkml:channelProperty channel="Y" name="resolution" value="39.79275" units="1/cm"/>
          <inkml:channelProperty channel="T" name="resolution" value="1" units="1/dev"/>
        </inkml:channelProperties>
      </inkml:inkSource>
      <inkml:timestamp xml:id="ts0" timeString="2020-04-06T14:23:22.875"/>
    </inkml:context>
    <inkml:brush xml:id="br0">
      <inkml:brushProperty name="width" value="0.05292" units="cm"/>
      <inkml:brushProperty name="height" value="0.05292" units="cm"/>
      <inkml:brushProperty name="color" value="#FF0000"/>
    </inkml:brush>
  </inkml:definitions>
  <iact:action type="add" startTime="79184">
    <iact:property name="dataType"/>
    <iact:actionData xml:id="d0">
      <inkml:trace xmlns:inkml="http://www.w3.org/2003/InkML" xml:id="stk0" contextRef="#ctx0" brushRef="#br0">3023 4728 0</inkml:trace>
    </iact:actionData>
  </iact:action>
  <iact:action type="add" startTime="80670">
    <iact:property name="dataType"/>
    <iact:actionData xml:id="d1">
      <inkml:trace xmlns:inkml="http://www.w3.org/2003/InkML" xml:id="stk1" contextRef="#ctx0" brushRef="#br0">1703 3616 0</inkml:trace>
    </iact:actionData>
  </iact:action>
  <iact:action type="add" startTime="88175">
    <iact:property name="dataType"/>
    <iact:actionData xml:id="d2">
      <inkml:trace xmlns:inkml="http://www.w3.org/2003/InkML" xml:id="stk2" contextRef="#ctx0" brushRef="#br0">4761 2781 0</inkml:trace>
    </iact:actionData>
  </iact:action>
  <iact:action type="add" startTime="89212">
    <iact:property name="dataType"/>
    <iact:actionData xml:id="d3">
      <inkml:trace xmlns:inkml="http://www.w3.org/2003/InkML" xml:id="stk3" contextRef="#ctx0" brushRef="#br0">5004 3929 0</inkml:trace>
    </iact:actionData>
  </iact:action>
  <iact:action type="add" startTime="100625">
    <iact:property name="dataType"/>
    <iact:actionData xml:id="d4">
      <inkml:trace xmlns:inkml="http://www.w3.org/2003/InkML" xml:id="stk4" contextRef="#ctx0" brushRef="#br0">4378 8309 0</inkml:trace>
    </iact:actionData>
  </iact:action>
  <iact:action type="add" startTime="101668">
    <iact:property name="dataType"/>
    <iact:actionData xml:id="d5">
      <inkml:trace xmlns:inkml="http://www.w3.org/2003/InkML" xml:id="stk5" contextRef="#ctx0" brushRef="#br0">3406 8309 0</inkml:trace>
    </iact:actionData>
  </iact:action>
  <iact:action type="add" startTime="115806">
    <iact:property name="dataType"/>
    <iact:actionData xml:id="d6">
      <inkml:trace xmlns:inkml="http://www.w3.org/2003/InkML" xml:id="stk6" contextRef="#ctx0" brushRef="#br0">6185 3442 0,'0'-35'19</inkml:trace>
    </iact:actionData>
  </iact:action>
  <iact:action type="add" startTime="116929">
    <iact:property name="dataType"/>
    <iact:actionData xml:id="d7">
      <inkml:trace xmlns:inkml="http://www.w3.org/2003/InkML" xml:id="stk7" contextRef="#ctx0" brushRef="#br0">6185 3407 0</inkml:trace>
    </iact:actionData>
  </iact:action>
  <iact:action type="add" startTime="127581">
    <iact:property name="dataType"/>
    <iact:actionData xml:id="d8">
      <inkml:trace xmlns:inkml="http://www.w3.org/2003/InkML" xml:id="stk8" contextRef="#ctx0" brushRef="#br0">12961 8448 0</inkml:trace>
    </iact:actionData>
  </iact:action>
  <iact:action type="add" startTime="128922">
    <iact:property name="dataType"/>
    <iact:actionData xml:id="d9">
      <inkml:trace xmlns:inkml="http://www.w3.org/2003/InkML" xml:id="stk9" contextRef="#ctx0" brushRef="#br0">12301 8448 0</inkml:trace>
    </iact:actionData>
  </iact:action>
  <iact:action type="add" startTime="130447">
    <iact:property name="dataType"/>
    <iact:actionData xml:id="d10">
      <inkml:trace xmlns:inkml="http://www.w3.org/2003/InkML" xml:id="stk10" contextRef="#ctx0" brushRef="#br0">13447 8378 0</inkml:trace>
    </iact:actionData>
  </iact:action>
  <iact:action type="add" startTime="140009">
    <iact:property name="dataType"/>
    <iact:actionData xml:id="d11">
      <inkml:trace xmlns:inkml="http://www.w3.org/2003/InkML" xml:id="stk11" contextRef="#ctx0" brushRef="#br0">15254 7996 0</inkml:trace>
    </iact:actionData>
  </iact:action>
  <iact:action type="add" startTime="145127">
    <iact:property name="dataType"/>
    <iact:actionData xml:id="d12">
      <inkml:trace xmlns:inkml="http://www.w3.org/2003/InkML" xml:id="stk12" contextRef="#ctx0" brushRef="#br0">17478 8309 0</inkml:trace>
    </iact:actionData>
  </iact:action>
  <iact:action type="add" startTime="214823">
    <iact:property name="dataType"/>
    <iact:actionData xml:id="d13">
      <inkml:trace xmlns:inkml="http://www.w3.org/2003/InkML" xml:id="stk13" contextRef="#ctx0" brushRef="#br0">14281 10777 0</inkml:trace>
    </iact:actionData>
  </iact:action>
  <iact:action type="add" startTime="288233">
    <iact:property name="dataType"/>
    <iact:actionData xml:id="d14">
      <inkml:trace xmlns:inkml="http://www.w3.org/2003/InkML" xml:id="stk14" contextRef="#ctx0" brushRef="#br0">15810 13454 0</inkml:trace>
    </iact:actionData>
  </iact:action>
  <iact:action type="add" startTime="295960">
    <iact:property name="dataType"/>
    <iact:actionData xml:id="d15">
      <inkml:trace xmlns:inkml="http://www.w3.org/2003/InkML" xml:id="stk15" contextRef="#ctx0" brushRef="#br0">11814 14184 0</inkml:trace>
    </iact:actionData>
  </iact:action>
  <iact:action type="add" startTime="297748">
    <iact:property name="dataType"/>
    <iact:actionData xml:id="d16">
      <inkml:trace xmlns:inkml="http://www.w3.org/2003/InkML" xml:id="stk16" contextRef="#ctx0" brushRef="#br0">16436 14184 0</inkml:trace>
    </iact:actionData>
  </iact:action>
  <iact:action type="add" startTime="313415">
    <iact:property name="dataType"/>
    <iact:actionData xml:id="d17">
      <inkml:trace xmlns:inkml="http://www.w3.org/2003/InkML" xml:id="stk17" contextRef="#ctx0" brushRef="#br0">4969 14496 0</inkml:trace>
    </iact:actionData>
  </iact:action>
</iact:actions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3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3554" name="Rectangle 2">
            <a:extLst>
              <a:ext uri="{FF2B5EF4-FFF2-40B4-BE49-F238E27FC236}">
                <a16:creationId xmlns:a16="http://schemas.microsoft.com/office/drawing/2014/main" id="{C3C59A38-D2E0-4B9D-B44C-FE08BE3C267B}"/>
              </a:ext>
            </a:extLst>
          </p:cNvPr>
          <p:cNvSpPr>
            <a:spLocks noGrp="1" noChangeArrowheads="1"/>
          </p:cNvSpPr>
          <p:nvPr>
            <p:ph type="hdr" sz="quarter"/>
          </p:nvPr>
        </p:nvSpPr>
        <p:spPr bwMode="auto">
          <a:xfrm>
            <a:off x="0" y="0"/>
            <a:ext cx="2971800" cy="457200"/>
          </a:xfrm>
          <a:prstGeom prst="rect">
            <a:avLst/>
          </a:prstGeom>
          <a:noFill/>
          <a:ln>
            <a:noFill/>
          </a:ln>
          <a:effectLst/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>
            <a:lvl1pPr eaLnBrk="1" hangingPunct="1">
              <a:spcBef>
                <a:spcPct val="0"/>
              </a:spcBef>
              <a:defRPr sz="1200">
                <a:latin typeface="Arial" charset="0"/>
                <a:cs typeface="Arial" charset="0"/>
              </a:defRPr>
            </a:lvl1pPr>
          </a:lstStyle>
          <a:p>
            <a:pPr>
              <a:defRPr/>
            </a:pPr>
            <a:endParaRPr lang="en-US" altLang="el-GR"/>
          </a:p>
        </p:txBody>
      </p:sp>
      <p:sp>
        <p:nvSpPr>
          <p:cNvPr id="23555" name="Rectangle 3">
            <a:extLst>
              <a:ext uri="{FF2B5EF4-FFF2-40B4-BE49-F238E27FC236}">
                <a16:creationId xmlns:a16="http://schemas.microsoft.com/office/drawing/2014/main" id="{9B29C32F-C34E-419C-BF37-12CF6FC9B5B3}"/>
              </a:ext>
            </a:extLst>
          </p:cNvPr>
          <p:cNvSpPr>
            <a:spLocks noGrp="1" noChangeArrowheads="1"/>
          </p:cNvSpPr>
          <p:nvPr>
            <p:ph type="dt" idx="1"/>
          </p:nvPr>
        </p:nvSpPr>
        <p:spPr bwMode="auto">
          <a:xfrm>
            <a:off x="3884613" y="0"/>
            <a:ext cx="2971800" cy="457200"/>
          </a:xfrm>
          <a:prstGeom prst="rect">
            <a:avLst/>
          </a:prstGeom>
          <a:noFill/>
          <a:ln>
            <a:noFill/>
          </a:ln>
          <a:effectLst/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>
            <a:lvl1pPr algn="r" eaLnBrk="1" hangingPunct="1">
              <a:spcBef>
                <a:spcPct val="0"/>
              </a:spcBef>
              <a:defRPr sz="1200">
                <a:latin typeface="Arial" charset="0"/>
                <a:cs typeface="Arial" charset="0"/>
              </a:defRPr>
            </a:lvl1pPr>
          </a:lstStyle>
          <a:p>
            <a:pPr>
              <a:defRPr/>
            </a:pPr>
            <a:endParaRPr lang="en-US" altLang="el-GR"/>
          </a:p>
        </p:txBody>
      </p:sp>
      <p:sp>
        <p:nvSpPr>
          <p:cNvPr id="4100" name="Rectangle 4">
            <a:extLst>
              <a:ext uri="{FF2B5EF4-FFF2-40B4-BE49-F238E27FC236}">
                <a16:creationId xmlns:a16="http://schemas.microsoft.com/office/drawing/2014/main" id="{2CE54217-9BD4-4DCE-ADE1-7965101B7AB0}"/>
              </a:ext>
            </a:extLst>
          </p:cNvPr>
          <p:cNvSpPr>
            <a:spLocks noGrp="1" noRot="1" noChangeAspect="1" noChangeArrowheads="1" noTextEdit="1"/>
          </p:cNvSpPr>
          <p:nvPr>
            <p:ph type="sldImg" idx="2"/>
          </p:nvPr>
        </p:nvSpPr>
        <p:spPr bwMode="auto">
          <a:xfrm>
            <a:off x="1143000" y="685800"/>
            <a:ext cx="4572000" cy="3429000"/>
          </a:xfrm>
          <a:prstGeom prst="rect">
            <a:avLst/>
          </a:prstGeom>
          <a:noFill/>
          <a:ln w="9525">
            <a:solidFill>
              <a:srgbClr val="000000"/>
            </a:solidFill>
            <a:miter lim="800000"/>
            <a:headEnd/>
            <a:tailEnd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sp>
      <p:sp>
        <p:nvSpPr>
          <p:cNvPr id="23557" name="Rectangle 5">
            <a:extLst>
              <a:ext uri="{FF2B5EF4-FFF2-40B4-BE49-F238E27FC236}">
                <a16:creationId xmlns:a16="http://schemas.microsoft.com/office/drawing/2014/main" id="{7F3CE3CA-5058-473D-93C0-40BDBF169804}"/>
              </a:ext>
            </a:extLst>
          </p:cNvPr>
          <p:cNvSpPr>
            <a:spLocks noGrp="1" noChangeArrowheads="1"/>
          </p:cNvSpPr>
          <p:nvPr>
            <p:ph type="body" sz="quarter" idx="3"/>
          </p:nvPr>
        </p:nvSpPr>
        <p:spPr bwMode="auto">
          <a:xfrm>
            <a:off x="685800" y="4343400"/>
            <a:ext cx="5486400" cy="4114800"/>
          </a:xfrm>
          <a:prstGeom prst="rect">
            <a:avLst/>
          </a:prstGeom>
          <a:noFill/>
          <a:ln>
            <a:noFill/>
          </a:ln>
          <a:effectLst/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pPr lvl="0"/>
            <a:r>
              <a:rPr lang="en-US" altLang="el-GR" noProof="0"/>
              <a:t>Click to edit Master text styles</a:t>
            </a:r>
          </a:p>
          <a:p>
            <a:pPr lvl="1"/>
            <a:r>
              <a:rPr lang="en-US" altLang="el-GR" noProof="0"/>
              <a:t>Second level</a:t>
            </a:r>
          </a:p>
          <a:p>
            <a:pPr lvl="2"/>
            <a:r>
              <a:rPr lang="en-US" altLang="el-GR" noProof="0"/>
              <a:t>Third level</a:t>
            </a:r>
          </a:p>
          <a:p>
            <a:pPr lvl="3"/>
            <a:r>
              <a:rPr lang="en-US" altLang="el-GR" noProof="0"/>
              <a:t>Fourth level</a:t>
            </a:r>
          </a:p>
          <a:p>
            <a:pPr lvl="4"/>
            <a:r>
              <a:rPr lang="en-US" altLang="el-GR" noProof="0"/>
              <a:t>Fifth level</a:t>
            </a:r>
          </a:p>
        </p:txBody>
      </p:sp>
      <p:sp>
        <p:nvSpPr>
          <p:cNvPr id="23558" name="Rectangle 6">
            <a:extLst>
              <a:ext uri="{FF2B5EF4-FFF2-40B4-BE49-F238E27FC236}">
                <a16:creationId xmlns:a16="http://schemas.microsoft.com/office/drawing/2014/main" id="{91A6D590-4279-4E6E-85A7-5BFB32E1E4B1}"/>
              </a:ext>
            </a:extLst>
          </p:cNvPr>
          <p:cNvSpPr>
            <a:spLocks noGrp="1" noChangeArrowheads="1"/>
          </p:cNvSpPr>
          <p:nvPr>
            <p:ph type="ftr" sz="quarter" idx="4"/>
          </p:nvPr>
        </p:nvSpPr>
        <p:spPr bwMode="auto">
          <a:xfrm>
            <a:off x="0" y="8685213"/>
            <a:ext cx="2971800" cy="457200"/>
          </a:xfrm>
          <a:prstGeom prst="rect">
            <a:avLst/>
          </a:prstGeom>
          <a:noFill/>
          <a:ln>
            <a:noFill/>
          </a:ln>
          <a:effectLst/>
        </p:spPr>
        <p:txBody>
          <a:bodyPr vert="horz" wrap="square" lIns="91440" tIns="45720" rIns="91440" bIns="45720" numCol="1" anchor="b" anchorCtr="0" compatLnSpc="1">
            <a:prstTxWarp prst="textNoShape">
              <a:avLst/>
            </a:prstTxWarp>
          </a:bodyPr>
          <a:lstStyle>
            <a:lvl1pPr eaLnBrk="1" hangingPunct="1">
              <a:spcBef>
                <a:spcPct val="0"/>
              </a:spcBef>
              <a:defRPr sz="1200">
                <a:latin typeface="Arial" charset="0"/>
                <a:cs typeface="Arial" charset="0"/>
              </a:defRPr>
            </a:lvl1pPr>
          </a:lstStyle>
          <a:p>
            <a:pPr>
              <a:defRPr/>
            </a:pPr>
            <a:endParaRPr lang="en-US" altLang="el-GR"/>
          </a:p>
        </p:txBody>
      </p:sp>
      <p:sp>
        <p:nvSpPr>
          <p:cNvPr id="23559" name="Rectangle 7">
            <a:extLst>
              <a:ext uri="{FF2B5EF4-FFF2-40B4-BE49-F238E27FC236}">
                <a16:creationId xmlns:a16="http://schemas.microsoft.com/office/drawing/2014/main" id="{A56297A4-2E4F-4C3D-9BD7-308155D1FD58}"/>
              </a:ext>
            </a:extLst>
          </p:cNvPr>
          <p:cNvSpPr>
            <a:spLocks noGrp="1" noChangeArrowheads="1"/>
          </p:cNvSpPr>
          <p:nvPr>
            <p:ph type="sldNum" sz="quarter" idx="5"/>
          </p:nvPr>
        </p:nvSpPr>
        <p:spPr bwMode="auto">
          <a:xfrm>
            <a:off x="3884613" y="8685213"/>
            <a:ext cx="2971800" cy="457200"/>
          </a:xfrm>
          <a:prstGeom prst="rect">
            <a:avLst/>
          </a:prstGeom>
          <a:noFill/>
          <a:ln>
            <a:noFill/>
          </a:ln>
          <a:effectLst/>
        </p:spPr>
        <p:txBody>
          <a:bodyPr vert="horz" wrap="square" lIns="91440" tIns="45720" rIns="91440" bIns="45720" numCol="1" anchor="b" anchorCtr="0" compatLnSpc="1">
            <a:prstTxWarp prst="textNoShape">
              <a:avLst/>
            </a:prstTxWarp>
          </a:bodyPr>
          <a:lstStyle>
            <a:lvl1pPr algn="r" eaLnBrk="1" hangingPunct="1">
              <a:defRPr sz="1200"/>
            </a:lvl1pPr>
          </a:lstStyle>
          <a:p>
            <a:pPr>
              <a:defRPr/>
            </a:pPr>
            <a:fld id="{FD569F52-8CC9-4EAA-B875-F45D9995BD9A}" type="slidenum">
              <a:rPr lang="en-US" altLang="el-GR"/>
              <a:pPr>
                <a:defRPr/>
              </a:pPr>
              <a:t>‹#›</a:t>
            </a:fld>
            <a:endParaRPr lang="en-US" altLang="el-GR"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notesStyle>
    <a:lvl1pPr algn="l" rtl="0" eaLnBrk="0" fontAlgn="base" hangingPunct="0">
      <a:spcBef>
        <a:spcPct val="30000"/>
      </a:spcBef>
      <a:spcAft>
        <a:spcPct val="0"/>
      </a:spcAft>
      <a:defRPr sz="1100" kern="1200">
        <a:solidFill>
          <a:schemeClr val="tx1"/>
        </a:solidFill>
        <a:latin typeface="Arial" charset="0"/>
        <a:ea typeface="+mn-ea"/>
        <a:cs typeface="Arial" charset="0"/>
      </a:defRPr>
    </a:lvl1pPr>
    <a:lvl2pPr marL="457200" algn="l" rtl="0" eaLnBrk="0" fontAlgn="base" hangingPunct="0">
      <a:spcBef>
        <a:spcPct val="30000"/>
      </a:spcBef>
      <a:spcAft>
        <a:spcPct val="0"/>
      </a:spcAft>
      <a:defRPr sz="1100" kern="1200">
        <a:solidFill>
          <a:schemeClr val="tx1"/>
        </a:solidFill>
        <a:latin typeface="Arial" charset="0"/>
        <a:ea typeface="+mn-ea"/>
        <a:cs typeface="Arial" charset="0"/>
      </a:defRPr>
    </a:lvl2pPr>
    <a:lvl3pPr marL="914400" algn="l" rtl="0" eaLnBrk="0" fontAlgn="base" hangingPunct="0">
      <a:spcBef>
        <a:spcPct val="30000"/>
      </a:spcBef>
      <a:spcAft>
        <a:spcPct val="0"/>
      </a:spcAft>
      <a:defRPr sz="1100" kern="1200">
        <a:solidFill>
          <a:schemeClr val="tx1"/>
        </a:solidFill>
        <a:latin typeface="Arial" charset="0"/>
        <a:ea typeface="+mn-ea"/>
        <a:cs typeface="Arial" charset="0"/>
      </a:defRPr>
    </a:lvl3pPr>
    <a:lvl4pPr marL="1371600" algn="l" rtl="0" eaLnBrk="0" fontAlgn="base" hangingPunct="0">
      <a:spcBef>
        <a:spcPct val="30000"/>
      </a:spcBef>
      <a:spcAft>
        <a:spcPct val="0"/>
      </a:spcAft>
      <a:defRPr sz="1100" kern="1200">
        <a:solidFill>
          <a:schemeClr val="tx1"/>
        </a:solidFill>
        <a:latin typeface="Arial" charset="0"/>
        <a:ea typeface="+mn-ea"/>
        <a:cs typeface="Arial" charset="0"/>
      </a:defRPr>
    </a:lvl4pPr>
    <a:lvl5pPr marL="1828800" algn="l" rtl="0" eaLnBrk="0" fontAlgn="base" hangingPunct="0">
      <a:spcBef>
        <a:spcPct val="30000"/>
      </a:spcBef>
      <a:spcAft>
        <a:spcPct val="0"/>
      </a:spcAft>
      <a:defRPr sz="1100" kern="1200">
        <a:solidFill>
          <a:schemeClr val="tx1"/>
        </a:solidFill>
        <a:latin typeface="Arial" charset="0"/>
        <a:ea typeface="+mn-ea"/>
        <a:cs typeface="Arial" charset="0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6.xml"/><Relationship Id="rId1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2290" name="1 - Θέση εικόνας διαφάνειας">
            <a:extLst>
              <a:ext uri="{FF2B5EF4-FFF2-40B4-BE49-F238E27FC236}">
                <a16:creationId xmlns:a16="http://schemas.microsoft.com/office/drawing/2014/main" id="{6F5E9040-14B2-4916-A041-172832540AD8}"/>
              </a:ext>
            </a:extLst>
          </p:cNvPr>
          <p:cNvSpPr>
            <a:spLocks noGrp="1" noRot="1" noChangeAspect="1" noChangeArrowheads="1" noTextEdit="1"/>
          </p:cNvSpPr>
          <p:nvPr>
            <p:ph type="sldImg"/>
          </p:nvPr>
        </p:nvSpPr>
        <p:spPr>
          <a:ln/>
        </p:spPr>
      </p:sp>
      <p:sp>
        <p:nvSpPr>
          <p:cNvPr id="12291" name="2 - Θέση σημειώσεων">
            <a:extLst>
              <a:ext uri="{FF2B5EF4-FFF2-40B4-BE49-F238E27FC236}">
                <a16:creationId xmlns:a16="http://schemas.microsoft.com/office/drawing/2014/main" id="{2FE17A7C-22B4-4883-B540-9347241A521E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/>
          <a:p>
            <a:endParaRPr lang="en-GB" altLang="en-US"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sp>
        <p:nvSpPr>
          <p:cNvPr id="12292" name="3 - Θέση αριθμού διαφάνειας">
            <a:extLst>
              <a:ext uri="{FF2B5EF4-FFF2-40B4-BE49-F238E27FC236}">
                <a16:creationId xmlns:a16="http://schemas.microsoft.com/office/drawing/2014/main" id="{9B9F706C-80F2-4FDC-B4C7-565D7F2F1D92}"/>
              </a:ext>
            </a:extLst>
          </p:cNvPr>
          <p:cNvSpPr>
            <a:spLocks noGrp="1"/>
          </p:cNvSpPr>
          <p:nvPr>
            <p:ph type="sldNum" sz="quarter" idx="5"/>
          </p:nvPr>
        </p:nvSpPr>
        <p:spPr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>
            <a:lvl1pPr>
              <a:defRPr sz="240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1pPr>
            <a:lvl2pPr marL="742950" indent="-285750">
              <a:defRPr sz="240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2pPr>
            <a:lvl3pPr marL="1143000" indent="-228600">
              <a:defRPr sz="240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3pPr>
            <a:lvl4pPr marL="1600200" indent="-228600">
              <a:defRPr sz="240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4pPr>
            <a:lvl5pPr marL="2057400" indent="-228600">
              <a:defRPr sz="240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9pPr>
          </a:lstStyle>
          <a:p>
            <a:fld id="{B5FEBE3E-C127-4865-838F-B7A44F8C7E2C}" type="slidenum">
              <a:rPr lang="en-US" altLang="el-GR" sz="1200" smtClean="0"/>
              <a:pPr/>
              <a:t>5</a:t>
            </a:fld>
            <a:endParaRPr lang="en-US" altLang="el-GR" sz="1200"/>
          </a:p>
        </p:txBody>
      </p:sp>
    </p:spTree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png"/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2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2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2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4" name="Group 2">
            <a:extLst>
              <a:ext uri="{FF2B5EF4-FFF2-40B4-BE49-F238E27FC236}">
                <a16:creationId xmlns:a16="http://schemas.microsoft.com/office/drawing/2014/main" id="{B6BE2AB0-E8F8-43B7-A848-2C5B9357BE8E}"/>
              </a:ext>
            </a:extLst>
          </p:cNvPr>
          <p:cNvGrpSpPr>
            <a:grpSpLocks/>
          </p:cNvGrpSpPr>
          <p:nvPr/>
        </p:nvGrpSpPr>
        <p:grpSpPr bwMode="auto">
          <a:xfrm>
            <a:off x="-3175" y="-9525"/>
            <a:ext cx="9147175" cy="6867525"/>
            <a:chOff x="-2" y="0"/>
            <a:chExt cx="5762" cy="4326"/>
          </a:xfrm>
        </p:grpSpPr>
        <p:grpSp>
          <p:nvGrpSpPr>
            <p:cNvPr id="5" name="Group 3">
              <a:extLst>
                <a:ext uri="{FF2B5EF4-FFF2-40B4-BE49-F238E27FC236}">
                  <a16:creationId xmlns:a16="http://schemas.microsoft.com/office/drawing/2014/main" id="{5285E66A-60E6-4B61-BCB5-546663A3EDFA}"/>
                </a:ext>
              </a:extLst>
            </p:cNvPr>
            <p:cNvGrpSpPr>
              <a:grpSpLocks/>
            </p:cNvGrpSpPr>
            <p:nvPr userDrawn="1"/>
          </p:nvGrpSpPr>
          <p:grpSpPr bwMode="auto">
            <a:xfrm>
              <a:off x="-2" y="0"/>
              <a:ext cx="5712" cy="4326"/>
              <a:chOff x="-2" y="0"/>
              <a:chExt cx="5712" cy="4326"/>
            </a:xfrm>
          </p:grpSpPr>
          <p:sp>
            <p:nvSpPr>
              <p:cNvPr id="8" name="Rectangle 4">
                <a:extLst>
                  <a:ext uri="{FF2B5EF4-FFF2-40B4-BE49-F238E27FC236}">
                    <a16:creationId xmlns:a16="http://schemas.microsoft.com/office/drawing/2014/main" id="{2DBB477A-A069-4495-9501-FA8F37A3CE53}"/>
                  </a:ext>
                </a:extLst>
              </p:cNvPr>
              <p:cNvSpPr>
                <a:spLocks noChangeArrowheads="1"/>
              </p:cNvSpPr>
              <p:nvPr/>
            </p:nvSpPr>
            <p:spPr bwMode="auto">
              <a:xfrm>
                <a:off x="-2" y="0"/>
                <a:ext cx="48" cy="4320"/>
              </a:xfrm>
              <a:prstGeom prst="rect">
                <a:avLst/>
              </a:prstGeom>
              <a:solidFill>
                <a:schemeClr val="accent2"/>
              </a:solidFill>
              <a:ln>
                <a:noFill/>
              </a:ln>
              <a:effectLst/>
            </p:spPr>
            <p:txBody>
              <a:bodyPr wrap="none" anchor="ctr"/>
              <a:lstStyle>
                <a:lvl1pPr eaLnBrk="0" hangingPunct="0">
                  <a:defRPr sz="2400">
                    <a:solidFill>
                      <a:schemeClr val="tx1"/>
                    </a:solidFill>
                    <a:latin typeface="Arial" panose="020B0604020202020204" pitchFamily="34" charset="0"/>
                    <a:cs typeface="Arial" panose="020B0604020202020204" pitchFamily="34" charset="0"/>
                  </a:defRPr>
                </a:lvl1pPr>
                <a:lvl2pPr marL="742950" indent="-285750" eaLnBrk="0" hangingPunct="0">
                  <a:defRPr sz="2400">
                    <a:solidFill>
                      <a:schemeClr val="tx1"/>
                    </a:solidFill>
                    <a:latin typeface="Arial" panose="020B0604020202020204" pitchFamily="34" charset="0"/>
                    <a:cs typeface="Arial" panose="020B0604020202020204" pitchFamily="34" charset="0"/>
                  </a:defRPr>
                </a:lvl2pPr>
                <a:lvl3pPr marL="1143000" indent="-228600" eaLnBrk="0" hangingPunct="0">
                  <a:defRPr sz="2400">
                    <a:solidFill>
                      <a:schemeClr val="tx1"/>
                    </a:solidFill>
                    <a:latin typeface="Arial" panose="020B0604020202020204" pitchFamily="34" charset="0"/>
                    <a:cs typeface="Arial" panose="020B0604020202020204" pitchFamily="34" charset="0"/>
                  </a:defRPr>
                </a:lvl3pPr>
                <a:lvl4pPr marL="1600200" indent="-228600" eaLnBrk="0" hangingPunct="0">
                  <a:defRPr sz="2400">
                    <a:solidFill>
                      <a:schemeClr val="tx1"/>
                    </a:solidFill>
                    <a:latin typeface="Arial" panose="020B0604020202020204" pitchFamily="34" charset="0"/>
                    <a:cs typeface="Arial" panose="020B0604020202020204" pitchFamily="34" charset="0"/>
                  </a:defRPr>
                </a:lvl4pPr>
                <a:lvl5pPr marL="2057400" indent="-228600" eaLnBrk="0" hangingPunct="0">
                  <a:defRPr sz="2400">
                    <a:solidFill>
                      <a:schemeClr val="tx1"/>
                    </a:solidFill>
                    <a:latin typeface="Arial" panose="020B0604020202020204" pitchFamily="34" charset="0"/>
                    <a:cs typeface="Arial" panose="020B0604020202020204" pitchFamily="34" charset="0"/>
                  </a:defRPr>
                </a:lvl5pPr>
                <a:lvl6pPr marL="2514600" indent="-228600" eaLnBrk="0" fontAlgn="base" hangingPunct="0">
                  <a:spcBef>
                    <a:spcPct val="50000"/>
                  </a:spcBef>
                  <a:spcAft>
                    <a:spcPct val="0"/>
                  </a:spcAft>
                  <a:defRPr sz="2400">
                    <a:solidFill>
                      <a:schemeClr val="tx1"/>
                    </a:solidFill>
                    <a:latin typeface="Arial" panose="020B0604020202020204" pitchFamily="34" charset="0"/>
                    <a:cs typeface="Arial" panose="020B0604020202020204" pitchFamily="34" charset="0"/>
                  </a:defRPr>
                </a:lvl6pPr>
                <a:lvl7pPr marL="2971800" indent="-228600" eaLnBrk="0" fontAlgn="base" hangingPunct="0">
                  <a:spcBef>
                    <a:spcPct val="50000"/>
                  </a:spcBef>
                  <a:spcAft>
                    <a:spcPct val="0"/>
                  </a:spcAft>
                  <a:defRPr sz="2400">
                    <a:solidFill>
                      <a:schemeClr val="tx1"/>
                    </a:solidFill>
                    <a:latin typeface="Arial" panose="020B0604020202020204" pitchFamily="34" charset="0"/>
                    <a:cs typeface="Arial" panose="020B0604020202020204" pitchFamily="34" charset="0"/>
                  </a:defRPr>
                </a:lvl7pPr>
                <a:lvl8pPr marL="3429000" indent="-228600" eaLnBrk="0" fontAlgn="base" hangingPunct="0">
                  <a:spcBef>
                    <a:spcPct val="50000"/>
                  </a:spcBef>
                  <a:spcAft>
                    <a:spcPct val="0"/>
                  </a:spcAft>
                  <a:defRPr sz="2400">
                    <a:solidFill>
                      <a:schemeClr val="tx1"/>
                    </a:solidFill>
                    <a:latin typeface="Arial" panose="020B0604020202020204" pitchFamily="34" charset="0"/>
                    <a:cs typeface="Arial" panose="020B0604020202020204" pitchFamily="34" charset="0"/>
                  </a:defRPr>
                </a:lvl8pPr>
                <a:lvl9pPr marL="3886200" indent="-228600" eaLnBrk="0" fontAlgn="base" hangingPunct="0">
                  <a:spcBef>
                    <a:spcPct val="50000"/>
                  </a:spcBef>
                  <a:spcAft>
                    <a:spcPct val="0"/>
                  </a:spcAft>
                  <a:defRPr sz="2400">
                    <a:solidFill>
                      <a:schemeClr val="tx1"/>
                    </a:solidFill>
                    <a:latin typeface="Arial" panose="020B0604020202020204" pitchFamily="34" charset="0"/>
                    <a:cs typeface="Arial" panose="020B0604020202020204" pitchFamily="34" charset="0"/>
                  </a:defRPr>
                </a:lvl9pPr>
              </a:lstStyle>
              <a:p>
                <a:pPr eaLnBrk="1" hangingPunct="1">
                  <a:spcBef>
                    <a:spcPct val="50000"/>
                  </a:spcBef>
                  <a:defRPr/>
                </a:pPr>
                <a:endParaRPr lang="el-GR" altLang="en-US"/>
              </a:p>
            </p:txBody>
          </p:sp>
          <p:sp>
            <p:nvSpPr>
              <p:cNvPr id="9" name="Rectangle 5">
                <a:extLst>
                  <a:ext uri="{FF2B5EF4-FFF2-40B4-BE49-F238E27FC236}">
                    <a16:creationId xmlns:a16="http://schemas.microsoft.com/office/drawing/2014/main" id="{BECDD87C-0E33-4BE3-8F88-ACE27DD5CEF6}"/>
                  </a:ext>
                </a:extLst>
              </p:cNvPr>
              <p:cNvSpPr>
                <a:spLocks noChangeArrowheads="1"/>
              </p:cNvSpPr>
              <p:nvPr/>
            </p:nvSpPr>
            <p:spPr bwMode="auto">
              <a:xfrm>
                <a:off x="94" y="6"/>
                <a:ext cx="48" cy="4320"/>
              </a:xfrm>
              <a:prstGeom prst="rect">
                <a:avLst/>
              </a:prstGeom>
              <a:solidFill>
                <a:schemeClr val="accent2"/>
              </a:solidFill>
              <a:ln>
                <a:noFill/>
              </a:ln>
              <a:effectLst/>
            </p:spPr>
            <p:txBody>
              <a:bodyPr wrap="none" anchor="ctr"/>
              <a:lstStyle>
                <a:lvl1pPr eaLnBrk="0" hangingPunct="0">
                  <a:defRPr sz="2400">
                    <a:solidFill>
                      <a:schemeClr val="tx1"/>
                    </a:solidFill>
                    <a:latin typeface="Arial" panose="020B0604020202020204" pitchFamily="34" charset="0"/>
                    <a:cs typeface="Arial" panose="020B0604020202020204" pitchFamily="34" charset="0"/>
                  </a:defRPr>
                </a:lvl1pPr>
                <a:lvl2pPr marL="742950" indent="-285750" eaLnBrk="0" hangingPunct="0">
                  <a:defRPr sz="2400">
                    <a:solidFill>
                      <a:schemeClr val="tx1"/>
                    </a:solidFill>
                    <a:latin typeface="Arial" panose="020B0604020202020204" pitchFamily="34" charset="0"/>
                    <a:cs typeface="Arial" panose="020B0604020202020204" pitchFamily="34" charset="0"/>
                  </a:defRPr>
                </a:lvl2pPr>
                <a:lvl3pPr marL="1143000" indent="-228600" eaLnBrk="0" hangingPunct="0">
                  <a:defRPr sz="2400">
                    <a:solidFill>
                      <a:schemeClr val="tx1"/>
                    </a:solidFill>
                    <a:latin typeface="Arial" panose="020B0604020202020204" pitchFamily="34" charset="0"/>
                    <a:cs typeface="Arial" panose="020B0604020202020204" pitchFamily="34" charset="0"/>
                  </a:defRPr>
                </a:lvl3pPr>
                <a:lvl4pPr marL="1600200" indent="-228600" eaLnBrk="0" hangingPunct="0">
                  <a:defRPr sz="2400">
                    <a:solidFill>
                      <a:schemeClr val="tx1"/>
                    </a:solidFill>
                    <a:latin typeface="Arial" panose="020B0604020202020204" pitchFamily="34" charset="0"/>
                    <a:cs typeface="Arial" panose="020B0604020202020204" pitchFamily="34" charset="0"/>
                  </a:defRPr>
                </a:lvl4pPr>
                <a:lvl5pPr marL="2057400" indent="-228600" eaLnBrk="0" hangingPunct="0">
                  <a:defRPr sz="2400">
                    <a:solidFill>
                      <a:schemeClr val="tx1"/>
                    </a:solidFill>
                    <a:latin typeface="Arial" panose="020B0604020202020204" pitchFamily="34" charset="0"/>
                    <a:cs typeface="Arial" panose="020B0604020202020204" pitchFamily="34" charset="0"/>
                  </a:defRPr>
                </a:lvl5pPr>
                <a:lvl6pPr marL="2514600" indent="-228600" eaLnBrk="0" fontAlgn="base" hangingPunct="0">
                  <a:spcBef>
                    <a:spcPct val="50000"/>
                  </a:spcBef>
                  <a:spcAft>
                    <a:spcPct val="0"/>
                  </a:spcAft>
                  <a:defRPr sz="2400">
                    <a:solidFill>
                      <a:schemeClr val="tx1"/>
                    </a:solidFill>
                    <a:latin typeface="Arial" panose="020B0604020202020204" pitchFamily="34" charset="0"/>
                    <a:cs typeface="Arial" panose="020B0604020202020204" pitchFamily="34" charset="0"/>
                  </a:defRPr>
                </a:lvl6pPr>
                <a:lvl7pPr marL="2971800" indent="-228600" eaLnBrk="0" fontAlgn="base" hangingPunct="0">
                  <a:spcBef>
                    <a:spcPct val="50000"/>
                  </a:spcBef>
                  <a:spcAft>
                    <a:spcPct val="0"/>
                  </a:spcAft>
                  <a:defRPr sz="2400">
                    <a:solidFill>
                      <a:schemeClr val="tx1"/>
                    </a:solidFill>
                    <a:latin typeface="Arial" panose="020B0604020202020204" pitchFamily="34" charset="0"/>
                    <a:cs typeface="Arial" panose="020B0604020202020204" pitchFamily="34" charset="0"/>
                  </a:defRPr>
                </a:lvl7pPr>
                <a:lvl8pPr marL="3429000" indent="-228600" eaLnBrk="0" fontAlgn="base" hangingPunct="0">
                  <a:spcBef>
                    <a:spcPct val="50000"/>
                  </a:spcBef>
                  <a:spcAft>
                    <a:spcPct val="0"/>
                  </a:spcAft>
                  <a:defRPr sz="2400">
                    <a:solidFill>
                      <a:schemeClr val="tx1"/>
                    </a:solidFill>
                    <a:latin typeface="Arial" panose="020B0604020202020204" pitchFamily="34" charset="0"/>
                    <a:cs typeface="Arial" panose="020B0604020202020204" pitchFamily="34" charset="0"/>
                  </a:defRPr>
                </a:lvl8pPr>
                <a:lvl9pPr marL="3886200" indent="-228600" eaLnBrk="0" fontAlgn="base" hangingPunct="0">
                  <a:spcBef>
                    <a:spcPct val="50000"/>
                  </a:spcBef>
                  <a:spcAft>
                    <a:spcPct val="0"/>
                  </a:spcAft>
                  <a:defRPr sz="2400">
                    <a:solidFill>
                      <a:schemeClr val="tx1"/>
                    </a:solidFill>
                    <a:latin typeface="Arial" panose="020B0604020202020204" pitchFamily="34" charset="0"/>
                    <a:cs typeface="Arial" panose="020B0604020202020204" pitchFamily="34" charset="0"/>
                  </a:defRPr>
                </a:lvl9pPr>
              </a:lstStyle>
              <a:p>
                <a:pPr eaLnBrk="1" hangingPunct="1">
                  <a:spcBef>
                    <a:spcPct val="50000"/>
                  </a:spcBef>
                  <a:defRPr/>
                </a:pPr>
                <a:endParaRPr lang="el-GR" altLang="en-US"/>
              </a:p>
            </p:txBody>
          </p:sp>
          <p:sp>
            <p:nvSpPr>
              <p:cNvPr id="10" name="Rectangle 6">
                <a:extLst>
                  <a:ext uri="{FF2B5EF4-FFF2-40B4-BE49-F238E27FC236}">
                    <a16:creationId xmlns:a16="http://schemas.microsoft.com/office/drawing/2014/main" id="{AF7639AD-E84B-4B2D-9F7E-A3807D4E7678}"/>
                  </a:ext>
                </a:extLst>
              </p:cNvPr>
              <p:cNvSpPr>
                <a:spLocks noChangeArrowheads="1"/>
              </p:cNvSpPr>
              <p:nvPr/>
            </p:nvSpPr>
            <p:spPr bwMode="auto">
              <a:xfrm>
                <a:off x="190" y="6"/>
                <a:ext cx="48" cy="4320"/>
              </a:xfrm>
              <a:prstGeom prst="rect">
                <a:avLst/>
              </a:prstGeom>
              <a:solidFill>
                <a:schemeClr val="accent2"/>
              </a:solidFill>
              <a:ln>
                <a:noFill/>
              </a:ln>
              <a:effectLst/>
            </p:spPr>
            <p:txBody>
              <a:bodyPr wrap="none" anchor="ctr"/>
              <a:lstStyle>
                <a:lvl1pPr eaLnBrk="0" hangingPunct="0">
                  <a:defRPr sz="2400">
                    <a:solidFill>
                      <a:schemeClr val="tx1"/>
                    </a:solidFill>
                    <a:latin typeface="Arial" panose="020B0604020202020204" pitchFamily="34" charset="0"/>
                    <a:cs typeface="Arial" panose="020B0604020202020204" pitchFamily="34" charset="0"/>
                  </a:defRPr>
                </a:lvl1pPr>
                <a:lvl2pPr marL="742950" indent="-285750" eaLnBrk="0" hangingPunct="0">
                  <a:defRPr sz="2400">
                    <a:solidFill>
                      <a:schemeClr val="tx1"/>
                    </a:solidFill>
                    <a:latin typeface="Arial" panose="020B0604020202020204" pitchFamily="34" charset="0"/>
                    <a:cs typeface="Arial" panose="020B0604020202020204" pitchFamily="34" charset="0"/>
                  </a:defRPr>
                </a:lvl2pPr>
                <a:lvl3pPr marL="1143000" indent="-228600" eaLnBrk="0" hangingPunct="0">
                  <a:defRPr sz="2400">
                    <a:solidFill>
                      <a:schemeClr val="tx1"/>
                    </a:solidFill>
                    <a:latin typeface="Arial" panose="020B0604020202020204" pitchFamily="34" charset="0"/>
                    <a:cs typeface="Arial" panose="020B0604020202020204" pitchFamily="34" charset="0"/>
                  </a:defRPr>
                </a:lvl3pPr>
                <a:lvl4pPr marL="1600200" indent="-228600" eaLnBrk="0" hangingPunct="0">
                  <a:defRPr sz="2400">
                    <a:solidFill>
                      <a:schemeClr val="tx1"/>
                    </a:solidFill>
                    <a:latin typeface="Arial" panose="020B0604020202020204" pitchFamily="34" charset="0"/>
                    <a:cs typeface="Arial" panose="020B0604020202020204" pitchFamily="34" charset="0"/>
                  </a:defRPr>
                </a:lvl4pPr>
                <a:lvl5pPr marL="2057400" indent="-228600" eaLnBrk="0" hangingPunct="0">
                  <a:defRPr sz="2400">
                    <a:solidFill>
                      <a:schemeClr val="tx1"/>
                    </a:solidFill>
                    <a:latin typeface="Arial" panose="020B0604020202020204" pitchFamily="34" charset="0"/>
                    <a:cs typeface="Arial" panose="020B0604020202020204" pitchFamily="34" charset="0"/>
                  </a:defRPr>
                </a:lvl5pPr>
                <a:lvl6pPr marL="2514600" indent="-228600" eaLnBrk="0" fontAlgn="base" hangingPunct="0">
                  <a:spcBef>
                    <a:spcPct val="50000"/>
                  </a:spcBef>
                  <a:spcAft>
                    <a:spcPct val="0"/>
                  </a:spcAft>
                  <a:defRPr sz="2400">
                    <a:solidFill>
                      <a:schemeClr val="tx1"/>
                    </a:solidFill>
                    <a:latin typeface="Arial" panose="020B0604020202020204" pitchFamily="34" charset="0"/>
                    <a:cs typeface="Arial" panose="020B0604020202020204" pitchFamily="34" charset="0"/>
                  </a:defRPr>
                </a:lvl6pPr>
                <a:lvl7pPr marL="2971800" indent="-228600" eaLnBrk="0" fontAlgn="base" hangingPunct="0">
                  <a:spcBef>
                    <a:spcPct val="50000"/>
                  </a:spcBef>
                  <a:spcAft>
                    <a:spcPct val="0"/>
                  </a:spcAft>
                  <a:defRPr sz="2400">
                    <a:solidFill>
                      <a:schemeClr val="tx1"/>
                    </a:solidFill>
                    <a:latin typeface="Arial" panose="020B0604020202020204" pitchFamily="34" charset="0"/>
                    <a:cs typeface="Arial" panose="020B0604020202020204" pitchFamily="34" charset="0"/>
                  </a:defRPr>
                </a:lvl7pPr>
                <a:lvl8pPr marL="3429000" indent="-228600" eaLnBrk="0" fontAlgn="base" hangingPunct="0">
                  <a:spcBef>
                    <a:spcPct val="50000"/>
                  </a:spcBef>
                  <a:spcAft>
                    <a:spcPct val="0"/>
                  </a:spcAft>
                  <a:defRPr sz="2400">
                    <a:solidFill>
                      <a:schemeClr val="tx1"/>
                    </a:solidFill>
                    <a:latin typeface="Arial" panose="020B0604020202020204" pitchFamily="34" charset="0"/>
                    <a:cs typeface="Arial" panose="020B0604020202020204" pitchFamily="34" charset="0"/>
                  </a:defRPr>
                </a:lvl8pPr>
                <a:lvl9pPr marL="3886200" indent="-228600" eaLnBrk="0" fontAlgn="base" hangingPunct="0">
                  <a:spcBef>
                    <a:spcPct val="50000"/>
                  </a:spcBef>
                  <a:spcAft>
                    <a:spcPct val="0"/>
                  </a:spcAft>
                  <a:defRPr sz="2400">
                    <a:solidFill>
                      <a:schemeClr val="tx1"/>
                    </a:solidFill>
                    <a:latin typeface="Arial" panose="020B0604020202020204" pitchFamily="34" charset="0"/>
                    <a:cs typeface="Arial" panose="020B0604020202020204" pitchFamily="34" charset="0"/>
                  </a:defRPr>
                </a:lvl9pPr>
              </a:lstStyle>
              <a:p>
                <a:pPr eaLnBrk="1" hangingPunct="1">
                  <a:spcBef>
                    <a:spcPct val="50000"/>
                  </a:spcBef>
                  <a:defRPr/>
                </a:pPr>
                <a:endParaRPr lang="el-GR" altLang="en-US"/>
              </a:p>
            </p:txBody>
          </p:sp>
          <p:sp>
            <p:nvSpPr>
              <p:cNvPr id="11" name="Rectangle 7">
                <a:extLst>
                  <a:ext uri="{FF2B5EF4-FFF2-40B4-BE49-F238E27FC236}">
                    <a16:creationId xmlns:a16="http://schemas.microsoft.com/office/drawing/2014/main" id="{542BAD79-73DC-4708-9513-629D0734169C}"/>
                  </a:ext>
                </a:extLst>
              </p:cNvPr>
              <p:cNvSpPr>
                <a:spLocks noChangeArrowheads="1"/>
              </p:cNvSpPr>
              <p:nvPr/>
            </p:nvSpPr>
            <p:spPr bwMode="auto">
              <a:xfrm>
                <a:off x="286" y="6"/>
                <a:ext cx="48" cy="4320"/>
              </a:xfrm>
              <a:prstGeom prst="rect">
                <a:avLst/>
              </a:prstGeom>
              <a:solidFill>
                <a:schemeClr val="accent2"/>
              </a:solidFill>
              <a:ln>
                <a:noFill/>
              </a:ln>
              <a:effectLst/>
            </p:spPr>
            <p:txBody>
              <a:bodyPr wrap="none" anchor="ctr"/>
              <a:lstStyle>
                <a:lvl1pPr eaLnBrk="0" hangingPunct="0">
                  <a:defRPr sz="2400">
                    <a:solidFill>
                      <a:schemeClr val="tx1"/>
                    </a:solidFill>
                    <a:latin typeface="Arial" panose="020B0604020202020204" pitchFamily="34" charset="0"/>
                    <a:cs typeface="Arial" panose="020B0604020202020204" pitchFamily="34" charset="0"/>
                  </a:defRPr>
                </a:lvl1pPr>
                <a:lvl2pPr marL="742950" indent="-285750" eaLnBrk="0" hangingPunct="0">
                  <a:defRPr sz="2400">
                    <a:solidFill>
                      <a:schemeClr val="tx1"/>
                    </a:solidFill>
                    <a:latin typeface="Arial" panose="020B0604020202020204" pitchFamily="34" charset="0"/>
                    <a:cs typeface="Arial" panose="020B0604020202020204" pitchFamily="34" charset="0"/>
                  </a:defRPr>
                </a:lvl2pPr>
                <a:lvl3pPr marL="1143000" indent="-228600" eaLnBrk="0" hangingPunct="0">
                  <a:defRPr sz="2400">
                    <a:solidFill>
                      <a:schemeClr val="tx1"/>
                    </a:solidFill>
                    <a:latin typeface="Arial" panose="020B0604020202020204" pitchFamily="34" charset="0"/>
                    <a:cs typeface="Arial" panose="020B0604020202020204" pitchFamily="34" charset="0"/>
                  </a:defRPr>
                </a:lvl3pPr>
                <a:lvl4pPr marL="1600200" indent="-228600" eaLnBrk="0" hangingPunct="0">
                  <a:defRPr sz="2400">
                    <a:solidFill>
                      <a:schemeClr val="tx1"/>
                    </a:solidFill>
                    <a:latin typeface="Arial" panose="020B0604020202020204" pitchFamily="34" charset="0"/>
                    <a:cs typeface="Arial" panose="020B0604020202020204" pitchFamily="34" charset="0"/>
                  </a:defRPr>
                </a:lvl4pPr>
                <a:lvl5pPr marL="2057400" indent="-228600" eaLnBrk="0" hangingPunct="0">
                  <a:defRPr sz="2400">
                    <a:solidFill>
                      <a:schemeClr val="tx1"/>
                    </a:solidFill>
                    <a:latin typeface="Arial" panose="020B0604020202020204" pitchFamily="34" charset="0"/>
                    <a:cs typeface="Arial" panose="020B0604020202020204" pitchFamily="34" charset="0"/>
                  </a:defRPr>
                </a:lvl5pPr>
                <a:lvl6pPr marL="2514600" indent="-228600" eaLnBrk="0" fontAlgn="base" hangingPunct="0">
                  <a:spcBef>
                    <a:spcPct val="50000"/>
                  </a:spcBef>
                  <a:spcAft>
                    <a:spcPct val="0"/>
                  </a:spcAft>
                  <a:defRPr sz="2400">
                    <a:solidFill>
                      <a:schemeClr val="tx1"/>
                    </a:solidFill>
                    <a:latin typeface="Arial" panose="020B0604020202020204" pitchFamily="34" charset="0"/>
                    <a:cs typeface="Arial" panose="020B0604020202020204" pitchFamily="34" charset="0"/>
                  </a:defRPr>
                </a:lvl6pPr>
                <a:lvl7pPr marL="2971800" indent="-228600" eaLnBrk="0" fontAlgn="base" hangingPunct="0">
                  <a:spcBef>
                    <a:spcPct val="50000"/>
                  </a:spcBef>
                  <a:spcAft>
                    <a:spcPct val="0"/>
                  </a:spcAft>
                  <a:defRPr sz="2400">
                    <a:solidFill>
                      <a:schemeClr val="tx1"/>
                    </a:solidFill>
                    <a:latin typeface="Arial" panose="020B0604020202020204" pitchFamily="34" charset="0"/>
                    <a:cs typeface="Arial" panose="020B0604020202020204" pitchFamily="34" charset="0"/>
                  </a:defRPr>
                </a:lvl7pPr>
                <a:lvl8pPr marL="3429000" indent="-228600" eaLnBrk="0" fontAlgn="base" hangingPunct="0">
                  <a:spcBef>
                    <a:spcPct val="50000"/>
                  </a:spcBef>
                  <a:spcAft>
                    <a:spcPct val="0"/>
                  </a:spcAft>
                  <a:defRPr sz="2400">
                    <a:solidFill>
                      <a:schemeClr val="tx1"/>
                    </a:solidFill>
                    <a:latin typeface="Arial" panose="020B0604020202020204" pitchFamily="34" charset="0"/>
                    <a:cs typeface="Arial" panose="020B0604020202020204" pitchFamily="34" charset="0"/>
                  </a:defRPr>
                </a:lvl8pPr>
                <a:lvl9pPr marL="3886200" indent="-228600" eaLnBrk="0" fontAlgn="base" hangingPunct="0">
                  <a:spcBef>
                    <a:spcPct val="50000"/>
                  </a:spcBef>
                  <a:spcAft>
                    <a:spcPct val="0"/>
                  </a:spcAft>
                  <a:defRPr sz="2400">
                    <a:solidFill>
                      <a:schemeClr val="tx1"/>
                    </a:solidFill>
                    <a:latin typeface="Arial" panose="020B0604020202020204" pitchFamily="34" charset="0"/>
                    <a:cs typeface="Arial" panose="020B0604020202020204" pitchFamily="34" charset="0"/>
                  </a:defRPr>
                </a:lvl9pPr>
              </a:lstStyle>
              <a:p>
                <a:pPr eaLnBrk="1" hangingPunct="1">
                  <a:spcBef>
                    <a:spcPct val="50000"/>
                  </a:spcBef>
                  <a:defRPr/>
                </a:pPr>
                <a:endParaRPr lang="el-GR" altLang="en-US"/>
              </a:p>
            </p:txBody>
          </p:sp>
          <p:sp>
            <p:nvSpPr>
              <p:cNvPr id="12" name="Rectangle 8">
                <a:extLst>
                  <a:ext uri="{FF2B5EF4-FFF2-40B4-BE49-F238E27FC236}">
                    <a16:creationId xmlns:a16="http://schemas.microsoft.com/office/drawing/2014/main" id="{8E24EC4D-1ED0-4274-B4AC-DC2803205FB6}"/>
                  </a:ext>
                </a:extLst>
              </p:cNvPr>
              <p:cNvSpPr>
                <a:spLocks noChangeArrowheads="1"/>
              </p:cNvSpPr>
              <p:nvPr/>
            </p:nvSpPr>
            <p:spPr bwMode="auto">
              <a:xfrm>
                <a:off x="382" y="6"/>
                <a:ext cx="48" cy="4320"/>
              </a:xfrm>
              <a:prstGeom prst="rect">
                <a:avLst/>
              </a:prstGeom>
              <a:solidFill>
                <a:schemeClr val="accent2"/>
              </a:solidFill>
              <a:ln>
                <a:noFill/>
              </a:ln>
              <a:effectLst/>
            </p:spPr>
            <p:txBody>
              <a:bodyPr wrap="none" anchor="ctr"/>
              <a:lstStyle>
                <a:lvl1pPr eaLnBrk="0" hangingPunct="0">
                  <a:defRPr sz="2400">
                    <a:solidFill>
                      <a:schemeClr val="tx1"/>
                    </a:solidFill>
                    <a:latin typeface="Arial" panose="020B0604020202020204" pitchFamily="34" charset="0"/>
                    <a:cs typeface="Arial" panose="020B0604020202020204" pitchFamily="34" charset="0"/>
                  </a:defRPr>
                </a:lvl1pPr>
                <a:lvl2pPr marL="742950" indent="-285750" eaLnBrk="0" hangingPunct="0">
                  <a:defRPr sz="2400">
                    <a:solidFill>
                      <a:schemeClr val="tx1"/>
                    </a:solidFill>
                    <a:latin typeface="Arial" panose="020B0604020202020204" pitchFamily="34" charset="0"/>
                    <a:cs typeface="Arial" panose="020B0604020202020204" pitchFamily="34" charset="0"/>
                  </a:defRPr>
                </a:lvl2pPr>
                <a:lvl3pPr marL="1143000" indent="-228600" eaLnBrk="0" hangingPunct="0">
                  <a:defRPr sz="2400">
                    <a:solidFill>
                      <a:schemeClr val="tx1"/>
                    </a:solidFill>
                    <a:latin typeface="Arial" panose="020B0604020202020204" pitchFamily="34" charset="0"/>
                    <a:cs typeface="Arial" panose="020B0604020202020204" pitchFamily="34" charset="0"/>
                  </a:defRPr>
                </a:lvl3pPr>
                <a:lvl4pPr marL="1600200" indent="-228600" eaLnBrk="0" hangingPunct="0">
                  <a:defRPr sz="2400">
                    <a:solidFill>
                      <a:schemeClr val="tx1"/>
                    </a:solidFill>
                    <a:latin typeface="Arial" panose="020B0604020202020204" pitchFamily="34" charset="0"/>
                    <a:cs typeface="Arial" panose="020B0604020202020204" pitchFamily="34" charset="0"/>
                  </a:defRPr>
                </a:lvl4pPr>
                <a:lvl5pPr marL="2057400" indent="-228600" eaLnBrk="0" hangingPunct="0">
                  <a:defRPr sz="2400">
                    <a:solidFill>
                      <a:schemeClr val="tx1"/>
                    </a:solidFill>
                    <a:latin typeface="Arial" panose="020B0604020202020204" pitchFamily="34" charset="0"/>
                    <a:cs typeface="Arial" panose="020B0604020202020204" pitchFamily="34" charset="0"/>
                  </a:defRPr>
                </a:lvl5pPr>
                <a:lvl6pPr marL="2514600" indent="-228600" eaLnBrk="0" fontAlgn="base" hangingPunct="0">
                  <a:spcBef>
                    <a:spcPct val="50000"/>
                  </a:spcBef>
                  <a:spcAft>
                    <a:spcPct val="0"/>
                  </a:spcAft>
                  <a:defRPr sz="2400">
                    <a:solidFill>
                      <a:schemeClr val="tx1"/>
                    </a:solidFill>
                    <a:latin typeface="Arial" panose="020B0604020202020204" pitchFamily="34" charset="0"/>
                    <a:cs typeface="Arial" panose="020B0604020202020204" pitchFamily="34" charset="0"/>
                  </a:defRPr>
                </a:lvl6pPr>
                <a:lvl7pPr marL="2971800" indent="-228600" eaLnBrk="0" fontAlgn="base" hangingPunct="0">
                  <a:spcBef>
                    <a:spcPct val="50000"/>
                  </a:spcBef>
                  <a:spcAft>
                    <a:spcPct val="0"/>
                  </a:spcAft>
                  <a:defRPr sz="2400">
                    <a:solidFill>
                      <a:schemeClr val="tx1"/>
                    </a:solidFill>
                    <a:latin typeface="Arial" panose="020B0604020202020204" pitchFamily="34" charset="0"/>
                    <a:cs typeface="Arial" panose="020B0604020202020204" pitchFamily="34" charset="0"/>
                  </a:defRPr>
                </a:lvl7pPr>
                <a:lvl8pPr marL="3429000" indent="-228600" eaLnBrk="0" fontAlgn="base" hangingPunct="0">
                  <a:spcBef>
                    <a:spcPct val="50000"/>
                  </a:spcBef>
                  <a:spcAft>
                    <a:spcPct val="0"/>
                  </a:spcAft>
                  <a:defRPr sz="2400">
                    <a:solidFill>
                      <a:schemeClr val="tx1"/>
                    </a:solidFill>
                    <a:latin typeface="Arial" panose="020B0604020202020204" pitchFamily="34" charset="0"/>
                    <a:cs typeface="Arial" panose="020B0604020202020204" pitchFamily="34" charset="0"/>
                  </a:defRPr>
                </a:lvl8pPr>
                <a:lvl9pPr marL="3886200" indent="-228600" eaLnBrk="0" fontAlgn="base" hangingPunct="0">
                  <a:spcBef>
                    <a:spcPct val="50000"/>
                  </a:spcBef>
                  <a:spcAft>
                    <a:spcPct val="0"/>
                  </a:spcAft>
                  <a:defRPr sz="2400">
                    <a:solidFill>
                      <a:schemeClr val="tx1"/>
                    </a:solidFill>
                    <a:latin typeface="Arial" panose="020B0604020202020204" pitchFamily="34" charset="0"/>
                    <a:cs typeface="Arial" panose="020B0604020202020204" pitchFamily="34" charset="0"/>
                  </a:defRPr>
                </a:lvl9pPr>
              </a:lstStyle>
              <a:p>
                <a:pPr eaLnBrk="1" hangingPunct="1">
                  <a:spcBef>
                    <a:spcPct val="50000"/>
                  </a:spcBef>
                  <a:defRPr/>
                </a:pPr>
                <a:endParaRPr lang="el-GR" altLang="en-US"/>
              </a:p>
            </p:txBody>
          </p:sp>
          <p:sp>
            <p:nvSpPr>
              <p:cNvPr id="13" name="Rectangle 9">
                <a:extLst>
                  <a:ext uri="{FF2B5EF4-FFF2-40B4-BE49-F238E27FC236}">
                    <a16:creationId xmlns:a16="http://schemas.microsoft.com/office/drawing/2014/main" id="{23E568EA-B7A3-4D9E-9E13-072A41CCC875}"/>
                  </a:ext>
                </a:extLst>
              </p:cNvPr>
              <p:cNvSpPr>
                <a:spLocks noChangeArrowheads="1"/>
              </p:cNvSpPr>
              <p:nvPr/>
            </p:nvSpPr>
            <p:spPr bwMode="auto">
              <a:xfrm>
                <a:off x="478" y="6"/>
                <a:ext cx="48" cy="4320"/>
              </a:xfrm>
              <a:prstGeom prst="rect">
                <a:avLst/>
              </a:prstGeom>
              <a:solidFill>
                <a:schemeClr val="accent2"/>
              </a:solidFill>
              <a:ln>
                <a:noFill/>
              </a:ln>
              <a:effectLst/>
            </p:spPr>
            <p:txBody>
              <a:bodyPr wrap="none" anchor="ctr"/>
              <a:lstStyle>
                <a:lvl1pPr eaLnBrk="0" hangingPunct="0">
                  <a:defRPr sz="2400">
                    <a:solidFill>
                      <a:schemeClr val="tx1"/>
                    </a:solidFill>
                    <a:latin typeface="Arial" panose="020B0604020202020204" pitchFamily="34" charset="0"/>
                    <a:cs typeface="Arial" panose="020B0604020202020204" pitchFamily="34" charset="0"/>
                  </a:defRPr>
                </a:lvl1pPr>
                <a:lvl2pPr marL="742950" indent="-285750" eaLnBrk="0" hangingPunct="0">
                  <a:defRPr sz="2400">
                    <a:solidFill>
                      <a:schemeClr val="tx1"/>
                    </a:solidFill>
                    <a:latin typeface="Arial" panose="020B0604020202020204" pitchFamily="34" charset="0"/>
                    <a:cs typeface="Arial" panose="020B0604020202020204" pitchFamily="34" charset="0"/>
                  </a:defRPr>
                </a:lvl2pPr>
                <a:lvl3pPr marL="1143000" indent="-228600" eaLnBrk="0" hangingPunct="0">
                  <a:defRPr sz="2400">
                    <a:solidFill>
                      <a:schemeClr val="tx1"/>
                    </a:solidFill>
                    <a:latin typeface="Arial" panose="020B0604020202020204" pitchFamily="34" charset="0"/>
                    <a:cs typeface="Arial" panose="020B0604020202020204" pitchFamily="34" charset="0"/>
                  </a:defRPr>
                </a:lvl3pPr>
                <a:lvl4pPr marL="1600200" indent="-228600" eaLnBrk="0" hangingPunct="0">
                  <a:defRPr sz="2400">
                    <a:solidFill>
                      <a:schemeClr val="tx1"/>
                    </a:solidFill>
                    <a:latin typeface="Arial" panose="020B0604020202020204" pitchFamily="34" charset="0"/>
                    <a:cs typeface="Arial" panose="020B0604020202020204" pitchFamily="34" charset="0"/>
                  </a:defRPr>
                </a:lvl4pPr>
                <a:lvl5pPr marL="2057400" indent="-228600" eaLnBrk="0" hangingPunct="0">
                  <a:defRPr sz="2400">
                    <a:solidFill>
                      <a:schemeClr val="tx1"/>
                    </a:solidFill>
                    <a:latin typeface="Arial" panose="020B0604020202020204" pitchFamily="34" charset="0"/>
                    <a:cs typeface="Arial" panose="020B0604020202020204" pitchFamily="34" charset="0"/>
                  </a:defRPr>
                </a:lvl5pPr>
                <a:lvl6pPr marL="2514600" indent="-228600" eaLnBrk="0" fontAlgn="base" hangingPunct="0">
                  <a:spcBef>
                    <a:spcPct val="50000"/>
                  </a:spcBef>
                  <a:spcAft>
                    <a:spcPct val="0"/>
                  </a:spcAft>
                  <a:defRPr sz="2400">
                    <a:solidFill>
                      <a:schemeClr val="tx1"/>
                    </a:solidFill>
                    <a:latin typeface="Arial" panose="020B0604020202020204" pitchFamily="34" charset="0"/>
                    <a:cs typeface="Arial" panose="020B0604020202020204" pitchFamily="34" charset="0"/>
                  </a:defRPr>
                </a:lvl6pPr>
                <a:lvl7pPr marL="2971800" indent="-228600" eaLnBrk="0" fontAlgn="base" hangingPunct="0">
                  <a:spcBef>
                    <a:spcPct val="50000"/>
                  </a:spcBef>
                  <a:spcAft>
                    <a:spcPct val="0"/>
                  </a:spcAft>
                  <a:defRPr sz="2400">
                    <a:solidFill>
                      <a:schemeClr val="tx1"/>
                    </a:solidFill>
                    <a:latin typeface="Arial" panose="020B0604020202020204" pitchFamily="34" charset="0"/>
                    <a:cs typeface="Arial" panose="020B0604020202020204" pitchFamily="34" charset="0"/>
                  </a:defRPr>
                </a:lvl7pPr>
                <a:lvl8pPr marL="3429000" indent="-228600" eaLnBrk="0" fontAlgn="base" hangingPunct="0">
                  <a:spcBef>
                    <a:spcPct val="50000"/>
                  </a:spcBef>
                  <a:spcAft>
                    <a:spcPct val="0"/>
                  </a:spcAft>
                  <a:defRPr sz="2400">
                    <a:solidFill>
                      <a:schemeClr val="tx1"/>
                    </a:solidFill>
                    <a:latin typeface="Arial" panose="020B0604020202020204" pitchFamily="34" charset="0"/>
                    <a:cs typeface="Arial" panose="020B0604020202020204" pitchFamily="34" charset="0"/>
                  </a:defRPr>
                </a:lvl8pPr>
                <a:lvl9pPr marL="3886200" indent="-228600" eaLnBrk="0" fontAlgn="base" hangingPunct="0">
                  <a:spcBef>
                    <a:spcPct val="50000"/>
                  </a:spcBef>
                  <a:spcAft>
                    <a:spcPct val="0"/>
                  </a:spcAft>
                  <a:defRPr sz="2400">
                    <a:solidFill>
                      <a:schemeClr val="tx1"/>
                    </a:solidFill>
                    <a:latin typeface="Arial" panose="020B0604020202020204" pitchFamily="34" charset="0"/>
                    <a:cs typeface="Arial" panose="020B0604020202020204" pitchFamily="34" charset="0"/>
                  </a:defRPr>
                </a:lvl9pPr>
              </a:lstStyle>
              <a:p>
                <a:pPr eaLnBrk="1" hangingPunct="1">
                  <a:spcBef>
                    <a:spcPct val="50000"/>
                  </a:spcBef>
                  <a:defRPr/>
                </a:pPr>
                <a:endParaRPr lang="el-GR" altLang="en-US"/>
              </a:p>
            </p:txBody>
          </p:sp>
          <p:sp>
            <p:nvSpPr>
              <p:cNvPr id="14" name="Rectangle 10">
                <a:extLst>
                  <a:ext uri="{FF2B5EF4-FFF2-40B4-BE49-F238E27FC236}">
                    <a16:creationId xmlns:a16="http://schemas.microsoft.com/office/drawing/2014/main" id="{288385C9-9237-48FA-BB07-8D6F3F7CFEE4}"/>
                  </a:ext>
                </a:extLst>
              </p:cNvPr>
              <p:cNvSpPr>
                <a:spLocks noChangeArrowheads="1"/>
              </p:cNvSpPr>
              <p:nvPr/>
            </p:nvSpPr>
            <p:spPr bwMode="auto">
              <a:xfrm>
                <a:off x="574" y="6"/>
                <a:ext cx="48" cy="4320"/>
              </a:xfrm>
              <a:prstGeom prst="rect">
                <a:avLst/>
              </a:prstGeom>
              <a:solidFill>
                <a:schemeClr val="accent2"/>
              </a:solidFill>
              <a:ln>
                <a:noFill/>
              </a:ln>
              <a:effectLst/>
            </p:spPr>
            <p:txBody>
              <a:bodyPr wrap="none" anchor="ctr"/>
              <a:lstStyle>
                <a:lvl1pPr eaLnBrk="0" hangingPunct="0">
                  <a:defRPr sz="2400">
                    <a:solidFill>
                      <a:schemeClr val="tx1"/>
                    </a:solidFill>
                    <a:latin typeface="Arial" panose="020B0604020202020204" pitchFamily="34" charset="0"/>
                    <a:cs typeface="Arial" panose="020B0604020202020204" pitchFamily="34" charset="0"/>
                  </a:defRPr>
                </a:lvl1pPr>
                <a:lvl2pPr marL="742950" indent="-285750" eaLnBrk="0" hangingPunct="0">
                  <a:defRPr sz="2400">
                    <a:solidFill>
                      <a:schemeClr val="tx1"/>
                    </a:solidFill>
                    <a:latin typeface="Arial" panose="020B0604020202020204" pitchFamily="34" charset="0"/>
                    <a:cs typeface="Arial" panose="020B0604020202020204" pitchFamily="34" charset="0"/>
                  </a:defRPr>
                </a:lvl2pPr>
                <a:lvl3pPr marL="1143000" indent="-228600" eaLnBrk="0" hangingPunct="0">
                  <a:defRPr sz="2400">
                    <a:solidFill>
                      <a:schemeClr val="tx1"/>
                    </a:solidFill>
                    <a:latin typeface="Arial" panose="020B0604020202020204" pitchFamily="34" charset="0"/>
                    <a:cs typeface="Arial" panose="020B0604020202020204" pitchFamily="34" charset="0"/>
                  </a:defRPr>
                </a:lvl3pPr>
                <a:lvl4pPr marL="1600200" indent="-228600" eaLnBrk="0" hangingPunct="0">
                  <a:defRPr sz="2400">
                    <a:solidFill>
                      <a:schemeClr val="tx1"/>
                    </a:solidFill>
                    <a:latin typeface="Arial" panose="020B0604020202020204" pitchFamily="34" charset="0"/>
                    <a:cs typeface="Arial" panose="020B0604020202020204" pitchFamily="34" charset="0"/>
                  </a:defRPr>
                </a:lvl4pPr>
                <a:lvl5pPr marL="2057400" indent="-228600" eaLnBrk="0" hangingPunct="0">
                  <a:defRPr sz="2400">
                    <a:solidFill>
                      <a:schemeClr val="tx1"/>
                    </a:solidFill>
                    <a:latin typeface="Arial" panose="020B0604020202020204" pitchFamily="34" charset="0"/>
                    <a:cs typeface="Arial" panose="020B0604020202020204" pitchFamily="34" charset="0"/>
                  </a:defRPr>
                </a:lvl5pPr>
                <a:lvl6pPr marL="2514600" indent="-228600" eaLnBrk="0" fontAlgn="base" hangingPunct="0">
                  <a:spcBef>
                    <a:spcPct val="50000"/>
                  </a:spcBef>
                  <a:spcAft>
                    <a:spcPct val="0"/>
                  </a:spcAft>
                  <a:defRPr sz="2400">
                    <a:solidFill>
                      <a:schemeClr val="tx1"/>
                    </a:solidFill>
                    <a:latin typeface="Arial" panose="020B0604020202020204" pitchFamily="34" charset="0"/>
                    <a:cs typeface="Arial" panose="020B0604020202020204" pitchFamily="34" charset="0"/>
                  </a:defRPr>
                </a:lvl6pPr>
                <a:lvl7pPr marL="2971800" indent="-228600" eaLnBrk="0" fontAlgn="base" hangingPunct="0">
                  <a:spcBef>
                    <a:spcPct val="50000"/>
                  </a:spcBef>
                  <a:spcAft>
                    <a:spcPct val="0"/>
                  </a:spcAft>
                  <a:defRPr sz="2400">
                    <a:solidFill>
                      <a:schemeClr val="tx1"/>
                    </a:solidFill>
                    <a:latin typeface="Arial" panose="020B0604020202020204" pitchFamily="34" charset="0"/>
                    <a:cs typeface="Arial" panose="020B0604020202020204" pitchFamily="34" charset="0"/>
                  </a:defRPr>
                </a:lvl7pPr>
                <a:lvl8pPr marL="3429000" indent="-228600" eaLnBrk="0" fontAlgn="base" hangingPunct="0">
                  <a:spcBef>
                    <a:spcPct val="50000"/>
                  </a:spcBef>
                  <a:spcAft>
                    <a:spcPct val="0"/>
                  </a:spcAft>
                  <a:defRPr sz="2400">
                    <a:solidFill>
                      <a:schemeClr val="tx1"/>
                    </a:solidFill>
                    <a:latin typeface="Arial" panose="020B0604020202020204" pitchFamily="34" charset="0"/>
                    <a:cs typeface="Arial" panose="020B0604020202020204" pitchFamily="34" charset="0"/>
                  </a:defRPr>
                </a:lvl8pPr>
                <a:lvl9pPr marL="3886200" indent="-228600" eaLnBrk="0" fontAlgn="base" hangingPunct="0">
                  <a:spcBef>
                    <a:spcPct val="50000"/>
                  </a:spcBef>
                  <a:spcAft>
                    <a:spcPct val="0"/>
                  </a:spcAft>
                  <a:defRPr sz="2400">
                    <a:solidFill>
                      <a:schemeClr val="tx1"/>
                    </a:solidFill>
                    <a:latin typeface="Arial" panose="020B0604020202020204" pitchFamily="34" charset="0"/>
                    <a:cs typeface="Arial" panose="020B0604020202020204" pitchFamily="34" charset="0"/>
                  </a:defRPr>
                </a:lvl9pPr>
              </a:lstStyle>
              <a:p>
                <a:pPr eaLnBrk="1" hangingPunct="1">
                  <a:spcBef>
                    <a:spcPct val="50000"/>
                  </a:spcBef>
                  <a:defRPr/>
                </a:pPr>
                <a:endParaRPr lang="el-GR" altLang="en-US"/>
              </a:p>
            </p:txBody>
          </p:sp>
          <p:sp>
            <p:nvSpPr>
              <p:cNvPr id="15" name="Rectangle 11">
                <a:extLst>
                  <a:ext uri="{FF2B5EF4-FFF2-40B4-BE49-F238E27FC236}">
                    <a16:creationId xmlns:a16="http://schemas.microsoft.com/office/drawing/2014/main" id="{79F4A61A-4EA9-4ED0-9E9D-E345A224BF84}"/>
                  </a:ext>
                </a:extLst>
              </p:cNvPr>
              <p:cNvSpPr>
                <a:spLocks noChangeArrowheads="1"/>
              </p:cNvSpPr>
              <p:nvPr/>
            </p:nvSpPr>
            <p:spPr bwMode="auto">
              <a:xfrm>
                <a:off x="670" y="6"/>
                <a:ext cx="48" cy="4320"/>
              </a:xfrm>
              <a:prstGeom prst="rect">
                <a:avLst/>
              </a:prstGeom>
              <a:solidFill>
                <a:schemeClr val="accent2"/>
              </a:solidFill>
              <a:ln>
                <a:noFill/>
              </a:ln>
              <a:effectLst/>
            </p:spPr>
            <p:txBody>
              <a:bodyPr wrap="none" anchor="ctr"/>
              <a:lstStyle>
                <a:lvl1pPr eaLnBrk="0" hangingPunct="0">
                  <a:defRPr sz="2400">
                    <a:solidFill>
                      <a:schemeClr val="tx1"/>
                    </a:solidFill>
                    <a:latin typeface="Arial" panose="020B0604020202020204" pitchFamily="34" charset="0"/>
                    <a:cs typeface="Arial" panose="020B0604020202020204" pitchFamily="34" charset="0"/>
                  </a:defRPr>
                </a:lvl1pPr>
                <a:lvl2pPr marL="742950" indent="-285750" eaLnBrk="0" hangingPunct="0">
                  <a:defRPr sz="2400">
                    <a:solidFill>
                      <a:schemeClr val="tx1"/>
                    </a:solidFill>
                    <a:latin typeface="Arial" panose="020B0604020202020204" pitchFamily="34" charset="0"/>
                    <a:cs typeface="Arial" panose="020B0604020202020204" pitchFamily="34" charset="0"/>
                  </a:defRPr>
                </a:lvl2pPr>
                <a:lvl3pPr marL="1143000" indent="-228600" eaLnBrk="0" hangingPunct="0">
                  <a:defRPr sz="2400">
                    <a:solidFill>
                      <a:schemeClr val="tx1"/>
                    </a:solidFill>
                    <a:latin typeface="Arial" panose="020B0604020202020204" pitchFamily="34" charset="0"/>
                    <a:cs typeface="Arial" panose="020B0604020202020204" pitchFamily="34" charset="0"/>
                  </a:defRPr>
                </a:lvl3pPr>
                <a:lvl4pPr marL="1600200" indent="-228600" eaLnBrk="0" hangingPunct="0">
                  <a:defRPr sz="2400">
                    <a:solidFill>
                      <a:schemeClr val="tx1"/>
                    </a:solidFill>
                    <a:latin typeface="Arial" panose="020B0604020202020204" pitchFamily="34" charset="0"/>
                    <a:cs typeface="Arial" panose="020B0604020202020204" pitchFamily="34" charset="0"/>
                  </a:defRPr>
                </a:lvl4pPr>
                <a:lvl5pPr marL="2057400" indent="-228600" eaLnBrk="0" hangingPunct="0">
                  <a:defRPr sz="2400">
                    <a:solidFill>
                      <a:schemeClr val="tx1"/>
                    </a:solidFill>
                    <a:latin typeface="Arial" panose="020B0604020202020204" pitchFamily="34" charset="0"/>
                    <a:cs typeface="Arial" panose="020B0604020202020204" pitchFamily="34" charset="0"/>
                  </a:defRPr>
                </a:lvl5pPr>
                <a:lvl6pPr marL="2514600" indent="-228600" eaLnBrk="0" fontAlgn="base" hangingPunct="0">
                  <a:spcBef>
                    <a:spcPct val="50000"/>
                  </a:spcBef>
                  <a:spcAft>
                    <a:spcPct val="0"/>
                  </a:spcAft>
                  <a:defRPr sz="2400">
                    <a:solidFill>
                      <a:schemeClr val="tx1"/>
                    </a:solidFill>
                    <a:latin typeface="Arial" panose="020B0604020202020204" pitchFamily="34" charset="0"/>
                    <a:cs typeface="Arial" panose="020B0604020202020204" pitchFamily="34" charset="0"/>
                  </a:defRPr>
                </a:lvl6pPr>
                <a:lvl7pPr marL="2971800" indent="-228600" eaLnBrk="0" fontAlgn="base" hangingPunct="0">
                  <a:spcBef>
                    <a:spcPct val="50000"/>
                  </a:spcBef>
                  <a:spcAft>
                    <a:spcPct val="0"/>
                  </a:spcAft>
                  <a:defRPr sz="2400">
                    <a:solidFill>
                      <a:schemeClr val="tx1"/>
                    </a:solidFill>
                    <a:latin typeface="Arial" panose="020B0604020202020204" pitchFamily="34" charset="0"/>
                    <a:cs typeface="Arial" panose="020B0604020202020204" pitchFamily="34" charset="0"/>
                  </a:defRPr>
                </a:lvl7pPr>
                <a:lvl8pPr marL="3429000" indent="-228600" eaLnBrk="0" fontAlgn="base" hangingPunct="0">
                  <a:spcBef>
                    <a:spcPct val="50000"/>
                  </a:spcBef>
                  <a:spcAft>
                    <a:spcPct val="0"/>
                  </a:spcAft>
                  <a:defRPr sz="2400">
                    <a:solidFill>
                      <a:schemeClr val="tx1"/>
                    </a:solidFill>
                    <a:latin typeface="Arial" panose="020B0604020202020204" pitchFamily="34" charset="0"/>
                    <a:cs typeface="Arial" panose="020B0604020202020204" pitchFamily="34" charset="0"/>
                  </a:defRPr>
                </a:lvl8pPr>
                <a:lvl9pPr marL="3886200" indent="-228600" eaLnBrk="0" fontAlgn="base" hangingPunct="0">
                  <a:spcBef>
                    <a:spcPct val="50000"/>
                  </a:spcBef>
                  <a:spcAft>
                    <a:spcPct val="0"/>
                  </a:spcAft>
                  <a:defRPr sz="2400">
                    <a:solidFill>
                      <a:schemeClr val="tx1"/>
                    </a:solidFill>
                    <a:latin typeface="Arial" panose="020B0604020202020204" pitchFamily="34" charset="0"/>
                    <a:cs typeface="Arial" panose="020B0604020202020204" pitchFamily="34" charset="0"/>
                  </a:defRPr>
                </a:lvl9pPr>
              </a:lstStyle>
              <a:p>
                <a:pPr eaLnBrk="1" hangingPunct="1">
                  <a:spcBef>
                    <a:spcPct val="50000"/>
                  </a:spcBef>
                  <a:defRPr/>
                </a:pPr>
                <a:endParaRPr lang="el-GR" altLang="en-US"/>
              </a:p>
            </p:txBody>
          </p:sp>
          <p:sp>
            <p:nvSpPr>
              <p:cNvPr id="16" name="Rectangle 12">
                <a:extLst>
                  <a:ext uri="{FF2B5EF4-FFF2-40B4-BE49-F238E27FC236}">
                    <a16:creationId xmlns:a16="http://schemas.microsoft.com/office/drawing/2014/main" id="{0EC6F77D-9F5A-46E1-BD72-83C11BAF07C4}"/>
                  </a:ext>
                </a:extLst>
              </p:cNvPr>
              <p:cNvSpPr>
                <a:spLocks noChangeArrowheads="1"/>
              </p:cNvSpPr>
              <p:nvPr/>
            </p:nvSpPr>
            <p:spPr bwMode="auto">
              <a:xfrm>
                <a:off x="766" y="6"/>
                <a:ext cx="48" cy="4320"/>
              </a:xfrm>
              <a:prstGeom prst="rect">
                <a:avLst/>
              </a:prstGeom>
              <a:solidFill>
                <a:schemeClr val="accent2"/>
              </a:solidFill>
              <a:ln>
                <a:noFill/>
              </a:ln>
              <a:effectLst/>
            </p:spPr>
            <p:txBody>
              <a:bodyPr wrap="none" anchor="ctr"/>
              <a:lstStyle>
                <a:lvl1pPr eaLnBrk="0" hangingPunct="0">
                  <a:defRPr sz="2400">
                    <a:solidFill>
                      <a:schemeClr val="tx1"/>
                    </a:solidFill>
                    <a:latin typeface="Arial" panose="020B0604020202020204" pitchFamily="34" charset="0"/>
                    <a:cs typeface="Arial" panose="020B0604020202020204" pitchFamily="34" charset="0"/>
                  </a:defRPr>
                </a:lvl1pPr>
                <a:lvl2pPr marL="742950" indent="-285750" eaLnBrk="0" hangingPunct="0">
                  <a:defRPr sz="2400">
                    <a:solidFill>
                      <a:schemeClr val="tx1"/>
                    </a:solidFill>
                    <a:latin typeface="Arial" panose="020B0604020202020204" pitchFamily="34" charset="0"/>
                    <a:cs typeface="Arial" panose="020B0604020202020204" pitchFamily="34" charset="0"/>
                  </a:defRPr>
                </a:lvl2pPr>
                <a:lvl3pPr marL="1143000" indent="-228600" eaLnBrk="0" hangingPunct="0">
                  <a:defRPr sz="2400">
                    <a:solidFill>
                      <a:schemeClr val="tx1"/>
                    </a:solidFill>
                    <a:latin typeface="Arial" panose="020B0604020202020204" pitchFamily="34" charset="0"/>
                    <a:cs typeface="Arial" panose="020B0604020202020204" pitchFamily="34" charset="0"/>
                  </a:defRPr>
                </a:lvl3pPr>
                <a:lvl4pPr marL="1600200" indent="-228600" eaLnBrk="0" hangingPunct="0">
                  <a:defRPr sz="2400">
                    <a:solidFill>
                      <a:schemeClr val="tx1"/>
                    </a:solidFill>
                    <a:latin typeface="Arial" panose="020B0604020202020204" pitchFamily="34" charset="0"/>
                    <a:cs typeface="Arial" panose="020B0604020202020204" pitchFamily="34" charset="0"/>
                  </a:defRPr>
                </a:lvl4pPr>
                <a:lvl5pPr marL="2057400" indent="-228600" eaLnBrk="0" hangingPunct="0">
                  <a:defRPr sz="2400">
                    <a:solidFill>
                      <a:schemeClr val="tx1"/>
                    </a:solidFill>
                    <a:latin typeface="Arial" panose="020B0604020202020204" pitchFamily="34" charset="0"/>
                    <a:cs typeface="Arial" panose="020B0604020202020204" pitchFamily="34" charset="0"/>
                  </a:defRPr>
                </a:lvl5pPr>
                <a:lvl6pPr marL="2514600" indent="-228600" eaLnBrk="0" fontAlgn="base" hangingPunct="0">
                  <a:spcBef>
                    <a:spcPct val="50000"/>
                  </a:spcBef>
                  <a:spcAft>
                    <a:spcPct val="0"/>
                  </a:spcAft>
                  <a:defRPr sz="2400">
                    <a:solidFill>
                      <a:schemeClr val="tx1"/>
                    </a:solidFill>
                    <a:latin typeface="Arial" panose="020B0604020202020204" pitchFamily="34" charset="0"/>
                    <a:cs typeface="Arial" panose="020B0604020202020204" pitchFamily="34" charset="0"/>
                  </a:defRPr>
                </a:lvl6pPr>
                <a:lvl7pPr marL="2971800" indent="-228600" eaLnBrk="0" fontAlgn="base" hangingPunct="0">
                  <a:spcBef>
                    <a:spcPct val="50000"/>
                  </a:spcBef>
                  <a:spcAft>
                    <a:spcPct val="0"/>
                  </a:spcAft>
                  <a:defRPr sz="2400">
                    <a:solidFill>
                      <a:schemeClr val="tx1"/>
                    </a:solidFill>
                    <a:latin typeface="Arial" panose="020B0604020202020204" pitchFamily="34" charset="0"/>
                    <a:cs typeface="Arial" panose="020B0604020202020204" pitchFamily="34" charset="0"/>
                  </a:defRPr>
                </a:lvl7pPr>
                <a:lvl8pPr marL="3429000" indent="-228600" eaLnBrk="0" fontAlgn="base" hangingPunct="0">
                  <a:spcBef>
                    <a:spcPct val="50000"/>
                  </a:spcBef>
                  <a:spcAft>
                    <a:spcPct val="0"/>
                  </a:spcAft>
                  <a:defRPr sz="2400">
                    <a:solidFill>
                      <a:schemeClr val="tx1"/>
                    </a:solidFill>
                    <a:latin typeface="Arial" panose="020B0604020202020204" pitchFamily="34" charset="0"/>
                    <a:cs typeface="Arial" panose="020B0604020202020204" pitchFamily="34" charset="0"/>
                  </a:defRPr>
                </a:lvl8pPr>
                <a:lvl9pPr marL="3886200" indent="-228600" eaLnBrk="0" fontAlgn="base" hangingPunct="0">
                  <a:spcBef>
                    <a:spcPct val="50000"/>
                  </a:spcBef>
                  <a:spcAft>
                    <a:spcPct val="0"/>
                  </a:spcAft>
                  <a:defRPr sz="2400">
                    <a:solidFill>
                      <a:schemeClr val="tx1"/>
                    </a:solidFill>
                    <a:latin typeface="Arial" panose="020B0604020202020204" pitchFamily="34" charset="0"/>
                    <a:cs typeface="Arial" panose="020B0604020202020204" pitchFamily="34" charset="0"/>
                  </a:defRPr>
                </a:lvl9pPr>
              </a:lstStyle>
              <a:p>
                <a:pPr eaLnBrk="1" hangingPunct="1">
                  <a:spcBef>
                    <a:spcPct val="50000"/>
                  </a:spcBef>
                  <a:defRPr/>
                </a:pPr>
                <a:endParaRPr lang="el-GR" altLang="en-US"/>
              </a:p>
            </p:txBody>
          </p:sp>
          <p:sp>
            <p:nvSpPr>
              <p:cNvPr id="17" name="Rectangle 13">
                <a:extLst>
                  <a:ext uri="{FF2B5EF4-FFF2-40B4-BE49-F238E27FC236}">
                    <a16:creationId xmlns:a16="http://schemas.microsoft.com/office/drawing/2014/main" id="{8E0E0A96-E85D-4EBA-BECB-2DF97764A914}"/>
                  </a:ext>
                </a:extLst>
              </p:cNvPr>
              <p:cNvSpPr>
                <a:spLocks noChangeArrowheads="1"/>
              </p:cNvSpPr>
              <p:nvPr/>
            </p:nvSpPr>
            <p:spPr bwMode="auto">
              <a:xfrm>
                <a:off x="862" y="6"/>
                <a:ext cx="48" cy="4320"/>
              </a:xfrm>
              <a:prstGeom prst="rect">
                <a:avLst/>
              </a:prstGeom>
              <a:solidFill>
                <a:schemeClr val="accent2"/>
              </a:solidFill>
              <a:ln>
                <a:noFill/>
              </a:ln>
              <a:effectLst/>
            </p:spPr>
            <p:txBody>
              <a:bodyPr wrap="none" anchor="ctr"/>
              <a:lstStyle>
                <a:lvl1pPr eaLnBrk="0" hangingPunct="0">
                  <a:defRPr sz="2400">
                    <a:solidFill>
                      <a:schemeClr val="tx1"/>
                    </a:solidFill>
                    <a:latin typeface="Arial" panose="020B0604020202020204" pitchFamily="34" charset="0"/>
                    <a:cs typeface="Arial" panose="020B0604020202020204" pitchFamily="34" charset="0"/>
                  </a:defRPr>
                </a:lvl1pPr>
                <a:lvl2pPr marL="742950" indent="-285750" eaLnBrk="0" hangingPunct="0">
                  <a:defRPr sz="2400">
                    <a:solidFill>
                      <a:schemeClr val="tx1"/>
                    </a:solidFill>
                    <a:latin typeface="Arial" panose="020B0604020202020204" pitchFamily="34" charset="0"/>
                    <a:cs typeface="Arial" panose="020B0604020202020204" pitchFamily="34" charset="0"/>
                  </a:defRPr>
                </a:lvl2pPr>
                <a:lvl3pPr marL="1143000" indent="-228600" eaLnBrk="0" hangingPunct="0">
                  <a:defRPr sz="2400">
                    <a:solidFill>
                      <a:schemeClr val="tx1"/>
                    </a:solidFill>
                    <a:latin typeface="Arial" panose="020B0604020202020204" pitchFamily="34" charset="0"/>
                    <a:cs typeface="Arial" panose="020B0604020202020204" pitchFamily="34" charset="0"/>
                  </a:defRPr>
                </a:lvl3pPr>
                <a:lvl4pPr marL="1600200" indent="-228600" eaLnBrk="0" hangingPunct="0">
                  <a:defRPr sz="2400">
                    <a:solidFill>
                      <a:schemeClr val="tx1"/>
                    </a:solidFill>
                    <a:latin typeface="Arial" panose="020B0604020202020204" pitchFamily="34" charset="0"/>
                    <a:cs typeface="Arial" panose="020B0604020202020204" pitchFamily="34" charset="0"/>
                  </a:defRPr>
                </a:lvl4pPr>
                <a:lvl5pPr marL="2057400" indent="-228600" eaLnBrk="0" hangingPunct="0">
                  <a:defRPr sz="2400">
                    <a:solidFill>
                      <a:schemeClr val="tx1"/>
                    </a:solidFill>
                    <a:latin typeface="Arial" panose="020B0604020202020204" pitchFamily="34" charset="0"/>
                    <a:cs typeface="Arial" panose="020B0604020202020204" pitchFamily="34" charset="0"/>
                  </a:defRPr>
                </a:lvl5pPr>
                <a:lvl6pPr marL="2514600" indent="-228600" eaLnBrk="0" fontAlgn="base" hangingPunct="0">
                  <a:spcBef>
                    <a:spcPct val="50000"/>
                  </a:spcBef>
                  <a:spcAft>
                    <a:spcPct val="0"/>
                  </a:spcAft>
                  <a:defRPr sz="2400">
                    <a:solidFill>
                      <a:schemeClr val="tx1"/>
                    </a:solidFill>
                    <a:latin typeface="Arial" panose="020B0604020202020204" pitchFamily="34" charset="0"/>
                    <a:cs typeface="Arial" panose="020B0604020202020204" pitchFamily="34" charset="0"/>
                  </a:defRPr>
                </a:lvl6pPr>
                <a:lvl7pPr marL="2971800" indent="-228600" eaLnBrk="0" fontAlgn="base" hangingPunct="0">
                  <a:spcBef>
                    <a:spcPct val="50000"/>
                  </a:spcBef>
                  <a:spcAft>
                    <a:spcPct val="0"/>
                  </a:spcAft>
                  <a:defRPr sz="2400">
                    <a:solidFill>
                      <a:schemeClr val="tx1"/>
                    </a:solidFill>
                    <a:latin typeface="Arial" panose="020B0604020202020204" pitchFamily="34" charset="0"/>
                    <a:cs typeface="Arial" panose="020B0604020202020204" pitchFamily="34" charset="0"/>
                  </a:defRPr>
                </a:lvl7pPr>
                <a:lvl8pPr marL="3429000" indent="-228600" eaLnBrk="0" fontAlgn="base" hangingPunct="0">
                  <a:spcBef>
                    <a:spcPct val="50000"/>
                  </a:spcBef>
                  <a:spcAft>
                    <a:spcPct val="0"/>
                  </a:spcAft>
                  <a:defRPr sz="2400">
                    <a:solidFill>
                      <a:schemeClr val="tx1"/>
                    </a:solidFill>
                    <a:latin typeface="Arial" panose="020B0604020202020204" pitchFamily="34" charset="0"/>
                    <a:cs typeface="Arial" panose="020B0604020202020204" pitchFamily="34" charset="0"/>
                  </a:defRPr>
                </a:lvl8pPr>
                <a:lvl9pPr marL="3886200" indent="-228600" eaLnBrk="0" fontAlgn="base" hangingPunct="0">
                  <a:spcBef>
                    <a:spcPct val="50000"/>
                  </a:spcBef>
                  <a:spcAft>
                    <a:spcPct val="0"/>
                  </a:spcAft>
                  <a:defRPr sz="2400">
                    <a:solidFill>
                      <a:schemeClr val="tx1"/>
                    </a:solidFill>
                    <a:latin typeface="Arial" panose="020B0604020202020204" pitchFamily="34" charset="0"/>
                    <a:cs typeface="Arial" panose="020B0604020202020204" pitchFamily="34" charset="0"/>
                  </a:defRPr>
                </a:lvl9pPr>
              </a:lstStyle>
              <a:p>
                <a:pPr eaLnBrk="1" hangingPunct="1">
                  <a:spcBef>
                    <a:spcPct val="50000"/>
                  </a:spcBef>
                  <a:defRPr/>
                </a:pPr>
                <a:endParaRPr lang="el-GR" altLang="en-US"/>
              </a:p>
            </p:txBody>
          </p:sp>
          <p:sp>
            <p:nvSpPr>
              <p:cNvPr id="18" name="Rectangle 14">
                <a:extLst>
                  <a:ext uri="{FF2B5EF4-FFF2-40B4-BE49-F238E27FC236}">
                    <a16:creationId xmlns:a16="http://schemas.microsoft.com/office/drawing/2014/main" id="{A9960D88-3E33-4C11-9BE2-2A5BC7A490F2}"/>
                  </a:ext>
                </a:extLst>
              </p:cNvPr>
              <p:cNvSpPr>
                <a:spLocks noChangeArrowheads="1"/>
              </p:cNvSpPr>
              <p:nvPr/>
            </p:nvSpPr>
            <p:spPr bwMode="auto">
              <a:xfrm>
                <a:off x="958" y="6"/>
                <a:ext cx="48" cy="4320"/>
              </a:xfrm>
              <a:prstGeom prst="rect">
                <a:avLst/>
              </a:prstGeom>
              <a:solidFill>
                <a:schemeClr val="accent2"/>
              </a:solidFill>
              <a:ln>
                <a:noFill/>
              </a:ln>
              <a:effectLst/>
            </p:spPr>
            <p:txBody>
              <a:bodyPr wrap="none" anchor="ctr"/>
              <a:lstStyle>
                <a:lvl1pPr eaLnBrk="0" hangingPunct="0">
                  <a:defRPr sz="2400">
                    <a:solidFill>
                      <a:schemeClr val="tx1"/>
                    </a:solidFill>
                    <a:latin typeface="Arial" panose="020B0604020202020204" pitchFamily="34" charset="0"/>
                    <a:cs typeface="Arial" panose="020B0604020202020204" pitchFamily="34" charset="0"/>
                  </a:defRPr>
                </a:lvl1pPr>
                <a:lvl2pPr marL="742950" indent="-285750" eaLnBrk="0" hangingPunct="0">
                  <a:defRPr sz="2400">
                    <a:solidFill>
                      <a:schemeClr val="tx1"/>
                    </a:solidFill>
                    <a:latin typeface="Arial" panose="020B0604020202020204" pitchFamily="34" charset="0"/>
                    <a:cs typeface="Arial" panose="020B0604020202020204" pitchFamily="34" charset="0"/>
                  </a:defRPr>
                </a:lvl2pPr>
                <a:lvl3pPr marL="1143000" indent="-228600" eaLnBrk="0" hangingPunct="0">
                  <a:defRPr sz="2400">
                    <a:solidFill>
                      <a:schemeClr val="tx1"/>
                    </a:solidFill>
                    <a:latin typeface="Arial" panose="020B0604020202020204" pitchFamily="34" charset="0"/>
                    <a:cs typeface="Arial" panose="020B0604020202020204" pitchFamily="34" charset="0"/>
                  </a:defRPr>
                </a:lvl3pPr>
                <a:lvl4pPr marL="1600200" indent="-228600" eaLnBrk="0" hangingPunct="0">
                  <a:defRPr sz="2400">
                    <a:solidFill>
                      <a:schemeClr val="tx1"/>
                    </a:solidFill>
                    <a:latin typeface="Arial" panose="020B0604020202020204" pitchFamily="34" charset="0"/>
                    <a:cs typeface="Arial" panose="020B0604020202020204" pitchFamily="34" charset="0"/>
                  </a:defRPr>
                </a:lvl4pPr>
                <a:lvl5pPr marL="2057400" indent="-228600" eaLnBrk="0" hangingPunct="0">
                  <a:defRPr sz="2400">
                    <a:solidFill>
                      <a:schemeClr val="tx1"/>
                    </a:solidFill>
                    <a:latin typeface="Arial" panose="020B0604020202020204" pitchFamily="34" charset="0"/>
                    <a:cs typeface="Arial" panose="020B0604020202020204" pitchFamily="34" charset="0"/>
                  </a:defRPr>
                </a:lvl5pPr>
                <a:lvl6pPr marL="2514600" indent="-228600" eaLnBrk="0" fontAlgn="base" hangingPunct="0">
                  <a:spcBef>
                    <a:spcPct val="50000"/>
                  </a:spcBef>
                  <a:spcAft>
                    <a:spcPct val="0"/>
                  </a:spcAft>
                  <a:defRPr sz="2400">
                    <a:solidFill>
                      <a:schemeClr val="tx1"/>
                    </a:solidFill>
                    <a:latin typeface="Arial" panose="020B0604020202020204" pitchFamily="34" charset="0"/>
                    <a:cs typeface="Arial" panose="020B0604020202020204" pitchFamily="34" charset="0"/>
                  </a:defRPr>
                </a:lvl6pPr>
                <a:lvl7pPr marL="2971800" indent="-228600" eaLnBrk="0" fontAlgn="base" hangingPunct="0">
                  <a:spcBef>
                    <a:spcPct val="50000"/>
                  </a:spcBef>
                  <a:spcAft>
                    <a:spcPct val="0"/>
                  </a:spcAft>
                  <a:defRPr sz="2400">
                    <a:solidFill>
                      <a:schemeClr val="tx1"/>
                    </a:solidFill>
                    <a:latin typeface="Arial" panose="020B0604020202020204" pitchFamily="34" charset="0"/>
                    <a:cs typeface="Arial" panose="020B0604020202020204" pitchFamily="34" charset="0"/>
                  </a:defRPr>
                </a:lvl7pPr>
                <a:lvl8pPr marL="3429000" indent="-228600" eaLnBrk="0" fontAlgn="base" hangingPunct="0">
                  <a:spcBef>
                    <a:spcPct val="50000"/>
                  </a:spcBef>
                  <a:spcAft>
                    <a:spcPct val="0"/>
                  </a:spcAft>
                  <a:defRPr sz="2400">
                    <a:solidFill>
                      <a:schemeClr val="tx1"/>
                    </a:solidFill>
                    <a:latin typeface="Arial" panose="020B0604020202020204" pitchFamily="34" charset="0"/>
                    <a:cs typeface="Arial" panose="020B0604020202020204" pitchFamily="34" charset="0"/>
                  </a:defRPr>
                </a:lvl8pPr>
                <a:lvl9pPr marL="3886200" indent="-228600" eaLnBrk="0" fontAlgn="base" hangingPunct="0">
                  <a:spcBef>
                    <a:spcPct val="50000"/>
                  </a:spcBef>
                  <a:spcAft>
                    <a:spcPct val="0"/>
                  </a:spcAft>
                  <a:defRPr sz="2400">
                    <a:solidFill>
                      <a:schemeClr val="tx1"/>
                    </a:solidFill>
                    <a:latin typeface="Arial" panose="020B0604020202020204" pitchFamily="34" charset="0"/>
                    <a:cs typeface="Arial" panose="020B0604020202020204" pitchFamily="34" charset="0"/>
                  </a:defRPr>
                </a:lvl9pPr>
              </a:lstStyle>
              <a:p>
                <a:pPr eaLnBrk="1" hangingPunct="1">
                  <a:spcBef>
                    <a:spcPct val="50000"/>
                  </a:spcBef>
                  <a:defRPr/>
                </a:pPr>
                <a:endParaRPr lang="el-GR" altLang="en-US"/>
              </a:p>
            </p:txBody>
          </p:sp>
          <p:sp>
            <p:nvSpPr>
              <p:cNvPr id="19" name="Rectangle 15">
                <a:extLst>
                  <a:ext uri="{FF2B5EF4-FFF2-40B4-BE49-F238E27FC236}">
                    <a16:creationId xmlns:a16="http://schemas.microsoft.com/office/drawing/2014/main" id="{0F3B9B82-7EE5-4F6E-9518-4CF0A512ED2B}"/>
                  </a:ext>
                </a:extLst>
              </p:cNvPr>
              <p:cNvSpPr>
                <a:spLocks noChangeArrowheads="1"/>
              </p:cNvSpPr>
              <p:nvPr/>
            </p:nvSpPr>
            <p:spPr bwMode="auto">
              <a:xfrm>
                <a:off x="1054" y="6"/>
                <a:ext cx="48" cy="4320"/>
              </a:xfrm>
              <a:prstGeom prst="rect">
                <a:avLst/>
              </a:prstGeom>
              <a:solidFill>
                <a:schemeClr val="accent2"/>
              </a:solidFill>
              <a:ln>
                <a:noFill/>
              </a:ln>
              <a:effectLst/>
            </p:spPr>
            <p:txBody>
              <a:bodyPr wrap="none" anchor="ctr"/>
              <a:lstStyle>
                <a:lvl1pPr eaLnBrk="0" hangingPunct="0">
                  <a:defRPr sz="2400">
                    <a:solidFill>
                      <a:schemeClr val="tx1"/>
                    </a:solidFill>
                    <a:latin typeface="Arial" panose="020B0604020202020204" pitchFamily="34" charset="0"/>
                    <a:cs typeface="Arial" panose="020B0604020202020204" pitchFamily="34" charset="0"/>
                  </a:defRPr>
                </a:lvl1pPr>
                <a:lvl2pPr marL="742950" indent="-285750" eaLnBrk="0" hangingPunct="0">
                  <a:defRPr sz="2400">
                    <a:solidFill>
                      <a:schemeClr val="tx1"/>
                    </a:solidFill>
                    <a:latin typeface="Arial" panose="020B0604020202020204" pitchFamily="34" charset="0"/>
                    <a:cs typeface="Arial" panose="020B0604020202020204" pitchFamily="34" charset="0"/>
                  </a:defRPr>
                </a:lvl2pPr>
                <a:lvl3pPr marL="1143000" indent="-228600" eaLnBrk="0" hangingPunct="0">
                  <a:defRPr sz="2400">
                    <a:solidFill>
                      <a:schemeClr val="tx1"/>
                    </a:solidFill>
                    <a:latin typeface="Arial" panose="020B0604020202020204" pitchFamily="34" charset="0"/>
                    <a:cs typeface="Arial" panose="020B0604020202020204" pitchFamily="34" charset="0"/>
                  </a:defRPr>
                </a:lvl3pPr>
                <a:lvl4pPr marL="1600200" indent="-228600" eaLnBrk="0" hangingPunct="0">
                  <a:defRPr sz="2400">
                    <a:solidFill>
                      <a:schemeClr val="tx1"/>
                    </a:solidFill>
                    <a:latin typeface="Arial" panose="020B0604020202020204" pitchFamily="34" charset="0"/>
                    <a:cs typeface="Arial" panose="020B0604020202020204" pitchFamily="34" charset="0"/>
                  </a:defRPr>
                </a:lvl4pPr>
                <a:lvl5pPr marL="2057400" indent="-228600" eaLnBrk="0" hangingPunct="0">
                  <a:defRPr sz="2400">
                    <a:solidFill>
                      <a:schemeClr val="tx1"/>
                    </a:solidFill>
                    <a:latin typeface="Arial" panose="020B0604020202020204" pitchFamily="34" charset="0"/>
                    <a:cs typeface="Arial" panose="020B0604020202020204" pitchFamily="34" charset="0"/>
                  </a:defRPr>
                </a:lvl5pPr>
                <a:lvl6pPr marL="2514600" indent="-228600" eaLnBrk="0" fontAlgn="base" hangingPunct="0">
                  <a:spcBef>
                    <a:spcPct val="50000"/>
                  </a:spcBef>
                  <a:spcAft>
                    <a:spcPct val="0"/>
                  </a:spcAft>
                  <a:defRPr sz="2400">
                    <a:solidFill>
                      <a:schemeClr val="tx1"/>
                    </a:solidFill>
                    <a:latin typeface="Arial" panose="020B0604020202020204" pitchFamily="34" charset="0"/>
                    <a:cs typeface="Arial" panose="020B0604020202020204" pitchFamily="34" charset="0"/>
                  </a:defRPr>
                </a:lvl6pPr>
                <a:lvl7pPr marL="2971800" indent="-228600" eaLnBrk="0" fontAlgn="base" hangingPunct="0">
                  <a:spcBef>
                    <a:spcPct val="50000"/>
                  </a:spcBef>
                  <a:spcAft>
                    <a:spcPct val="0"/>
                  </a:spcAft>
                  <a:defRPr sz="2400">
                    <a:solidFill>
                      <a:schemeClr val="tx1"/>
                    </a:solidFill>
                    <a:latin typeface="Arial" panose="020B0604020202020204" pitchFamily="34" charset="0"/>
                    <a:cs typeface="Arial" panose="020B0604020202020204" pitchFamily="34" charset="0"/>
                  </a:defRPr>
                </a:lvl7pPr>
                <a:lvl8pPr marL="3429000" indent="-228600" eaLnBrk="0" fontAlgn="base" hangingPunct="0">
                  <a:spcBef>
                    <a:spcPct val="50000"/>
                  </a:spcBef>
                  <a:spcAft>
                    <a:spcPct val="0"/>
                  </a:spcAft>
                  <a:defRPr sz="2400">
                    <a:solidFill>
                      <a:schemeClr val="tx1"/>
                    </a:solidFill>
                    <a:latin typeface="Arial" panose="020B0604020202020204" pitchFamily="34" charset="0"/>
                    <a:cs typeface="Arial" panose="020B0604020202020204" pitchFamily="34" charset="0"/>
                  </a:defRPr>
                </a:lvl8pPr>
                <a:lvl9pPr marL="3886200" indent="-228600" eaLnBrk="0" fontAlgn="base" hangingPunct="0">
                  <a:spcBef>
                    <a:spcPct val="50000"/>
                  </a:spcBef>
                  <a:spcAft>
                    <a:spcPct val="0"/>
                  </a:spcAft>
                  <a:defRPr sz="2400">
                    <a:solidFill>
                      <a:schemeClr val="tx1"/>
                    </a:solidFill>
                    <a:latin typeface="Arial" panose="020B0604020202020204" pitchFamily="34" charset="0"/>
                    <a:cs typeface="Arial" panose="020B0604020202020204" pitchFamily="34" charset="0"/>
                  </a:defRPr>
                </a:lvl9pPr>
              </a:lstStyle>
              <a:p>
                <a:pPr eaLnBrk="1" hangingPunct="1">
                  <a:spcBef>
                    <a:spcPct val="50000"/>
                  </a:spcBef>
                  <a:defRPr/>
                </a:pPr>
                <a:endParaRPr lang="el-GR" altLang="en-US"/>
              </a:p>
            </p:txBody>
          </p:sp>
          <p:sp>
            <p:nvSpPr>
              <p:cNvPr id="20" name="Rectangle 16">
                <a:extLst>
                  <a:ext uri="{FF2B5EF4-FFF2-40B4-BE49-F238E27FC236}">
                    <a16:creationId xmlns:a16="http://schemas.microsoft.com/office/drawing/2014/main" id="{69C1E2C4-EEA8-4B15-82EF-35EC84219B38}"/>
                  </a:ext>
                </a:extLst>
              </p:cNvPr>
              <p:cNvSpPr>
                <a:spLocks noChangeArrowheads="1"/>
              </p:cNvSpPr>
              <p:nvPr/>
            </p:nvSpPr>
            <p:spPr bwMode="auto">
              <a:xfrm>
                <a:off x="1150" y="6"/>
                <a:ext cx="48" cy="4320"/>
              </a:xfrm>
              <a:prstGeom prst="rect">
                <a:avLst/>
              </a:prstGeom>
              <a:solidFill>
                <a:schemeClr val="accent2"/>
              </a:solidFill>
              <a:ln>
                <a:noFill/>
              </a:ln>
              <a:effectLst/>
            </p:spPr>
            <p:txBody>
              <a:bodyPr wrap="none" anchor="ctr"/>
              <a:lstStyle>
                <a:lvl1pPr eaLnBrk="0" hangingPunct="0">
                  <a:defRPr sz="2400">
                    <a:solidFill>
                      <a:schemeClr val="tx1"/>
                    </a:solidFill>
                    <a:latin typeface="Arial" panose="020B0604020202020204" pitchFamily="34" charset="0"/>
                    <a:cs typeface="Arial" panose="020B0604020202020204" pitchFamily="34" charset="0"/>
                  </a:defRPr>
                </a:lvl1pPr>
                <a:lvl2pPr marL="742950" indent="-285750" eaLnBrk="0" hangingPunct="0">
                  <a:defRPr sz="2400">
                    <a:solidFill>
                      <a:schemeClr val="tx1"/>
                    </a:solidFill>
                    <a:latin typeface="Arial" panose="020B0604020202020204" pitchFamily="34" charset="0"/>
                    <a:cs typeface="Arial" panose="020B0604020202020204" pitchFamily="34" charset="0"/>
                  </a:defRPr>
                </a:lvl2pPr>
                <a:lvl3pPr marL="1143000" indent="-228600" eaLnBrk="0" hangingPunct="0">
                  <a:defRPr sz="2400">
                    <a:solidFill>
                      <a:schemeClr val="tx1"/>
                    </a:solidFill>
                    <a:latin typeface="Arial" panose="020B0604020202020204" pitchFamily="34" charset="0"/>
                    <a:cs typeface="Arial" panose="020B0604020202020204" pitchFamily="34" charset="0"/>
                  </a:defRPr>
                </a:lvl3pPr>
                <a:lvl4pPr marL="1600200" indent="-228600" eaLnBrk="0" hangingPunct="0">
                  <a:defRPr sz="2400">
                    <a:solidFill>
                      <a:schemeClr val="tx1"/>
                    </a:solidFill>
                    <a:latin typeface="Arial" panose="020B0604020202020204" pitchFamily="34" charset="0"/>
                    <a:cs typeface="Arial" panose="020B0604020202020204" pitchFamily="34" charset="0"/>
                  </a:defRPr>
                </a:lvl4pPr>
                <a:lvl5pPr marL="2057400" indent="-228600" eaLnBrk="0" hangingPunct="0">
                  <a:defRPr sz="2400">
                    <a:solidFill>
                      <a:schemeClr val="tx1"/>
                    </a:solidFill>
                    <a:latin typeface="Arial" panose="020B0604020202020204" pitchFamily="34" charset="0"/>
                    <a:cs typeface="Arial" panose="020B0604020202020204" pitchFamily="34" charset="0"/>
                  </a:defRPr>
                </a:lvl5pPr>
                <a:lvl6pPr marL="2514600" indent="-228600" eaLnBrk="0" fontAlgn="base" hangingPunct="0">
                  <a:spcBef>
                    <a:spcPct val="50000"/>
                  </a:spcBef>
                  <a:spcAft>
                    <a:spcPct val="0"/>
                  </a:spcAft>
                  <a:defRPr sz="2400">
                    <a:solidFill>
                      <a:schemeClr val="tx1"/>
                    </a:solidFill>
                    <a:latin typeface="Arial" panose="020B0604020202020204" pitchFamily="34" charset="0"/>
                    <a:cs typeface="Arial" panose="020B0604020202020204" pitchFamily="34" charset="0"/>
                  </a:defRPr>
                </a:lvl6pPr>
                <a:lvl7pPr marL="2971800" indent="-228600" eaLnBrk="0" fontAlgn="base" hangingPunct="0">
                  <a:spcBef>
                    <a:spcPct val="50000"/>
                  </a:spcBef>
                  <a:spcAft>
                    <a:spcPct val="0"/>
                  </a:spcAft>
                  <a:defRPr sz="2400">
                    <a:solidFill>
                      <a:schemeClr val="tx1"/>
                    </a:solidFill>
                    <a:latin typeface="Arial" panose="020B0604020202020204" pitchFamily="34" charset="0"/>
                    <a:cs typeface="Arial" panose="020B0604020202020204" pitchFamily="34" charset="0"/>
                  </a:defRPr>
                </a:lvl7pPr>
                <a:lvl8pPr marL="3429000" indent="-228600" eaLnBrk="0" fontAlgn="base" hangingPunct="0">
                  <a:spcBef>
                    <a:spcPct val="50000"/>
                  </a:spcBef>
                  <a:spcAft>
                    <a:spcPct val="0"/>
                  </a:spcAft>
                  <a:defRPr sz="2400">
                    <a:solidFill>
                      <a:schemeClr val="tx1"/>
                    </a:solidFill>
                    <a:latin typeface="Arial" panose="020B0604020202020204" pitchFamily="34" charset="0"/>
                    <a:cs typeface="Arial" panose="020B0604020202020204" pitchFamily="34" charset="0"/>
                  </a:defRPr>
                </a:lvl8pPr>
                <a:lvl9pPr marL="3886200" indent="-228600" eaLnBrk="0" fontAlgn="base" hangingPunct="0">
                  <a:spcBef>
                    <a:spcPct val="50000"/>
                  </a:spcBef>
                  <a:spcAft>
                    <a:spcPct val="0"/>
                  </a:spcAft>
                  <a:defRPr sz="2400">
                    <a:solidFill>
                      <a:schemeClr val="tx1"/>
                    </a:solidFill>
                    <a:latin typeface="Arial" panose="020B0604020202020204" pitchFamily="34" charset="0"/>
                    <a:cs typeface="Arial" panose="020B0604020202020204" pitchFamily="34" charset="0"/>
                  </a:defRPr>
                </a:lvl9pPr>
              </a:lstStyle>
              <a:p>
                <a:pPr eaLnBrk="1" hangingPunct="1">
                  <a:spcBef>
                    <a:spcPct val="50000"/>
                  </a:spcBef>
                  <a:defRPr/>
                </a:pPr>
                <a:endParaRPr lang="el-GR" altLang="en-US"/>
              </a:p>
            </p:txBody>
          </p:sp>
          <p:sp>
            <p:nvSpPr>
              <p:cNvPr id="21" name="Rectangle 17">
                <a:extLst>
                  <a:ext uri="{FF2B5EF4-FFF2-40B4-BE49-F238E27FC236}">
                    <a16:creationId xmlns:a16="http://schemas.microsoft.com/office/drawing/2014/main" id="{DA74C68E-C379-4C41-A6F5-A01E99F7E35B}"/>
                  </a:ext>
                </a:extLst>
              </p:cNvPr>
              <p:cNvSpPr>
                <a:spLocks noChangeArrowheads="1"/>
              </p:cNvSpPr>
              <p:nvPr/>
            </p:nvSpPr>
            <p:spPr bwMode="auto">
              <a:xfrm>
                <a:off x="1246" y="6"/>
                <a:ext cx="48" cy="4320"/>
              </a:xfrm>
              <a:prstGeom prst="rect">
                <a:avLst/>
              </a:prstGeom>
              <a:solidFill>
                <a:schemeClr val="accent2"/>
              </a:solidFill>
              <a:ln>
                <a:noFill/>
              </a:ln>
              <a:effectLst/>
            </p:spPr>
            <p:txBody>
              <a:bodyPr wrap="none" anchor="ctr"/>
              <a:lstStyle>
                <a:lvl1pPr eaLnBrk="0" hangingPunct="0">
                  <a:defRPr sz="2400">
                    <a:solidFill>
                      <a:schemeClr val="tx1"/>
                    </a:solidFill>
                    <a:latin typeface="Arial" panose="020B0604020202020204" pitchFamily="34" charset="0"/>
                    <a:cs typeface="Arial" panose="020B0604020202020204" pitchFamily="34" charset="0"/>
                  </a:defRPr>
                </a:lvl1pPr>
                <a:lvl2pPr marL="742950" indent="-285750" eaLnBrk="0" hangingPunct="0">
                  <a:defRPr sz="2400">
                    <a:solidFill>
                      <a:schemeClr val="tx1"/>
                    </a:solidFill>
                    <a:latin typeface="Arial" panose="020B0604020202020204" pitchFamily="34" charset="0"/>
                    <a:cs typeface="Arial" panose="020B0604020202020204" pitchFamily="34" charset="0"/>
                  </a:defRPr>
                </a:lvl2pPr>
                <a:lvl3pPr marL="1143000" indent="-228600" eaLnBrk="0" hangingPunct="0">
                  <a:defRPr sz="2400">
                    <a:solidFill>
                      <a:schemeClr val="tx1"/>
                    </a:solidFill>
                    <a:latin typeface="Arial" panose="020B0604020202020204" pitchFamily="34" charset="0"/>
                    <a:cs typeface="Arial" panose="020B0604020202020204" pitchFamily="34" charset="0"/>
                  </a:defRPr>
                </a:lvl3pPr>
                <a:lvl4pPr marL="1600200" indent="-228600" eaLnBrk="0" hangingPunct="0">
                  <a:defRPr sz="2400">
                    <a:solidFill>
                      <a:schemeClr val="tx1"/>
                    </a:solidFill>
                    <a:latin typeface="Arial" panose="020B0604020202020204" pitchFamily="34" charset="0"/>
                    <a:cs typeface="Arial" panose="020B0604020202020204" pitchFamily="34" charset="0"/>
                  </a:defRPr>
                </a:lvl4pPr>
                <a:lvl5pPr marL="2057400" indent="-228600" eaLnBrk="0" hangingPunct="0">
                  <a:defRPr sz="2400">
                    <a:solidFill>
                      <a:schemeClr val="tx1"/>
                    </a:solidFill>
                    <a:latin typeface="Arial" panose="020B0604020202020204" pitchFamily="34" charset="0"/>
                    <a:cs typeface="Arial" panose="020B0604020202020204" pitchFamily="34" charset="0"/>
                  </a:defRPr>
                </a:lvl5pPr>
                <a:lvl6pPr marL="2514600" indent="-228600" eaLnBrk="0" fontAlgn="base" hangingPunct="0">
                  <a:spcBef>
                    <a:spcPct val="50000"/>
                  </a:spcBef>
                  <a:spcAft>
                    <a:spcPct val="0"/>
                  </a:spcAft>
                  <a:defRPr sz="2400">
                    <a:solidFill>
                      <a:schemeClr val="tx1"/>
                    </a:solidFill>
                    <a:latin typeface="Arial" panose="020B0604020202020204" pitchFamily="34" charset="0"/>
                    <a:cs typeface="Arial" panose="020B0604020202020204" pitchFamily="34" charset="0"/>
                  </a:defRPr>
                </a:lvl6pPr>
                <a:lvl7pPr marL="2971800" indent="-228600" eaLnBrk="0" fontAlgn="base" hangingPunct="0">
                  <a:spcBef>
                    <a:spcPct val="50000"/>
                  </a:spcBef>
                  <a:spcAft>
                    <a:spcPct val="0"/>
                  </a:spcAft>
                  <a:defRPr sz="2400">
                    <a:solidFill>
                      <a:schemeClr val="tx1"/>
                    </a:solidFill>
                    <a:latin typeface="Arial" panose="020B0604020202020204" pitchFamily="34" charset="0"/>
                    <a:cs typeface="Arial" panose="020B0604020202020204" pitchFamily="34" charset="0"/>
                  </a:defRPr>
                </a:lvl7pPr>
                <a:lvl8pPr marL="3429000" indent="-228600" eaLnBrk="0" fontAlgn="base" hangingPunct="0">
                  <a:spcBef>
                    <a:spcPct val="50000"/>
                  </a:spcBef>
                  <a:spcAft>
                    <a:spcPct val="0"/>
                  </a:spcAft>
                  <a:defRPr sz="2400">
                    <a:solidFill>
                      <a:schemeClr val="tx1"/>
                    </a:solidFill>
                    <a:latin typeface="Arial" panose="020B0604020202020204" pitchFamily="34" charset="0"/>
                    <a:cs typeface="Arial" panose="020B0604020202020204" pitchFamily="34" charset="0"/>
                  </a:defRPr>
                </a:lvl8pPr>
                <a:lvl9pPr marL="3886200" indent="-228600" eaLnBrk="0" fontAlgn="base" hangingPunct="0">
                  <a:spcBef>
                    <a:spcPct val="50000"/>
                  </a:spcBef>
                  <a:spcAft>
                    <a:spcPct val="0"/>
                  </a:spcAft>
                  <a:defRPr sz="2400">
                    <a:solidFill>
                      <a:schemeClr val="tx1"/>
                    </a:solidFill>
                    <a:latin typeface="Arial" panose="020B0604020202020204" pitchFamily="34" charset="0"/>
                    <a:cs typeface="Arial" panose="020B0604020202020204" pitchFamily="34" charset="0"/>
                  </a:defRPr>
                </a:lvl9pPr>
              </a:lstStyle>
              <a:p>
                <a:pPr eaLnBrk="1" hangingPunct="1">
                  <a:spcBef>
                    <a:spcPct val="50000"/>
                  </a:spcBef>
                  <a:defRPr/>
                </a:pPr>
                <a:endParaRPr lang="el-GR" altLang="en-US"/>
              </a:p>
            </p:txBody>
          </p:sp>
          <p:sp>
            <p:nvSpPr>
              <p:cNvPr id="22" name="Rectangle 18">
                <a:extLst>
                  <a:ext uri="{FF2B5EF4-FFF2-40B4-BE49-F238E27FC236}">
                    <a16:creationId xmlns:a16="http://schemas.microsoft.com/office/drawing/2014/main" id="{0E2343C6-9B29-4256-ACB2-EF2DD6D3ED8C}"/>
                  </a:ext>
                </a:extLst>
              </p:cNvPr>
              <p:cNvSpPr>
                <a:spLocks noChangeArrowheads="1"/>
              </p:cNvSpPr>
              <p:nvPr/>
            </p:nvSpPr>
            <p:spPr bwMode="auto">
              <a:xfrm>
                <a:off x="1342" y="6"/>
                <a:ext cx="48" cy="4320"/>
              </a:xfrm>
              <a:prstGeom prst="rect">
                <a:avLst/>
              </a:prstGeom>
              <a:solidFill>
                <a:schemeClr val="accent2"/>
              </a:solidFill>
              <a:ln>
                <a:noFill/>
              </a:ln>
              <a:effectLst/>
            </p:spPr>
            <p:txBody>
              <a:bodyPr wrap="none" anchor="ctr"/>
              <a:lstStyle>
                <a:lvl1pPr eaLnBrk="0" hangingPunct="0">
                  <a:defRPr sz="2400">
                    <a:solidFill>
                      <a:schemeClr val="tx1"/>
                    </a:solidFill>
                    <a:latin typeface="Arial" panose="020B0604020202020204" pitchFamily="34" charset="0"/>
                    <a:cs typeface="Arial" panose="020B0604020202020204" pitchFamily="34" charset="0"/>
                  </a:defRPr>
                </a:lvl1pPr>
                <a:lvl2pPr marL="742950" indent="-285750" eaLnBrk="0" hangingPunct="0">
                  <a:defRPr sz="2400">
                    <a:solidFill>
                      <a:schemeClr val="tx1"/>
                    </a:solidFill>
                    <a:latin typeface="Arial" panose="020B0604020202020204" pitchFamily="34" charset="0"/>
                    <a:cs typeface="Arial" panose="020B0604020202020204" pitchFamily="34" charset="0"/>
                  </a:defRPr>
                </a:lvl2pPr>
                <a:lvl3pPr marL="1143000" indent="-228600" eaLnBrk="0" hangingPunct="0">
                  <a:defRPr sz="2400">
                    <a:solidFill>
                      <a:schemeClr val="tx1"/>
                    </a:solidFill>
                    <a:latin typeface="Arial" panose="020B0604020202020204" pitchFamily="34" charset="0"/>
                    <a:cs typeface="Arial" panose="020B0604020202020204" pitchFamily="34" charset="0"/>
                  </a:defRPr>
                </a:lvl3pPr>
                <a:lvl4pPr marL="1600200" indent="-228600" eaLnBrk="0" hangingPunct="0">
                  <a:defRPr sz="2400">
                    <a:solidFill>
                      <a:schemeClr val="tx1"/>
                    </a:solidFill>
                    <a:latin typeface="Arial" panose="020B0604020202020204" pitchFamily="34" charset="0"/>
                    <a:cs typeface="Arial" panose="020B0604020202020204" pitchFamily="34" charset="0"/>
                  </a:defRPr>
                </a:lvl4pPr>
                <a:lvl5pPr marL="2057400" indent="-228600" eaLnBrk="0" hangingPunct="0">
                  <a:defRPr sz="2400">
                    <a:solidFill>
                      <a:schemeClr val="tx1"/>
                    </a:solidFill>
                    <a:latin typeface="Arial" panose="020B0604020202020204" pitchFamily="34" charset="0"/>
                    <a:cs typeface="Arial" panose="020B0604020202020204" pitchFamily="34" charset="0"/>
                  </a:defRPr>
                </a:lvl5pPr>
                <a:lvl6pPr marL="2514600" indent="-228600" eaLnBrk="0" fontAlgn="base" hangingPunct="0">
                  <a:spcBef>
                    <a:spcPct val="50000"/>
                  </a:spcBef>
                  <a:spcAft>
                    <a:spcPct val="0"/>
                  </a:spcAft>
                  <a:defRPr sz="2400">
                    <a:solidFill>
                      <a:schemeClr val="tx1"/>
                    </a:solidFill>
                    <a:latin typeface="Arial" panose="020B0604020202020204" pitchFamily="34" charset="0"/>
                    <a:cs typeface="Arial" panose="020B0604020202020204" pitchFamily="34" charset="0"/>
                  </a:defRPr>
                </a:lvl6pPr>
                <a:lvl7pPr marL="2971800" indent="-228600" eaLnBrk="0" fontAlgn="base" hangingPunct="0">
                  <a:spcBef>
                    <a:spcPct val="50000"/>
                  </a:spcBef>
                  <a:spcAft>
                    <a:spcPct val="0"/>
                  </a:spcAft>
                  <a:defRPr sz="2400">
                    <a:solidFill>
                      <a:schemeClr val="tx1"/>
                    </a:solidFill>
                    <a:latin typeface="Arial" panose="020B0604020202020204" pitchFamily="34" charset="0"/>
                    <a:cs typeface="Arial" panose="020B0604020202020204" pitchFamily="34" charset="0"/>
                  </a:defRPr>
                </a:lvl7pPr>
                <a:lvl8pPr marL="3429000" indent="-228600" eaLnBrk="0" fontAlgn="base" hangingPunct="0">
                  <a:spcBef>
                    <a:spcPct val="50000"/>
                  </a:spcBef>
                  <a:spcAft>
                    <a:spcPct val="0"/>
                  </a:spcAft>
                  <a:defRPr sz="2400">
                    <a:solidFill>
                      <a:schemeClr val="tx1"/>
                    </a:solidFill>
                    <a:latin typeface="Arial" panose="020B0604020202020204" pitchFamily="34" charset="0"/>
                    <a:cs typeface="Arial" panose="020B0604020202020204" pitchFamily="34" charset="0"/>
                  </a:defRPr>
                </a:lvl8pPr>
                <a:lvl9pPr marL="3886200" indent="-228600" eaLnBrk="0" fontAlgn="base" hangingPunct="0">
                  <a:spcBef>
                    <a:spcPct val="50000"/>
                  </a:spcBef>
                  <a:spcAft>
                    <a:spcPct val="0"/>
                  </a:spcAft>
                  <a:defRPr sz="2400">
                    <a:solidFill>
                      <a:schemeClr val="tx1"/>
                    </a:solidFill>
                    <a:latin typeface="Arial" panose="020B0604020202020204" pitchFamily="34" charset="0"/>
                    <a:cs typeface="Arial" panose="020B0604020202020204" pitchFamily="34" charset="0"/>
                  </a:defRPr>
                </a:lvl9pPr>
              </a:lstStyle>
              <a:p>
                <a:pPr eaLnBrk="1" hangingPunct="1">
                  <a:spcBef>
                    <a:spcPct val="50000"/>
                  </a:spcBef>
                  <a:defRPr/>
                </a:pPr>
                <a:endParaRPr lang="el-GR" altLang="en-US"/>
              </a:p>
            </p:txBody>
          </p:sp>
          <p:sp>
            <p:nvSpPr>
              <p:cNvPr id="23" name="Rectangle 19">
                <a:extLst>
                  <a:ext uri="{FF2B5EF4-FFF2-40B4-BE49-F238E27FC236}">
                    <a16:creationId xmlns:a16="http://schemas.microsoft.com/office/drawing/2014/main" id="{481C8329-3E74-47AA-8FEC-204F1C3FC364}"/>
                  </a:ext>
                </a:extLst>
              </p:cNvPr>
              <p:cNvSpPr>
                <a:spLocks noChangeArrowheads="1"/>
              </p:cNvSpPr>
              <p:nvPr/>
            </p:nvSpPr>
            <p:spPr bwMode="auto">
              <a:xfrm>
                <a:off x="1438" y="6"/>
                <a:ext cx="48" cy="4320"/>
              </a:xfrm>
              <a:prstGeom prst="rect">
                <a:avLst/>
              </a:prstGeom>
              <a:solidFill>
                <a:schemeClr val="accent2"/>
              </a:solidFill>
              <a:ln>
                <a:noFill/>
              </a:ln>
              <a:effectLst/>
            </p:spPr>
            <p:txBody>
              <a:bodyPr wrap="none" anchor="ctr"/>
              <a:lstStyle>
                <a:lvl1pPr eaLnBrk="0" hangingPunct="0">
                  <a:defRPr sz="2400">
                    <a:solidFill>
                      <a:schemeClr val="tx1"/>
                    </a:solidFill>
                    <a:latin typeface="Arial" panose="020B0604020202020204" pitchFamily="34" charset="0"/>
                    <a:cs typeface="Arial" panose="020B0604020202020204" pitchFamily="34" charset="0"/>
                  </a:defRPr>
                </a:lvl1pPr>
                <a:lvl2pPr marL="742950" indent="-285750" eaLnBrk="0" hangingPunct="0">
                  <a:defRPr sz="2400">
                    <a:solidFill>
                      <a:schemeClr val="tx1"/>
                    </a:solidFill>
                    <a:latin typeface="Arial" panose="020B0604020202020204" pitchFamily="34" charset="0"/>
                    <a:cs typeface="Arial" panose="020B0604020202020204" pitchFamily="34" charset="0"/>
                  </a:defRPr>
                </a:lvl2pPr>
                <a:lvl3pPr marL="1143000" indent="-228600" eaLnBrk="0" hangingPunct="0">
                  <a:defRPr sz="2400">
                    <a:solidFill>
                      <a:schemeClr val="tx1"/>
                    </a:solidFill>
                    <a:latin typeface="Arial" panose="020B0604020202020204" pitchFamily="34" charset="0"/>
                    <a:cs typeface="Arial" panose="020B0604020202020204" pitchFamily="34" charset="0"/>
                  </a:defRPr>
                </a:lvl3pPr>
                <a:lvl4pPr marL="1600200" indent="-228600" eaLnBrk="0" hangingPunct="0">
                  <a:defRPr sz="2400">
                    <a:solidFill>
                      <a:schemeClr val="tx1"/>
                    </a:solidFill>
                    <a:latin typeface="Arial" panose="020B0604020202020204" pitchFamily="34" charset="0"/>
                    <a:cs typeface="Arial" panose="020B0604020202020204" pitchFamily="34" charset="0"/>
                  </a:defRPr>
                </a:lvl4pPr>
                <a:lvl5pPr marL="2057400" indent="-228600" eaLnBrk="0" hangingPunct="0">
                  <a:defRPr sz="2400">
                    <a:solidFill>
                      <a:schemeClr val="tx1"/>
                    </a:solidFill>
                    <a:latin typeface="Arial" panose="020B0604020202020204" pitchFamily="34" charset="0"/>
                    <a:cs typeface="Arial" panose="020B0604020202020204" pitchFamily="34" charset="0"/>
                  </a:defRPr>
                </a:lvl5pPr>
                <a:lvl6pPr marL="2514600" indent="-228600" eaLnBrk="0" fontAlgn="base" hangingPunct="0">
                  <a:spcBef>
                    <a:spcPct val="50000"/>
                  </a:spcBef>
                  <a:spcAft>
                    <a:spcPct val="0"/>
                  </a:spcAft>
                  <a:defRPr sz="2400">
                    <a:solidFill>
                      <a:schemeClr val="tx1"/>
                    </a:solidFill>
                    <a:latin typeface="Arial" panose="020B0604020202020204" pitchFamily="34" charset="0"/>
                    <a:cs typeface="Arial" panose="020B0604020202020204" pitchFamily="34" charset="0"/>
                  </a:defRPr>
                </a:lvl6pPr>
                <a:lvl7pPr marL="2971800" indent="-228600" eaLnBrk="0" fontAlgn="base" hangingPunct="0">
                  <a:spcBef>
                    <a:spcPct val="50000"/>
                  </a:spcBef>
                  <a:spcAft>
                    <a:spcPct val="0"/>
                  </a:spcAft>
                  <a:defRPr sz="2400">
                    <a:solidFill>
                      <a:schemeClr val="tx1"/>
                    </a:solidFill>
                    <a:latin typeface="Arial" panose="020B0604020202020204" pitchFamily="34" charset="0"/>
                    <a:cs typeface="Arial" panose="020B0604020202020204" pitchFamily="34" charset="0"/>
                  </a:defRPr>
                </a:lvl7pPr>
                <a:lvl8pPr marL="3429000" indent="-228600" eaLnBrk="0" fontAlgn="base" hangingPunct="0">
                  <a:spcBef>
                    <a:spcPct val="50000"/>
                  </a:spcBef>
                  <a:spcAft>
                    <a:spcPct val="0"/>
                  </a:spcAft>
                  <a:defRPr sz="2400">
                    <a:solidFill>
                      <a:schemeClr val="tx1"/>
                    </a:solidFill>
                    <a:latin typeface="Arial" panose="020B0604020202020204" pitchFamily="34" charset="0"/>
                    <a:cs typeface="Arial" panose="020B0604020202020204" pitchFamily="34" charset="0"/>
                  </a:defRPr>
                </a:lvl8pPr>
                <a:lvl9pPr marL="3886200" indent="-228600" eaLnBrk="0" fontAlgn="base" hangingPunct="0">
                  <a:spcBef>
                    <a:spcPct val="50000"/>
                  </a:spcBef>
                  <a:spcAft>
                    <a:spcPct val="0"/>
                  </a:spcAft>
                  <a:defRPr sz="2400">
                    <a:solidFill>
                      <a:schemeClr val="tx1"/>
                    </a:solidFill>
                    <a:latin typeface="Arial" panose="020B0604020202020204" pitchFamily="34" charset="0"/>
                    <a:cs typeface="Arial" panose="020B0604020202020204" pitchFamily="34" charset="0"/>
                  </a:defRPr>
                </a:lvl9pPr>
              </a:lstStyle>
              <a:p>
                <a:pPr eaLnBrk="1" hangingPunct="1">
                  <a:spcBef>
                    <a:spcPct val="50000"/>
                  </a:spcBef>
                  <a:defRPr/>
                </a:pPr>
                <a:endParaRPr lang="el-GR" altLang="en-US"/>
              </a:p>
            </p:txBody>
          </p:sp>
          <p:sp>
            <p:nvSpPr>
              <p:cNvPr id="24" name="Rectangle 20">
                <a:extLst>
                  <a:ext uri="{FF2B5EF4-FFF2-40B4-BE49-F238E27FC236}">
                    <a16:creationId xmlns:a16="http://schemas.microsoft.com/office/drawing/2014/main" id="{039639E2-E983-46B6-B10A-0FC7B983532F}"/>
                  </a:ext>
                </a:extLst>
              </p:cNvPr>
              <p:cNvSpPr>
                <a:spLocks noChangeArrowheads="1"/>
              </p:cNvSpPr>
              <p:nvPr/>
            </p:nvSpPr>
            <p:spPr bwMode="auto">
              <a:xfrm>
                <a:off x="1534" y="6"/>
                <a:ext cx="48" cy="4320"/>
              </a:xfrm>
              <a:prstGeom prst="rect">
                <a:avLst/>
              </a:prstGeom>
              <a:solidFill>
                <a:schemeClr val="accent2"/>
              </a:solidFill>
              <a:ln>
                <a:noFill/>
              </a:ln>
              <a:effectLst/>
            </p:spPr>
            <p:txBody>
              <a:bodyPr wrap="none" anchor="ctr"/>
              <a:lstStyle>
                <a:lvl1pPr eaLnBrk="0" hangingPunct="0">
                  <a:defRPr sz="2400">
                    <a:solidFill>
                      <a:schemeClr val="tx1"/>
                    </a:solidFill>
                    <a:latin typeface="Arial" panose="020B0604020202020204" pitchFamily="34" charset="0"/>
                    <a:cs typeface="Arial" panose="020B0604020202020204" pitchFamily="34" charset="0"/>
                  </a:defRPr>
                </a:lvl1pPr>
                <a:lvl2pPr marL="742950" indent="-285750" eaLnBrk="0" hangingPunct="0">
                  <a:defRPr sz="2400">
                    <a:solidFill>
                      <a:schemeClr val="tx1"/>
                    </a:solidFill>
                    <a:latin typeface="Arial" panose="020B0604020202020204" pitchFamily="34" charset="0"/>
                    <a:cs typeface="Arial" panose="020B0604020202020204" pitchFamily="34" charset="0"/>
                  </a:defRPr>
                </a:lvl2pPr>
                <a:lvl3pPr marL="1143000" indent="-228600" eaLnBrk="0" hangingPunct="0">
                  <a:defRPr sz="2400">
                    <a:solidFill>
                      <a:schemeClr val="tx1"/>
                    </a:solidFill>
                    <a:latin typeface="Arial" panose="020B0604020202020204" pitchFamily="34" charset="0"/>
                    <a:cs typeface="Arial" panose="020B0604020202020204" pitchFamily="34" charset="0"/>
                  </a:defRPr>
                </a:lvl3pPr>
                <a:lvl4pPr marL="1600200" indent="-228600" eaLnBrk="0" hangingPunct="0">
                  <a:defRPr sz="2400">
                    <a:solidFill>
                      <a:schemeClr val="tx1"/>
                    </a:solidFill>
                    <a:latin typeface="Arial" panose="020B0604020202020204" pitchFamily="34" charset="0"/>
                    <a:cs typeface="Arial" panose="020B0604020202020204" pitchFamily="34" charset="0"/>
                  </a:defRPr>
                </a:lvl4pPr>
                <a:lvl5pPr marL="2057400" indent="-228600" eaLnBrk="0" hangingPunct="0">
                  <a:defRPr sz="2400">
                    <a:solidFill>
                      <a:schemeClr val="tx1"/>
                    </a:solidFill>
                    <a:latin typeface="Arial" panose="020B0604020202020204" pitchFamily="34" charset="0"/>
                    <a:cs typeface="Arial" panose="020B0604020202020204" pitchFamily="34" charset="0"/>
                  </a:defRPr>
                </a:lvl5pPr>
                <a:lvl6pPr marL="2514600" indent="-228600" eaLnBrk="0" fontAlgn="base" hangingPunct="0">
                  <a:spcBef>
                    <a:spcPct val="50000"/>
                  </a:spcBef>
                  <a:spcAft>
                    <a:spcPct val="0"/>
                  </a:spcAft>
                  <a:defRPr sz="2400">
                    <a:solidFill>
                      <a:schemeClr val="tx1"/>
                    </a:solidFill>
                    <a:latin typeface="Arial" panose="020B0604020202020204" pitchFamily="34" charset="0"/>
                    <a:cs typeface="Arial" panose="020B0604020202020204" pitchFamily="34" charset="0"/>
                  </a:defRPr>
                </a:lvl6pPr>
                <a:lvl7pPr marL="2971800" indent="-228600" eaLnBrk="0" fontAlgn="base" hangingPunct="0">
                  <a:spcBef>
                    <a:spcPct val="50000"/>
                  </a:spcBef>
                  <a:spcAft>
                    <a:spcPct val="0"/>
                  </a:spcAft>
                  <a:defRPr sz="2400">
                    <a:solidFill>
                      <a:schemeClr val="tx1"/>
                    </a:solidFill>
                    <a:latin typeface="Arial" panose="020B0604020202020204" pitchFamily="34" charset="0"/>
                    <a:cs typeface="Arial" panose="020B0604020202020204" pitchFamily="34" charset="0"/>
                  </a:defRPr>
                </a:lvl7pPr>
                <a:lvl8pPr marL="3429000" indent="-228600" eaLnBrk="0" fontAlgn="base" hangingPunct="0">
                  <a:spcBef>
                    <a:spcPct val="50000"/>
                  </a:spcBef>
                  <a:spcAft>
                    <a:spcPct val="0"/>
                  </a:spcAft>
                  <a:defRPr sz="2400">
                    <a:solidFill>
                      <a:schemeClr val="tx1"/>
                    </a:solidFill>
                    <a:latin typeface="Arial" panose="020B0604020202020204" pitchFamily="34" charset="0"/>
                    <a:cs typeface="Arial" panose="020B0604020202020204" pitchFamily="34" charset="0"/>
                  </a:defRPr>
                </a:lvl8pPr>
                <a:lvl9pPr marL="3886200" indent="-228600" eaLnBrk="0" fontAlgn="base" hangingPunct="0">
                  <a:spcBef>
                    <a:spcPct val="50000"/>
                  </a:spcBef>
                  <a:spcAft>
                    <a:spcPct val="0"/>
                  </a:spcAft>
                  <a:defRPr sz="2400">
                    <a:solidFill>
                      <a:schemeClr val="tx1"/>
                    </a:solidFill>
                    <a:latin typeface="Arial" panose="020B0604020202020204" pitchFamily="34" charset="0"/>
                    <a:cs typeface="Arial" panose="020B0604020202020204" pitchFamily="34" charset="0"/>
                  </a:defRPr>
                </a:lvl9pPr>
              </a:lstStyle>
              <a:p>
                <a:pPr eaLnBrk="1" hangingPunct="1">
                  <a:spcBef>
                    <a:spcPct val="50000"/>
                  </a:spcBef>
                  <a:defRPr/>
                </a:pPr>
                <a:endParaRPr lang="el-GR" altLang="en-US"/>
              </a:p>
            </p:txBody>
          </p:sp>
          <p:sp>
            <p:nvSpPr>
              <p:cNvPr id="25" name="Rectangle 21">
                <a:extLst>
                  <a:ext uri="{FF2B5EF4-FFF2-40B4-BE49-F238E27FC236}">
                    <a16:creationId xmlns:a16="http://schemas.microsoft.com/office/drawing/2014/main" id="{8FCA7765-3C9D-4375-809B-DC37464279B4}"/>
                  </a:ext>
                </a:extLst>
              </p:cNvPr>
              <p:cNvSpPr>
                <a:spLocks noChangeArrowheads="1"/>
              </p:cNvSpPr>
              <p:nvPr/>
            </p:nvSpPr>
            <p:spPr bwMode="auto">
              <a:xfrm>
                <a:off x="1630" y="6"/>
                <a:ext cx="48" cy="4320"/>
              </a:xfrm>
              <a:prstGeom prst="rect">
                <a:avLst/>
              </a:prstGeom>
              <a:solidFill>
                <a:schemeClr val="accent2"/>
              </a:solidFill>
              <a:ln>
                <a:noFill/>
              </a:ln>
              <a:effectLst/>
            </p:spPr>
            <p:txBody>
              <a:bodyPr wrap="none" anchor="ctr"/>
              <a:lstStyle>
                <a:lvl1pPr eaLnBrk="0" hangingPunct="0">
                  <a:defRPr sz="2400">
                    <a:solidFill>
                      <a:schemeClr val="tx1"/>
                    </a:solidFill>
                    <a:latin typeface="Arial" panose="020B0604020202020204" pitchFamily="34" charset="0"/>
                    <a:cs typeface="Arial" panose="020B0604020202020204" pitchFamily="34" charset="0"/>
                  </a:defRPr>
                </a:lvl1pPr>
                <a:lvl2pPr marL="742950" indent="-285750" eaLnBrk="0" hangingPunct="0">
                  <a:defRPr sz="2400">
                    <a:solidFill>
                      <a:schemeClr val="tx1"/>
                    </a:solidFill>
                    <a:latin typeface="Arial" panose="020B0604020202020204" pitchFamily="34" charset="0"/>
                    <a:cs typeface="Arial" panose="020B0604020202020204" pitchFamily="34" charset="0"/>
                  </a:defRPr>
                </a:lvl2pPr>
                <a:lvl3pPr marL="1143000" indent="-228600" eaLnBrk="0" hangingPunct="0">
                  <a:defRPr sz="2400">
                    <a:solidFill>
                      <a:schemeClr val="tx1"/>
                    </a:solidFill>
                    <a:latin typeface="Arial" panose="020B0604020202020204" pitchFamily="34" charset="0"/>
                    <a:cs typeface="Arial" panose="020B0604020202020204" pitchFamily="34" charset="0"/>
                  </a:defRPr>
                </a:lvl3pPr>
                <a:lvl4pPr marL="1600200" indent="-228600" eaLnBrk="0" hangingPunct="0">
                  <a:defRPr sz="2400">
                    <a:solidFill>
                      <a:schemeClr val="tx1"/>
                    </a:solidFill>
                    <a:latin typeface="Arial" panose="020B0604020202020204" pitchFamily="34" charset="0"/>
                    <a:cs typeface="Arial" panose="020B0604020202020204" pitchFamily="34" charset="0"/>
                  </a:defRPr>
                </a:lvl4pPr>
                <a:lvl5pPr marL="2057400" indent="-228600" eaLnBrk="0" hangingPunct="0">
                  <a:defRPr sz="2400">
                    <a:solidFill>
                      <a:schemeClr val="tx1"/>
                    </a:solidFill>
                    <a:latin typeface="Arial" panose="020B0604020202020204" pitchFamily="34" charset="0"/>
                    <a:cs typeface="Arial" panose="020B0604020202020204" pitchFamily="34" charset="0"/>
                  </a:defRPr>
                </a:lvl5pPr>
                <a:lvl6pPr marL="2514600" indent="-228600" eaLnBrk="0" fontAlgn="base" hangingPunct="0">
                  <a:spcBef>
                    <a:spcPct val="50000"/>
                  </a:spcBef>
                  <a:spcAft>
                    <a:spcPct val="0"/>
                  </a:spcAft>
                  <a:defRPr sz="2400">
                    <a:solidFill>
                      <a:schemeClr val="tx1"/>
                    </a:solidFill>
                    <a:latin typeface="Arial" panose="020B0604020202020204" pitchFamily="34" charset="0"/>
                    <a:cs typeface="Arial" panose="020B0604020202020204" pitchFamily="34" charset="0"/>
                  </a:defRPr>
                </a:lvl6pPr>
                <a:lvl7pPr marL="2971800" indent="-228600" eaLnBrk="0" fontAlgn="base" hangingPunct="0">
                  <a:spcBef>
                    <a:spcPct val="50000"/>
                  </a:spcBef>
                  <a:spcAft>
                    <a:spcPct val="0"/>
                  </a:spcAft>
                  <a:defRPr sz="2400">
                    <a:solidFill>
                      <a:schemeClr val="tx1"/>
                    </a:solidFill>
                    <a:latin typeface="Arial" panose="020B0604020202020204" pitchFamily="34" charset="0"/>
                    <a:cs typeface="Arial" panose="020B0604020202020204" pitchFamily="34" charset="0"/>
                  </a:defRPr>
                </a:lvl7pPr>
                <a:lvl8pPr marL="3429000" indent="-228600" eaLnBrk="0" fontAlgn="base" hangingPunct="0">
                  <a:spcBef>
                    <a:spcPct val="50000"/>
                  </a:spcBef>
                  <a:spcAft>
                    <a:spcPct val="0"/>
                  </a:spcAft>
                  <a:defRPr sz="2400">
                    <a:solidFill>
                      <a:schemeClr val="tx1"/>
                    </a:solidFill>
                    <a:latin typeface="Arial" panose="020B0604020202020204" pitchFamily="34" charset="0"/>
                    <a:cs typeface="Arial" panose="020B0604020202020204" pitchFamily="34" charset="0"/>
                  </a:defRPr>
                </a:lvl8pPr>
                <a:lvl9pPr marL="3886200" indent="-228600" eaLnBrk="0" fontAlgn="base" hangingPunct="0">
                  <a:spcBef>
                    <a:spcPct val="50000"/>
                  </a:spcBef>
                  <a:spcAft>
                    <a:spcPct val="0"/>
                  </a:spcAft>
                  <a:defRPr sz="2400">
                    <a:solidFill>
                      <a:schemeClr val="tx1"/>
                    </a:solidFill>
                    <a:latin typeface="Arial" panose="020B0604020202020204" pitchFamily="34" charset="0"/>
                    <a:cs typeface="Arial" panose="020B0604020202020204" pitchFamily="34" charset="0"/>
                  </a:defRPr>
                </a:lvl9pPr>
              </a:lstStyle>
              <a:p>
                <a:pPr eaLnBrk="1" hangingPunct="1">
                  <a:spcBef>
                    <a:spcPct val="50000"/>
                  </a:spcBef>
                  <a:defRPr/>
                </a:pPr>
                <a:endParaRPr lang="el-GR" altLang="en-US"/>
              </a:p>
            </p:txBody>
          </p:sp>
          <p:sp>
            <p:nvSpPr>
              <p:cNvPr id="26" name="Rectangle 22">
                <a:extLst>
                  <a:ext uri="{FF2B5EF4-FFF2-40B4-BE49-F238E27FC236}">
                    <a16:creationId xmlns:a16="http://schemas.microsoft.com/office/drawing/2014/main" id="{92BD3806-BA93-4007-9C13-A84810983607}"/>
                  </a:ext>
                </a:extLst>
              </p:cNvPr>
              <p:cNvSpPr>
                <a:spLocks noChangeArrowheads="1"/>
              </p:cNvSpPr>
              <p:nvPr/>
            </p:nvSpPr>
            <p:spPr bwMode="auto">
              <a:xfrm>
                <a:off x="1726" y="6"/>
                <a:ext cx="48" cy="4320"/>
              </a:xfrm>
              <a:prstGeom prst="rect">
                <a:avLst/>
              </a:prstGeom>
              <a:solidFill>
                <a:schemeClr val="accent2"/>
              </a:solidFill>
              <a:ln>
                <a:noFill/>
              </a:ln>
              <a:effectLst/>
            </p:spPr>
            <p:txBody>
              <a:bodyPr wrap="none" anchor="ctr"/>
              <a:lstStyle>
                <a:lvl1pPr eaLnBrk="0" hangingPunct="0">
                  <a:defRPr sz="2400">
                    <a:solidFill>
                      <a:schemeClr val="tx1"/>
                    </a:solidFill>
                    <a:latin typeface="Arial" panose="020B0604020202020204" pitchFamily="34" charset="0"/>
                    <a:cs typeface="Arial" panose="020B0604020202020204" pitchFamily="34" charset="0"/>
                  </a:defRPr>
                </a:lvl1pPr>
                <a:lvl2pPr marL="742950" indent="-285750" eaLnBrk="0" hangingPunct="0">
                  <a:defRPr sz="2400">
                    <a:solidFill>
                      <a:schemeClr val="tx1"/>
                    </a:solidFill>
                    <a:latin typeface="Arial" panose="020B0604020202020204" pitchFamily="34" charset="0"/>
                    <a:cs typeface="Arial" panose="020B0604020202020204" pitchFamily="34" charset="0"/>
                  </a:defRPr>
                </a:lvl2pPr>
                <a:lvl3pPr marL="1143000" indent="-228600" eaLnBrk="0" hangingPunct="0">
                  <a:defRPr sz="2400">
                    <a:solidFill>
                      <a:schemeClr val="tx1"/>
                    </a:solidFill>
                    <a:latin typeface="Arial" panose="020B0604020202020204" pitchFamily="34" charset="0"/>
                    <a:cs typeface="Arial" panose="020B0604020202020204" pitchFamily="34" charset="0"/>
                  </a:defRPr>
                </a:lvl3pPr>
                <a:lvl4pPr marL="1600200" indent="-228600" eaLnBrk="0" hangingPunct="0">
                  <a:defRPr sz="2400">
                    <a:solidFill>
                      <a:schemeClr val="tx1"/>
                    </a:solidFill>
                    <a:latin typeface="Arial" panose="020B0604020202020204" pitchFamily="34" charset="0"/>
                    <a:cs typeface="Arial" panose="020B0604020202020204" pitchFamily="34" charset="0"/>
                  </a:defRPr>
                </a:lvl4pPr>
                <a:lvl5pPr marL="2057400" indent="-228600" eaLnBrk="0" hangingPunct="0">
                  <a:defRPr sz="2400">
                    <a:solidFill>
                      <a:schemeClr val="tx1"/>
                    </a:solidFill>
                    <a:latin typeface="Arial" panose="020B0604020202020204" pitchFamily="34" charset="0"/>
                    <a:cs typeface="Arial" panose="020B0604020202020204" pitchFamily="34" charset="0"/>
                  </a:defRPr>
                </a:lvl5pPr>
                <a:lvl6pPr marL="2514600" indent="-228600" eaLnBrk="0" fontAlgn="base" hangingPunct="0">
                  <a:spcBef>
                    <a:spcPct val="50000"/>
                  </a:spcBef>
                  <a:spcAft>
                    <a:spcPct val="0"/>
                  </a:spcAft>
                  <a:defRPr sz="2400">
                    <a:solidFill>
                      <a:schemeClr val="tx1"/>
                    </a:solidFill>
                    <a:latin typeface="Arial" panose="020B0604020202020204" pitchFamily="34" charset="0"/>
                    <a:cs typeface="Arial" panose="020B0604020202020204" pitchFamily="34" charset="0"/>
                  </a:defRPr>
                </a:lvl6pPr>
                <a:lvl7pPr marL="2971800" indent="-228600" eaLnBrk="0" fontAlgn="base" hangingPunct="0">
                  <a:spcBef>
                    <a:spcPct val="50000"/>
                  </a:spcBef>
                  <a:spcAft>
                    <a:spcPct val="0"/>
                  </a:spcAft>
                  <a:defRPr sz="2400">
                    <a:solidFill>
                      <a:schemeClr val="tx1"/>
                    </a:solidFill>
                    <a:latin typeface="Arial" panose="020B0604020202020204" pitchFamily="34" charset="0"/>
                    <a:cs typeface="Arial" panose="020B0604020202020204" pitchFamily="34" charset="0"/>
                  </a:defRPr>
                </a:lvl7pPr>
                <a:lvl8pPr marL="3429000" indent="-228600" eaLnBrk="0" fontAlgn="base" hangingPunct="0">
                  <a:spcBef>
                    <a:spcPct val="50000"/>
                  </a:spcBef>
                  <a:spcAft>
                    <a:spcPct val="0"/>
                  </a:spcAft>
                  <a:defRPr sz="2400">
                    <a:solidFill>
                      <a:schemeClr val="tx1"/>
                    </a:solidFill>
                    <a:latin typeface="Arial" panose="020B0604020202020204" pitchFamily="34" charset="0"/>
                    <a:cs typeface="Arial" panose="020B0604020202020204" pitchFamily="34" charset="0"/>
                  </a:defRPr>
                </a:lvl8pPr>
                <a:lvl9pPr marL="3886200" indent="-228600" eaLnBrk="0" fontAlgn="base" hangingPunct="0">
                  <a:spcBef>
                    <a:spcPct val="50000"/>
                  </a:spcBef>
                  <a:spcAft>
                    <a:spcPct val="0"/>
                  </a:spcAft>
                  <a:defRPr sz="2400">
                    <a:solidFill>
                      <a:schemeClr val="tx1"/>
                    </a:solidFill>
                    <a:latin typeface="Arial" panose="020B0604020202020204" pitchFamily="34" charset="0"/>
                    <a:cs typeface="Arial" panose="020B0604020202020204" pitchFamily="34" charset="0"/>
                  </a:defRPr>
                </a:lvl9pPr>
              </a:lstStyle>
              <a:p>
                <a:pPr eaLnBrk="1" hangingPunct="1">
                  <a:spcBef>
                    <a:spcPct val="50000"/>
                  </a:spcBef>
                  <a:defRPr/>
                </a:pPr>
                <a:endParaRPr lang="el-GR" altLang="en-US"/>
              </a:p>
            </p:txBody>
          </p:sp>
          <p:sp>
            <p:nvSpPr>
              <p:cNvPr id="27" name="Rectangle 23">
                <a:extLst>
                  <a:ext uri="{FF2B5EF4-FFF2-40B4-BE49-F238E27FC236}">
                    <a16:creationId xmlns:a16="http://schemas.microsoft.com/office/drawing/2014/main" id="{81DC9F23-BBF8-4801-A987-0FF9FC25E26C}"/>
                  </a:ext>
                </a:extLst>
              </p:cNvPr>
              <p:cNvSpPr>
                <a:spLocks noChangeArrowheads="1"/>
              </p:cNvSpPr>
              <p:nvPr/>
            </p:nvSpPr>
            <p:spPr bwMode="auto">
              <a:xfrm>
                <a:off x="1822" y="6"/>
                <a:ext cx="48" cy="4320"/>
              </a:xfrm>
              <a:prstGeom prst="rect">
                <a:avLst/>
              </a:prstGeom>
              <a:solidFill>
                <a:schemeClr val="accent2"/>
              </a:solidFill>
              <a:ln>
                <a:noFill/>
              </a:ln>
              <a:effectLst/>
            </p:spPr>
            <p:txBody>
              <a:bodyPr wrap="none" anchor="ctr"/>
              <a:lstStyle>
                <a:lvl1pPr eaLnBrk="0" hangingPunct="0">
                  <a:defRPr sz="2400">
                    <a:solidFill>
                      <a:schemeClr val="tx1"/>
                    </a:solidFill>
                    <a:latin typeface="Arial" panose="020B0604020202020204" pitchFamily="34" charset="0"/>
                    <a:cs typeface="Arial" panose="020B0604020202020204" pitchFamily="34" charset="0"/>
                  </a:defRPr>
                </a:lvl1pPr>
                <a:lvl2pPr marL="742950" indent="-285750" eaLnBrk="0" hangingPunct="0">
                  <a:defRPr sz="2400">
                    <a:solidFill>
                      <a:schemeClr val="tx1"/>
                    </a:solidFill>
                    <a:latin typeface="Arial" panose="020B0604020202020204" pitchFamily="34" charset="0"/>
                    <a:cs typeface="Arial" panose="020B0604020202020204" pitchFamily="34" charset="0"/>
                  </a:defRPr>
                </a:lvl2pPr>
                <a:lvl3pPr marL="1143000" indent="-228600" eaLnBrk="0" hangingPunct="0">
                  <a:defRPr sz="2400">
                    <a:solidFill>
                      <a:schemeClr val="tx1"/>
                    </a:solidFill>
                    <a:latin typeface="Arial" panose="020B0604020202020204" pitchFamily="34" charset="0"/>
                    <a:cs typeface="Arial" panose="020B0604020202020204" pitchFamily="34" charset="0"/>
                  </a:defRPr>
                </a:lvl3pPr>
                <a:lvl4pPr marL="1600200" indent="-228600" eaLnBrk="0" hangingPunct="0">
                  <a:defRPr sz="2400">
                    <a:solidFill>
                      <a:schemeClr val="tx1"/>
                    </a:solidFill>
                    <a:latin typeface="Arial" panose="020B0604020202020204" pitchFamily="34" charset="0"/>
                    <a:cs typeface="Arial" panose="020B0604020202020204" pitchFamily="34" charset="0"/>
                  </a:defRPr>
                </a:lvl4pPr>
                <a:lvl5pPr marL="2057400" indent="-228600" eaLnBrk="0" hangingPunct="0">
                  <a:defRPr sz="2400">
                    <a:solidFill>
                      <a:schemeClr val="tx1"/>
                    </a:solidFill>
                    <a:latin typeface="Arial" panose="020B0604020202020204" pitchFamily="34" charset="0"/>
                    <a:cs typeface="Arial" panose="020B0604020202020204" pitchFamily="34" charset="0"/>
                  </a:defRPr>
                </a:lvl5pPr>
                <a:lvl6pPr marL="2514600" indent="-228600" eaLnBrk="0" fontAlgn="base" hangingPunct="0">
                  <a:spcBef>
                    <a:spcPct val="50000"/>
                  </a:spcBef>
                  <a:spcAft>
                    <a:spcPct val="0"/>
                  </a:spcAft>
                  <a:defRPr sz="2400">
                    <a:solidFill>
                      <a:schemeClr val="tx1"/>
                    </a:solidFill>
                    <a:latin typeface="Arial" panose="020B0604020202020204" pitchFamily="34" charset="0"/>
                    <a:cs typeface="Arial" panose="020B0604020202020204" pitchFamily="34" charset="0"/>
                  </a:defRPr>
                </a:lvl6pPr>
                <a:lvl7pPr marL="2971800" indent="-228600" eaLnBrk="0" fontAlgn="base" hangingPunct="0">
                  <a:spcBef>
                    <a:spcPct val="50000"/>
                  </a:spcBef>
                  <a:spcAft>
                    <a:spcPct val="0"/>
                  </a:spcAft>
                  <a:defRPr sz="2400">
                    <a:solidFill>
                      <a:schemeClr val="tx1"/>
                    </a:solidFill>
                    <a:latin typeface="Arial" panose="020B0604020202020204" pitchFamily="34" charset="0"/>
                    <a:cs typeface="Arial" panose="020B0604020202020204" pitchFamily="34" charset="0"/>
                  </a:defRPr>
                </a:lvl7pPr>
                <a:lvl8pPr marL="3429000" indent="-228600" eaLnBrk="0" fontAlgn="base" hangingPunct="0">
                  <a:spcBef>
                    <a:spcPct val="50000"/>
                  </a:spcBef>
                  <a:spcAft>
                    <a:spcPct val="0"/>
                  </a:spcAft>
                  <a:defRPr sz="2400">
                    <a:solidFill>
                      <a:schemeClr val="tx1"/>
                    </a:solidFill>
                    <a:latin typeface="Arial" panose="020B0604020202020204" pitchFamily="34" charset="0"/>
                    <a:cs typeface="Arial" panose="020B0604020202020204" pitchFamily="34" charset="0"/>
                  </a:defRPr>
                </a:lvl8pPr>
                <a:lvl9pPr marL="3886200" indent="-228600" eaLnBrk="0" fontAlgn="base" hangingPunct="0">
                  <a:spcBef>
                    <a:spcPct val="50000"/>
                  </a:spcBef>
                  <a:spcAft>
                    <a:spcPct val="0"/>
                  </a:spcAft>
                  <a:defRPr sz="2400">
                    <a:solidFill>
                      <a:schemeClr val="tx1"/>
                    </a:solidFill>
                    <a:latin typeface="Arial" panose="020B0604020202020204" pitchFamily="34" charset="0"/>
                    <a:cs typeface="Arial" panose="020B0604020202020204" pitchFamily="34" charset="0"/>
                  </a:defRPr>
                </a:lvl9pPr>
              </a:lstStyle>
              <a:p>
                <a:pPr eaLnBrk="1" hangingPunct="1">
                  <a:spcBef>
                    <a:spcPct val="50000"/>
                  </a:spcBef>
                  <a:defRPr/>
                </a:pPr>
                <a:endParaRPr lang="el-GR" altLang="en-US"/>
              </a:p>
            </p:txBody>
          </p:sp>
          <p:sp>
            <p:nvSpPr>
              <p:cNvPr id="28" name="Rectangle 24">
                <a:extLst>
                  <a:ext uri="{FF2B5EF4-FFF2-40B4-BE49-F238E27FC236}">
                    <a16:creationId xmlns:a16="http://schemas.microsoft.com/office/drawing/2014/main" id="{A66F3BEE-3DDD-47C1-99ED-D10674C258A2}"/>
                  </a:ext>
                </a:extLst>
              </p:cNvPr>
              <p:cNvSpPr>
                <a:spLocks noChangeArrowheads="1"/>
              </p:cNvSpPr>
              <p:nvPr/>
            </p:nvSpPr>
            <p:spPr bwMode="auto">
              <a:xfrm>
                <a:off x="1918" y="6"/>
                <a:ext cx="48" cy="4320"/>
              </a:xfrm>
              <a:prstGeom prst="rect">
                <a:avLst/>
              </a:prstGeom>
              <a:solidFill>
                <a:schemeClr val="accent2"/>
              </a:solidFill>
              <a:ln>
                <a:noFill/>
              </a:ln>
              <a:effectLst/>
            </p:spPr>
            <p:txBody>
              <a:bodyPr wrap="none" anchor="ctr"/>
              <a:lstStyle>
                <a:lvl1pPr eaLnBrk="0" hangingPunct="0">
                  <a:defRPr sz="2400">
                    <a:solidFill>
                      <a:schemeClr val="tx1"/>
                    </a:solidFill>
                    <a:latin typeface="Arial" panose="020B0604020202020204" pitchFamily="34" charset="0"/>
                    <a:cs typeface="Arial" panose="020B0604020202020204" pitchFamily="34" charset="0"/>
                  </a:defRPr>
                </a:lvl1pPr>
                <a:lvl2pPr marL="742950" indent="-285750" eaLnBrk="0" hangingPunct="0">
                  <a:defRPr sz="2400">
                    <a:solidFill>
                      <a:schemeClr val="tx1"/>
                    </a:solidFill>
                    <a:latin typeface="Arial" panose="020B0604020202020204" pitchFamily="34" charset="0"/>
                    <a:cs typeface="Arial" panose="020B0604020202020204" pitchFamily="34" charset="0"/>
                  </a:defRPr>
                </a:lvl2pPr>
                <a:lvl3pPr marL="1143000" indent="-228600" eaLnBrk="0" hangingPunct="0">
                  <a:defRPr sz="2400">
                    <a:solidFill>
                      <a:schemeClr val="tx1"/>
                    </a:solidFill>
                    <a:latin typeface="Arial" panose="020B0604020202020204" pitchFamily="34" charset="0"/>
                    <a:cs typeface="Arial" panose="020B0604020202020204" pitchFamily="34" charset="0"/>
                  </a:defRPr>
                </a:lvl3pPr>
                <a:lvl4pPr marL="1600200" indent="-228600" eaLnBrk="0" hangingPunct="0">
                  <a:defRPr sz="2400">
                    <a:solidFill>
                      <a:schemeClr val="tx1"/>
                    </a:solidFill>
                    <a:latin typeface="Arial" panose="020B0604020202020204" pitchFamily="34" charset="0"/>
                    <a:cs typeface="Arial" panose="020B0604020202020204" pitchFamily="34" charset="0"/>
                  </a:defRPr>
                </a:lvl4pPr>
                <a:lvl5pPr marL="2057400" indent="-228600" eaLnBrk="0" hangingPunct="0">
                  <a:defRPr sz="2400">
                    <a:solidFill>
                      <a:schemeClr val="tx1"/>
                    </a:solidFill>
                    <a:latin typeface="Arial" panose="020B0604020202020204" pitchFamily="34" charset="0"/>
                    <a:cs typeface="Arial" panose="020B0604020202020204" pitchFamily="34" charset="0"/>
                  </a:defRPr>
                </a:lvl5pPr>
                <a:lvl6pPr marL="2514600" indent="-228600" eaLnBrk="0" fontAlgn="base" hangingPunct="0">
                  <a:spcBef>
                    <a:spcPct val="50000"/>
                  </a:spcBef>
                  <a:spcAft>
                    <a:spcPct val="0"/>
                  </a:spcAft>
                  <a:defRPr sz="2400">
                    <a:solidFill>
                      <a:schemeClr val="tx1"/>
                    </a:solidFill>
                    <a:latin typeface="Arial" panose="020B0604020202020204" pitchFamily="34" charset="0"/>
                    <a:cs typeface="Arial" panose="020B0604020202020204" pitchFamily="34" charset="0"/>
                  </a:defRPr>
                </a:lvl6pPr>
                <a:lvl7pPr marL="2971800" indent="-228600" eaLnBrk="0" fontAlgn="base" hangingPunct="0">
                  <a:spcBef>
                    <a:spcPct val="50000"/>
                  </a:spcBef>
                  <a:spcAft>
                    <a:spcPct val="0"/>
                  </a:spcAft>
                  <a:defRPr sz="2400">
                    <a:solidFill>
                      <a:schemeClr val="tx1"/>
                    </a:solidFill>
                    <a:latin typeface="Arial" panose="020B0604020202020204" pitchFamily="34" charset="0"/>
                    <a:cs typeface="Arial" panose="020B0604020202020204" pitchFamily="34" charset="0"/>
                  </a:defRPr>
                </a:lvl7pPr>
                <a:lvl8pPr marL="3429000" indent="-228600" eaLnBrk="0" fontAlgn="base" hangingPunct="0">
                  <a:spcBef>
                    <a:spcPct val="50000"/>
                  </a:spcBef>
                  <a:spcAft>
                    <a:spcPct val="0"/>
                  </a:spcAft>
                  <a:defRPr sz="2400">
                    <a:solidFill>
                      <a:schemeClr val="tx1"/>
                    </a:solidFill>
                    <a:latin typeface="Arial" panose="020B0604020202020204" pitchFamily="34" charset="0"/>
                    <a:cs typeface="Arial" panose="020B0604020202020204" pitchFamily="34" charset="0"/>
                  </a:defRPr>
                </a:lvl8pPr>
                <a:lvl9pPr marL="3886200" indent="-228600" eaLnBrk="0" fontAlgn="base" hangingPunct="0">
                  <a:spcBef>
                    <a:spcPct val="50000"/>
                  </a:spcBef>
                  <a:spcAft>
                    <a:spcPct val="0"/>
                  </a:spcAft>
                  <a:defRPr sz="2400">
                    <a:solidFill>
                      <a:schemeClr val="tx1"/>
                    </a:solidFill>
                    <a:latin typeface="Arial" panose="020B0604020202020204" pitchFamily="34" charset="0"/>
                    <a:cs typeface="Arial" panose="020B0604020202020204" pitchFamily="34" charset="0"/>
                  </a:defRPr>
                </a:lvl9pPr>
              </a:lstStyle>
              <a:p>
                <a:pPr eaLnBrk="1" hangingPunct="1">
                  <a:spcBef>
                    <a:spcPct val="50000"/>
                  </a:spcBef>
                  <a:defRPr/>
                </a:pPr>
                <a:endParaRPr lang="el-GR" altLang="en-US"/>
              </a:p>
            </p:txBody>
          </p:sp>
          <p:sp>
            <p:nvSpPr>
              <p:cNvPr id="29" name="Rectangle 25">
                <a:extLst>
                  <a:ext uri="{FF2B5EF4-FFF2-40B4-BE49-F238E27FC236}">
                    <a16:creationId xmlns:a16="http://schemas.microsoft.com/office/drawing/2014/main" id="{8B56E270-3CB9-493B-A2D8-FE338B871591}"/>
                  </a:ext>
                </a:extLst>
              </p:cNvPr>
              <p:cNvSpPr>
                <a:spLocks noChangeArrowheads="1"/>
              </p:cNvSpPr>
              <p:nvPr/>
            </p:nvSpPr>
            <p:spPr bwMode="auto">
              <a:xfrm>
                <a:off x="2014" y="6"/>
                <a:ext cx="48" cy="4320"/>
              </a:xfrm>
              <a:prstGeom prst="rect">
                <a:avLst/>
              </a:prstGeom>
              <a:solidFill>
                <a:schemeClr val="accent2"/>
              </a:solidFill>
              <a:ln>
                <a:noFill/>
              </a:ln>
              <a:effectLst/>
            </p:spPr>
            <p:txBody>
              <a:bodyPr wrap="none" anchor="ctr"/>
              <a:lstStyle>
                <a:lvl1pPr eaLnBrk="0" hangingPunct="0">
                  <a:defRPr sz="2400">
                    <a:solidFill>
                      <a:schemeClr val="tx1"/>
                    </a:solidFill>
                    <a:latin typeface="Arial" panose="020B0604020202020204" pitchFamily="34" charset="0"/>
                    <a:cs typeface="Arial" panose="020B0604020202020204" pitchFamily="34" charset="0"/>
                  </a:defRPr>
                </a:lvl1pPr>
                <a:lvl2pPr marL="742950" indent="-285750" eaLnBrk="0" hangingPunct="0">
                  <a:defRPr sz="2400">
                    <a:solidFill>
                      <a:schemeClr val="tx1"/>
                    </a:solidFill>
                    <a:latin typeface="Arial" panose="020B0604020202020204" pitchFamily="34" charset="0"/>
                    <a:cs typeface="Arial" panose="020B0604020202020204" pitchFamily="34" charset="0"/>
                  </a:defRPr>
                </a:lvl2pPr>
                <a:lvl3pPr marL="1143000" indent="-228600" eaLnBrk="0" hangingPunct="0">
                  <a:defRPr sz="2400">
                    <a:solidFill>
                      <a:schemeClr val="tx1"/>
                    </a:solidFill>
                    <a:latin typeface="Arial" panose="020B0604020202020204" pitchFamily="34" charset="0"/>
                    <a:cs typeface="Arial" panose="020B0604020202020204" pitchFamily="34" charset="0"/>
                  </a:defRPr>
                </a:lvl3pPr>
                <a:lvl4pPr marL="1600200" indent="-228600" eaLnBrk="0" hangingPunct="0">
                  <a:defRPr sz="2400">
                    <a:solidFill>
                      <a:schemeClr val="tx1"/>
                    </a:solidFill>
                    <a:latin typeface="Arial" panose="020B0604020202020204" pitchFamily="34" charset="0"/>
                    <a:cs typeface="Arial" panose="020B0604020202020204" pitchFamily="34" charset="0"/>
                  </a:defRPr>
                </a:lvl4pPr>
                <a:lvl5pPr marL="2057400" indent="-228600" eaLnBrk="0" hangingPunct="0">
                  <a:defRPr sz="2400">
                    <a:solidFill>
                      <a:schemeClr val="tx1"/>
                    </a:solidFill>
                    <a:latin typeface="Arial" panose="020B0604020202020204" pitchFamily="34" charset="0"/>
                    <a:cs typeface="Arial" panose="020B0604020202020204" pitchFamily="34" charset="0"/>
                  </a:defRPr>
                </a:lvl5pPr>
                <a:lvl6pPr marL="2514600" indent="-228600" eaLnBrk="0" fontAlgn="base" hangingPunct="0">
                  <a:spcBef>
                    <a:spcPct val="50000"/>
                  </a:spcBef>
                  <a:spcAft>
                    <a:spcPct val="0"/>
                  </a:spcAft>
                  <a:defRPr sz="2400">
                    <a:solidFill>
                      <a:schemeClr val="tx1"/>
                    </a:solidFill>
                    <a:latin typeface="Arial" panose="020B0604020202020204" pitchFamily="34" charset="0"/>
                    <a:cs typeface="Arial" panose="020B0604020202020204" pitchFamily="34" charset="0"/>
                  </a:defRPr>
                </a:lvl6pPr>
                <a:lvl7pPr marL="2971800" indent="-228600" eaLnBrk="0" fontAlgn="base" hangingPunct="0">
                  <a:spcBef>
                    <a:spcPct val="50000"/>
                  </a:spcBef>
                  <a:spcAft>
                    <a:spcPct val="0"/>
                  </a:spcAft>
                  <a:defRPr sz="2400">
                    <a:solidFill>
                      <a:schemeClr val="tx1"/>
                    </a:solidFill>
                    <a:latin typeface="Arial" panose="020B0604020202020204" pitchFamily="34" charset="0"/>
                    <a:cs typeface="Arial" panose="020B0604020202020204" pitchFamily="34" charset="0"/>
                  </a:defRPr>
                </a:lvl7pPr>
                <a:lvl8pPr marL="3429000" indent="-228600" eaLnBrk="0" fontAlgn="base" hangingPunct="0">
                  <a:spcBef>
                    <a:spcPct val="50000"/>
                  </a:spcBef>
                  <a:spcAft>
                    <a:spcPct val="0"/>
                  </a:spcAft>
                  <a:defRPr sz="2400">
                    <a:solidFill>
                      <a:schemeClr val="tx1"/>
                    </a:solidFill>
                    <a:latin typeface="Arial" panose="020B0604020202020204" pitchFamily="34" charset="0"/>
                    <a:cs typeface="Arial" panose="020B0604020202020204" pitchFamily="34" charset="0"/>
                  </a:defRPr>
                </a:lvl8pPr>
                <a:lvl9pPr marL="3886200" indent="-228600" eaLnBrk="0" fontAlgn="base" hangingPunct="0">
                  <a:spcBef>
                    <a:spcPct val="50000"/>
                  </a:spcBef>
                  <a:spcAft>
                    <a:spcPct val="0"/>
                  </a:spcAft>
                  <a:defRPr sz="2400">
                    <a:solidFill>
                      <a:schemeClr val="tx1"/>
                    </a:solidFill>
                    <a:latin typeface="Arial" panose="020B0604020202020204" pitchFamily="34" charset="0"/>
                    <a:cs typeface="Arial" panose="020B0604020202020204" pitchFamily="34" charset="0"/>
                  </a:defRPr>
                </a:lvl9pPr>
              </a:lstStyle>
              <a:p>
                <a:pPr eaLnBrk="1" hangingPunct="1">
                  <a:spcBef>
                    <a:spcPct val="50000"/>
                  </a:spcBef>
                  <a:defRPr/>
                </a:pPr>
                <a:endParaRPr lang="el-GR" altLang="en-US"/>
              </a:p>
            </p:txBody>
          </p:sp>
          <p:sp>
            <p:nvSpPr>
              <p:cNvPr id="30" name="Rectangle 26">
                <a:extLst>
                  <a:ext uri="{FF2B5EF4-FFF2-40B4-BE49-F238E27FC236}">
                    <a16:creationId xmlns:a16="http://schemas.microsoft.com/office/drawing/2014/main" id="{1D2D2FC3-17D2-4D71-98D4-D41815898DD4}"/>
                  </a:ext>
                </a:extLst>
              </p:cNvPr>
              <p:cNvSpPr>
                <a:spLocks noChangeArrowheads="1"/>
              </p:cNvSpPr>
              <p:nvPr/>
            </p:nvSpPr>
            <p:spPr bwMode="auto">
              <a:xfrm>
                <a:off x="2110" y="6"/>
                <a:ext cx="48" cy="4320"/>
              </a:xfrm>
              <a:prstGeom prst="rect">
                <a:avLst/>
              </a:prstGeom>
              <a:solidFill>
                <a:schemeClr val="accent2"/>
              </a:solidFill>
              <a:ln>
                <a:noFill/>
              </a:ln>
              <a:effectLst/>
            </p:spPr>
            <p:txBody>
              <a:bodyPr wrap="none" anchor="ctr"/>
              <a:lstStyle>
                <a:lvl1pPr eaLnBrk="0" hangingPunct="0">
                  <a:defRPr sz="2400">
                    <a:solidFill>
                      <a:schemeClr val="tx1"/>
                    </a:solidFill>
                    <a:latin typeface="Arial" panose="020B0604020202020204" pitchFamily="34" charset="0"/>
                    <a:cs typeface="Arial" panose="020B0604020202020204" pitchFamily="34" charset="0"/>
                  </a:defRPr>
                </a:lvl1pPr>
                <a:lvl2pPr marL="742950" indent="-285750" eaLnBrk="0" hangingPunct="0">
                  <a:defRPr sz="2400">
                    <a:solidFill>
                      <a:schemeClr val="tx1"/>
                    </a:solidFill>
                    <a:latin typeface="Arial" panose="020B0604020202020204" pitchFamily="34" charset="0"/>
                    <a:cs typeface="Arial" panose="020B0604020202020204" pitchFamily="34" charset="0"/>
                  </a:defRPr>
                </a:lvl2pPr>
                <a:lvl3pPr marL="1143000" indent="-228600" eaLnBrk="0" hangingPunct="0">
                  <a:defRPr sz="2400">
                    <a:solidFill>
                      <a:schemeClr val="tx1"/>
                    </a:solidFill>
                    <a:latin typeface="Arial" panose="020B0604020202020204" pitchFamily="34" charset="0"/>
                    <a:cs typeface="Arial" panose="020B0604020202020204" pitchFamily="34" charset="0"/>
                  </a:defRPr>
                </a:lvl3pPr>
                <a:lvl4pPr marL="1600200" indent="-228600" eaLnBrk="0" hangingPunct="0">
                  <a:defRPr sz="2400">
                    <a:solidFill>
                      <a:schemeClr val="tx1"/>
                    </a:solidFill>
                    <a:latin typeface="Arial" panose="020B0604020202020204" pitchFamily="34" charset="0"/>
                    <a:cs typeface="Arial" panose="020B0604020202020204" pitchFamily="34" charset="0"/>
                  </a:defRPr>
                </a:lvl4pPr>
                <a:lvl5pPr marL="2057400" indent="-228600" eaLnBrk="0" hangingPunct="0">
                  <a:defRPr sz="2400">
                    <a:solidFill>
                      <a:schemeClr val="tx1"/>
                    </a:solidFill>
                    <a:latin typeface="Arial" panose="020B0604020202020204" pitchFamily="34" charset="0"/>
                    <a:cs typeface="Arial" panose="020B0604020202020204" pitchFamily="34" charset="0"/>
                  </a:defRPr>
                </a:lvl5pPr>
                <a:lvl6pPr marL="2514600" indent="-228600" eaLnBrk="0" fontAlgn="base" hangingPunct="0">
                  <a:spcBef>
                    <a:spcPct val="50000"/>
                  </a:spcBef>
                  <a:spcAft>
                    <a:spcPct val="0"/>
                  </a:spcAft>
                  <a:defRPr sz="2400">
                    <a:solidFill>
                      <a:schemeClr val="tx1"/>
                    </a:solidFill>
                    <a:latin typeface="Arial" panose="020B0604020202020204" pitchFamily="34" charset="0"/>
                    <a:cs typeface="Arial" panose="020B0604020202020204" pitchFamily="34" charset="0"/>
                  </a:defRPr>
                </a:lvl6pPr>
                <a:lvl7pPr marL="2971800" indent="-228600" eaLnBrk="0" fontAlgn="base" hangingPunct="0">
                  <a:spcBef>
                    <a:spcPct val="50000"/>
                  </a:spcBef>
                  <a:spcAft>
                    <a:spcPct val="0"/>
                  </a:spcAft>
                  <a:defRPr sz="2400">
                    <a:solidFill>
                      <a:schemeClr val="tx1"/>
                    </a:solidFill>
                    <a:latin typeface="Arial" panose="020B0604020202020204" pitchFamily="34" charset="0"/>
                    <a:cs typeface="Arial" panose="020B0604020202020204" pitchFamily="34" charset="0"/>
                  </a:defRPr>
                </a:lvl7pPr>
                <a:lvl8pPr marL="3429000" indent="-228600" eaLnBrk="0" fontAlgn="base" hangingPunct="0">
                  <a:spcBef>
                    <a:spcPct val="50000"/>
                  </a:spcBef>
                  <a:spcAft>
                    <a:spcPct val="0"/>
                  </a:spcAft>
                  <a:defRPr sz="2400">
                    <a:solidFill>
                      <a:schemeClr val="tx1"/>
                    </a:solidFill>
                    <a:latin typeface="Arial" panose="020B0604020202020204" pitchFamily="34" charset="0"/>
                    <a:cs typeface="Arial" panose="020B0604020202020204" pitchFamily="34" charset="0"/>
                  </a:defRPr>
                </a:lvl8pPr>
                <a:lvl9pPr marL="3886200" indent="-228600" eaLnBrk="0" fontAlgn="base" hangingPunct="0">
                  <a:spcBef>
                    <a:spcPct val="50000"/>
                  </a:spcBef>
                  <a:spcAft>
                    <a:spcPct val="0"/>
                  </a:spcAft>
                  <a:defRPr sz="2400">
                    <a:solidFill>
                      <a:schemeClr val="tx1"/>
                    </a:solidFill>
                    <a:latin typeface="Arial" panose="020B0604020202020204" pitchFamily="34" charset="0"/>
                    <a:cs typeface="Arial" panose="020B0604020202020204" pitchFamily="34" charset="0"/>
                  </a:defRPr>
                </a:lvl9pPr>
              </a:lstStyle>
              <a:p>
                <a:pPr eaLnBrk="1" hangingPunct="1">
                  <a:spcBef>
                    <a:spcPct val="50000"/>
                  </a:spcBef>
                  <a:defRPr/>
                </a:pPr>
                <a:endParaRPr lang="el-GR" altLang="en-US"/>
              </a:p>
            </p:txBody>
          </p:sp>
          <p:sp>
            <p:nvSpPr>
              <p:cNvPr id="31" name="Rectangle 27">
                <a:extLst>
                  <a:ext uri="{FF2B5EF4-FFF2-40B4-BE49-F238E27FC236}">
                    <a16:creationId xmlns:a16="http://schemas.microsoft.com/office/drawing/2014/main" id="{34283B5C-703B-4B58-A030-DDB9C43325DF}"/>
                  </a:ext>
                </a:extLst>
              </p:cNvPr>
              <p:cNvSpPr>
                <a:spLocks noChangeArrowheads="1"/>
              </p:cNvSpPr>
              <p:nvPr/>
            </p:nvSpPr>
            <p:spPr bwMode="auto">
              <a:xfrm>
                <a:off x="2206" y="6"/>
                <a:ext cx="48" cy="4320"/>
              </a:xfrm>
              <a:prstGeom prst="rect">
                <a:avLst/>
              </a:prstGeom>
              <a:solidFill>
                <a:schemeClr val="accent2"/>
              </a:solidFill>
              <a:ln>
                <a:noFill/>
              </a:ln>
              <a:effectLst/>
            </p:spPr>
            <p:txBody>
              <a:bodyPr wrap="none" anchor="ctr"/>
              <a:lstStyle>
                <a:lvl1pPr eaLnBrk="0" hangingPunct="0">
                  <a:defRPr sz="2400">
                    <a:solidFill>
                      <a:schemeClr val="tx1"/>
                    </a:solidFill>
                    <a:latin typeface="Arial" panose="020B0604020202020204" pitchFamily="34" charset="0"/>
                    <a:cs typeface="Arial" panose="020B0604020202020204" pitchFamily="34" charset="0"/>
                  </a:defRPr>
                </a:lvl1pPr>
                <a:lvl2pPr marL="742950" indent="-285750" eaLnBrk="0" hangingPunct="0">
                  <a:defRPr sz="2400">
                    <a:solidFill>
                      <a:schemeClr val="tx1"/>
                    </a:solidFill>
                    <a:latin typeface="Arial" panose="020B0604020202020204" pitchFamily="34" charset="0"/>
                    <a:cs typeface="Arial" panose="020B0604020202020204" pitchFamily="34" charset="0"/>
                  </a:defRPr>
                </a:lvl2pPr>
                <a:lvl3pPr marL="1143000" indent="-228600" eaLnBrk="0" hangingPunct="0">
                  <a:defRPr sz="2400">
                    <a:solidFill>
                      <a:schemeClr val="tx1"/>
                    </a:solidFill>
                    <a:latin typeface="Arial" panose="020B0604020202020204" pitchFamily="34" charset="0"/>
                    <a:cs typeface="Arial" panose="020B0604020202020204" pitchFamily="34" charset="0"/>
                  </a:defRPr>
                </a:lvl3pPr>
                <a:lvl4pPr marL="1600200" indent="-228600" eaLnBrk="0" hangingPunct="0">
                  <a:defRPr sz="2400">
                    <a:solidFill>
                      <a:schemeClr val="tx1"/>
                    </a:solidFill>
                    <a:latin typeface="Arial" panose="020B0604020202020204" pitchFamily="34" charset="0"/>
                    <a:cs typeface="Arial" panose="020B0604020202020204" pitchFamily="34" charset="0"/>
                  </a:defRPr>
                </a:lvl4pPr>
                <a:lvl5pPr marL="2057400" indent="-228600" eaLnBrk="0" hangingPunct="0">
                  <a:defRPr sz="2400">
                    <a:solidFill>
                      <a:schemeClr val="tx1"/>
                    </a:solidFill>
                    <a:latin typeface="Arial" panose="020B0604020202020204" pitchFamily="34" charset="0"/>
                    <a:cs typeface="Arial" panose="020B0604020202020204" pitchFamily="34" charset="0"/>
                  </a:defRPr>
                </a:lvl5pPr>
                <a:lvl6pPr marL="2514600" indent="-228600" eaLnBrk="0" fontAlgn="base" hangingPunct="0">
                  <a:spcBef>
                    <a:spcPct val="50000"/>
                  </a:spcBef>
                  <a:spcAft>
                    <a:spcPct val="0"/>
                  </a:spcAft>
                  <a:defRPr sz="2400">
                    <a:solidFill>
                      <a:schemeClr val="tx1"/>
                    </a:solidFill>
                    <a:latin typeface="Arial" panose="020B0604020202020204" pitchFamily="34" charset="0"/>
                    <a:cs typeface="Arial" panose="020B0604020202020204" pitchFamily="34" charset="0"/>
                  </a:defRPr>
                </a:lvl6pPr>
                <a:lvl7pPr marL="2971800" indent="-228600" eaLnBrk="0" fontAlgn="base" hangingPunct="0">
                  <a:spcBef>
                    <a:spcPct val="50000"/>
                  </a:spcBef>
                  <a:spcAft>
                    <a:spcPct val="0"/>
                  </a:spcAft>
                  <a:defRPr sz="2400">
                    <a:solidFill>
                      <a:schemeClr val="tx1"/>
                    </a:solidFill>
                    <a:latin typeface="Arial" panose="020B0604020202020204" pitchFamily="34" charset="0"/>
                    <a:cs typeface="Arial" panose="020B0604020202020204" pitchFamily="34" charset="0"/>
                  </a:defRPr>
                </a:lvl7pPr>
                <a:lvl8pPr marL="3429000" indent="-228600" eaLnBrk="0" fontAlgn="base" hangingPunct="0">
                  <a:spcBef>
                    <a:spcPct val="50000"/>
                  </a:spcBef>
                  <a:spcAft>
                    <a:spcPct val="0"/>
                  </a:spcAft>
                  <a:defRPr sz="2400">
                    <a:solidFill>
                      <a:schemeClr val="tx1"/>
                    </a:solidFill>
                    <a:latin typeface="Arial" panose="020B0604020202020204" pitchFamily="34" charset="0"/>
                    <a:cs typeface="Arial" panose="020B0604020202020204" pitchFamily="34" charset="0"/>
                  </a:defRPr>
                </a:lvl8pPr>
                <a:lvl9pPr marL="3886200" indent="-228600" eaLnBrk="0" fontAlgn="base" hangingPunct="0">
                  <a:spcBef>
                    <a:spcPct val="50000"/>
                  </a:spcBef>
                  <a:spcAft>
                    <a:spcPct val="0"/>
                  </a:spcAft>
                  <a:defRPr sz="2400">
                    <a:solidFill>
                      <a:schemeClr val="tx1"/>
                    </a:solidFill>
                    <a:latin typeface="Arial" panose="020B0604020202020204" pitchFamily="34" charset="0"/>
                    <a:cs typeface="Arial" panose="020B0604020202020204" pitchFamily="34" charset="0"/>
                  </a:defRPr>
                </a:lvl9pPr>
              </a:lstStyle>
              <a:p>
                <a:pPr eaLnBrk="1" hangingPunct="1">
                  <a:spcBef>
                    <a:spcPct val="50000"/>
                  </a:spcBef>
                  <a:defRPr/>
                </a:pPr>
                <a:endParaRPr lang="el-GR" altLang="en-US"/>
              </a:p>
            </p:txBody>
          </p:sp>
          <p:sp>
            <p:nvSpPr>
              <p:cNvPr id="32" name="Rectangle 28">
                <a:extLst>
                  <a:ext uri="{FF2B5EF4-FFF2-40B4-BE49-F238E27FC236}">
                    <a16:creationId xmlns:a16="http://schemas.microsoft.com/office/drawing/2014/main" id="{586CE489-9EA8-4C80-8B87-CE90A82E9C0C}"/>
                  </a:ext>
                </a:extLst>
              </p:cNvPr>
              <p:cNvSpPr>
                <a:spLocks noChangeArrowheads="1"/>
              </p:cNvSpPr>
              <p:nvPr/>
            </p:nvSpPr>
            <p:spPr bwMode="auto">
              <a:xfrm>
                <a:off x="2302" y="6"/>
                <a:ext cx="48" cy="4320"/>
              </a:xfrm>
              <a:prstGeom prst="rect">
                <a:avLst/>
              </a:prstGeom>
              <a:solidFill>
                <a:schemeClr val="accent2"/>
              </a:solidFill>
              <a:ln>
                <a:noFill/>
              </a:ln>
              <a:effectLst/>
            </p:spPr>
            <p:txBody>
              <a:bodyPr wrap="none" anchor="ctr"/>
              <a:lstStyle>
                <a:lvl1pPr eaLnBrk="0" hangingPunct="0">
                  <a:defRPr sz="2400">
                    <a:solidFill>
                      <a:schemeClr val="tx1"/>
                    </a:solidFill>
                    <a:latin typeface="Arial" panose="020B0604020202020204" pitchFamily="34" charset="0"/>
                    <a:cs typeface="Arial" panose="020B0604020202020204" pitchFamily="34" charset="0"/>
                  </a:defRPr>
                </a:lvl1pPr>
                <a:lvl2pPr marL="742950" indent="-285750" eaLnBrk="0" hangingPunct="0">
                  <a:defRPr sz="2400">
                    <a:solidFill>
                      <a:schemeClr val="tx1"/>
                    </a:solidFill>
                    <a:latin typeface="Arial" panose="020B0604020202020204" pitchFamily="34" charset="0"/>
                    <a:cs typeface="Arial" panose="020B0604020202020204" pitchFamily="34" charset="0"/>
                  </a:defRPr>
                </a:lvl2pPr>
                <a:lvl3pPr marL="1143000" indent="-228600" eaLnBrk="0" hangingPunct="0">
                  <a:defRPr sz="2400">
                    <a:solidFill>
                      <a:schemeClr val="tx1"/>
                    </a:solidFill>
                    <a:latin typeface="Arial" panose="020B0604020202020204" pitchFamily="34" charset="0"/>
                    <a:cs typeface="Arial" panose="020B0604020202020204" pitchFamily="34" charset="0"/>
                  </a:defRPr>
                </a:lvl3pPr>
                <a:lvl4pPr marL="1600200" indent="-228600" eaLnBrk="0" hangingPunct="0">
                  <a:defRPr sz="2400">
                    <a:solidFill>
                      <a:schemeClr val="tx1"/>
                    </a:solidFill>
                    <a:latin typeface="Arial" panose="020B0604020202020204" pitchFamily="34" charset="0"/>
                    <a:cs typeface="Arial" panose="020B0604020202020204" pitchFamily="34" charset="0"/>
                  </a:defRPr>
                </a:lvl4pPr>
                <a:lvl5pPr marL="2057400" indent="-228600" eaLnBrk="0" hangingPunct="0">
                  <a:defRPr sz="2400">
                    <a:solidFill>
                      <a:schemeClr val="tx1"/>
                    </a:solidFill>
                    <a:latin typeface="Arial" panose="020B0604020202020204" pitchFamily="34" charset="0"/>
                    <a:cs typeface="Arial" panose="020B0604020202020204" pitchFamily="34" charset="0"/>
                  </a:defRPr>
                </a:lvl5pPr>
                <a:lvl6pPr marL="2514600" indent="-228600" eaLnBrk="0" fontAlgn="base" hangingPunct="0">
                  <a:spcBef>
                    <a:spcPct val="50000"/>
                  </a:spcBef>
                  <a:spcAft>
                    <a:spcPct val="0"/>
                  </a:spcAft>
                  <a:defRPr sz="2400">
                    <a:solidFill>
                      <a:schemeClr val="tx1"/>
                    </a:solidFill>
                    <a:latin typeface="Arial" panose="020B0604020202020204" pitchFamily="34" charset="0"/>
                    <a:cs typeface="Arial" panose="020B0604020202020204" pitchFamily="34" charset="0"/>
                  </a:defRPr>
                </a:lvl6pPr>
                <a:lvl7pPr marL="2971800" indent="-228600" eaLnBrk="0" fontAlgn="base" hangingPunct="0">
                  <a:spcBef>
                    <a:spcPct val="50000"/>
                  </a:spcBef>
                  <a:spcAft>
                    <a:spcPct val="0"/>
                  </a:spcAft>
                  <a:defRPr sz="2400">
                    <a:solidFill>
                      <a:schemeClr val="tx1"/>
                    </a:solidFill>
                    <a:latin typeface="Arial" panose="020B0604020202020204" pitchFamily="34" charset="0"/>
                    <a:cs typeface="Arial" panose="020B0604020202020204" pitchFamily="34" charset="0"/>
                  </a:defRPr>
                </a:lvl7pPr>
                <a:lvl8pPr marL="3429000" indent="-228600" eaLnBrk="0" fontAlgn="base" hangingPunct="0">
                  <a:spcBef>
                    <a:spcPct val="50000"/>
                  </a:spcBef>
                  <a:spcAft>
                    <a:spcPct val="0"/>
                  </a:spcAft>
                  <a:defRPr sz="2400">
                    <a:solidFill>
                      <a:schemeClr val="tx1"/>
                    </a:solidFill>
                    <a:latin typeface="Arial" panose="020B0604020202020204" pitchFamily="34" charset="0"/>
                    <a:cs typeface="Arial" panose="020B0604020202020204" pitchFamily="34" charset="0"/>
                  </a:defRPr>
                </a:lvl8pPr>
                <a:lvl9pPr marL="3886200" indent="-228600" eaLnBrk="0" fontAlgn="base" hangingPunct="0">
                  <a:spcBef>
                    <a:spcPct val="50000"/>
                  </a:spcBef>
                  <a:spcAft>
                    <a:spcPct val="0"/>
                  </a:spcAft>
                  <a:defRPr sz="2400">
                    <a:solidFill>
                      <a:schemeClr val="tx1"/>
                    </a:solidFill>
                    <a:latin typeface="Arial" panose="020B0604020202020204" pitchFamily="34" charset="0"/>
                    <a:cs typeface="Arial" panose="020B0604020202020204" pitchFamily="34" charset="0"/>
                  </a:defRPr>
                </a:lvl9pPr>
              </a:lstStyle>
              <a:p>
                <a:pPr eaLnBrk="1" hangingPunct="1">
                  <a:spcBef>
                    <a:spcPct val="50000"/>
                  </a:spcBef>
                  <a:defRPr/>
                </a:pPr>
                <a:endParaRPr lang="el-GR" altLang="en-US"/>
              </a:p>
            </p:txBody>
          </p:sp>
          <p:sp>
            <p:nvSpPr>
              <p:cNvPr id="33" name="Rectangle 29">
                <a:extLst>
                  <a:ext uri="{FF2B5EF4-FFF2-40B4-BE49-F238E27FC236}">
                    <a16:creationId xmlns:a16="http://schemas.microsoft.com/office/drawing/2014/main" id="{99BBCC2F-9EDC-4A0F-B6F8-93DF33D6CF6C}"/>
                  </a:ext>
                </a:extLst>
              </p:cNvPr>
              <p:cNvSpPr>
                <a:spLocks noChangeArrowheads="1"/>
              </p:cNvSpPr>
              <p:nvPr/>
            </p:nvSpPr>
            <p:spPr bwMode="auto">
              <a:xfrm>
                <a:off x="2398" y="6"/>
                <a:ext cx="48" cy="4320"/>
              </a:xfrm>
              <a:prstGeom prst="rect">
                <a:avLst/>
              </a:prstGeom>
              <a:solidFill>
                <a:schemeClr val="accent2"/>
              </a:solidFill>
              <a:ln>
                <a:noFill/>
              </a:ln>
              <a:effectLst/>
            </p:spPr>
            <p:txBody>
              <a:bodyPr wrap="none" anchor="ctr"/>
              <a:lstStyle>
                <a:lvl1pPr eaLnBrk="0" hangingPunct="0">
                  <a:defRPr sz="2400">
                    <a:solidFill>
                      <a:schemeClr val="tx1"/>
                    </a:solidFill>
                    <a:latin typeface="Arial" panose="020B0604020202020204" pitchFamily="34" charset="0"/>
                    <a:cs typeface="Arial" panose="020B0604020202020204" pitchFamily="34" charset="0"/>
                  </a:defRPr>
                </a:lvl1pPr>
                <a:lvl2pPr marL="742950" indent="-285750" eaLnBrk="0" hangingPunct="0">
                  <a:defRPr sz="2400">
                    <a:solidFill>
                      <a:schemeClr val="tx1"/>
                    </a:solidFill>
                    <a:latin typeface="Arial" panose="020B0604020202020204" pitchFamily="34" charset="0"/>
                    <a:cs typeface="Arial" panose="020B0604020202020204" pitchFamily="34" charset="0"/>
                  </a:defRPr>
                </a:lvl2pPr>
                <a:lvl3pPr marL="1143000" indent="-228600" eaLnBrk="0" hangingPunct="0">
                  <a:defRPr sz="2400">
                    <a:solidFill>
                      <a:schemeClr val="tx1"/>
                    </a:solidFill>
                    <a:latin typeface="Arial" panose="020B0604020202020204" pitchFamily="34" charset="0"/>
                    <a:cs typeface="Arial" panose="020B0604020202020204" pitchFamily="34" charset="0"/>
                  </a:defRPr>
                </a:lvl3pPr>
                <a:lvl4pPr marL="1600200" indent="-228600" eaLnBrk="0" hangingPunct="0">
                  <a:defRPr sz="2400">
                    <a:solidFill>
                      <a:schemeClr val="tx1"/>
                    </a:solidFill>
                    <a:latin typeface="Arial" panose="020B0604020202020204" pitchFamily="34" charset="0"/>
                    <a:cs typeface="Arial" panose="020B0604020202020204" pitchFamily="34" charset="0"/>
                  </a:defRPr>
                </a:lvl4pPr>
                <a:lvl5pPr marL="2057400" indent="-228600" eaLnBrk="0" hangingPunct="0">
                  <a:defRPr sz="2400">
                    <a:solidFill>
                      <a:schemeClr val="tx1"/>
                    </a:solidFill>
                    <a:latin typeface="Arial" panose="020B0604020202020204" pitchFamily="34" charset="0"/>
                    <a:cs typeface="Arial" panose="020B0604020202020204" pitchFamily="34" charset="0"/>
                  </a:defRPr>
                </a:lvl5pPr>
                <a:lvl6pPr marL="2514600" indent="-228600" eaLnBrk="0" fontAlgn="base" hangingPunct="0">
                  <a:spcBef>
                    <a:spcPct val="50000"/>
                  </a:spcBef>
                  <a:spcAft>
                    <a:spcPct val="0"/>
                  </a:spcAft>
                  <a:defRPr sz="2400">
                    <a:solidFill>
                      <a:schemeClr val="tx1"/>
                    </a:solidFill>
                    <a:latin typeface="Arial" panose="020B0604020202020204" pitchFamily="34" charset="0"/>
                    <a:cs typeface="Arial" panose="020B0604020202020204" pitchFamily="34" charset="0"/>
                  </a:defRPr>
                </a:lvl6pPr>
                <a:lvl7pPr marL="2971800" indent="-228600" eaLnBrk="0" fontAlgn="base" hangingPunct="0">
                  <a:spcBef>
                    <a:spcPct val="50000"/>
                  </a:spcBef>
                  <a:spcAft>
                    <a:spcPct val="0"/>
                  </a:spcAft>
                  <a:defRPr sz="2400">
                    <a:solidFill>
                      <a:schemeClr val="tx1"/>
                    </a:solidFill>
                    <a:latin typeface="Arial" panose="020B0604020202020204" pitchFamily="34" charset="0"/>
                    <a:cs typeface="Arial" panose="020B0604020202020204" pitchFamily="34" charset="0"/>
                  </a:defRPr>
                </a:lvl7pPr>
                <a:lvl8pPr marL="3429000" indent="-228600" eaLnBrk="0" fontAlgn="base" hangingPunct="0">
                  <a:spcBef>
                    <a:spcPct val="50000"/>
                  </a:spcBef>
                  <a:spcAft>
                    <a:spcPct val="0"/>
                  </a:spcAft>
                  <a:defRPr sz="2400">
                    <a:solidFill>
                      <a:schemeClr val="tx1"/>
                    </a:solidFill>
                    <a:latin typeface="Arial" panose="020B0604020202020204" pitchFamily="34" charset="0"/>
                    <a:cs typeface="Arial" panose="020B0604020202020204" pitchFamily="34" charset="0"/>
                  </a:defRPr>
                </a:lvl8pPr>
                <a:lvl9pPr marL="3886200" indent="-228600" eaLnBrk="0" fontAlgn="base" hangingPunct="0">
                  <a:spcBef>
                    <a:spcPct val="50000"/>
                  </a:spcBef>
                  <a:spcAft>
                    <a:spcPct val="0"/>
                  </a:spcAft>
                  <a:defRPr sz="2400">
                    <a:solidFill>
                      <a:schemeClr val="tx1"/>
                    </a:solidFill>
                    <a:latin typeface="Arial" panose="020B0604020202020204" pitchFamily="34" charset="0"/>
                    <a:cs typeface="Arial" panose="020B0604020202020204" pitchFamily="34" charset="0"/>
                  </a:defRPr>
                </a:lvl9pPr>
              </a:lstStyle>
              <a:p>
                <a:pPr eaLnBrk="1" hangingPunct="1">
                  <a:spcBef>
                    <a:spcPct val="50000"/>
                  </a:spcBef>
                  <a:defRPr/>
                </a:pPr>
                <a:endParaRPr lang="el-GR" altLang="en-US"/>
              </a:p>
            </p:txBody>
          </p:sp>
          <p:sp>
            <p:nvSpPr>
              <p:cNvPr id="34" name="Rectangle 30">
                <a:extLst>
                  <a:ext uri="{FF2B5EF4-FFF2-40B4-BE49-F238E27FC236}">
                    <a16:creationId xmlns:a16="http://schemas.microsoft.com/office/drawing/2014/main" id="{D06D26FF-2CD4-4157-A467-3255ECB59AD8}"/>
                  </a:ext>
                </a:extLst>
              </p:cNvPr>
              <p:cNvSpPr>
                <a:spLocks noChangeArrowheads="1"/>
              </p:cNvSpPr>
              <p:nvPr/>
            </p:nvSpPr>
            <p:spPr bwMode="auto">
              <a:xfrm>
                <a:off x="2494" y="6"/>
                <a:ext cx="48" cy="4320"/>
              </a:xfrm>
              <a:prstGeom prst="rect">
                <a:avLst/>
              </a:prstGeom>
              <a:solidFill>
                <a:schemeClr val="accent2"/>
              </a:solidFill>
              <a:ln>
                <a:noFill/>
              </a:ln>
              <a:effectLst/>
            </p:spPr>
            <p:txBody>
              <a:bodyPr wrap="none" anchor="ctr"/>
              <a:lstStyle>
                <a:lvl1pPr eaLnBrk="0" hangingPunct="0">
                  <a:defRPr sz="2400">
                    <a:solidFill>
                      <a:schemeClr val="tx1"/>
                    </a:solidFill>
                    <a:latin typeface="Arial" panose="020B0604020202020204" pitchFamily="34" charset="0"/>
                    <a:cs typeface="Arial" panose="020B0604020202020204" pitchFamily="34" charset="0"/>
                  </a:defRPr>
                </a:lvl1pPr>
                <a:lvl2pPr marL="742950" indent="-285750" eaLnBrk="0" hangingPunct="0">
                  <a:defRPr sz="2400">
                    <a:solidFill>
                      <a:schemeClr val="tx1"/>
                    </a:solidFill>
                    <a:latin typeface="Arial" panose="020B0604020202020204" pitchFamily="34" charset="0"/>
                    <a:cs typeface="Arial" panose="020B0604020202020204" pitchFamily="34" charset="0"/>
                  </a:defRPr>
                </a:lvl2pPr>
                <a:lvl3pPr marL="1143000" indent="-228600" eaLnBrk="0" hangingPunct="0">
                  <a:defRPr sz="2400">
                    <a:solidFill>
                      <a:schemeClr val="tx1"/>
                    </a:solidFill>
                    <a:latin typeface="Arial" panose="020B0604020202020204" pitchFamily="34" charset="0"/>
                    <a:cs typeface="Arial" panose="020B0604020202020204" pitchFamily="34" charset="0"/>
                  </a:defRPr>
                </a:lvl3pPr>
                <a:lvl4pPr marL="1600200" indent="-228600" eaLnBrk="0" hangingPunct="0">
                  <a:defRPr sz="2400">
                    <a:solidFill>
                      <a:schemeClr val="tx1"/>
                    </a:solidFill>
                    <a:latin typeface="Arial" panose="020B0604020202020204" pitchFamily="34" charset="0"/>
                    <a:cs typeface="Arial" panose="020B0604020202020204" pitchFamily="34" charset="0"/>
                  </a:defRPr>
                </a:lvl4pPr>
                <a:lvl5pPr marL="2057400" indent="-228600" eaLnBrk="0" hangingPunct="0">
                  <a:defRPr sz="2400">
                    <a:solidFill>
                      <a:schemeClr val="tx1"/>
                    </a:solidFill>
                    <a:latin typeface="Arial" panose="020B0604020202020204" pitchFamily="34" charset="0"/>
                    <a:cs typeface="Arial" panose="020B0604020202020204" pitchFamily="34" charset="0"/>
                  </a:defRPr>
                </a:lvl5pPr>
                <a:lvl6pPr marL="2514600" indent="-228600" eaLnBrk="0" fontAlgn="base" hangingPunct="0">
                  <a:spcBef>
                    <a:spcPct val="50000"/>
                  </a:spcBef>
                  <a:spcAft>
                    <a:spcPct val="0"/>
                  </a:spcAft>
                  <a:defRPr sz="2400">
                    <a:solidFill>
                      <a:schemeClr val="tx1"/>
                    </a:solidFill>
                    <a:latin typeface="Arial" panose="020B0604020202020204" pitchFamily="34" charset="0"/>
                    <a:cs typeface="Arial" panose="020B0604020202020204" pitchFamily="34" charset="0"/>
                  </a:defRPr>
                </a:lvl6pPr>
                <a:lvl7pPr marL="2971800" indent="-228600" eaLnBrk="0" fontAlgn="base" hangingPunct="0">
                  <a:spcBef>
                    <a:spcPct val="50000"/>
                  </a:spcBef>
                  <a:spcAft>
                    <a:spcPct val="0"/>
                  </a:spcAft>
                  <a:defRPr sz="2400">
                    <a:solidFill>
                      <a:schemeClr val="tx1"/>
                    </a:solidFill>
                    <a:latin typeface="Arial" panose="020B0604020202020204" pitchFamily="34" charset="0"/>
                    <a:cs typeface="Arial" panose="020B0604020202020204" pitchFamily="34" charset="0"/>
                  </a:defRPr>
                </a:lvl7pPr>
                <a:lvl8pPr marL="3429000" indent="-228600" eaLnBrk="0" fontAlgn="base" hangingPunct="0">
                  <a:spcBef>
                    <a:spcPct val="50000"/>
                  </a:spcBef>
                  <a:spcAft>
                    <a:spcPct val="0"/>
                  </a:spcAft>
                  <a:defRPr sz="2400">
                    <a:solidFill>
                      <a:schemeClr val="tx1"/>
                    </a:solidFill>
                    <a:latin typeface="Arial" panose="020B0604020202020204" pitchFamily="34" charset="0"/>
                    <a:cs typeface="Arial" panose="020B0604020202020204" pitchFamily="34" charset="0"/>
                  </a:defRPr>
                </a:lvl8pPr>
                <a:lvl9pPr marL="3886200" indent="-228600" eaLnBrk="0" fontAlgn="base" hangingPunct="0">
                  <a:spcBef>
                    <a:spcPct val="50000"/>
                  </a:spcBef>
                  <a:spcAft>
                    <a:spcPct val="0"/>
                  </a:spcAft>
                  <a:defRPr sz="2400">
                    <a:solidFill>
                      <a:schemeClr val="tx1"/>
                    </a:solidFill>
                    <a:latin typeface="Arial" panose="020B0604020202020204" pitchFamily="34" charset="0"/>
                    <a:cs typeface="Arial" panose="020B0604020202020204" pitchFamily="34" charset="0"/>
                  </a:defRPr>
                </a:lvl9pPr>
              </a:lstStyle>
              <a:p>
                <a:pPr eaLnBrk="1" hangingPunct="1">
                  <a:spcBef>
                    <a:spcPct val="50000"/>
                  </a:spcBef>
                  <a:defRPr/>
                </a:pPr>
                <a:endParaRPr lang="el-GR" altLang="en-US"/>
              </a:p>
            </p:txBody>
          </p:sp>
          <p:sp>
            <p:nvSpPr>
              <p:cNvPr id="35" name="Rectangle 31">
                <a:extLst>
                  <a:ext uri="{FF2B5EF4-FFF2-40B4-BE49-F238E27FC236}">
                    <a16:creationId xmlns:a16="http://schemas.microsoft.com/office/drawing/2014/main" id="{58C4A594-B08C-47AC-87A1-095AA26F2073}"/>
                  </a:ext>
                </a:extLst>
              </p:cNvPr>
              <p:cNvSpPr>
                <a:spLocks noChangeArrowheads="1"/>
              </p:cNvSpPr>
              <p:nvPr/>
            </p:nvSpPr>
            <p:spPr bwMode="auto">
              <a:xfrm>
                <a:off x="2590" y="6"/>
                <a:ext cx="48" cy="4320"/>
              </a:xfrm>
              <a:prstGeom prst="rect">
                <a:avLst/>
              </a:prstGeom>
              <a:solidFill>
                <a:schemeClr val="accent2"/>
              </a:solidFill>
              <a:ln>
                <a:noFill/>
              </a:ln>
              <a:effectLst/>
            </p:spPr>
            <p:txBody>
              <a:bodyPr wrap="none" anchor="ctr"/>
              <a:lstStyle>
                <a:lvl1pPr eaLnBrk="0" hangingPunct="0">
                  <a:defRPr sz="2400">
                    <a:solidFill>
                      <a:schemeClr val="tx1"/>
                    </a:solidFill>
                    <a:latin typeface="Arial" panose="020B0604020202020204" pitchFamily="34" charset="0"/>
                    <a:cs typeface="Arial" panose="020B0604020202020204" pitchFamily="34" charset="0"/>
                  </a:defRPr>
                </a:lvl1pPr>
                <a:lvl2pPr marL="742950" indent="-285750" eaLnBrk="0" hangingPunct="0">
                  <a:defRPr sz="2400">
                    <a:solidFill>
                      <a:schemeClr val="tx1"/>
                    </a:solidFill>
                    <a:latin typeface="Arial" panose="020B0604020202020204" pitchFamily="34" charset="0"/>
                    <a:cs typeface="Arial" panose="020B0604020202020204" pitchFamily="34" charset="0"/>
                  </a:defRPr>
                </a:lvl2pPr>
                <a:lvl3pPr marL="1143000" indent="-228600" eaLnBrk="0" hangingPunct="0">
                  <a:defRPr sz="2400">
                    <a:solidFill>
                      <a:schemeClr val="tx1"/>
                    </a:solidFill>
                    <a:latin typeface="Arial" panose="020B0604020202020204" pitchFamily="34" charset="0"/>
                    <a:cs typeface="Arial" panose="020B0604020202020204" pitchFamily="34" charset="0"/>
                  </a:defRPr>
                </a:lvl3pPr>
                <a:lvl4pPr marL="1600200" indent="-228600" eaLnBrk="0" hangingPunct="0">
                  <a:defRPr sz="2400">
                    <a:solidFill>
                      <a:schemeClr val="tx1"/>
                    </a:solidFill>
                    <a:latin typeface="Arial" panose="020B0604020202020204" pitchFamily="34" charset="0"/>
                    <a:cs typeface="Arial" panose="020B0604020202020204" pitchFamily="34" charset="0"/>
                  </a:defRPr>
                </a:lvl4pPr>
                <a:lvl5pPr marL="2057400" indent="-228600" eaLnBrk="0" hangingPunct="0">
                  <a:defRPr sz="2400">
                    <a:solidFill>
                      <a:schemeClr val="tx1"/>
                    </a:solidFill>
                    <a:latin typeface="Arial" panose="020B0604020202020204" pitchFamily="34" charset="0"/>
                    <a:cs typeface="Arial" panose="020B0604020202020204" pitchFamily="34" charset="0"/>
                  </a:defRPr>
                </a:lvl5pPr>
                <a:lvl6pPr marL="2514600" indent="-228600" eaLnBrk="0" fontAlgn="base" hangingPunct="0">
                  <a:spcBef>
                    <a:spcPct val="50000"/>
                  </a:spcBef>
                  <a:spcAft>
                    <a:spcPct val="0"/>
                  </a:spcAft>
                  <a:defRPr sz="2400">
                    <a:solidFill>
                      <a:schemeClr val="tx1"/>
                    </a:solidFill>
                    <a:latin typeface="Arial" panose="020B0604020202020204" pitchFamily="34" charset="0"/>
                    <a:cs typeface="Arial" panose="020B0604020202020204" pitchFamily="34" charset="0"/>
                  </a:defRPr>
                </a:lvl6pPr>
                <a:lvl7pPr marL="2971800" indent="-228600" eaLnBrk="0" fontAlgn="base" hangingPunct="0">
                  <a:spcBef>
                    <a:spcPct val="50000"/>
                  </a:spcBef>
                  <a:spcAft>
                    <a:spcPct val="0"/>
                  </a:spcAft>
                  <a:defRPr sz="2400">
                    <a:solidFill>
                      <a:schemeClr val="tx1"/>
                    </a:solidFill>
                    <a:latin typeface="Arial" panose="020B0604020202020204" pitchFamily="34" charset="0"/>
                    <a:cs typeface="Arial" panose="020B0604020202020204" pitchFamily="34" charset="0"/>
                  </a:defRPr>
                </a:lvl7pPr>
                <a:lvl8pPr marL="3429000" indent="-228600" eaLnBrk="0" fontAlgn="base" hangingPunct="0">
                  <a:spcBef>
                    <a:spcPct val="50000"/>
                  </a:spcBef>
                  <a:spcAft>
                    <a:spcPct val="0"/>
                  </a:spcAft>
                  <a:defRPr sz="2400">
                    <a:solidFill>
                      <a:schemeClr val="tx1"/>
                    </a:solidFill>
                    <a:latin typeface="Arial" panose="020B0604020202020204" pitchFamily="34" charset="0"/>
                    <a:cs typeface="Arial" panose="020B0604020202020204" pitchFamily="34" charset="0"/>
                  </a:defRPr>
                </a:lvl8pPr>
                <a:lvl9pPr marL="3886200" indent="-228600" eaLnBrk="0" fontAlgn="base" hangingPunct="0">
                  <a:spcBef>
                    <a:spcPct val="50000"/>
                  </a:spcBef>
                  <a:spcAft>
                    <a:spcPct val="0"/>
                  </a:spcAft>
                  <a:defRPr sz="2400">
                    <a:solidFill>
                      <a:schemeClr val="tx1"/>
                    </a:solidFill>
                    <a:latin typeface="Arial" panose="020B0604020202020204" pitchFamily="34" charset="0"/>
                    <a:cs typeface="Arial" panose="020B0604020202020204" pitchFamily="34" charset="0"/>
                  </a:defRPr>
                </a:lvl9pPr>
              </a:lstStyle>
              <a:p>
                <a:pPr eaLnBrk="1" hangingPunct="1">
                  <a:spcBef>
                    <a:spcPct val="50000"/>
                  </a:spcBef>
                  <a:defRPr/>
                </a:pPr>
                <a:endParaRPr lang="el-GR" altLang="en-US"/>
              </a:p>
            </p:txBody>
          </p:sp>
          <p:sp>
            <p:nvSpPr>
              <p:cNvPr id="36" name="Rectangle 32">
                <a:extLst>
                  <a:ext uri="{FF2B5EF4-FFF2-40B4-BE49-F238E27FC236}">
                    <a16:creationId xmlns:a16="http://schemas.microsoft.com/office/drawing/2014/main" id="{4D697E4D-4C04-4AC2-A81F-2AA84F5DF590}"/>
                  </a:ext>
                </a:extLst>
              </p:cNvPr>
              <p:cNvSpPr>
                <a:spLocks noChangeArrowheads="1"/>
              </p:cNvSpPr>
              <p:nvPr/>
            </p:nvSpPr>
            <p:spPr bwMode="auto">
              <a:xfrm>
                <a:off x="2686" y="6"/>
                <a:ext cx="48" cy="4320"/>
              </a:xfrm>
              <a:prstGeom prst="rect">
                <a:avLst/>
              </a:prstGeom>
              <a:solidFill>
                <a:schemeClr val="accent2"/>
              </a:solidFill>
              <a:ln>
                <a:noFill/>
              </a:ln>
              <a:effectLst/>
            </p:spPr>
            <p:txBody>
              <a:bodyPr wrap="none" anchor="ctr"/>
              <a:lstStyle>
                <a:lvl1pPr eaLnBrk="0" hangingPunct="0">
                  <a:defRPr sz="2400">
                    <a:solidFill>
                      <a:schemeClr val="tx1"/>
                    </a:solidFill>
                    <a:latin typeface="Arial" panose="020B0604020202020204" pitchFamily="34" charset="0"/>
                    <a:cs typeface="Arial" panose="020B0604020202020204" pitchFamily="34" charset="0"/>
                  </a:defRPr>
                </a:lvl1pPr>
                <a:lvl2pPr marL="742950" indent="-285750" eaLnBrk="0" hangingPunct="0">
                  <a:defRPr sz="2400">
                    <a:solidFill>
                      <a:schemeClr val="tx1"/>
                    </a:solidFill>
                    <a:latin typeface="Arial" panose="020B0604020202020204" pitchFamily="34" charset="0"/>
                    <a:cs typeface="Arial" panose="020B0604020202020204" pitchFamily="34" charset="0"/>
                  </a:defRPr>
                </a:lvl2pPr>
                <a:lvl3pPr marL="1143000" indent="-228600" eaLnBrk="0" hangingPunct="0">
                  <a:defRPr sz="2400">
                    <a:solidFill>
                      <a:schemeClr val="tx1"/>
                    </a:solidFill>
                    <a:latin typeface="Arial" panose="020B0604020202020204" pitchFamily="34" charset="0"/>
                    <a:cs typeface="Arial" panose="020B0604020202020204" pitchFamily="34" charset="0"/>
                  </a:defRPr>
                </a:lvl3pPr>
                <a:lvl4pPr marL="1600200" indent="-228600" eaLnBrk="0" hangingPunct="0">
                  <a:defRPr sz="2400">
                    <a:solidFill>
                      <a:schemeClr val="tx1"/>
                    </a:solidFill>
                    <a:latin typeface="Arial" panose="020B0604020202020204" pitchFamily="34" charset="0"/>
                    <a:cs typeface="Arial" panose="020B0604020202020204" pitchFamily="34" charset="0"/>
                  </a:defRPr>
                </a:lvl4pPr>
                <a:lvl5pPr marL="2057400" indent="-228600" eaLnBrk="0" hangingPunct="0">
                  <a:defRPr sz="2400">
                    <a:solidFill>
                      <a:schemeClr val="tx1"/>
                    </a:solidFill>
                    <a:latin typeface="Arial" panose="020B0604020202020204" pitchFamily="34" charset="0"/>
                    <a:cs typeface="Arial" panose="020B0604020202020204" pitchFamily="34" charset="0"/>
                  </a:defRPr>
                </a:lvl5pPr>
                <a:lvl6pPr marL="2514600" indent="-228600" eaLnBrk="0" fontAlgn="base" hangingPunct="0">
                  <a:spcBef>
                    <a:spcPct val="50000"/>
                  </a:spcBef>
                  <a:spcAft>
                    <a:spcPct val="0"/>
                  </a:spcAft>
                  <a:defRPr sz="2400">
                    <a:solidFill>
                      <a:schemeClr val="tx1"/>
                    </a:solidFill>
                    <a:latin typeface="Arial" panose="020B0604020202020204" pitchFamily="34" charset="0"/>
                    <a:cs typeface="Arial" panose="020B0604020202020204" pitchFamily="34" charset="0"/>
                  </a:defRPr>
                </a:lvl6pPr>
                <a:lvl7pPr marL="2971800" indent="-228600" eaLnBrk="0" fontAlgn="base" hangingPunct="0">
                  <a:spcBef>
                    <a:spcPct val="50000"/>
                  </a:spcBef>
                  <a:spcAft>
                    <a:spcPct val="0"/>
                  </a:spcAft>
                  <a:defRPr sz="2400">
                    <a:solidFill>
                      <a:schemeClr val="tx1"/>
                    </a:solidFill>
                    <a:latin typeface="Arial" panose="020B0604020202020204" pitchFamily="34" charset="0"/>
                    <a:cs typeface="Arial" panose="020B0604020202020204" pitchFamily="34" charset="0"/>
                  </a:defRPr>
                </a:lvl7pPr>
                <a:lvl8pPr marL="3429000" indent="-228600" eaLnBrk="0" fontAlgn="base" hangingPunct="0">
                  <a:spcBef>
                    <a:spcPct val="50000"/>
                  </a:spcBef>
                  <a:spcAft>
                    <a:spcPct val="0"/>
                  </a:spcAft>
                  <a:defRPr sz="2400">
                    <a:solidFill>
                      <a:schemeClr val="tx1"/>
                    </a:solidFill>
                    <a:latin typeface="Arial" panose="020B0604020202020204" pitchFamily="34" charset="0"/>
                    <a:cs typeface="Arial" panose="020B0604020202020204" pitchFamily="34" charset="0"/>
                  </a:defRPr>
                </a:lvl8pPr>
                <a:lvl9pPr marL="3886200" indent="-228600" eaLnBrk="0" fontAlgn="base" hangingPunct="0">
                  <a:spcBef>
                    <a:spcPct val="50000"/>
                  </a:spcBef>
                  <a:spcAft>
                    <a:spcPct val="0"/>
                  </a:spcAft>
                  <a:defRPr sz="2400">
                    <a:solidFill>
                      <a:schemeClr val="tx1"/>
                    </a:solidFill>
                    <a:latin typeface="Arial" panose="020B0604020202020204" pitchFamily="34" charset="0"/>
                    <a:cs typeface="Arial" panose="020B0604020202020204" pitchFamily="34" charset="0"/>
                  </a:defRPr>
                </a:lvl9pPr>
              </a:lstStyle>
              <a:p>
                <a:pPr eaLnBrk="1" hangingPunct="1">
                  <a:spcBef>
                    <a:spcPct val="50000"/>
                  </a:spcBef>
                  <a:defRPr/>
                </a:pPr>
                <a:endParaRPr lang="el-GR" altLang="en-US"/>
              </a:p>
            </p:txBody>
          </p:sp>
          <p:sp>
            <p:nvSpPr>
              <p:cNvPr id="37" name="Rectangle 33">
                <a:extLst>
                  <a:ext uri="{FF2B5EF4-FFF2-40B4-BE49-F238E27FC236}">
                    <a16:creationId xmlns:a16="http://schemas.microsoft.com/office/drawing/2014/main" id="{0125BC4F-021C-415E-8104-9D3A8E3F53C9}"/>
                  </a:ext>
                </a:extLst>
              </p:cNvPr>
              <p:cNvSpPr>
                <a:spLocks noChangeArrowheads="1"/>
              </p:cNvSpPr>
              <p:nvPr/>
            </p:nvSpPr>
            <p:spPr bwMode="auto">
              <a:xfrm>
                <a:off x="2782" y="6"/>
                <a:ext cx="48" cy="4320"/>
              </a:xfrm>
              <a:prstGeom prst="rect">
                <a:avLst/>
              </a:prstGeom>
              <a:solidFill>
                <a:schemeClr val="accent2"/>
              </a:solidFill>
              <a:ln>
                <a:noFill/>
              </a:ln>
              <a:effectLst/>
            </p:spPr>
            <p:txBody>
              <a:bodyPr wrap="none" anchor="ctr"/>
              <a:lstStyle>
                <a:lvl1pPr eaLnBrk="0" hangingPunct="0">
                  <a:defRPr sz="2400">
                    <a:solidFill>
                      <a:schemeClr val="tx1"/>
                    </a:solidFill>
                    <a:latin typeface="Arial" panose="020B0604020202020204" pitchFamily="34" charset="0"/>
                    <a:cs typeface="Arial" panose="020B0604020202020204" pitchFamily="34" charset="0"/>
                  </a:defRPr>
                </a:lvl1pPr>
                <a:lvl2pPr marL="742950" indent="-285750" eaLnBrk="0" hangingPunct="0">
                  <a:defRPr sz="2400">
                    <a:solidFill>
                      <a:schemeClr val="tx1"/>
                    </a:solidFill>
                    <a:latin typeface="Arial" panose="020B0604020202020204" pitchFamily="34" charset="0"/>
                    <a:cs typeface="Arial" panose="020B0604020202020204" pitchFamily="34" charset="0"/>
                  </a:defRPr>
                </a:lvl2pPr>
                <a:lvl3pPr marL="1143000" indent="-228600" eaLnBrk="0" hangingPunct="0">
                  <a:defRPr sz="2400">
                    <a:solidFill>
                      <a:schemeClr val="tx1"/>
                    </a:solidFill>
                    <a:latin typeface="Arial" panose="020B0604020202020204" pitchFamily="34" charset="0"/>
                    <a:cs typeface="Arial" panose="020B0604020202020204" pitchFamily="34" charset="0"/>
                  </a:defRPr>
                </a:lvl3pPr>
                <a:lvl4pPr marL="1600200" indent="-228600" eaLnBrk="0" hangingPunct="0">
                  <a:defRPr sz="2400">
                    <a:solidFill>
                      <a:schemeClr val="tx1"/>
                    </a:solidFill>
                    <a:latin typeface="Arial" panose="020B0604020202020204" pitchFamily="34" charset="0"/>
                    <a:cs typeface="Arial" panose="020B0604020202020204" pitchFamily="34" charset="0"/>
                  </a:defRPr>
                </a:lvl4pPr>
                <a:lvl5pPr marL="2057400" indent="-228600" eaLnBrk="0" hangingPunct="0">
                  <a:defRPr sz="2400">
                    <a:solidFill>
                      <a:schemeClr val="tx1"/>
                    </a:solidFill>
                    <a:latin typeface="Arial" panose="020B0604020202020204" pitchFamily="34" charset="0"/>
                    <a:cs typeface="Arial" panose="020B0604020202020204" pitchFamily="34" charset="0"/>
                  </a:defRPr>
                </a:lvl5pPr>
                <a:lvl6pPr marL="2514600" indent="-228600" eaLnBrk="0" fontAlgn="base" hangingPunct="0">
                  <a:spcBef>
                    <a:spcPct val="50000"/>
                  </a:spcBef>
                  <a:spcAft>
                    <a:spcPct val="0"/>
                  </a:spcAft>
                  <a:defRPr sz="2400">
                    <a:solidFill>
                      <a:schemeClr val="tx1"/>
                    </a:solidFill>
                    <a:latin typeface="Arial" panose="020B0604020202020204" pitchFamily="34" charset="0"/>
                    <a:cs typeface="Arial" panose="020B0604020202020204" pitchFamily="34" charset="0"/>
                  </a:defRPr>
                </a:lvl6pPr>
                <a:lvl7pPr marL="2971800" indent="-228600" eaLnBrk="0" fontAlgn="base" hangingPunct="0">
                  <a:spcBef>
                    <a:spcPct val="50000"/>
                  </a:spcBef>
                  <a:spcAft>
                    <a:spcPct val="0"/>
                  </a:spcAft>
                  <a:defRPr sz="2400">
                    <a:solidFill>
                      <a:schemeClr val="tx1"/>
                    </a:solidFill>
                    <a:latin typeface="Arial" panose="020B0604020202020204" pitchFamily="34" charset="0"/>
                    <a:cs typeface="Arial" panose="020B0604020202020204" pitchFamily="34" charset="0"/>
                  </a:defRPr>
                </a:lvl7pPr>
                <a:lvl8pPr marL="3429000" indent="-228600" eaLnBrk="0" fontAlgn="base" hangingPunct="0">
                  <a:spcBef>
                    <a:spcPct val="50000"/>
                  </a:spcBef>
                  <a:spcAft>
                    <a:spcPct val="0"/>
                  </a:spcAft>
                  <a:defRPr sz="2400">
                    <a:solidFill>
                      <a:schemeClr val="tx1"/>
                    </a:solidFill>
                    <a:latin typeface="Arial" panose="020B0604020202020204" pitchFamily="34" charset="0"/>
                    <a:cs typeface="Arial" panose="020B0604020202020204" pitchFamily="34" charset="0"/>
                  </a:defRPr>
                </a:lvl8pPr>
                <a:lvl9pPr marL="3886200" indent="-228600" eaLnBrk="0" fontAlgn="base" hangingPunct="0">
                  <a:spcBef>
                    <a:spcPct val="50000"/>
                  </a:spcBef>
                  <a:spcAft>
                    <a:spcPct val="0"/>
                  </a:spcAft>
                  <a:defRPr sz="2400">
                    <a:solidFill>
                      <a:schemeClr val="tx1"/>
                    </a:solidFill>
                    <a:latin typeface="Arial" panose="020B0604020202020204" pitchFamily="34" charset="0"/>
                    <a:cs typeface="Arial" panose="020B0604020202020204" pitchFamily="34" charset="0"/>
                  </a:defRPr>
                </a:lvl9pPr>
              </a:lstStyle>
              <a:p>
                <a:pPr eaLnBrk="1" hangingPunct="1">
                  <a:spcBef>
                    <a:spcPct val="50000"/>
                  </a:spcBef>
                  <a:defRPr/>
                </a:pPr>
                <a:endParaRPr lang="el-GR" altLang="en-US"/>
              </a:p>
            </p:txBody>
          </p:sp>
          <p:sp>
            <p:nvSpPr>
              <p:cNvPr id="38" name="Rectangle 34">
                <a:extLst>
                  <a:ext uri="{FF2B5EF4-FFF2-40B4-BE49-F238E27FC236}">
                    <a16:creationId xmlns:a16="http://schemas.microsoft.com/office/drawing/2014/main" id="{25EBF8AE-056A-4317-A36F-7A79267A7EA4}"/>
                  </a:ext>
                </a:extLst>
              </p:cNvPr>
              <p:cNvSpPr>
                <a:spLocks noChangeArrowheads="1"/>
              </p:cNvSpPr>
              <p:nvPr/>
            </p:nvSpPr>
            <p:spPr bwMode="auto">
              <a:xfrm>
                <a:off x="2878" y="6"/>
                <a:ext cx="48" cy="4320"/>
              </a:xfrm>
              <a:prstGeom prst="rect">
                <a:avLst/>
              </a:prstGeom>
              <a:solidFill>
                <a:schemeClr val="accent2"/>
              </a:solidFill>
              <a:ln>
                <a:noFill/>
              </a:ln>
              <a:effectLst/>
            </p:spPr>
            <p:txBody>
              <a:bodyPr wrap="none" anchor="ctr"/>
              <a:lstStyle>
                <a:lvl1pPr eaLnBrk="0" hangingPunct="0">
                  <a:defRPr sz="2400">
                    <a:solidFill>
                      <a:schemeClr val="tx1"/>
                    </a:solidFill>
                    <a:latin typeface="Arial" panose="020B0604020202020204" pitchFamily="34" charset="0"/>
                    <a:cs typeface="Arial" panose="020B0604020202020204" pitchFamily="34" charset="0"/>
                  </a:defRPr>
                </a:lvl1pPr>
                <a:lvl2pPr marL="742950" indent="-285750" eaLnBrk="0" hangingPunct="0">
                  <a:defRPr sz="2400">
                    <a:solidFill>
                      <a:schemeClr val="tx1"/>
                    </a:solidFill>
                    <a:latin typeface="Arial" panose="020B0604020202020204" pitchFamily="34" charset="0"/>
                    <a:cs typeface="Arial" panose="020B0604020202020204" pitchFamily="34" charset="0"/>
                  </a:defRPr>
                </a:lvl2pPr>
                <a:lvl3pPr marL="1143000" indent="-228600" eaLnBrk="0" hangingPunct="0">
                  <a:defRPr sz="2400">
                    <a:solidFill>
                      <a:schemeClr val="tx1"/>
                    </a:solidFill>
                    <a:latin typeface="Arial" panose="020B0604020202020204" pitchFamily="34" charset="0"/>
                    <a:cs typeface="Arial" panose="020B0604020202020204" pitchFamily="34" charset="0"/>
                  </a:defRPr>
                </a:lvl3pPr>
                <a:lvl4pPr marL="1600200" indent="-228600" eaLnBrk="0" hangingPunct="0">
                  <a:defRPr sz="2400">
                    <a:solidFill>
                      <a:schemeClr val="tx1"/>
                    </a:solidFill>
                    <a:latin typeface="Arial" panose="020B0604020202020204" pitchFamily="34" charset="0"/>
                    <a:cs typeface="Arial" panose="020B0604020202020204" pitchFamily="34" charset="0"/>
                  </a:defRPr>
                </a:lvl4pPr>
                <a:lvl5pPr marL="2057400" indent="-228600" eaLnBrk="0" hangingPunct="0">
                  <a:defRPr sz="2400">
                    <a:solidFill>
                      <a:schemeClr val="tx1"/>
                    </a:solidFill>
                    <a:latin typeface="Arial" panose="020B0604020202020204" pitchFamily="34" charset="0"/>
                    <a:cs typeface="Arial" panose="020B0604020202020204" pitchFamily="34" charset="0"/>
                  </a:defRPr>
                </a:lvl5pPr>
                <a:lvl6pPr marL="2514600" indent="-228600" eaLnBrk="0" fontAlgn="base" hangingPunct="0">
                  <a:spcBef>
                    <a:spcPct val="50000"/>
                  </a:spcBef>
                  <a:spcAft>
                    <a:spcPct val="0"/>
                  </a:spcAft>
                  <a:defRPr sz="2400">
                    <a:solidFill>
                      <a:schemeClr val="tx1"/>
                    </a:solidFill>
                    <a:latin typeface="Arial" panose="020B0604020202020204" pitchFamily="34" charset="0"/>
                    <a:cs typeface="Arial" panose="020B0604020202020204" pitchFamily="34" charset="0"/>
                  </a:defRPr>
                </a:lvl6pPr>
                <a:lvl7pPr marL="2971800" indent="-228600" eaLnBrk="0" fontAlgn="base" hangingPunct="0">
                  <a:spcBef>
                    <a:spcPct val="50000"/>
                  </a:spcBef>
                  <a:spcAft>
                    <a:spcPct val="0"/>
                  </a:spcAft>
                  <a:defRPr sz="2400">
                    <a:solidFill>
                      <a:schemeClr val="tx1"/>
                    </a:solidFill>
                    <a:latin typeface="Arial" panose="020B0604020202020204" pitchFamily="34" charset="0"/>
                    <a:cs typeface="Arial" panose="020B0604020202020204" pitchFamily="34" charset="0"/>
                  </a:defRPr>
                </a:lvl7pPr>
                <a:lvl8pPr marL="3429000" indent="-228600" eaLnBrk="0" fontAlgn="base" hangingPunct="0">
                  <a:spcBef>
                    <a:spcPct val="50000"/>
                  </a:spcBef>
                  <a:spcAft>
                    <a:spcPct val="0"/>
                  </a:spcAft>
                  <a:defRPr sz="2400">
                    <a:solidFill>
                      <a:schemeClr val="tx1"/>
                    </a:solidFill>
                    <a:latin typeface="Arial" panose="020B0604020202020204" pitchFamily="34" charset="0"/>
                    <a:cs typeface="Arial" panose="020B0604020202020204" pitchFamily="34" charset="0"/>
                  </a:defRPr>
                </a:lvl8pPr>
                <a:lvl9pPr marL="3886200" indent="-228600" eaLnBrk="0" fontAlgn="base" hangingPunct="0">
                  <a:spcBef>
                    <a:spcPct val="50000"/>
                  </a:spcBef>
                  <a:spcAft>
                    <a:spcPct val="0"/>
                  </a:spcAft>
                  <a:defRPr sz="2400">
                    <a:solidFill>
                      <a:schemeClr val="tx1"/>
                    </a:solidFill>
                    <a:latin typeface="Arial" panose="020B0604020202020204" pitchFamily="34" charset="0"/>
                    <a:cs typeface="Arial" panose="020B0604020202020204" pitchFamily="34" charset="0"/>
                  </a:defRPr>
                </a:lvl9pPr>
              </a:lstStyle>
              <a:p>
                <a:pPr eaLnBrk="1" hangingPunct="1">
                  <a:spcBef>
                    <a:spcPct val="50000"/>
                  </a:spcBef>
                  <a:defRPr/>
                </a:pPr>
                <a:endParaRPr lang="el-GR" altLang="en-US"/>
              </a:p>
            </p:txBody>
          </p:sp>
          <p:sp>
            <p:nvSpPr>
              <p:cNvPr id="39" name="Rectangle 35">
                <a:extLst>
                  <a:ext uri="{FF2B5EF4-FFF2-40B4-BE49-F238E27FC236}">
                    <a16:creationId xmlns:a16="http://schemas.microsoft.com/office/drawing/2014/main" id="{C599C06E-F8FB-497F-B7E6-A30BA15B29B5}"/>
                  </a:ext>
                </a:extLst>
              </p:cNvPr>
              <p:cNvSpPr>
                <a:spLocks noChangeArrowheads="1"/>
              </p:cNvSpPr>
              <p:nvPr/>
            </p:nvSpPr>
            <p:spPr bwMode="auto">
              <a:xfrm>
                <a:off x="2974" y="6"/>
                <a:ext cx="48" cy="4320"/>
              </a:xfrm>
              <a:prstGeom prst="rect">
                <a:avLst/>
              </a:prstGeom>
              <a:solidFill>
                <a:schemeClr val="accent2"/>
              </a:solidFill>
              <a:ln>
                <a:noFill/>
              </a:ln>
              <a:effectLst/>
            </p:spPr>
            <p:txBody>
              <a:bodyPr wrap="none" anchor="ctr"/>
              <a:lstStyle>
                <a:lvl1pPr eaLnBrk="0" hangingPunct="0">
                  <a:defRPr sz="2400">
                    <a:solidFill>
                      <a:schemeClr val="tx1"/>
                    </a:solidFill>
                    <a:latin typeface="Arial" panose="020B0604020202020204" pitchFamily="34" charset="0"/>
                    <a:cs typeface="Arial" panose="020B0604020202020204" pitchFamily="34" charset="0"/>
                  </a:defRPr>
                </a:lvl1pPr>
                <a:lvl2pPr marL="742950" indent="-285750" eaLnBrk="0" hangingPunct="0">
                  <a:defRPr sz="2400">
                    <a:solidFill>
                      <a:schemeClr val="tx1"/>
                    </a:solidFill>
                    <a:latin typeface="Arial" panose="020B0604020202020204" pitchFamily="34" charset="0"/>
                    <a:cs typeface="Arial" panose="020B0604020202020204" pitchFamily="34" charset="0"/>
                  </a:defRPr>
                </a:lvl2pPr>
                <a:lvl3pPr marL="1143000" indent="-228600" eaLnBrk="0" hangingPunct="0">
                  <a:defRPr sz="2400">
                    <a:solidFill>
                      <a:schemeClr val="tx1"/>
                    </a:solidFill>
                    <a:latin typeface="Arial" panose="020B0604020202020204" pitchFamily="34" charset="0"/>
                    <a:cs typeface="Arial" panose="020B0604020202020204" pitchFamily="34" charset="0"/>
                  </a:defRPr>
                </a:lvl3pPr>
                <a:lvl4pPr marL="1600200" indent="-228600" eaLnBrk="0" hangingPunct="0">
                  <a:defRPr sz="2400">
                    <a:solidFill>
                      <a:schemeClr val="tx1"/>
                    </a:solidFill>
                    <a:latin typeface="Arial" panose="020B0604020202020204" pitchFamily="34" charset="0"/>
                    <a:cs typeface="Arial" panose="020B0604020202020204" pitchFamily="34" charset="0"/>
                  </a:defRPr>
                </a:lvl4pPr>
                <a:lvl5pPr marL="2057400" indent="-228600" eaLnBrk="0" hangingPunct="0">
                  <a:defRPr sz="2400">
                    <a:solidFill>
                      <a:schemeClr val="tx1"/>
                    </a:solidFill>
                    <a:latin typeface="Arial" panose="020B0604020202020204" pitchFamily="34" charset="0"/>
                    <a:cs typeface="Arial" panose="020B0604020202020204" pitchFamily="34" charset="0"/>
                  </a:defRPr>
                </a:lvl5pPr>
                <a:lvl6pPr marL="2514600" indent="-228600" eaLnBrk="0" fontAlgn="base" hangingPunct="0">
                  <a:spcBef>
                    <a:spcPct val="50000"/>
                  </a:spcBef>
                  <a:spcAft>
                    <a:spcPct val="0"/>
                  </a:spcAft>
                  <a:defRPr sz="2400">
                    <a:solidFill>
                      <a:schemeClr val="tx1"/>
                    </a:solidFill>
                    <a:latin typeface="Arial" panose="020B0604020202020204" pitchFamily="34" charset="0"/>
                    <a:cs typeface="Arial" panose="020B0604020202020204" pitchFamily="34" charset="0"/>
                  </a:defRPr>
                </a:lvl6pPr>
                <a:lvl7pPr marL="2971800" indent="-228600" eaLnBrk="0" fontAlgn="base" hangingPunct="0">
                  <a:spcBef>
                    <a:spcPct val="50000"/>
                  </a:spcBef>
                  <a:spcAft>
                    <a:spcPct val="0"/>
                  </a:spcAft>
                  <a:defRPr sz="2400">
                    <a:solidFill>
                      <a:schemeClr val="tx1"/>
                    </a:solidFill>
                    <a:latin typeface="Arial" panose="020B0604020202020204" pitchFamily="34" charset="0"/>
                    <a:cs typeface="Arial" panose="020B0604020202020204" pitchFamily="34" charset="0"/>
                  </a:defRPr>
                </a:lvl7pPr>
                <a:lvl8pPr marL="3429000" indent="-228600" eaLnBrk="0" fontAlgn="base" hangingPunct="0">
                  <a:spcBef>
                    <a:spcPct val="50000"/>
                  </a:spcBef>
                  <a:spcAft>
                    <a:spcPct val="0"/>
                  </a:spcAft>
                  <a:defRPr sz="2400">
                    <a:solidFill>
                      <a:schemeClr val="tx1"/>
                    </a:solidFill>
                    <a:latin typeface="Arial" panose="020B0604020202020204" pitchFamily="34" charset="0"/>
                    <a:cs typeface="Arial" panose="020B0604020202020204" pitchFamily="34" charset="0"/>
                  </a:defRPr>
                </a:lvl8pPr>
                <a:lvl9pPr marL="3886200" indent="-228600" eaLnBrk="0" fontAlgn="base" hangingPunct="0">
                  <a:spcBef>
                    <a:spcPct val="50000"/>
                  </a:spcBef>
                  <a:spcAft>
                    <a:spcPct val="0"/>
                  </a:spcAft>
                  <a:defRPr sz="2400">
                    <a:solidFill>
                      <a:schemeClr val="tx1"/>
                    </a:solidFill>
                    <a:latin typeface="Arial" panose="020B0604020202020204" pitchFamily="34" charset="0"/>
                    <a:cs typeface="Arial" panose="020B0604020202020204" pitchFamily="34" charset="0"/>
                  </a:defRPr>
                </a:lvl9pPr>
              </a:lstStyle>
              <a:p>
                <a:pPr eaLnBrk="1" hangingPunct="1">
                  <a:spcBef>
                    <a:spcPct val="50000"/>
                  </a:spcBef>
                  <a:defRPr/>
                </a:pPr>
                <a:endParaRPr lang="el-GR" altLang="en-US"/>
              </a:p>
            </p:txBody>
          </p:sp>
          <p:sp>
            <p:nvSpPr>
              <p:cNvPr id="40" name="Rectangle 36">
                <a:extLst>
                  <a:ext uri="{FF2B5EF4-FFF2-40B4-BE49-F238E27FC236}">
                    <a16:creationId xmlns:a16="http://schemas.microsoft.com/office/drawing/2014/main" id="{87A63A41-39C2-4495-9C6F-CD76B0BA95D1}"/>
                  </a:ext>
                </a:extLst>
              </p:cNvPr>
              <p:cNvSpPr>
                <a:spLocks noChangeArrowheads="1"/>
              </p:cNvSpPr>
              <p:nvPr/>
            </p:nvSpPr>
            <p:spPr bwMode="auto">
              <a:xfrm>
                <a:off x="3070" y="6"/>
                <a:ext cx="48" cy="4320"/>
              </a:xfrm>
              <a:prstGeom prst="rect">
                <a:avLst/>
              </a:prstGeom>
              <a:solidFill>
                <a:schemeClr val="accent2"/>
              </a:solidFill>
              <a:ln>
                <a:noFill/>
              </a:ln>
              <a:effectLst/>
            </p:spPr>
            <p:txBody>
              <a:bodyPr wrap="none" anchor="ctr"/>
              <a:lstStyle>
                <a:lvl1pPr eaLnBrk="0" hangingPunct="0">
                  <a:defRPr sz="2400">
                    <a:solidFill>
                      <a:schemeClr val="tx1"/>
                    </a:solidFill>
                    <a:latin typeface="Arial" panose="020B0604020202020204" pitchFamily="34" charset="0"/>
                    <a:cs typeface="Arial" panose="020B0604020202020204" pitchFamily="34" charset="0"/>
                  </a:defRPr>
                </a:lvl1pPr>
                <a:lvl2pPr marL="742950" indent="-285750" eaLnBrk="0" hangingPunct="0">
                  <a:defRPr sz="2400">
                    <a:solidFill>
                      <a:schemeClr val="tx1"/>
                    </a:solidFill>
                    <a:latin typeface="Arial" panose="020B0604020202020204" pitchFamily="34" charset="0"/>
                    <a:cs typeface="Arial" panose="020B0604020202020204" pitchFamily="34" charset="0"/>
                  </a:defRPr>
                </a:lvl2pPr>
                <a:lvl3pPr marL="1143000" indent="-228600" eaLnBrk="0" hangingPunct="0">
                  <a:defRPr sz="2400">
                    <a:solidFill>
                      <a:schemeClr val="tx1"/>
                    </a:solidFill>
                    <a:latin typeface="Arial" panose="020B0604020202020204" pitchFamily="34" charset="0"/>
                    <a:cs typeface="Arial" panose="020B0604020202020204" pitchFamily="34" charset="0"/>
                  </a:defRPr>
                </a:lvl3pPr>
                <a:lvl4pPr marL="1600200" indent="-228600" eaLnBrk="0" hangingPunct="0">
                  <a:defRPr sz="2400">
                    <a:solidFill>
                      <a:schemeClr val="tx1"/>
                    </a:solidFill>
                    <a:latin typeface="Arial" panose="020B0604020202020204" pitchFamily="34" charset="0"/>
                    <a:cs typeface="Arial" panose="020B0604020202020204" pitchFamily="34" charset="0"/>
                  </a:defRPr>
                </a:lvl4pPr>
                <a:lvl5pPr marL="2057400" indent="-228600" eaLnBrk="0" hangingPunct="0">
                  <a:defRPr sz="2400">
                    <a:solidFill>
                      <a:schemeClr val="tx1"/>
                    </a:solidFill>
                    <a:latin typeface="Arial" panose="020B0604020202020204" pitchFamily="34" charset="0"/>
                    <a:cs typeface="Arial" panose="020B0604020202020204" pitchFamily="34" charset="0"/>
                  </a:defRPr>
                </a:lvl5pPr>
                <a:lvl6pPr marL="2514600" indent="-228600" eaLnBrk="0" fontAlgn="base" hangingPunct="0">
                  <a:spcBef>
                    <a:spcPct val="50000"/>
                  </a:spcBef>
                  <a:spcAft>
                    <a:spcPct val="0"/>
                  </a:spcAft>
                  <a:defRPr sz="2400">
                    <a:solidFill>
                      <a:schemeClr val="tx1"/>
                    </a:solidFill>
                    <a:latin typeface="Arial" panose="020B0604020202020204" pitchFamily="34" charset="0"/>
                    <a:cs typeface="Arial" panose="020B0604020202020204" pitchFamily="34" charset="0"/>
                  </a:defRPr>
                </a:lvl6pPr>
                <a:lvl7pPr marL="2971800" indent="-228600" eaLnBrk="0" fontAlgn="base" hangingPunct="0">
                  <a:spcBef>
                    <a:spcPct val="50000"/>
                  </a:spcBef>
                  <a:spcAft>
                    <a:spcPct val="0"/>
                  </a:spcAft>
                  <a:defRPr sz="2400">
                    <a:solidFill>
                      <a:schemeClr val="tx1"/>
                    </a:solidFill>
                    <a:latin typeface="Arial" panose="020B0604020202020204" pitchFamily="34" charset="0"/>
                    <a:cs typeface="Arial" panose="020B0604020202020204" pitchFamily="34" charset="0"/>
                  </a:defRPr>
                </a:lvl7pPr>
                <a:lvl8pPr marL="3429000" indent="-228600" eaLnBrk="0" fontAlgn="base" hangingPunct="0">
                  <a:spcBef>
                    <a:spcPct val="50000"/>
                  </a:spcBef>
                  <a:spcAft>
                    <a:spcPct val="0"/>
                  </a:spcAft>
                  <a:defRPr sz="2400">
                    <a:solidFill>
                      <a:schemeClr val="tx1"/>
                    </a:solidFill>
                    <a:latin typeface="Arial" panose="020B0604020202020204" pitchFamily="34" charset="0"/>
                    <a:cs typeface="Arial" panose="020B0604020202020204" pitchFamily="34" charset="0"/>
                  </a:defRPr>
                </a:lvl8pPr>
                <a:lvl9pPr marL="3886200" indent="-228600" eaLnBrk="0" fontAlgn="base" hangingPunct="0">
                  <a:spcBef>
                    <a:spcPct val="50000"/>
                  </a:spcBef>
                  <a:spcAft>
                    <a:spcPct val="0"/>
                  </a:spcAft>
                  <a:defRPr sz="2400">
                    <a:solidFill>
                      <a:schemeClr val="tx1"/>
                    </a:solidFill>
                    <a:latin typeface="Arial" panose="020B0604020202020204" pitchFamily="34" charset="0"/>
                    <a:cs typeface="Arial" panose="020B0604020202020204" pitchFamily="34" charset="0"/>
                  </a:defRPr>
                </a:lvl9pPr>
              </a:lstStyle>
              <a:p>
                <a:pPr eaLnBrk="1" hangingPunct="1">
                  <a:spcBef>
                    <a:spcPct val="50000"/>
                  </a:spcBef>
                  <a:defRPr/>
                </a:pPr>
                <a:endParaRPr lang="el-GR" altLang="en-US"/>
              </a:p>
            </p:txBody>
          </p:sp>
          <p:sp>
            <p:nvSpPr>
              <p:cNvPr id="41" name="Rectangle 37">
                <a:extLst>
                  <a:ext uri="{FF2B5EF4-FFF2-40B4-BE49-F238E27FC236}">
                    <a16:creationId xmlns:a16="http://schemas.microsoft.com/office/drawing/2014/main" id="{7DF9FF09-B5DC-4E56-BB76-898618C90CC4}"/>
                  </a:ext>
                </a:extLst>
              </p:cNvPr>
              <p:cNvSpPr>
                <a:spLocks noChangeArrowheads="1"/>
              </p:cNvSpPr>
              <p:nvPr/>
            </p:nvSpPr>
            <p:spPr bwMode="auto">
              <a:xfrm>
                <a:off x="3166" y="6"/>
                <a:ext cx="48" cy="4320"/>
              </a:xfrm>
              <a:prstGeom prst="rect">
                <a:avLst/>
              </a:prstGeom>
              <a:solidFill>
                <a:schemeClr val="accent2"/>
              </a:solidFill>
              <a:ln>
                <a:noFill/>
              </a:ln>
              <a:effectLst/>
            </p:spPr>
            <p:txBody>
              <a:bodyPr wrap="none" anchor="ctr"/>
              <a:lstStyle>
                <a:lvl1pPr eaLnBrk="0" hangingPunct="0">
                  <a:defRPr sz="2400">
                    <a:solidFill>
                      <a:schemeClr val="tx1"/>
                    </a:solidFill>
                    <a:latin typeface="Arial" panose="020B0604020202020204" pitchFamily="34" charset="0"/>
                    <a:cs typeface="Arial" panose="020B0604020202020204" pitchFamily="34" charset="0"/>
                  </a:defRPr>
                </a:lvl1pPr>
                <a:lvl2pPr marL="742950" indent="-285750" eaLnBrk="0" hangingPunct="0">
                  <a:defRPr sz="2400">
                    <a:solidFill>
                      <a:schemeClr val="tx1"/>
                    </a:solidFill>
                    <a:latin typeface="Arial" panose="020B0604020202020204" pitchFamily="34" charset="0"/>
                    <a:cs typeface="Arial" panose="020B0604020202020204" pitchFamily="34" charset="0"/>
                  </a:defRPr>
                </a:lvl2pPr>
                <a:lvl3pPr marL="1143000" indent="-228600" eaLnBrk="0" hangingPunct="0">
                  <a:defRPr sz="2400">
                    <a:solidFill>
                      <a:schemeClr val="tx1"/>
                    </a:solidFill>
                    <a:latin typeface="Arial" panose="020B0604020202020204" pitchFamily="34" charset="0"/>
                    <a:cs typeface="Arial" panose="020B0604020202020204" pitchFamily="34" charset="0"/>
                  </a:defRPr>
                </a:lvl3pPr>
                <a:lvl4pPr marL="1600200" indent="-228600" eaLnBrk="0" hangingPunct="0">
                  <a:defRPr sz="2400">
                    <a:solidFill>
                      <a:schemeClr val="tx1"/>
                    </a:solidFill>
                    <a:latin typeface="Arial" panose="020B0604020202020204" pitchFamily="34" charset="0"/>
                    <a:cs typeface="Arial" panose="020B0604020202020204" pitchFamily="34" charset="0"/>
                  </a:defRPr>
                </a:lvl4pPr>
                <a:lvl5pPr marL="2057400" indent="-228600" eaLnBrk="0" hangingPunct="0">
                  <a:defRPr sz="2400">
                    <a:solidFill>
                      <a:schemeClr val="tx1"/>
                    </a:solidFill>
                    <a:latin typeface="Arial" panose="020B0604020202020204" pitchFamily="34" charset="0"/>
                    <a:cs typeface="Arial" panose="020B0604020202020204" pitchFamily="34" charset="0"/>
                  </a:defRPr>
                </a:lvl5pPr>
                <a:lvl6pPr marL="2514600" indent="-228600" eaLnBrk="0" fontAlgn="base" hangingPunct="0">
                  <a:spcBef>
                    <a:spcPct val="50000"/>
                  </a:spcBef>
                  <a:spcAft>
                    <a:spcPct val="0"/>
                  </a:spcAft>
                  <a:defRPr sz="2400">
                    <a:solidFill>
                      <a:schemeClr val="tx1"/>
                    </a:solidFill>
                    <a:latin typeface="Arial" panose="020B0604020202020204" pitchFamily="34" charset="0"/>
                    <a:cs typeface="Arial" panose="020B0604020202020204" pitchFamily="34" charset="0"/>
                  </a:defRPr>
                </a:lvl6pPr>
                <a:lvl7pPr marL="2971800" indent="-228600" eaLnBrk="0" fontAlgn="base" hangingPunct="0">
                  <a:spcBef>
                    <a:spcPct val="50000"/>
                  </a:spcBef>
                  <a:spcAft>
                    <a:spcPct val="0"/>
                  </a:spcAft>
                  <a:defRPr sz="2400">
                    <a:solidFill>
                      <a:schemeClr val="tx1"/>
                    </a:solidFill>
                    <a:latin typeface="Arial" panose="020B0604020202020204" pitchFamily="34" charset="0"/>
                    <a:cs typeface="Arial" panose="020B0604020202020204" pitchFamily="34" charset="0"/>
                  </a:defRPr>
                </a:lvl7pPr>
                <a:lvl8pPr marL="3429000" indent="-228600" eaLnBrk="0" fontAlgn="base" hangingPunct="0">
                  <a:spcBef>
                    <a:spcPct val="50000"/>
                  </a:spcBef>
                  <a:spcAft>
                    <a:spcPct val="0"/>
                  </a:spcAft>
                  <a:defRPr sz="2400">
                    <a:solidFill>
                      <a:schemeClr val="tx1"/>
                    </a:solidFill>
                    <a:latin typeface="Arial" panose="020B0604020202020204" pitchFamily="34" charset="0"/>
                    <a:cs typeface="Arial" panose="020B0604020202020204" pitchFamily="34" charset="0"/>
                  </a:defRPr>
                </a:lvl8pPr>
                <a:lvl9pPr marL="3886200" indent="-228600" eaLnBrk="0" fontAlgn="base" hangingPunct="0">
                  <a:spcBef>
                    <a:spcPct val="50000"/>
                  </a:spcBef>
                  <a:spcAft>
                    <a:spcPct val="0"/>
                  </a:spcAft>
                  <a:defRPr sz="2400">
                    <a:solidFill>
                      <a:schemeClr val="tx1"/>
                    </a:solidFill>
                    <a:latin typeface="Arial" panose="020B0604020202020204" pitchFamily="34" charset="0"/>
                    <a:cs typeface="Arial" panose="020B0604020202020204" pitchFamily="34" charset="0"/>
                  </a:defRPr>
                </a:lvl9pPr>
              </a:lstStyle>
              <a:p>
                <a:pPr eaLnBrk="1" hangingPunct="1">
                  <a:spcBef>
                    <a:spcPct val="50000"/>
                  </a:spcBef>
                  <a:defRPr/>
                </a:pPr>
                <a:endParaRPr lang="el-GR" altLang="en-US"/>
              </a:p>
            </p:txBody>
          </p:sp>
          <p:sp>
            <p:nvSpPr>
              <p:cNvPr id="42" name="Rectangle 38">
                <a:extLst>
                  <a:ext uri="{FF2B5EF4-FFF2-40B4-BE49-F238E27FC236}">
                    <a16:creationId xmlns:a16="http://schemas.microsoft.com/office/drawing/2014/main" id="{EEFE61E1-CBB4-4E68-8C53-68F01F7CBE8C}"/>
                  </a:ext>
                </a:extLst>
              </p:cNvPr>
              <p:cNvSpPr>
                <a:spLocks noChangeArrowheads="1"/>
              </p:cNvSpPr>
              <p:nvPr/>
            </p:nvSpPr>
            <p:spPr bwMode="auto">
              <a:xfrm>
                <a:off x="3262" y="6"/>
                <a:ext cx="48" cy="4320"/>
              </a:xfrm>
              <a:prstGeom prst="rect">
                <a:avLst/>
              </a:prstGeom>
              <a:solidFill>
                <a:schemeClr val="accent2"/>
              </a:solidFill>
              <a:ln>
                <a:noFill/>
              </a:ln>
              <a:effectLst/>
            </p:spPr>
            <p:txBody>
              <a:bodyPr wrap="none" anchor="ctr"/>
              <a:lstStyle>
                <a:lvl1pPr eaLnBrk="0" hangingPunct="0">
                  <a:defRPr sz="2400">
                    <a:solidFill>
                      <a:schemeClr val="tx1"/>
                    </a:solidFill>
                    <a:latin typeface="Arial" panose="020B0604020202020204" pitchFamily="34" charset="0"/>
                    <a:cs typeface="Arial" panose="020B0604020202020204" pitchFamily="34" charset="0"/>
                  </a:defRPr>
                </a:lvl1pPr>
                <a:lvl2pPr marL="742950" indent="-285750" eaLnBrk="0" hangingPunct="0">
                  <a:defRPr sz="2400">
                    <a:solidFill>
                      <a:schemeClr val="tx1"/>
                    </a:solidFill>
                    <a:latin typeface="Arial" panose="020B0604020202020204" pitchFamily="34" charset="0"/>
                    <a:cs typeface="Arial" panose="020B0604020202020204" pitchFamily="34" charset="0"/>
                  </a:defRPr>
                </a:lvl2pPr>
                <a:lvl3pPr marL="1143000" indent="-228600" eaLnBrk="0" hangingPunct="0">
                  <a:defRPr sz="2400">
                    <a:solidFill>
                      <a:schemeClr val="tx1"/>
                    </a:solidFill>
                    <a:latin typeface="Arial" panose="020B0604020202020204" pitchFamily="34" charset="0"/>
                    <a:cs typeface="Arial" panose="020B0604020202020204" pitchFamily="34" charset="0"/>
                  </a:defRPr>
                </a:lvl3pPr>
                <a:lvl4pPr marL="1600200" indent="-228600" eaLnBrk="0" hangingPunct="0">
                  <a:defRPr sz="2400">
                    <a:solidFill>
                      <a:schemeClr val="tx1"/>
                    </a:solidFill>
                    <a:latin typeface="Arial" panose="020B0604020202020204" pitchFamily="34" charset="0"/>
                    <a:cs typeface="Arial" panose="020B0604020202020204" pitchFamily="34" charset="0"/>
                  </a:defRPr>
                </a:lvl4pPr>
                <a:lvl5pPr marL="2057400" indent="-228600" eaLnBrk="0" hangingPunct="0">
                  <a:defRPr sz="2400">
                    <a:solidFill>
                      <a:schemeClr val="tx1"/>
                    </a:solidFill>
                    <a:latin typeface="Arial" panose="020B0604020202020204" pitchFamily="34" charset="0"/>
                    <a:cs typeface="Arial" panose="020B0604020202020204" pitchFamily="34" charset="0"/>
                  </a:defRPr>
                </a:lvl5pPr>
                <a:lvl6pPr marL="2514600" indent="-228600" eaLnBrk="0" fontAlgn="base" hangingPunct="0">
                  <a:spcBef>
                    <a:spcPct val="50000"/>
                  </a:spcBef>
                  <a:spcAft>
                    <a:spcPct val="0"/>
                  </a:spcAft>
                  <a:defRPr sz="2400">
                    <a:solidFill>
                      <a:schemeClr val="tx1"/>
                    </a:solidFill>
                    <a:latin typeface="Arial" panose="020B0604020202020204" pitchFamily="34" charset="0"/>
                    <a:cs typeface="Arial" panose="020B0604020202020204" pitchFamily="34" charset="0"/>
                  </a:defRPr>
                </a:lvl6pPr>
                <a:lvl7pPr marL="2971800" indent="-228600" eaLnBrk="0" fontAlgn="base" hangingPunct="0">
                  <a:spcBef>
                    <a:spcPct val="50000"/>
                  </a:spcBef>
                  <a:spcAft>
                    <a:spcPct val="0"/>
                  </a:spcAft>
                  <a:defRPr sz="2400">
                    <a:solidFill>
                      <a:schemeClr val="tx1"/>
                    </a:solidFill>
                    <a:latin typeface="Arial" panose="020B0604020202020204" pitchFamily="34" charset="0"/>
                    <a:cs typeface="Arial" panose="020B0604020202020204" pitchFamily="34" charset="0"/>
                  </a:defRPr>
                </a:lvl7pPr>
                <a:lvl8pPr marL="3429000" indent="-228600" eaLnBrk="0" fontAlgn="base" hangingPunct="0">
                  <a:spcBef>
                    <a:spcPct val="50000"/>
                  </a:spcBef>
                  <a:spcAft>
                    <a:spcPct val="0"/>
                  </a:spcAft>
                  <a:defRPr sz="2400">
                    <a:solidFill>
                      <a:schemeClr val="tx1"/>
                    </a:solidFill>
                    <a:latin typeface="Arial" panose="020B0604020202020204" pitchFamily="34" charset="0"/>
                    <a:cs typeface="Arial" panose="020B0604020202020204" pitchFamily="34" charset="0"/>
                  </a:defRPr>
                </a:lvl8pPr>
                <a:lvl9pPr marL="3886200" indent="-228600" eaLnBrk="0" fontAlgn="base" hangingPunct="0">
                  <a:spcBef>
                    <a:spcPct val="50000"/>
                  </a:spcBef>
                  <a:spcAft>
                    <a:spcPct val="0"/>
                  </a:spcAft>
                  <a:defRPr sz="2400">
                    <a:solidFill>
                      <a:schemeClr val="tx1"/>
                    </a:solidFill>
                    <a:latin typeface="Arial" panose="020B0604020202020204" pitchFamily="34" charset="0"/>
                    <a:cs typeface="Arial" panose="020B0604020202020204" pitchFamily="34" charset="0"/>
                  </a:defRPr>
                </a:lvl9pPr>
              </a:lstStyle>
              <a:p>
                <a:pPr eaLnBrk="1" hangingPunct="1">
                  <a:spcBef>
                    <a:spcPct val="50000"/>
                  </a:spcBef>
                  <a:defRPr/>
                </a:pPr>
                <a:endParaRPr lang="el-GR" altLang="en-US"/>
              </a:p>
            </p:txBody>
          </p:sp>
          <p:sp>
            <p:nvSpPr>
              <p:cNvPr id="43" name="Rectangle 39">
                <a:extLst>
                  <a:ext uri="{FF2B5EF4-FFF2-40B4-BE49-F238E27FC236}">
                    <a16:creationId xmlns:a16="http://schemas.microsoft.com/office/drawing/2014/main" id="{EA51187B-BA54-4C94-AD94-24404521990F}"/>
                  </a:ext>
                </a:extLst>
              </p:cNvPr>
              <p:cNvSpPr>
                <a:spLocks noChangeArrowheads="1"/>
              </p:cNvSpPr>
              <p:nvPr/>
            </p:nvSpPr>
            <p:spPr bwMode="auto">
              <a:xfrm>
                <a:off x="3358" y="6"/>
                <a:ext cx="48" cy="4320"/>
              </a:xfrm>
              <a:prstGeom prst="rect">
                <a:avLst/>
              </a:prstGeom>
              <a:solidFill>
                <a:schemeClr val="accent2"/>
              </a:solidFill>
              <a:ln>
                <a:noFill/>
              </a:ln>
              <a:effectLst/>
            </p:spPr>
            <p:txBody>
              <a:bodyPr wrap="none" anchor="ctr"/>
              <a:lstStyle>
                <a:lvl1pPr eaLnBrk="0" hangingPunct="0">
                  <a:defRPr sz="2400">
                    <a:solidFill>
                      <a:schemeClr val="tx1"/>
                    </a:solidFill>
                    <a:latin typeface="Arial" panose="020B0604020202020204" pitchFamily="34" charset="0"/>
                    <a:cs typeface="Arial" panose="020B0604020202020204" pitchFamily="34" charset="0"/>
                  </a:defRPr>
                </a:lvl1pPr>
                <a:lvl2pPr marL="742950" indent="-285750" eaLnBrk="0" hangingPunct="0">
                  <a:defRPr sz="2400">
                    <a:solidFill>
                      <a:schemeClr val="tx1"/>
                    </a:solidFill>
                    <a:latin typeface="Arial" panose="020B0604020202020204" pitchFamily="34" charset="0"/>
                    <a:cs typeface="Arial" panose="020B0604020202020204" pitchFamily="34" charset="0"/>
                  </a:defRPr>
                </a:lvl2pPr>
                <a:lvl3pPr marL="1143000" indent="-228600" eaLnBrk="0" hangingPunct="0">
                  <a:defRPr sz="2400">
                    <a:solidFill>
                      <a:schemeClr val="tx1"/>
                    </a:solidFill>
                    <a:latin typeface="Arial" panose="020B0604020202020204" pitchFamily="34" charset="0"/>
                    <a:cs typeface="Arial" panose="020B0604020202020204" pitchFamily="34" charset="0"/>
                  </a:defRPr>
                </a:lvl3pPr>
                <a:lvl4pPr marL="1600200" indent="-228600" eaLnBrk="0" hangingPunct="0">
                  <a:defRPr sz="2400">
                    <a:solidFill>
                      <a:schemeClr val="tx1"/>
                    </a:solidFill>
                    <a:latin typeface="Arial" panose="020B0604020202020204" pitchFamily="34" charset="0"/>
                    <a:cs typeface="Arial" panose="020B0604020202020204" pitchFamily="34" charset="0"/>
                  </a:defRPr>
                </a:lvl4pPr>
                <a:lvl5pPr marL="2057400" indent="-228600" eaLnBrk="0" hangingPunct="0">
                  <a:defRPr sz="2400">
                    <a:solidFill>
                      <a:schemeClr val="tx1"/>
                    </a:solidFill>
                    <a:latin typeface="Arial" panose="020B0604020202020204" pitchFamily="34" charset="0"/>
                    <a:cs typeface="Arial" panose="020B0604020202020204" pitchFamily="34" charset="0"/>
                  </a:defRPr>
                </a:lvl5pPr>
                <a:lvl6pPr marL="2514600" indent="-228600" eaLnBrk="0" fontAlgn="base" hangingPunct="0">
                  <a:spcBef>
                    <a:spcPct val="50000"/>
                  </a:spcBef>
                  <a:spcAft>
                    <a:spcPct val="0"/>
                  </a:spcAft>
                  <a:defRPr sz="2400">
                    <a:solidFill>
                      <a:schemeClr val="tx1"/>
                    </a:solidFill>
                    <a:latin typeface="Arial" panose="020B0604020202020204" pitchFamily="34" charset="0"/>
                    <a:cs typeface="Arial" panose="020B0604020202020204" pitchFamily="34" charset="0"/>
                  </a:defRPr>
                </a:lvl6pPr>
                <a:lvl7pPr marL="2971800" indent="-228600" eaLnBrk="0" fontAlgn="base" hangingPunct="0">
                  <a:spcBef>
                    <a:spcPct val="50000"/>
                  </a:spcBef>
                  <a:spcAft>
                    <a:spcPct val="0"/>
                  </a:spcAft>
                  <a:defRPr sz="2400">
                    <a:solidFill>
                      <a:schemeClr val="tx1"/>
                    </a:solidFill>
                    <a:latin typeface="Arial" panose="020B0604020202020204" pitchFamily="34" charset="0"/>
                    <a:cs typeface="Arial" panose="020B0604020202020204" pitchFamily="34" charset="0"/>
                  </a:defRPr>
                </a:lvl7pPr>
                <a:lvl8pPr marL="3429000" indent="-228600" eaLnBrk="0" fontAlgn="base" hangingPunct="0">
                  <a:spcBef>
                    <a:spcPct val="50000"/>
                  </a:spcBef>
                  <a:spcAft>
                    <a:spcPct val="0"/>
                  </a:spcAft>
                  <a:defRPr sz="2400">
                    <a:solidFill>
                      <a:schemeClr val="tx1"/>
                    </a:solidFill>
                    <a:latin typeface="Arial" panose="020B0604020202020204" pitchFamily="34" charset="0"/>
                    <a:cs typeface="Arial" panose="020B0604020202020204" pitchFamily="34" charset="0"/>
                  </a:defRPr>
                </a:lvl8pPr>
                <a:lvl9pPr marL="3886200" indent="-228600" eaLnBrk="0" fontAlgn="base" hangingPunct="0">
                  <a:spcBef>
                    <a:spcPct val="50000"/>
                  </a:spcBef>
                  <a:spcAft>
                    <a:spcPct val="0"/>
                  </a:spcAft>
                  <a:defRPr sz="2400">
                    <a:solidFill>
                      <a:schemeClr val="tx1"/>
                    </a:solidFill>
                    <a:latin typeface="Arial" panose="020B0604020202020204" pitchFamily="34" charset="0"/>
                    <a:cs typeface="Arial" panose="020B0604020202020204" pitchFamily="34" charset="0"/>
                  </a:defRPr>
                </a:lvl9pPr>
              </a:lstStyle>
              <a:p>
                <a:pPr eaLnBrk="1" hangingPunct="1">
                  <a:spcBef>
                    <a:spcPct val="50000"/>
                  </a:spcBef>
                  <a:defRPr/>
                </a:pPr>
                <a:endParaRPr lang="el-GR" altLang="en-US"/>
              </a:p>
            </p:txBody>
          </p:sp>
          <p:sp>
            <p:nvSpPr>
              <p:cNvPr id="44" name="Rectangle 40">
                <a:extLst>
                  <a:ext uri="{FF2B5EF4-FFF2-40B4-BE49-F238E27FC236}">
                    <a16:creationId xmlns:a16="http://schemas.microsoft.com/office/drawing/2014/main" id="{345A6D02-6AC7-4F17-A776-9638B6192661}"/>
                  </a:ext>
                </a:extLst>
              </p:cNvPr>
              <p:cNvSpPr>
                <a:spLocks noChangeArrowheads="1"/>
              </p:cNvSpPr>
              <p:nvPr/>
            </p:nvSpPr>
            <p:spPr bwMode="auto">
              <a:xfrm>
                <a:off x="3454" y="6"/>
                <a:ext cx="48" cy="4320"/>
              </a:xfrm>
              <a:prstGeom prst="rect">
                <a:avLst/>
              </a:prstGeom>
              <a:solidFill>
                <a:schemeClr val="accent2"/>
              </a:solidFill>
              <a:ln>
                <a:noFill/>
              </a:ln>
              <a:effectLst/>
            </p:spPr>
            <p:txBody>
              <a:bodyPr wrap="none" anchor="ctr"/>
              <a:lstStyle>
                <a:lvl1pPr eaLnBrk="0" hangingPunct="0">
                  <a:defRPr sz="2400">
                    <a:solidFill>
                      <a:schemeClr val="tx1"/>
                    </a:solidFill>
                    <a:latin typeface="Arial" panose="020B0604020202020204" pitchFamily="34" charset="0"/>
                    <a:cs typeface="Arial" panose="020B0604020202020204" pitchFamily="34" charset="0"/>
                  </a:defRPr>
                </a:lvl1pPr>
                <a:lvl2pPr marL="742950" indent="-285750" eaLnBrk="0" hangingPunct="0">
                  <a:defRPr sz="2400">
                    <a:solidFill>
                      <a:schemeClr val="tx1"/>
                    </a:solidFill>
                    <a:latin typeface="Arial" panose="020B0604020202020204" pitchFamily="34" charset="0"/>
                    <a:cs typeface="Arial" panose="020B0604020202020204" pitchFamily="34" charset="0"/>
                  </a:defRPr>
                </a:lvl2pPr>
                <a:lvl3pPr marL="1143000" indent="-228600" eaLnBrk="0" hangingPunct="0">
                  <a:defRPr sz="2400">
                    <a:solidFill>
                      <a:schemeClr val="tx1"/>
                    </a:solidFill>
                    <a:latin typeface="Arial" panose="020B0604020202020204" pitchFamily="34" charset="0"/>
                    <a:cs typeface="Arial" panose="020B0604020202020204" pitchFamily="34" charset="0"/>
                  </a:defRPr>
                </a:lvl3pPr>
                <a:lvl4pPr marL="1600200" indent="-228600" eaLnBrk="0" hangingPunct="0">
                  <a:defRPr sz="2400">
                    <a:solidFill>
                      <a:schemeClr val="tx1"/>
                    </a:solidFill>
                    <a:latin typeface="Arial" panose="020B0604020202020204" pitchFamily="34" charset="0"/>
                    <a:cs typeface="Arial" panose="020B0604020202020204" pitchFamily="34" charset="0"/>
                  </a:defRPr>
                </a:lvl4pPr>
                <a:lvl5pPr marL="2057400" indent="-228600" eaLnBrk="0" hangingPunct="0">
                  <a:defRPr sz="2400">
                    <a:solidFill>
                      <a:schemeClr val="tx1"/>
                    </a:solidFill>
                    <a:latin typeface="Arial" panose="020B0604020202020204" pitchFamily="34" charset="0"/>
                    <a:cs typeface="Arial" panose="020B0604020202020204" pitchFamily="34" charset="0"/>
                  </a:defRPr>
                </a:lvl5pPr>
                <a:lvl6pPr marL="2514600" indent="-228600" eaLnBrk="0" fontAlgn="base" hangingPunct="0">
                  <a:spcBef>
                    <a:spcPct val="50000"/>
                  </a:spcBef>
                  <a:spcAft>
                    <a:spcPct val="0"/>
                  </a:spcAft>
                  <a:defRPr sz="2400">
                    <a:solidFill>
                      <a:schemeClr val="tx1"/>
                    </a:solidFill>
                    <a:latin typeface="Arial" panose="020B0604020202020204" pitchFamily="34" charset="0"/>
                    <a:cs typeface="Arial" panose="020B0604020202020204" pitchFamily="34" charset="0"/>
                  </a:defRPr>
                </a:lvl6pPr>
                <a:lvl7pPr marL="2971800" indent="-228600" eaLnBrk="0" fontAlgn="base" hangingPunct="0">
                  <a:spcBef>
                    <a:spcPct val="50000"/>
                  </a:spcBef>
                  <a:spcAft>
                    <a:spcPct val="0"/>
                  </a:spcAft>
                  <a:defRPr sz="2400">
                    <a:solidFill>
                      <a:schemeClr val="tx1"/>
                    </a:solidFill>
                    <a:latin typeface="Arial" panose="020B0604020202020204" pitchFamily="34" charset="0"/>
                    <a:cs typeface="Arial" panose="020B0604020202020204" pitchFamily="34" charset="0"/>
                  </a:defRPr>
                </a:lvl7pPr>
                <a:lvl8pPr marL="3429000" indent="-228600" eaLnBrk="0" fontAlgn="base" hangingPunct="0">
                  <a:spcBef>
                    <a:spcPct val="50000"/>
                  </a:spcBef>
                  <a:spcAft>
                    <a:spcPct val="0"/>
                  </a:spcAft>
                  <a:defRPr sz="2400">
                    <a:solidFill>
                      <a:schemeClr val="tx1"/>
                    </a:solidFill>
                    <a:latin typeface="Arial" panose="020B0604020202020204" pitchFamily="34" charset="0"/>
                    <a:cs typeface="Arial" panose="020B0604020202020204" pitchFamily="34" charset="0"/>
                  </a:defRPr>
                </a:lvl8pPr>
                <a:lvl9pPr marL="3886200" indent="-228600" eaLnBrk="0" fontAlgn="base" hangingPunct="0">
                  <a:spcBef>
                    <a:spcPct val="50000"/>
                  </a:spcBef>
                  <a:spcAft>
                    <a:spcPct val="0"/>
                  </a:spcAft>
                  <a:defRPr sz="2400">
                    <a:solidFill>
                      <a:schemeClr val="tx1"/>
                    </a:solidFill>
                    <a:latin typeface="Arial" panose="020B0604020202020204" pitchFamily="34" charset="0"/>
                    <a:cs typeface="Arial" panose="020B0604020202020204" pitchFamily="34" charset="0"/>
                  </a:defRPr>
                </a:lvl9pPr>
              </a:lstStyle>
              <a:p>
                <a:pPr eaLnBrk="1" hangingPunct="1">
                  <a:spcBef>
                    <a:spcPct val="50000"/>
                  </a:spcBef>
                  <a:defRPr/>
                </a:pPr>
                <a:endParaRPr lang="el-GR" altLang="en-US"/>
              </a:p>
            </p:txBody>
          </p:sp>
          <p:sp>
            <p:nvSpPr>
              <p:cNvPr id="45" name="Rectangle 41">
                <a:extLst>
                  <a:ext uri="{FF2B5EF4-FFF2-40B4-BE49-F238E27FC236}">
                    <a16:creationId xmlns:a16="http://schemas.microsoft.com/office/drawing/2014/main" id="{8A57B4BC-9286-457F-9166-F1E228AFB62C}"/>
                  </a:ext>
                </a:extLst>
              </p:cNvPr>
              <p:cNvSpPr>
                <a:spLocks noChangeArrowheads="1"/>
              </p:cNvSpPr>
              <p:nvPr/>
            </p:nvSpPr>
            <p:spPr bwMode="auto">
              <a:xfrm>
                <a:off x="3550" y="6"/>
                <a:ext cx="48" cy="4320"/>
              </a:xfrm>
              <a:prstGeom prst="rect">
                <a:avLst/>
              </a:prstGeom>
              <a:solidFill>
                <a:schemeClr val="accent2"/>
              </a:solidFill>
              <a:ln>
                <a:noFill/>
              </a:ln>
              <a:effectLst/>
            </p:spPr>
            <p:txBody>
              <a:bodyPr wrap="none" anchor="ctr"/>
              <a:lstStyle>
                <a:lvl1pPr eaLnBrk="0" hangingPunct="0">
                  <a:defRPr sz="2400">
                    <a:solidFill>
                      <a:schemeClr val="tx1"/>
                    </a:solidFill>
                    <a:latin typeface="Arial" panose="020B0604020202020204" pitchFamily="34" charset="0"/>
                    <a:cs typeface="Arial" panose="020B0604020202020204" pitchFamily="34" charset="0"/>
                  </a:defRPr>
                </a:lvl1pPr>
                <a:lvl2pPr marL="742950" indent="-285750" eaLnBrk="0" hangingPunct="0">
                  <a:defRPr sz="2400">
                    <a:solidFill>
                      <a:schemeClr val="tx1"/>
                    </a:solidFill>
                    <a:latin typeface="Arial" panose="020B0604020202020204" pitchFamily="34" charset="0"/>
                    <a:cs typeface="Arial" panose="020B0604020202020204" pitchFamily="34" charset="0"/>
                  </a:defRPr>
                </a:lvl2pPr>
                <a:lvl3pPr marL="1143000" indent="-228600" eaLnBrk="0" hangingPunct="0">
                  <a:defRPr sz="2400">
                    <a:solidFill>
                      <a:schemeClr val="tx1"/>
                    </a:solidFill>
                    <a:latin typeface="Arial" panose="020B0604020202020204" pitchFamily="34" charset="0"/>
                    <a:cs typeface="Arial" panose="020B0604020202020204" pitchFamily="34" charset="0"/>
                  </a:defRPr>
                </a:lvl3pPr>
                <a:lvl4pPr marL="1600200" indent="-228600" eaLnBrk="0" hangingPunct="0">
                  <a:defRPr sz="2400">
                    <a:solidFill>
                      <a:schemeClr val="tx1"/>
                    </a:solidFill>
                    <a:latin typeface="Arial" panose="020B0604020202020204" pitchFamily="34" charset="0"/>
                    <a:cs typeface="Arial" panose="020B0604020202020204" pitchFamily="34" charset="0"/>
                  </a:defRPr>
                </a:lvl4pPr>
                <a:lvl5pPr marL="2057400" indent="-228600" eaLnBrk="0" hangingPunct="0">
                  <a:defRPr sz="2400">
                    <a:solidFill>
                      <a:schemeClr val="tx1"/>
                    </a:solidFill>
                    <a:latin typeface="Arial" panose="020B0604020202020204" pitchFamily="34" charset="0"/>
                    <a:cs typeface="Arial" panose="020B0604020202020204" pitchFamily="34" charset="0"/>
                  </a:defRPr>
                </a:lvl5pPr>
                <a:lvl6pPr marL="2514600" indent="-228600" eaLnBrk="0" fontAlgn="base" hangingPunct="0">
                  <a:spcBef>
                    <a:spcPct val="50000"/>
                  </a:spcBef>
                  <a:spcAft>
                    <a:spcPct val="0"/>
                  </a:spcAft>
                  <a:defRPr sz="2400">
                    <a:solidFill>
                      <a:schemeClr val="tx1"/>
                    </a:solidFill>
                    <a:latin typeface="Arial" panose="020B0604020202020204" pitchFamily="34" charset="0"/>
                    <a:cs typeface="Arial" panose="020B0604020202020204" pitchFamily="34" charset="0"/>
                  </a:defRPr>
                </a:lvl6pPr>
                <a:lvl7pPr marL="2971800" indent="-228600" eaLnBrk="0" fontAlgn="base" hangingPunct="0">
                  <a:spcBef>
                    <a:spcPct val="50000"/>
                  </a:spcBef>
                  <a:spcAft>
                    <a:spcPct val="0"/>
                  </a:spcAft>
                  <a:defRPr sz="2400">
                    <a:solidFill>
                      <a:schemeClr val="tx1"/>
                    </a:solidFill>
                    <a:latin typeface="Arial" panose="020B0604020202020204" pitchFamily="34" charset="0"/>
                    <a:cs typeface="Arial" panose="020B0604020202020204" pitchFamily="34" charset="0"/>
                  </a:defRPr>
                </a:lvl7pPr>
                <a:lvl8pPr marL="3429000" indent="-228600" eaLnBrk="0" fontAlgn="base" hangingPunct="0">
                  <a:spcBef>
                    <a:spcPct val="50000"/>
                  </a:spcBef>
                  <a:spcAft>
                    <a:spcPct val="0"/>
                  </a:spcAft>
                  <a:defRPr sz="2400">
                    <a:solidFill>
                      <a:schemeClr val="tx1"/>
                    </a:solidFill>
                    <a:latin typeface="Arial" panose="020B0604020202020204" pitchFamily="34" charset="0"/>
                    <a:cs typeface="Arial" panose="020B0604020202020204" pitchFamily="34" charset="0"/>
                  </a:defRPr>
                </a:lvl8pPr>
                <a:lvl9pPr marL="3886200" indent="-228600" eaLnBrk="0" fontAlgn="base" hangingPunct="0">
                  <a:spcBef>
                    <a:spcPct val="50000"/>
                  </a:spcBef>
                  <a:spcAft>
                    <a:spcPct val="0"/>
                  </a:spcAft>
                  <a:defRPr sz="2400">
                    <a:solidFill>
                      <a:schemeClr val="tx1"/>
                    </a:solidFill>
                    <a:latin typeface="Arial" panose="020B0604020202020204" pitchFamily="34" charset="0"/>
                    <a:cs typeface="Arial" panose="020B0604020202020204" pitchFamily="34" charset="0"/>
                  </a:defRPr>
                </a:lvl9pPr>
              </a:lstStyle>
              <a:p>
                <a:pPr eaLnBrk="1" hangingPunct="1">
                  <a:spcBef>
                    <a:spcPct val="50000"/>
                  </a:spcBef>
                  <a:defRPr/>
                </a:pPr>
                <a:endParaRPr lang="el-GR" altLang="en-US"/>
              </a:p>
            </p:txBody>
          </p:sp>
          <p:sp>
            <p:nvSpPr>
              <p:cNvPr id="46" name="Rectangle 42">
                <a:extLst>
                  <a:ext uri="{FF2B5EF4-FFF2-40B4-BE49-F238E27FC236}">
                    <a16:creationId xmlns:a16="http://schemas.microsoft.com/office/drawing/2014/main" id="{81863F2D-5D1B-4597-9F93-4EA5B3D70564}"/>
                  </a:ext>
                </a:extLst>
              </p:cNvPr>
              <p:cNvSpPr>
                <a:spLocks noChangeArrowheads="1"/>
              </p:cNvSpPr>
              <p:nvPr/>
            </p:nvSpPr>
            <p:spPr bwMode="auto">
              <a:xfrm>
                <a:off x="3646" y="6"/>
                <a:ext cx="48" cy="4320"/>
              </a:xfrm>
              <a:prstGeom prst="rect">
                <a:avLst/>
              </a:prstGeom>
              <a:solidFill>
                <a:schemeClr val="accent2"/>
              </a:solidFill>
              <a:ln>
                <a:noFill/>
              </a:ln>
              <a:effectLst/>
            </p:spPr>
            <p:txBody>
              <a:bodyPr wrap="none" anchor="ctr"/>
              <a:lstStyle>
                <a:lvl1pPr eaLnBrk="0" hangingPunct="0">
                  <a:defRPr sz="2400">
                    <a:solidFill>
                      <a:schemeClr val="tx1"/>
                    </a:solidFill>
                    <a:latin typeface="Arial" panose="020B0604020202020204" pitchFamily="34" charset="0"/>
                    <a:cs typeface="Arial" panose="020B0604020202020204" pitchFamily="34" charset="0"/>
                  </a:defRPr>
                </a:lvl1pPr>
                <a:lvl2pPr marL="742950" indent="-285750" eaLnBrk="0" hangingPunct="0">
                  <a:defRPr sz="2400">
                    <a:solidFill>
                      <a:schemeClr val="tx1"/>
                    </a:solidFill>
                    <a:latin typeface="Arial" panose="020B0604020202020204" pitchFamily="34" charset="0"/>
                    <a:cs typeface="Arial" panose="020B0604020202020204" pitchFamily="34" charset="0"/>
                  </a:defRPr>
                </a:lvl2pPr>
                <a:lvl3pPr marL="1143000" indent="-228600" eaLnBrk="0" hangingPunct="0">
                  <a:defRPr sz="2400">
                    <a:solidFill>
                      <a:schemeClr val="tx1"/>
                    </a:solidFill>
                    <a:latin typeface="Arial" panose="020B0604020202020204" pitchFamily="34" charset="0"/>
                    <a:cs typeface="Arial" panose="020B0604020202020204" pitchFamily="34" charset="0"/>
                  </a:defRPr>
                </a:lvl3pPr>
                <a:lvl4pPr marL="1600200" indent="-228600" eaLnBrk="0" hangingPunct="0">
                  <a:defRPr sz="2400">
                    <a:solidFill>
                      <a:schemeClr val="tx1"/>
                    </a:solidFill>
                    <a:latin typeface="Arial" panose="020B0604020202020204" pitchFamily="34" charset="0"/>
                    <a:cs typeface="Arial" panose="020B0604020202020204" pitchFamily="34" charset="0"/>
                  </a:defRPr>
                </a:lvl4pPr>
                <a:lvl5pPr marL="2057400" indent="-228600" eaLnBrk="0" hangingPunct="0">
                  <a:defRPr sz="2400">
                    <a:solidFill>
                      <a:schemeClr val="tx1"/>
                    </a:solidFill>
                    <a:latin typeface="Arial" panose="020B0604020202020204" pitchFamily="34" charset="0"/>
                    <a:cs typeface="Arial" panose="020B0604020202020204" pitchFamily="34" charset="0"/>
                  </a:defRPr>
                </a:lvl5pPr>
                <a:lvl6pPr marL="2514600" indent="-228600" eaLnBrk="0" fontAlgn="base" hangingPunct="0">
                  <a:spcBef>
                    <a:spcPct val="50000"/>
                  </a:spcBef>
                  <a:spcAft>
                    <a:spcPct val="0"/>
                  </a:spcAft>
                  <a:defRPr sz="2400">
                    <a:solidFill>
                      <a:schemeClr val="tx1"/>
                    </a:solidFill>
                    <a:latin typeface="Arial" panose="020B0604020202020204" pitchFamily="34" charset="0"/>
                    <a:cs typeface="Arial" panose="020B0604020202020204" pitchFamily="34" charset="0"/>
                  </a:defRPr>
                </a:lvl6pPr>
                <a:lvl7pPr marL="2971800" indent="-228600" eaLnBrk="0" fontAlgn="base" hangingPunct="0">
                  <a:spcBef>
                    <a:spcPct val="50000"/>
                  </a:spcBef>
                  <a:spcAft>
                    <a:spcPct val="0"/>
                  </a:spcAft>
                  <a:defRPr sz="2400">
                    <a:solidFill>
                      <a:schemeClr val="tx1"/>
                    </a:solidFill>
                    <a:latin typeface="Arial" panose="020B0604020202020204" pitchFamily="34" charset="0"/>
                    <a:cs typeface="Arial" panose="020B0604020202020204" pitchFamily="34" charset="0"/>
                  </a:defRPr>
                </a:lvl7pPr>
                <a:lvl8pPr marL="3429000" indent="-228600" eaLnBrk="0" fontAlgn="base" hangingPunct="0">
                  <a:spcBef>
                    <a:spcPct val="50000"/>
                  </a:spcBef>
                  <a:spcAft>
                    <a:spcPct val="0"/>
                  </a:spcAft>
                  <a:defRPr sz="2400">
                    <a:solidFill>
                      <a:schemeClr val="tx1"/>
                    </a:solidFill>
                    <a:latin typeface="Arial" panose="020B0604020202020204" pitchFamily="34" charset="0"/>
                    <a:cs typeface="Arial" panose="020B0604020202020204" pitchFamily="34" charset="0"/>
                  </a:defRPr>
                </a:lvl8pPr>
                <a:lvl9pPr marL="3886200" indent="-228600" eaLnBrk="0" fontAlgn="base" hangingPunct="0">
                  <a:spcBef>
                    <a:spcPct val="50000"/>
                  </a:spcBef>
                  <a:spcAft>
                    <a:spcPct val="0"/>
                  </a:spcAft>
                  <a:defRPr sz="2400">
                    <a:solidFill>
                      <a:schemeClr val="tx1"/>
                    </a:solidFill>
                    <a:latin typeface="Arial" panose="020B0604020202020204" pitchFamily="34" charset="0"/>
                    <a:cs typeface="Arial" panose="020B0604020202020204" pitchFamily="34" charset="0"/>
                  </a:defRPr>
                </a:lvl9pPr>
              </a:lstStyle>
              <a:p>
                <a:pPr eaLnBrk="1" hangingPunct="1">
                  <a:spcBef>
                    <a:spcPct val="50000"/>
                  </a:spcBef>
                  <a:defRPr/>
                </a:pPr>
                <a:endParaRPr lang="el-GR" altLang="en-US"/>
              </a:p>
            </p:txBody>
          </p:sp>
          <p:sp>
            <p:nvSpPr>
              <p:cNvPr id="47" name="Rectangle 43">
                <a:extLst>
                  <a:ext uri="{FF2B5EF4-FFF2-40B4-BE49-F238E27FC236}">
                    <a16:creationId xmlns:a16="http://schemas.microsoft.com/office/drawing/2014/main" id="{E07045BA-8B1A-43E9-BB56-2574D416C14D}"/>
                  </a:ext>
                </a:extLst>
              </p:cNvPr>
              <p:cNvSpPr>
                <a:spLocks noChangeArrowheads="1"/>
              </p:cNvSpPr>
              <p:nvPr/>
            </p:nvSpPr>
            <p:spPr bwMode="auto">
              <a:xfrm>
                <a:off x="3742" y="6"/>
                <a:ext cx="48" cy="4320"/>
              </a:xfrm>
              <a:prstGeom prst="rect">
                <a:avLst/>
              </a:prstGeom>
              <a:solidFill>
                <a:schemeClr val="accent2"/>
              </a:solidFill>
              <a:ln>
                <a:noFill/>
              </a:ln>
              <a:effectLst/>
            </p:spPr>
            <p:txBody>
              <a:bodyPr wrap="none" anchor="ctr"/>
              <a:lstStyle>
                <a:lvl1pPr eaLnBrk="0" hangingPunct="0">
                  <a:defRPr sz="2400">
                    <a:solidFill>
                      <a:schemeClr val="tx1"/>
                    </a:solidFill>
                    <a:latin typeface="Arial" panose="020B0604020202020204" pitchFamily="34" charset="0"/>
                    <a:cs typeface="Arial" panose="020B0604020202020204" pitchFamily="34" charset="0"/>
                  </a:defRPr>
                </a:lvl1pPr>
                <a:lvl2pPr marL="742950" indent="-285750" eaLnBrk="0" hangingPunct="0">
                  <a:defRPr sz="2400">
                    <a:solidFill>
                      <a:schemeClr val="tx1"/>
                    </a:solidFill>
                    <a:latin typeface="Arial" panose="020B0604020202020204" pitchFamily="34" charset="0"/>
                    <a:cs typeface="Arial" panose="020B0604020202020204" pitchFamily="34" charset="0"/>
                  </a:defRPr>
                </a:lvl2pPr>
                <a:lvl3pPr marL="1143000" indent="-228600" eaLnBrk="0" hangingPunct="0">
                  <a:defRPr sz="2400">
                    <a:solidFill>
                      <a:schemeClr val="tx1"/>
                    </a:solidFill>
                    <a:latin typeface="Arial" panose="020B0604020202020204" pitchFamily="34" charset="0"/>
                    <a:cs typeface="Arial" panose="020B0604020202020204" pitchFamily="34" charset="0"/>
                  </a:defRPr>
                </a:lvl3pPr>
                <a:lvl4pPr marL="1600200" indent="-228600" eaLnBrk="0" hangingPunct="0">
                  <a:defRPr sz="2400">
                    <a:solidFill>
                      <a:schemeClr val="tx1"/>
                    </a:solidFill>
                    <a:latin typeface="Arial" panose="020B0604020202020204" pitchFamily="34" charset="0"/>
                    <a:cs typeface="Arial" panose="020B0604020202020204" pitchFamily="34" charset="0"/>
                  </a:defRPr>
                </a:lvl4pPr>
                <a:lvl5pPr marL="2057400" indent="-228600" eaLnBrk="0" hangingPunct="0">
                  <a:defRPr sz="2400">
                    <a:solidFill>
                      <a:schemeClr val="tx1"/>
                    </a:solidFill>
                    <a:latin typeface="Arial" panose="020B0604020202020204" pitchFamily="34" charset="0"/>
                    <a:cs typeface="Arial" panose="020B0604020202020204" pitchFamily="34" charset="0"/>
                  </a:defRPr>
                </a:lvl5pPr>
                <a:lvl6pPr marL="2514600" indent="-228600" eaLnBrk="0" fontAlgn="base" hangingPunct="0">
                  <a:spcBef>
                    <a:spcPct val="50000"/>
                  </a:spcBef>
                  <a:spcAft>
                    <a:spcPct val="0"/>
                  </a:spcAft>
                  <a:defRPr sz="2400">
                    <a:solidFill>
                      <a:schemeClr val="tx1"/>
                    </a:solidFill>
                    <a:latin typeface="Arial" panose="020B0604020202020204" pitchFamily="34" charset="0"/>
                    <a:cs typeface="Arial" panose="020B0604020202020204" pitchFamily="34" charset="0"/>
                  </a:defRPr>
                </a:lvl6pPr>
                <a:lvl7pPr marL="2971800" indent="-228600" eaLnBrk="0" fontAlgn="base" hangingPunct="0">
                  <a:spcBef>
                    <a:spcPct val="50000"/>
                  </a:spcBef>
                  <a:spcAft>
                    <a:spcPct val="0"/>
                  </a:spcAft>
                  <a:defRPr sz="2400">
                    <a:solidFill>
                      <a:schemeClr val="tx1"/>
                    </a:solidFill>
                    <a:latin typeface="Arial" panose="020B0604020202020204" pitchFamily="34" charset="0"/>
                    <a:cs typeface="Arial" panose="020B0604020202020204" pitchFamily="34" charset="0"/>
                  </a:defRPr>
                </a:lvl7pPr>
                <a:lvl8pPr marL="3429000" indent="-228600" eaLnBrk="0" fontAlgn="base" hangingPunct="0">
                  <a:spcBef>
                    <a:spcPct val="50000"/>
                  </a:spcBef>
                  <a:spcAft>
                    <a:spcPct val="0"/>
                  </a:spcAft>
                  <a:defRPr sz="2400">
                    <a:solidFill>
                      <a:schemeClr val="tx1"/>
                    </a:solidFill>
                    <a:latin typeface="Arial" panose="020B0604020202020204" pitchFamily="34" charset="0"/>
                    <a:cs typeface="Arial" panose="020B0604020202020204" pitchFamily="34" charset="0"/>
                  </a:defRPr>
                </a:lvl8pPr>
                <a:lvl9pPr marL="3886200" indent="-228600" eaLnBrk="0" fontAlgn="base" hangingPunct="0">
                  <a:spcBef>
                    <a:spcPct val="50000"/>
                  </a:spcBef>
                  <a:spcAft>
                    <a:spcPct val="0"/>
                  </a:spcAft>
                  <a:defRPr sz="2400">
                    <a:solidFill>
                      <a:schemeClr val="tx1"/>
                    </a:solidFill>
                    <a:latin typeface="Arial" panose="020B0604020202020204" pitchFamily="34" charset="0"/>
                    <a:cs typeface="Arial" panose="020B0604020202020204" pitchFamily="34" charset="0"/>
                  </a:defRPr>
                </a:lvl9pPr>
              </a:lstStyle>
              <a:p>
                <a:pPr eaLnBrk="1" hangingPunct="1">
                  <a:spcBef>
                    <a:spcPct val="50000"/>
                  </a:spcBef>
                  <a:defRPr/>
                </a:pPr>
                <a:endParaRPr lang="el-GR" altLang="en-US"/>
              </a:p>
            </p:txBody>
          </p:sp>
          <p:sp>
            <p:nvSpPr>
              <p:cNvPr id="48" name="Rectangle 44">
                <a:extLst>
                  <a:ext uri="{FF2B5EF4-FFF2-40B4-BE49-F238E27FC236}">
                    <a16:creationId xmlns:a16="http://schemas.microsoft.com/office/drawing/2014/main" id="{E4FB963B-12D6-497A-921B-EE3A599F8A27}"/>
                  </a:ext>
                </a:extLst>
              </p:cNvPr>
              <p:cNvSpPr>
                <a:spLocks noChangeArrowheads="1"/>
              </p:cNvSpPr>
              <p:nvPr/>
            </p:nvSpPr>
            <p:spPr bwMode="auto">
              <a:xfrm>
                <a:off x="3838" y="6"/>
                <a:ext cx="48" cy="4320"/>
              </a:xfrm>
              <a:prstGeom prst="rect">
                <a:avLst/>
              </a:prstGeom>
              <a:solidFill>
                <a:schemeClr val="accent2"/>
              </a:solidFill>
              <a:ln>
                <a:noFill/>
              </a:ln>
              <a:effectLst/>
            </p:spPr>
            <p:txBody>
              <a:bodyPr wrap="none" anchor="ctr"/>
              <a:lstStyle>
                <a:lvl1pPr eaLnBrk="0" hangingPunct="0">
                  <a:defRPr sz="2400">
                    <a:solidFill>
                      <a:schemeClr val="tx1"/>
                    </a:solidFill>
                    <a:latin typeface="Arial" panose="020B0604020202020204" pitchFamily="34" charset="0"/>
                    <a:cs typeface="Arial" panose="020B0604020202020204" pitchFamily="34" charset="0"/>
                  </a:defRPr>
                </a:lvl1pPr>
                <a:lvl2pPr marL="742950" indent="-285750" eaLnBrk="0" hangingPunct="0">
                  <a:defRPr sz="2400">
                    <a:solidFill>
                      <a:schemeClr val="tx1"/>
                    </a:solidFill>
                    <a:latin typeface="Arial" panose="020B0604020202020204" pitchFamily="34" charset="0"/>
                    <a:cs typeface="Arial" panose="020B0604020202020204" pitchFamily="34" charset="0"/>
                  </a:defRPr>
                </a:lvl2pPr>
                <a:lvl3pPr marL="1143000" indent="-228600" eaLnBrk="0" hangingPunct="0">
                  <a:defRPr sz="2400">
                    <a:solidFill>
                      <a:schemeClr val="tx1"/>
                    </a:solidFill>
                    <a:latin typeface="Arial" panose="020B0604020202020204" pitchFamily="34" charset="0"/>
                    <a:cs typeface="Arial" panose="020B0604020202020204" pitchFamily="34" charset="0"/>
                  </a:defRPr>
                </a:lvl3pPr>
                <a:lvl4pPr marL="1600200" indent="-228600" eaLnBrk="0" hangingPunct="0">
                  <a:defRPr sz="2400">
                    <a:solidFill>
                      <a:schemeClr val="tx1"/>
                    </a:solidFill>
                    <a:latin typeface="Arial" panose="020B0604020202020204" pitchFamily="34" charset="0"/>
                    <a:cs typeface="Arial" panose="020B0604020202020204" pitchFamily="34" charset="0"/>
                  </a:defRPr>
                </a:lvl4pPr>
                <a:lvl5pPr marL="2057400" indent="-228600" eaLnBrk="0" hangingPunct="0">
                  <a:defRPr sz="2400">
                    <a:solidFill>
                      <a:schemeClr val="tx1"/>
                    </a:solidFill>
                    <a:latin typeface="Arial" panose="020B0604020202020204" pitchFamily="34" charset="0"/>
                    <a:cs typeface="Arial" panose="020B0604020202020204" pitchFamily="34" charset="0"/>
                  </a:defRPr>
                </a:lvl5pPr>
                <a:lvl6pPr marL="2514600" indent="-228600" eaLnBrk="0" fontAlgn="base" hangingPunct="0">
                  <a:spcBef>
                    <a:spcPct val="50000"/>
                  </a:spcBef>
                  <a:spcAft>
                    <a:spcPct val="0"/>
                  </a:spcAft>
                  <a:defRPr sz="2400">
                    <a:solidFill>
                      <a:schemeClr val="tx1"/>
                    </a:solidFill>
                    <a:latin typeface="Arial" panose="020B0604020202020204" pitchFamily="34" charset="0"/>
                    <a:cs typeface="Arial" panose="020B0604020202020204" pitchFamily="34" charset="0"/>
                  </a:defRPr>
                </a:lvl6pPr>
                <a:lvl7pPr marL="2971800" indent="-228600" eaLnBrk="0" fontAlgn="base" hangingPunct="0">
                  <a:spcBef>
                    <a:spcPct val="50000"/>
                  </a:spcBef>
                  <a:spcAft>
                    <a:spcPct val="0"/>
                  </a:spcAft>
                  <a:defRPr sz="2400">
                    <a:solidFill>
                      <a:schemeClr val="tx1"/>
                    </a:solidFill>
                    <a:latin typeface="Arial" panose="020B0604020202020204" pitchFamily="34" charset="0"/>
                    <a:cs typeface="Arial" panose="020B0604020202020204" pitchFamily="34" charset="0"/>
                  </a:defRPr>
                </a:lvl7pPr>
                <a:lvl8pPr marL="3429000" indent="-228600" eaLnBrk="0" fontAlgn="base" hangingPunct="0">
                  <a:spcBef>
                    <a:spcPct val="50000"/>
                  </a:spcBef>
                  <a:spcAft>
                    <a:spcPct val="0"/>
                  </a:spcAft>
                  <a:defRPr sz="2400">
                    <a:solidFill>
                      <a:schemeClr val="tx1"/>
                    </a:solidFill>
                    <a:latin typeface="Arial" panose="020B0604020202020204" pitchFamily="34" charset="0"/>
                    <a:cs typeface="Arial" panose="020B0604020202020204" pitchFamily="34" charset="0"/>
                  </a:defRPr>
                </a:lvl8pPr>
                <a:lvl9pPr marL="3886200" indent="-228600" eaLnBrk="0" fontAlgn="base" hangingPunct="0">
                  <a:spcBef>
                    <a:spcPct val="50000"/>
                  </a:spcBef>
                  <a:spcAft>
                    <a:spcPct val="0"/>
                  </a:spcAft>
                  <a:defRPr sz="2400">
                    <a:solidFill>
                      <a:schemeClr val="tx1"/>
                    </a:solidFill>
                    <a:latin typeface="Arial" panose="020B0604020202020204" pitchFamily="34" charset="0"/>
                    <a:cs typeface="Arial" panose="020B0604020202020204" pitchFamily="34" charset="0"/>
                  </a:defRPr>
                </a:lvl9pPr>
              </a:lstStyle>
              <a:p>
                <a:pPr eaLnBrk="1" hangingPunct="1">
                  <a:spcBef>
                    <a:spcPct val="50000"/>
                  </a:spcBef>
                  <a:defRPr/>
                </a:pPr>
                <a:endParaRPr lang="el-GR" altLang="en-US"/>
              </a:p>
            </p:txBody>
          </p:sp>
          <p:sp>
            <p:nvSpPr>
              <p:cNvPr id="49" name="Rectangle 45">
                <a:extLst>
                  <a:ext uri="{FF2B5EF4-FFF2-40B4-BE49-F238E27FC236}">
                    <a16:creationId xmlns:a16="http://schemas.microsoft.com/office/drawing/2014/main" id="{46E7E133-6867-441B-9B04-FF6B740DB356}"/>
                  </a:ext>
                </a:extLst>
              </p:cNvPr>
              <p:cNvSpPr>
                <a:spLocks noChangeArrowheads="1"/>
              </p:cNvSpPr>
              <p:nvPr/>
            </p:nvSpPr>
            <p:spPr bwMode="auto">
              <a:xfrm>
                <a:off x="3934" y="6"/>
                <a:ext cx="48" cy="4320"/>
              </a:xfrm>
              <a:prstGeom prst="rect">
                <a:avLst/>
              </a:prstGeom>
              <a:solidFill>
                <a:schemeClr val="accent2"/>
              </a:solidFill>
              <a:ln>
                <a:noFill/>
              </a:ln>
              <a:effectLst/>
            </p:spPr>
            <p:txBody>
              <a:bodyPr wrap="none" anchor="ctr"/>
              <a:lstStyle>
                <a:lvl1pPr eaLnBrk="0" hangingPunct="0">
                  <a:defRPr sz="2400">
                    <a:solidFill>
                      <a:schemeClr val="tx1"/>
                    </a:solidFill>
                    <a:latin typeface="Arial" panose="020B0604020202020204" pitchFamily="34" charset="0"/>
                    <a:cs typeface="Arial" panose="020B0604020202020204" pitchFamily="34" charset="0"/>
                  </a:defRPr>
                </a:lvl1pPr>
                <a:lvl2pPr marL="742950" indent="-285750" eaLnBrk="0" hangingPunct="0">
                  <a:defRPr sz="2400">
                    <a:solidFill>
                      <a:schemeClr val="tx1"/>
                    </a:solidFill>
                    <a:latin typeface="Arial" panose="020B0604020202020204" pitchFamily="34" charset="0"/>
                    <a:cs typeface="Arial" panose="020B0604020202020204" pitchFamily="34" charset="0"/>
                  </a:defRPr>
                </a:lvl2pPr>
                <a:lvl3pPr marL="1143000" indent="-228600" eaLnBrk="0" hangingPunct="0">
                  <a:defRPr sz="2400">
                    <a:solidFill>
                      <a:schemeClr val="tx1"/>
                    </a:solidFill>
                    <a:latin typeface="Arial" panose="020B0604020202020204" pitchFamily="34" charset="0"/>
                    <a:cs typeface="Arial" panose="020B0604020202020204" pitchFamily="34" charset="0"/>
                  </a:defRPr>
                </a:lvl3pPr>
                <a:lvl4pPr marL="1600200" indent="-228600" eaLnBrk="0" hangingPunct="0">
                  <a:defRPr sz="2400">
                    <a:solidFill>
                      <a:schemeClr val="tx1"/>
                    </a:solidFill>
                    <a:latin typeface="Arial" panose="020B0604020202020204" pitchFamily="34" charset="0"/>
                    <a:cs typeface="Arial" panose="020B0604020202020204" pitchFamily="34" charset="0"/>
                  </a:defRPr>
                </a:lvl4pPr>
                <a:lvl5pPr marL="2057400" indent="-228600" eaLnBrk="0" hangingPunct="0">
                  <a:defRPr sz="2400">
                    <a:solidFill>
                      <a:schemeClr val="tx1"/>
                    </a:solidFill>
                    <a:latin typeface="Arial" panose="020B0604020202020204" pitchFamily="34" charset="0"/>
                    <a:cs typeface="Arial" panose="020B0604020202020204" pitchFamily="34" charset="0"/>
                  </a:defRPr>
                </a:lvl5pPr>
                <a:lvl6pPr marL="2514600" indent="-228600" eaLnBrk="0" fontAlgn="base" hangingPunct="0">
                  <a:spcBef>
                    <a:spcPct val="50000"/>
                  </a:spcBef>
                  <a:spcAft>
                    <a:spcPct val="0"/>
                  </a:spcAft>
                  <a:defRPr sz="2400">
                    <a:solidFill>
                      <a:schemeClr val="tx1"/>
                    </a:solidFill>
                    <a:latin typeface="Arial" panose="020B0604020202020204" pitchFamily="34" charset="0"/>
                    <a:cs typeface="Arial" panose="020B0604020202020204" pitchFamily="34" charset="0"/>
                  </a:defRPr>
                </a:lvl6pPr>
                <a:lvl7pPr marL="2971800" indent="-228600" eaLnBrk="0" fontAlgn="base" hangingPunct="0">
                  <a:spcBef>
                    <a:spcPct val="50000"/>
                  </a:spcBef>
                  <a:spcAft>
                    <a:spcPct val="0"/>
                  </a:spcAft>
                  <a:defRPr sz="2400">
                    <a:solidFill>
                      <a:schemeClr val="tx1"/>
                    </a:solidFill>
                    <a:latin typeface="Arial" panose="020B0604020202020204" pitchFamily="34" charset="0"/>
                    <a:cs typeface="Arial" panose="020B0604020202020204" pitchFamily="34" charset="0"/>
                  </a:defRPr>
                </a:lvl7pPr>
                <a:lvl8pPr marL="3429000" indent="-228600" eaLnBrk="0" fontAlgn="base" hangingPunct="0">
                  <a:spcBef>
                    <a:spcPct val="50000"/>
                  </a:spcBef>
                  <a:spcAft>
                    <a:spcPct val="0"/>
                  </a:spcAft>
                  <a:defRPr sz="2400">
                    <a:solidFill>
                      <a:schemeClr val="tx1"/>
                    </a:solidFill>
                    <a:latin typeface="Arial" panose="020B0604020202020204" pitchFamily="34" charset="0"/>
                    <a:cs typeface="Arial" panose="020B0604020202020204" pitchFamily="34" charset="0"/>
                  </a:defRPr>
                </a:lvl8pPr>
                <a:lvl9pPr marL="3886200" indent="-228600" eaLnBrk="0" fontAlgn="base" hangingPunct="0">
                  <a:spcBef>
                    <a:spcPct val="50000"/>
                  </a:spcBef>
                  <a:spcAft>
                    <a:spcPct val="0"/>
                  </a:spcAft>
                  <a:defRPr sz="2400">
                    <a:solidFill>
                      <a:schemeClr val="tx1"/>
                    </a:solidFill>
                    <a:latin typeface="Arial" panose="020B0604020202020204" pitchFamily="34" charset="0"/>
                    <a:cs typeface="Arial" panose="020B0604020202020204" pitchFamily="34" charset="0"/>
                  </a:defRPr>
                </a:lvl9pPr>
              </a:lstStyle>
              <a:p>
                <a:pPr eaLnBrk="1" hangingPunct="1">
                  <a:spcBef>
                    <a:spcPct val="50000"/>
                  </a:spcBef>
                  <a:defRPr/>
                </a:pPr>
                <a:endParaRPr lang="el-GR" altLang="en-US"/>
              </a:p>
            </p:txBody>
          </p:sp>
          <p:sp>
            <p:nvSpPr>
              <p:cNvPr id="50" name="Rectangle 46">
                <a:extLst>
                  <a:ext uri="{FF2B5EF4-FFF2-40B4-BE49-F238E27FC236}">
                    <a16:creationId xmlns:a16="http://schemas.microsoft.com/office/drawing/2014/main" id="{51DE1BCE-271A-4015-BF1E-6A74161265B3}"/>
                  </a:ext>
                </a:extLst>
              </p:cNvPr>
              <p:cNvSpPr>
                <a:spLocks noChangeArrowheads="1"/>
              </p:cNvSpPr>
              <p:nvPr/>
            </p:nvSpPr>
            <p:spPr bwMode="auto">
              <a:xfrm>
                <a:off x="4030" y="6"/>
                <a:ext cx="48" cy="4320"/>
              </a:xfrm>
              <a:prstGeom prst="rect">
                <a:avLst/>
              </a:prstGeom>
              <a:solidFill>
                <a:schemeClr val="accent2"/>
              </a:solidFill>
              <a:ln>
                <a:noFill/>
              </a:ln>
              <a:effectLst/>
            </p:spPr>
            <p:txBody>
              <a:bodyPr wrap="none" anchor="ctr"/>
              <a:lstStyle>
                <a:lvl1pPr eaLnBrk="0" hangingPunct="0">
                  <a:defRPr sz="2400">
                    <a:solidFill>
                      <a:schemeClr val="tx1"/>
                    </a:solidFill>
                    <a:latin typeface="Arial" panose="020B0604020202020204" pitchFamily="34" charset="0"/>
                    <a:cs typeface="Arial" panose="020B0604020202020204" pitchFamily="34" charset="0"/>
                  </a:defRPr>
                </a:lvl1pPr>
                <a:lvl2pPr marL="742950" indent="-285750" eaLnBrk="0" hangingPunct="0">
                  <a:defRPr sz="2400">
                    <a:solidFill>
                      <a:schemeClr val="tx1"/>
                    </a:solidFill>
                    <a:latin typeface="Arial" panose="020B0604020202020204" pitchFamily="34" charset="0"/>
                    <a:cs typeface="Arial" panose="020B0604020202020204" pitchFamily="34" charset="0"/>
                  </a:defRPr>
                </a:lvl2pPr>
                <a:lvl3pPr marL="1143000" indent="-228600" eaLnBrk="0" hangingPunct="0">
                  <a:defRPr sz="2400">
                    <a:solidFill>
                      <a:schemeClr val="tx1"/>
                    </a:solidFill>
                    <a:latin typeface="Arial" panose="020B0604020202020204" pitchFamily="34" charset="0"/>
                    <a:cs typeface="Arial" panose="020B0604020202020204" pitchFamily="34" charset="0"/>
                  </a:defRPr>
                </a:lvl3pPr>
                <a:lvl4pPr marL="1600200" indent="-228600" eaLnBrk="0" hangingPunct="0">
                  <a:defRPr sz="2400">
                    <a:solidFill>
                      <a:schemeClr val="tx1"/>
                    </a:solidFill>
                    <a:latin typeface="Arial" panose="020B0604020202020204" pitchFamily="34" charset="0"/>
                    <a:cs typeface="Arial" panose="020B0604020202020204" pitchFamily="34" charset="0"/>
                  </a:defRPr>
                </a:lvl4pPr>
                <a:lvl5pPr marL="2057400" indent="-228600" eaLnBrk="0" hangingPunct="0">
                  <a:defRPr sz="2400">
                    <a:solidFill>
                      <a:schemeClr val="tx1"/>
                    </a:solidFill>
                    <a:latin typeface="Arial" panose="020B0604020202020204" pitchFamily="34" charset="0"/>
                    <a:cs typeface="Arial" panose="020B0604020202020204" pitchFamily="34" charset="0"/>
                  </a:defRPr>
                </a:lvl5pPr>
                <a:lvl6pPr marL="2514600" indent="-228600" eaLnBrk="0" fontAlgn="base" hangingPunct="0">
                  <a:spcBef>
                    <a:spcPct val="50000"/>
                  </a:spcBef>
                  <a:spcAft>
                    <a:spcPct val="0"/>
                  </a:spcAft>
                  <a:defRPr sz="2400">
                    <a:solidFill>
                      <a:schemeClr val="tx1"/>
                    </a:solidFill>
                    <a:latin typeface="Arial" panose="020B0604020202020204" pitchFamily="34" charset="0"/>
                    <a:cs typeface="Arial" panose="020B0604020202020204" pitchFamily="34" charset="0"/>
                  </a:defRPr>
                </a:lvl6pPr>
                <a:lvl7pPr marL="2971800" indent="-228600" eaLnBrk="0" fontAlgn="base" hangingPunct="0">
                  <a:spcBef>
                    <a:spcPct val="50000"/>
                  </a:spcBef>
                  <a:spcAft>
                    <a:spcPct val="0"/>
                  </a:spcAft>
                  <a:defRPr sz="2400">
                    <a:solidFill>
                      <a:schemeClr val="tx1"/>
                    </a:solidFill>
                    <a:latin typeface="Arial" panose="020B0604020202020204" pitchFamily="34" charset="0"/>
                    <a:cs typeface="Arial" panose="020B0604020202020204" pitchFamily="34" charset="0"/>
                  </a:defRPr>
                </a:lvl7pPr>
                <a:lvl8pPr marL="3429000" indent="-228600" eaLnBrk="0" fontAlgn="base" hangingPunct="0">
                  <a:spcBef>
                    <a:spcPct val="50000"/>
                  </a:spcBef>
                  <a:spcAft>
                    <a:spcPct val="0"/>
                  </a:spcAft>
                  <a:defRPr sz="2400">
                    <a:solidFill>
                      <a:schemeClr val="tx1"/>
                    </a:solidFill>
                    <a:latin typeface="Arial" panose="020B0604020202020204" pitchFamily="34" charset="0"/>
                    <a:cs typeface="Arial" panose="020B0604020202020204" pitchFamily="34" charset="0"/>
                  </a:defRPr>
                </a:lvl8pPr>
                <a:lvl9pPr marL="3886200" indent="-228600" eaLnBrk="0" fontAlgn="base" hangingPunct="0">
                  <a:spcBef>
                    <a:spcPct val="50000"/>
                  </a:spcBef>
                  <a:spcAft>
                    <a:spcPct val="0"/>
                  </a:spcAft>
                  <a:defRPr sz="2400">
                    <a:solidFill>
                      <a:schemeClr val="tx1"/>
                    </a:solidFill>
                    <a:latin typeface="Arial" panose="020B0604020202020204" pitchFamily="34" charset="0"/>
                    <a:cs typeface="Arial" panose="020B0604020202020204" pitchFamily="34" charset="0"/>
                  </a:defRPr>
                </a:lvl9pPr>
              </a:lstStyle>
              <a:p>
                <a:pPr eaLnBrk="1" hangingPunct="1">
                  <a:spcBef>
                    <a:spcPct val="50000"/>
                  </a:spcBef>
                  <a:defRPr/>
                </a:pPr>
                <a:endParaRPr lang="el-GR" altLang="en-US"/>
              </a:p>
            </p:txBody>
          </p:sp>
          <p:sp>
            <p:nvSpPr>
              <p:cNvPr id="51" name="Rectangle 47">
                <a:extLst>
                  <a:ext uri="{FF2B5EF4-FFF2-40B4-BE49-F238E27FC236}">
                    <a16:creationId xmlns:a16="http://schemas.microsoft.com/office/drawing/2014/main" id="{A3599BD2-5B46-4F0A-BADC-91C888FFD325}"/>
                  </a:ext>
                </a:extLst>
              </p:cNvPr>
              <p:cNvSpPr>
                <a:spLocks noChangeArrowheads="1"/>
              </p:cNvSpPr>
              <p:nvPr/>
            </p:nvSpPr>
            <p:spPr bwMode="auto">
              <a:xfrm>
                <a:off x="4126" y="6"/>
                <a:ext cx="48" cy="4320"/>
              </a:xfrm>
              <a:prstGeom prst="rect">
                <a:avLst/>
              </a:prstGeom>
              <a:solidFill>
                <a:schemeClr val="accent2"/>
              </a:solidFill>
              <a:ln>
                <a:noFill/>
              </a:ln>
              <a:effectLst/>
            </p:spPr>
            <p:txBody>
              <a:bodyPr wrap="none" anchor="ctr"/>
              <a:lstStyle>
                <a:lvl1pPr eaLnBrk="0" hangingPunct="0">
                  <a:defRPr sz="2400">
                    <a:solidFill>
                      <a:schemeClr val="tx1"/>
                    </a:solidFill>
                    <a:latin typeface="Arial" panose="020B0604020202020204" pitchFamily="34" charset="0"/>
                    <a:cs typeface="Arial" panose="020B0604020202020204" pitchFamily="34" charset="0"/>
                  </a:defRPr>
                </a:lvl1pPr>
                <a:lvl2pPr marL="742950" indent="-285750" eaLnBrk="0" hangingPunct="0">
                  <a:defRPr sz="2400">
                    <a:solidFill>
                      <a:schemeClr val="tx1"/>
                    </a:solidFill>
                    <a:latin typeface="Arial" panose="020B0604020202020204" pitchFamily="34" charset="0"/>
                    <a:cs typeface="Arial" panose="020B0604020202020204" pitchFamily="34" charset="0"/>
                  </a:defRPr>
                </a:lvl2pPr>
                <a:lvl3pPr marL="1143000" indent="-228600" eaLnBrk="0" hangingPunct="0">
                  <a:defRPr sz="2400">
                    <a:solidFill>
                      <a:schemeClr val="tx1"/>
                    </a:solidFill>
                    <a:latin typeface="Arial" panose="020B0604020202020204" pitchFamily="34" charset="0"/>
                    <a:cs typeface="Arial" panose="020B0604020202020204" pitchFamily="34" charset="0"/>
                  </a:defRPr>
                </a:lvl3pPr>
                <a:lvl4pPr marL="1600200" indent="-228600" eaLnBrk="0" hangingPunct="0">
                  <a:defRPr sz="2400">
                    <a:solidFill>
                      <a:schemeClr val="tx1"/>
                    </a:solidFill>
                    <a:latin typeface="Arial" panose="020B0604020202020204" pitchFamily="34" charset="0"/>
                    <a:cs typeface="Arial" panose="020B0604020202020204" pitchFamily="34" charset="0"/>
                  </a:defRPr>
                </a:lvl4pPr>
                <a:lvl5pPr marL="2057400" indent="-228600" eaLnBrk="0" hangingPunct="0">
                  <a:defRPr sz="2400">
                    <a:solidFill>
                      <a:schemeClr val="tx1"/>
                    </a:solidFill>
                    <a:latin typeface="Arial" panose="020B0604020202020204" pitchFamily="34" charset="0"/>
                    <a:cs typeface="Arial" panose="020B0604020202020204" pitchFamily="34" charset="0"/>
                  </a:defRPr>
                </a:lvl5pPr>
                <a:lvl6pPr marL="2514600" indent="-228600" eaLnBrk="0" fontAlgn="base" hangingPunct="0">
                  <a:spcBef>
                    <a:spcPct val="50000"/>
                  </a:spcBef>
                  <a:spcAft>
                    <a:spcPct val="0"/>
                  </a:spcAft>
                  <a:defRPr sz="2400">
                    <a:solidFill>
                      <a:schemeClr val="tx1"/>
                    </a:solidFill>
                    <a:latin typeface="Arial" panose="020B0604020202020204" pitchFamily="34" charset="0"/>
                    <a:cs typeface="Arial" panose="020B0604020202020204" pitchFamily="34" charset="0"/>
                  </a:defRPr>
                </a:lvl6pPr>
                <a:lvl7pPr marL="2971800" indent="-228600" eaLnBrk="0" fontAlgn="base" hangingPunct="0">
                  <a:spcBef>
                    <a:spcPct val="50000"/>
                  </a:spcBef>
                  <a:spcAft>
                    <a:spcPct val="0"/>
                  </a:spcAft>
                  <a:defRPr sz="2400">
                    <a:solidFill>
                      <a:schemeClr val="tx1"/>
                    </a:solidFill>
                    <a:latin typeface="Arial" panose="020B0604020202020204" pitchFamily="34" charset="0"/>
                    <a:cs typeface="Arial" panose="020B0604020202020204" pitchFamily="34" charset="0"/>
                  </a:defRPr>
                </a:lvl7pPr>
                <a:lvl8pPr marL="3429000" indent="-228600" eaLnBrk="0" fontAlgn="base" hangingPunct="0">
                  <a:spcBef>
                    <a:spcPct val="50000"/>
                  </a:spcBef>
                  <a:spcAft>
                    <a:spcPct val="0"/>
                  </a:spcAft>
                  <a:defRPr sz="2400">
                    <a:solidFill>
                      <a:schemeClr val="tx1"/>
                    </a:solidFill>
                    <a:latin typeface="Arial" panose="020B0604020202020204" pitchFamily="34" charset="0"/>
                    <a:cs typeface="Arial" panose="020B0604020202020204" pitchFamily="34" charset="0"/>
                  </a:defRPr>
                </a:lvl8pPr>
                <a:lvl9pPr marL="3886200" indent="-228600" eaLnBrk="0" fontAlgn="base" hangingPunct="0">
                  <a:spcBef>
                    <a:spcPct val="50000"/>
                  </a:spcBef>
                  <a:spcAft>
                    <a:spcPct val="0"/>
                  </a:spcAft>
                  <a:defRPr sz="2400">
                    <a:solidFill>
                      <a:schemeClr val="tx1"/>
                    </a:solidFill>
                    <a:latin typeface="Arial" panose="020B0604020202020204" pitchFamily="34" charset="0"/>
                    <a:cs typeface="Arial" panose="020B0604020202020204" pitchFamily="34" charset="0"/>
                  </a:defRPr>
                </a:lvl9pPr>
              </a:lstStyle>
              <a:p>
                <a:pPr eaLnBrk="1" hangingPunct="1">
                  <a:spcBef>
                    <a:spcPct val="50000"/>
                  </a:spcBef>
                  <a:defRPr/>
                </a:pPr>
                <a:endParaRPr lang="el-GR" altLang="en-US"/>
              </a:p>
            </p:txBody>
          </p:sp>
          <p:sp>
            <p:nvSpPr>
              <p:cNvPr id="52" name="Rectangle 48">
                <a:extLst>
                  <a:ext uri="{FF2B5EF4-FFF2-40B4-BE49-F238E27FC236}">
                    <a16:creationId xmlns:a16="http://schemas.microsoft.com/office/drawing/2014/main" id="{8077C91C-F9C3-42E3-8573-32FD8A8578B8}"/>
                  </a:ext>
                </a:extLst>
              </p:cNvPr>
              <p:cNvSpPr>
                <a:spLocks noChangeArrowheads="1"/>
              </p:cNvSpPr>
              <p:nvPr/>
            </p:nvSpPr>
            <p:spPr bwMode="auto">
              <a:xfrm>
                <a:off x="4222" y="6"/>
                <a:ext cx="48" cy="4320"/>
              </a:xfrm>
              <a:prstGeom prst="rect">
                <a:avLst/>
              </a:prstGeom>
              <a:solidFill>
                <a:schemeClr val="accent2"/>
              </a:solidFill>
              <a:ln>
                <a:noFill/>
              </a:ln>
              <a:effectLst/>
            </p:spPr>
            <p:txBody>
              <a:bodyPr wrap="none" anchor="ctr"/>
              <a:lstStyle>
                <a:lvl1pPr eaLnBrk="0" hangingPunct="0">
                  <a:defRPr sz="2400">
                    <a:solidFill>
                      <a:schemeClr val="tx1"/>
                    </a:solidFill>
                    <a:latin typeface="Arial" panose="020B0604020202020204" pitchFamily="34" charset="0"/>
                    <a:cs typeface="Arial" panose="020B0604020202020204" pitchFamily="34" charset="0"/>
                  </a:defRPr>
                </a:lvl1pPr>
                <a:lvl2pPr marL="742950" indent="-285750" eaLnBrk="0" hangingPunct="0">
                  <a:defRPr sz="2400">
                    <a:solidFill>
                      <a:schemeClr val="tx1"/>
                    </a:solidFill>
                    <a:latin typeface="Arial" panose="020B0604020202020204" pitchFamily="34" charset="0"/>
                    <a:cs typeface="Arial" panose="020B0604020202020204" pitchFamily="34" charset="0"/>
                  </a:defRPr>
                </a:lvl2pPr>
                <a:lvl3pPr marL="1143000" indent="-228600" eaLnBrk="0" hangingPunct="0">
                  <a:defRPr sz="2400">
                    <a:solidFill>
                      <a:schemeClr val="tx1"/>
                    </a:solidFill>
                    <a:latin typeface="Arial" panose="020B0604020202020204" pitchFamily="34" charset="0"/>
                    <a:cs typeface="Arial" panose="020B0604020202020204" pitchFamily="34" charset="0"/>
                  </a:defRPr>
                </a:lvl3pPr>
                <a:lvl4pPr marL="1600200" indent="-228600" eaLnBrk="0" hangingPunct="0">
                  <a:defRPr sz="2400">
                    <a:solidFill>
                      <a:schemeClr val="tx1"/>
                    </a:solidFill>
                    <a:latin typeface="Arial" panose="020B0604020202020204" pitchFamily="34" charset="0"/>
                    <a:cs typeface="Arial" panose="020B0604020202020204" pitchFamily="34" charset="0"/>
                  </a:defRPr>
                </a:lvl4pPr>
                <a:lvl5pPr marL="2057400" indent="-228600" eaLnBrk="0" hangingPunct="0">
                  <a:defRPr sz="2400">
                    <a:solidFill>
                      <a:schemeClr val="tx1"/>
                    </a:solidFill>
                    <a:latin typeface="Arial" panose="020B0604020202020204" pitchFamily="34" charset="0"/>
                    <a:cs typeface="Arial" panose="020B0604020202020204" pitchFamily="34" charset="0"/>
                  </a:defRPr>
                </a:lvl5pPr>
                <a:lvl6pPr marL="2514600" indent="-228600" eaLnBrk="0" fontAlgn="base" hangingPunct="0">
                  <a:spcBef>
                    <a:spcPct val="50000"/>
                  </a:spcBef>
                  <a:spcAft>
                    <a:spcPct val="0"/>
                  </a:spcAft>
                  <a:defRPr sz="2400">
                    <a:solidFill>
                      <a:schemeClr val="tx1"/>
                    </a:solidFill>
                    <a:latin typeface="Arial" panose="020B0604020202020204" pitchFamily="34" charset="0"/>
                    <a:cs typeface="Arial" panose="020B0604020202020204" pitchFamily="34" charset="0"/>
                  </a:defRPr>
                </a:lvl6pPr>
                <a:lvl7pPr marL="2971800" indent="-228600" eaLnBrk="0" fontAlgn="base" hangingPunct="0">
                  <a:spcBef>
                    <a:spcPct val="50000"/>
                  </a:spcBef>
                  <a:spcAft>
                    <a:spcPct val="0"/>
                  </a:spcAft>
                  <a:defRPr sz="2400">
                    <a:solidFill>
                      <a:schemeClr val="tx1"/>
                    </a:solidFill>
                    <a:latin typeface="Arial" panose="020B0604020202020204" pitchFamily="34" charset="0"/>
                    <a:cs typeface="Arial" panose="020B0604020202020204" pitchFamily="34" charset="0"/>
                  </a:defRPr>
                </a:lvl7pPr>
                <a:lvl8pPr marL="3429000" indent="-228600" eaLnBrk="0" fontAlgn="base" hangingPunct="0">
                  <a:spcBef>
                    <a:spcPct val="50000"/>
                  </a:spcBef>
                  <a:spcAft>
                    <a:spcPct val="0"/>
                  </a:spcAft>
                  <a:defRPr sz="2400">
                    <a:solidFill>
                      <a:schemeClr val="tx1"/>
                    </a:solidFill>
                    <a:latin typeface="Arial" panose="020B0604020202020204" pitchFamily="34" charset="0"/>
                    <a:cs typeface="Arial" panose="020B0604020202020204" pitchFamily="34" charset="0"/>
                  </a:defRPr>
                </a:lvl8pPr>
                <a:lvl9pPr marL="3886200" indent="-228600" eaLnBrk="0" fontAlgn="base" hangingPunct="0">
                  <a:spcBef>
                    <a:spcPct val="50000"/>
                  </a:spcBef>
                  <a:spcAft>
                    <a:spcPct val="0"/>
                  </a:spcAft>
                  <a:defRPr sz="2400">
                    <a:solidFill>
                      <a:schemeClr val="tx1"/>
                    </a:solidFill>
                    <a:latin typeface="Arial" panose="020B0604020202020204" pitchFamily="34" charset="0"/>
                    <a:cs typeface="Arial" panose="020B0604020202020204" pitchFamily="34" charset="0"/>
                  </a:defRPr>
                </a:lvl9pPr>
              </a:lstStyle>
              <a:p>
                <a:pPr eaLnBrk="1" hangingPunct="1">
                  <a:spcBef>
                    <a:spcPct val="50000"/>
                  </a:spcBef>
                  <a:defRPr/>
                </a:pPr>
                <a:endParaRPr lang="el-GR" altLang="en-US"/>
              </a:p>
            </p:txBody>
          </p:sp>
          <p:sp>
            <p:nvSpPr>
              <p:cNvPr id="53" name="Rectangle 49">
                <a:extLst>
                  <a:ext uri="{FF2B5EF4-FFF2-40B4-BE49-F238E27FC236}">
                    <a16:creationId xmlns:a16="http://schemas.microsoft.com/office/drawing/2014/main" id="{A286BCA8-42E6-4022-8913-B879E9D19BA6}"/>
                  </a:ext>
                </a:extLst>
              </p:cNvPr>
              <p:cNvSpPr>
                <a:spLocks noChangeArrowheads="1"/>
              </p:cNvSpPr>
              <p:nvPr/>
            </p:nvSpPr>
            <p:spPr bwMode="auto">
              <a:xfrm>
                <a:off x="4318" y="6"/>
                <a:ext cx="48" cy="4320"/>
              </a:xfrm>
              <a:prstGeom prst="rect">
                <a:avLst/>
              </a:prstGeom>
              <a:solidFill>
                <a:schemeClr val="accent2"/>
              </a:solidFill>
              <a:ln>
                <a:noFill/>
              </a:ln>
              <a:effectLst/>
            </p:spPr>
            <p:txBody>
              <a:bodyPr wrap="none" anchor="ctr"/>
              <a:lstStyle>
                <a:lvl1pPr eaLnBrk="0" hangingPunct="0">
                  <a:defRPr sz="2400">
                    <a:solidFill>
                      <a:schemeClr val="tx1"/>
                    </a:solidFill>
                    <a:latin typeface="Arial" panose="020B0604020202020204" pitchFamily="34" charset="0"/>
                    <a:cs typeface="Arial" panose="020B0604020202020204" pitchFamily="34" charset="0"/>
                  </a:defRPr>
                </a:lvl1pPr>
                <a:lvl2pPr marL="742950" indent="-285750" eaLnBrk="0" hangingPunct="0">
                  <a:defRPr sz="2400">
                    <a:solidFill>
                      <a:schemeClr val="tx1"/>
                    </a:solidFill>
                    <a:latin typeface="Arial" panose="020B0604020202020204" pitchFamily="34" charset="0"/>
                    <a:cs typeface="Arial" panose="020B0604020202020204" pitchFamily="34" charset="0"/>
                  </a:defRPr>
                </a:lvl2pPr>
                <a:lvl3pPr marL="1143000" indent="-228600" eaLnBrk="0" hangingPunct="0">
                  <a:defRPr sz="2400">
                    <a:solidFill>
                      <a:schemeClr val="tx1"/>
                    </a:solidFill>
                    <a:latin typeface="Arial" panose="020B0604020202020204" pitchFamily="34" charset="0"/>
                    <a:cs typeface="Arial" panose="020B0604020202020204" pitchFamily="34" charset="0"/>
                  </a:defRPr>
                </a:lvl3pPr>
                <a:lvl4pPr marL="1600200" indent="-228600" eaLnBrk="0" hangingPunct="0">
                  <a:defRPr sz="2400">
                    <a:solidFill>
                      <a:schemeClr val="tx1"/>
                    </a:solidFill>
                    <a:latin typeface="Arial" panose="020B0604020202020204" pitchFamily="34" charset="0"/>
                    <a:cs typeface="Arial" panose="020B0604020202020204" pitchFamily="34" charset="0"/>
                  </a:defRPr>
                </a:lvl4pPr>
                <a:lvl5pPr marL="2057400" indent="-228600" eaLnBrk="0" hangingPunct="0">
                  <a:defRPr sz="2400">
                    <a:solidFill>
                      <a:schemeClr val="tx1"/>
                    </a:solidFill>
                    <a:latin typeface="Arial" panose="020B0604020202020204" pitchFamily="34" charset="0"/>
                    <a:cs typeface="Arial" panose="020B0604020202020204" pitchFamily="34" charset="0"/>
                  </a:defRPr>
                </a:lvl5pPr>
                <a:lvl6pPr marL="2514600" indent="-228600" eaLnBrk="0" fontAlgn="base" hangingPunct="0">
                  <a:spcBef>
                    <a:spcPct val="50000"/>
                  </a:spcBef>
                  <a:spcAft>
                    <a:spcPct val="0"/>
                  </a:spcAft>
                  <a:defRPr sz="2400">
                    <a:solidFill>
                      <a:schemeClr val="tx1"/>
                    </a:solidFill>
                    <a:latin typeface="Arial" panose="020B0604020202020204" pitchFamily="34" charset="0"/>
                    <a:cs typeface="Arial" panose="020B0604020202020204" pitchFamily="34" charset="0"/>
                  </a:defRPr>
                </a:lvl6pPr>
                <a:lvl7pPr marL="2971800" indent="-228600" eaLnBrk="0" fontAlgn="base" hangingPunct="0">
                  <a:spcBef>
                    <a:spcPct val="50000"/>
                  </a:spcBef>
                  <a:spcAft>
                    <a:spcPct val="0"/>
                  </a:spcAft>
                  <a:defRPr sz="2400">
                    <a:solidFill>
                      <a:schemeClr val="tx1"/>
                    </a:solidFill>
                    <a:latin typeface="Arial" panose="020B0604020202020204" pitchFamily="34" charset="0"/>
                    <a:cs typeface="Arial" panose="020B0604020202020204" pitchFamily="34" charset="0"/>
                  </a:defRPr>
                </a:lvl7pPr>
                <a:lvl8pPr marL="3429000" indent="-228600" eaLnBrk="0" fontAlgn="base" hangingPunct="0">
                  <a:spcBef>
                    <a:spcPct val="50000"/>
                  </a:spcBef>
                  <a:spcAft>
                    <a:spcPct val="0"/>
                  </a:spcAft>
                  <a:defRPr sz="2400">
                    <a:solidFill>
                      <a:schemeClr val="tx1"/>
                    </a:solidFill>
                    <a:latin typeface="Arial" panose="020B0604020202020204" pitchFamily="34" charset="0"/>
                    <a:cs typeface="Arial" panose="020B0604020202020204" pitchFamily="34" charset="0"/>
                  </a:defRPr>
                </a:lvl8pPr>
                <a:lvl9pPr marL="3886200" indent="-228600" eaLnBrk="0" fontAlgn="base" hangingPunct="0">
                  <a:spcBef>
                    <a:spcPct val="50000"/>
                  </a:spcBef>
                  <a:spcAft>
                    <a:spcPct val="0"/>
                  </a:spcAft>
                  <a:defRPr sz="2400">
                    <a:solidFill>
                      <a:schemeClr val="tx1"/>
                    </a:solidFill>
                    <a:latin typeface="Arial" panose="020B0604020202020204" pitchFamily="34" charset="0"/>
                    <a:cs typeface="Arial" panose="020B0604020202020204" pitchFamily="34" charset="0"/>
                  </a:defRPr>
                </a:lvl9pPr>
              </a:lstStyle>
              <a:p>
                <a:pPr eaLnBrk="1" hangingPunct="1">
                  <a:spcBef>
                    <a:spcPct val="50000"/>
                  </a:spcBef>
                  <a:defRPr/>
                </a:pPr>
                <a:endParaRPr lang="el-GR" altLang="en-US"/>
              </a:p>
            </p:txBody>
          </p:sp>
          <p:sp>
            <p:nvSpPr>
              <p:cNvPr id="54" name="Rectangle 50">
                <a:extLst>
                  <a:ext uri="{FF2B5EF4-FFF2-40B4-BE49-F238E27FC236}">
                    <a16:creationId xmlns:a16="http://schemas.microsoft.com/office/drawing/2014/main" id="{640330F4-5F57-4147-A7C6-50F18001DDEC}"/>
                  </a:ext>
                </a:extLst>
              </p:cNvPr>
              <p:cNvSpPr>
                <a:spLocks noChangeArrowheads="1"/>
              </p:cNvSpPr>
              <p:nvPr/>
            </p:nvSpPr>
            <p:spPr bwMode="auto">
              <a:xfrm>
                <a:off x="4414" y="6"/>
                <a:ext cx="48" cy="4320"/>
              </a:xfrm>
              <a:prstGeom prst="rect">
                <a:avLst/>
              </a:prstGeom>
              <a:solidFill>
                <a:schemeClr val="accent2"/>
              </a:solidFill>
              <a:ln>
                <a:noFill/>
              </a:ln>
              <a:effectLst/>
            </p:spPr>
            <p:txBody>
              <a:bodyPr wrap="none" anchor="ctr"/>
              <a:lstStyle>
                <a:lvl1pPr eaLnBrk="0" hangingPunct="0">
                  <a:defRPr sz="2400">
                    <a:solidFill>
                      <a:schemeClr val="tx1"/>
                    </a:solidFill>
                    <a:latin typeface="Arial" panose="020B0604020202020204" pitchFamily="34" charset="0"/>
                    <a:cs typeface="Arial" panose="020B0604020202020204" pitchFamily="34" charset="0"/>
                  </a:defRPr>
                </a:lvl1pPr>
                <a:lvl2pPr marL="742950" indent="-285750" eaLnBrk="0" hangingPunct="0">
                  <a:defRPr sz="2400">
                    <a:solidFill>
                      <a:schemeClr val="tx1"/>
                    </a:solidFill>
                    <a:latin typeface="Arial" panose="020B0604020202020204" pitchFamily="34" charset="0"/>
                    <a:cs typeface="Arial" panose="020B0604020202020204" pitchFamily="34" charset="0"/>
                  </a:defRPr>
                </a:lvl2pPr>
                <a:lvl3pPr marL="1143000" indent="-228600" eaLnBrk="0" hangingPunct="0">
                  <a:defRPr sz="2400">
                    <a:solidFill>
                      <a:schemeClr val="tx1"/>
                    </a:solidFill>
                    <a:latin typeface="Arial" panose="020B0604020202020204" pitchFamily="34" charset="0"/>
                    <a:cs typeface="Arial" panose="020B0604020202020204" pitchFamily="34" charset="0"/>
                  </a:defRPr>
                </a:lvl3pPr>
                <a:lvl4pPr marL="1600200" indent="-228600" eaLnBrk="0" hangingPunct="0">
                  <a:defRPr sz="2400">
                    <a:solidFill>
                      <a:schemeClr val="tx1"/>
                    </a:solidFill>
                    <a:latin typeface="Arial" panose="020B0604020202020204" pitchFamily="34" charset="0"/>
                    <a:cs typeface="Arial" panose="020B0604020202020204" pitchFamily="34" charset="0"/>
                  </a:defRPr>
                </a:lvl4pPr>
                <a:lvl5pPr marL="2057400" indent="-228600" eaLnBrk="0" hangingPunct="0">
                  <a:defRPr sz="2400">
                    <a:solidFill>
                      <a:schemeClr val="tx1"/>
                    </a:solidFill>
                    <a:latin typeface="Arial" panose="020B0604020202020204" pitchFamily="34" charset="0"/>
                    <a:cs typeface="Arial" panose="020B0604020202020204" pitchFamily="34" charset="0"/>
                  </a:defRPr>
                </a:lvl5pPr>
                <a:lvl6pPr marL="2514600" indent="-228600" eaLnBrk="0" fontAlgn="base" hangingPunct="0">
                  <a:spcBef>
                    <a:spcPct val="50000"/>
                  </a:spcBef>
                  <a:spcAft>
                    <a:spcPct val="0"/>
                  </a:spcAft>
                  <a:defRPr sz="2400">
                    <a:solidFill>
                      <a:schemeClr val="tx1"/>
                    </a:solidFill>
                    <a:latin typeface="Arial" panose="020B0604020202020204" pitchFamily="34" charset="0"/>
                    <a:cs typeface="Arial" panose="020B0604020202020204" pitchFamily="34" charset="0"/>
                  </a:defRPr>
                </a:lvl6pPr>
                <a:lvl7pPr marL="2971800" indent="-228600" eaLnBrk="0" fontAlgn="base" hangingPunct="0">
                  <a:spcBef>
                    <a:spcPct val="50000"/>
                  </a:spcBef>
                  <a:spcAft>
                    <a:spcPct val="0"/>
                  </a:spcAft>
                  <a:defRPr sz="2400">
                    <a:solidFill>
                      <a:schemeClr val="tx1"/>
                    </a:solidFill>
                    <a:latin typeface="Arial" panose="020B0604020202020204" pitchFamily="34" charset="0"/>
                    <a:cs typeface="Arial" panose="020B0604020202020204" pitchFamily="34" charset="0"/>
                  </a:defRPr>
                </a:lvl7pPr>
                <a:lvl8pPr marL="3429000" indent="-228600" eaLnBrk="0" fontAlgn="base" hangingPunct="0">
                  <a:spcBef>
                    <a:spcPct val="50000"/>
                  </a:spcBef>
                  <a:spcAft>
                    <a:spcPct val="0"/>
                  </a:spcAft>
                  <a:defRPr sz="2400">
                    <a:solidFill>
                      <a:schemeClr val="tx1"/>
                    </a:solidFill>
                    <a:latin typeface="Arial" panose="020B0604020202020204" pitchFamily="34" charset="0"/>
                    <a:cs typeface="Arial" panose="020B0604020202020204" pitchFamily="34" charset="0"/>
                  </a:defRPr>
                </a:lvl8pPr>
                <a:lvl9pPr marL="3886200" indent="-228600" eaLnBrk="0" fontAlgn="base" hangingPunct="0">
                  <a:spcBef>
                    <a:spcPct val="50000"/>
                  </a:spcBef>
                  <a:spcAft>
                    <a:spcPct val="0"/>
                  </a:spcAft>
                  <a:defRPr sz="2400">
                    <a:solidFill>
                      <a:schemeClr val="tx1"/>
                    </a:solidFill>
                    <a:latin typeface="Arial" panose="020B0604020202020204" pitchFamily="34" charset="0"/>
                    <a:cs typeface="Arial" panose="020B0604020202020204" pitchFamily="34" charset="0"/>
                  </a:defRPr>
                </a:lvl9pPr>
              </a:lstStyle>
              <a:p>
                <a:pPr eaLnBrk="1" hangingPunct="1">
                  <a:spcBef>
                    <a:spcPct val="50000"/>
                  </a:spcBef>
                  <a:defRPr/>
                </a:pPr>
                <a:endParaRPr lang="el-GR" altLang="en-US"/>
              </a:p>
            </p:txBody>
          </p:sp>
          <p:sp>
            <p:nvSpPr>
              <p:cNvPr id="55" name="Rectangle 51">
                <a:extLst>
                  <a:ext uri="{FF2B5EF4-FFF2-40B4-BE49-F238E27FC236}">
                    <a16:creationId xmlns:a16="http://schemas.microsoft.com/office/drawing/2014/main" id="{3494C68B-380F-4023-B53C-C0324ED6B9FE}"/>
                  </a:ext>
                </a:extLst>
              </p:cNvPr>
              <p:cNvSpPr>
                <a:spLocks noChangeArrowheads="1"/>
              </p:cNvSpPr>
              <p:nvPr/>
            </p:nvSpPr>
            <p:spPr bwMode="auto">
              <a:xfrm>
                <a:off x="4510" y="6"/>
                <a:ext cx="48" cy="4320"/>
              </a:xfrm>
              <a:prstGeom prst="rect">
                <a:avLst/>
              </a:prstGeom>
              <a:solidFill>
                <a:schemeClr val="accent2"/>
              </a:solidFill>
              <a:ln>
                <a:noFill/>
              </a:ln>
              <a:effectLst/>
            </p:spPr>
            <p:txBody>
              <a:bodyPr wrap="none" anchor="ctr"/>
              <a:lstStyle>
                <a:lvl1pPr eaLnBrk="0" hangingPunct="0">
                  <a:defRPr sz="2400">
                    <a:solidFill>
                      <a:schemeClr val="tx1"/>
                    </a:solidFill>
                    <a:latin typeface="Arial" panose="020B0604020202020204" pitchFamily="34" charset="0"/>
                    <a:cs typeface="Arial" panose="020B0604020202020204" pitchFamily="34" charset="0"/>
                  </a:defRPr>
                </a:lvl1pPr>
                <a:lvl2pPr marL="742950" indent="-285750" eaLnBrk="0" hangingPunct="0">
                  <a:defRPr sz="2400">
                    <a:solidFill>
                      <a:schemeClr val="tx1"/>
                    </a:solidFill>
                    <a:latin typeface="Arial" panose="020B0604020202020204" pitchFamily="34" charset="0"/>
                    <a:cs typeface="Arial" panose="020B0604020202020204" pitchFamily="34" charset="0"/>
                  </a:defRPr>
                </a:lvl2pPr>
                <a:lvl3pPr marL="1143000" indent="-228600" eaLnBrk="0" hangingPunct="0">
                  <a:defRPr sz="2400">
                    <a:solidFill>
                      <a:schemeClr val="tx1"/>
                    </a:solidFill>
                    <a:latin typeface="Arial" panose="020B0604020202020204" pitchFamily="34" charset="0"/>
                    <a:cs typeface="Arial" panose="020B0604020202020204" pitchFamily="34" charset="0"/>
                  </a:defRPr>
                </a:lvl3pPr>
                <a:lvl4pPr marL="1600200" indent="-228600" eaLnBrk="0" hangingPunct="0">
                  <a:defRPr sz="2400">
                    <a:solidFill>
                      <a:schemeClr val="tx1"/>
                    </a:solidFill>
                    <a:latin typeface="Arial" panose="020B0604020202020204" pitchFamily="34" charset="0"/>
                    <a:cs typeface="Arial" panose="020B0604020202020204" pitchFamily="34" charset="0"/>
                  </a:defRPr>
                </a:lvl4pPr>
                <a:lvl5pPr marL="2057400" indent="-228600" eaLnBrk="0" hangingPunct="0">
                  <a:defRPr sz="2400">
                    <a:solidFill>
                      <a:schemeClr val="tx1"/>
                    </a:solidFill>
                    <a:latin typeface="Arial" panose="020B0604020202020204" pitchFamily="34" charset="0"/>
                    <a:cs typeface="Arial" panose="020B0604020202020204" pitchFamily="34" charset="0"/>
                  </a:defRPr>
                </a:lvl5pPr>
                <a:lvl6pPr marL="2514600" indent="-228600" eaLnBrk="0" fontAlgn="base" hangingPunct="0">
                  <a:spcBef>
                    <a:spcPct val="50000"/>
                  </a:spcBef>
                  <a:spcAft>
                    <a:spcPct val="0"/>
                  </a:spcAft>
                  <a:defRPr sz="2400">
                    <a:solidFill>
                      <a:schemeClr val="tx1"/>
                    </a:solidFill>
                    <a:latin typeface="Arial" panose="020B0604020202020204" pitchFamily="34" charset="0"/>
                    <a:cs typeface="Arial" panose="020B0604020202020204" pitchFamily="34" charset="0"/>
                  </a:defRPr>
                </a:lvl6pPr>
                <a:lvl7pPr marL="2971800" indent="-228600" eaLnBrk="0" fontAlgn="base" hangingPunct="0">
                  <a:spcBef>
                    <a:spcPct val="50000"/>
                  </a:spcBef>
                  <a:spcAft>
                    <a:spcPct val="0"/>
                  </a:spcAft>
                  <a:defRPr sz="2400">
                    <a:solidFill>
                      <a:schemeClr val="tx1"/>
                    </a:solidFill>
                    <a:latin typeface="Arial" panose="020B0604020202020204" pitchFamily="34" charset="0"/>
                    <a:cs typeface="Arial" panose="020B0604020202020204" pitchFamily="34" charset="0"/>
                  </a:defRPr>
                </a:lvl7pPr>
                <a:lvl8pPr marL="3429000" indent="-228600" eaLnBrk="0" fontAlgn="base" hangingPunct="0">
                  <a:spcBef>
                    <a:spcPct val="50000"/>
                  </a:spcBef>
                  <a:spcAft>
                    <a:spcPct val="0"/>
                  </a:spcAft>
                  <a:defRPr sz="2400">
                    <a:solidFill>
                      <a:schemeClr val="tx1"/>
                    </a:solidFill>
                    <a:latin typeface="Arial" panose="020B0604020202020204" pitchFamily="34" charset="0"/>
                    <a:cs typeface="Arial" panose="020B0604020202020204" pitchFamily="34" charset="0"/>
                  </a:defRPr>
                </a:lvl8pPr>
                <a:lvl9pPr marL="3886200" indent="-228600" eaLnBrk="0" fontAlgn="base" hangingPunct="0">
                  <a:spcBef>
                    <a:spcPct val="50000"/>
                  </a:spcBef>
                  <a:spcAft>
                    <a:spcPct val="0"/>
                  </a:spcAft>
                  <a:defRPr sz="2400">
                    <a:solidFill>
                      <a:schemeClr val="tx1"/>
                    </a:solidFill>
                    <a:latin typeface="Arial" panose="020B0604020202020204" pitchFamily="34" charset="0"/>
                    <a:cs typeface="Arial" panose="020B0604020202020204" pitchFamily="34" charset="0"/>
                  </a:defRPr>
                </a:lvl9pPr>
              </a:lstStyle>
              <a:p>
                <a:pPr eaLnBrk="1" hangingPunct="1">
                  <a:spcBef>
                    <a:spcPct val="50000"/>
                  </a:spcBef>
                  <a:defRPr/>
                </a:pPr>
                <a:endParaRPr lang="el-GR" altLang="en-US"/>
              </a:p>
            </p:txBody>
          </p:sp>
          <p:sp>
            <p:nvSpPr>
              <p:cNvPr id="56" name="Rectangle 52">
                <a:extLst>
                  <a:ext uri="{FF2B5EF4-FFF2-40B4-BE49-F238E27FC236}">
                    <a16:creationId xmlns:a16="http://schemas.microsoft.com/office/drawing/2014/main" id="{FA34AED6-616A-4DCA-897C-8F6A0DCAAA68}"/>
                  </a:ext>
                </a:extLst>
              </p:cNvPr>
              <p:cNvSpPr>
                <a:spLocks noChangeArrowheads="1"/>
              </p:cNvSpPr>
              <p:nvPr/>
            </p:nvSpPr>
            <p:spPr bwMode="auto">
              <a:xfrm>
                <a:off x="4606" y="6"/>
                <a:ext cx="48" cy="4320"/>
              </a:xfrm>
              <a:prstGeom prst="rect">
                <a:avLst/>
              </a:prstGeom>
              <a:solidFill>
                <a:schemeClr val="accent2"/>
              </a:solidFill>
              <a:ln>
                <a:noFill/>
              </a:ln>
              <a:effectLst/>
            </p:spPr>
            <p:txBody>
              <a:bodyPr wrap="none" anchor="ctr"/>
              <a:lstStyle>
                <a:lvl1pPr eaLnBrk="0" hangingPunct="0">
                  <a:defRPr sz="2400">
                    <a:solidFill>
                      <a:schemeClr val="tx1"/>
                    </a:solidFill>
                    <a:latin typeface="Arial" panose="020B0604020202020204" pitchFamily="34" charset="0"/>
                    <a:cs typeface="Arial" panose="020B0604020202020204" pitchFamily="34" charset="0"/>
                  </a:defRPr>
                </a:lvl1pPr>
                <a:lvl2pPr marL="742950" indent="-285750" eaLnBrk="0" hangingPunct="0">
                  <a:defRPr sz="2400">
                    <a:solidFill>
                      <a:schemeClr val="tx1"/>
                    </a:solidFill>
                    <a:latin typeface="Arial" panose="020B0604020202020204" pitchFamily="34" charset="0"/>
                    <a:cs typeface="Arial" panose="020B0604020202020204" pitchFamily="34" charset="0"/>
                  </a:defRPr>
                </a:lvl2pPr>
                <a:lvl3pPr marL="1143000" indent="-228600" eaLnBrk="0" hangingPunct="0">
                  <a:defRPr sz="2400">
                    <a:solidFill>
                      <a:schemeClr val="tx1"/>
                    </a:solidFill>
                    <a:latin typeface="Arial" panose="020B0604020202020204" pitchFamily="34" charset="0"/>
                    <a:cs typeface="Arial" panose="020B0604020202020204" pitchFamily="34" charset="0"/>
                  </a:defRPr>
                </a:lvl3pPr>
                <a:lvl4pPr marL="1600200" indent="-228600" eaLnBrk="0" hangingPunct="0">
                  <a:defRPr sz="2400">
                    <a:solidFill>
                      <a:schemeClr val="tx1"/>
                    </a:solidFill>
                    <a:latin typeface="Arial" panose="020B0604020202020204" pitchFamily="34" charset="0"/>
                    <a:cs typeface="Arial" panose="020B0604020202020204" pitchFamily="34" charset="0"/>
                  </a:defRPr>
                </a:lvl4pPr>
                <a:lvl5pPr marL="2057400" indent="-228600" eaLnBrk="0" hangingPunct="0">
                  <a:defRPr sz="2400">
                    <a:solidFill>
                      <a:schemeClr val="tx1"/>
                    </a:solidFill>
                    <a:latin typeface="Arial" panose="020B0604020202020204" pitchFamily="34" charset="0"/>
                    <a:cs typeface="Arial" panose="020B0604020202020204" pitchFamily="34" charset="0"/>
                  </a:defRPr>
                </a:lvl5pPr>
                <a:lvl6pPr marL="2514600" indent="-228600" eaLnBrk="0" fontAlgn="base" hangingPunct="0">
                  <a:spcBef>
                    <a:spcPct val="50000"/>
                  </a:spcBef>
                  <a:spcAft>
                    <a:spcPct val="0"/>
                  </a:spcAft>
                  <a:defRPr sz="2400">
                    <a:solidFill>
                      <a:schemeClr val="tx1"/>
                    </a:solidFill>
                    <a:latin typeface="Arial" panose="020B0604020202020204" pitchFamily="34" charset="0"/>
                    <a:cs typeface="Arial" panose="020B0604020202020204" pitchFamily="34" charset="0"/>
                  </a:defRPr>
                </a:lvl6pPr>
                <a:lvl7pPr marL="2971800" indent="-228600" eaLnBrk="0" fontAlgn="base" hangingPunct="0">
                  <a:spcBef>
                    <a:spcPct val="50000"/>
                  </a:spcBef>
                  <a:spcAft>
                    <a:spcPct val="0"/>
                  </a:spcAft>
                  <a:defRPr sz="2400">
                    <a:solidFill>
                      <a:schemeClr val="tx1"/>
                    </a:solidFill>
                    <a:latin typeface="Arial" panose="020B0604020202020204" pitchFamily="34" charset="0"/>
                    <a:cs typeface="Arial" panose="020B0604020202020204" pitchFamily="34" charset="0"/>
                  </a:defRPr>
                </a:lvl7pPr>
                <a:lvl8pPr marL="3429000" indent="-228600" eaLnBrk="0" fontAlgn="base" hangingPunct="0">
                  <a:spcBef>
                    <a:spcPct val="50000"/>
                  </a:spcBef>
                  <a:spcAft>
                    <a:spcPct val="0"/>
                  </a:spcAft>
                  <a:defRPr sz="2400">
                    <a:solidFill>
                      <a:schemeClr val="tx1"/>
                    </a:solidFill>
                    <a:latin typeface="Arial" panose="020B0604020202020204" pitchFamily="34" charset="0"/>
                    <a:cs typeface="Arial" panose="020B0604020202020204" pitchFamily="34" charset="0"/>
                  </a:defRPr>
                </a:lvl8pPr>
                <a:lvl9pPr marL="3886200" indent="-228600" eaLnBrk="0" fontAlgn="base" hangingPunct="0">
                  <a:spcBef>
                    <a:spcPct val="50000"/>
                  </a:spcBef>
                  <a:spcAft>
                    <a:spcPct val="0"/>
                  </a:spcAft>
                  <a:defRPr sz="2400">
                    <a:solidFill>
                      <a:schemeClr val="tx1"/>
                    </a:solidFill>
                    <a:latin typeface="Arial" panose="020B0604020202020204" pitchFamily="34" charset="0"/>
                    <a:cs typeface="Arial" panose="020B0604020202020204" pitchFamily="34" charset="0"/>
                  </a:defRPr>
                </a:lvl9pPr>
              </a:lstStyle>
              <a:p>
                <a:pPr eaLnBrk="1" hangingPunct="1">
                  <a:spcBef>
                    <a:spcPct val="50000"/>
                  </a:spcBef>
                  <a:defRPr/>
                </a:pPr>
                <a:endParaRPr lang="el-GR" altLang="en-US"/>
              </a:p>
            </p:txBody>
          </p:sp>
          <p:sp>
            <p:nvSpPr>
              <p:cNvPr id="57" name="Rectangle 53">
                <a:extLst>
                  <a:ext uri="{FF2B5EF4-FFF2-40B4-BE49-F238E27FC236}">
                    <a16:creationId xmlns:a16="http://schemas.microsoft.com/office/drawing/2014/main" id="{CEC3B7DA-9529-4CC7-A271-1F8099C0E8ED}"/>
                  </a:ext>
                </a:extLst>
              </p:cNvPr>
              <p:cNvSpPr>
                <a:spLocks noChangeArrowheads="1"/>
              </p:cNvSpPr>
              <p:nvPr/>
            </p:nvSpPr>
            <p:spPr bwMode="auto">
              <a:xfrm>
                <a:off x="4702" y="6"/>
                <a:ext cx="48" cy="4320"/>
              </a:xfrm>
              <a:prstGeom prst="rect">
                <a:avLst/>
              </a:prstGeom>
              <a:solidFill>
                <a:schemeClr val="accent2"/>
              </a:solidFill>
              <a:ln>
                <a:noFill/>
              </a:ln>
              <a:effectLst/>
            </p:spPr>
            <p:txBody>
              <a:bodyPr wrap="none" anchor="ctr"/>
              <a:lstStyle>
                <a:lvl1pPr eaLnBrk="0" hangingPunct="0">
                  <a:defRPr sz="2400">
                    <a:solidFill>
                      <a:schemeClr val="tx1"/>
                    </a:solidFill>
                    <a:latin typeface="Arial" panose="020B0604020202020204" pitchFamily="34" charset="0"/>
                    <a:cs typeface="Arial" panose="020B0604020202020204" pitchFamily="34" charset="0"/>
                  </a:defRPr>
                </a:lvl1pPr>
                <a:lvl2pPr marL="742950" indent="-285750" eaLnBrk="0" hangingPunct="0">
                  <a:defRPr sz="2400">
                    <a:solidFill>
                      <a:schemeClr val="tx1"/>
                    </a:solidFill>
                    <a:latin typeface="Arial" panose="020B0604020202020204" pitchFamily="34" charset="0"/>
                    <a:cs typeface="Arial" panose="020B0604020202020204" pitchFamily="34" charset="0"/>
                  </a:defRPr>
                </a:lvl2pPr>
                <a:lvl3pPr marL="1143000" indent="-228600" eaLnBrk="0" hangingPunct="0">
                  <a:defRPr sz="2400">
                    <a:solidFill>
                      <a:schemeClr val="tx1"/>
                    </a:solidFill>
                    <a:latin typeface="Arial" panose="020B0604020202020204" pitchFamily="34" charset="0"/>
                    <a:cs typeface="Arial" panose="020B0604020202020204" pitchFamily="34" charset="0"/>
                  </a:defRPr>
                </a:lvl3pPr>
                <a:lvl4pPr marL="1600200" indent="-228600" eaLnBrk="0" hangingPunct="0">
                  <a:defRPr sz="2400">
                    <a:solidFill>
                      <a:schemeClr val="tx1"/>
                    </a:solidFill>
                    <a:latin typeface="Arial" panose="020B0604020202020204" pitchFamily="34" charset="0"/>
                    <a:cs typeface="Arial" panose="020B0604020202020204" pitchFamily="34" charset="0"/>
                  </a:defRPr>
                </a:lvl4pPr>
                <a:lvl5pPr marL="2057400" indent="-228600" eaLnBrk="0" hangingPunct="0">
                  <a:defRPr sz="2400">
                    <a:solidFill>
                      <a:schemeClr val="tx1"/>
                    </a:solidFill>
                    <a:latin typeface="Arial" panose="020B0604020202020204" pitchFamily="34" charset="0"/>
                    <a:cs typeface="Arial" panose="020B0604020202020204" pitchFamily="34" charset="0"/>
                  </a:defRPr>
                </a:lvl5pPr>
                <a:lvl6pPr marL="2514600" indent="-228600" eaLnBrk="0" fontAlgn="base" hangingPunct="0">
                  <a:spcBef>
                    <a:spcPct val="50000"/>
                  </a:spcBef>
                  <a:spcAft>
                    <a:spcPct val="0"/>
                  </a:spcAft>
                  <a:defRPr sz="2400">
                    <a:solidFill>
                      <a:schemeClr val="tx1"/>
                    </a:solidFill>
                    <a:latin typeface="Arial" panose="020B0604020202020204" pitchFamily="34" charset="0"/>
                    <a:cs typeface="Arial" panose="020B0604020202020204" pitchFamily="34" charset="0"/>
                  </a:defRPr>
                </a:lvl6pPr>
                <a:lvl7pPr marL="2971800" indent="-228600" eaLnBrk="0" fontAlgn="base" hangingPunct="0">
                  <a:spcBef>
                    <a:spcPct val="50000"/>
                  </a:spcBef>
                  <a:spcAft>
                    <a:spcPct val="0"/>
                  </a:spcAft>
                  <a:defRPr sz="2400">
                    <a:solidFill>
                      <a:schemeClr val="tx1"/>
                    </a:solidFill>
                    <a:latin typeface="Arial" panose="020B0604020202020204" pitchFamily="34" charset="0"/>
                    <a:cs typeface="Arial" panose="020B0604020202020204" pitchFamily="34" charset="0"/>
                  </a:defRPr>
                </a:lvl7pPr>
                <a:lvl8pPr marL="3429000" indent="-228600" eaLnBrk="0" fontAlgn="base" hangingPunct="0">
                  <a:spcBef>
                    <a:spcPct val="50000"/>
                  </a:spcBef>
                  <a:spcAft>
                    <a:spcPct val="0"/>
                  </a:spcAft>
                  <a:defRPr sz="2400">
                    <a:solidFill>
                      <a:schemeClr val="tx1"/>
                    </a:solidFill>
                    <a:latin typeface="Arial" panose="020B0604020202020204" pitchFamily="34" charset="0"/>
                    <a:cs typeface="Arial" panose="020B0604020202020204" pitchFamily="34" charset="0"/>
                  </a:defRPr>
                </a:lvl8pPr>
                <a:lvl9pPr marL="3886200" indent="-228600" eaLnBrk="0" fontAlgn="base" hangingPunct="0">
                  <a:spcBef>
                    <a:spcPct val="50000"/>
                  </a:spcBef>
                  <a:spcAft>
                    <a:spcPct val="0"/>
                  </a:spcAft>
                  <a:defRPr sz="2400">
                    <a:solidFill>
                      <a:schemeClr val="tx1"/>
                    </a:solidFill>
                    <a:latin typeface="Arial" panose="020B0604020202020204" pitchFamily="34" charset="0"/>
                    <a:cs typeface="Arial" panose="020B0604020202020204" pitchFamily="34" charset="0"/>
                  </a:defRPr>
                </a:lvl9pPr>
              </a:lstStyle>
              <a:p>
                <a:pPr eaLnBrk="1" hangingPunct="1">
                  <a:spcBef>
                    <a:spcPct val="50000"/>
                  </a:spcBef>
                  <a:defRPr/>
                </a:pPr>
                <a:endParaRPr lang="el-GR" altLang="en-US"/>
              </a:p>
            </p:txBody>
          </p:sp>
          <p:sp>
            <p:nvSpPr>
              <p:cNvPr id="58" name="Rectangle 54">
                <a:extLst>
                  <a:ext uri="{FF2B5EF4-FFF2-40B4-BE49-F238E27FC236}">
                    <a16:creationId xmlns:a16="http://schemas.microsoft.com/office/drawing/2014/main" id="{7A992732-5E46-404B-814F-83D17807896A}"/>
                  </a:ext>
                </a:extLst>
              </p:cNvPr>
              <p:cNvSpPr>
                <a:spLocks noChangeArrowheads="1"/>
              </p:cNvSpPr>
              <p:nvPr/>
            </p:nvSpPr>
            <p:spPr bwMode="auto">
              <a:xfrm>
                <a:off x="4798" y="6"/>
                <a:ext cx="48" cy="4320"/>
              </a:xfrm>
              <a:prstGeom prst="rect">
                <a:avLst/>
              </a:prstGeom>
              <a:solidFill>
                <a:schemeClr val="accent2"/>
              </a:solidFill>
              <a:ln>
                <a:noFill/>
              </a:ln>
              <a:effectLst/>
            </p:spPr>
            <p:txBody>
              <a:bodyPr wrap="none" anchor="ctr"/>
              <a:lstStyle>
                <a:lvl1pPr eaLnBrk="0" hangingPunct="0">
                  <a:defRPr sz="2400">
                    <a:solidFill>
                      <a:schemeClr val="tx1"/>
                    </a:solidFill>
                    <a:latin typeface="Arial" panose="020B0604020202020204" pitchFamily="34" charset="0"/>
                    <a:cs typeface="Arial" panose="020B0604020202020204" pitchFamily="34" charset="0"/>
                  </a:defRPr>
                </a:lvl1pPr>
                <a:lvl2pPr marL="742950" indent="-285750" eaLnBrk="0" hangingPunct="0">
                  <a:defRPr sz="2400">
                    <a:solidFill>
                      <a:schemeClr val="tx1"/>
                    </a:solidFill>
                    <a:latin typeface="Arial" panose="020B0604020202020204" pitchFamily="34" charset="0"/>
                    <a:cs typeface="Arial" panose="020B0604020202020204" pitchFamily="34" charset="0"/>
                  </a:defRPr>
                </a:lvl2pPr>
                <a:lvl3pPr marL="1143000" indent="-228600" eaLnBrk="0" hangingPunct="0">
                  <a:defRPr sz="2400">
                    <a:solidFill>
                      <a:schemeClr val="tx1"/>
                    </a:solidFill>
                    <a:latin typeface="Arial" panose="020B0604020202020204" pitchFamily="34" charset="0"/>
                    <a:cs typeface="Arial" panose="020B0604020202020204" pitchFamily="34" charset="0"/>
                  </a:defRPr>
                </a:lvl3pPr>
                <a:lvl4pPr marL="1600200" indent="-228600" eaLnBrk="0" hangingPunct="0">
                  <a:defRPr sz="2400">
                    <a:solidFill>
                      <a:schemeClr val="tx1"/>
                    </a:solidFill>
                    <a:latin typeface="Arial" panose="020B0604020202020204" pitchFamily="34" charset="0"/>
                    <a:cs typeface="Arial" panose="020B0604020202020204" pitchFamily="34" charset="0"/>
                  </a:defRPr>
                </a:lvl4pPr>
                <a:lvl5pPr marL="2057400" indent="-228600" eaLnBrk="0" hangingPunct="0">
                  <a:defRPr sz="2400">
                    <a:solidFill>
                      <a:schemeClr val="tx1"/>
                    </a:solidFill>
                    <a:latin typeface="Arial" panose="020B0604020202020204" pitchFamily="34" charset="0"/>
                    <a:cs typeface="Arial" panose="020B0604020202020204" pitchFamily="34" charset="0"/>
                  </a:defRPr>
                </a:lvl5pPr>
                <a:lvl6pPr marL="2514600" indent="-228600" eaLnBrk="0" fontAlgn="base" hangingPunct="0">
                  <a:spcBef>
                    <a:spcPct val="50000"/>
                  </a:spcBef>
                  <a:spcAft>
                    <a:spcPct val="0"/>
                  </a:spcAft>
                  <a:defRPr sz="2400">
                    <a:solidFill>
                      <a:schemeClr val="tx1"/>
                    </a:solidFill>
                    <a:latin typeface="Arial" panose="020B0604020202020204" pitchFamily="34" charset="0"/>
                    <a:cs typeface="Arial" panose="020B0604020202020204" pitchFamily="34" charset="0"/>
                  </a:defRPr>
                </a:lvl6pPr>
                <a:lvl7pPr marL="2971800" indent="-228600" eaLnBrk="0" fontAlgn="base" hangingPunct="0">
                  <a:spcBef>
                    <a:spcPct val="50000"/>
                  </a:spcBef>
                  <a:spcAft>
                    <a:spcPct val="0"/>
                  </a:spcAft>
                  <a:defRPr sz="2400">
                    <a:solidFill>
                      <a:schemeClr val="tx1"/>
                    </a:solidFill>
                    <a:latin typeface="Arial" panose="020B0604020202020204" pitchFamily="34" charset="0"/>
                    <a:cs typeface="Arial" panose="020B0604020202020204" pitchFamily="34" charset="0"/>
                  </a:defRPr>
                </a:lvl7pPr>
                <a:lvl8pPr marL="3429000" indent="-228600" eaLnBrk="0" fontAlgn="base" hangingPunct="0">
                  <a:spcBef>
                    <a:spcPct val="50000"/>
                  </a:spcBef>
                  <a:spcAft>
                    <a:spcPct val="0"/>
                  </a:spcAft>
                  <a:defRPr sz="2400">
                    <a:solidFill>
                      <a:schemeClr val="tx1"/>
                    </a:solidFill>
                    <a:latin typeface="Arial" panose="020B0604020202020204" pitchFamily="34" charset="0"/>
                    <a:cs typeface="Arial" panose="020B0604020202020204" pitchFamily="34" charset="0"/>
                  </a:defRPr>
                </a:lvl8pPr>
                <a:lvl9pPr marL="3886200" indent="-228600" eaLnBrk="0" fontAlgn="base" hangingPunct="0">
                  <a:spcBef>
                    <a:spcPct val="50000"/>
                  </a:spcBef>
                  <a:spcAft>
                    <a:spcPct val="0"/>
                  </a:spcAft>
                  <a:defRPr sz="2400">
                    <a:solidFill>
                      <a:schemeClr val="tx1"/>
                    </a:solidFill>
                    <a:latin typeface="Arial" panose="020B0604020202020204" pitchFamily="34" charset="0"/>
                    <a:cs typeface="Arial" panose="020B0604020202020204" pitchFamily="34" charset="0"/>
                  </a:defRPr>
                </a:lvl9pPr>
              </a:lstStyle>
              <a:p>
                <a:pPr eaLnBrk="1" hangingPunct="1">
                  <a:spcBef>
                    <a:spcPct val="50000"/>
                  </a:spcBef>
                  <a:defRPr/>
                </a:pPr>
                <a:endParaRPr lang="el-GR" altLang="en-US"/>
              </a:p>
            </p:txBody>
          </p:sp>
          <p:sp>
            <p:nvSpPr>
              <p:cNvPr id="59" name="Rectangle 55">
                <a:extLst>
                  <a:ext uri="{FF2B5EF4-FFF2-40B4-BE49-F238E27FC236}">
                    <a16:creationId xmlns:a16="http://schemas.microsoft.com/office/drawing/2014/main" id="{B346E632-3C5C-43FB-8BEA-50EAD0B27BCA}"/>
                  </a:ext>
                </a:extLst>
              </p:cNvPr>
              <p:cNvSpPr>
                <a:spLocks noChangeArrowheads="1"/>
              </p:cNvSpPr>
              <p:nvPr/>
            </p:nvSpPr>
            <p:spPr bwMode="auto">
              <a:xfrm>
                <a:off x="4894" y="6"/>
                <a:ext cx="48" cy="4320"/>
              </a:xfrm>
              <a:prstGeom prst="rect">
                <a:avLst/>
              </a:prstGeom>
              <a:solidFill>
                <a:schemeClr val="accent2"/>
              </a:solidFill>
              <a:ln>
                <a:noFill/>
              </a:ln>
              <a:effectLst/>
            </p:spPr>
            <p:txBody>
              <a:bodyPr wrap="none" anchor="ctr"/>
              <a:lstStyle>
                <a:lvl1pPr eaLnBrk="0" hangingPunct="0">
                  <a:defRPr sz="2400">
                    <a:solidFill>
                      <a:schemeClr val="tx1"/>
                    </a:solidFill>
                    <a:latin typeface="Arial" panose="020B0604020202020204" pitchFamily="34" charset="0"/>
                    <a:cs typeface="Arial" panose="020B0604020202020204" pitchFamily="34" charset="0"/>
                  </a:defRPr>
                </a:lvl1pPr>
                <a:lvl2pPr marL="742950" indent="-285750" eaLnBrk="0" hangingPunct="0">
                  <a:defRPr sz="2400">
                    <a:solidFill>
                      <a:schemeClr val="tx1"/>
                    </a:solidFill>
                    <a:latin typeface="Arial" panose="020B0604020202020204" pitchFamily="34" charset="0"/>
                    <a:cs typeface="Arial" panose="020B0604020202020204" pitchFamily="34" charset="0"/>
                  </a:defRPr>
                </a:lvl2pPr>
                <a:lvl3pPr marL="1143000" indent="-228600" eaLnBrk="0" hangingPunct="0">
                  <a:defRPr sz="2400">
                    <a:solidFill>
                      <a:schemeClr val="tx1"/>
                    </a:solidFill>
                    <a:latin typeface="Arial" panose="020B0604020202020204" pitchFamily="34" charset="0"/>
                    <a:cs typeface="Arial" panose="020B0604020202020204" pitchFamily="34" charset="0"/>
                  </a:defRPr>
                </a:lvl3pPr>
                <a:lvl4pPr marL="1600200" indent="-228600" eaLnBrk="0" hangingPunct="0">
                  <a:defRPr sz="2400">
                    <a:solidFill>
                      <a:schemeClr val="tx1"/>
                    </a:solidFill>
                    <a:latin typeface="Arial" panose="020B0604020202020204" pitchFamily="34" charset="0"/>
                    <a:cs typeface="Arial" panose="020B0604020202020204" pitchFamily="34" charset="0"/>
                  </a:defRPr>
                </a:lvl4pPr>
                <a:lvl5pPr marL="2057400" indent="-228600" eaLnBrk="0" hangingPunct="0">
                  <a:defRPr sz="2400">
                    <a:solidFill>
                      <a:schemeClr val="tx1"/>
                    </a:solidFill>
                    <a:latin typeface="Arial" panose="020B0604020202020204" pitchFamily="34" charset="0"/>
                    <a:cs typeface="Arial" panose="020B0604020202020204" pitchFamily="34" charset="0"/>
                  </a:defRPr>
                </a:lvl5pPr>
                <a:lvl6pPr marL="2514600" indent="-228600" eaLnBrk="0" fontAlgn="base" hangingPunct="0">
                  <a:spcBef>
                    <a:spcPct val="50000"/>
                  </a:spcBef>
                  <a:spcAft>
                    <a:spcPct val="0"/>
                  </a:spcAft>
                  <a:defRPr sz="2400">
                    <a:solidFill>
                      <a:schemeClr val="tx1"/>
                    </a:solidFill>
                    <a:latin typeface="Arial" panose="020B0604020202020204" pitchFamily="34" charset="0"/>
                    <a:cs typeface="Arial" panose="020B0604020202020204" pitchFamily="34" charset="0"/>
                  </a:defRPr>
                </a:lvl6pPr>
                <a:lvl7pPr marL="2971800" indent="-228600" eaLnBrk="0" fontAlgn="base" hangingPunct="0">
                  <a:spcBef>
                    <a:spcPct val="50000"/>
                  </a:spcBef>
                  <a:spcAft>
                    <a:spcPct val="0"/>
                  </a:spcAft>
                  <a:defRPr sz="2400">
                    <a:solidFill>
                      <a:schemeClr val="tx1"/>
                    </a:solidFill>
                    <a:latin typeface="Arial" panose="020B0604020202020204" pitchFamily="34" charset="0"/>
                    <a:cs typeface="Arial" panose="020B0604020202020204" pitchFamily="34" charset="0"/>
                  </a:defRPr>
                </a:lvl7pPr>
                <a:lvl8pPr marL="3429000" indent="-228600" eaLnBrk="0" fontAlgn="base" hangingPunct="0">
                  <a:spcBef>
                    <a:spcPct val="50000"/>
                  </a:spcBef>
                  <a:spcAft>
                    <a:spcPct val="0"/>
                  </a:spcAft>
                  <a:defRPr sz="2400">
                    <a:solidFill>
                      <a:schemeClr val="tx1"/>
                    </a:solidFill>
                    <a:latin typeface="Arial" panose="020B0604020202020204" pitchFamily="34" charset="0"/>
                    <a:cs typeface="Arial" panose="020B0604020202020204" pitchFamily="34" charset="0"/>
                  </a:defRPr>
                </a:lvl8pPr>
                <a:lvl9pPr marL="3886200" indent="-228600" eaLnBrk="0" fontAlgn="base" hangingPunct="0">
                  <a:spcBef>
                    <a:spcPct val="50000"/>
                  </a:spcBef>
                  <a:spcAft>
                    <a:spcPct val="0"/>
                  </a:spcAft>
                  <a:defRPr sz="2400">
                    <a:solidFill>
                      <a:schemeClr val="tx1"/>
                    </a:solidFill>
                    <a:latin typeface="Arial" panose="020B0604020202020204" pitchFamily="34" charset="0"/>
                    <a:cs typeface="Arial" panose="020B0604020202020204" pitchFamily="34" charset="0"/>
                  </a:defRPr>
                </a:lvl9pPr>
              </a:lstStyle>
              <a:p>
                <a:pPr eaLnBrk="1" hangingPunct="1">
                  <a:spcBef>
                    <a:spcPct val="50000"/>
                  </a:spcBef>
                  <a:defRPr/>
                </a:pPr>
                <a:endParaRPr lang="el-GR" altLang="en-US"/>
              </a:p>
            </p:txBody>
          </p:sp>
          <p:sp>
            <p:nvSpPr>
              <p:cNvPr id="60" name="Rectangle 56">
                <a:extLst>
                  <a:ext uri="{FF2B5EF4-FFF2-40B4-BE49-F238E27FC236}">
                    <a16:creationId xmlns:a16="http://schemas.microsoft.com/office/drawing/2014/main" id="{84BEE1D3-4AB7-4D0B-BD26-933B79365C70}"/>
                  </a:ext>
                </a:extLst>
              </p:cNvPr>
              <p:cNvSpPr>
                <a:spLocks noChangeArrowheads="1"/>
              </p:cNvSpPr>
              <p:nvPr/>
            </p:nvSpPr>
            <p:spPr bwMode="auto">
              <a:xfrm>
                <a:off x="4990" y="6"/>
                <a:ext cx="48" cy="4320"/>
              </a:xfrm>
              <a:prstGeom prst="rect">
                <a:avLst/>
              </a:prstGeom>
              <a:solidFill>
                <a:schemeClr val="accent2"/>
              </a:solidFill>
              <a:ln>
                <a:noFill/>
              </a:ln>
              <a:effectLst/>
            </p:spPr>
            <p:txBody>
              <a:bodyPr wrap="none" anchor="ctr"/>
              <a:lstStyle>
                <a:lvl1pPr eaLnBrk="0" hangingPunct="0">
                  <a:defRPr sz="2400">
                    <a:solidFill>
                      <a:schemeClr val="tx1"/>
                    </a:solidFill>
                    <a:latin typeface="Arial" panose="020B0604020202020204" pitchFamily="34" charset="0"/>
                    <a:cs typeface="Arial" panose="020B0604020202020204" pitchFamily="34" charset="0"/>
                  </a:defRPr>
                </a:lvl1pPr>
                <a:lvl2pPr marL="742950" indent="-285750" eaLnBrk="0" hangingPunct="0">
                  <a:defRPr sz="2400">
                    <a:solidFill>
                      <a:schemeClr val="tx1"/>
                    </a:solidFill>
                    <a:latin typeface="Arial" panose="020B0604020202020204" pitchFamily="34" charset="0"/>
                    <a:cs typeface="Arial" panose="020B0604020202020204" pitchFamily="34" charset="0"/>
                  </a:defRPr>
                </a:lvl2pPr>
                <a:lvl3pPr marL="1143000" indent="-228600" eaLnBrk="0" hangingPunct="0">
                  <a:defRPr sz="2400">
                    <a:solidFill>
                      <a:schemeClr val="tx1"/>
                    </a:solidFill>
                    <a:latin typeface="Arial" panose="020B0604020202020204" pitchFamily="34" charset="0"/>
                    <a:cs typeface="Arial" panose="020B0604020202020204" pitchFamily="34" charset="0"/>
                  </a:defRPr>
                </a:lvl3pPr>
                <a:lvl4pPr marL="1600200" indent="-228600" eaLnBrk="0" hangingPunct="0">
                  <a:defRPr sz="2400">
                    <a:solidFill>
                      <a:schemeClr val="tx1"/>
                    </a:solidFill>
                    <a:latin typeface="Arial" panose="020B0604020202020204" pitchFamily="34" charset="0"/>
                    <a:cs typeface="Arial" panose="020B0604020202020204" pitchFamily="34" charset="0"/>
                  </a:defRPr>
                </a:lvl4pPr>
                <a:lvl5pPr marL="2057400" indent="-228600" eaLnBrk="0" hangingPunct="0">
                  <a:defRPr sz="2400">
                    <a:solidFill>
                      <a:schemeClr val="tx1"/>
                    </a:solidFill>
                    <a:latin typeface="Arial" panose="020B0604020202020204" pitchFamily="34" charset="0"/>
                    <a:cs typeface="Arial" panose="020B0604020202020204" pitchFamily="34" charset="0"/>
                  </a:defRPr>
                </a:lvl5pPr>
                <a:lvl6pPr marL="2514600" indent="-228600" eaLnBrk="0" fontAlgn="base" hangingPunct="0">
                  <a:spcBef>
                    <a:spcPct val="50000"/>
                  </a:spcBef>
                  <a:spcAft>
                    <a:spcPct val="0"/>
                  </a:spcAft>
                  <a:defRPr sz="2400">
                    <a:solidFill>
                      <a:schemeClr val="tx1"/>
                    </a:solidFill>
                    <a:latin typeface="Arial" panose="020B0604020202020204" pitchFamily="34" charset="0"/>
                    <a:cs typeface="Arial" panose="020B0604020202020204" pitchFamily="34" charset="0"/>
                  </a:defRPr>
                </a:lvl6pPr>
                <a:lvl7pPr marL="2971800" indent="-228600" eaLnBrk="0" fontAlgn="base" hangingPunct="0">
                  <a:spcBef>
                    <a:spcPct val="50000"/>
                  </a:spcBef>
                  <a:spcAft>
                    <a:spcPct val="0"/>
                  </a:spcAft>
                  <a:defRPr sz="2400">
                    <a:solidFill>
                      <a:schemeClr val="tx1"/>
                    </a:solidFill>
                    <a:latin typeface="Arial" panose="020B0604020202020204" pitchFamily="34" charset="0"/>
                    <a:cs typeface="Arial" panose="020B0604020202020204" pitchFamily="34" charset="0"/>
                  </a:defRPr>
                </a:lvl7pPr>
                <a:lvl8pPr marL="3429000" indent="-228600" eaLnBrk="0" fontAlgn="base" hangingPunct="0">
                  <a:spcBef>
                    <a:spcPct val="50000"/>
                  </a:spcBef>
                  <a:spcAft>
                    <a:spcPct val="0"/>
                  </a:spcAft>
                  <a:defRPr sz="2400">
                    <a:solidFill>
                      <a:schemeClr val="tx1"/>
                    </a:solidFill>
                    <a:latin typeface="Arial" panose="020B0604020202020204" pitchFamily="34" charset="0"/>
                    <a:cs typeface="Arial" panose="020B0604020202020204" pitchFamily="34" charset="0"/>
                  </a:defRPr>
                </a:lvl8pPr>
                <a:lvl9pPr marL="3886200" indent="-228600" eaLnBrk="0" fontAlgn="base" hangingPunct="0">
                  <a:spcBef>
                    <a:spcPct val="50000"/>
                  </a:spcBef>
                  <a:spcAft>
                    <a:spcPct val="0"/>
                  </a:spcAft>
                  <a:defRPr sz="2400">
                    <a:solidFill>
                      <a:schemeClr val="tx1"/>
                    </a:solidFill>
                    <a:latin typeface="Arial" panose="020B0604020202020204" pitchFamily="34" charset="0"/>
                    <a:cs typeface="Arial" panose="020B0604020202020204" pitchFamily="34" charset="0"/>
                  </a:defRPr>
                </a:lvl9pPr>
              </a:lstStyle>
              <a:p>
                <a:pPr eaLnBrk="1" hangingPunct="1">
                  <a:spcBef>
                    <a:spcPct val="50000"/>
                  </a:spcBef>
                  <a:defRPr/>
                </a:pPr>
                <a:endParaRPr lang="el-GR" altLang="en-US"/>
              </a:p>
            </p:txBody>
          </p:sp>
          <p:sp>
            <p:nvSpPr>
              <p:cNvPr id="61" name="Rectangle 57">
                <a:extLst>
                  <a:ext uri="{FF2B5EF4-FFF2-40B4-BE49-F238E27FC236}">
                    <a16:creationId xmlns:a16="http://schemas.microsoft.com/office/drawing/2014/main" id="{79329F88-3680-4B5D-9CD3-FE1C9041EF9A}"/>
                  </a:ext>
                </a:extLst>
              </p:cNvPr>
              <p:cNvSpPr>
                <a:spLocks noChangeArrowheads="1"/>
              </p:cNvSpPr>
              <p:nvPr/>
            </p:nvSpPr>
            <p:spPr bwMode="auto">
              <a:xfrm>
                <a:off x="5086" y="6"/>
                <a:ext cx="48" cy="4320"/>
              </a:xfrm>
              <a:prstGeom prst="rect">
                <a:avLst/>
              </a:prstGeom>
              <a:solidFill>
                <a:schemeClr val="accent2"/>
              </a:solidFill>
              <a:ln>
                <a:noFill/>
              </a:ln>
              <a:effectLst/>
            </p:spPr>
            <p:txBody>
              <a:bodyPr wrap="none" anchor="ctr"/>
              <a:lstStyle>
                <a:lvl1pPr eaLnBrk="0" hangingPunct="0">
                  <a:defRPr sz="2400">
                    <a:solidFill>
                      <a:schemeClr val="tx1"/>
                    </a:solidFill>
                    <a:latin typeface="Arial" panose="020B0604020202020204" pitchFamily="34" charset="0"/>
                    <a:cs typeface="Arial" panose="020B0604020202020204" pitchFamily="34" charset="0"/>
                  </a:defRPr>
                </a:lvl1pPr>
                <a:lvl2pPr marL="742950" indent="-285750" eaLnBrk="0" hangingPunct="0">
                  <a:defRPr sz="2400">
                    <a:solidFill>
                      <a:schemeClr val="tx1"/>
                    </a:solidFill>
                    <a:latin typeface="Arial" panose="020B0604020202020204" pitchFamily="34" charset="0"/>
                    <a:cs typeface="Arial" panose="020B0604020202020204" pitchFamily="34" charset="0"/>
                  </a:defRPr>
                </a:lvl2pPr>
                <a:lvl3pPr marL="1143000" indent="-228600" eaLnBrk="0" hangingPunct="0">
                  <a:defRPr sz="2400">
                    <a:solidFill>
                      <a:schemeClr val="tx1"/>
                    </a:solidFill>
                    <a:latin typeface="Arial" panose="020B0604020202020204" pitchFamily="34" charset="0"/>
                    <a:cs typeface="Arial" panose="020B0604020202020204" pitchFamily="34" charset="0"/>
                  </a:defRPr>
                </a:lvl3pPr>
                <a:lvl4pPr marL="1600200" indent="-228600" eaLnBrk="0" hangingPunct="0">
                  <a:defRPr sz="2400">
                    <a:solidFill>
                      <a:schemeClr val="tx1"/>
                    </a:solidFill>
                    <a:latin typeface="Arial" panose="020B0604020202020204" pitchFamily="34" charset="0"/>
                    <a:cs typeface="Arial" panose="020B0604020202020204" pitchFamily="34" charset="0"/>
                  </a:defRPr>
                </a:lvl4pPr>
                <a:lvl5pPr marL="2057400" indent="-228600" eaLnBrk="0" hangingPunct="0">
                  <a:defRPr sz="2400">
                    <a:solidFill>
                      <a:schemeClr val="tx1"/>
                    </a:solidFill>
                    <a:latin typeface="Arial" panose="020B0604020202020204" pitchFamily="34" charset="0"/>
                    <a:cs typeface="Arial" panose="020B0604020202020204" pitchFamily="34" charset="0"/>
                  </a:defRPr>
                </a:lvl5pPr>
                <a:lvl6pPr marL="2514600" indent="-228600" eaLnBrk="0" fontAlgn="base" hangingPunct="0">
                  <a:spcBef>
                    <a:spcPct val="50000"/>
                  </a:spcBef>
                  <a:spcAft>
                    <a:spcPct val="0"/>
                  </a:spcAft>
                  <a:defRPr sz="2400">
                    <a:solidFill>
                      <a:schemeClr val="tx1"/>
                    </a:solidFill>
                    <a:latin typeface="Arial" panose="020B0604020202020204" pitchFamily="34" charset="0"/>
                    <a:cs typeface="Arial" panose="020B0604020202020204" pitchFamily="34" charset="0"/>
                  </a:defRPr>
                </a:lvl6pPr>
                <a:lvl7pPr marL="2971800" indent="-228600" eaLnBrk="0" fontAlgn="base" hangingPunct="0">
                  <a:spcBef>
                    <a:spcPct val="50000"/>
                  </a:spcBef>
                  <a:spcAft>
                    <a:spcPct val="0"/>
                  </a:spcAft>
                  <a:defRPr sz="2400">
                    <a:solidFill>
                      <a:schemeClr val="tx1"/>
                    </a:solidFill>
                    <a:latin typeface="Arial" panose="020B0604020202020204" pitchFamily="34" charset="0"/>
                    <a:cs typeface="Arial" panose="020B0604020202020204" pitchFamily="34" charset="0"/>
                  </a:defRPr>
                </a:lvl7pPr>
                <a:lvl8pPr marL="3429000" indent="-228600" eaLnBrk="0" fontAlgn="base" hangingPunct="0">
                  <a:spcBef>
                    <a:spcPct val="50000"/>
                  </a:spcBef>
                  <a:spcAft>
                    <a:spcPct val="0"/>
                  </a:spcAft>
                  <a:defRPr sz="2400">
                    <a:solidFill>
                      <a:schemeClr val="tx1"/>
                    </a:solidFill>
                    <a:latin typeface="Arial" panose="020B0604020202020204" pitchFamily="34" charset="0"/>
                    <a:cs typeface="Arial" panose="020B0604020202020204" pitchFamily="34" charset="0"/>
                  </a:defRPr>
                </a:lvl8pPr>
                <a:lvl9pPr marL="3886200" indent="-228600" eaLnBrk="0" fontAlgn="base" hangingPunct="0">
                  <a:spcBef>
                    <a:spcPct val="50000"/>
                  </a:spcBef>
                  <a:spcAft>
                    <a:spcPct val="0"/>
                  </a:spcAft>
                  <a:defRPr sz="2400">
                    <a:solidFill>
                      <a:schemeClr val="tx1"/>
                    </a:solidFill>
                    <a:latin typeface="Arial" panose="020B0604020202020204" pitchFamily="34" charset="0"/>
                    <a:cs typeface="Arial" panose="020B0604020202020204" pitchFamily="34" charset="0"/>
                  </a:defRPr>
                </a:lvl9pPr>
              </a:lstStyle>
              <a:p>
                <a:pPr eaLnBrk="1" hangingPunct="1">
                  <a:spcBef>
                    <a:spcPct val="50000"/>
                  </a:spcBef>
                  <a:defRPr/>
                </a:pPr>
                <a:endParaRPr lang="el-GR" altLang="en-US"/>
              </a:p>
            </p:txBody>
          </p:sp>
          <p:sp>
            <p:nvSpPr>
              <p:cNvPr id="62" name="Rectangle 58">
                <a:extLst>
                  <a:ext uri="{FF2B5EF4-FFF2-40B4-BE49-F238E27FC236}">
                    <a16:creationId xmlns:a16="http://schemas.microsoft.com/office/drawing/2014/main" id="{87EFF481-444D-4828-95C5-66B6530026D9}"/>
                  </a:ext>
                </a:extLst>
              </p:cNvPr>
              <p:cNvSpPr>
                <a:spLocks noChangeArrowheads="1"/>
              </p:cNvSpPr>
              <p:nvPr/>
            </p:nvSpPr>
            <p:spPr bwMode="auto">
              <a:xfrm>
                <a:off x="5182" y="6"/>
                <a:ext cx="48" cy="4320"/>
              </a:xfrm>
              <a:prstGeom prst="rect">
                <a:avLst/>
              </a:prstGeom>
              <a:solidFill>
                <a:schemeClr val="accent2"/>
              </a:solidFill>
              <a:ln>
                <a:noFill/>
              </a:ln>
              <a:effectLst/>
            </p:spPr>
            <p:txBody>
              <a:bodyPr wrap="none" anchor="ctr"/>
              <a:lstStyle>
                <a:lvl1pPr eaLnBrk="0" hangingPunct="0">
                  <a:defRPr sz="2400">
                    <a:solidFill>
                      <a:schemeClr val="tx1"/>
                    </a:solidFill>
                    <a:latin typeface="Arial" panose="020B0604020202020204" pitchFamily="34" charset="0"/>
                    <a:cs typeface="Arial" panose="020B0604020202020204" pitchFamily="34" charset="0"/>
                  </a:defRPr>
                </a:lvl1pPr>
                <a:lvl2pPr marL="742950" indent="-285750" eaLnBrk="0" hangingPunct="0">
                  <a:defRPr sz="2400">
                    <a:solidFill>
                      <a:schemeClr val="tx1"/>
                    </a:solidFill>
                    <a:latin typeface="Arial" panose="020B0604020202020204" pitchFamily="34" charset="0"/>
                    <a:cs typeface="Arial" panose="020B0604020202020204" pitchFamily="34" charset="0"/>
                  </a:defRPr>
                </a:lvl2pPr>
                <a:lvl3pPr marL="1143000" indent="-228600" eaLnBrk="0" hangingPunct="0">
                  <a:defRPr sz="2400">
                    <a:solidFill>
                      <a:schemeClr val="tx1"/>
                    </a:solidFill>
                    <a:latin typeface="Arial" panose="020B0604020202020204" pitchFamily="34" charset="0"/>
                    <a:cs typeface="Arial" panose="020B0604020202020204" pitchFamily="34" charset="0"/>
                  </a:defRPr>
                </a:lvl3pPr>
                <a:lvl4pPr marL="1600200" indent="-228600" eaLnBrk="0" hangingPunct="0">
                  <a:defRPr sz="2400">
                    <a:solidFill>
                      <a:schemeClr val="tx1"/>
                    </a:solidFill>
                    <a:latin typeface="Arial" panose="020B0604020202020204" pitchFamily="34" charset="0"/>
                    <a:cs typeface="Arial" panose="020B0604020202020204" pitchFamily="34" charset="0"/>
                  </a:defRPr>
                </a:lvl4pPr>
                <a:lvl5pPr marL="2057400" indent="-228600" eaLnBrk="0" hangingPunct="0">
                  <a:defRPr sz="2400">
                    <a:solidFill>
                      <a:schemeClr val="tx1"/>
                    </a:solidFill>
                    <a:latin typeface="Arial" panose="020B0604020202020204" pitchFamily="34" charset="0"/>
                    <a:cs typeface="Arial" panose="020B0604020202020204" pitchFamily="34" charset="0"/>
                  </a:defRPr>
                </a:lvl5pPr>
                <a:lvl6pPr marL="2514600" indent="-228600" eaLnBrk="0" fontAlgn="base" hangingPunct="0">
                  <a:spcBef>
                    <a:spcPct val="50000"/>
                  </a:spcBef>
                  <a:spcAft>
                    <a:spcPct val="0"/>
                  </a:spcAft>
                  <a:defRPr sz="2400">
                    <a:solidFill>
                      <a:schemeClr val="tx1"/>
                    </a:solidFill>
                    <a:latin typeface="Arial" panose="020B0604020202020204" pitchFamily="34" charset="0"/>
                    <a:cs typeface="Arial" panose="020B0604020202020204" pitchFamily="34" charset="0"/>
                  </a:defRPr>
                </a:lvl6pPr>
                <a:lvl7pPr marL="2971800" indent="-228600" eaLnBrk="0" fontAlgn="base" hangingPunct="0">
                  <a:spcBef>
                    <a:spcPct val="50000"/>
                  </a:spcBef>
                  <a:spcAft>
                    <a:spcPct val="0"/>
                  </a:spcAft>
                  <a:defRPr sz="2400">
                    <a:solidFill>
                      <a:schemeClr val="tx1"/>
                    </a:solidFill>
                    <a:latin typeface="Arial" panose="020B0604020202020204" pitchFamily="34" charset="0"/>
                    <a:cs typeface="Arial" panose="020B0604020202020204" pitchFamily="34" charset="0"/>
                  </a:defRPr>
                </a:lvl7pPr>
                <a:lvl8pPr marL="3429000" indent="-228600" eaLnBrk="0" fontAlgn="base" hangingPunct="0">
                  <a:spcBef>
                    <a:spcPct val="50000"/>
                  </a:spcBef>
                  <a:spcAft>
                    <a:spcPct val="0"/>
                  </a:spcAft>
                  <a:defRPr sz="2400">
                    <a:solidFill>
                      <a:schemeClr val="tx1"/>
                    </a:solidFill>
                    <a:latin typeface="Arial" panose="020B0604020202020204" pitchFamily="34" charset="0"/>
                    <a:cs typeface="Arial" panose="020B0604020202020204" pitchFamily="34" charset="0"/>
                  </a:defRPr>
                </a:lvl8pPr>
                <a:lvl9pPr marL="3886200" indent="-228600" eaLnBrk="0" fontAlgn="base" hangingPunct="0">
                  <a:spcBef>
                    <a:spcPct val="50000"/>
                  </a:spcBef>
                  <a:spcAft>
                    <a:spcPct val="0"/>
                  </a:spcAft>
                  <a:defRPr sz="2400">
                    <a:solidFill>
                      <a:schemeClr val="tx1"/>
                    </a:solidFill>
                    <a:latin typeface="Arial" panose="020B0604020202020204" pitchFamily="34" charset="0"/>
                    <a:cs typeface="Arial" panose="020B0604020202020204" pitchFamily="34" charset="0"/>
                  </a:defRPr>
                </a:lvl9pPr>
              </a:lstStyle>
              <a:p>
                <a:pPr eaLnBrk="1" hangingPunct="1">
                  <a:spcBef>
                    <a:spcPct val="50000"/>
                  </a:spcBef>
                  <a:defRPr/>
                </a:pPr>
                <a:endParaRPr lang="el-GR" altLang="en-US"/>
              </a:p>
            </p:txBody>
          </p:sp>
          <p:sp>
            <p:nvSpPr>
              <p:cNvPr id="63" name="Rectangle 59">
                <a:extLst>
                  <a:ext uri="{FF2B5EF4-FFF2-40B4-BE49-F238E27FC236}">
                    <a16:creationId xmlns:a16="http://schemas.microsoft.com/office/drawing/2014/main" id="{73646C6B-02F3-4FDC-AC18-737741C3C23A}"/>
                  </a:ext>
                </a:extLst>
              </p:cNvPr>
              <p:cNvSpPr>
                <a:spLocks noChangeArrowheads="1"/>
              </p:cNvSpPr>
              <p:nvPr/>
            </p:nvSpPr>
            <p:spPr bwMode="auto">
              <a:xfrm>
                <a:off x="5278" y="6"/>
                <a:ext cx="48" cy="4320"/>
              </a:xfrm>
              <a:prstGeom prst="rect">
                <a:avLst/>
              </a:prstGeom>
              <a:solidFill>
                <a:schemeClr val="accent2"/>
              </a:solidFill>
              <a:ln>
                <a:noFill/>
              </a:ln>
              <a:effectLst/>
            </p:spPr>
            <p:txBody>
              <a:bodyPr wrap="none" anchor="ctr"/>
              <a:lstStyle>
                <a:lvl1pPr eaLnBrk="0" hangingPunct="0">
                  <a:defRPr sz="2400">
                    <a:solidFill>
                      <a:schemeClr val="tx1"/>
                    </a:solidFill>
                    <a:latin typeface="Arial" panose="020B0604020202020204" pitchFamily="34" charset="0"/>
                    <a:cs typeface="Arial" panose="020B0604020202020204" pitchFamily="34" charset="0"/>
                  </a:defRPr>
                </a:lvl1pPr>
                <a:lvl2pPr marL="742950" indent="-285750" eaLnBrk="0" hangingPunct="0">
                  <a:defRPr sz="2400">
                    <a:solidFill>
                      <a:schemeClr val="tx1"/>
                    </a:solidFill>
                    <a:latin typeface="Arial" panose="020B0604020202020204" pitchFamily="34" charset="0"/>
                    <a:cs typeface="Arial" panose="020B0604020202020204" pitchFamily="34" charset="0"/>
                  </a:defRPr>
                </a:lvl2pPr>
                <a:lvl3pPr marL="1143000" indent="-228600" eaLnBrk="0" hangingPunct="0">
                  <a:defRPr sz="2400">
                    <a:solidFill>
                      <a:schemeClr val="tx1"/>
                    </a:solidFill>
                    <a:latin typeface="Arial" panose="020B0604020202020204" pitchFamily="34" charset="0"/>
                    <a:cs typeface="Arial" panose="020B0604020202020204" pitchFamily="34" charset="0"/>
                  </a:defRPr>
                </a:lvl3pPr>
                <a:lvl4pPr marL="1600200" indent="-228600" eaLnBrk="0" hangingPunct="0">
                  <a:defRPr sz="2400">
                    <a:solidFill>
                      <a:schemeClr val="tx1"/>
                    </a:solidFill>
                    <a:latin typeface="Arial" panose="020B0604020202020204" pitchFamily="34" charset="0"/>
                    <a:cs typeface="Arial" panose="020B0604020202020204" pitchFamily="34" charset="0"/>
                  </a:defRPr>
                </a:lvl4pPr>
                <a:lvl5pPr marL="2057400" indent="-228600" eaLnBrk="0" hangingPunct="0">
                  <a:defRPr sz="2400">
                    <a:solidFill>
                      <a:schemeClr val="tx1"/>
                    </a:solidFill>
                    <a:latin typeface="Arial" panose="020B0604020202020204" pitchFamily="34" charset="0"/>
                    <a:cs typeface="Arial" panose="020B0604020202020204" pitchFamily="34" charset="0"/>
                  </a:defRPr>
                </a:lvl5pPr>
                <a:lvl6pPr marL="2514600" indent="-228600" eaLnBrk="0" fontAlgn="base" hangingPunct="0">
                  <a:spcBef>
                    <a:spcPct val="50000"/>
                  </a:spcBef>
                  <a:spcAft>
                    <a:spcPct val="0"/>
                  </a:spcAft>
                  <a:defRPr sz="2400">
                    <a:solidFill>
                      <a:schemeClr val="tx1"/>
                    </a:solidFill>
                    <a:latin typeface="Arial" panose="020B0604020202020204" pitchFamily="34" charset="0"/>
                    <a:cs typeface="Arial" panose="020B0604020202020204" pitchFamily="34" charset="0"/>
                  </a:defRPr>
                </a:lvl6pPr>
                <a:lvl7pPr marL="2971800" indent="-228600" eaLnBrk="0" fontAlgn="base" hangingPunct="0">
                  <a:spcBef>
                    <a:spcPct val="50000"/>
                  </a:spcBef>
                  <a:spcAft>
                    <a:spcPct val="0"/>
                  </a:spcAft>
                  <a:defRPr sz="2400">
                    <a:solidFill>
                      <a:schemeClr val="tx1"/>
                    </a:solidFill>
                    <a:latin typeface="Arial" panose="020B0604020202020204" pitchFamily="34" charset="0"/>
                    <a:cs typeface="Arial" panose="020B0604020202020204" pitchFamily="34" charset="0"/>
                  </a:defRPr>
                </a:lvl7pPr>
                <a:lvl8pPr marL="3429000" indent="-228600" eaLnBrk="0" fontAlgn="base" hangingPunct="0">
                  <a:spcBef>
                    <a:spcPct val="50000"/>
                  </a:spcBef>
                  <a:spcAft>
                    <a:spcPct val="0"/>
                  </a:spcAft>
                  <a:defRPr sz="2400">
                    <a:solidFill>
                      <a:schemeClr val="tx1"/>
                    </a:solidFill>
                    <a:latin typeface="Arial" panose="020B0604020202020204" pitchFamily="34" charset="0"/>
                    <a:cs typeface="Arial" panose="020B0604020202020204" pitchFamily="34" charset="0"/>
                  </a:defRPr>
                </a:lvl8pPr>
                <a:lvl9pPr marL="3886200" indent="-228600" eaLnBrk="0" fontAlgn="base" hangingPunct="0">
                  <a:spcBef>
                    <a:spcPct val="50000"/>
                  </a:spcBef>
                  <a:spcAft>
                    <a:spcPct val="0"/>
                  </a:spcAft>
                  <a:defRPr sz="2400">
                    <a:solidFill>
                      <a:schemeClr val="tx1"/>
                    </a:solidFill>
                    <a:latin typeface="Arial" panose="020B0604020202020204" pitchFamily="34" charset="0"/>
                    <a:cs typeface="Arial" panose="020B0604020202020204" pitchFamily="34" charset="0"/>
                  </a:defRPr>
                </a:lvl9pPr>
              </a:lstStyle>
              <a:p>
                <a:pPr eaLnBrk="1" hangingPunct="1">
                  <a:spcBef>
                    <a:spcPct val="50000"/>
                  </a:spcBef>
                  <a:defRPr/>
                </a:pPr>
                <a:endParaRPr lang="el-GR" altLang="en-US"/>
              </a:p>
            </p:txBody>
          </p:sp>
          <p:sp>
            <p:nvSpPr>
              <p:cNvPr id="64" name="Rectangle 60">
                <a:extLst>
                  <a:ext uri="{FF2B5EF4-FFF2-40B4-BE49-F238E27FC236}">
                    <a16:creationId xmlns:a16="http://schemas.microsoft.com/office/drawing/2014/main" id="{E143A167-9424-4B02-AEAF-4AD0723AFD15}"/>
                  </a:ext>
                </a:extLst>
              </p:cNvPr>
              <p:cNvSpPr>
                <a:spLocks noChangeArrowheads="1"/>
              </p:cNvSpPr>
              <p:nvPr/>
            </p:nvSpPr>
            <p:spPr bwMode="auto">
              <a:xfrm>
                <a:off x="5374" y="6"/>
                <a:ext cx="48" cy="4320"/>
              </a:xfrm>
              <a:prstGeom prst="rect">
                <a:avLst/>
              </a:prstGeom>
              <a:solidFill>
                <a:schemeClr val="accent2"/>
              </a:solidFill>
              <a:ln>
                <a:noFill/>
              </a:ln>
              <a:effectLst/>
            </p:spPr>
            <p:txBody>
              <a:bodyPr wrap="none" anchor="ctr"/>
              <a:lstStyle>
                <a:lvl1pPr eaLnBrk="0" hangingPunct="0">
                  <a:defRPr sz="2400">
                    <a:solidFill>
                      <a:schemeClr val="tx1"/>
                    </a:solidFill>
                    <a:latin typeface="Arial" panose="020B0604020202020204" pitchFamily="34" charset="0"/>
                    <a:cs typeface="Arial" panose="020B0604020202020204" pitchFamily="34" charset="0"/>
                  </a:defRPr>
                </a:lvl1pPr>
                <a:lvl2pPr marL="742950" indent="-285750" eaLnBrk="0" hangingPunct="0">
                  <a:defRPr sz="2400">
                    <a:solidFill>
                      <a:schemeClr val="tx1"/>
                    </a:solidFill>
                    <a:latin typeface="Arial" panose="020B0604020202020204" pitchFamily="34" charset="0"/>
                    <a:cs typeface="Arial" panose="020B0604020202020204" pitchFamily="34" charset="0"/>
                  </a:defRPr>
                </a:lvl2pPr>
                <a:lvl3pPr marL="1143000" indent="-228600" eaLnBrk="0" hangingPunct="0">
                  <a:defRPr sz="2400">
                    <a:solidFill>
                      <a:schemeClr val="tx1"/>
                    </a:solidFill>
                    <a:latin typeface="Arial" panose="020B0604020202020204" pitchFamily="34" charset="0"/>
                    <a:cs typeface="Arial" panose="020B0604020202020204" pitchFamily="34" charset="0"/>
                  </a:defRPr>
                </a:lvl3pPr>
                <a:lvl4pPr marL="1600200" indent="-228600" eaLnBrk="0" hangingPunct="0">
                  <a:defRPr sz="2400">
                    <a:solidFill>
                      <a:schemeClr val="tx1"/>
                    </a:solidFill>
                    <a:latin typeface="Arial" panose="020B0604020202020204" pitchFamily="34" charset="0"/>
                    <a:cs typeface="Arial" panose="020B0604020202020204" pitchFamily="34" charset="0"/>
                  </a:defRPr>
                </a:lvl4pPr>
                <a:lvl5pPr marL="2057400" indent="-228600" eaLnBrk="0" hangingPunct="0">
                  <a:defRPr sz="2400">
                    <a:solidFill>
                      <a:schemeClr val="tx1"/>
                    </a:solidFill>
                    <a:latin typeface="Arial" panose="020B0604020202020204" pitchFamily="34" charset="0"/>
                    <a:cs typeface="Arial" panose="020B0604020202020204" pitchFamily="34" charset="0"/>
                  </a:defRPr>
                </a:lvl5pPr>
                <a:lvl6pPr marL="2514600" indent="-228600" eaLnBrk="0" fontAlgn="base" hangingPunct="0">
                  <a:spcBef>
                    <a:spcPct val="50000"/>
                  </a:spcBef>
                  <a:spcAft>
                    <a:spcPct val="0"/>
                  </a:spcAft>
                  <a:defRPr sz="2400">
                    <a:solidFill>
                      <a:schemeClr val="tx1"/>
                    </a:solidFill>
                    <a:latin typeface="Arial" panose="020B0604020202020204" pitchFamily="34" charset="0"/>
                    <a:cs typeface="Arial" panose="020B0604020202020204" pitchFamily="34" charset="0"/>
                  </a:defRPr>
                </a:lvl6pPr>
                <a:lvl7pPr marL="2971800" indent="-228600" eaLnBrk="0" fontAlgn="base" hangingPunct="0">
                  <a:spcBef>
                    <a:spcPct val="50000"/>
                  </a:spcBef>
                  <a:spcAft>
                    <a:spcPct val="0"/>
                  </a:spcAft>
                  <a:defRPr sz="2400">
                    <a:solidFill>
                      <a:schemeClr val="tx1"/>
                    </a:solidFill>
                    <a:latin typeface="Arial" panose="020B0604020202020204" pitchFamily="34" charset="0"/>
                    <a:cs typeface="Arial" panose="020B0604020202020204" pitchFamily="34" charset="0"/>
                  </a:defRPr>
                </a:lvl7pPr>
                <a:lvl8pPr marL="3429000" indent="-228600" eaLnBrk="0" fontAlgn="base" hangingPunct="0">
                  <a:spcBef>
                    <a:spcPct val="50000"/>
                  </a:spcBef>
                  <a:spcAft>
                    <a:spcPct val="0"/>
                  </a:spcAft>
                  <a:defRPr sz="2400">
                    <a:solidFill>
                      <a:schemeClr val="tx1"/>
                    </a:solidFill>
                    <a:latin typeface="Arial" panose="020B0604020202020204" pitchFamily="34" charset="0"/>
                    <a:cs typeface="Arial" panose="020B0604020202020204" pitchFamily="34" charset="0"/>
                  </a:defRPr>
                </a:lvl8pPr>
                <a:lvl9pPr marL="3886200" indent="-228600" eaLnBrk="0" fontAlgn="base" hangingPunct="0">
                  <a:spcBef>
                    <a:spcPct val="50000"/>
                  </a:spcBef>
                  <a:spcAft>
                    <a:spcPct val="0"/>
                  </a:spcAft>
                  <a:defRPr sz="2400">
                    <a:solidFill>
                      <a:schemeClr val="tx1"/>
                    </a:solidFill>
                    <a:latin typeface="Arial" panose="020B0604020202020204" pitchFamily="34" charset="0"/>
                    <a:cs typeface="Arial" panose="020B0604020202020204" pitchFamily="34" charset="0"/>
                  </a:defRPr>
                </a:lvl9pPr>
              </a:lstStyle>
              <a:p>
                <a:pPr eaLnBrk="1" hangingPunct="1">
                  <a:spcBef>
                    <a:spcPct val="50000"/>
                  </a:spcBef>
                  <a:defRPr/>
                </a:pPr>
                <a:endParaRPr lang="el-GR" altLang="en-US"/>
              </a:p>
            </p:txBody>
          </p:sp>
          <p:sp>
            <p:nvSpPr>
              <p:cNvPr id="65" name="Rectangle 61">
                <a:extLst>
                  <a:ext uri="{FF2B5EF4-FFF2-40B4-BE49-F238E27FC236}">
                    <a16:creationId xmlns:a16="http://schemas.microsoft.com/office/drawing/2014/main" id="{64A43E04-7BDA-40F3-8DE2-0B61E47ADBCF}"/>
                  </a:ext>
                </a:extLst>
              </p:cNvPr>
              <p:cNvSpPr>
                <a:spLocks noChangeArrowheads="1"/>
              </p:cNvSpPr>
              <p:nvPr/>
            </p:nvSpPr>
            <p:spPr bwMode="auto">
              <a:xfrm>
                <a:off x="5470" y="6"/>
                <a:ext cx="48" cy="4320"/>
              </a:xfrm>
              <a:prstGeom prst="rect">
                <a:avLst/>
              </a:prstGeom>
              <a:solidFill>
                <a:schemeClr val="accent2"/>
              </a:solidFill>
              <a:ln>
                <a:noFill/>
              </a:ln>
              <a:effectLst/>
            </p:spPr>
            <p:txBody>
              <a:bodyPr wrap="none" anchor="ctr"/>
              <a:lstStyle>
                <a:lvl1pPr eaLnBrk="0" hangingPunct="0">
                  <a:defRPr sz="2400">
                    <a:solidFill>
                      <a:schemeClr val="tx1"/>
                    </a:solidFill>
                    <a:latin typeface="Arial" panose="020B0604020202020204" pitchFamily="34" charset="0"/>
                    <a:cs typeface="Arial" panose="020B0604020202020204" pitchFamily="34" charset="0"/>
                  </a:defRPr>
                </a:lvl1pPr>
                <a:lvl2pPr marL="742950" indent="-285750" eaLnBrk="0" hangingPunct="0">
                  <a:defRPr sz="2400">
                    <a:solidFill>
                      <a:schemeClr val="tx1"/>
                    </a:solidFill>
                    <a:latin typeface="Arial" panose="020B0604020202020204" pitchFamily="34" charset="0"/>
                    <a:cs typeface="Arial" panose="020B0604020202020204" pitchFamily="34" charset="0"/>
                  </a:defRPr>
                </a:lvl2pPr>
                <a:lvl3pPr marL="1143000" indent="-228600" eaLnBrk="0" hangingPunct="0">
                  <a:defRPr sz="2400">
                    <a:solidFill>
                      <a:schemeClr val="tx1"/>
                    </a:solidFill>
                    <a:latin typeface="Arial" panose="020B0604020202020204" pitchFamily="34" charset="0"/>
                    <a:cs typeface="Arial" panose="020B0604020202020204" pitchFamily="34" charset="0"/>
                  </a:defRPr>
                </a:lvl3pPr>
                <a:lvl4pPr marL="1600200" indent="-228600" eaLnBrk="0" hangingPunct="0">
                  <a:defRPr sz="2400">
                    <a:solidFill>
                      <a:schemeClr val="tx1"/>
                    </a:solidFill>
                    <a:latin typeface="Arial" panose="020B0604020202020204" pitchFamily="34" charset="0"/>
                    <a:cs typeface="Arial" panose="020B0604020202020204" pitchFamily="34" charset="0"/>
                  </a:defRPr>
                </a:lvl4pPr>
                <a:lvl5pPr marL="2057400" indent="-228600" eaLnBrk="0" hangingPunct="0">
                  <a:defRPr sz="2400">
                    <a:solidFill>
                      <a:schemeClr val="tx1"/>
                    </a:solidFill>
                    <a:latin typeface="Arial" panose="020B0604020202020204" pitchFamily="34" charset="0"/>
                    <a:cs typeface="Arial" panose="020B0604020202020204" pitchFamily="34" charset="0"/>
                  </a:defRPr>
                </a:lvl5pPr>
                <a:lvl6pPr marL="2514600" indent="-228600" eaLnBrk="0" fontAlgn="base" hangingPunct="0">
                  <a:spcBef>
                    <a:spcPct val="50000"/>
                  </a:spcBef>
                  <a:spcAft>
                    <a:spcPct val="0"/>
                  </a:spcAft>
                  <a:defRPr sz="2400">
                    <a:solidFill>
                      <a:schemeClr val="tx1"/>
                    </a:solidFill>
                    <a:latin typeface="Arial" panose="020B0604020202020204" pitchFamily="34" charset="0"/>
                    <a:cs typeface="Arial" panose="020B0604020202020204" pitchFamily="34" charset="0"/>
                  </a:defRPr>
                </a:lvl6pPr>
                <a:lvl7pPr marL="2971800" indent="-228600" eaLnBrk="0" fontAlgn="base" hangingPunct="0">
                  <a:spcBef>
                    <a:spcPct val="50000"/>
                  </a:spcBef>
                  <a:spcAft>
                    <a:spcPct val="0"/>
                  </a:spcAft>
                  <a:defRPr sz="2400">
                    <a:solidFill>
                      <a:schemeClr val="tx1"/>
                    </a:solidFill>
                    <a:latin typeface="Arial" panose="020B0604020202020204" pitchFamily="34" charset="0"/>
                    <a:cs typeface="Arial" panose="020B0604020202020204" pitchFamily="34" charset="0"/>
                  </a:defRPr>
                </a:lvl7pPr>
                <a:lvl8pPr marL="3429000" indent="-228600" eaLnBrk="0" fontAlgn="base" hangingPunct="0">
                  <a:spcBef>
                    <a:spcPct val="50000"/>
                  </a:spcBef>
                  <a:spcAft>
                    <a:spcPct val="0"/>
                  </a:spcAft>
                  <a:defRPr sz="2400">
                    <a:solidFill>
                      <a:schemeClr val="tx1"/>
                    </a:solidFill>
                    <a:latin typeface="Arial" panose="020B0604020202020204" pitchFamily="34" charset="0"/>
                    <a:cs typeface="Arial" panose="020B0604020202020204" pitchFamily="34" charset="0"/>
                  </a:defRPr>
                </a:lvl8pPr>
                <a:lvl9pPr marL="3886200" indent="-228600" eaLnBrk="0" fontAlgn="base" hangingPunct="0">
                  <a:spcBef>
                    <a:spcPct val="50000"/>
                  </a:spcBef>
                  <a:spcAft>
                    <a:spcPct val="0"/>
                  </a:spcAft>
                  <a:defRPr sz="2400">
                    <a:solidFill>
                      <a:schemeClr val="tx1"/>
                    </a:solidFill>
                    <a:latin typeface="Arial" panose="020B0604020202020204" pitchFamily="34" charset="0"/>
                    <a:cs typeface="Arial" panose="020B0604020202020204" pitchFamily="34" charset="0"/>
                  </a:defRPr>
                </a:lvl9pPr>
              </a:lstStyle>
              <a:p>
                <a:pPr eaLnBrk="1" hangingPunct="1">
                  <a:spcBef>
                    <a:spcPct val="50000"/>
                  </a:spcBef>
                  <a:defRPr/>
                </a:pPr>
                <a:endParaRPr lang="el-GR" altLang="en-US"/>
              </a:p>
            </p:txBody>
          </p:sp>
          <p:sp>
            <p:nvSpPr>
              <p:cNvPr id="66" name="Rectangle 62">
                <a:extLst>
                  <a:ext uri="{FF2B5EF4-FFF2-40B4-BE49-F238E27FC236}">
                    <a16:creationId xmlns:a16="http://schemas.microsoft.com/office/drawing/2014/main" id="{E013B5A5-5342-455B-B65E-418CC5AF3ECF}"/>
                  </a:ext>
                </a:extLst>
              </p:cNvPr>
              <p:cNvSpPr>
                <a:spLocks noChangeArrowheads="1"/>
              </p:cNvSpPr>
              <p:nvPr/>
            </p:nvSpPr>
            <p:spPr bwMode="auto">
              <a:xfrm>
                <a:off x="5566" y="6"/>
                <a:ext cx="48" cy="4320"/>
              </a:xfrm>
              <a:prstGeom prst="rect">
                <a:avLst/>
              </a:prstGeom>
              <a:solidFill>
                <a:schemeClr val="accent2"/>
              </a:solidFill>
              <a:ln>
                <a:noFill/>
              </a:ln>
              <a:effectLst/>
            </p:spPr>
            <p:txBody>
              <a:bodyPr wrap="none" anchor="ctr"/>
              <a:lstStyle>
                <a:lvl1pPr eaLnBrk="0" hangingPunct="0">
                  <a:defRPr sz="2400">
                    <a:solidFill>
                      <a:schemeClr val="tx1"/>
                    </a:solidFill>
                    <a:latin typeface="Arial" panose="020B0604020202020204" pitchFamily="34" charset="0"/>
                    <a:cs typeface="Arial" panose="020B0604020202020204" pitchFamily="34" charset="0"/>
                  </a:defRPr>
                </a:lvl1pPr>
                <a:lvl2pPr marL="742950" indent="-285750" eaLnBrk="0" hangingPunct="0">
                  <a:defRPr sz="2400">
                    <a:solidFill>
                      <a:schemeClr val="tx1"/>
                    </a:solidFill>
                    <a:latin typeface="Arial" panose="020B0604020202020204" pitchFamily="34" charset="0"/>
                    <a:cs typeface="Arial" panose="020B0604020202020204" pitchFamily="34" charset="0"/>
                  </a:defRPr>
                </a:lvl2pPr>
                <a:lvl3pPr marL="1143000" indent="-228600" eaLnBrk="0" hangingPunct="0">
                  <a:defRPr sz="2400">
                    <a:solidFill>
                      <a:schemeClr val="tx1"/>
                    </a:solidFill>
                    <a:latin typeface="Arial" panose="020B0604020202020204" pitchFamily="34" charset="0"/>
                    <a:cs typeface="Arial" panose="020B0604020202020204" pitchFamily="34" charset="0"/>
                  </a:defRPr>
                </a:lvl3pPr>
                <a:lvl4pPr marL="1600200" indent="-228600" eaLnBrk="0" hangingPunct="0">
                  <a:defRPr sz="2400">
                    <a:solidFill>
                      <a:schemeClr val="tx1"/>
                    </a:solidFill>
                    <a:latin typeface="Arial" panose="020B0604020202020204" pitchFamily="34" charset="0"/>
                    <a:cs typeface="Arial" panose="020B0604020202020204" pitchFamily="34" charset="0"/>
                  </a:defRPr>
                </a:lvl4pPr>
                <a:lvl5pPr marL="2057400" indent="-228600" eaLnBrk="0" hangingPunct="0">
                  <a:defRPr sz="2400">
                    <a:solidFill>
                      <a:schemeClr val="tx1"/>
                    </a:solidFill>
                    <a:latin typeface="Arial" panose="020B0604020202020204" pitchFamily="34" charset="0"/>
                    <a:cs typeface="Arial" panose="020B0604020202020204" pitchFamily="34" charset="0"/>
                  </a:defRPr>
                </a:lvl5pPr>
                <a:lvl6pPr marL="2514600" indent="-228600" eaLnBrk="0" fontAlgn="base" hangingPunct="0">
                  <a:spcBef>
                    <a:spcPct val="50000"/>
                  </a:spcBef>
                  <a:spcAft>
                    <a:spcPct val="0"/>
                  </a:spcAft>
                  <a:defRPr sz="2400">
                    <a:solidFill>
                      <a:schemeClr val="tx1"/>
                    </a:solidFill>
                    <a:latin typeface="Arial" panose="020B0604020202020204" pitchFamily="34" charset="0"/>
                    <a:cs typeface="Arial" panose="020B0604020202020204" pitchFamily="34" charset="0"/>
                  </a:defRPr>
                </a:lvl6pPr>
                <a:lvl7pPr marL="2971800" indent="-228600" eaLnBrk="0" fontAlgn="base" hangingPunct="0">
                  <a:spcBef>
                    <a:spcPct val="50000"/>
                  </a:spcBef>
                  <a:spcAft>
                    <a:spcPct val="0"/>
                  </a:spcAft>
                  <a:defRPr sz="2400">
                    <a:solidFill>
                      <a:schemeClr val="tx1"/>
                    </a:solidFill>
                    <a:latin typeface="Arial" panose="020B0604020202020204" pitchFamily="34" charset="0"/>
                    <a:cs typeface="Arial" panose="020B0604020202020204" pitchFamily="34" charset="0"/>
                  </a:defRPr>
                </a:lvl7pPr>
                <a:lvl8pPr marL="3429000" indent="-228600" eaLnBrk="0" fontAlgn="base" hangingPunct="0">
                  <a:spcBef>
                    <a:spcPct val="50000"/>
                  </a:spcBef>
                  <a:spcAft>
                    <a:spcPct val="0"/>
                  </a:spcAft>
                  <a:defRPr sz="2400">
                    <a:solidFill>
                      <a:schemeClr val="tx1"/>
                    </a:solidFill>
                    <a:latin typeface="Arial" panose="020B0604020202020204" pitchFamily="34" charset="0"/>
                    <a:cs typeface="Arial" panose="020B0604020202020204" pitchFamily="34" charset="0"/>
                  </a:defRPr>
                </a:lvl8pPr>
                <a:lvl9pPr marL="3886200" indent="-228600" eaLnBrk="0" fontAlgn="base" hangingPunct="0">
                  <a:spcBef>
                    <a:spcPct val="50000"/>
                  </a:spcBef>
                  <a:spcAft>
                    <a:spcPct val="0"/>
                  </a:spcAft>
                  <a:defRPr sz="2400">
                    <a:solidFill>
                      <a:schemeClr val="tx1"/>
                    </a:solidFill>
                    <a:latin typeface="Arial" panose="020B0604020202020204" pitchFamily="34" charset="0"/>
                    <a:cs typeface="Arial" panose="020B0604020202020204" pitchFamily="34" charset="0"/>
                  </a:defRPr>
                </a:lvl9pPr>
              </a:lstStyle>
              <a:p>
                <a:pPr eaLnBrk="1" hangingPunct="1">
                  <a:spcBef>
                    <a:spcPct val="50000"/>
                  </a:spcBef>
                  <a:defRPr/>
                </a:pPr>
                <a:endParaRPr lang="el-GR" altLang="en-US"/>
              </a:p>
            </p:txBody>
          </p:sp>
          <p:sp>
            <p:nvSpPr>
              <p:cNvPr id="67" name="Rectangle 63">
                <a:extLst>
                  <a:ext uri="{FF2B5EF4-FFF2-40B4-BE49-F238E27FC236}">
                    <a16:creationId xmlns:a16="http://schemas.microsoft.com/office/drawing/2014/main" id="{6E514E18-42E0-4870-B41D-7F6E1F881D2C}"/>
                  </a:ext>
                </a:extLst>
              </p:cNvPr>
              <p:cNvSpPr>
                <a:spLocks noChangeArrowheads="1"/>
              </p:cNvSpPr>
              <p:nvPr/>
            </p:nvSpPr>
            <p:spPr bwMode="auto">
              <a:xfrm>
                <a:off x="5662" y="6"/>
                <a:ext cx="48" cy="4320"/>
              </a:xfrm>
              <a:prstGeom prst="rect">
                <a:avLst/>
              </a:prstGeom>
              <a:solidFill>
                <a:schemeClr val="accent2"/>
              </a:solidFill>
              <a:ln>
                <a:noFill/>
              </a:ln>
              <a:effectLst/>
            </p:spPr>
            <p:txBody>
              <a:bodyPr wrap="none" anchor="ctr"/>
              <a:lstStyle>
                <a:lvl1pPr eaLnBrk="0" hangingPunct="0">
                  <a:defRPr sz="2400">
                    <a:solidFill>
                      <a:schemeClr val="tx1"/>
                    </a:solidFill>
                    <a:latin typeface="Arial" panose="020B0604020202020204" pitchFamily="34" charset="0"/>
                    <a:cs typeface="Arial" panose="020B0604020202020204" pitchFamily="34" charset="0"/>
                  </a:defRPr>
                </a:lvl1pPr>
                <a:lvl2pPr marL="742950" indent="-285750" eaLnBrk="0" hangingPunct="0">
                  <a:defRPr sz="2400">
                    <a:solidFill>
                      <a:schemeClr val="tx1"/>
                    </a:solidFill>
                    <a:latin typeface="Arial" panose="020B0604020202020204" pitchFamily="34" charset="0"/>
                    <a:cs typeface="Arial" panose="020B0604020202020204" pitchFamily="34" charset="0"/>
                  </a:defRPr>
                </a:lvl2pPr>
                <a:lvl3pPr marL="1143000" indent="-228600" eaLnBrk="0" hangingPunct="0">
                  <a:defRPr sz="2400">
                    <a:solidFill>
                      <a:schemeClr val="tx1"/>
                    </a:solidFill>
                    <a:latin typeface="Arial" panose="020B0604020202020204" pitchFamily="34" charset="0"/>
                    <a:cs typeface="Arial" panose="020B0604020202020204" pitchFamily="34" charset="0"/>
                  </a:defRPr>
                </a:lvl3pPr>
                <a:lvl4pPr marL="1600200" indent="-228600" eaLnBrk="0" hangingPunct="0">
                  <a:defRPr sz="2400">
                    <a:solidFill>
                      <a:schemeClr val="tx1"/>
                    </a:solidFill>
                    <a:latin typeface="Arial" panose="020B0604020202020204" pitchFamily="34" charset="0"/>
                    <a:cs typeface="Arial" panose="020B0604020202020204" pitchFamily="34" charset="0"/>
                  </a:defRPr>
                </a:lvl4pPr>
                <a:lvl5pPr marL="2057400" indent="-228600" eaLnBrk="0" hangingPunct="0">
                  <a:defRPr sz="2400">
                    <a:solidFill>
                      <a:schemeClr val="tx1"/>
                    </a:solidFill>
                    <a:latin typeface="Arial" panose="020B0604020202020204" pitchFamily="34" charset="0"/>
                    <a:cs typeface="Arial" panose="020B0604020202020204" pitchFamily="34" charset="0"/>
                  </a:defRPr>
                </a:lvl5pPr>
                <a:lvl6pPr marL="2514600" indent="-228600" eaLnBrk="0" fontAlgn="base" hangingPunct="0">
                  <a:spcBef>
                    <a:spcPct val="50000"/>
                  </a:spcBef>
                  <a:spcAft>
                    <a:spcPct val="0"/>
                  </a:spcAft>
                  <a:defRPr sz="2400">
                    <a:solidFill>
                      <a:schemeClr val="tx1"/>
                    </a:solidFill>
                    <a:latin typeface="Arial" panose="020B0604020202020204" pitchFamily="34" charset="0"/>
                    <a:cs typeface="Arial" panose="020B0604020202020204" pitchFamily="34" charset="0"/>
                  </a:defRPr>
                </a:lvl6pPr>
                <a:lvl7pPr marL="2971800" indent="-228600" eaLnBrk="0" fontAlgn="base" hangingPunct="0">
                  <a:spcBef>
                    <a:spcPct val="50000"/>
                  </a:spcBef>
                  <a:spcAft>
                    <a:spcPct val="0"/>
                  </a:spcAft>
                  <a:defRPr sz="2400">
                    <a:solidFill>
                      <a:schemeClr val="tx1"/>
                    </a:solidFill>
                    <a:latin typeface="Arial" panose="020B0604020202020204" pitchFamily="34" charset="0"/>
                    <a:cs typeface="Arial" panose="020B0604020202020204" pitchFamily="34" charset="0"/>
                  </a:defRPr>
                </a:lvl7pPr>
                <a:lvl8pPr marL="3429000" indent="-228600" eaLnBrk="0" fontAlgn="base" hangingPunct="0">
                  <a:spcBef>
                    <a:spcPct val="50000"/>
                  </a:spcBef>
                  <a:spcAft>
                    <a:spcPct val="0"/>
                  </a:spcAft>
                  <a:defRPr sz="2400">
                    <a:solidFill>
                      <a:schemeClr val="tx1"/>
                    </a:solidFill>
                    <a:latin typeface="Arial" panose="020B0604020202020204" pitchFamily="34" charset="0"/>
                    <a:cs typeface="Arial" panose="020B0604020202020204" pitchFamily="34" charset="0"/>
                  </a:defRPr>
                </a:lvl8pPr>
                <a:lvl9pPr marL="3886200" indent="-228600" eaLnBrk="0" fontAlgn="base" hangingPunct="0">
                  <a:spcBef>
                    <a:spcPct val="50000"/>
                  </a:spcBef>
                  <a:spcAft>
                    <a:spcPct val="0"/>
                  </a:spcAft>
                  <a:defRPr sz="2400">
                    <a:solidFill>
                      <a:schemeClr val="tx1"/>
                    </a:solidFill>
                    <a:latin typeface="Arial" panose="020B0604020202020204" pitchFamily="34" charset="0"/>
                    <a:cs typeface="Arial" panose="020B0604020202020204" pitchFamily="34" charset="0"/>
                  </a:defRPr>
                </a:lvl9pPr>
              </a:lstStyle>
              <a:p>
                <a:pPr eaLnBrk="1" hangingPunct="1">
                  <a:spcBef>
                    <a:spcPct val="50000"/>
                  </a:spcBef>
                  <a:defRPr/>
                </a:pPr>
                <a:endParaRPr lang="el-GR" altLang="en-US"/>
              </a:p>
            </p:txBody>
          </p:sp>
        </p:grpSp>
        <p:sp>
          <p:nvSpPr>
            <p:cNvPr id="6" name="Rectangle 64">
              <a:extLst>
                <a:ext uri="{FF2B5EF4-FFF2-40B4-BE49-F238E27FC236}">
                  <a16:creationId xmlns:a16="http://schemas.microsoft.com/office/drawing/2014/main" id="{8E59ABCA-F8CB-4E89-A710-4C84FDC0AAFF}"/>
                </a:ext>
              </a:extLst>
            </p:cNvPr>
            <p:cNvSpPr>
              <a:spLocks noChangeArrowheads="1"/>
            </p:cNvSpPr>
            <p:nvPr userDrawn="1"/>
          </p:nvSpPr>
          <p:spPr bwMode="auto">
            <a:xfrm>
              <a:off x="429" y="0"/>
              <a:ext cx="5331" cy="4320"/>
            </a:xfrm>
            <a:prstGeom prst="rect">
              <a:avLst/>
            </a:prstGeom>
            <a:solidFill>
              <a:schemeClr val="accent1">
                <a:alpha val="50195"/>
              </a:schemeClr>
            </a:solidFill>
            <a:ln>
              <a:noFill/>
            </a:ln>
            <a:effectLst/>
          </p:spPr>
          <p:txBody>
            <a:bodyPr wrap="none" anchor="ctr"/>
            <a:lstStyle>
              <a:lvl1pPr eaLnBrk="0" hangingPunct="0">
                <a:defRPr sz="2400">
                  <a:solidFill>
                    <a:schemeClr val="tx1"/>
                  </a:solidFill>
                  <a:latin typeface="Arial" panose="020B0604020202020204" pitchFamily="34" charset="0"/>
                  <a:cs typeface="Arial" panose="020B0604020202020204" pitchFamily="34" charset="0"/>
                </a:defRPr>
              </a:lvl1pPr>
              <a:lvl2pPr marL="742950" indent="-285750" eaLnBrk="0" hangingPunct="0">
                <a:defRPr sz="2400">
                  <a:solidFill>
                    <a:schemeClr val="tx1"/>
                  </a:solidFill>
                  <a:latin typeface="Arial" panose="020B0604020202020204" pitchFamily="34" charset="0"/>
                  <a:cs typeface="Arial" panose="020B0604020202020204" pitchFamily="34" charset="0"/>
                </a:defRPr>
              </a:lvl2pPr>
              <a:lvl3pPr marL="1143000" indent="-228600" eaLnBrk="0" hangingPunct="0">
                <a:defRPr sz="2400">
                  <a:solidFill>
                    <a:schemeClr val="tx1"/>
                  </a:solidFill>
                  <a:latin typeface="Arial" panose="020B0604020202020204" pitchFamily="34" charset="0"/>
                  <a:cs typeface="Arial" panose="020B0604020202020204" pitchFamily="34" charset="0"/>
                </a:defRPr>
              </a:lvl3pPr>
              <a:lvl4pPr marL="1600200" indent="-228600" eaLnBrk="0" hangingPunct="0">
                <a:defRPr sz="2400">
                  <a:solidFill>
                    <a:schemeClr val="tx1"/>
                  </a:solidFill>
                  <a:latin typeface="Arial" panose="020B0604020202020204" pitchFamily="34" charset="0"/>
                  <a:cs typeface="Arial" panose="020B0604020202020204" pitchFamily="34" charset="0"/>
                </a:defRPr>
              </a:lvl4pPr>
              <a:lvl5pPr marL="2057400" indent="-228600" eaLnBrk="0" hangingPunct="0">
                <a:defRPr sz="2400">
                  <a:solidFill>
                    <a:schemeClr val="tx1"/>
                  </a:solidFill>
                  <a:latin typeface="Arial" panose="020B0604020202020204" pitchFamily="34" charset="0"/>
                  <a:cs typeface="Arial" panose="020B0604020202020204" pitchFamily="34" charset="0"/>
                </a:defRPr>
              </a:lvl5pPr>
              <a:lvl6pPr marL="2514600" indent="-228600" eaLnBrk="0" fontAlgn="base" hangingPunct="0">
                <a:spcBef>
                  <a:spcPct val="50000"/>
                </a:spcBef>
                <a:spcAft>
                  <a:spcPct val="0"/>
                </a:spcAft>
                <a:defRPr sz="2400">
                  <a:solidFill>
                    <a:schemeClr val="tx1"/>
                  </a:solidFill>
                  <a:latin typeface="Arial" panose="020B0604020202020204" pitchFamily="34" charset="0"/>
                  <a:cs typeface="Arial" panose="020B0604020202020204" pitchFamily="34" charset="0"/>
                </a:defRPr>
              </a:lvl6pPr>
              <a:lvl7pPr marL="2971800" indent="-228600" eaLnBrk="0" fontAlgn="base" hangingPunct="0">
                <a:spcBef>
                  <a:spcPct val="50000"/>
                </a:spcBef>
                <a:spcAft>
                  <a:spcPct val="0"/>
                </a:spcAft>
                <a:defRPr sz="2400">
                  <a:solidFill>
                    <a:schemeClr val="tx1"/>
                  </a:solidFill>
                  <a:latin typeface="Arial" panose="020B0604020202020204" pitchFamily="34" charset="0"/>
                  <a:cs typeface="Arial" panose="020B0604020202020204" pitchFamily="34" charset="0"/>
                </a:defRPr>
              </a:lvl7pPr>
              <a:lvl8pPr marL="3429000" indent="-228600" eaLnBrk="0" fontAlgn="base" hangingPunct="0">
                <a:spcBef>
                  <a:spcPct val="50000"/>
                </a:spcBef>
                <a:spcAft>
                  <a:spcPct val="0"/>
                </a:spcAft>
                <a:defRPr sz="2400">
                  <a:solidFill>
                    <a:schemeClr val="tx1"/>
                  </a:solidFill>
                  <a:latin typeface="Arial" panose="020B0604020202020204" pitchFamily="34" charset="0"/>
                  <a:cs typeface="Arial" panose="020B0604020202020204" pitchFamily="34" charset="0"/>
                </a:defRPr>
              </a:lvl8pPr>
              <a:lvl9pPr marL="3886200" indent="-228600" eaLnBrk="0" fontAlgn="base" hangingPunct="0">
                <a:spcBef>
                  <a:spcPct val="50000"/>
                </a:spcBef>
                <a:spcAft>
                  <a:spcPct val="0"/>
                </a:spcAft>
                <a:defRPr sz="2400">
                  <a:solidFill>
                    <a:schemeClr val="tx1"/>
                  </a:solidFill>
                  <a:latin typeface="Arial" panose="020B0604020202020204" pitchFamily="34" charset="0"/>
                  <a:cs typeface="Arial" panose="020B0604020202020204" pitchFamily="34" charset="0"/>
                </a:defRPr>
              </a:lvl9pPr>
            </a:lstStyle>
            <a:p>
              <a:pPr eaLnBrk="1" hangingPunct="1">
                <a:spcBef>
                  <a:spcPct val="50000"/>
                </a:spcBef>
                <a:defRPr/>
              </a:pPr>
              <a:endParaRPr lang="el-GR" altLang="en-US"/>
            </a:p>
          </p:txBody>
        </p:sp>
        <p:sp>
          <p:nvSpPr>
            <p:cNvPr id="7" name="Rectangle 65">
              <a:extLst>
                <a:ext uri="{FF2B5EF4-FFF2-40B4-BE49-F238E27FC236}">
                  <a16:creationId xmlns:a16="http://schemas.microsoft.com/office/drawing/2014/main" id="{DDAD4493-7FFB-4E6E-A1E4-2C0D904391BE}"/>
                </a:ext>
              </a:extLst>
            </p:cNvPr>
            <p:cNvSpPr>
              <a:spLocks noChangeArrowheads="1"/>
            </p:cNvSpPr>
            <p:nvPr userDrawn="1"/>
          </p:nvSpPr>
          <p:spPr bwMode="auto">
            <a:xfrm>
              <a:off x="0" y="0"/>
              <a:ext cx="5760" cy="321"/>
            </a:xfrm>
            <a:prstGeom prst="rect">
              <a:avLst/>
            </a:prstGeom>
            <a:solidFill>
              <a:schemeClr val="hlink">
                <a:alpha val="50195"/>
              </a:schemeClr>
            </a:solidFill>
            <a:ln>
              <a:noFill/>
            </a:ln>
            <a:effectLst/>
          </p:spPr>
          <p:txBody>
            <a:bodyPr wrap="none" anchor="ctr"/>
            <a:lstStyle>
              <a:lvl1pPr eaLnBrk="0" hangingPunct="0">
                <a:defRPr sz="2400">
                  <a:solidFill>
                    <a:schemeClr val="tx1"/>
                  </a:solidFill>
                  <a:latin typeface="Arial" panose="020B0604020202020204" pitchFamily="34" charset="0"/>
                  <a:cs typeface="Arial" panose="020B0604020202020204" pitchFamily="34" charset="0"/>
                </a:defRPr>
              </a:lvl1pPr>
              <a:lvl2pPr marL="742950" indent="-285750" eaLnBrk="0" hangingPunct="0">
                <a:defRPr sz="2400">
                  <a:solidFill>
                    <a:schemeClr val="tx1"/>
                  </a:solidFill>
                  <a:latin typeface="Arial" panose="020B0604020202020204" pitchFamily="34" charset="0"/>
                  <a:cs typeface="Arial" panose="020B0604020202020204" pitchFamily="34" charset="0"/>
                </a:defRPr>
              </a:lvl2pPr>
              <a:lvl3pPr marL="1143000" indent="-228600" eaLnBrk="0" hangingPunct="0">
                <a:defRPr sz="2400">
                  <a:solidFill>
                    <a:schemeClr val="tx1"/>
                  </a:solidFill>
                  <a:latin typeface="Arial" panose="020B0604020202020204" pitchFamily="34" charset="0"/>
                  <a:cs typeface="Arial" panose="020B0604020202020204" pitchFamily="34" charset="0"/>
                </a:defRPr>
              </a:lvl3pPr>
              <a:lvl4pPr marL="1600200" indent="-228600" eaLnBrk="0" hangingPunct="0">
                <a:defRPr sz="2400">
                  <a:solidFill>
                    <a:schemeClr val="tx1"/>
                  </a:solidFill>
                  <a:latin typeface="Arial" panose="020B0604020202020204" pitchFamily="34" charset="0"/>
                  <a:cs typeface="Arial" panose="020B0604020202020204" pitchFamily="34" charset="0"/>
                </a:defRPr>
              </a:lvl4pPr>
              <a:lvl5pPr marL="2057400" indent="-228600" eaLnBrk="0" hangingPunct="0">
                <a:defRPr sz="2400">
                  <a:solidFill>
                    <a:schemeClr val="tx1"/>
                  </a:solidFill>
                  <a:latin typeface="Arial" panose="020B0604020202020204" pitchFamily="34" charset="0"/>
                  <a:cs typeface="Arial" panose="020B0604020202020204" pitchFamily="34" charset="0"/>
                </a:defRPr>
              </a:lvl5pPr>
              <a:lvl6pPr marL="2514600" indent="-228600" eaLnBrk="0" fontAlgn="base" hangingPunct="0">
                <a:spcBef>
                  <a:spcPct val="50000"/>
                </a:spcBef>
                <a:spcAft>
                  <a:spcPct val="0"/>
                </a:spcAft>
                <a:defRPr sz="2400">
                  <a:solidFill>
                    <a:schemeClr val="tx1"/>
                  </a:solidFill>
                  <a:latin typeface="Arial" panose="020B0604020202020204" pitchFamily="34" charset="0"/>
                  <a:cs typeface="Arial" panose="020B0604020202020204" pitchFamily="34" charset="0"/>
                </a:defRPr>
              </a:lvl6pPr>
              <a:lvl7pPr marL="2971800" indent="-228600" eaLnBrk="0" fontAlgn="base" hangingPunct="0">
                <a:spcBef>
                  <a:spcPct val="50000"/>
                </a:spcBef>
                <a:spcAft>
                  <a:spcPct val="0"/>
                </a:spcAft>
                <a:defRPr sz="2400">
                  <a:solidFill>
                    <a:schemeClr val="tx1"/>
                  </a:solidFill>
                  <a:latin typeface="Arial" panose="020B0604020202020204" pitchFamily="34" charset="0"/>
                  <a:cs typeface="Arial" panose="020B0604020202020204" pitchFamily="34" charset="0"/>
                </a:defRPr>
              </a:lvl7pPr>
              <a:lvl8pPr marL="3429000" indent="-228600" eaLnBrk="0" fontAlgn="base" hangingPunct="0">
                <a:spcBef>
                  <a:spcPct val="50000"/>
                </a:spcBef>
                <a:spcAft>
                  <a:spcPct val="0"/>
                </a:spcAft>
                <a:defRPr sz="2400">
                  <a:solidFill>
                    <a:schemeClr val="tx1"/>
                  </a:solidFill>
                  <a:latin typeface="Arial" panose="020B0604020202020204" pitchFamily="34" charset="0"/>
                  <a:cs typeface="Arial" panose="020B0604020202020204" pitchFamily="34" charset="0"/>
                </a:defRPr>
              </a:lvl8pPr>
              <a:lvl9pPr marL="3886200" indent="-228600" eaLnBrk="0" fontAlgn="base" hangingPunct="0">
                <a:spcBef>
                  <a:spcPct val="50000"/>
                </a:spcBef>
                <a:spcAft>
                  <a:spcPct val="0"/>
                </a:spcAft>
                <a:defRPr sz="2400">
                  <a:solidFill>
                    <a:schemeClr val="tx1"/>
                  </a:solidFill>
                  <a:latin typeface="Arial" panose="020B0604020202020204" pitchFamily="34" charset="0"/>
                  <a:cs typeface="Arial" panose="020B0604020202020204" pitchFamily="34" charset="0"/>
                </a:defRPr>
              </a:lvl9pPr>
            </a:lstStyle>
            <a:p>
              <a:pPr eaLnBrk="1" hangingPunct="1">
                <a:spcBef>
                  <a:spcPct val="50000"/>
                </a:spcBef>
                <a:defRPr/>
              </a:pPr>
              <a:endParaRPr lang="el-GR" altLang="en-US"/>
            </a:p>
          </p:txBody>
        </p:sp>
      </p:grpSp>
      <p:sp>
        <p:nvSpPr>
          <p:cNvPr id="68" name="Rectangle 66">
            <a:extLst>
              <a:ext uri="{FF2B5EF4-FFF2-40B4-BE49-F238E27FC236}">
                <a16:creationId xmlns:a16="http://schemas.microsoft.com/office/drawing/2014/main" id="{61821881-5128-410B-AAC7-C73DD685314F}"/>
              </a:ext>
            </a:extLst>
          </p:cNvPr>
          <p:cNvSpPr>
            <a:spLocks noChangeArrowheads="1"/>
          </p:cNvSpPr>
          <p:nvPr/>
        </p:nvSpPr>
        <p:spPr bwMode="auto">
          <a:xfrm>
            <a:off x="3505200" y="2590800"/>
            <a:ext cx="4892675" cy="76200"/>
          </a:xfrm>
          <a:prstGeom prst="rect">
            <a:avLst/>
          </a:prstGeom>
          <a:solidFill>
            <a:schemeClr val="hlink">
              <a:alpha val="50195"/>
            </a:schemeClr>
          </a:solidFill>
          <a:ln>
            <a:noFill/>
          </a:ln>
          <a:effectLst/>
        </p:spPr>
        <p:txBody>
          <a:bodyPr wrap="none" anchor="ctr"/>
          <a:lstStyle>
            <a:lvl1pPr eaLnBrk="0" hangingPunct="0">
              <a:defRPr sz="240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1pPr>
            <a:lvl2pPr marL="742950" indent="-285750" eaLnBrk="0" hangingPunct="0">
              <a:defRPr sz="240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2pPr>
            <a:lvl3pPr marL="1143000" indent="-228600" eaLnBrk="0" hangingPunct="0">
              <a:defRPr sz="240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3pPr>
            <a:lvl4pPr marL="1600200" indent="-228600" eaLnBrk="0" hangingPunct="0">
              <a:defRPr sz="240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4pPr>
            <a:lvl5pPr marL="2057400" indent="-228600" eaLnBrk="0" hangingPunct="0">
              <a:defRPr sz="240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5pPr>
            <a:lvl6pPr marL="2514600" indent="-228600" eaLnBrk="0" fontAlgn="base" hangingPunct="0">
              <a:spcBef>
                <a:spcPct val="5000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6pPr>
            <a:lvl7pPr marL="2971800" indent="-228600" eaLnBrk="0" fontAlgn="base" hangingPunct="0">
              <a:spcBef>
                <a:spcPct val="5000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7pPr>
            <a:lvl8pPr marL="3429000" indent="-228600" eaLnBrk="0" fontAlgn="base" hangingPunct="0">
              <a:spcBef>
                <a:spcPct val="5000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8pPr>
            <a:lvl9pPr marL="3886200" indent="-228600" eaLnBrk="0" fontAlgn="base" hangingPunct="0">
              <a:spcBef>
                <a:spcPct val="5000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9pPr>
          </a:lstStyle>
          <a:p>
            <a:pPr algn="ctr" eaLnBrk="1" hangingPunct="1">
              <a:defRPr/>
            </a:pPr>
            <a:endParaRPr kumimoji="1" lang="el-GR" altLang="el-GR">
              <a:latin typeface="Verdana" panose="020B0604030504040204" pitchFamily="34" charset="0"/>
            </a:endParaRPr>
          </a:p>
        </p:txBody>
      </p:sp>
      <p:pic>
        <p:nvPicPr>
          <p:cNvPr id="69" name="Picture 74">
            <a:extLst>
              <a:ext uri="{FF2B5EF4-FFF2-40B4-BE49-F238E27FC236}">
                <a16:creationId xmlns:a16="http://schemas.microsoft.com/office/drawing/2014/main" id="{82616890-5E62-4285-B8A3-36D9DA2821D0}"/>
              </a:ext>
            </a:extLst>
          </p:cNvPr>
          <p:cNvPicPr>
            <a:picLocks noChangeAspect="1" noChangeArrowheads="1"/>
          </p:cNvPicPr>
          <p:nvPr userDrawn="1"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690563" y="549275"/>
            <a:ext cx="2352675" cy="65722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sp>
        <p:nvSpPr>
          <p:cNvPr id="70" name="Rectangle 75">
            <a:extLst>
              <a:ext uri="{FF2B5EF4-FFF2-40B4-BE49-F238E27FC236}">
                <a16:creationId xmlns:a16="http://schemas.microsoft.com/office/drawing/2014/main" id="{1A70EEB5-3E46-4878-82F8-F362AD8A18D0}"/>
              </a:ext>
            </a:extLst>
          </p:cNvPr>
          <p:cNvSpPr>
            <a:spLocks noChangeArrowheads="1"/>
          </p:cNvSpPr>
          <p:nvPr userDrawn="1"/>
        </p:nvSpPr>
        <p:spPr bwMode="auto">
          <a:xfrm>
            <a:off x="773113" y="6162675"/>
            <a:ext cx="2382837" cy="352425"/>
          </a:xfrm>
          <a:prstGeom prst="rect">
            <a:avLst/>
          </a:prstGeom>
          <a:noFill/>
          <a:ln>
            <a:noFill/>
          </a:ln>
          <a:effectLst/>
        </p:spPr>
        <p:txBody>
          <a:bodyPr anchor="b"/>
          <a:lstStyle>
            <a:lvl1pPr eaLnBrk="0" hangingPunct="0">
              <a:defRPr sz="240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1pPr>
            <a:lvl2pPr marL="742950" indent="-285750" eaLnBrk="0" hangingPunct="0">
              <a:defRPr sz="240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2pPr>
            <a:lvl3pPr marL="1143000" indent="-228600" eaLnBrk="0" hangingPunct="0">
              <a:defRPr sz="240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3pPr>
            <a:lvl4pPr marL="1600200" indent="-228600" eaLnBrk="0" hangingPunct="0">
              <a:defRPr sz="240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4pPr>
            <a:lvl5pPr marL="2057400" indent="-228600" eaLnBrk="0" hangingPunct="0">
              <a:defRPr sz="240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5pPr>
            <a:lvl6pPr marL="2514600" indent="-228600" eaLnBrk="0" fontAlgn="base" hangingPunct="0">
              <a:spcBef>
                <a:spcPct val="5000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6pPr>
            <a:lvl7pPr marL="2971800" indent="-228600" eaLnBrk="0" fontAlgn="base" hangingPunct="0">
              <a:spcBef>
                <a:spcPct val="5000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7pPr>
            <a:lvl8pPr marL="3429000" indent="-228600" eaLnBrk="0" fontAlgn="base" hangingPunct="0">
              <a:spcBef>
                <a:spcPct val="5000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8pPr>
            <a:lvl9pPr marL="3886200" indent="-228600" eaLnBrk="0" fontAlgn="base" hangingPunct="0">
              <a:spcBef>
                <a:spcPct val="5000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9pPr>
          </a:lstStyle>
          <a:p>
            <a:pPr eaLnBrk="1" hangingPunct="1">
              <a:defRPr/>
            </a:pPr>
            <a:r>
              <a:rPr lang="el-GR" altLang="el-GR" sz="1200" i="1">
                <a:latin typeface="Verdana" panose="020B0604030504040204" pitchFamily="34" charset="0"/>
              </a:rPr>
              <a:t>Ευαγγελία</a:t>
            </a:r>
            <a:r>
              <a:rPr lang="el-GR" altLang="el-GR" sz="1400">
                <a:latin typeface="Verdana" panose="020B0604030504040204" pitchFamily="34" charset="0"/>
              </a:rPr>
              <a:t> </a:t>
            </a:r>
            <a:r>
              <a:rPr lang="el-GR" altLang="el-GR" sz="1200" i="1">
                <a:latin typeface="Verdana" panose="020B0604030504040204" pitchFamily="34" charset="0"/>
              </a:rPr>
              <a:t>Παπαπέτρου</a:t>
            </a:r>
            <a:endParaRPr lang="en-US" altLang="el-GR" sz="1200" i="1">
              <a:latin typeface="Verdana" panose="020B0604030504040204" pitchFamily="34" charset="0"/>
            </a:endParaRPr>
          </a:p>
        </p:txBody>
      </p:sp>
      <p:sp>
        <p:nvSpPr>
          <p:cNvPr id="71" name="Rectangle 76">
            <a:extLst>
              <a:ext uri="{FF2B5EF4-FFF2-40B4-BE49-F238E27FC236}">
                <a16:creationId xmlns:a16="http://schemas.microsoft.com/office/drawing/2014/main" id="{8A28E228-BC7A-4969-BEB4-E879375CDDCF}"/>
              </a:ext>
            </a:extLst>
          </p:cNvPr>
          <p:cNvSpPr>
            <a:spLocks noChangeArrowheads="1"/>
          </p:cNvSpPr>
          <p:nvPr userDrawn="1"/>
        </p:nvSpPr>
        <p:spPr bwMode="auto">
          <a:xfrm>
            <a:off x="4468813" y="6211888"/>
            <a:ext cx="3859212" cy="274637"/>
          </a:xfrm>
          <a:prstGeom prst="rect">
            <a:avLst/>
          </a:prstGeom>
          <a:noFill/>
          <a:ln>
            <a:noFill/>
          </a:ln>
          <a:effectLst/>
        </p:spPr>
        <p:txBody>
          <a:bodyPr wrap="none">
            <a:spAutoFit/>
          </a:bodyPr>
          <a:lstStyle>
            <a:lvl1pPr eaLnBrk="0" hangingPunct="0">
              <a:defRPr sz="240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1pPr>
            <a:lvl2pPr marL="742950" indent="-285750" eaLnBrk="0" hangingPunct="0">
              <a:defRPr sz="240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2pPr>
            <a:lvl3pPr marL="1143000" indent="-228600" eaLnBrk="0" hangingPunct="0">
              <a:defRPr sz="240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3pPr>
            <a:lvl4pPr marL="1600200" indent="-228600" eaLnBrk="0" hangingPunct="0">
              <a:defRPr sz="240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4pPr>
            <a:lvl5pPr marL="2057400" indent="-228600" eaLnBrk="0" hangingPunct="0">
              <a:defRPr sz="240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5pPr>
            <a:lvl6pPr marL="2514600" indent="-228600" eaLnBrk="0" fontAlgn="base" hangingPunct="0">
              <a:spcBef>
                <a:spcPct val="5000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6pPr>
            <a:lvl7pPr marL="2971800" indent="-228600" eaLnBrk="0" fontAlgn="base" hangingPunct="0">
              <a:spcBef>
                <a:spcPct val="5000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7pPr>
            <a:lvl8pPr marL="3429000" indent="-228600" eaLnBrk="0" fontAlgn="base" hangingPunct="0">
              <a:spcBef>
                <a:spcPct val="5000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8pPr>
            <a:lvl9pPr marL="3886200" indent="-228600" eaLnBrk="0" fontAlgn="base" hangingPunct="0">
              <a:spcBef>
                <a:spcPct val="5000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9pPr>
          </a:lstStyle>
          <a:p>
            <a:pPr eaLnBrk="1" hangingPunct="1">
              <a:spcBef>
                <a:spcPct val="50000"/>
              </a:spcBef>
              <a:defRPr/>
            </a:pPr>
            <a:r>
              <a:rPr lang="el-GR" altLang="el-GR" sz="1200" i="1"/>
              <a:t>Πανεπιστήμιο</a:t>
            </a:r>
            <a:r>
              <a:rPr lang="el-GR" altLang="el-GR" sz="1200"/>
              <a:t> </a:t>
            </a:r>
            <a:r>
              <a:rPr lang="el-GR" altLang="el-GR" sz="1200" i="1"/>
              <a:t>Αθηνών-Τμήμα</a:t>
            </a:r>
            <a:r>
              <a:rPr lang="el-GR" altLang="el-GR" sz="1200"/>
              <a:t> </a:t>
            </a:r>
            <a:r>
              <a:rPr lang="el-GR" altLang="el-GR" sz="1200" i="1"/>
              <a:t>Οικονομικών</a:t>
            </a:r>
            <a:r>
              <a:rPr lang="el-GR" altLang="el-GR" sz="1200"/>
              <a:t> </a:t>
            </a:r>
            <a:r>
              <a:rPr lang="el-GR" altLang="el-GR" sz="1200" i="1"/>
              <a:t>Επιστημών</a:t>
            </a:r>
            <a:endParaRPr lang="en-US" altLang="el-GR" sz="1200" i="1"/>
          </a:p>
        </p:txBody>
      </p:sp>
      <p:sp>
        <p:nvSpPr>
          <p:cNvPr id="174147" name="Rectangle 67"/>
          <p:cNvSpPr>
            <a:spLocks noGrp="1" noChangeArrowheads="1"/>
          </p:cNvSpPr>
          <p:nvPr>
            <p:ph type="ctrTitle" sz="quarter"/>
          </p:nvPr>
        </p:nvSpPr>
        <p:spPr>
          <a:xfrm>
            <a:off x="779463" y="1096963"/>
            <a:ext cx="7678737" cy="1431925"/>
          </a:xfrm>
        </p:spPr>
        <p:txBody>
          <a:bodyPr/>
          <a:lstStyle>
            <a:lvl1pPr algn="r">
              <a:defRPr>
                <a:solidFill>
                  <a:srgbClr val="000000"/>
                </a:solidFill>
              </a:defRPr>
            </a:lvl1pPr>
          </a:lstStyle>
          <a:p>
            <a:pPr lvl="0"/>
            <a:r>
              <a:rPr lang="en-US" altLang="el-GR" noProof="0"/>
              <a:t>Click to edit Master title style</a:t>
            </a:r>
          </a:p>
        </p:txBody>
      </p:sp>
      <p:sp>
        <p:nvSpPr>
          <p:cNvPr id="174148" name="Rectangle 68"/>
          <p:cNvSpPr>
            <a:spLocks noGrp="1" noChangeArrowheads="1"/>
          </p:cNvSpPr>
          <p:nvPr>
            <p:ph type="subTitle" sz="quarter" idx="1"/>
          </p:nvPr>
        </p:nvSpPr>
        <p:spPr>
          <a:xfrm>
            <a:off x="4021138" y="2860675"/>
            <a:ext cx="4437062" cy="3114675"/>
          </a:xfrm>
        </p:spPr>
        <p:txBody>
          <a:bodyPr/>
          <a:lstStyle>
            <a:lvl1pPr marL="0" indent="0">
              <a:buFont typeface="Wingdings" pitchFamily="2" charset="2"/>
              <a:buNone/>
              <a:defRPr/>
            </a:lvl1pPr>
          </a:lstStyle>
          <a:p>
            <a:pPr lvl="0"/>
            <a:r>
              <a:rPr lang="en-US" altLang="el-GR" noProof="0"/>
              <a:t>Click to edit Master subtitle style</a:t>
            </a:r>
          </a:p>
        </p:txBody>
      </p:sp>
    </p:spTree>
    <p:extLst>
      <p:ext uri="{BB962C8B-B14F-4D97-AF65-F5344CB8AC3E}">
        <p14:creationId xmlns:p14="http://schemas.microsoft.com/office/powerpoint/2010/main" val="3907429747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el-GR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l-GR"/>
          </a:p>
        </p:txBody>
      </p:sp>
      <p:sp>
        <p:nvSpPr>
          <p:cNvPr id="4" name="Rectangle 67">
            <a:extLst>
              <a:ext uri="{FF2B5EF4-FFF2-40B4-BE49-F238E27FC236}">
                <a16:creationId xmlns:a16="http://schemas.microsoft.com/office/drawing/2014/main" id="{CF017294-C508-4ED4-A429-AA6BE5983305}"/>
              </a:ext>
            </a:extLst>
          </p:cNvPr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r>
              <a:rPr lang="el-GR" altLang="el-GR"/>
              <a:t>Ευαγγελία</a:t>
            </a:r>
            <a:r>
              <a:rPr lang="el-GR" altLang="el-GR" sz="1400" i="0"/>
              <a:t> </a:t>
            </a:r>
            <a:r>
              <a:rPr lang="el-GR" altLang="el-GR"/>
              <a:t>Παπαπέτρου</a:t>
            </a:r>
            <a:endParaRPr lang="en-US" altLang="el-GR"/>
          </a:p>
        </p:txBody>
      </p:sp>
      <p:sp>
        <p:nvSpPr>
          <p:cNvPr id="5" name="Rectangle 68">
            <a:extLst>
              <a:ext uri="{FF2B5EF4-FFF2-40B4-BE49-F238E27FC236}">
                <a16:creationId xmlns:a16="http://schemas.microsoft.com/office/drawing/2014/main" id="{C96F51D7-B92E-4296-B91B-38F03F96AA5C}"/>
              </a:ext>
            </a:extLst>
          </p:cNvPr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r>
              <a:rPr lang="el-GR" altLang="el-GR"/>
              <a:t>Πανεπιστήμιο</a:t>
            </a:r>
            <a:r>
              <a:rPr lang="el-GR" altLang="el-GR" sz="1400" i="0"/>
              <a:t> </a:t>
            </a:r>
            <a:r>
              <a:rPr lang="el-GR" altLang="el-GR"/>
              <a:t>Αθηνών-Τμήμα</a:t>
            </a:r>
            <a:r>
              <a:rPr lang="el-GR" altLang="el-GR" sz="1400" i="0"/>
              <a:t> </a:t>
            </a:r>
            <a:r>
              <a:rPr lang="el-GR" altLang="el-GR"/>
              <a:t>Οικονομικών</a:t>
            </a:r>
            <a:r>
              <a:rPr lang="el-GR" altLang="el-GR" sz="1400" i="0"/>
              <a:t> </a:t>
            </a:r>
            <a:r>
              <a:rPr lang="el-GR" altLang="el-GR"/>
              <a:t>Επιστημών</a:t>
            </a:r>
            <a:endParaRPr lang="en-US" altLang="el-GR"/>
          </a:p>
        </p:txBody>
      </p:sp>
    </p:spTree>
    <p:extLst>
      <p:ext uri="{BB962C8B-B14F-4D97-AF65-F5344CB8AC3E}">
        <p14:creationId xmlns:p14="http://schemas.microsoft.com/office/powerpoint/2010/main" val="1493219851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722313" y="4406900"/>
            <a:ext cx="7772400" cy="1362075"/>
          </a:xfrm>
        </p:spPr>
        <p:txBody>
          <a:bodyPr anchor="t"/>
          <a:lstStyle>
            <a:lvl1pPr algn="l">
              <a:defRPr sz="4000" b="1" cap="all"/>
            </a:lvl1pPr>
          </a:lstStyle>
          <a:p>
            <a:r>
              <a:rPr lang="en-US"/>
              <a:t>Click to edit Master title style</a:t>
            </a:r>
            <a:endParaRPr lang="el-GR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722313" y="2906713"/>
            <a:ext cx="7772400" cy="1500187"/>
          </a:xfrm>
        </p:spPr>
        <p:txBody>
          <a:bodyPr anchor="b"/>
          <a:lstStyle>
            <a:lvl1pPr marL="0" indent="0">
              <a:buNone/>
              <a:defRPr sz="2000"/>
            </a:lvl1pPr>
            <a:lvl2pPr marL="457200" indent="0">
              <a:buNone/>
              <a:defRPr sz="1800"/>
            </a:lvl2pPr>
            <a:lvl3pPr marL="914400" indent="0">
              <a:buNone/>
              <a:defRPr sz="1600"/>
            </a:lvl3pPr>
            <a:lvl4pPr marL="1371600" indent="0">
              <a:buNone/>
              <a:defRPr sz="1400"/>
            </a:lvl4pPr>
            <a:lvl5pPr marL="1828800" indent="0">
              <a:buNone/>
              <a:defRPr sz="1400"/>
            </a:lvl5pPr>
            <a:lvl6pPr marL="2286000" indent="0">
              <a:buNone/>
              <a:defRPr sz="1400"/>
            </a:lvl6pPr>
            <a:lvl7pPr marL="2743200" indent="0">
              <a:buNone/>
              <a:defRPr sz="1400"/>
            </a:lvl7pPr>
            <a:lvl8pPr marL="3200400" indent="0">
              <a:buNone/>
              <a:defRPr sz="1400"/>
            </a:lvl8pPr>
            <a:lvl9pPr marL="3657600" indent="0">
              <a:buNone/>
              <a:defRPr sz="1400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4" name="Rectangle 67">
            <a:extLst>
              <a:ext uri="{FF2B5EF4-FFF2-40B4-BE49-F238E27FC236}">
                <a16:creationId xmlns:a16="http://schemas.microsoft.com/office/drawing/2014/main" id="{69094AAB-D482-4524-82F1-30ECEBBBC7B3}"/>
              </a:ext>
            </a:extLst>
          </p:cNvPr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r>
              <a:rPr lang="el-GR" altLang="el-GR"/>
              <a:t>Ευαγγελία</a:t>
            </a:r>
            <a:r>
              <a:rPr lang="el-GR" altLang="el-GR" sz="1400" i="0"/>
              <a:t> </a:t>
            </a:r>
            <a:r>
              <a:rPr lang="el-GR" altLang="el-GR"/>
              <a:t>Παπαπέτρου</a:t>
            </a:r>
            <a:endParaRPr lang="en-US" altLang="el-GR"/>
          </a:p>
        </p:txBody>
      </p:sp>
      <p:sp>
        <p:nvSpPr>
          <p:cNvPr id="5" name="Rectangle 68">
            <a:extLst>
              <a:ext uri="{FF2B5EF4-FFF2-40B4-BE49-F238E27FC236}">
                <a16:creationId xmlns:a16="http://schemas.microsoft.com/office/drawing/2014/main" id="{F20FA96A-E3C4-4436-A62B-216D677EE115}"/>
              </a:ext>
            </a:extLst>
          </p:cNvPr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r>
              <a:rPr lang="el-GR" altLang="el-GR"/>
              <a:t>Πανεπιστήμιο</a:t>
            </a:r>
            <a:r>
              <a:rPr lang="el-GR" altLang="el-GR" sz="1400" i="0"/>
              <a:t> </a:t>
            </a:r>
            <a:r>
              <a:rPr lang="el-GR" altLang="el-GR"/>
              <a:t>Αθηνών-Τμήμα</a:t>
            </a:r>
            <a:r>
              <a:rPr lang="el-GR" altLang="el-GR" sz="1400" i="0"/>
              <a:t> </a:t>
            </a:r>
            <a:r>
              <a:rPr lang="el-GR" altLang="el-GR"/>
              <a:t>Οικονομικών</a:t>
            </a:r>
            <a:r>
              <a:rPr lang="el-GR" altLang="el-GR" sz="1400" i="0"/>
              <a:t> </a:t>
            </a:r>
            <a:r>
              <a:rPr lang="el-GR" altLang="el-GR"/>
              <a:t>Επιστημών</a:t>
            </a:r>
            <a:endParaRPr lang="en-US" altLang="el-GR"/>
          </a:p>
        </p:txBody>
      </p:sp>
    </p:spTree>
    <p:extLst>
      <p:ext uri="{BB962C8B-B14F-4D97-AF65-F5344CB8AC3E}">
        <p14:creationId xmlns:p14="http://schemas.microsoft.com/office/powerpoint/2010/main" val="1311502452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el-GR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912813" y="1905000"/>
            <a:ext cx="3978275" cy="4191000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l-GR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5043488" y="1905000"/>
            <a:ext cx="3979862" cy="4191000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l-GR"/>
          </a:p>
        </p:txBody>
      </p:sp>
      <p:sp>
        <p:nvSpPr>
          <p:cNvPr id="5" name="Rectangle 67">
            <a:extLst>
              <a:ext uri="{FF2B5EF4-FFF2-40B4-BE49-F238E27FC236}">
                <a16:creationId xmlns:a16="http://schemas.microsoft.com/office/drawing/2014/main" id="{AF873DEB-20E9-408C-891B-EE7E60CFB86F}"/>
              </a:ext>
            </a:extLst>
          </p:cNvPr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r>
              <a:rPr lang="el-GR" altLang="el-GR"/>
              <a:t>Ευαγγελία</a:t>
            </a:r>
            <a:r>
              <a:rPr lang="el-GR" altLang="el-GR" sz="1400" i="0"/>
              <a:t> </a:t>
            </a:r>
            <a:r>
              <a:rPr lang="el-GR" altLang="el-GR"/>
              <a:t>Παπαπέτρου</a:t>
            </a:r>
            <a:endParaRPr lang="en-US" altLang="el-GR"/>
          </a:p>
        </p:txBody>
      </p:sp>
      <p:sp>
        <p:nvSpPr>
          <p:cNvPr id="6" name="Rectangle 68">
            <a:extLst>
              <a:ext uri="{FF2B5EF4-FFF2-40B4-BE49-F238E27FC236}">
                <a16:creationId xmlns:a16="http://schemas.microsoft.com/office/drawing/2014/main" id="{B8ECB05C-C21E-41F4-9E79-2D4EC56A959B}"/>
              </a:ext>
            </a:extLst>
          </p:cNvPr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r>
              <a:rPr lang="el-GR" altLang="el-GR"/>
              <a:t>Πανεπιστήμιο</a:t>
            </a:r>
            <a:r>
              <a:rPr lang="el-GR" altLang="el-GR" sz="1400" i="0"/>
              <a:t> </a:t>
            </a:r>
            <a:r>
              <a:rPr lang="el-GR" altLang="el-GR"/>
              <a:t>Αθηνών-Τμήμα</a:t>
            </a:r>
            <a:r>
              <a:rPr lang="el-GR" altLang="el-GR" sz="1400" i="0"/>
              <a:t> </a:t>
            </a:r>
            <a:r>
              <a:rPr lang="el-GR" altLang="el-GR"/>
              <a:t>Οικονομικών</a:t>
            </a:r>
            <a:r>
              <a:rPr lang="el-GR" altLang="el-GR" sz="1400" i="0"/>
              <a:t> </a:t>
            </a:r>
            <a:r>
              <a:rPr lang="el-GR" altLang="el-GR"/>
              <a:t>Επιστημών</a:t>
            </a:r>
            <a:endParaRPr lang="en-US" altLang="el-GR"/>
          </a:p>
        </p:txBody>
      </p:sp>
    </p:spTree>
    <p:extLst>
      <p:ext uri="{BB962C8B-B14F-4D97-AF65-F5344CB8AC3E}">
        <p14:creationId xmlns:p14="http://schemas.microsoft.com/office/powerpoint/2010/main" val="4213082884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1143000"/>
          </a:xfrm>
        </p:spPr>
        <p:txBody>
          <a:bodyPr/>
          <a:lstStyle>
            <a:lvl1pPr>
              <a:defRPr/>
            </a:lvl1pPr>
          </a:lstStyle>
          <a:p>
            <a:r>
              <a:rPr lang="en-US"/>
              <a:t>Click to edit Master title style</a:t>
            </a:r>
            <a:endParaRPr lang="el-GR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1535113"/>
            <a:ext cx="4040188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57200" y="2174875"/>
            <a:ext cx="4040188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l-GR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4645025" y="1535113"/>
            <a:ext cx="4041775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4645025" y="2174875"/>
            <a:ext cx="4041775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l-GR"/>
          </a:p>
        </p:txBody>
      </p:sp>
      <p:sp>
        <p:nvSpPr>
          <p:cNvPr id="7" name="Rectangle 67">
            <a:extLst>
              <a:ext uri="{FF2B5EF4-FFF2-40B4-BE49-F238E27FC236}">
                <a16:creationId xmlns:a16="http://schemas.microsoft.com/office/drawing/2014/main" id="{47636EB3-411D-4442-B1E1-619C90B0862C}"/>
              </a:ext>
            </a:extLst>
          </p:cNvPr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r>
              <a:rPr lang="el-GR" altLang="el-GR"/>
              <a:t>Ευαγγελία</a:t>
            </a:r>
            <a:r>
              <a:rPr lang="el-GR" altLang="el-GR" sz="1400" i="0"/>
              <a:t> </a:t>
            </a:r>
            <a:r>
              <a:rPr lang="el-GR" altLang="el-GR"/>
              <a:t>Παπαπέτρου</a:t>
            </a:r>
            <a:endParaRPr lang="en-US" altLang="el-GR"/>
          </a:p>
        </p:txBody>
      </p:sp>
      <p:sp>
        <p:nvSpPr>
          <p:cNvPr id="8" name="Rectangle 68">
            <a:extLst>
              <a:ext uri="{FF2B5EF4-FFF2-40B4-BE49-F238E27FC236}">
                <a16:creationId xmlns:a16="http://schemas.microsoft.com/office/drawing/2014/main" id="{EA9DD266-0725-472E-AD3E-0EC1D51EFC59}"/>
              </a:ext>
            </a:extLst>
          </p:cNvPr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r>
              <a:rPr lang="el-GR" altLang="el-GR"/>
              <a:t>Πανεπιστήμιο</a:t>
            </a:r>
            <a:r>
              <a:rPr lang="el-GR" altLang="el-GR" sz="1400" i="0"/>
              <a:t> </a:t>
            </a:r>
            <a:r>
              <a:rPr lang="el-GR" altLang="el-GR"/>
              <a:t>Αθηνών-Τμήμα</a:t>
            </a:r>
            <a:r>
              <a:rPr lang="el-GR" altLang="el-GR" sz="1400" i="0"/>
              <a:t> </a:t>
            </a:r>
            <a:r>
              <a:rPr lang="el-GR" altLang="el-GR"/>
              <a:t>Οικονομικών</a:t>
            </a:r>
            <a:r>
              <a:rPr lang="el-GR" altLang="el-GR" sz="1400" i="0"/>
              <a:t> </a:t>
            </a:r>
            <a:r>
              <a:rPr lang="el-GR" altLang="el-GR"/>
              <a:t>Επιστημών</a:t>
            </a:r>
            <a:endParaRPr lang="en-US" altLang="el-GR"/>
          </a:p>
        </p:txBody>
      </p:sp>
    </p:spTree>
    <p:extLst>
      <p:ext uri="{BB962C8B-B14F-4D97-AF65-F5344CB8AC3E}">
        <p14:creationId xmlns:p14="http://schemas.microsoft.com/office/powerpoint/2010/main" val="3534353918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el-GR"/>
          </a:p>
        </p:txBody>
      </p:sp>
      <p:sp>
        <p:nvSpPr>
          <p:cNvPr id="3" name="Rectangle 67">
            <a:extLst>
              <a:ext uri="{FF2B5EF4-FFF2-40B4-BE49-F238E27FC236}">
                <a16:creationId xmlns:a16="http://schemas.microsoft.com/office/drawing/2014/main" id="{D2BAB5B0-FD6F-4A19-B6D7-3ABCF0DE1342}"/>
              </a:ext>
            </a:extLst>
          </p:cNvPr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r>
              <a:rPr lang="el-GR" altLang="el-GR"/>
              <a:t>Ευαγγελία</a:t>
            </a:r>
            <a:r>
              <a:rPr lang="el-GR" altLang="el-GR" sz="1400" i="0"/>
              <a:t> </a:t>
            </a:r>
            <a:r>
              <a:rPr lang="el-GR" altLang="el-GR"/>
              <a:t>Παπαπέτρου</a:t>
            </a:r>
            <a:endParaRPr lang="en-US" altLang="el-GR"/>
          </a:p>
        </p:txBody>
      </p:sp>
      <p:sp>
        <p:nvSpPr>
          <p:cNvPr id="4" name="Rectangle 68">
            <a:extLst>
              <a:ext uri="{FF2B5EF4-FFF2-40B4-BE49-F238E27FC236}">
                <a16:creationId xmlns:a16="http://schemas.microsoft.com/office/drawing/2014/main" id="{642D57C8-634D-4AF8-9D44-584C263CE499}"/>
              </a:ext>
            </a:extLst>
          </p:cNvPr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r>
              <a:rPr lang="el-GR" altLang="el-GR"/>
              <a:t>Πανεπιστήμιο</a:t>
            </a:r>
            <a:r>
              <a:rPr lang="el-GR" altLang="el-GR" sz="1400" i="0"/>
              <a:t> </a:t>
            </a:r>
            <a:r>
              <a:rPr lang="el-GR" altLang="el-GR"/>
              <a:t>Αθηνών-Τμήμα</a:t>
            </a:r>
            <a:r>
              <a:rPr lang="el-GR" altLang="el-GR" sz="1400" i="0"/>
              <a:t> </a:t>
            </a:r>
            <a:r>
              <a:rPr lang="el-GR" altLang="el-GR"/>
              <a:t>Οικονομικών</a:t>
            </a:r>
            <a:r>
              <a:rPr lang="el-GR" altLang="el-GR" sz="1400" i="0"/>
              <a:t> </a:t>
            </a:r>
            <a:r>
              <a:rPr lang="el-GR" altLang="el-GR"/>
              <a:t>Επιστημών</a:t>
            </a:r>
            <a:endParaRPr lang="en-US" altLang="el-GR"/>
          </a:p>
        </p:txBody>
      </p:sp>
    </p:spTree>
    <p:extLst>
      <p:ext uri="{BB962C8B-B14F-4D97-AF65-F5344CB8AC3E}">
        <p14:creationId xmlns:p14="http://schemas.microsoft.com/office/powerpoint/2010/main" val="2378398364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Rectangle 67">
            <a:extLst>
              <a:ext uri="{FF2B5EF4-FFF2-40B4-BE49-F238E27FC236}">
                <a16:creationId xmlns:a16="http://schemas.microsoft.com/office/drawing/2014/main" id="{6F5BF865-18DD-4EB5-BD27-E68C28935A97}"/>
              </a:ext>
            </a:extLst>
          </p:cNvPr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r>
              <a:rPr lang="el-GR" altLang="el-GR"/>
              <a:t>Ευαγγελία</a:t>
            </a:r>
            <a:r>
              <a:rPr lang="el-GR" altLang="el-GR" sz="1400" i="0"/>
              <a:t> </a:t>
            </a:r>
            <a:r>
              <a:rPr lang="el-GR" altLang="el-GR"/>
              <a:t>Παπαπέτρου</a:t>
            </a:r>
            <a:endParaRPr lang="en-US" altLang="el-GR"/>
          </a:p>
        </p:txBody>
      </p:sp>
      <p:sp>
        <p:nvSpPr>
          <p:cNvPr id="3" name="Rectangle 68">
            <a:extLst>
              <a:ext uri="{FF2B5EF4-FFF2-40B4-BE49-F238E27FC236}">
                <a16:creationId xmlns:a16="http://schemas.microsoft.com/office/drawing/2014/main" id="{E17F48D7-DF3E-456A-B84A-79433AC48181}"/>
              </a:ext>
            </a:extLst>
          </p:cNvPr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r>
              <a:rPr lang="el-GR" altLang="el-GR"/>
              <a:t>Πανεπιστήμιο</a:t>
            </a:r>
            <a:r>
              <a:rPr lang="el-GR" altLang="el-GR" sz="1400" i="0"/>
              <a:t> </a:t>
            </a:r>
            <a:r>
              <a:rPr lang="el-GR" altLang="el-GR"/>
              <a:t>Αθηνών-Τμήμα</a:t>
            </a:r>
            <a:r>
              <a:rPr lang="el-GR" altLang="el-GR" sz="1400" i="0"/>
              <a:t> </a:t>
            </a:r>
            <a:r>
              <a:rPr lang="el-GR" altLang="el-GR"/>
              <a:t>Οικονομικών</a:t>
            </a:r>
            <a:r>
              <a:rPr lang="el-GR" altLang="el-GR" sz="1400" i="0"/>
              <a:t> </a:t>
            </a:r>
            <a:r>
              <a:rPr lang="el-GR" altLang="el-GR"/>
              <a:t>Επιστημών</a:t>
            </a:r>
            <a:endParaRPr lang="en-US" altLang="el-GR"/>
          </a:p>
        </p:txBody>
      </p:sp>
    </p:spTree>
    <p:extLst>
      <p:ext uri="{BB962C8B-B14F-4D97-AF65-F5344CB8AC3E}">
        <p14:creationId xmlns:p14="http://schemas.microsoft.com/office/powerpoint/2010/main" val="4206318673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273050"/>
            <a:ext cx="3008313" cy="1162050"/>
          </a:xfrm>
        </p:spPr>
        <p:txBody>
          <a:bodyPr/>
          <a:lstStyle>
            <a:lvl1pPr algn="l">
              <a:defRPr sz="2000" b="1"/>
            </a:lvl1pPr>
          </a:lstStyle>
          <a:p>
            <a:r>
              <a:rPr lang="en-US"/>
              <a:t>Click to edit Master title style</a:t>
            </a:r>
            <a:endParaRPr lang="el-GR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3575050" y="273050"/>
            <a:ext cx="5111750" cy="5853113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l-GR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457200" y="1435100"/>
            <a:ext cx="3008313" cy="4691063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5" name="Rectangle 67">
            <a:extLst>
              <a:ext uri="{FF2B5EF4-FFF2-40B4-BE49-F238E27FC236}">
                <a16:creationId xmlns:a16="http://schemas.microsoft.com/office/drawing/2014/main" id="{AFC3017F-0706-492F-976A-3F8E6838F40D}"/>
              </a:ext>
            </a:extLst>
          </p:cNvPr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r>
              <a:rPr lang="el-GR" altLang="el-GR"/>
              <a:t>Ευαγγελία</a:t>
            </a:r>
            <a:r>
              <a:rPr lang="el-GR" altLang="el-GR" sz="1400" i="0"/>
              <a:t> </a:t>
            </a:r>
            <a:r>
              <a:rPr lang="el-GR" altLang="el-GR"/>
              <a:t>Παπαπέτρου</a:t>
            </a:r>
            <a:endParaRPr lang="en-US" altLang="el-GR"/>
          </a:p>
        </p:txBody>
      </p:sp>
      <p:sp>
        <p:nvSpPr>
          <p:cNvPr id="6" name="Rectangle 68">
            <a:extLst>
              <a:ext uri="{FF2B5EF4-FFF2-40B4-BE49-F238E27FC236}">
                <a16:creationId xmlns:a16="http://schemas.microsoft.com/office/drawing/2014/main" id="{81111D1D-113D-4A87-AE11-AD58FDCBFB79}"/>
              </a:ext>
            </a:extLst>
          </p:cNvPr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r>
              <a:rPr lang="el-GR" altLang="el-GR"/>
              <a:t>Πανεπιστήμιο</a:t>
            </a:r>
            <a:r>
              <a:rPr lang="el-GR" altLang="el-GR" sz="1400" i="0"/>
              <a:t> </a:t>
            </a:r>
            <a:r>
              <a:rPr lang="el-GR" altLang="el-GR"/>
              <a:t>Αθηνών-Τμήμα</a:t>
            </a:r>
            <a:r>
              <a:rPr lang="el-GR" altLang="el-GR" sz="1400" i="0"/>
              <a:t> </a:t>
            </a:r>
            <a:r>
              <a:rPr lang="el-GR" altLang="el-GR"/>
              <a:t>Οικονομικών</a:t>
            </a:r>
            <a:r>
              <a:rPr lang="el-GR" altLang="el-GR" sz="1400" i="0"/>
              <a:t> </a:t>
            </a:r>
            <a:r>
              <a:rPr lang="el-GR" altLang="el-GR"/>
              <a:t>Επιστημών</a:t>
            </a:r>
            <a:endParaRPr lang="en-US" altLang="el-GR"/>
          </a:p>
        </p:txBody>
      </p:sp>
    </p:spTree>
    <p:extLst>
      <p:ext uri="{BB962C8B-B14F-4D97-AF65-F5344CB8AC3E}">
        <p14:creationId xmlns:p14="http://schemas.microsoft.com/office/powerpoint/2010/main" val="3861404941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792288" y="4800600"/>
            <a:ext cx="5486400" cy="566738"/>
          </a:xfrm>
        </p:spPr>
        <p:txBody>
          <a:bodyPr/>
          <a:lstStyle>
            <a:lvl1pPr algn="l">
              <a:defRPr sz="2000" b="1"/>
            </a:lvl1pPr>
          </a:lstStyle>
          <a:p>
            <a:r>
              <a:rPr lang="en-US"/>
              <a:t>Click to edit Master title style</a:t>
            </a:r>
            <a:endParaRPr lang="el-GR"/>
          </a:p>
        </p:txBody>
      </p:sp>
      <p:sp>
        <p:nvSpPr>
          <p:cNvPr id="3" name="Picture Placeholder 2"/>
          <p:cNvSpPr>
            <a:spLocks noGrp="1"/>
          </p:cNvSpPr>
          <p:nvPr>
            <p:ph type="pic" idx="1"/>
          </p:nvPr>
        </p:nvSpPr>
        <p:spPr>
          <a:xfrm>
            <a:off x="1792288" y="612775"/>
            <a:ext cx="5486400" cy="4114800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pPr lvl="0"/>
            <a:endParaRPr lang="el-GR" noProof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1792288" y="5367338"/>
            <a:ext cx="5486400" cy="804862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5" name="Rectangle 67">
            <a:extLst>
              <a:ext uri="{FF2B5EF4-FFF2-40B4-BE49-F238E27FC236}">
                <a16:creationId xmlns:a16="http://schemas.microsoft.com/office/drawing/2014/main" id="{9EC0D672-FC4E-4538-BB64-971370A71DED}"/>
              </a:ext>
            </a:extLst>
          </p:cNvPr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r>
              <a:rPr lang="el-GR" altLang="el-GR"/>
              <a:t>Ευαγγελία</a:t>
            </a:r>
            <a:r>
              <a:rPr lang="el-GR" altLang="el-GR" sz="1400" i="0"/>
              <a:t> </a:t>
            </a:r>
            <a:r>
              <a:rPr lang="el-GR" altLang="el-GR"/>
              <a:t>Παπαπέτρου</a:t>
            </a:r>
            <a:endParaRPr lang="en-US" altLang="el-GR"/>
          </a:p>
        </p:txBody>
      </p:sp>
      <p:sp>
        <p:nvSpPr>
          <p:cNvPr id="6" name="Rectangle 68">
            <a:extLst>
              <a:ext uri="{FF2B5EF4-FFF2-40B4-BE49-F238E27FC236}">
                <a16:creationId xmlns:a16="http://schemas.microsoft.com/office/drawing/2014/main" id="{9350884B-26D0-4CE9-B8D7-4C479F1A5283}"/>
              </a:ext>
            </a:extLst>
          </p:cNvPr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r>
              <a:rPr lang="el-GR" altLang="el-GR"/>
              <a:t>Πανεπιστήμιο</a:t>
            </a:r>
            <a:r>
              <a:rPr lang="el-GR" altLang="el-GR" sz="1400" i="0"/>
              <a:t> </a:t>
            </a:r>
            <a:r>
              <a:rPr lang="el-GR" altLang="el-GR"/>
              <a:t>Αθηνών-Τμήμα</a:t>
            </a:r>
            <a:r>
              <a:rPr lang="el-GR" altLang="el-GR" sz="1400" i="0"/>
              <a:t> </a:t>
            </a:r>
            <a:r>
              <a:rPr lang="el-GR" altLang="el-GR"/>
              <a:t>Οικονομικών</a:t>
            </a:r>
            <a:r>
              <a:rPr lang="el-GR" altLang="el-GR" sz="1400" i="0"/>
              <a:t> </a:t>
            </a:r>
            <a:r>
              <a:rPr lang="el-GR" altLang="el-GR"/>
              <a:t>Επιστημών</a:t>
            </a:r>
            <a:endParaRPr lang="en-US" altLang="el-GR"/>
          </a:p>
        </p:txBody>
      </p:sp>
    </p:spTree>
    <p:extLst>
      <p:ext uri="{BB962C8B-B14F-4D97-AF65-F5344CB8AC3E}">
        <p14:creationId xmlns:p14="http://schemas.microsoft.com/office/powerpoint/2010/main" val="3892643663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el-GR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l-GR"/>
          </a:p>
        </p:txBody>
      </p:sp>
      <p:sp>
        <p:nvSpPr>
          <p:cNvPr id="4" name="Rectangle 67">
            <a:extLst>
              <a:ext uri="{FF2B5EF4-FFF2-40B4-BE49-F238E27FC236}">
                <a16:creationId xmlns:a16="http://schemas.microsoft.com/office/drawing/2014/main" id="{560F2190-BF0A-4D94-BDC2-56096FDD082E}"/>
              </a:ext>
            </a:extLst>
          </p:cNvPr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r>
              <a:rPr lang="el-GR" altLang="el-GR"/>
              <a:t>Ευαγγελία</a:t>
            </a:r>
            <a:r>
              <a:rPr lang="el-GR" altLang="el-GR" sz="1400" i="0"/>
              <a:t> </a:t>
            </a:r>
            <a:r>
              <a:rPr lang="el-GR" altLang="el-GR"/>
              <a:t>Παπαπέτρου</a:t>
            </a:r>
            <a:endParaRPr lang="en-US" altLang="el-GR"/>
          </a:p>
        </p:txBody>
      </p:sp>
      <p:sp>
        <p:nvSpPr>
          <p:cNvPr id="5" name="Rectangle 68">
            <a:extLst>
              <a:ext uri="{FF2B5EF4-FFF2-40B4-BE49-F238E27FC236}">
                <a16:creationId xmlns:a16="http://schemas.microsoft.com/office/drawing/2014/main" id="{1046C376-F332-45BA-BC18-E2E2D16455C5}"/>
              </a:ext>
            </a:extLst>
          </p:cNvPr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r>
              <a:rPr lang="el-GR" altLang="el-GR"/>
              <a:t>Πανεπιστήμιο</a:t>
            </a:r>
            <a:r>
              <a:rPr lang="el-GR" altLang="el-GR" sz="1400" i="0"/>
              <a:t> </a:t>
            </a:r>
            <a:r>
              <a:rPr lang="el-GR" altLang="el-GR"/>
              <a:t>Αθηνών-Τμήμα</a:t>
            </a:r>
            <a:r>
              <a:rPr lang="el-GR" altLang="el-GR" sz="1400" i="0"/>
              <a:t> </a:t>
            </a:r>
            <a:r>
              <a:rPr lang="el-GR" altLang="el-GR"/>
              <a:t>Οικονομικών</a:t>
            </a:r>
            <a:r>
              <a:rPr lang="el-GR" altLang="el-GR" sz="1400" i="0"/>
              <a:t> </a:t>
            </a:r>
            <a:r>
              <a:rPr lang="el-GR" altLang="el-GR"/>
              <a:t>Επιστημών</a:t>
            </a:r>
            <a:endParaRPr lang="en-US" altLang="el-GR"/>
          </a:p>
        </p:txBody>
      </p:sp>
    </p:spTree>
    <p:extLst>
      <p:ext uri="{BB962C8B-B14F-4D97-AF65-F5344CB8AC3E}">
        <p14:creationId xmlns:p14="http://schemas.microsoft.com/office/powerpoint/2010/main" val="3492581602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6994525" y="192088"/>
            <a:ext cx="2039938" cy="5903912"/>
          </a:xfrm>
        </p:spPr>
        <p:txBody>
          <a:bodyPr vert="eaVert"/>
          <a:lstStyle/>
          <a:p>
            <a:r>
              <a:rPr lang="en-US"/>
              <a:t>Click to edit Master title style</a:t>
            </a:r>
            <a:endParaRPr lang="el-GR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871538" y="192088"/>
            <a:ext cx="5970587" cy="5903912"/>
          </a:xfrm>
        </p:spPr>
        <p:txBody>
          <a:bodyPr vert="eaVert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l-GR"/>
          </a:p>
        </p:txBody>
      </p:sp>
      <p:sp>
        <p:nvSpPr>
          <p:cNvPr id="4" name="Rectangle 67">
            <a:extLst>
              <a:ext uri="{FF2B5EF4-FFF2-40B4-BE49-F238E27FC236}">
                <a16:creationId xmlns:a16="http://schemas.microsoft.com/office/drawing/2014/main" id="{0656F861-6A9D-43F5-AC7D-01BD98A0EFA4}"/>
              </a:ext>
            </a:extLst>
          </p:cNvPr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r>
              <a:rPr lang="el-GR" altLang="el-GR"/>
              <a:t>Ευαγγελία</a:t>
            </a:r>
            <a:r>
              <a:rPr lang="el-GR" altLang="el-GR" sz="1400" i="0"/>
              <a:t> </a:t>
            </a:r>
            <a:r>
              <a:rPr lang="el-GR" altLang="el-GR"/>
              <a:t>Παπαπέτρου</a:t>
            </a:r>
            <a:endParaRPr lang="en-US" altLang="el-GR"/>
          </a:p>
        </p:txBody>
      </p:sp>
      <p:sp>
        <p:nvSpPr>
          <p:cNvPr id="5" name="Rectangle 68">
            <a:extLst>
              <a:ext uri="{FF2B5EF4-FFF2-40B4-BE49-F238E27FC236}">
                <a16:creationId xmlns:a16="http://schemas.microsoft.com/office/drawing/2014/main" id="{6A0309A6-8F52-43EB-AAAE-34646E3E84D3}"/>
              </a:ext>
            </a:extLst>
          </p:cNvPr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r>
              <a:rPr lang="el-GR" altLang="el-GR"/>
              <a:t>Πανεπιστήμιο</a:t>
            </a:r>
            <a:r>
              <a:rPr lang="el-GR" altLang="el-GR" sz="1400" i="0"/>
              <a:t> </a:t>
            </a:r>
            <a:r>
              <a:rPr lang="el-GR" altLang="el-GR"/>
              <a:t>Αθηνών-Τμήμα</a:t>
            </a:r>
            <a:r>
              <a:rPr lang="el-GR" altLang="el-GR" sz="1400" i="0"/>
              <a:t> </a:t>
            </a:r>
            <a:r>
              <a:rPr lang="el-GR" altLang="el-GR"/>
              <a:t>Οικονομικών</a:t>
            </a:r>
            <a:r>
              <a:rPr lang="el-GR" altLang="el-GR" sz="1400" i="0"/>
              <a:t> </a:t>
            </a:r>
            <a:r>
              <a:rPr lang="el-GR" altLang="el-GR"/>
              <a:t>Επιστημών</a:t>
            </a:r>
            <a:endParaRPr lang="en-US" altLang="el-GR"/>
          </a:p>
        </p:txBody>
      </p:sp>
    </p:spTree>
    <p:extLst>
      <p:ext uri="{BB962C8B-B14F-4D97-AF65-F5344CB8AC3E}">
        <p14:creationId xmlns:p14="http://schemas.microsoft.com/office/powerpoint/2010/main" val="1957992191"/>
      </p:ext>
    </p:extLst>
  </p:cSld>
  <p:clrMapOvr>
    <a:masterClrMapping/>
  </p:clrMapOvr>
</p:sldLayout>
</file>

<file path=ppt/slideLayouts/slideLayout12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Διαφάνεια τίτλου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1 - Τίτλος"/>
          <p:cNvSpPr>
            <a:spLocks noGrp="1"/>
          </p:cNvSpPr>
          <p:nvPr>
            <p:ph type="ctrTitle"/>
          </p:nvPr>
        </p:nvSpPr>
        <p:spPr>
          <a:xfrm>
            <a:off x="685800" y="2130425"/>
            <a:ext cx="7772400" cy="1470025"/>
          </a:xfrm>
        </p:spPr>
        <p:txBody>
          <a:bodyPr/>
          <a:lstStyle/>
          <a:p>
            <a:r>
              <a:rPr lang="el-GR"/>
              <a:t>Kλικ για επεξεργασία του τίτλου</a:t>
            </a:r>
            <a:endParaRPr lang="en-GB"/>
          </a:p>
        </p:txBody>
      </p:sp>
      <p:sp>
        <p:nvSpPr>
          <p:cNvPr id="3" name="2 - Υπότιτλος"/>
          <p:cNvSpPr>
            <a:spLocks noGrp="1"/>
          </p:cNvSpPr>
          <p:nvPr>
            <p:ph type="subTitle" idx="1"/>
          </p:nvPr>
        </p:nvSpPr>
        <p:spPr>
          <a:xfrm>
            <a:off x="1371600" y="3886200"/>
            <a:ext cx="6400800" cy="1752600"/>
          </a:xfrm>
        </p:spPr>
        <p:txBody>
          <a:bodyPr/>
          <a:lstStyle>
            <a:lvl1pPr marL="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el-GR"/>
              <a:t>Κάντε κλικ για να επεξεργαστείτε τον υπότιτλο του υποδείγματος</a:t>
            </a:r>
            <a:endParaRPr lang="en-GB"/>
          </a:p>
        </p:txBody>
      </p:sp>
      <p:sp>
        <p:nvSpPr>
          <p:cNvPr id="4" name="3 - Θέση ημερομηνίας">
            <a:extLst>
              <a:ext uri="{FF2B5EF4-FFF2-40B4-BE49-F238E27FC236}">
                <a16:creationId xmlns:a16="http://schemas.microsoft.com/office/drawing/2014/main" id="{75054DB1-01EE-41C0-A4BB-A71C0ABE4D67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r>
              <a:rPr lang="el-GR" altLang="el-GR"/>
              <a:t>Ευαγγελία</a:t>
            </a:r>
            <a:r>
              <a:rPr lang="el-GR" altLang="el-GR" sz="1400"/>
              <a:t> </a:t>
            </a:r>
            <a:r>
              <a:rPr lang="el-GR" altLang="el-GR"/>
              <a:t>Παπαπέτρου</a:t>
            </a:r>
            <a:endParaRPr lang="en-US" altLang="el-GR"/>
          </a:p>
        </p:txBody>
      </p:sp>
      <p:sp>
        <p:nvSpPr>
          <p:cNvPr id="5" name="4 - Θέση υποσέλιδου">
            <a:extLst>
              <a:ext uri="{FF2B5EF4-FFF2-40B4-BE49-F238E27FC236}">
                <a16:creationId xmlns:a16="http://schemas.microsoft.com/office/drawing/2014/main" id="{949857C1-C010-4DC8-8C05-45430D527259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r>
              <a:rPr lang="el-GR" altLang="el-GR"/>
              <a:t>Πανεπιστήμιο</a:t>
            </a:r>
            <a:r>
              <a:rPr lang="el-GR" altLang="el-GR" sz="1400"/>
              <a:t> </a:t>
            </a:r>
            <a:r>
              <a:rPr lang="el-GR" altLang="el-GR"/>
              <a:t>Αθηνών-Τμήμα</a:t>
            </a:r>
            <a:r>
              <a:rPr lang="el-GR" altLang="el-GR" sz="1400"/>
              <a:t> </a:t>
            </a:r>
            <a:r>
              <a:rPr lang="el-GR" altLang="el-GR"/>
              <a:t>Οικονομικών</a:t>
            </a:r>
            <a:r>
              <a:rPr lang="el-GR" altLang="el-GR" sz="1400"/>
              <a:t> </a:t>
            </a:r>
            <a:r>
              <a:rPr lang="el-GR" altLang="el-GR"/>
              <a:t>Επιστημών</a:t>
            </a:r>
            <a:endParaRPr lang="en-US" altLang="el-GR"/>
          </a:p>
        </p:txBody>
      </p:sp>
      <p:sp>
        <p:nvSpPr>
          <p:cNvPr id="6" name="5 - Θέση αριθμού διαφάνειας">
            <a:extLst>
              <a:ext uri="{FF2B5EF4-FFF2-40B4-BE49-F238E27FC236}">
                <a16:creationId xmlns:a16="http://schemas.microsoft.com/office/drawing/2014/main" id="{DFF08037-09C5-44FD-B8B4-39AB4AA72241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27F7367C-B39C-4B1A-A338-676897803419}" type="slidenum">
              <a:rPr lang="en-GB" altLang="en-US"/>
              <a:pPr>
                <a:defRPr/>
              </a:pPr>
              <a:t>‹#›</a:t>
            </a:fld>
            <a:endParaRPr lang="en-GB" altLang="en-US"/>
          </a:p>
        </p:txBody>
      </p:sp>
    </p:spTree>
    <p:extLst>
      <p:ext uri="{BB962C8B-B14F-4D97-AF65-F5344CB8AC3E}">
        <p14:creationId xmlns:p14="http://schemas.microsoft.com/office/powerpoint/2010/main" val="4102782487"/>
      </p:ext>
    </p:extLst>
  </p:cSld>
  <p:clrMapOvr>
    <a:masterClrMapping/>
  </p:clrMapOvr>
  <p:hf sldNum="0" hdr="0"/>
</p:sldLayout>
</file>

<file path=ppt/slideLayouts/slideLayout13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Τίτλος και Αντικείμενο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1 - Τίτλος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l-GR"/>
              <a:t>Kλικ για επεξεργασία του τίτλου</a:t>
            </a:r>
            <a:endParaRPr lang="en-GB"/>
          </a:p>
        </p:txBody>
      </p:sp>
      <p:sp>
        <p:nvSpPr>
          <p:cNvPr id="3" name="2 - Θέση περιεχομένου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l-GR"/>
              <a:t>Kλικ για επεξεργασία των στυλ του υποδείγματος</a:t>
            </a:r>
          </a:p>
          <a:p>
            <a:pPr lvl="1"/>
            <a:r>
              <a:rPr lang="el-GR"/>
              <a:t>Δεύτερου επιπέδου</a:t>
            </a:r>
          </a:p>
          <a:p>
            <a:pPr lvl="2"/>
            <a:r>
              <a:rPr lang="el-GR"/>
              <a:t>Τρίτου επιπέδου</a:t>
            </a:r>
          </a:p>
          <a:p>
            <a:pPr lvl="3"/>
            <a:r>
              <a:rPr lang="el-GR"/>
              <a:t>Τέταρτου επιπέδου</a:t>
            </a:r>
          </a:p>
          <a:p>
            <a:pPr lvl="4"/>
            <a:r>
              <a:rPr lang="el-GR"/>
              <a:t>Πέμπτου επιπέδου</a:t>
            </a:r>
            <a:endParaRPr lang="en-GB"/>
          </a:p>
        </p:txBody>
      </p:sp>
      <p:sp>
        <p:nvSpPr>
          <p:cNvPr id="4" name="3 - Θέση ημερομηνίας">
            <a:extLst>
              <a:ext uri="{FF2B5EF4-FFF2-40B4-BE49-F238E27FC236}">
                <a16:creationId xmlns:a16="http://schemas.microsoft.com/office/drawing/2014/main" id="{670FA045-5A51-45AB-985F-74FC8E82CCE3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r>
              <a:rPr lang="el-GR" altLang="el-GR"/>
              <a:t>Ευαγγελία</a:t>
            </a:r>
            <a:r>
              <a:rPr lang="el-GR" altLang="el-GR" sz="1400"/>
              <a:t> </a:t>
            </a:r>
            <a:r>
              <a:rPr lang="el-GR" altLang="el-GR"/>
              <a:t>Παπαπέτρου</a:t>
            </a:r>
            <a:endParaRPr lang="en-US" altLang="el-GR"/>
          </a:p>
        </p:txBody>
      </p:sp>
      <p:sp>
        <p:nvSpPr>
          <p:cNvPr id="5" name="4 - Θέση υποσέλιδου">
            <a:extLst>
              <a:ext uri="{FF2B5EF4-FFF2-40B4-BE49-F238E27FC236}">
                <a16:creationId xmlns:a16="http://schemas.microsoft.com/office/drawing/2014/main" id="{43530F7E-C93B-47A8-A3A5-ADE1CC84E16B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r>
              <a:rPr lang="el-GR" altLang="el-GR"/>
              <a:t>Πανεπιστήμιο</a:t>
            </a:r>
            <a:r>
              <a:rPr lang="el-GR" altLang="el-GR" sz="1400"/>
              <a:t> </a:t>
            </a:r>
            <a:r>
              <a:rPr lang="el-GR" altLang="el-GR"/>
              <a:t>Αθηνών-Τμήμα</a:t>
            </a:r>
            <a:r>
              <a:rPr lang="el-GR" altLang="el-GR" sz="1400"/>
              <a:t> </a:t>
            </a:r>
            <a:r>
              <a:rPr lang="el-GR" altLang="el-GR"/>
              <a:t>Οικονομικών</a:t>
            </a:r>
            <a:r>
              <a:rPr lang="el-GR" altLang="el-GR" sz="1400"/>
              <a:t> </a:t>
            </a:r>
            <a:r>
              <a:rPr lang="el-GR" altLang="el-GR"/>
              <a:t>Επιστημών</a:t>
            </a:r>
            <a:endParaRPr lang="en-US" altLang="el-GR"/>
          </a:p>
        </p:txBody>
      </p:sp>
      <p:sp>
        <p:nvSpPr>
          <p:cNvPr id="6" name="5 - Θέση αριθμού διαφάνειας">
            <a:extLst>
              <a:ext uri="{FF2B5EF4-FFF2-40B4-BE49-F238E27FC236}">
                <a16:creationId xmlns:a16="http://schemas.microsoft.com/office/drawing/2014/main" id="{25067E25-C22E-410C-B472-8FF6CAD28A39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2E80D40C-5C7F-4D08-A2CD-7CF2684B6D97}" type="slidenum">
              <a:rPr lang="en-GB" altLang="en-US"/>
              <a:pPr>
                <a:defRPr/>
              </a:pPr>
              <a:t>‹#›</a:t>
            </a:fld>
            <a:endParaRPr lang="en-GB" altLang="en-US"/>
          </a:p>
        </p:txBody>
      </p:sp>
    </p:spTree>
    <p:extLst>
      <p:ext uri="{BB962C8B-B14F-4D97-AF65-F5344CB8AC3E}">
        <p14:creationId xmlns:p14="http://schemas.microsoft.com/office/powerpoint/2010/main" val="3863797465"/>
      </p:ext>
    </p:extLst>
  </p:cSld>
  <p:clrMapOvr>
    <a:masterClrMapping/>
  </p:clrMapOvr>
  <p:hf sldNum="0" hdr="0"/>
</p:sldLayout>
</file>

<file path=ppt/slideLayouts/slideLayout14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Κεφαλίδα ενότητα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1 - Τίτλος"/>
          <p:cNvSpPr>
            <a:spLocks noGrp="1"/>
          </p:cNvSpPr>
          <p:nvPr>
            <p:ph type="title"/>
          </p:nvPr>
        </p:nvSpPr>
        <p:spPr>
          <a:xfrm>
            <a:off x="722313" y="4406900"/>
            <a:ext cx="7772400" cy="1362075"/>
          </a:xfrm>
        </p:spPr>
        <p:txBody>
          <a:bodyPr anchor="t"/>
          <a:lstStyle>
            <a:lvl1pPr algn="l">
              <a:defRPr sz="4000" b="1" cap="all"/>
            </a:lvl1pPr>
          </a:lstStyle>
          <a:p>
            <a:r>
              <a:rPr lang="el-GR"/>
              <a:t>Kλικ για επεξεργασία του τίτλου</a:t>
            </a:r>
            <a:endParaRPr lang="en-GB"/>
          </a:p>
        </p:txBody>
      </p:sp>
      <p:sp>
        <p:nvSpPr>
          <p:cNvPr id="3" name="2 - Θέση κειμένου"/>
          <p:cNvSpPr>
            <a:spLocks noGrp="1"/>
          </p:cNvSpPr>
          <p:nvPr>
            <p:ph type="body" idx="1"/>
          </p:nvPr>
        </p:nvSpPr>
        <p:spPr>
          <a:xfrm>
            <a:off x="722313" y="2906713"/>
            <a:ext cx="7772400" cy="1500187"/>
          </a:xfrm>
        </p:spPr>
        <p:txBody>
          <a:bodyPr anchor="b"/>
          <a:lstStyle>
            <a:lvl1pPr marL="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l-GR"/>
              <a:t>Kλικ για επεξεργασία των στυλ του υποδείγματος</a:t>
            </a:r>
          </a:p>
        </p:txBody>
      </p:sp>
      <p:sp>
        <p:nvSpPr>
          <p:cNvPr id="4" name="3 - Θέση ημερομηνίας">
            <a:extLst>
              <a:ext uri="{FF2B5EF4-FFF2-40B4-BE49-F238E27FC236}">
                <a16:creationId xmlns:a16="http://schemas.microsoft.com/office/drawing/2014/main" id="{7678D874-FA77-4166-A1A7-F3635F03CE42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r>
              <a:rPr lang="el-GR" altLang="el-GR"/>
              <a:t>Ευαγγελία</a:t>
            </a:r>
            <a:r>
              <a:rPr lang="el-GR" altLang="el-GR" sz="1400"/>
              <a:t> </a:t>
            </a:r>
            <a:r>
              <a:rPr lang="el-GR" altLang="el-GR"/>
              <a:t>Παπαπέτρου</a:t>
            </a:r>
            <a:endParaRPr lang="en-US" altLang="el-GR"/>
          </a:p>
        </p:txBody>
      </p:sp>
      <p:sp>
        <p:nvSpPr>
          <p:cNvPr id="5" name="4 - Θέση υποσέλιδου">
            <a:extLst>
              <a:ext uri="{FF2B5EF4-FFF2-40B4-BE49-F238E27FC236}">
                <a16:creationId xmlns:a16="http://schemas.microsoft.com/office/drawing/2014/main" id="{4EB80EBA-82F9-46FF-94FA-1AA3403A71D0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r>
              <a:rPr lang="el-GR" altLang="el-GR"/>
              <a:t>Πανεπιστήμιο</a:t>
            </a:r>
            <a:r>
              <a:rPr lang="el-GR" altLang="el-GR" sz="1400"/>
              <a:t> </a:t>
            </a:r>
            <a:r>
              <a:rPr lang="el-GR" altLang="el-GR"/>
              <a:t>Αθηνών-Τμήμα</a:t>
            </a:r>
            <a:r>
              <a:rPr lang="el-GR" altLang="el-GR" sz="1400"/>
              <a:t> </a:t>
            </a:r>
            <a:r>
              <a:rPr lang="el-GR" altLang="el-GR"/>
              <a:t>Οικονομικών</a:t>
            </a:r>
            <a:r>
              <a:rPr lang="el-GR" altLang="el-GR" sz="1400"/>
              <a:t> </a:t>
            </a:r>
            <a:r>
              <a:rPr lang="el-GR" altLang="el-GR"/>
              <a:t>Επιστημών</a:t>
            </a:r>
            <a:endParaRPr lang="en-US" altLang="el-GR"/>
          </a:p>
        </p:txBody>
      </p:sp>
      <p:sp>
        <p:nvSpPr>
          <p:cNvPr id="6" name="5 - Θέση αριθμού διαφάνειας">
            <a:extLst>
              <a:ext uri="{FF2B5EF4-FFF2-40B4-BE49-F238E27FC236}">
                <a16:creationId xmlns:a16="http://schemas.microsoft.com/office/drawing/2014/main" id="{0CECDCC9-4E82-4DAF-A6F3-0534F46D648E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71BC0ACC-1B75-4DEC-A1B7-AE0A1E494E20}" type="slidenum">
              <a:rPr lang="en-GB" altLang="en-US"/>
              <a:pPr>
                <a:defRPr/>
              </a:pPr>
              <a:t>‹#›</a:t>
            </a:fld>
            <a:endParaRPr lang="en-GB" altLang="en-US"/>
          </a:p>
        </p:txBody>
      </p:sp>
    </p:spTree>
    <p:extLst>
      <p:ext uri="{BB962C8B-B14F-4D97-AF65-F5344CB8AC3E}">
        <p14:creationId xmlns:p14="http://schemas.microsoft.com/office/powerpoint/2010/main" val="3772183575"/>
      </p:ext>
    </p:extLst>
  </p:cSld>
  <p:clrMapOvr>
    <a:masterClrMapping/>
  </p:clrMapOvr>
  <p:hf sldNum="0" hdr="0"/>
</p:sldLayout>
</file>

<file path=ppt/slideLayouts/slideLayout15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Δύο περιεχόμενα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1 - Τίτλος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l-GR"/>
              <a:t>Kλικ για επεξεργασία του τίτλου</a:t>
            </a:r>
            <a:endParaRPr lang="en-GB"/>
          </a:p>
        </p:txBody>
      </p:sp>
      <p:sp>
        <p:nvSpPr>
          <p:cNvPr id="3" name="2 - Θέση περιεχομένου"/>
          <p:cNvSpPr>
            <a:spLocks noGrp="1"/>
          </p:cNvSpPr>
          <p:nvPr>
            <p:ph sz="half" idx="1"/>
          </p:nvPr>
        </p:nvSpPr>
        <p:spPr>
          <a:xfrm>
            <a:off x="457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l-GR"/>
              <a:t>Kλικ για επεξεργασία των στυλ του υποδείγματος</a:t>
            </a:r>
          </a:p>
          <a:p>
            <a:pPr lvl="1"/>
            <a:r>
              <a:rPr lang="el-GR"/>
              <a:t>Δεύτερου επιπέδου</a:t>
            </a:r>
          </a:p>
          <a:p>
            <a:pPr lvl="2"/>
            <a:r>
              <a:rPr lang="el-GR"/>
              <a:t>Τρίτου επιπέδου</a:t>
            </a:r>
          </a:p>
          <a:p>
            <a:pPr lvl="3"/>
            <a:r>
              <a:rPr lang="el-GR"/>
              <a:t>Τέταρτου επιπέδου</a:t>
            </a:r>
          </a:p>
          <a:p>
            <a:pPr lvl="4"/>
            <a:r>
              <a:rPr lang="el-GR"/>
              <a:t>Πέμπτου επιπέδου</a:t>
            </a:r>
            <a:endParaRPr lang="en-GB"/>
          </a:p>
        </p:txBody>
      </p:sp>
      <p:sp>
        <p:nvSpPr>
          <p:cNvPr id="4" name="3 - Θέση περιεχομένου"/>
          <p:cNvSpPr>
            <a:spLocks noGrp="1"/>
          </p:cNvSpPr>
          <p:nvPr>
            <p:ph sz="half" idx="2"/>
          </p:nvPr>
        </p:nvSpPr>
        <p:spPr>
          <a:xfrm>
            <a:off x="4648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l-GR"/>
              <a:t>Kλικ για επεξεργασία των στυλ του υποδείγματος</a:t>
            </a:r>
          </a:p>
          <a:p>
            <a:pPr lvl="1"/>
            <a:r>
              <a:rPr lang="el-GR"/>
              <a:t>Δεύτερου επιπέδου</a:t>
            </a:r>
          </a:p>
          <a:p>
            <a:pPr lvl="2"/>
            <a:r>
              <a:rPr lang="el-GR"/>
              <a:t>Τρίτου επιπέδου</a:t>
            </a:r>
          </a:p>
          <a:p>
            <a:pPr lvl="3"/>
            <a:r>
              <a:rPr lang="el-GR"/>
              <a:t>Τέταρτου επιπέδου</a:t>
            </a:r>
          </a:p>
          <a:p>
            <a:pPr lvl="4"/>
            <a:r>
              <a:rPr lang="el-GR"/>
              <a:t>Πέμπτου επιπέδου</a:t>
            </a:r>
            <a:endParaRPr lang="en-GB"/>
          </a:p>
        </p:txBody>
      </p:sp>
      <p:sp>
        <p:nvSpPr>
          <p:cNvPr id="5" name="3 - Θέση ημερομηνίας">
            <a:extLst>
              <a:ext uri="{FF2B5EF4-FFF2-40B4-BE49-F238E27FC236}">
                <a16:creationId xmlns:a16="http://schemas.microsoft.com/office/drawing/2014/main" id="{A4BA3B20-42E5-41FD-A03F-8912F302404B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r>
              <a:rPr lang="el-GR" altLang="el-GR"/>
              <a:t>Ευαγγελία</a:t>
            </a:r>
            <a:r>
              <a:rPr lang="el-GR" altLang="el-GR" sz="1400"/>
              <a:t> </a:t>
            </a:r>
            <a:r>
              <a:rPr lang="el-GR" altLang="el-GR"/>
              <a:t>Παπαπέτρου</a:t>
            </a:r>
            <a:endParaRPr lang="en-US" altLang="el-GR"/>
          </a:p>
        </p:txBody>
      </p:sp>
      <p:sp>
        <p:nvSpPr>
          <p:cNvPr id="6" name="4 - Θέση υποσέλιδου">
            <a:extLst>
              <a:ext uri="{FF2B5EF4-FFF2-40B4-BE49-F238E27FC236}">
                <a16:creationId xmlns:a16="http://schemas.microsoft.com/office/drawing/2014/main" id="{F6DF2A19-B559-4F4E-9FFF-C307438BCE3F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r>
              <a:rPr lang="el-GR" altLang="el-GR"/>
              <a:t>Πανεπιστήμιο</a:t>
            </a:r>
            <a:r>
              <a:rPr lang="el-GR" altLang="el-GR" sz="1400"/>
              <a:t> </a:t>
            </a:r>
            <a:r>
              <a:rPr lang="el-GR" altLang="el-GR"/>
              <a:t>Αθηνών-Τμήμα</a:t>
            </a:r>
            <a:r>
              <a:rPr lang="el-GR" altLang="el-GR" sz="1400"/>
              <a:t> </a:t>
            </a:r>
            <a:r>
              <a:rPr lang="el-GR" altLang="el-GR"/>
              <a:t>Οικονομικών</a:t>
            </a:r>
            <a:r>
              <a:rPr lang="el-GR" altLang="el-GR" sz="1400"/>
              <a:t> </a:t>
            </a:r>
            <a:r>
              <a:rPr lang="el-GR" altLang="el-GR"/>
              <a:t>Επιστημών</a:t>
            </a:r>
            <a:endParaRPr lang="en-US" altLang="el-GR"/>
          </a:p>
        </p:txBody>
      </p:sp>
      <p:sp>
        <p:nvSpPr>
          <p:cNvPr id="7" name="5 - Θέση αριθμού διαφάνειας">
            <a:extLst>
              <a:ext uri="{FF2B5EF4-FFF2-40B4-BE49-F238E27FC236}">
                <a16:creationId xmlns:a16="http://schemas.microsoft.com/office/drawing/2014/main" id="{07E733A7-0662-4746-A136-AB531169B139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DDA53D1A-711F-4BC2-91F4-EC3A53C964F9}" type="slidenum">
              <a:rPr lang="en-GB" altLang="en-US"/>
              <a:pPr>
                <a:defRPr/>
              </a:pPr>
              <a:t>‹#›</a:t>
            </a:fld>
            <a:endParaRPr lang="en-GB" altLang="en-US"/>
          </a:p>
        </p:txBody>
      </p:sp>
    </p:spTree>
    <p:extLst>
      <p:ext uri="{BB962C8B-B14F-4D97-AF65-F5344CB8AC3E}">
        <p14:creationId xmlns:p14="http://schemas.microsoft.com/office/powerpoint/2010/main" val="4169833277"/>
      </p:ext>
    </p:extLst>
  </p:cSld>
  <p:clrMapOvr>
    <a:masterClrMapping/>
  </p:clrMapOvr>
  <p:hf sldNum="0" hdr="0"/>
</p:sldLayout>
</file>

<file path=ppt/slideLayouts/slideLayout16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Σύγκριση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1 - Τίτλος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el-GR"/>
              <a:t>Kλικ για επεξεργασία του τίτλου</a:t>
            </a:r>
            <a:endParaRPr lang="en-GB"/>
          </a:p>
        </p:txBody>
      </p:sp>
      <p:sp>
        <p:nvSpPr>
          <p:cNvPr id="3" name="2 - Θέση κειμένου"/>
          <p:cNvSpPr>
            <a:spLocks noGrp="1"/>
          </p:cNvSpPr>
          <p:nvPr>
            <p:ph type="body" idx="1"/>
          </p:nvPr>
        </p:nvSpPr>
        <p:spPr>
          <a:xfrm>
            <a:off x="457200" y="1535113"/>
            <a:ext cx="4040188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l-GR"/>
              <a:t>Kλικ για επεξεργασία των στυλ του υποδείγματος</a:t>
            </a:r>
          </a:p>
        </p:txBody>
      </p:sp>
      <p:sp>
        <p:nvSpPr>
          <p:cNvPr id="4" name="3 - Θέση περιεχομένου"/>
          <p:cNvSpPr>
            <a:spLocks noGrp="1"/>
          </p:cNvSpPr>
          <p:nvPr>
            <p:ph sz="half" idx="2"/>
          </p:nvPr>
        </p:nvSpPr>
        <p:spPr>
          <a:xfrm>
            <a:off x="457200" y="2174875"/>
            <a:ext cx="4040188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l-GR"/>
              <a:t>Kλικ για επεξεργασία των στυλ του υποδείγματος</a:t>
            </a:r>
          </a:p>
          <a:p>
            <a:pPr lvl="1"/>
            <a:r>
              <a:rPr lang="el-GR"/>
              <a:t>Δεύτερου επιπέδου</a:t>
            </a:r>
          </a:p>
          <a:p>
            <a:pPr lvl="2"/>
            <a:r>
              <a:rPr lang="el-GR"/>
              <a:t>Τρίτου επιπέδου</a:t>
            </a:r>
          </a:p>
          <a:p>
            <a:pPr lvl="3"/>
            <a:r>
              <a:rPr lang="el-GR"/>
              <a:t>Τέταρτου επιπέδου</a:t>
            </a:r>
          </a:p>
          <a:p>
            <a:pPr lvl="4"/>
            <a:r>
              <a:rPr lang="el-GR"/>
              <a:t>Πέμπτου επιπέδου</a:t>
            </a:r>
            <a:endParaRPr lang="en-GB"/>
          </a:p>
        </p:txBody>
      </p:sp>
      <p:sp>
        <p:nvSpPr>
          <p:cNvPr id="5" name="4 - Θέση κειμένου"/>
          <p:cNvSpPr>
            <a:spLocks noGrp="1"/>
          </p:cNvSpPr>
          <p:nvPr>
            <p:ph type="body" sz="quarter" idx="3"/>
          </p:nvPr>
        </p:nvSpPr>
        <p:spPr>
          <a:xfrm>
            <a:off x="4645025" y="1535113"/>
            <a:ext cx="4041775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l-GR"/>
              <a:t>Kλικ για επεξεργασία των στυλ του υποδείγματος</a:t>
            </a:r>
          </a:p>
        </p:txBody>
      </p:sp>
      <p:sp>
        <p:nvSpPr>
          <p:cNvPr id="6" name="5 - Θέση περιεχομένου"/>
          <p:cNvSpPr>
            <a:spLocks noGrp="1"/>
          </p:cNvSpPr>
          <p:nvPr>
            <p:ph sz="quarter" idx="4"/>
          </p:nvPr>
        </p:nvSpPr>
        <p:spPr>
          <a:xfrm>
            <a:off x="4645025" y="2174875"/>
            <a:ext cx="4041775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l-GR"/>
              <a:t>Kλικ για επεξεργασία των στυλ του υποδείγματος</a:t>
            </a:r>
          </a:p>
          <a:p>
            <a:pPr lvl="1"/>
            <a:r>
              <a:rPr lang="el-GR"/>
              <a:t>Δεύτερου επιπέδου</a:t>
            </a:r>
          </a:p>
          <a:p>
            <a:pPr lvl="2"/>
            <a:r>
              <a:rPr lang="el-GR"/>
              <a:t>Τρίτου επιπέδου</a:t>
            </a:r>
          </a:p>
          <a:p>
            <a:pPr lvl="3"/>
            <a:r>
              <a:rPr lang="el-GR"/>
              <a:t>Τέταρτου επιπέδου</a:t>
            </a:r>
          </a:p>
          <a:p>
            <a:pPr lvl="4"/>
            <a:r>
              <a:rPr lang="el-GR"/>
              <a:t>Πέμπτου επιπέδου</a:t>
            </a:r>
            <a:endParaRPr lang="en-GB"/>
          </a:p>
        </p:txBody>
      </p:sp>
      <p:sp>
        <p:nvSpPr>
          <p:cNvPr id="7" name="3 - Θέση ημερομηνίας">
            <a:extLst>
              <a:ext uri="{FF2B5EF4-FFF2-40B4-BE49-F238E27FC236}">
                <a16:creationId xmlns:a16="http://schemas.microsoft.com/office/drawing/2014/main" id="{0607C9AF-5361-4041-B76D-A69763CB5425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r>
              <a:rPr lang="el-GR" altLang="el-GR"/>
              <a:t>Ευαγγελία</a:t>
            </a:r>
            <a:r>
              <a:rPr lang="el-GR" altLang="el-GR" sz="1400"/>
              <a:t> </a:t>
            </a:r>
            <a:r>
              <a:rPr lang="el-GR" altLang="el-GR"/>
              <a:t>Παπαπέτρου</a:t>
            </a:r>
            <a:endParaRPr lang="en-US" altLang="el-GR"/>
          </a:p>
        </p:txBody>
      </p:sp>
      <p:sp>
        <p:nvSpPr>
          <p:cNvPr id="8" name="4 - Θέση υποσέλιδου">
            <a:extLst>
              <a:ext uri="{FF2B5EF4-FFF2-40B4-BE49-F238E27FC236}">
                <a16:creationId xmlns:a16="http://schemas.microsoft.com/office/drawing/2014/main" id="{B4C015BD-7874-448D-A73C-AEC5BF690945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r>
              <a:rPr lang="el-GR" altLang="el-GR"/>
              <a:t>Πανεπιστήμιο</a:t>
            </a:r>
            <a:r>
              <a:rPr lang="el-GR" altLang="el-GR" sz="1400"/>
              <a:t> </a:t>
            </a:r>
            <a:r>
              <a:rPr lang="el-GR" altLang="el-GR"/>
              <a:t>Αθηνών-Τμήμα</a:t>
            </a:r>
            <a:r>
              <a:rPr lang="el-GR" altLang="el-GR" sz="1400"/>
              <a:t> </a:t>
            </a:r>
            <a:r>
              <a:rPr lang="el-GR" altLang="el-GR"/>
              <a:t>Οικονομικών</a:t>
            </a:r>
            <a:r>
              <a:rPr lang="el-GR" altLang="el-GR" sz="1400"/>
              <a:t> </a:t>
            </a:r>
            <a:r>
              <a:rPr lang="el-GR" altLang="el-GR"/>
              <a:t>Επιστημών</a:t>
            </a:r>
            <a:endParaRPr lang="en-US" altLang="el-GR"/>
          </a:p>
        </p:txBody>
      </p:sp>
      <p:sp>
        <p:nvSpPr>
          <p:cNvPr id="9" name="5 - Θέση αριθμού διαφάνειας">
            <a:extLst>
              <a:ext uri="{FF2B5EF4-FFF2-40B4-BE49-F238E27FC236}">
                <a16:creationId xmlns:a16="http://schemas.microsoft.com/office/drawing/2014/main" id="{8D38EAB0-8BD4-462F-8341-A38936D40953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F8878B69-605D-4731-B76B-0CC06159D21A}" type="slidenum">
              <a:rPr lang="en-GB" altLang="en-US"/>
              <a:pPr>
                <a:defRPr/>
              </a:pPr>
              <a:t>‹#›</a:t>
            </a:fld>
            <a:endParaRPr lang="en-GB" altLang="en-US"/>
          </a:p>
        </p:txBody>
      </p:sp>
    </p:spTree>
    <p:extLst>
      <p:ext uri="{BB962C8B-B14F-4D97-AF65-F5344CB8AC3E}">
        <p14:creationId xmlns:p14="http://schemas.microsoft.com/office/powerpoint/2010/main" val="2010219897"/>
      </p:ext>
    </p:extLst>
  </p:cSld>
  <p:clrMapOvr>
    <a:masterClrMapping/>
  </p:clrMapOvr>
  <p:hf sldNum="0" hdr="0"/>
</p:sldLayout>
</file>

<file path=ppt/slideLayouts/slideLayout17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Μόνο τίτλο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1 - Τίτλος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l-GR"/>
              <a:t>Kλικ για επεξεργασία του τίτλου</a:t>
            </a:r>
            <a:endParaRPr lang="en-GB"/>
          </a:p>
        </p:txBody>
      </p:sp>
      <p:sp>
        <p:nvSpPr>
          <p:cNvPr id="3" name="3 - Θέση ημερομηνίας">
            <a:extLst>
              <a:ext uri="{FF2B5EF4-FFF2-40B4-BE49-F238E27FC236}">
                <a16:creationId xmlns:a16="http://schemas.microsoft.com/office/drawing/2014/main" id="{0A52C00B-3AB0-4C01-B26B-91CD744FACB8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r>
              <a:rPr lang="el-GR" altLang="el-GR"/>
              <a:t>Ευαγγελία</a:t>
            </a:r>
            <a:r>
              <a:rPr lang="el-GR" altLang="el-GR" sz="1400"/>
              <a:t> </a:t>
            </a:r>
            <a:r>
              <a:rPr lang="el-GR" altLang="el-GR"/>
              <a:t>Παπαπέτρου</a:t>
            </a:r>
            <a:endParaRPr lang="en-US" altLang="el-GR"/>
          </a:p>
        </p:txBody>
      </p:sp>
      <p:sp>
        <p:nvSpPr>
          <p:cNvPr id="4" name="4 - Θέση υποσέλιδου">
            <a:extLst>
              <a:ext uri="{FF2B5EF4-FFF2-40B4-BE49-F238E27FC236}">
                <a16:creationId xmlns:a16="http://schemas.microsoft.com/office/drawing/2014/main" id="{F561BC03-003A-4469-8DE4-5B8765A8FFE1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r>
              <a:rPr lang="el-GR" altLang="el-GR"/>
              <a:t>Πανεπιστήμιο</a:t>
            </a:r>
            <a:r>
              <a:rPr lang="el-GR" altLang="el-GR" sz="1400"/>
              <a:t> </a:t>
            </a:r>
            <a:r>
              <a:rPr lang="el-GR" altLang="el-GR"/>
              <a:t>Αθηνών-Τμήμα</a:t>
            </a:r>
            <a:r>
              <a:rPr lang="el-GR" altLang="el-GR" sz="1400"/>
              <a:t> </a:t>
            </a:r>
            <a:r>
              <a:rPr lang="el-GR" altLang="el-GR"/>
              <a:t>Οικονομικών</a:t>
            </a:r>
            <a:r>
              <a:rPr lang="el-GR" altLang="el-GR" sz="1400"/>
              <a:t> </a:t>
            </a:r>
            <a:r>
              <a:rPr lang="el-GR" altLang="el-GR"/>
              <a:t>Επιστημών</a:t>
            </a:r>
            <a:endParaRPr lang="en-US" altLang="el-GR"/>
          </a:p>
        </p:txBody>
      </p:sp>
      <p:sp>
        <p:nvSpPr>
          <p:cNvPr id="5" name="5 - Θέση αριθμού διαφάνειας">
            <a:extLst>
              <a:ext uri="{FF2B5EF4-FFF2-40B4-BE49-F238E27FC236}">
                <a16:creationId xmlns:a16="http://schemas.microsoft.com/office/drawing/2014/main" id="{D7A2C97F-47FC-4D69-A760-081E685CBB6C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F39D5FBE-06AD-4863-B067-FA5C1D15C2EE}" type="slidenum">
              <a:rPr lang="en-GB" altLang="en-US"/>
              <a:pPr>
                <a:defRPr/>
              </a:pPr>
              <a:t>‹#›</a:t>
            </a:fld>
            <a:endParaRPr lang="en-GB" altLang="en-US"/>
          </a:p>
        </p:txBody>
      </p:sp>
    </p:spTree>
    <p:extLst>
      <p:ext uri="{BB962C8B-B14F-4D97-AF65-F5344CB8AC3E}">
        <p14:creationId xmlns:p14="http://schemas.microsoft.com/office/powerpoint/2010/main" val="1942477466"/>
      </p:ext>
    </p:extLst>
  </p:cSld>
  <p:clrMapOvr>
    <a:masterClrMapping/>
  </p:clrMapOvr>
  <p:hf sldNum="0" hdr="0"/>
</p:sldLayout>
</file>

<file path=ppt/slideLayouts/slideLayout18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Κενή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3 - Θέση ημερομηνίας">
            <a:extLst>
              <a:ext uri="{FF2B5EF4-FFF2-40B4-BE49-F238E27FC236}">
                <a16:creationId xmlns:a16="http://schemas.microsoft.com/office/drawing/2014/main" id="{11CAE7D2-003C-48CF-8488-6CBC586517D6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r>
              <a:rPr lang="el-GR" altLang="el-GR"/>
              <a:t>Ευαγγελία</a:t>
            </a:r>
            <a:r>
              <a:rPr lang="el-GR" altLang="el-GR" sz="1400"/>
              <a:t> </a:t>
            </a:r>
            <a:r>
              <a:rPr lang="el-GR" altLang="el-GR"/>
              <a:t>Παπαπέτρου</a:t>
            </a:r>
            <a:endParaRPr lang="en-US" altLang="el-GR"/>
          </a:p>
        </p:txBody>
      </p:sp>
      <p:sp>
        <p:nvSpPr>
          <p:cNvPr id="3" name="4 - Θέση υποσέλιδου">
            <a:extLst>
              <a:ext uri="{FF2B5EF4-FFF2-40B4-BE49-F238E27FC236}">
                <a16:creationId xmlns:a16="http://schemas.microsoft.com/office/drawing/2014/main" id="{E385A2B4-EE7B-47DE-9EC5-79E7B99D8D43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r>
              <a:rPr lang="el-GR" altLang="el-GR"/>
              <a:t>Πανεπιστήμιο</a:t>
            </a:r>
            <a:r>
              <a:rPr lang="el-GR" altLang="el-GR" sz="1400"/>
              <a:t> </a:t>
            </a:r>
            <a:r>
              <a:rPr lang="el-GR" altLang="el-GR"/>
              <a:t>Αθηνών-Τμήμα</a:t>
            </a:r>
            <a:r>
              <a:rPr lang="el-GR" altLang="el-GR" sz="1400"/>
              <a:t> </a:t>
            </a:r>
            <a:r>
              <a:rPr lang="el-GR" altLang="el-GR"/>
              <a:t>Οικονομικών</a:t>
            </a:r>
            <a:r>
              <a:rPr lang="el-GR" altLang="el-GR" sz="1400"/>
              <a:t> </a:t>
            </a:r>
            <a:r>
              <a:rPr lang="el-GR" altLang="el-GR"/>
              <a:t>Επιστημών</a:t>
            </a:r>
            <a:endParaRPr lang="en-US" altLang="el-GR"/>
          </a:p>
        </p:txBody>
      </p:sp>
      <p:sp>
        <p:nvSpPr>
          <p:cNvPr id="4" name="5 - Θέση αριθμού διαφάνειας">
            <a:extLst>
              <a:ext uri="{FF2B5EF4-FFF2-40B4-BE49-F238E27FC236}">
                <a16:creationId xmlns:a16="http://schemas.microsoft.com/office/drawing/2014/main" id="{CB5B8DB4-1A6D-486B-BA4F-F40776A28BD2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4BF6E197-4AB7-489C-A914-C6F5596ACA8F}" type="slidenum">
              <a:rPr lang="en-GB" altLang="en-US"/>
              <a:pPr>
                <a:defRPr/>
              </a:pPr>
              <a:t>‹#›</a:t>
            </a:fld>
            <a:endParaRPr lang="en-GB" altLang="en-US"/>
          </a:p>
        </p:txBody>
      </p:sp>
    </p:spTree>
    <p:extLst>
      <p:ext uri="{BB962C8B-B14F-4D97-AF65-F5344CB8AC3E}">
        <p14:creationId xmlns:p14="http://schemas.microsoft.com/office/powerpoint/2010/main" val="1958778134"/>
      </p:ext>
    </p:extLst>
  </p:cSld>
  <p:clrMapOvr>
    <a:masterClrMapping/>
  </p:clrMapOvr>
  <p:hf sldNum="0" hdr="0"/>
</p:sldLayout>
</file>

<file path=ppt/slideLayouts/slideLayout19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Περιεχόμενο με λεζάντα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1 - Τίτλος"/>
          <p:cNvSpPr>
            <a:spLocks noGrp="1"/>
          </p:cNvSpPr>
          <p:nvPr>
            <p:ph type="title"/>
          </p:nvPr>
        </p:nvSpPr>
        <p:spPr>
          <a:xfrm>
            <a:off x="457200" y="273050"/>
            <a:ext cx="3008313" cy="1162050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l-GR"/>
              <a:t>Kλικ για επεξεργασία του τίτλου</a:t>
            </a:r>
            <a:endParaRPr lang="en-GB"/>
          </a:p>
        </p:txBody>
      </p:sp>
      <p:sp>
        <p:nvSpPr>
          <p:cNvPr id="3" name="2 - Θέση περιεχομένου"/>
          <p:cNvSpPr>
            <a:spLocks noGrp="1"/>
          </p:cNvSpPr>
          <p:nvPr>
            <p:ph idx="1"/>
          </p:nvPr>
        </p:nvSpPr>
        <p:spPr>
          <a:xfrm>
            <a:off x="3575050" y="273050"/>
            <a:ext cx="5111750" cy="5853113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el-GR"/>
              <a:t>Kλικ για επεξεργασία των στυλ του υποδείγματος</a:t>
            </a:r>
          </a:p>
          <a:p>
            <a:pPr lvl="1"/>
            <a:r>
              <a:rPr lang="el-GR"/>
              <a:t>Δεύτερου επιπέδου</a:t>
            </a:r>
          </a:p>
          <a:p>
            <a:pPr lvl="2"/>
            <a:r>
              <a:rPr lang="el-GR"/>
              <a:t>Τρίτου επιπέδου</a:t>
            </a:r>
          </a:p>
          <a:p>
            <a:pPr lvl="3"/>
            <a:r>
              <a:rPr lang="el-GR"/>
              <a:t>Τέταρτου επιπέδου</a:t>
            </a:r>
          </a:p>
          <a:p>
            <a:pPr lvl="4"/>
            <a:r>
              <a:rPr lang="el-GR"/>
              <a:t>Πέμπτου επιπέδου</a:t>
            </a:r>
            <a:endParaRPr lang="en-GB"/>
          </a:p>
        </p:txBody>
      </p:sp>
      <p:sp>
        <p:nvSpPr>
          <p:cNvPr id="4" name="3 - Θέση κειμένου"/>
          <p:cNvSpPr>
            <a:spLocks noGrp="1"/>
          </p:cNvSpPr>
          <p:nvPr>
            <p:ph type="body" sz="half" idx="2"/>
          </p:nvPr>
        </p:nvSpPr>
        <p:spPr>
          <a:xfrm>
            <a:off x="457200" y="1435100"/>
            <a:ext cx="3008313" cy="4691063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l-GR"/>
              <a:t>Kλικ για επεξεργασία των στυλ του υποδείγματος</a:t>
            </a:r>
          </a:p>
        </p:txBody>
      </p:sp>
      <p:sp>
        <p:nvSpPr>
          <p:cNvPr id="5" name="3 - Θέση ημερομηνίας">
            <a:extLst>
              <a:ext uri="{FF2B5EF4-FFF2-40B4-BE49-F238E27FC236}">
                <a16:creationId xmlns:a16="http://schemas.microsoft.com/office/drawing/2014/main" id="{0E3D7B4A-6ACF-4275-BEF2-C49F71473553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r>
              <a:rPr lang="el-GR" altLang="el-GR"/>
              <a:t>Ευαγγελία</a:t>
            </a:r>
            <a:r>
              <a:rPr lang="el-GR" altLang="el-GR" sz="1400"/>
              <a:t> </a:t>
            </a:r>
            <a:r>
              <a:rPr lang="el-GR" altLang="el-GR"/>
              <a:t>Παπαπέτρου</a:t>
            </a:r>
            <a:endParaRPr lang="en-US" altLang="el-GR"/>
          </a:p>
        </p:txBody>
      </p:sp>
      <p:sp>
        <p:nvSpPr>
          <p:cNvPr id="6" name="4 - Θέση υποσέλιδου">
            <a:extLst>
              <a:ext uri="{FF2B5EF4-FFF2-40B4-BE49-F238E27FC236}">
                <a16:creationId xmlns:a16="http://schemas.microsoft.com/office/drawing/2014/main" id="{AA4E8EBA-ADCF-42C0-AB6C-82CEE13D2A8F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r>
              <a:rPr lang="el-GR" altLang="el-GR"/>
              <a:t>Πανεπιστήμιο</a:t>
            </a:r>
            <a:r>
              <a:rPr lang="el-GR" altLang="el-GR" sz="1400"/>
              <a:t> </a:t>
            </a:r>
            <a:r>
              <a:rPr lang="el-GR" altLang="el-GR"/>
              <a:t>Αθηνών-Τμήμα</a:t>
            </a:r>
            <a:r>
              <a:rPr lang="el-GR" altLang="el-GR" sz="1400"/>
              <a:t> </a:t>
            </a:r>
            <a:r>
              <a:rPr lang="el-GR" altLang="el-GR"/>
              <a:t>Οικονομικών</a:t>
            </a:r>
            <a:r>
              <a:rPr lang="el-GR" altLang="el-GR" sz="1400"/>
              <a:t> </a:t>
            </a:r>
            <a:r>
              <a:rPr lang="el-GR" altLang="el-GR"/>
              <a:t>Επιστημών</a:t>
            </a:r>
            <a:endParaRPr lang="en-US" altLang="el-GR"/>
          </a:p>
        </p:txBody>
      </p:sp>
      <p:sp>
        <p:nvSpPr>
          <p:cNvPr id="7" name="5 - Θέση αριθμού διαφάνειας">
            <a:extLst>
              <a:ext uri="{FF2B5EF4-FFF2-40B4-BE49-F238E27FC236}">
                <a16:creationId xmlns:a16="http://schemas.microsoft.com/office/drawing/2014/main" id="{720F8944-BB5C-4766-A01E-4E7306FB34D0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106A7D21-DE80-4DC0-94AB-1C8B72F066D3}" type="slidenum">
              <a:rPr lang="en-GB" altLang="en-US"/>
              <a:pPr>
                <a:defRPr/>
              </a:pPr>
              <a:t>‹#›</a:t>
            </a:fld>
            <a:endParaRPr lang="en-GB" altLang="en-US"/>
          </a:p>
        </p:txBody>
      </p:sp>
    </p:spTree>
    <p:extLst>
      <p:ext uri="{BB962C8B-B14F-4D97-AF65-F5344CB8AC3E}">
        <p14:creationId xmlns:p14="http://schemas.microsoft.com/office/powerpoint/2010/main" val="344179976"/>
      </p:ext>
    </p:extLst>
  </p:cSld>
  <p:clrMapOvr>
    <a:masterClrMapping/>
  </p:clrMapOvr>
  <p:hf sldNum="0" hdr="0"/>
</p:sldLayout>
</file>

<file path=ppt/slideLayouts/slideLayout20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Εικόνα με λεζάντα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1 - Τίτλος"/>
          <p:cNvSpPr>
            <a:spLocks noGrp="1"/>
          </p:cNvSpPr>
          <p:nvPr>
            <p:ph type="title"/>
          </p:nvPr>
        </p:nvSpPr>
        <p:spPr>
          <a:xfrm>
            <a:off x="1792288" y="4800600"/>
            <a:ext cx="5486400" cy="566738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l-GR"/>
              <a:t>Kλικ για επεξεργασία του τίτλου</a:t>
            </a:r>
            <a:endParaRPr lang="en-GB"/>
          </a:p>
        </p:txBody>
      </p:sp>
      <p:sp>
        <p:nvSpPr>
          <p:cNvPr id="3" name="2 - Θέση εικόνας"/>
          <p:cNvSpPr>
            <a:spLocks noGrp="1"/>
          </p:cNvSpPr>
          <p:nvPr>
            <p:ph type="pic" idx="1"/>
          </p:nvPr>
        </p:nvSpPr>
        <p:spPr>
          <a:xfrm>
            <a:off x="1792288" y="612775"/>
            <a:ext cx="5486400" cy="4114800"/>
          </a:xfrm>
        </p:spPr>
        <p:txBody>
          <a:bodyPr rtlCol="0">
            <a:normAutofit/>
          </a:bodyPr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pPr lvl="0"/>
            <a:endParaRPr lang="en-GB" noProof="0"/>
          </a:p>
        </p:txBody>
      </p:sp>
      <p:sp>
        <p:nvSpPr>
          <p:cNvPr id="4" name="3 - Θέση κειμένου"/>
          <p:cNvSpPr>
            <a:spLocks noGrp="1"/>
          </p:cNvSpPr>
          <p:nvPr>
            <p:ph type="body" sz="half" idx="2"/>
          </p:nvPr>
        </p:nvSpPr>
        <p:spPr>
          <a:xfrm>
            <a:off x="1792288" y="5367338"/>
            <a:ext cx="5486400" cy="804862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l-GR"/>
              <a:t>Kλικ για επεξεργασία των στυλ του υποδείγματος</a:t>
            </a:r>
          </a:p>
        </p:txBody>
      </p:sp>
      <p:sp>
        <p:nvSpPr>
          <p:cNvPr id="5" name="3 - Θέση ημερομηνίας">
            <a:extLst>
              <a:ext uri="{FF2B5EF4-FFF2-40B4-BE49-F238E27FC236}">
                <a16:creationId xmlns:a16="http://schemas.microsoft.com/office/drawing/2014/main" id="{5046972D-C597-4401-916E-3A681E41BB4D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r>
              <a:rPr lang="el-GR" altLang="el-GR"/>
              <a:t>Ευαγγελία</a:t>
            </a:r>
            <a:r>
              <a:rPr lang="el-GR" altLang="el-GR" sz="1400"/>
              <a:t> </a:t>
            </a:r>
            <a:r>
              <a:rPr lang="el-GR" altLang="el-GR"/>
              <a:t>Παπαπέτρου</a:t>
            </a:r>
            <a:endParaRPr lang="en-US" altLang="el-GR"/>
          </a:p>
        </p:txBody>
      </p:sp>
      <p:sp>
        <p:nvSpPr>
          <p:cNvPr id="6" name="4 - Θέση υποσέλιδου">
            <a:extLst>
              <a:ext uri="{FF2B5EF4-FFF2-40B4-BE49-F238E27FC236}">
                <a16:creationId xmlns:a16="http://schemas.microsoft.com/office/drawing/2014/main" id="{92713B7B-C1F7-4EAB-8313-8D9FEE0C7C30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r>
              <a:rPr lang="el-GR" altLang="el-GR"/>
              <a:t>Πανεπιστήμιο</a:t>
            </a:r>
            <a:r>
              <a:rPr lang="el-GR" altLang="el-GR" sz="1400"/>
              <a:t> </a:t>
            </a:r>
            <a:r>
              <a:rPr lang="el-GR" altLang="el-GR"/>
              <a:t>Αθηνών-Τμήμα</a:t>
            </a:r>
            <a:r>
              <a:rPr lang="el-GR" altLang="el-GR" sz="1400"/>
              <a:t> </a:t>
            </a:r>
            <a:r>
              <a:rPr lang="el-GR" altLang="el-GR"/>
              <a:t>Οικονομικών</a:t>
            </a:r>
            <a:r>
              <a:rPr lang="el-GR" altLang="el-GR" sz="1400"/>
              <a:t> </a:t>
            </a:r>
            <a:r>
              <a:rPr lang="el-GR" altLang="el-GR"/>
              <a:t>Επιστημών</a:t>
            </a:r>
            <a:endParaRPr lang="en-US" altLang="el-GR"/>
          </a:p>
        </p:txBody>
      </p:sp>
      <p:sp>
        <p:nvSpPr>
          <p:cNvPr id="7" name="5 - Θέση αριθμού διαφάνειας">
            <a:extLst>
              <a:ext uri="{FF2B5EF4-FFF2-40B4-BE49-F238E27FC236}">
                <a16:creationId xmlns:a16="http://schemas.microsoft.com/office/drawing/2014/main" id="{E3C4FB09-C2C9-45BB-AD91-59B5D353E182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F43B2483-A62F-4DD3-988D-480C03B28F06}" type="slidenum">
              <a:rPr lang="en-GB" altLang="en-US"/>
              <a:pPr>
                <a:defRPr/>
              </a:pPr>
              <a:t>‹#›</a:t>
            </a:fld>
            <a:endParaRPr lang="en-GB" altLang="en-US"/>
          </a:p>
        </p:txBody>
      </p:sp>
    </p:spTree>
    <p:extLst>
      <p:ext uri="{BB962C8B-B14F-4D97-AF65-F5344CB8AC3E}">
        <p14:creationId xmlns:p14="http://schemas.microsoft.com/office/powerpoint/2010/main" val="735721669"/>
      </p:ext>
    </p:extLst>
  </p:cSld>
  <p:clrMapOvr>
    <a:masterClrMapping/>
  </p:clrMapOvr>
  <p:hf sldNum="0" hdr="0"/>
</p:sldLayout>
</file>

<file path=ppt/slideLayouts/slideLayout2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Τίτλος και Κατακόρυφο κείμενο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1 - Τίτλος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l-GR"/>
              <a:t>Kλικ για επεξεργασία του τίτλου</a:t>
            </a:r>
            <a:endParaRPr lang="en-GB"/>
          </a:p>
        </p:txBody>
      </p:sp>
      <p:sp>
        <p:nvSpPr>
          <p:cNvPr id="3" name="2 - Θέση κατακόρυφου κειμένου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l-GR"/>
              <a:t>Kλικ για επεξεργασία των στυλ του υποδείγματος</a:t>
            </a:r>
          </a:p>
          <a:p>
            <a:pPr lvl="1"/>
            <a:r>
              <a:rPr lang="el-GR"/>
              <a:t>Δεύτερου επιπέδου</a:t>
            </a:r>
          </a:p>
          <a:p>
            <a:pPr lvl="2"/>
            <a:r>
              <a:rPr lang="el-GR"/>
              <a:t>Τρίτου επιπέδου</a:t>
            </a:r>
          </a:p>
          <a:p>
            <a:pPr lvl="3"/>
            <a:r>
              <a:rPr lang="el-GR"/>
              <a:t>Τέταρτου επιπέδου</a:t>
            </a:r>
          </a:p>
          <a:p>
            <a:pPr lvl="4"/>
            <a:r>
              <a:rPr lang="el-GR"/>
              <a:t>Πέμπτου επιπέδου</a:t>
            </a:r>
            <a:endParaRPr lang="en-GB"/>
          </a:p>
        </p:txBody>
      </p:sp>
      <p:sp>
        <p:nvSpPr>
          <p:cNvPr id="4" name="3 - Θέση ημερομηνίας">
            <a:extLst>
              <a:ext uri="{FF2B5EF4-FFF2-40B4-BE49-F238E27FC236}">
                <a16:creationId xmlns:a16="http://schemas.microsoft.com/office/drawing/2014/main" id="{E5EDB2E2-17C1-454B-ACC1-693F39E4654C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r>
              <a:rPr lang="el-GR" altLang="el-GR"/>
              <a:t>Ευαγγελία</a:t>
            </a:r>
            <a:r>
              <a:rPr lang="el-GR" altLang="el-GR" sz="1400"/>
              <a:t> </a:t>
            </a:r>
            <a:r>
              <a:rPr lang="el-GR" altLang="el-GR"/>
              <a:t>Παπαπέτρου</a:t>
            </a:r>
            <a:endParaRPr lang="en-US" altLang="el-GR"/>
          </a:p>
        </p:txBody>
      </p:sp>
      <p:sp>
        <p:nvSpPr>
          <p:cNvPr id="5" name="4 - Θέση υποσέλιδου">
            <a:extLst>
              <a:ext uri="{FF2B5EF4-FFF2-40B4-BE49-F238E27FC236}">
                <a16:creationId xmlns:a16="http://schemas.microsoft.com/office/drawing/2014/main" id="{8608F8B9-CA5B-485F-A042-20DB27BF25E3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r>
              <a:rPr lang="el-GR" altLang="el-GR"/>
              <a:t>Πανεπιστήμιο</a:t>
            </a:r>
            <a:r>
              <a:rPr lang="el-GR" altLang="el-GR" sz="1400"/>
              <a:t> </a:t>
            </a:r>
            <a:r>
              <a:rPr lang="el-GR" altLang="el-GR"/>
              <a:t>Αθηνών-Τμήμα</a:t>
            </a:r>
            <a:r>
              <a:rPr lang="el-GR" altLang="el-GR" sz="1400"/>
              <a:t> </a:t>
            </a:r>
            <a:r>
              <a:rPr lang="el-GR" altLang="el-GR"/>
              <a:t>Οικονομικών</a:t>
            </a:r>
            <a:r>
              <a:rPr lang="el-GR" altLang="el-GR" sz="1400"/>
              <a:t> </a:t>
            </a:r>
            <a:r>
              <a:rPr lang="el-GR" altLang="el-GR"/>
              <a:t>Επιστημών</a:t>
            </a:r>
            <a:endParaRPr lang="en-US" altLang="el-GR"/>
          </a:p>
        </p:txBody>
      </p:sp>
      <p:sp>
        <p:nvSpPr>
          <p:cNvPr id="6" name="5 - Θέση αριθμού διαφάνειας">
            <a:extLst>
              <a:ext uri="{FF2B5EF4-FFF2-40B4-BE49-F238E27FC236}">
                <a16:creationId xmlns:a16="http://schemas.microsoft.com/office/drawing/2014/main" id="{FE0BD658-E88A-4C28-991C-C041B24CB8FC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42EBFAE1-C17D-4BAD-88A2-22B840456B4D}" type="slidenum">
              <a:rPr lang="en-GB" altLang="en-US"/>
              <a:pPr>
                <a:defRPr/>
              </a:pPr>
              <a:t>‹#›</a:t>
            </a:fld>
            <a:endParaRPr lang="en-GB" altLang="en-US"/>
          </a:p>
        </p:txBody>
      </p:sp>
    </p:spTree>
    <p:extLst>
      <p:ext uri="{BB962C8B-B14F-4D97-AF65-F5344CB8AC3E}">
        <p14:creationId xmlns:p14="http://schemas.microsoft.com/office/powerpoint/2010/main" val="1850588134"/>
      </p:ext>
    </p:extLst>
  </p:cSld>
  <p:clrMapOvr>
    <a:masterClrMapping/>
  </p:clrMapOvr>
  <p:hf sldNum="0" hdr="0"/>
</p:sldLayout>
</file>

<file path=ppt/slideLayouts/slideLayout22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Κατακόρυφος τίτλος και Κείμενο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1 - Κατακόρυφος τίτλος"/>
          <p:cNvSpPr>
            <a:spLocks noGrp="1"/>
          </p:cNvSpPr>
          <p:nvPr>
            <p:ph type="title" orient="vert"/>
          </p:nvPr>
        </p:nvSpPr>
        <p:spPr>
          <a:xfrm>
            <a:off x="6629400" y="274638"/>
            <a:ext cx="2057400" cy="5851525"/>
          </a:xfrm>
        </p:spPr>
        <p:txBody>
          <a:bodyPr vert="eaVert"/>
          <a:lstStyle/>
          <a:p>
            <a:r>
              <a:rPr lang="el-GR"/>
              <a:t>Kλικ για επεξεργασία του τίτλου</a:t>
            </a:r>
            <a:endParaRPr lang="en-GB"/>
          </a:p>
        </p:txBody>
      </p:sp>
      <p:sp>
        <p:nvSpPr>
          <p:cNvPr id="3" name="2 - Θέση κατακόρυφου κειμένου"/>
          <p:cNvSpPr>
            <a:spLocks noGrp="1"/>
          </p:cNvSpPr>
          <p:nvPr>
            <p:ph type="body" orient="vert" idx="1"/>
          </p:nvPr>
        </p:nvSpPr>
        <p:spPr>
          <a:xfrm>
            <a:off x="457200" y="274638"/>
            <a:ext cx="6019800" cy="5851525"/>
          </a:xfrm>
        </p:spPr>
        <p:txBody>
          <a:bodyPr vert="eaVert"/>
          <a:lstStyle/>
          <a:p>
            <a:pPr lvl="0"/>
            <a:r>
              <a:rPr lang="el-GR"/>
              <a:t>Kλικ για επεξεργασία των στυλ του υποδείγματος</a:t>
            </a:r>
          </a:p>
          <a:p>
            <a:pPr lvl="1"/>
            <a:r>
              <a:rPr lang="el-GR"/>
              <a:t>Δεύτερου επιπέδου</a:t>
            </a:r>
          </a:p>
          <a:p>
            <a:pPr lvl="2"/>
            <a:r>
              <a:rPr lang="el-GR"/>
              <a:t>Τρίτου επιπέδου</a:t>
            </a:r>
          </a:p>
          <a:p>
            <a:pPr lvl="3"/>
            <a:r>
              <a:rPr lang="el-GR"/>
              <a:t>Τέταρτου επιπέδου</a:t>
            </a:r>
          </a:p>
          <a:p>
            <a:pPr lvl="4"/>
            <a:r>
              <a:rPr lang="el-GR"/>
              <a:t>Πέμπτου επιπέδου</a:t>
            </a:r>
            <a:endParaRPr lang="en-GB"/>
          </a:p>
        </p:txBody>
      </p:sp>
      <p:sp>
        <p:nvSpPr>
          <p:cNvPr id="4" name="3 - Θέση ημερομηνίας">
            <a:extLst>
              <a:ext uri="{FF2B5EF4-FFF2-40B4-BE49-F238E27FC236}">
                <a16:creationId xmlns:a16="http://schemas.microsoft.com/office/drawing/2014/main" id="{54206386-CC5B-4CDE-9960-CE1395511026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r>
              <a:rPr lang="el-GR" altLang="el-GR"/>
              <a:t>Ευαγγελία</a:t>
            </a:r>
            <a:r>
              <a:rPr lang="el-GR" altLang="el-GR" sz="1400"/>
              <a:t> </a:t>
            </a:r>
            <a:r>
              <a:rPr lang="el-GR" altLang="el-GR"/>
              <a:t>Παπαπέτρου</a:t>
            </a:r>
            <a:endParaRPr lang="en-US" altLang="el-GR"/>
          </a:p>
        </p:txBody>
      </p:sp>
      <p:sp>
        <p:nvSpPr>
          <p:cNvPr id="5" name="4 - Θέση υποσέλιδου">
            <a:extLst>
              <a:ext uri="{FF2B5EF4-FFF2-40B4-BE49-F238E27FC236}">
                <a16:creationId xmlns:a16="http://schemas.microsoft.com/office/drawing/2014/main" id="{1933FD48-D2CC-4E95-ABE6-F1F3C05C1F63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r>
              <a:rPr lang="el-GR" altLang="el-GR"/>
              <a:t>Πανεπιστήμιο</a:t>
            </a:r>
            <a:r>
              <a:rPr lang="el-GR" altLang="el-GR" sz="1400"/>
              <a:t> </a:t>
            </a:r>
            <a:r>
              <a:rPr lang="el-GR" altLang="el-GR"/>
              <a:t>Αθηνών-Τμήμα</a:t>
            </a:r>
            <a:r>
              <a:rPr lang="el-GR" altLang="el-GR" sz="1400"/>
              <a:t> </a:t>
            </a:r>
            <a:r>
              <a:rPr lang="el-GR" altLang="el-GR"/>
              <a:t>Οικονομικών</a:t>
            </a:r>
            <a:r>
              <a:rPr lang="el-GR" altLang="el-GR" sz="1400"/>
              <a:t> </a:t>
            </a:r>
            <a:r>
              <a:rPr lang="el-GR" altLang="el-GR"/>
              <a:t>Επιστημών</a:t>
            </a:r>
            <a:endParaRPr lang="en-US" altLang="el-GR"/>
          </a:p>
        </p:txBody>
      </p:sp>
      <p:sp>
        <p:nvSpPr>
          <p:cNvPr id="6" name="5 - Θέση αριθμού διαφάνειας">
            <a:extLst>
              <a:ext uri="{FF2B5EF4-FFF2-40B4-BE49-F238E27FC236}">
                <a16:creationId xmlns:a16="http://schemas.microsoft.com/office/drawing/2014/main" id="{8D3D0857-5AF7-4D82-9BBC-309E2D127299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37CB892D-6DB9-4E35-B310-F70E530DCCE7}" type="slidenum">
              <a:rPr lang="en-GB" altLang="en-US"/>
              <a:pPr>
                <a:defRPr/>
              </a:pPr>
              <a:t>‹#›</a:t>
            </a:fld>
            <a:endParaRPr lang="en-GB" altLang="en-US"/>
          </a:p>
        </p:txBody>
      </p:sp>
    </p:spTree>
    <p:extLst>
      <p:ext uri="{BB962C8B-B14F-4D97-AF65-F5344CB8AC3E}">
        <p14:creationId xmlns:p14="http://schemas.microsoft.com/office/powerpoint/2010/main" val="2935933486"/>
      </p:ext>
    </p:extLst>
  </p:cSld>
  <p:clrMapOvr>
    <a:masterClrMapping/>
  </p:clrMapOvr>
  <p:hf sldNum="0" hdr="0"/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_rels/slideMaster2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19.xml"/><Relationship Id="rId3" Type="http://schemas.openxmlformats.org/officeDocument/2006/relationships/slideLayout" Target="../slideLayouts/slideLayout14.xml"/><Relationship Id="rId7" Type="http://schemas.openxmlformats.org/officeDocument/2006/relationships/slideLayout" Target="../slideLayouts/slideLayout18.xml"/><Relationship Id="rId12" Type="http://schemas.openxmlformats.org/officeDocument/2006/relationships/theme" Target="../theme/theme2.xml"/><Relationship Id="rId2" Type="http://schemas.openxmlformats.org/officeDocument/2006/relationships/slideLayout" Target="../slideLayouts/slideLayout13.xml"/><Relationship Id="rId1" Type="http://schemas.openxmlformats.org/officeDocument/2006/relationships/slideLayout" Target="../slideLayouts/slideLayout12.xml"/><Relationship Id="rId6" Type="http://schemas.openxmlformats.org/officeDocument/2006/relationships/slideLayout" Target="../slideLayouts/slideLayout17.xml"/><Relationship Id="rId11" Type="http://schemas.openxmlformats.org/officeDocument/2006/relationships/slideLayout" Target="../slideLayouts/slideLayout22.xml"/><Relationship Id="rId5" Type="http://schemas.openxmlformats.org/officeDocument/2006/relationships/slideLayout" Target="../slideLayouts/slideLayout16.xml"/><Relationship Id="rId10" Type="http://schemas.openxmlformats.org/officeDocument/2006/relationships/slideLayout" Target="../slideLayouts/slideLayout21.xml"/><Relationship Id="rId4" Type="http://schemas.openxmlformats.org/officeDocument/2006/relationships/slideLayout" Target="../slideLayouts/slideLayout15.xml"/><Relationship Id="rId9" Type="http://schemas.openxmlformats.org/officeDocument/2006/relationships/slideLayout" Target="../slideLayouts/slideLayout20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 preserve="1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1026" name="Group 2">
            <a:extLst>
              <a:ext uri="{FF2B5EF4-FFF2-40B4-BE49-F238E27FC236}">
                <a16:creationId xmlns:a16="http://schemas.microsoft.com/office/drawing/2014/main" id="{BA056111-22E8-47BF-8881-12C420C1DD8A}"/>
              </a:ext>
            </a:extLst>
          </p:cNvPr>
          <p:cNvGrpSpPr>
            <a:grpSpLocks/>
          </p:cNvGrpSpPr>
          <p:nvPr/>
        </p:nvGrpSpPr>
        <p:grpSpPr bwMode="auto">
          <a:xfrm>
            <a:off x="0" y="0"/>
            <a:ext cx="9147175" cy="6867525"/>
            <a:chOff x="0" y="0"/>
            <a:chExt cx="5762" cy="4326"/>
          </a:xfrm>
        </p:grpSpPr>
        <p:sp>
          <p:nvSpPr>
            <p:cNvPr id="1031" name="Rectangle 3">
              <a:extLst>
                <a:ext uri="{FF2B5EF4-FFF2-40B4-BE49-F238E27FC236}">
                  <a16:creationId xmlns:a16="http://schemas.microsoft.com/office/drawing/2014/main" id="{C868C0C9-9395-407B-9417-A69694B672B7}"/>
                </a:ext>
              </a:extLst>
            </p:cNvPr>
            <p:cNvSpPr>
              <a:spLocks noChangeArrowheads="1"/>
            </p:cNvSpPr>
            <p:nvPr userDrawn="1"/>
          </p:nvSpPr>
          <p:spPr bwMode="hidden">
            <a:xfrm>
              <a:off x="0" y="0"/>
              <a:ext cx="48" cy="4320"/>
            </a:xfrm>
            <a:prstGeom prst="rect">
              <a:avLst/>
            </a:prstGeom>
            <a:solidFill>
              <a:schemeClr val="accent2"/>
            </a:solidFill>
            <a:ln>
              <a:noFill/>
            </a:ln>
            <a:effectLst/>
          </p:spPr>
          <p:txBody>
            <a:bodyPr wrap="none" anchor="ctr"/>
            <a:lstStyle>
              <a:lvl1pPr eaLnBrk="0" hangingPunct="0">
                <a:defRPr sz="2400">
                  <a:solidFill>
                    <a:schemeClr val="tx1"/>
                  </a:solidFill>
                  <a:latin typeface="Arial" panose="020B0604020202020204" pitchFamily="34" charset="0"/>
                  <a:cs typeface="Arial" panose="020B0604020202020204" pitchFamily="34" charset="0"/>
                </a:defRPr>
              </a:lvl1pPr>
              <a:lvl2pPr marL="742950" indent="-285750" eaLnBrk="0" hangingPunct="0">
                <a:defRPr sz="2400">
                  <a:solidFill>
                    <a:schemeClr val="tx1"/>
                  </a:solidFill>
                  <a:latin typeface="Arial" panose="020B0604020202020204" pitchFamily="34" charset="0"/>
                  <a:cs typeface="Arial" panose="020B0604020202020204" pitchFamily="34" charset="0"/>
                </a:defRPr>
              </a:lvl2pPr>
              <a:lvl3pPr marL="1143000" indent="-228600" eaLnBrk="0" hangingPunct="0">
                <a:defRPr sz="2400">
                  <a:solidFill>
                    <a:schemeClr val="tx1"/>
                  </a:solidFill>
                  <a:latin typeface="Arial" panose="020B0604020202020204" pitchFamily="34" charset="0"/>
                  <a:cs typeface="Arial" panose="020B0604020202020204" pitchFamily="34" charset="0"/>
                </a:defRPr>
              </a:lvl3pPr>
              <a:lvl4pPr marL="1600200" indent="-228600" eaLnBrk="0" hangingPunct="0">
                <a:defRPr sz="2400">
                  <a:solidFill>
                    <a:schemeClr val="tx1"/>
                  </a:solidFill>
                  <a:latin typeface="Arial" panose="020B0604020202020204" pitchFamily="34" charset="0"/>
                  <a:cs typeface="Arial" panose="020B0604020202020204" pitchFamily="34" charset="0"/>
                </a:defRPr>
              </a:lvl4pPr>
              <a:lvl5pPr marL="2057400" indent="-228600" eaLnBrk="0" hangingPunct="0">
                <a:defRPr sz="2400">
                  <a:solidFill>
                    <a:schemeClr val="tx1"/>
                  </a:solidFill>
                  <a:latin typeface="Arial" panose="020B0604020202020204" pitchFamily="34" charset="0"/>
                  <a:cs typeface="Arial" panose="020B0604020202020204" pitchFamily="34" charset="0"/>
                </a:defRPr>
              </a:lvl5pPr>
              <a:lvl6pPr marL="2514600" indent="-228600" eaLnBrk="0" fontAlgn="base" hangingPunct="0">
                <a:spcBef>
                  <a:spcPct val="50000"/>
                </a:spcBef>
                <a:spcAft>
                  <a:spcPct val="0"/>
                </a:spcAft>
                <a:defRPr sz="2400">
                  <a:solidFill>
                    <a:schemeClr val="tx1"/>
                  </a:solidFill>
                  <a:latin typeface="Arial" panose="020B0604020202020204" pitchFamily="34" charset="0"/>
                  <a:cs typeface="Arial" panose="020B0604020202020204" pitchFamily="34" charset="0"/>
                </a:defRPr>
              </a:lvl6pPr>
              <a:lvl7pPr marL="2971800" indent="-228600" eaLnBrk="0" fontAlgn="base" hangingPunct="0">
                <a:spcBef>
                  <a:spcPct val="50000"/>
                </a:spcBef>
                <a:spcAft>
                  <a:spcPct val="0"/>
                </a:spcAft>
                <a:defRPr sz="2400">
                  <a:solidFill>
                    <a:schemeClr val="tx1"/>
                  </a:solidFill>
                  <a:latin typeface="Arial" panose="020B0604020202020204" pitchFamily="34" charset="0"/>
                  <a:cs typeface="Arial" panose="020B0604020202020204" pitchFamily="34" charset="0"/>
                </a:defRPr>
              </a:lvl7pPr>
              <a:lvl8pPr marL="3429000" indent="-228600" eaLnBrk="0" fontAlgn="base" hangingPunct="0">
                <a:spcBef>
                  <a:spcPct val="50000"/>
                </a:spcBef>
                <a:spcAft>
                  <a:spcPct val="0"/>
                </a:spcAft>
                <a:defRPr sz="2400">
                  <a:solidFill>
                    <a:schemeClr val="tx1"/>
                  </a:solidFill>
                  <a:latin typeface="Arial" panose="020B0604020202020204" pitchFamily="34" charset="0"/>
                  <a:cs typeface="Arial" panose="020B0604020202020204" pitchFamily="34" charset="0"/>
                </a:defRPr>
              </a:lvl8pPr>
              <a:lvl9pPr marL="3886200" indent="-228600" eaLnBrk="0" fontAlgn="base" hangingPunct="0">
                <a:spcBef>
                  <a:spcPct val="50000"/>
                </a:spcBef>
                <a:spcAft>
                  <a:spcPct val="0"/>
                </a:spcAft>
                <a:defRPr sz="2400">
                  <a:solidFill>
                    <a:schemeClr val="tx1"/>
                  </a:solidFill>
                  <a:latin typeface="Arial" panose="020B0604020202020204" pitchFamily="34" charset="0"/>
                  <a:cs typeface="Arial" panose="020B0604020202020204" pitchFamily="34" charset="0"/>
                </a:defRPr>
              </a:lvl9pPr>
            </a:lstStyle>
            <a:p>
              <a:pPr eaLnBrk="1" hangingPunct="1">
                <a:spcBef>
                  <a:spcPct val="50000"/>
                </a:spcBef>
                <a:defRPr/>
              </a:pPr>
              <a:endParaRPr lang="el-GR" altLang="en-US"/>
            </a:p>
          </p:txBody>
        </p:sp>
        <p:sp>
          <p:nvSpPr>
            <p:cNvPr id="1032" name="Rectangle 4">
              <a:extLst>
                <a:ext uri="{FF2B5EF4-FFF2-40B4-BE49-F238E27FC236}">
                  <a16:creationId xmlns:a16="http://schemas.microsoft.com/office/drawing/2014/main" id="{5551ACA3-6191-44E8-8E45-8F77D4AA28F1}"/>
                </a:ext>
              </a:extLst>
            </p:cNvPr>
            <p:cNvSpPr>
              <a:spLocks noChangeArrowheads="1"/>
            </p:cNvSpPr>
            <p:nvPr userDrawn="1"/>
          </p:nvSpPr>
          <p:spPr bwMode="hidden">
            <a:xfrm>
              <a:off x="96" y="6"/>
              <a:ext cx="48" cy="4320"/>
            </a:xfrm>
            <a:prstGeom prst="rect">
              <a:avLst/>
            </a:prstGeom>
            <a:solidFill>
              <a:schemeClr val="accent2"/>
            </a:solidFill>
            <a:ln>
              <a:noFill/>
            </a:ln>
            <a:effectLst/>
          </p:spPr>
          <p:txBody>
            <a:bodyPr wrap="none" anchor="ctr"/>
            <a:lstStyle>
              <a:lvl1pPr eaLnBrk="0" hangingPunct="0">
                <a:defRPr sz="2400">
                  <a:solidFill>
                    <a:schemeClr val="tx1"/>
                  </a:solidFill>
                  <a:latin typeface="Arial" panose="020B0604020202020204" pitchFamily="34" charset="0"/>
                  <a:cs typeface="Arial" panose="020B0604020202020204" pitchFamily="34" charset="0"/>
                </a:defRPr>
              </a:lvl1pPr>
              <a:lvl2pPr marL="742950" indent="-285750" eaLnBrk="0" hangingPunct="0">
                <a:defRPr sz="2400">
                  <a:solidFill>
                    <a:schemeClr val="tx1"/>
                  </a:solidFill>
                  <a:latin typeface="Arial" panose="020B0604020202020204" pitchFamily="34" charset="0"/>
                  <a:cs typeface="Arial" panose="020B0604020202020204" pitchFamily="34" charset="0"/>
                </a:defRPr>
              </a:lvl2pPr>
              <a:lvl3pPr marL="1143000" indent="-228600" eaLnBrk="0" hangingPunct="0">
                <a:defRPr sz="2400">
                  <a:solidFill>
                    <a:schemeClr val="tx1"/>
                  </a:solidFill>
                  <a:latin typeface="Arial" panose="020B0604020202020204" pitchFamily="34" charset="0"/>
                  <a:cs typeface="Arial" panose="020B0604020202020204" pitchFamily="34" charset="0"/>
                </a:defRPr>
              </a:lvl3pPr>
              <a:lvl4pPr marL="1600200" indent="-228600" eaLnBrk="0" hangingPunct="0">
                <a:defRPr sz="2400">
                  <a:solidFill>
                    <a:schemeClr val="tx1"/>
                  </a:solidFill>
                  <a:latin typeface="Arial" panose="020B0604020202020204" pitchFamily="34" charset="0"/>
                  <a:cs typeface="Arial" panose="020B0604020202020204" pitchFamily="34" charset="0"/>
                </a:defRPr>
              </a:lvl4pPr>
              <a:lvl5pPr marL="2057400" indent="-228600" eaLnBrk="0" hangingPunct="0">
                <a:defRPr sz="2400">
                  <a:solidFill>
                    <a:schemeClr val="tx1"/>
                  </a:solidFill>
                  <a:latin typeface="Arial" panose="020B0604020202020204" pitchFamily="34" charset="0"/>
                  <a:cs typeface="Arial" panose="020B0604020202020204" pitchFamily="34" charset="0"/>
                </a:defRPr>
              </a:lvl5pPr>
              <a:lvl6pPr marL="2514600" indent="-228600" eaLnBrk="0" fontAlgn="base" hangingPunct="0">
                <a:spcBef>
                  <a:spcPct val="50000"/>
                </a:spcBef>
                <a:spcAft>
                  <a:spcPct val="0"/>
                </a:spcAft>
                <a:defRPr sz="2400">
                  <a:solidFill>
                    <a:schemeClr val="tx1"/>
                  </a:solidFill>
                  <a:latin typeface="Arial" panose="020B0604020202020204" pitchFamily="34" charset="0"/>
                  <a:cs typeface="Arial" panose="020B0604020202020204" pitchFamily="34" charset="0"/>
                </a:defRPr>
              </a:lvl6pPr>
              <a:lvl7pPr marL="2971800" indent="-228600" eaLnBrk="0" fontAlgn="base" hangingPunct="0">
                <a:spcBef>
                  <a:spcPct val="50000"/>
                </a:spcBef>
                <a:spcAft>
                  <a:spcPct val="0"/>
                </a:spcAft>
                <a:defRPr sz="2400">
                  <a:solidFill>
                    <a:schemeClr val="tx1"/>
                  </a:solidFill>
                  <a:latin typeface="Arial" panose="020B0604020202020204" pitchFamily="34" charset="0"/>
                  <a:cs typeface="Arial" panose="020B0604020202020204" pitchFamily="34" charset="0"/>
                </a:defRPr>
              </a:lvl7pPr>
              <a:lvl8pPr marL="3429000" indent="-228600" eaLnBrk="0" fontAlgn="base" hangingPunct="0">
                <a:spcBef>
                  <a:spcPct val="50000"/>
                </a:spcBef>
                <a:spcAft>
                  <a:spcPct val="0"/>
                </a:spcAft>
                <a:defRPr sz="2400">
                  <a:solidFill>
                    <a:schemeClr val="tx1"/>
                  </a:solidFill>
                  <a:latin typeface="Arial" panose="020B0604020202020204" pitchFamily="34" charset="0"/>
                  <a:cs typeface="Arial" panose="020B0604020202020204" pitchFamily="34" charset="0"/>
                </a:defRPr>
              </a:lvl8pPr>
              <a:lvl9pPr marL="3886200" indent="-228600" eaLnBrk="0" fontAlgn="base" hangingPunct="0">
                <a:spcBef>
                  <a:spcPct val="50000"/>
                </a:spcBef>
                <a:spcAft>
                  <a:spcPct val="0"/>
                </a:spcAft>
                <a:defRPr sz="2400">
                  <a:solidFill>
                    <a:schemeClr val="tx1"/>
                  </a:solidFill>
                  <a:latin typeface="Arial" panose="020B0604020202020204" pitchFamily="34" charset="0"/>
                  <a:cs typeface="Arial" panose="020B0604020202020204" pitchFamily="34" charset="0"/>
                </a:defRPr>
              </a:lvl9pPr>
            </a:lstStyle>
            <a:p>
              <a:pPr eaLnBrk="1" hangingPunct="1">
                <a:spcBef>
                  <a:spcPct val="50000"/>
                </a:spcBef>
                <a:defRPr/>
              </a:pPr>
              <a:endParaRPr lang="el-GR" altLang="en-US"/>
            </a:p>
          </p:txBody>
        </p:sp>
        <p:sp>
          <p:nvSpPr>
            <p:cNvPr id="1033" name="Rectangle 5">
              <a:extLst>
                <a:ext uri="{FF2B5EF4-FFF2-40B4-BE49-F238E27FC236}">
                  <a16:creationId xmlns:a16="http://schemas.microsoft.com/office/drawing/2014/main" id="{03C20114-DF31-4B23-8B20-CA0E2E22B4FB}"/>
                </a:ext>
              </a:extLst>
            </p:cNvPr>
            <p:cNvSpPr>
              <a:spLocks noChangeArrowheads="1"/>
            </p:cNvSpPr>
            <p:nvPr userDrawn="1"/>
          </p:nvSpPr>
          <p:spPr bwMode="hidden">
            <a:xfrm>
              <a:off x="192" y="6"/>
              <a:ext cx="48" cy="4320"/>
            </a:xfrm>
            <a:prstGeom prst="rect">
              <a:avLst/>
            </a:prstGeom>
            <a:solidFill>
              <a:schemeClr val="accent2"/>
            </a:solidFill>
            <a:ln>
              <a:noFill/>
            </a:ln>
            <a:effectLst/>
          </p:spPr>
          <p:txBody>
            <a:bodyPr wrap="none" anchor="ctr"/>
            <a:lstStyle>
              <a:lvl1pPr eaLnBrk="0" hangingPunct="0">
                <a:defRPr sz="2400">
                  <a:solidFill>
                    <a:schemeClr val="tx1"/>
                  </a:solidFill>
                  <a:latin typeface="Arial" panose="020B0604020202020204" pitchFamily="34" charset="0"/>
                  <a:cs typeface="Arial" panose="020B0604020202020204" pitchFamily="34" charset="0"/>
                </a:defRPr>
              </a:lvl1pPr>
              <a:lvl2pPr marL="742950" indent="-285750" eaLnBrk="0" hangingPunct="0">
                <a:defRPr sz="2400">
                  <a:solidFill>
                    <a:schemeClr val="tx1"/>
                  </a:solidFill>
                  <a:latin typeface="Arial" panose="020B0604020202020204" pitchFamily="34" charset="0"/>
                  <a:cs typeface="Arial" panose="020B0604020202020204" pitchFamily="34" charset="0"/>
                </a:defRPr>
              </a:lvl2pPr>
              <a:lvl3pPr marL="1143000" indent="-228600" eaLnBrk="0" hangingPunct="0">
                <a:defRPr sz="2400">
                  <a:solidFill>
                    <a:schemeClr val="tx1"/>
                  </a:solidFill>
                  <a:latin typeface="Arial" panose="020B0604020202020204" pitchFamily="34" charset="0"/>
                  <a:cs typeface="Arial" panose="020B0604020202020204" pitchFamily="34" charset="0"/>
                </a:defRPr>
              </a:lvl3pPr>
              <a:lvl4pPr marL="1600200" indent="-228600" eaLnBrk="0" hangingPunct="0">
                <a:defRPr sz="2400">
                  <a:solidFill>
                    <a:schemeClr val="tx1"/>
                  </a:solidFill>
                  <a:latin typeface="Arial" panose="020B0604020202020204" pitchFamily="34" charset="0"/>
                  <a:cs typeface="Arial" panose="020B0604020202020204" pitchFamily="34" charset="0"/>
                </a:defRPr>
              </a:lvl4pPr>
              <a:lvl5pPr marL="2057400" indent="-228600" eaLnBrk="0" hangingPunct="0">
                <a:defRPr sz="2400">
                  <a:solidFill>
                    <a:schemeClr val="tx1"/>
                  </a:solidFill>
                  <a:latin typeface="Arial" panose="020B0604020202020204" pitchFamily="34" charset="0"/>
                  <a:cs typeface="Arial" panose="020B0604020202020204" pitchFamily="34" charset="0"/>
                </a:defRPr>
              </a:lvl5pPr>
              <a:lvl6pPr marL="2514600" indent="-228600" eaLnBrk="0" fontAlgn="base" hangingPunct="0">
                <a:spcBef>
                  <a:spcPct val="50000"/>
                </a:spcBef>
                <a:spcAft>
                  <a:spcPct val="0"/>
                </a:spcAft>
                <a:defRPr sz="2400">
                  <a:solidFill>
                    <a:schemeClr val="tx1"/>
                  </a:solidFill>
                  <a:latin typeface="Arial" panose="020B0604020202020204" pitchFamily="34" charset="0"/>
                  <a:cs typeface="Arial" panose="020B0604020202020204" pitchFamily="34" charset="0"/>
                </a:defRPr>
              </a:lvl6pPr>
              <a:lvl7pPr marL="2971800" indent="-228600" eaLnBrk="0" fontAlgn="base" hangingPunct="0">
                <a:spcBef>
                  <a:spcPct val="50000"/>
                </a:spcBef>
                <a:spcAft>
                  <a:spcPct val="0"/>
                </a:spcAft>
                <a:defRPr sz="2400">
                  <a:solidFill>
                    <a:schemeClr val="tx1"/>
                  </a:solidFill>
                  <a:latin typeface="Arial" panose="020B0604020202020204" pitchFamily="34" charset="0"/>
                  <a:cs typeface="Arial" panose="020B0604020202020204" pitchFamily="34" charset="0"/>
                </a:defRPr>
              </a:lvl7pPr>
              <a:lvl8pPr marL="3429000" indent="-228600" eaLnBrk="0" fontAlgn="base" hangingPunct="0">
                <a:spcBef>
                  <a:spcPct val="50000"/>
                </a:spcBef>
                <a:spcAft>
                  <a:spcPct val="0"/>
                </a:spcAft>
                <a:defRPr sz="2400">
                  <a:solidFill>
                    <a:schemeClr val="tx1"/>
                  </a:solidFill>
                  <a:latin typeface="Arial" panose="020B0604020202020204" pitchFamily="34" charset="0"/>
                  <a:cs typeface="Arial" panose="020B0604020202020204" pitchFamily="34" charset="0"/>
                </a:defRPr>
              </a:lvl8pPr>
              <a:lvl9pPr marL="3886200" indent="-228600" eaLnBrk="0" fontAlgn="base" hangingPunct="0">
                <a:spcBef>
                  <a:spcPct val="50000"/>
                </a:spcBef>
                <a:spcAft>
                  <a:spcPct val="0"/>
                </a:spcAft>
                <a:defRPr sz="2400">
                  <a:solidFill>
                    <a:schemeClr val="tx1"/>
                  </a:solidFill>
                  <a:latin typeface="Arial" panose="020B0604020202020204" pitchFamily="34" charset="0"/>
                  <a:cs typeface="Arial" panose="020B0604020202020204" pitchFamily="34" charset="0"/>
                </a:defRPr>
              </a:lvl9pPr>
            </a:lstStyle>
            <a:p>
              <a:pPr eaLnBrk="1" hangingPunct="1">
                <a:spcBef>
                  <a:spcPct val="50000"/>
                </a:spcBef>
                <a:defRPr/>
              </a:pPr>
              <a:endParaRPr lang="el-GR" altLang="en-US"/>
            </a:p>
          </p:txBody>
        </p:sp>
        <p:sp>
          <p:nvSpPr>
            <p:cNvPr id="1034" name="Rectangle 6">
              <a:extLst>
                <a:ext uri="{FF2B5EF4-FFF2-40B4-BE49-F238E27FC236}">
                  <a16:creationId xmlns:a16="http://schemas.microsoft.com/office/drawing/2014/main" id="{F9E700D2-832F-4F82-A8F1-D9B5BF2D1CD7}"/>
                </a:ext>
              </a:extLst>
            </p:cNvPr>
            <p:cNvSpPr>
              <a:spLocks noChangeArrowheads="1"/>
            </p:cNvSpPr>
            <p:nvPr userDrawn="1"/>
          </p:nvSpPr>
          <p:spPr bwMode="hidden">
            <a:xfrm>
              <a:off x="288" y="6"/>
              <a:ext cx="48" cy="4320"/>
            </a:xfrm>
            <a:prstGeom prst="rect">
              <a:avLst/>
            </a:prstGeom>
            <a:solidFill>
              <a:schemeClr val="accent2"/>
            </a:solidFill>
            <a:ln>
              <a:noFill/>
            </a:ln>
            <a:effectLst/>
          </p:spPr>
          <p:txBody>
            <a:bodyPr wrap="none" anchor="ctr"/>
            <a:lstStyle>
              <a:lvl1pPr eaLnBrk="0" hangingPunct="0">
                <a:defRPr sz="2400">
                  <a:solidFill>
                    <a:schemeClr val="tx1"/>
                  </a:solidFill>
                  <a:latin typeface="Arial" panose="020B0604020202020204" pitchFamily="34" charset="0"/>
                  <a:cs typeface="Arial" panose="020B0604020202020204" pitchFamily="34" charset="0"/>
                </a:defRPr>
              </a:lvl1pPr>
              <a:lvl2pPr marL="742950" indent="-285750" eaLnBrk="0" hangingPunct="0">
                <a:defRPr sz="2400">
                  <a:solidFill>
                    <a:schemeClr val="tx1"/>
                  </a:solidFill>
                  <a:latin typeface="Arial" panose="020B0604020202020204" pitchFamily="34" charset="0"/>
                  <a:cs typeface="Arial" panose="020B0604020202020204" pitchFamily="34" charset="0"/>
                </a:defRPr>
              </a:lvl2pPr>
              <a:lvl3pPr marL="1143000" indent="-228600" eaLnBrk="0" hangingPunct="0">
                <a:defRPr sz="2400">
                  <a:solidFill>
                    <a:schemeClr val="tx1"/>
                  </a:solidFill>
                  <a:latin typeface="Arial" panose="020B0604020202020204" pitchFamily="34" charset="0"/>
                  <a:cs typeface="Arial" panose="020B0604020202020204" pitchFamily="34" charset="0"/>
                </a:defRPr>
              </a:lvl3pPr>
              <a:lvl4pPr marL="1600200" indent="-228600" eaLnBrk="0" hangingPunct="0">
                <a:defRPr sz="2400">
                  <a:solidFill>
                    <a:schemeClr val="tx1"/>
                  </a:solidFill>
                  <a:latin typeface="Arial" panose="020B0604020202020204" pitchFamily="34" charset="0"/>
                  <a:cs typeface="Arial" panose="020B0604020202020204" pitchFamily="34" charset="0"/>
                </a:defRPr>
              </a:lvl4pPr>
              <a:lvl5pPr marL="2057400" indent="-228600" eaLnBrk="0" hangingPunct="0">
                <a:defRPr sz="2400">
                  <a:solidFill>
                    <a:schemeClr val="tx1"/>
                  </a:solidFill>
                  <a:latin typeface="Arial" panose="020B0604020202020204" pitchFamily="34" charset="0"/>
                  <a:cs typeface="Arial" panose="020B0604020202020204" pitchFamily="34" charset="0"/>
                </a:defRPr>
              </a:lvl5pPr>
              <a:lvl6pPr marL="2514600" indent="-228600" eaLnBrk="0" fontAlgn="base" hangingPunct="0">
                <a:spcBef>
                  <a:spcPct val="50000"/>
                </a:spcBef>
                <a:spcAft>
                  <a:spcPct val="0"/>
                </a:spcAft>
                <a:defRPr sz="2400">
                  <a:solidFill>
                    <a:schemeClr val="tx1"/>
                  </a:solidFill>
                  <a:latin typeface="Arial" panose="020B0604020202020204" pitchFamily="34" charset="0"/>
                  <a:cs typeface="Arial" panose="020B0604020202020204" pitchFamily="34" charset="0"/>
                </a:defRPr>
              </a:lvl6pPr>
              <a:lvl7pPr marL="2971800" indent="-228600" eaLnBrk="0" fontAlgn="base" hangingPunct="0">
                <a:spcBef>
                  <a:spcPct val="50000"/>
                </a:spcBef>
                <a:spcAft>
                  <a:spcPct val="0"/>
                </a:spcAft>
                <a:defRPr sz="2400">
                  <a:solidFill>
                    <a:schemeClr val="tx1"/>
                  </a:solidFill>
                  <a:latin typeface="Arial" panose="020B0604020202020204" pitchFamily="34" charset="0"/>
                  <a:cs typeface="Arial" panose="020B0604020202020204" pitchFamily="34" charset="0"/>
                </a:defRPr>
              </a:lvl7pPr>
              <a:lvl8pPr marL="3429000" indent="-228600" eaLnBrk="0" fontAlgn="base" hangingPunct="0">
                <a:spcBef>
                  <a:spcPct val="50000"/>
                </a:spcBef>
                <a:spcAft>
                  <a:spcPct val="0"/>
                </a:spcAft>
                <a:defRPr sz="2400">
                  <a:solidFill>
                    <a:schemeClr val="tx1"/>
                  </a:solidFill>
                  <a:latin typeface="Arial" panose="020B0604020202020204" pitchFamily="34" charset="0"/>
                  <a:cs typeface="Arial" panose="020B0604020202020204" pitchFamily="34" charset="0"/>
                </a:defRPr>
              </a:lvl8pPr>
              <a:lvl9pPr marL="3886200" indent="-228600" eaLnBrk="0" fontAlgn="base" hangingPunct="0">
                <a:spcBef>
                  <a:spcPct val="50000"/>
                </a:spcBef>
                <a:spcAft>
                  <a:spcPct val="0"/>
                </a:spcAft>
                <a:defRPr sz="2400">
                  <a:solidFill>
                    <a:schemeClr val="tx1"/>
                  </a:solidFill>
                  <a:latin typeface="Arial" panose="020B0604020202020204" pitchFamily="34" charset="0"/>
                  <a:cs typeface="Arial" panose="020B0604020202020204" pitchFamily="34" charset="0"/>
                </a:defRPr>
              </a:lvl9pPr>
            </a:lstStyle>
            <a:p>
              <a:pPr eaLnBrk="1" hangingPunct="1">
                <a:spcBef>
                  <a:spcPct val="50000"/>
                </a:spcBef>
                <a:defRPr/>
              </a:pPr>
              <a:endParaRPr lang="el-GR" altLang="en-US"/>
            </a:p>
          </p:txBody>
        </p:sp>
        <p:sp>
          <p:nvSpPr>
            <p:cNvPr id="1035" name="Rectangle 7">
              <a:extLst>
                <a:ext uri="{FF2B5EF4-FFF2-40B4-BE49-F238E27FC236}">
                  <a16:creationId xmlns:a16="http://schemas.microsoft.com/office/drawing/2014/main" id="{5F11ED06-FA9C-49E6-959C-567679ABEBE7}"/>
                </a:ext>
              </a:extLst>
            </p:cNvPr>
            <p:cNvSpPr>
              <a:spLocks noChangeArrowheads="1"/>
            </p:cNvSpPr>
            <p:nvPr userDrawn="1"/>
          </p:nvSpPr>
          <p:spPr bwMode="hidden">
            <a:xfrm>
              <a:off x="384" y="6"/>
              <a:ext cx="48" cy="4320"/>
            </a:xfrm>
            <a:prstGeom prst="rect">
              <a:avLst/>
            </a:prstGeom>
            <a:solidFill>
              <a:schemeClr val="accent2"/>
            </a:solidFill>
            <a:ln>
              <a:noFill/>
            </a:ln>
            <a:effectLst/>
          </p:spPr>
          <p:txBody>
            <a:bodyPr wrap="none" anchor="ctr"/>
            <a:lstStyle>
              <a:lvl1pPr eaLnBrk="0" hangingPunct="0">
                <a:defRPr sz="2400">
                  <a:solidFill>
                    <a:schemeClr val="tx1"/>
                  </a:solidFill>
                  <a:latin typeface="Arial" panose="020B0604020202020204" pitchFamily="34" charset="0"/>
                  <a:cs typeface="Arial" panose="020B0604020202020204" pitchFamily="34" charset="0"/>
                </a:defRPr>
              </a:lvl1pPr>
              <a:lvl2pPr marL="742950" indent="-285750" eaLnBrk="0" hangingPunct="0">
                <a:defRPr sz="2400">
                  <a:solidFill>
                    <a:schemeClr val="tx1"/>
                  </a:solidFill>
                  <a:latin typeface="Arial" panose="020B0604020202020204" pitchFamily="34" charset="0"/>
                  <a:cs typeface="Arial" panose="020B0604020202020204" pitchFamily="34" charset="0"/>
                </a:defRPr>
              </a:lvl2pPr>
              <a:lvl3pPr marL="1143000" indent="-228600" eaLnBrk="0" hangingPunct="0">
                <a:defRPr sz="2400">
                  <a:solidFill>
                    <a:schemeClr val="tx1"/>
                  </a:solidFill>
                  <a:latin typeface="Arial" panose="020B0604020202020204" pitchFamily="34" charset="0"/>
                  <a:cs typeface="Arial" panose="020B0604020202020204" pitchFamily="34" charset="0"/>
                </a:defRPr>
              </a:lvl3pPr>
              <a:lvl4pPr marL="1600200" indent="-228600" eaLnBrk="0" hangingPunct="0">
                <a:defRPr sz="2400">
                  <a:solidFill>
                    <a:schemeClr val="tx1"/>
                  </a:solidFill>
                  <a:latin typeface="Arial" panose="020B0604020202020204" pitchFamily="34" charset="0"/>
                  <a:cs typeface="Arial" panose="020B0604020202020204" pitchFamily="34" charset="0"/>
                </a:defRPr>
              </a:lvl4pPr>
              <a:lvl5pPr marL="2057400" indent="-228600" eaLnBrk="0" hangingPunct="0">
                <a:defRPr sz="2400">
                  <a:solidFill>
                    <a:schemeClr val="tx1"/>
                  </a:solidFill>
                  <a:latin typeface="Arial" panose="020B0604020202020204" pitchFamily="34" charset="0"/>
                  <a:cs typeface="Arial" panose="020B0604020202020204" pitchFamily="34" charset="0"/>
                </a:defRPr>
              </a:lvl5pPr>
              <a:lvl6pPr marL="2514600" indent="-228600" eaLnBrk="0" fontAlgn="base" hangingPunct="0">
                <a:spcBef>
                  <a:spcPct val="50000"/>
                </a:spcBef>
                <a:spcAft>
                  <a:spcPct val="0"/>
                </a:spcAft>
                <a:defRPr sz="2400">
                  <a:solidFill>
                    <a:schemeClr val="tx1"/>
                  </a:solidFill>
                  <a:latin typeface="Arial" panose="020B0604020202020204" pitchFamily="34" charset="0"/>
                  <a:cs typeface="Arial" panose="020B0604020202020204" pitchFamily="34" charset="0"/>
                </a:defRPr>
              </a:lvl6pPr>
              <a:lvl7pPr marL="2971800" indent="-228600" eaLnBrk="0" fontAlgn="base" hangingPunct="0">
                <a:spcBef>
                  <a:spcPct val="50000"/>
                </a:spcBef>
                <a:spcAft>
                  <a:spcPct val="0"/>
                </a:spcAft>
                <a:defRPr sz="2400">
                  <a:solidFill>
                    <a:schemeClr val="tx1"/>
                  </a:solidFill>
                  <a:latin typeface="Arial" panose="020B0604020202020204" pitchFamily="34" charset="0"/>
                  <a:cs typeface="Arial" panose="020B0604020202020204" pitchFamily="34" charset="0"/>
                </a:defRPr>
              </a:lvl7pPr>
              <a:lvl8pPr marL="3429000" indent="-228600" eaLnBrk="0" fontAlgn="base" hangingPunct="0">
                <a:spcBef>
                  <a:spcPct val="50000"/>
                </a:spcBef>
                <a:spcAft>
                  <a:spcPct val="0"/>
                </a:spcAft>
                <a:defRPr sz="2400">
                  <a:solidFill>
                    <a:schemeClr val="tx1"/>
                  </a:solidFill>
                  <a:latin typeface="Arial" panose="020B0604020202020204" pitchFamily="34" charset="0"/>
                  <a:cs typeface="Arial" panose="020B0604020202020204" pitchFamily="34" charset="0"/>
                </a:defRPr>
              </a:lvl8pPr>
              <a:lvl9pPr marL="3886200" indent="-228600" eaLnBrk="0" fontAlgn="base" hangingPunct="0">
                <a:spcBef>
                  <a:spcPct val="50000"/>
                </a:spcBef>
                <a:spcAft>
                  <a:spcPct val="0"/>
                </a:spcAft>
                <a:defRPr sz="2400">
                  <a:solidFill>
                    <a:schemeClr val="tx1"/>
                  </a:solidFill>
                  <a:latin typeface="Arial" panose="020B0604020202020204" pitchFamily="34" charset="0"/>
                  <a:cs typeface="Arial" panose="020B0604020202020204" pitchFamily="34" charset="0"/>
                </a:defRPr>
              </a:lvl9pPr>
            </a:lstStyle>
            <a:p>
              <a:pPr eaLnBrk="1" hangingPunct="1">
                <a:spcBef>
                  <a:spcPct val="50000"/>
                </a:spcBef>
                <a:defRPr/>
              </a:pPr>
              <a:endParaRPr lang="el-GR" altLang="en-US"/>
            </a:p>
          </p:txBody>
        </p:sp>
        <p:sp>
          <p:nvSpPr>
            <p:cNvPr id="1036" name="Rectangle 8">
              <a:extLst>
                <a:ext uri="{FF2B5EF4-FFF2-40B4-BE49-F238E27FC236}">
                  <a16:creationId xmlns:a16="http://schemas.microsoft.com/office/drawing/2014/main" id="{AE9FD30B-D549-440A-B675-7100354424B3}"/>
                </a:ext>
              </a:extLst>
            </p:cNvPr>
            <p:cNvSpPr>
              <a:spLocks noChangeArrowheads="1"/>
            </p:cNvSpPr>
            <p:nvPr userDrawn="1"/>
          </p:nvSpPr>
          <p:spPr bwMode="hidden">
            <a:xfrm>
              <a:off x="480" y="6"/>
              <a:ext cx="48" cy="4320"/>
            </a:xfrm>
            <a:prstGeom prst="rect">
              <a:avLst/>
            </a:prstGeom>
            <a:solidFill>
              <a:schemeClr val="accent2"/>
            </a:solidFill>
            <a:ln>
              <a:noFill/>
            </a:ln>
            <a:effectLst/>
          </p:spPr>
          <p:txBody>
            <a:bodyPr wrap="none" anchor="ctr"/>
            <a:lstStyle>
              <a:lvl1pPr eaLnBrk="0" hangingPunct="0">
                <a:defRPr sz="2400">
                  <a:solidFill>
                    <a:schemeClr val="tx1"/>
                  </a:solidFill>
                  <a:latin typeface="Arial" panose="020B0604020202020204" pitchFamily="34" charset="0"/>
                  <a:cs typeface="Arial" panose="020B0604020202020204" pitchFamily="34" charset="0"/>
                </a:defRPr>
              </a:lvl1pPr>
              <a:lvl2pPr marL="742950" indent="-285750" eaLnBrk="0" hangingPunct="0">
                <a:defRPr sz="2400">
                  <a:solidFill>
                    <a:schemeClr val="tx1"/>
                  </a:solidFill>
                  <a:latin typeface="Arial" panose="020B0604020202020204" pitchFamily="34" charset="0"/>
                  <a:cs typeface="Arial" panose="020B0604020202020204" pitchFamily="34" charset="0"/>
                </a:defRPr>
              </a:lvl2pPr>
              <a:lvl3pPr marL="1143000" indent="-228600" eaLnBrk="0" hangingPunct="0">
                <a:defRPr sz="2400">
                  <a:solidFill>
                    <a:schemeClr val="tx1"/>
                  </a:solidFill>
                  <a:latin typeface="Arial" panose="020B0604020202020204" pitchFamily="34" charset="0"/>
                  <a:cs typeface="Arial" panose="020B0604020202020204" pitchFamily="34" charset="0"/>
                </a:defRPr>
              </a:lvl3pPr>
              <a:lvl4pPr marL="1600200" indent="-228600" eaLnBrk="0" hangingPunct="0">
                <a:defRPr sz="2400">
                  <a:solidFill>
                    <a:schemeClr val="tx1"/>
                  </a:solidFill>
                  <a:latin typeface="Arial" panose="020B0604020202020204" pitchFamily="34" charset="0"/>
                  <a:cs typeface="Arial" panose="020B0604020202020204" pitchFamily="34" charset="0"/>
                </a:defRPr>
              </a:lvl4pPr>
              <a:lvl5pPr marL="2057400" indent="-228600" eaLnBrk="0" hangingPunct="0">
                <a:defRPr sz="2400">
                  <a:solidFill>
                    <a:schemeClr val="tx1"/>
                  </a:solidFill>
                  <a:latin typeface="Arial" panose="020B0604020202020204" pitchFamily="34" charset="0"/>
                  <a:cs typeface="Arial" panose="020B0604020202020204" pitchFamily="34" charset="0"/>
                </a:defRPr>
              </a:lvl5pPr>
              <a:lvl6pPr marL="2514600" indent="-228600" eaLnBrk="0" fontAlgn="base" hangingPunct="0">
                <a:spcBef>
                  <a:spcPct val="50000"/>
                </a:spcBef>
                <a:spcAft>
                  <a:spcPct val="0"/>
                </a:spcAft>
                <a:defRPr sz="2400">
                  <a:solidFill>
                    <a:schemeClr val="tx1"/>
                  </a:solidFill>
                  <a:latin typeface="Arial" panose="020B0604020202020204" pitchFamily="34" charset="0"/>
                  <a:cs typeface="Arial" panose="020B0604020202020204" pitchFamily="34" charset="0"/>
                </a:defRPr>
              </a:lvl6pPr>
              <a:lvl7pPr marL="2971800" indent="-228600" eaLnBrk="0" fontAlgn="base" hangingPunct="0">
                <a:spcBef>
                  <a:spcPct val="50000"/>
                </a:spcBef>
                <a:spcAft>
                  <a:spcPct val="0"/>
                </a:spcAft>
                <a:defRPr sz="2400">
                  <a:solidFill>
                    <a:schemeClr val="tx1"/>
                  </a:solidFill>
                  <a:latin typeface="Arial" panose="020B0604020202020204" pitchFamily="34" charset="0"/>
                  <a:cs typeface="Arial" panose="020B0604020202020204" pitchFamily="34" charset="0"/>
                </a:defRPr>
              </a:lvl7pPr>
              <a:lvl8pPr marL="3429000" indent="-228600" eaLnBrk="0" fontAlgn="base" hangingPunct="0">
                <a:spcBef>
                  <a:spcPct val="50000"/>
                </a:spcBef>
                <a:spcAft>
                  <a:spcPct val="0"/>
                </a:spcAft>
                <a:defRPr sz="2400">
                  <a:solidFill>
                    <a:schemeClr val="tx1"/>
                  </a:solidFill>
                  <a:latin typeface="Arial" panose="020B0604020202020204" pitchFamily="34" charset="0"/>
                  <a:cs typeface="Arial" panose="020B0604020202020204" pitchFamily="34" charset="0"/>
                </a:defRPr>
              </a:lvl8pPr>
              <a:lvl9pPr marL="3886200" indent="-228600" eaLnBrk="0" fontAlgn="base" hangingPunct="0">
                <a:spcBef>
                  <a:spcPct val="50000"/>
                </a:spcBef>
                <a:spcAft>
                  <a:spcPct val="0"/>
                </a:spcAft>
                <a:defRPr sz="2400">
                  <a:solidFill>
                    <a:schemeClr val="tx1"/>
                  </a:solidFill>
                  <a:latin typeface="Arial" panose="020B0604020202020204" pitchFamily="34" charset="0"/>
                  <a:cs typeface="Arial" panose="020B0604020202020204" pitchFamily="34" charset="0"/>
                </a:defRPr>
              </a:lvl9pPr>
            </a:lstStyle>
            <a:p>
              <a:pPr eaLnBrk="1" hangingPunct="1">
                <a:spcBef>
                  <a:spcPct val="50000"/>
                </a:spcBef>
                <a:defRPr/>
              </a:pPr>
              <a:endParaRPr lang="el-GR" altLang="en-US"/>
            </a:p>
          </p:txBody>
        </p:sp>
        <p:sp>
          <p:nvSpPr>
            <p:cNvPr id="1037" name="Rectangle 9">
              <a:extLst>
                <a:ext uri="{FF2B5EF4-FFF2-40B4-BE49-F238E27FC236}">
                  <a16:creationId xmlns:a16="http://schemas.microsoft.com/office/drawing/2014/main" id="{029D6ADD-E94C-4072-AB27-A6CA191EF561}"/>
                </a:ext>
              </a:extLst>
            </p:cNvPr>
            <p:cNvSpPr>
              <a:spLocks noChangeArrowheads="1"/>
            </p:cNvSpPr>
            <p:nvPr userDrawn="1"/>
          </p:nvSpPr>
          <p:spPr bwMode="hidden">
            <a:xfrm>
              <a:off x="576" y="6"/>
              <a:ext cx="48" cy="4320"/>
            </a:xfrm>
            <a:prstGeom prst="rect">
              <a:avLst/>
            </a:prstGeom>
            <a:solidFill>
              <a:schemeClr val="accent2"/>
            </a:solidFill>
            <a:ln>
              <a:noFill/>
            </a:ln>
            <a:effectLst/>
          </p:spPr>
          <p:txBody>
            <a:bodyPr wrap="none" anchor="ctr"/>
            <a:lstStyle>
              <a:lvl1pPr eaLnBrk="0" hangingPunct="0">
                <a:defRPr sz="2400">
                  <a:solidFill>
                    <a:schemeClr val="tx1"/>
                  </a:solidFill>
                  <a:latin typeface="Arial" panose="020B0604020202020204" pitchFamily="34" charset="0"/>
                  <a:cs typeface="Arial" panose="020B0604020202020204" pitchFamily="34" charset="0"/>
                </a:defRPr>
              </a:lvl1pPr>
              <a:lvl2pPr marL="742950" indent="-285750" eaLnBrk="0" hangingPunct="0">
                <a:defRPr sz="2400">
                  <a:solidFill>
                    <a:schemeClr val="tx1"/>
                  </a:solidFill>
                  <a:latin typeface="Arial" panose="020B0604020202020204" pitchFamily="34" charset="0"/>
                  <a:cs typeface="Arial" panose="020B0604020202020204" pitchFamily="34" charset="0"/>
                </a:defRPr>
              </a:lvl2pPr>
              <a:lvl3pPr marL="1143000" indent="-228600" eaLnBrk="0" hangingPunct="0">
                <a:defRPr sz="2400">
                  <a:solidFill>
                    <a:schemeClr val="tx1"/>
                  </a:solidFill>
                  <a:latin typeface="Arial" panose="020B0604020202020204" pitchFamily="34" charset="0"/>
                  <a:cs typeface="Arial" panose="020B0604020202020204" pitchFamily="34" charset="0"/>
                </a:defRPr>
              </a:lvl3pPr>
              <a:lvl4pPr marL="1600200" indent="-228600" eaLnBrk="0" hangingPunct="0">
                <a:defRPr sz="2400">
                  <a:solidFill>
                    <a:schemeClr val="tx1"/>
                  </a:solidFill>
                  <a:latin typeface="Arial" panose="020B0604020202020204" pitchFamily="34" charset="0"/>
                  <a:cs typeface="Arial" panose="020B0604020202020204" pitchFamily="34" charset="0"/>
                </a:defRPr>
              </a:lvl4pPr>
              <a:lvl5pPr marL="2057400" indent="-228600" eaLnBrk="0" hangingPunct="0">
                <a:defRPr sz="2400">
                  <a:solidFill>
                    <a:schemeClr val="tx1"/>
                  </a:solidFill>
                  <a:latin typeface="Arial" panose="020B0604020202020204" pitchFamily="34" charset="0"/>
                  <a:cs typeface="Arial" panose="020B0604020202020204" pitchFamily="34" charset="0"/>
                </a:defRPr>
              </a:lvl5pPr>
              <a:lvl6pPr marL="2514600" indent="-228600" eaLnBrk="0" fontAlgn="base" hangingPunct="0">
                <a:spcBef>
                  <a:spcPct val="50000"/>
                </a:spcBef>
                <a:spcAft>
                  <a:spcPct val="0"/>
                </a:spcAft>
                <a:defRPr sz="2400">
                  <a:solidFill>
                    <a:schemeClr val="tx1"/>
                  </a:solidFill>
                  <a:latin typeface="Arial" panose="020B0604020202020204" pitchFamily="34" charset="0"/>
                  <a:cs typeface="Arial" panose="020B0604020202020204" pitchFamily="34" charset="0"/>
                </a:defRPr>
              </a:lvl6pPr>
              <a:lvl7pPr marL="2971800" indent="-228600" eaLnBrk="0" fontAlgn="base" hangingPunct="0">
                <a:spcBef>
                  <a:spcPct val="50000"/>
                </a:spcBef>
                <a:spcAft>
                  <a:spcPct val="0"/>
                </a:spcAft>
                <a:defRPr sz="2400">
                  <a:solidFill>
                    <a:schemeClr val="tx1"/>
                  </a:solidFill>
                  <a:latin typeface="Arial" panose="020B0604020202020204" pitchFamily="34" charset="0"/>
                  <a:cs typeface="Arial" panose="020B0604020202020204" pitchFamily="34" charset="0"/>
                </a:defRPr>
              </a:lvl7pPr>
              <a:lvl8pPr marL="3429000" indent="-228600" eaLnBrk="0" fontAlgn="base" hangingPunct="0">
                <a:spcBef>
                  <a:spcPct val="50000"/>
                </a:spcBef>
                <a:spcAft>
                  <a:spcPct val="0"/>
                </a:spcAft>
                <a:defRPr sz="2400">
                  <a:solidFill>
                    <a:schemeClr val="tx1"/>
                  </a:solidFill>
                  <a:latin typeface="Arial" panose="020B0604020202020204" pitchFamily="34" charset="0"/>
                  <a:cs typeface="Arial" panose="020B0604020202020204" pitchFamily="34" charset="0"/>
                </a:defRPr>
              </a:lvl8pPr>
              <a:lvl9pPr marL="3886200" indent="-228600" eaLnBrk="0" fontAlgn="base" hangingPunct="0">
                <a:spcBef>
                  <a:spcPct val="50000"/>
                </a:spcBef>
                <a:spcAft>
                  <a:spcPct val="0"/>
                </a:spcAft>
                <a:defRPr sz="2400">
                  <a:solidFill>
                    <a:schemeClr val="tx1"/>
                  </a:solidFill>
                  <a:latin typeface="Arial" panose="020B0604020202020204" pitchFamily="34" charset="0"/>
                  <a:cs typeface="Arial" panose="020B0604020202020204" pitchFamily="34" charset="0"/>
                </a:defRPr>
              </a:lvl9pPr>
            </a:lstStyle>
            <a:p>
              <a:pPr eaLnBrk="1" hangingPunct="1">
                <a:spcBef>
                  <a:spcPct val="50000"/>
                </a:spcBef>
                <a:defRPr/>
              </a:pPr>
              <a:endParaRPr lang="el-GR" altLang="en-US"/>
            </a:p>
          </p:txBody>
        </p:sp>
        <p:sp>
          <p:nvSpPr>
            <p:cNvPr id="1038" name="Rectangle 10">
              <a:extLst>
                <a:ext uri="{FF2B5EF4-FFF2-40B4-BE49-F238E27FC236}">
                  <a16:creationId xmlns:a16="http://schemas.microsoft.com/office/drawing/2014/main" id="{22D04ACB-0550-43A1-9DDF-D3EF940F98B4}"/>
                </a:ext>
              </a:extLst>
            </p:cNvPr>
            <p:cNvSpPr>
              <a:spLocks noChangeArrowheads="1"/>
            </p:cNvSpPr>
            <p:nvPr userDrawn="1"/>
          </p:nvSpPr>
          <p:spPr bwMode="hidden">
            <a:xfrm>
              <a:off x="672" y="6"/>
              <a:ext cx="48" cy="4320"/>
            </a:xfrm>
            <a:prstGeom prst="rect">
              <a:avLst/>
            </a:prstGeom>
            <a:solidFill>
              <a:schemeClr val="accent2"/>
            </a:solidFill>
            <a:ln>
              <a:noFill/>
            </a:ln>
            <a:effectLst/>
          </p:spPr>
          <p:txBody>
            <a:bodyPr wrap="none" anchor="ctr"/>
            <a:lstStyle>
              <a:lvl1pPr eaLnBrk="0" hangingPunct="0">
                <a:defRPr sz="2400">
                  <a:solidFill>
                    <a:schemeClr val="tx1"/>
                  </a:solidFill>
                  <a:latin typeface="Arial" panose="020B0604020202020204" pitchFamily="34" charset="0"/>
                  <a:cs typeface="Arial" panose="020B0604020202020204" pitchFamily="34" charset="0"/>
                </a:defRPr>
              </a:lvl1pPr>
              <a:lvl2pPr marL="742950" indent="-285750" eaLnBrk="0" hangingPunct="0">
                <a:defRPr sz="2400">
                  <a:solidFill>
                    <a:schemeClr val="tx1"/>
                  </a:solidFill>
                  <a:latin typeface="Arial" panose="020B0604020202020204" pitchFamily="34" charset="0"/>
                  <a:cs typeface="Arial" panose="020B0604020202020204" pitchFamily="34" charset="0"/>
                </a:defRPr>
              </a:lvl2pPr>
              <a:lvl3pPr marL="1143000" indent="-228600" eaLnBrk="0" hangingPunct="0">
                <a:defRPr sz="2400">
                  <a:solidFill>
                    <a:schemeClr val="tx1"/>
                  </a:solidFill>
                  <a:latin typeface="Arial" panose="020B0604020202020204" pitchFamily="34" charset="0"/>
                  <a:cs typeface="Arial" panose="020B0604020202020204" pitchFamily="34" charset="0"/>
                </a:defRPr>
              </a:lvl3pPr>
              <a:lvl4pPr marL="1600200" indent="-228600" eaLnBrk="0" hangingPunct="0">
                <a:defRPr sz="2400">
                  <a:solidFill>
                    <a:schemeClr val="tx1"/>
                  </a:solidFill>
                  <a:latin typeface="Arial" panose="020B0604020202020204" pitchFamily="34" charset="0"/>
                  <a:cs typeface="Arial" panose="020B0604020202020204" pitchFamily="34" charset="0"/>
                </a:defRPr>
              </a:lvl4pPr>
              <a:lvl5pPr marL="2057400" indent="-228600" eaLnBrk="0" hangingPunct="0">
                <a:defRPr sz="2400">
                  <a:solidFill>
                    <a:schemeClr val="tx1"/>
                  </a:solidFill>
                  <a:latin typeface="Arial" panose="020B0604020202020204" pitchFamily="34" charset="0"/>
                  <a:cs typeface="Arial" panose="020B0604020202020204" pitchFamily="34" charset="0"/>
                </a:defRPr>
              </a:lvl5pPr>
              <a:lvl6pPr marL="2514600" indent="-228600" eaLnBrk="0" fontAlgn="base" hangingPunct="0">
                <a:spcBef>
                  <a:spcPct val="50000"/>
                </a:spcBef>
                <a:spcAft>
                  <a:spcPct val="0"/>
                </a:spcAft>
                <a:defRPr sz="2400">
                  <a:solidFill>
                    <a:schemeClr val="tx1"/>
                  </a:solidFill>
                  <a:latin typeface="Arial" panose="020B0604020202020204" pitchFamily="34" charset="0"/>
                  <a:cs typeface="Arial" panose="020B0604020202020204" pitchFamily="34" charset="0"/>
                </a:defRPr>
              </a:lvl6pPr>
              <a:lvl7pPr marL="2971800" indent="-228600" eaLnBrk="0" fontAlgn="base" hangingPunct="0">
                <a:spcBef>
                  <a:spcPct val="50000"/>
                </a:spcBef>
                <a:spcAft>
                  <a:spcPct val="0"/>
                </a:spcAft>
                <a:defRPr sz="2400">
                  <a:solidFill>
                    <a:schemeClr val="tx1"/>
                  </a:solidFill>
                  <a:latin typeface="Arial" panose="020B0604020202020204" pitchFamily="34" charset="0"/>
                  <a:cs typeface="Arial" panose="020B0604020202020204" pitchFamily="34" charset="0"/>
                </a:defRPr>
              </a:lvl7pPr>
              <a:lvl8pPr marL="3429000" indent="-228600" eaLnBrk="0" fontAlgn="base" hangingPunct="0">
                <a:spcBef>
                  <a:spcPct val="50000"/>
                </a:spcBef>
                <a:spcAft>
                  <a:spcPct val="0"/>
                </a:spcAft>
                <a:defRPr sz="2400">
                  <a:solidFill>
                    <a:schemeClr val="tx1"/>
                  </a:solidFill>
                  <a:latin typeface="Arial" panose="020B0604020202020204" pitchFamily="34" charset="0"/>
                  <a:cs typeface="Arial" panose="020B0604020202020204" pitchFamily="34" charset="0"/>
                </a:defRPr>
              </a:lvl8pPr>
              <a:lvl9pPr marL="3886200" indent="-228600" eaLnBrk="0" fontAlgn="base" hangingPunct="0">
                <a:spcBef>
                  <a:spcPct val="50000"/>
                </a:spcBef>
                <a:spcAft>
                  <a:spcPct val="0"/>
                </a:spcAft>
                <a:defRPr sz="2400">
                  <a:solidFill>
                    <a:schemeClr val="tx1"/>
                  </a:solidFill>
                  <a:latin typeface="Arial" panose="020B0604020202020204" pitchFamily="34" charset="0"/>
                  <a:cs typeface="Arial" panose="020B0604020202020204" pitchFamily="34" charset="0"/>
                </a:defRPr>
              </a:lvl9pPr>
            </a:lstStyle>
            <a:p>
              <a:pPr eaLnBrk="1" hangingPunct="1">
                <a:spcBef>
                  <a:spcPct val="50000"/>
                </a:spcBef>
                <a:defRPr/>
              </a:pPr>
              <a:endParaRPr lang="el-GR" altLang="en-US"/>
            </a:p>
          </p:txBody>
        </p:sp>
        <p:sp>
          <p:nvSpPr>
            <p:cNvPr id="1039" name="Rectangle 11">
              <a:extLst>
                <a:ext uri="{FF2B5EF4-FFF2-40B4-BE49-F238E27FC236}">
                  <a16:creationId xmlns:a16="http://schemas.microsoft.com/office/drawing/2014/main" id="{50C1BF6D-DA07-41EA-A981-2341341E5115}"/>
                </a:ext>
              </a:extLst>
            </p:cNvPr>
            <p:cNvSpPr>
              <a:spLocks noChangeArrowheads="1"/>
            </p:cNvSpPr>
            <p:nvPr userDrawn="1"/>
          </p:nvSpPr>
          <p:spPr bwMode="hidden">
            <a:xfrm>
              <a:off x="768" y="6"/>
              <a:ext cx="48" cy="4320"/>
            </a:xfrm>
            <a:prstGeom prst="rect">
              <a:avLst/>
            </a:prstGeom>
            <a:solidFill>
              <a:schemeClr val="accent2"/>
            </a:solidFill>
            <a:ln>
              <a:noFill/>
            </a:ln>
            <a:effectLst/>
          </p:spPr>
          <p:txBody>
            <a:bodyPr wrap="none" anchor="ctr"/>
            <a:lstStyle>
              <a:lvl1pPr eaLnBrk="0" hangingPunct="0">
                <a:defRPr sz="2400">
                  <a:solidFill>
                    <a:schemeClr val="tx1"/>
                  </a:solidFill>
                  <a:latin typeface="Arial" panose="020B0604020202020204" pitchFamily="34" charset="0"/>
                  <a:cs typeface="Arial" panose="020B0604020202020204" pitchFamily="34" charset="0"/>
                </a:defRPr>
              </a:lvl1pPr>
              <a:lvl2pPr marL="742950" indent="-285750" eaLnBrk="0" hangingPunct="0">
                <a:defRPr sz="2400">
                  <a:solidFill>
                    <a:schemeClr val="tx1"/>
                  </a:solidFill>
                  <a:latin typeface="Arial" panose="020B0604020202020204" pitchFamily="34" charset="0"/>
                  <a:cs typeface="Arial" panose="020B0604020202020204" pitchFamily="34" charset="0"/>
                </a:defRPr>
              </a:lvl2pPr>
              <a:lvl3pPr marL="1143000" indent="-228600" eaLnBrk="0" hangingPunct="0">
                <a:defRPr sz="2400">
                  <a:solidFill>
                    <a:schemeClr val="tx1"/>
                  </a:solidFill>
                  <a:latin typeface="Arial" panose="020B0604020202020204" pitchFamily="34" charset="0"/>
                  <a:cs typeface="Arial" panose="020B0604020202020204" pitchFamily="34" charset="0"/>
                </a:defRPr>
              </a:lvl3pPr>
              <a:lvl4pPr marL="1600200" indent="-228600" eaLnBrk="0" hangingPunct="0">
                <a:defRPr sz="2400">
                  <a:solidFill>
                    <a:schemeClr val="tx1"/>
                  </a:solidFill>
                  <a:latin typeface="Arial" panose="020B0604020202020204" pitchFamily="34" charset="0"/>
                  <a:cs typeface="Arial" panose="020B0604020202020204" pitchFamily="34" charset="0"/>
                </a:defRPr>
              </a:lvl4pPr>
              <a:lvl5pPr marL="2057400" indent="-228600" eaLnBrk="0" hangingPunct="0">
                <a:defRPr sz="2400">
                  <a:solidFill>
                    <a:schemeClr val="tx1"/>
                  </a:solidFill>
                  <a:latin typeface="Arial" panose="020B0604020202020204" pitchFamily="34" charset="0"/>
                  <a:cs typeface="Arial" panose="020B0604020202020204" pitchFamily="34" charset="0"/>
                </a:defRPr>
              </a:lvl5pPr>
              <a:lvl6pPr marL="2514600" indent="-228600" eaLnBrk="0" fontAlgn="base" hangingPunct="0">
                <a:spcBef>
                  <a:spcPct val="50000"/>
                </a:spcBef>
                <a:spcAft>
                  <a:spcPct val="0"/>
                </a:spcAft>
                <a:defRPr sz="2400">
                  <a:solidFill>
                    <a:schemeClr val="tx1"/>
                  </a:solidFill>
                  <a:latin typeface="Arial" panose="020B0604020202020204" pitchFamily="34" charset="0"/>
                  <a:cs typeface="Arial" panose="020B0604020202020204" pitchFamily="34" charset="0"/>
                </a:defRPr>
              </a:lvl6pPr>
              <a:lvl7pPr marL="2971800" indent="-228600" eaLnBrk="0" fontAlgn="base" hangingPunct="0">
                <a:spcBef>
                  <a:spcPct val="50000"/>
                </a:spcBef>
                <a:spcAft>
                  <a:spcPct val="0"/>
                </a:spcAft>
                <a:defRPr sz="2400">
                  <a:solidFill>
                    <a:schemeClr val="tx1"/>
                  </a:solidFill>
                  <a:latin typeface="Arial" panose="020B0604020202020204" pitchFamily="34" charset="0"/>
                  <a:cs typeface="Arial" panose="020B0604020202020204" pitchFamily="34" charset="0"/>
                </a:defRPr>
              </a:lvl7pPr>
              <a:lvl8pPr marL="3429000" indent="-228600" eaLnBrk="0" fontAlgn="base" hangingPunct="0">
                <a:spcBef>
                  <a:spcPct val="50000"/>
                </a:spcBef>
                <a:spcAft>
                  <a:spcPct val="0"/>
                </a:spcAft>
                <a:defRPr sz="2400">
                  <a:solidFill>
                    <a:schemeClr val="tx1"/>
                  </a:solidFill>
                  <a:latin typeface="Arial" panose="020B0604020202020204" pitchFamily="34" charset="0"/>
                  <a:cs typeface="Arial" panose="020B0604020202020204" pitchFamily="34" charset="0"/>
                </a:defRPr>
              </a:lvl8pPr>
              <a:lvl9pPr marL="3886200" indent="-228600" eaLnBrk="0" fontAlgn="base" hangingPunct="0">
                <a:spcBef>
                  <a:spcPct val="50000"/>
                </a:spcBef>
                <a:spcAft>
                  <a:spcPct val="0"/>
                </a:spcAft>
                <a:defRPr sz="2400">
                  <a:solidFill>
                    <a:schemeClr val="tx1"/>
                  </a:solidFill>
                  <a:latin typeface="Arial" panose="020B0604020202020204" pitchFamily="34" charset="0"/>
                  <a:cs typeface="Arial" panose="020B0604020202020204" pitchFamily="34" charset="0"/>
                </a:defRPr>
              </a:lvl9pPr>
            </a:lstStyle>
            <a:p>
              <a:pPr eaLnBrk="1" hangingPunct="1">
                <a:spcBef>
                  <a:spcPct val="50000"/>
                </a:spcBef>
                <a:defRPr/>
              </a:pPr>
              <a:endParaRPr lang="el-GR" altLang="en-US"/>
            </a:p>
          </p:txBody>
        </p:sp>
        <p:sp>
          <p:nvSpPr>
            <p:cNvPr id="1040" name="Rectangle 12">
              <a:extLst>
                <a:ext uri="{FF2B5EF4-FFF2-40B4-BE49-F238E27FC236}">
                  <a16:creationId xmlns:a16="http://schemas.microsoft.com/office/drawing/2014/main" id="{B39AC7F0-A8FE-4FFE-9ABA-9AB68A473EC4}"/>
                </a:ext>
              </a:extLst>
            </p:cNvPr>
            <p:cNvSpPr>
              <a:spLocks noChangeArrowheads="1"/>
            </p:cNvSpPr>
            <p:nvPr userDrawn="1"/>
          </p:nvSpPr>
          <p:spPr bwMode="hidden">
            <a:xfrm>
              <a:off x="864" y="6"/>
              <a:ext cx="48" cy="4320"/>
            </a:xfrm>
            <a:prstGeom prst="rect">
              <a:avLst/>
            </a:prstGeom>
            <a:solidFill>
              <a:schemeClr val="accent2"/>
            </a:solidFill>
            <a:ln>
              <a:noFill/>
            </a:ln>
            <a:effectLst/>
          </p:spPr>
          <p:txBody>
            <a:bodyPr wrap="none" anchor="ctr"/>
            <a:lstStyle>
              <a:lvl1pPr eaLnBrk="0" hangingPunct="0">
                <a:defRPr sz="2400">
                  <a:solidFill>
                    <a:schemeClr val="tx1"/>
                  </a:solidFill>
                  <a:latin typeface="Arial" panose="020B0604020202020204" pitchFamily="34" charset="0"/>
                  <a:cs typeface="Arial" panose="020B0604020202020204" pitchFamily="34" charset="0"/>
                </a:defRPr>
              </a:lvl1pPr>
              <a:lvl2pPr marL="742950" indent="-285750" eaLnBrk="0" hangingPunct="0">
                <a:defRPr sz="2400">
                  <a:solidFill>
                    <a:schemeClr val="tx1"/>
                  </a:solidFill>
                  <a:latin typeface="Arial" panose="020B0604020202020204" pitchFamily="34" charset="0"/>
                  <a:cs typeface="Arial" panose="020B0604020202020204" pitchFamily="34" charset="0"/>
                </a:defRPr>
              </a:lvl2pPr>
              <a:lvl3pPr marL="1143000" indent="-228600" eaLnBrk="0" hangingPunct="0">
                <a:defRPr sz="2400">
                  <a:solidFill>
                    <a:schemeClr val="tx1"/>
                  </a:solidFill>
                  <a:latin typeface="Arial" panose="020B0604020202020204" pitchFamily="34" charset="0"/>
                  <a:cs typeface="Arial" panose="020B0604020202020204" pitchFamily="34" charset="0"/>
                </a:defRPr>
              </a:lvl3pPr>
              <a:lvl4pPr marL="1600200" indent="-228600" eaLnBrk="0" hangingPunct="0">
                <a:defRPr sz="2400">
                  <a:solidFill>
                    <a:schemeClr val="tx1"/>
                  </a:solidFill>
                  <a:latin typeface="Arial" panose="020B0604020202020204" pitchFamily="34" charset="0"/>
                  <a:cs typeface="Arial" panose="020B0604020202020204" pitchFamily="34" charset="0"/>
                </a:defRPr>
              </a:lvl4pPr>
              <a:lvl5pPr marL="2057400" indent="-228600" eaLnBrk="0" hangingPunct="0">
                <a:defRPr sz="2400">
                  <a:solidFill>
                    <a:schemeClr val="tx1"/>
                  </a:solidFill>
                  <a:latin typeface="Arial" panose="020B0604020202020204" pitchFamily="34" charset="0"/>
                  <a:cs typeface="Arial" panose="020B0604020202020204" pitchFamily="34" charset="0"/>
                </a:defRPr>
              </a:lvl5pPr>
              <a:lvl6pPr marL="2514600" indent="-228600" eaLnBrk="0" fontAlgn="base" hangingPunct="0">
                <a:spcBef>
                  <a:spcPct val="50000"/>
                </a:spcBef>
                <a:spcAft>
                  <a:spcPct val="0"/>
                </a:spcAft>
                <a:defRPr sz="2400">
                  <a:solidFill>
                    <a:schemeClr val="tx1"/>
                  </a:solidFill>
                  <a:latin typeface="Arial" panose="020B0604020202020204" pitchFamily="34" charset="0"/>
                  <a:cs typeface="Arial" panose="020B0604020202020204" pitchFamily="34" charset="0"/>
                </a:defRPr>
              </a:lvl6pPr>
              <a:lvl7pPr marL="2971800" indent="-228600" eaLnBrk="0" fontAlgn="base" hangingPunct="0">
                <a:spcBef>
                  <a:spcPct val="50000"/>
                </a:spcBef>
                <a:spcAft>
                  <a:spcPct val="0"/>
                </a:spcAft>
                <a:defRPr sz="2400">
                  <a:solidFill>
                    <a:schemeClr val="tx1"/>
                  </a:solidFill>
                  <a:latin typeface="Arial" panose="020B0604020202020204" pitchFamily="34" charset="0"/>
                  <a:cs typeface="Arial" panose="020B0604020202020204" pitchFamily="34" charset="0"/>
                </a:defRPr>
              </a:lvl7pPr>
              <a:lvl8pPr marL="3429000" indent="-228600" eaLnBrk="0" fontAlgn="base" hangingPunct="0">
                <a:spcBef>
                  <a:spcPct val="50000"/>
                </a:spcBef>
                <a:spcAft>
                  <a:spcPct val="0"/>
                </a:spcAft>
                <a:defRPr sz="2400">
                  <a:solidFill>
                    <a:schemeClr val="tx1"/>
                  </a:solidFill>
                  <a:latin typeface="Arial" panose="020B0604020202020204" pitchFamily="34" charset="0"/>
                  <a:cs typeface="Arial" panose="020B0604020202020204" pitchFamily="34" charset="0"/>
                </a:defRPr>
              </a:lvl8pPr>
              <a:lvl9pPr marL="3886200" indent="-228600" eaLnBrk="0" fontAlgn="base" hangingPunct="0">
                <a:spcBef>
                  <a:spcPct val="50000"/>
                </a:spcBef>
                <a:spcAft>
                  <a:spcPct val="0"/>
                </a:spcAft>
                <a:defRPr sz="2400">
                  <a:solidFill>
                    <a:schemeClr val="tx1"/>
                  </a:solidFill>
                  <a:latin typeface="Arial" panose="020B0604020202020204" pitchFamily="34" charset="0"/>
                  <a:cs typeface="Arial" panose="020B0604020202020204" pitchFamily="34" charset="0"/>
                </a:defRPr>
              </a:lvl9pPr>
            </a:lstStyle>
            <a:p>
              <a:pPr eaLnBrk="1" hangingPunct="1">
                <a:spcBef>
                  <a:spcPct val="50000"/>
                </a:spcBef>
                <a:defRPr/>
              </a:pPr>
              <a:endParaRPr lang="el-GR" altLang="en-US"/>
            </a:p>
          </p:txBody>
        </p:sp>
        <p:sp>
          <p:nvSpPr>
            <p:cNvPr id="1041" name="Rectangle 13">
              <a:extLst>
                <a:ext uri="{FF2B5EF4-FFF2-40B4-BE49-F238E27FC236}">
                  <a16:creationId xmlns:a16="http://schemas.microsoft.com/office/drawing/2014/main" id="{525EDFF2-AF31-414C-A0F4-4ADC32E3E1F5}"/>
                </a:ext>
              </a:extLst>
            </p:cNvPr>
            <p:cNvSpPr>
              <a:spLocks noChangeArrowheads="1"/>
            </p:cNvSpPr>
            <p:nvPr userDrawn="1"/>
          </p:nvSpPr>
          <p:spPr bwMode="hidden">
            <a:xfrm>
              <a:off x="960" y="6"/>
              <a:ext cx="48" cy="4320"/>
            </a:xfrm>
            <a:prstGeom prst="rect">
              <a:avLst/>
            </a:prstGeom>
            <a:solidFill>
              <a:schemeClr val="accent2"/>
            </a:solidFill>
            <a:ln>
              <a:noFill/>
            </a:ln>
            <a:effectLst/>
          </p:spPr>
          <p:txBody>
            <a:bodyPr wrap="none" anchor="ctr"/>
            <a:lstStyle>
              <a:lvl1pPr eaLnBrk="0" hangingPunct="0">
                <a:defRPr sz="2400">
                  <a:solidFill>
                    <a:schemeClr val="tx1"/>
                  </a:solidFill>
                  <a:latin typeface="Arial" panose="020B0604020202020204" pitchFamily="34" charset="0"/>
                  <a:cs typeface="Arial" panose="020B0604020202020204" pitchFamily="34" charset="0"/>
                </a:defRPr>
              </a:lvl1pPr>
              <a:lvl2pPr marL="742950" indent="-285750" eaLnBrk="0" hangingPunct="0">
                <a:defRPr sz="2400">
                  <a:solidFill>
                    <a:schemeClr val="tx1"/>
                  </a:solidFill>
                  <a:latin typeface="Arial" panose="020B0604020202020204" pitchFamily="34" charset="0"/>
                  <a:cs typeface="Arial" panose="020B0604020202020204" pitchFamily="34" charset="0"/>
                </a:defRPr>
              </a:lvl2pPr>
              <a:lvl3pPr marL="1143000" indent="-228600" eaLnBrk="0" hangingPunct="0">
                <a:defRPr sz="2400">
                  <a:solidFill>
                    <a:schemeClr val="tx1"/>
                  </a:solidFill>
                  <a:latin typeface="Arial" panose="020B0604020202020204" pitchFamily="34" charset="0"/>
                  <a:cs typeface="Arial" panose="020B0604020202020204" pitchFamily="34" charset="0"/>
                </a:defRPr>
              </a:lvl3pPr>
              <a:lvl4pPr marL="1600200" indent="-228600" eaLnBrk="0" hangingPunct="0">
                <a:defRPr sz="2400">
                  <a:solidFill>
                    <a:schemeClr val="tx1"/>
                  </a:solidFill>
                  <a:latin typeface="Arial" panose="020B0604020202020204" pitchFamily="34" charset="0"/>
                  <a:cs typeface="Arial" panose="020B0604020202020204" pitchFamily="34" charset="0"/>
                </a:defRPr>
              </a:lvl4pPr>
              <a:lvl5pPr marL="2057400" indent="-228600" eaLnBrk="0" hangingPunct="0">
                <a:defRPr sz="2400">
                  <a:solidFill>
                    <a:schemeClr val="tx1"/>
                  </a:solidFill>
                  <a:latin typeface="Arial" panose="020B0604020202020204" pitchFamily="34" charset="0"/>
                  <a:cs typeface="Arial" panose="020B0604020202020204" pitchFamily="34" charset="0"/>
                </a:defRPr>
              </a:lvl5pPr>
              <a:lvl6pPr marL="2514600" indent="-228600" eaLnBrk="0" fontAlgn="base" hangingPunct="0">
                <a:spcBef>
                  <a:spcPct val="50000"/>
                </a:spcBef>
                <a:spcAft>
                  <a:spcPct val="0"/>
                </a:spcAft>
                <a:defRPr sz="2400">
                  <a:solidFill>
                    <a:schemeClr val="tx1"/>
                  </a:solidFill>
                  <a:latin typeface="Arial" panose="020B0604020202020204" pitchFamily="34" charset="0"/>
                  <a:cs typeface="Arial" panose="020B0604020202020204" pitchFamily="34" charset="0"/>
                </a:defRPr>
              </a:lvl6pPr>
              <a:lvl7pPr marL="2971800" indent="-228600" eaLnBrk="0" fontAlgn="base" hangingPunct="0">
                <a:spcBef>
                  <a:spcPct val="50000"/>
                </a:spcBef>
                <a:spcAft>
                  <a:spcPct val="0"/>
                </a:spcAft>
                <a:defRPr sz="2400">
                  <a:solidFill>
                    <a:schemeClr val="tx1"/>
                  </a:solidFill>
                  <a:latin typeface="Arial" panose="020B0604020202020204" pitchFamily="34" charset="0"/>
                  <a:cs typeface="Arial" panose="020B0604020202020204" pitchFamily="34" charset="0"/>
                </a:defRPr>
              </a:lvl7pPr>
              <a:lvl8pPr marL="3429000" indent="-228600" eaLnBrk="0" fontAlgn="base" hangingPunct="0">
                <a:spcBef>
                  <a:spcPct val="50000"/>
                </a:spcBef>
                <a:spcAft>
                  <a:spcPct val="0"/>
                </a:spcAft>
                <a:defRPr sz="2400">
                  <a:solidFill>
                    <a:schemeClr val="tx1"/>
                  </a:solidFill>
                  <a:latin typeface="Arial" panose="020B0604020202020204" pitchFamily="34" charset="0"/>
                  <a:cs typeface="Arial" panose="020B0604020202020204" pitchFamily="34" charset="0"/>
                </a:defRPr>
              </a:lvl8pPr>
              <a:lvl9pPr marL="3886200" indent="-228600" eaLnBrk="0" fontAlgn="base" hangingPunct="0">
                <a:spcBef>
                  <a:spcPct val="50000"/>
                </a:spcBef>
                <a:spcAft>
                  <a:spcPct val="0"/>
                </a:spcAft>
                <a:defRPr sz="2400">
                  <a:solidFill>
                    <a:schemeClr val="tx1"/>
                  </a:solidFill>
                  <a:latin typeface="Arial" panose="020B0604020202020204" pitchFamily="34" charset="0"/>
                  <a:cs typeface="Arial" panose="020B0604020202020204" pitchFamily="34" charset="0"/>
                </a:defRPr>
              </a:lvl9pPr>
            </a:lstStyle>
            <a:p>
              <a:pPr eaLnBrk="1" hangingPunct="1">
                <a:spcBef>
                  <a:spcPct val="50000"/>
                </a:spcBef>
                <a:defRPr/>
              </a:pPr>
              <a:endParaRPr lang="el-GR" altLang="en-US"/>
            </a:p>
          </p:txBody>
        </p:sp>
        <p:sp>
          <p:nvSpPr>
            <p:cNvPr id="1042" name="Rectangle 14">
              <a:extLst>
                <a:ext uri="{FF2B5EF4-FFF2-40B4-BE49-F238E27FC236}">
                  <a16:creationId xmlns:a16="http://schemas.microsoft.com/office/drawing/2014/main" id="{57E84719-5218-4AA2-8482-54E1A0A5226F}"/>
                </a:ext>
              </a:extLst>
            </p:cNvPr>
            <p:cNvSpPr>
              <a:spLocks noChangeArrowheads="1"/>
            </p:cNvSpPr>
            <p:nvPr userDrawn="1"/>
          </p:nvSpPr>
          <p:spPr bwMode="hidden">
            <a:xfrm>
              <a:off x="1056" y="6"/>
              <a:ext cx="48" cy="4320"/>
            </a:xfrm>
            <a:prstGeom prst="rect">
              <a:avLst/>
            </a:prstGeom>
            <a:solidFill>
              <a:schemeClr val="accent2"/>
            </a:solidFill>
            <a:ln>
              <a:noFill/>
            </a:ln>
            <a:effectLst/>
          </p:spPr>
          <p:txBody>
            <a:bodyPr wrap="none" anchor="ctr"/>
            <a:lstStyle>
              <a:lvl1pPr eaLnBrk="0" hangingPunct="0">
                <a:defRPr sz="2400">
                  <a:solidFill>
                    <a:schemeClr val="tx1"/>
                  </a:solidFill>
                  <a:latin typeface="Arial" panose="020B0604020202020204" pitchFamily="34" charset="0"/>
                  <a:cs typeface="Arial" panose="020B0604020202020204" pitchFamily="34" charset="0"/>
                </a:defRPr>
              </a:lvl1pPr>
              <a:lvl2pPr marL="742950" indent="-285750" eaLnBrk="0" hangingPunct="0">
                <a:defRPr sz="2400">
                  <a:solidFill>
                    <a:schemeClr val="tx1"/>
                  </a:solidFill>
                  <a:latin typeface="Arial" panose="020B0604020202020204" pitchFamily="34" charset="0"/>
                  <a:cs typeface="Arial" panose="020B0604020202020204" pitchFamily="34" charset="0"/>
                </a:defRPr>
              </a:lvl2pPr>
              <a:lvl3pPr marL="1143000" indent="-228600" eaLnBrk="0" hangingPunct="0">
                <a:defRPr sz="2400">
                  <a:solidFill>
                    <a:schemeClr val="tx1"/>
                  </a:solidFill>
                  <a:latin typeface="Arial" panose="020B0604020202020204" pitchFamily="34" charset="0"/>
                  <a:cs typeface="Arial" panose="020B0604020202020204" pitchFamily="34" charset="0"/>
                </a:defRPr>
              </a:lvl3pPr>
              <a:lvl4pPr marL="1600200" indent="-228600" eaLnBrk="0" hangingPunct="0">
                <a:defRPr sz="2400">
                  <a:solidFill>
                    <a:schemeClr val="tx1"/>
                  </a:solidFill>
                  <a:latin typeface="Arial" panose="020B0604020202020204" pitchFamily="34" charset="0"/>
                  <a:cs typeface="Arial" panose="020B0604020202020204" pitchFamily="34" charset="0"/>
                </a:defRPr>
              </a:lvl4pPr>
              <a:lvl5pPr marL="2057400" indent="-228600" eaLnBrk="0" hangingPunct="0">
                <a:defRPr sz="2400">
                  <a:solidFill>
                    <a:schemeClr val="tx1"/>
                  </a:solidFill>
                  <a:latin typeface="Arial" panose="020B0604020202020204" pitchFamily="34" charset="0"/>
                  <a:cs typeface="Arial" panose="020B0604020202020204" pitchFamily="34" charset="0"/>
                </a:defRPr>
              </a:lvl5pPr>
              <a:lvl6pPr marL="2514600" indent="-228600" eaLnBrk="0" fontAlgn="base" hangingPunct="0">
                <a:spcBef>
                  <a:spcPct val="50000"/>
                </a:spcBef>
                <a:spcAft>
                  <a:spcPct val="0"/>
                </a:spcAft>
                <a:defRPr sz="2400">
                  <a:solidFill>
                    <a:schemeClr val="tx1"/>
                  </a:solidFill>
                  <a:latin typeface="Arial" panose="020B0604020202020204" pitchFamily="34" charset="0"/>
                  <a:cs typeface="Arial" panose="020B0604020202020204" pitchFamily="34" charset="0"/>
                </a:defRPr>
              </a:lvl6pPr>
              <a:lvl7pPr marL="2971800" indent="-228600" eaLnBrk="0" fontAlgn="base" hangingPunct="0">
                <a:spcBef>
                  <a:spcPct val="50000"/>
                </a:spcBef>
                <a:spcAft>
                  <a:spcPct val="0"/>
                </a:spcAft>
                <a:defRPr sz="2400">
                  <a:solidFill>
                    <a:schemeClr val="tx1"/>
                  </a:solidFill>
                  <a:latin typeface="Arial" panose="020B0604020202020204" pitchFamily="34" charset="0"/>
                  <a:cs typeface="Arial" panose="020B0604020202020204" pitchFamily="34" charset="0"/>
                </a:defRPr>
              </a:lvl7pPr>
              <a:lvl8pPr marL="3429000" indent="-228600" eaLnBrk="0" fontAlgn="base" hangingPunct="0">
                <a:spcBef>
                  <a:spcPct val="50000"/>
                </a:spcBef>
                <a:spcAft>
                  <a:spcPct val="0"/>
                </a:spcAft>
                <a:defRPr sz="2400">
                  <a:solidFill>
                    <a:schemeClr val="tx1"/>
                  </a:solidFill>
                  <a:latin typeface="Arial" panose="020B0604020202020204" pitchFamily="34" charset="0"/>
                  <a:cs typeface="Arial" panose="020B0604020202020204" pitchFamily="34" charset="0"/>
                </a:defRPr>
              </a:lvl8pPr>
              <a:lvl9pPr marL="3886200" indent="-228600" eaLnBrk="0" fontAlgn="base" hangingPunct="0">
                <a:spcBef>
                  <a:spcPct val="50000"/>
                </a:spcBef>
                <a:spcAft>
                  <a:spcPct val="0"/>
                </a:spcAft>
                <a:defRPr sz="2400">
                  <a:solidFill>
                    <a:schemeClr val="tx1"/>
                  </a:solidFill>
                  <a:latin typeface="Arial" panose="020B0604020202020204" pitchFamily="34" charset="0"/>
                  <a:cs typeface="Arial" panose="020B0604020202020204" pitchFamily="34" charset="0"/>
                </a:defRPr>
              </a:lvl9pPr>
            </a:lstStyle>
            <a:p>
              <a:pPr eaLnBrk="1" hangingPunct="1">
                <a:spcBef>
                  <a:spcPct val="50000"/>
                </a:spcBef>
                <a:defRPr/>
              </a:pPr>
              <a:endParaRPr lang="el-GR" altLang="en-US"/>
            </a:p>
          </p:txBody>
        </p:sp>
        <p:sp>
          <p:nvSpPr>
            <p:cNvPr id="1043" name="Rectangle 15">
              <a:extLst>
                <a:ext uri="{FF2B5EF4-FFF2-40B4-BE49-F238E27FC236}">
                  <a16:creationId xmlns:a16="http://schemas.microsoft.com/office/drawing/2014/main" id="{CDC3F66D-CA09-4B20-9D52-C919A16F6511}"/>
                </a:ext>
              </a:extLst>
            </p:cNvPr>
            <p:cNvSpPr>
              <a:spLocks noChangeArrowheads="1"/>
            </p:cNvSpPr>
            <p:nvPr userDrawn="1"/>
          </p:nvSpPr>
          <p:spPr bwMode="hidden">
            <a:xfrm>
              <a:off x="1152" y="6"/>
              <a:ext cx="48" cy="4320"/>
            </a:xfrm>
            <a:prstGeom prst="rect">
              <a:avLst/>
            </a:prstGeom>
            <a:solidFill>
              <a:schemeClr val="accent2"/>
            </a:solidFill>
            <a:ln>
              <a:noFill/>
            </a:ln>
            <a:effectLst/>
          </p:spPr>
          <p:txBody>
            <a:bodyPr wrap="none" anchor="ctr"/>
            <a:lstStyle>
              <a:lvl1pPr eaLnBrk="0" hangingPunct="0">
                <a:defRPr sz="2400">
                  <a:solidFill>
                    <a:schemeClr val="tx1"/>
                  </a:solidFill>
                  <a:latin typeface="Arial" panose="020B0604020202020204" pitchFamily="34" charset="0"/>
                  <a:cs typeface="Arial" panose="020B0604020202020204" pitchFamily="34" charset="0"/>
                </a:defRPr>
              </a:lvl1pPr>
              <a:lvl2pPr marL="742950" indent="-285750" eaLnBrk="0" hangingPunct="0">
                <a:defRPr sz="2400">
                  <a:solidFill>
                    <a:schemeClr val="tx1"/>
                  </a:solidFill>
                  <a:latin typeface="Arial" panose="020B0604020202020204" pitchFamily="34" charset="0"/>
                  <a:cs typeface="Arial" panose="020B0604020202020204" pitchFamily="34" charset="0"/>
                </a:defRPr>
              </a:lvl2pPr>
              <a:lvl3pPr marL="1143000" indent="-228600" eaLnBrk="0" hangingPunct="0">
                <a:defRPr sz="2400">
                  <a:solidFill>
                    <a:schemeClr val="tx1"/>
                  </a:solidFill>
                  <a:latin typeface="Arial" panose="020B0604020202020204" pitchFamily="34" charset="0"/>
                  <a:cs typeface="Arial" panose="020B0604020202020204" pitchFamily="34" charset="0"/>
                </a:defRPr>
              </a:lvl3pPr>
              <a:lvl4pPr marL="1600200" indent="-228600" eaLnBrk="0" hangingPunct="0">
                <a:defRPr sz="2400">
                  <a:solidFill>
                    <a:schemeClr val="tx1"/>
                  </a:solidFill>
                  <a:latin typeface="Arial" panose="020B0604020202020204" pitchFamily="34" charset="0"/>
                  <a:cs typeface="Arial" panose="020B0604020202020204" pitchFamily="34" charset="0"/>
                </a:defRPr>
              </a:lvl4pPr>
              <a:lvl5pPr marL="2057400" indent="-228600" eaLnBrk="0" hangingPunct="0">
                <a:defRPr sz="2400">
                  <a:solidFill>
                    <a:schemeClr val="tx1"/>
                  </a:solidFill>
                  <a:latin typeface="Arial" panose="020B0604020202020204" pitchFamily="34" charset="0"/>
                  <a:cs typeface="Arial" panose="020B0604020202020204" pitchFamily="34" charset="0"/>
                </a:defRPr>
              </a:lvl5pPr>
              <a:lvl6pPr marL="2514600" indent="-228600" eaLnBrk="0" fontAlgn="base" hangingPunct="0">
                <a:spcBef>
                  <a:spcPct val="50000"/>
                </a:spcBef>
                <a:spcAft>
                  <a:spcPct val="0"/>
                </a:spcAft>
                <a:defRPr sz="2400">
                  <a:solidFill>
                    <a:schemeClr val="tx1"/>
                  </a:solidFill>
                  <a:latin typeface="Arial" panose="020B0604020202020204" pitchFamily="34" charset="0"/>
                  <a:cs typeface="Arial" panose="020B0604020202020204" pitchFamily="34" charset="0"/>
                </a:defRPr>
              </a:lvl6pPr>
              <a:lvl7pPr marL="2971800" indent="-228600" eaLnBrk="0" fontAlgn="base" hangingPunct="0">
                <a:spcBef>
                  <a:spcPct val="50000"/>
                </a:spcBef>
                <a:spcAft>
                  <a:spcPct val="0"/>
                </a:spcAft>
                <a:defRPr sz="2400">
                  <a:solidFill>
                    <a:schemeClr val="tx1"/>
                  </a:solidFill>
                  <a:latin typeface="Arial" panose="020B0604020202020204" pitchFamily="34" charset="0"/>
                  <a:cs typeface="Arial" panose="020B0604020202020204" pitchFamily="34" charset="0"/>
                </a:defRPr>
              </a:lvl7pPr>
              <a:lvl8pPr marL="3429000" indent="-228600" eaLnBrk="0" fontAlgn="base" hangingPunct="0">
                <a:spcBef>
                  <a:spcPct val="50000"/>
                </a:spcBef>
                <a:spcAft>
                  <a:spcPct val="0"/>
                </a:spcAft>
                <a:defRPr sz="2400">
                  <a:solidFill>
                    <a:schemeClr val="tx1"/>
                  </a:solidFill>
                  <a:latin typeface="Arial" panose="020B0604020202020204" pitchFamily="34" charset="0"/>
                  <a:cs typeface="Arial" panose="020B0604020202020204" pitchFamily="34" charset="0"/>
                </a:defRPr>
              </a:lvl8pPr>
              <a:lvl9pPr marL="3886200" indent="-228600" eaLnBrk="0" fontAlgn="base" hangingPunct="0">
                <a:spcBef>
                  <a:spcPct val="50000"/>
                </a:spcBef>
                <a:spcAft>
                  <a:spcPct val="0"/>
                </a:spcAft>
                <a:defRPr sz="2400">
                  <a:solidFill>
                    <a:schemeClr val="tx1"/>
                  </a:solidFill>
                  <a:latin typeface="Arial" panose="020B0604020202020204" pitchFamily="34" charset="0"/>
                  <a:cs typeface="Arial" panose="020B0604020202020204" pitchFamily="34" charset="0"/>
                </a:defRPr>
              </a:lvl9pPr>
            </a:lstStyle>
            <a:p>
              <a:pPr eaLnBrk="1" hangingPunct="1">
                <a:spcBef>
                  <a:spcPct val="50000"/>
                </a:spcBef>
                <a:defRPr/>
              </a:pPr>
              <a:endParaRPr lang="el-GR" altLang="en-US"/>
            </a:p>
          </p:txBody>
        </p:sp>
        <p:sp>
          <p:nvSpPr>
            <p:cNvPr id="1044" name="Rectangle 16">
              <a:extLst>
                <a:ext uri="{FF2B5EF4-FFF2-40B4-BE49-F238E27FC236}">
                  <a16:creationId xmlns:a16="http://schemas.microsoft.com/office/drawing/2014/main" id="{C918D9C7-D5D8-4054-B68A-ABB1BC42050C}"/>
                </a:ext>
              </a:extLst>
            </p:cNvPr>
            <p:cNvSpPr>
              <a:spLocks noChangeArrowheads="1"/>
            </p:cNvSpPr>
            <p:nvPr userDrawn="1"/>
          </p:nvSpPr>
          <p:spPr bwMode="hidden">
            <a:xfrm>
              <a:off x="1248" y="6"/>
              <a:ext cx="48" cy="4320"/>
            </a:xfrm>
            <a:prstGeom prst="rect">
              <a:avLst/>
            </a:prstGeom>
            <a:solidFill>
              <a:schemeClr val="accent2"/>
            </a:solidFill>
            <a:ln>
              <a:noFill/>
            </a:ln>
            <a:effectLst/>
          </p:spPr>
          <p:txBody>
            <a:bodyPr wrap="none" anchor="ctr"/>
            <a:lstStyle>
              <a:lvl1pPr eaLnBrk="0" hangingPunct="0">
                <a:defRPr sz="2400">
                  <a:solidFill>
                    <a:schemeClr val="tx1"/>
                  </a:solidFill>
                  <a:latin typeface="Arial" panose="020B0604020202020204" pitchFamily="34" charset="0"/>
                  <a:cs typeface="Arial" panose="020B0604020202020204" pitchFamily="34" charset="0"/>
                </a:defRPr>
              </a:lvl1pPr>
              <a:lvl2pPr marL="742950" indent="-285750" eaLnBrk="0" hangingPunct="0">
                <a:defRPr sz="2400">
                  <a:solidFill>
                    <a:schemeClr val="tx1"/>
                  </a:solidFill>
                  <a:latin typeface="Arial" panose="020B0604020202020204" pitchFamily="34" charset="0"/>
                  <a:cs typeface="Arial" panose="020B0604020202020204" pitchFamily="34" charset="0"/>
                </a:defRPr>
              </a:lvl2pPr>
              <a:lvl3pPr marL="1143000" indent="-228600" eaLnBrk="0" hangingPunct="0">
                <a:defRPr sz="2400">
                  <a:solidFill>
                    <a:schemeClr val="tx1"/>
                  </a:solidFill>
                  <a:latin typeface="Arial" panose="020B0604020202020204" pitchFamily="34" charset="0"/>
                  <a:cs typeface="Arial" panose="020B0604020202020204" pitchFamily="34" charset="0"/>
                </a:defRPr>
              </a:lvl3pPr>
              <a:lvl4pPr marL="1600200" indent="-228600" eaLnBrk="0" hangingPunct="0">
                <a:defRPr sz="2400">
                  <a:solidFill>
                    <a:schemeClr val="tx1"/>
                  </a:solidFill>
                  <a:latin typeface="Arial" panose="020B0604020202020204" pitchFamily="34" charset="0"/>
                  <a:cs typeface="Arial" panose="020B0604020202020204" pitchFamily="34" charset="0"/>
                </a:defRPr>
              </a:lvl4pPr>
              <a:lvl5pPr marL="2057400" indent="-228600" eaLnBrk="0" hangingPunct="0">
                <a:defRPr sz="2400">
                  <a:solidFill>
                    <a:schemeClr val="tx1"/>
                  </a:solidFill>
                  <a:latin typeface="Arial" panose="020B0604020202020204" pitchFamily="34" charset="0"/>
                  <a:cs typeface="Arial" panose="020B0604020202020204" pitchFamily="34" charset="0"/>
                </a:defRPr>
              </a:lvl5pPr>
              <a:lvl6pPr marL="2514600" indent="-228600" eaLnBrk="0" fontAlgn="base" hangingPunct="0">
                <a:spcBef>
                  <a:spcPct val="50000"/>
                </a:spcBef>
                <a:spcAft>
                  <a:spcPct val="0"/>
                </a:spcAft>
                <a:defRPr sz="2400">
                  <a:solidFill>
                    <a:schemeClr val="tx1"/>
                  </a:solidFill>
                  <a:latin typeface="Arial" panose="020B0604020202020204" pitchFamily="34" charset="0"/>
                  <a:cs typeface="Arial" panose="020B0604020202020204" pitchFamily="34" charset="0"/>
                </a:defRPr>
              </a:lvl6pPr>
              <a:lvl7pPr marL="2971800" indent="-228600" eaLnBrk="0" fontAlgn="base" hangingPunct="0">
                <a:spcBef>
                  <a:spcPct val="50000"/>
                </a:spcBef>
                <a:spcAft>
                  <a:spcPct val="0"/>
                </a:spcAft>
                <a:defRPr sz="2400">
                  <a:solidFill>
                    <a:schemeClr val="tx1"/>
                  </a:solidFill>
                  <a:latin typeface="Arial" panose="020B0604020202020204" pitchFamily="34" charset="0"/>
                  <a:cs typeface="Arial" panose="020B0604020202020204" pitchFamily="34" charset="0"/>
                </a:defRPr>
              </a:lvl7pPr>
              <a:lvl8pPr marL="3429000" indent="-228600" eaLnBrk="0" fontAlgn="base" hangingPunct="0">
                <a:spcBef>
                  <a:spcPct val="50000"/>
                </a:spcBef>
                <a:spcAft>
                  <a:spcPct val="0"/>
                </a:spcAft>
                <a:defRPr sz="2400">
                  <a:solidFill>
                    <a:schemeClr val="tx1"/>
                  </a:solidFill>
                  <a:latin typeface="Arial" panose="020B0604020202020204" pitchFamily="34" charset="0"/>
                  <a:cs typeface="Arial" panose="020B0604020202020204" pitchFamily="34" charset="0"/>
                </a:defRPr>
              </a:lvl8pPr>
              <a:lvl9pPr marL="3886200" indent="-228600" eaLnBrk="0" fontAlgn="base" hangingPunct="0">
                <a:spcBef>
                  <a:spcPct val="50000"/>
                </a:spcBef>
                <a:spcAft>
                  <a:spcPct val="0"/>
                </a:spcAft>
                <a:defRPr sz="2400">
                  <a:solidFill>
                    <a:schemeClr val="tx1"/>
                  </a:solidFill>
                  <a:latin typeface="Arial" panose="020B0604020202020204" pitchFamily="34" charset="0"/>
                  <a:cs typeface="Arial" panose="020B0604020202020204" pitchFamily="34" charset="0"/>
                </a:defRPr>
              </a:lvl9pPr>
            </a:lstStyle>
            <a:p>
              <a:pPr eaLnBrk="1" hangingPunct="1">
                <a:spcBef>
                  <a:spcPct val="50000"/>
                </a:spcBef>
                <a:defRPr/>
              </a:pPr>
              <a:endParaRPr lang="el-GR" altLang="en-US"/>
            </a:p>
          </p:txBody>
        </p:sp>
        <p:sp>
          <p:nvSpPr>
            <p:cNvPr id="1045" name="Rectangle 17">
              <a:extLst>
                <a:ext uri="{FF2B5EF4-FFF2-40B4-BE49-F238E27FC236}">
                  <a16:creationId xmlns:a16="http://schemas.microsoft.com/office/drawing/2014/main" id="{E1F297BE-872D-4503-9FAF-CBC116DC0F14}"/>
                </a:ext>
              </a:extLst>
            </p:cNvPr>
            <p:cNvSpPr>
              <a:spLocks noChangeArrowheads="1"/>
            </p:cNvSpPr>
            <p:nvPr userDrawn="1"/>
          </p:nvSpPr>
          <p:spPr bwMode="hidden">
            <a:xfrm>
              <a:off x="1344" y="6"/>
              <a:ext cx="48" cy="4320"/>
            </a:xfrm>
            <a:prstGeom prst="rect">
              <a:avLst/>
            </a:prstGeom>
            <a:solidFill>
              <a:schemeClr val="accent2"/>
            </a:solidFill>
            <a:ln>
              <a:noFill/>
            </a:ln>
            <a:effectLst/>
          </p:spPr>
          <p:txBody>
            <a:bodyPr wrap="none" anchor="ctr"/>
            <a:lstStyle>
              <a:lvl1pPr eaLnBrk="0" hangingPunct="0">
                <a:defRPr sz="2400">
                  <a:solidFill>
                    <a:schemeClr val="tx1"/>
                  </a:solidFill>
                  <a:latin typeface="Arial" panose="020B0604020202020204" pitchFamily="34" charset="0"/>
                  <a:cs typeface="Arial" panose="020B0604020202020204" pitchFamily="34" charset="0"/>
                </a:defRPr>
              </a:lvl1pPr>
              <a:lvl2pPr marL="742950" indent="-285750" eaLnBrk="0" hangingPunct="0">
                <a:defRPr sz="2400">
                  <a:solidFill>
                    <a:schemeClr val="tx1"/>
                  </a:solidFill>
                  <a:latin typeface="Arial" panose="020B0604020202020204" pitchFamily="34" charset="0"/>
                  <a:cs typeface="Arial" panose="020B0604020202020204" pitchFamily="34" charset="0"/>
                </a:defRPr>
              </a:lvl2pPr>
              <a:lvl3pPr marL="1143000" indent="-228600" eaLnBrk="0" hangingPunct="0">
                <a:defRPr sz="2400">
                  <a:solidFill>
                    <a:schemeClr val="tx1"/>
                  </a:solidFill>
                  <a:latin typeface="Arial" panose="020B0604020202020204" pitchFamily="34" charset="0"/>
                  <a:cs typeface="Arial" panose="020B0604020202020204" pitchFamily="34" charset="0"/>
                </a:defRPr>
              </a:lvl3pPr>
              <a:lvl4pPr marL="1600200" indent="-228600" eaLnBrk="0" hangingPunct="0">
                <a:defRPr sz="2400">
                  <a:solidFill>
                    <a:schemeClr val="tx1"/>
                  </a:solidFill>
                  <a:latin typeface="Arial" panose="020B0604020202020204" pitchFamily="34" charset="0"/>
                  <a:cs typeface="Arial" panose="020B0604020202020204" pitchFamily="34" charset="0"/>
                </a:defRPr>
              </a:lvl4pPr>
              <a:lvl5pPr marL="2057400" indent="-228600" eaLnBrk="0" hangingPunct="0">
                <a:defRPr sz="2400">
                  <a:solidFill>
                    <a:schemeClr val="tx1"/>
                  </a:solidFill>
                  <a:latin typeface="Arial" panose="020B0604020202020204" pitchFamily="34" charset="0"/>
                  <a:cs typeface="Arial" panose="020B0604020202020204" pitchFamily="34" charset="0"/>
                </a:defRPr>
              </a:lvl5pPr>
              <a:lvl6pPr marL="2514600" indent="-228600" eaLnBrk="0" fontAlgn="base" hangingPunct="0">
                <a:spcBef>
                  <a:spcPct val="50000"/>
                </a:spcBef>
                <a:spcAft>
                  <a:spcPct val="0"/>
                </a:spcAft>
                <a:defRPr sz="2400">
                  <a:solidFill>
                    <a:schemeClr val="tx1"/>
                  </a:solidFill>
                  <a:latin typeface="Arial" panose="020B0604020202020204" pitchFamily="34" charset="0"/>
                  <a:cs typeface="Arial" panose="020B0604020202020204" pitchFamily="34" charset="0"/>
                </a:defRPr>
              </a:lvl6pPr>
              <a:lvl7pPr marL="2971800" indent="-228600" eaLnBrk="0" fontAlgn="base" hangingPunct="0">
                <a:spcBef>
                  <a:spcPct val="50000"/>
                </a:spcBef>
                <a:spcAft>
                  <a:spcPct val="0"/>
                </a:spcAft>
                <a:defRPr sz="2400">
                  <a:solidFill>
                    <a:schemeClr val="tx1"/>
                  </a:solidFill>
                  <a:latin typeface="Arial" panose="020B0604020202020204" pitchFamily="34" charset="0"/>
                  <a:cs typeface="Arial" panose="020B0604020202020204" pitchFamily="34" charset="0"/>
                </a:defRPr>
              </a:lvl7pPr>
              <a:lvl8pPr marL="3429000" indent="-228600" eaLnBrk="0" fontAlgn="base" hangingPunct="0">
                <a:spcBef>
                  <a:spcPct val="50000"/>
                </a:spcBef>
                <a:spcAft>
                  <a:spcPct val="0"/>
                </a:spcAft>
                <a:defRPr sz="2400">
                  <a:solidFill>
                    <a:schemeClr val="tx1"/>
                  </a:solidFill>
                  <a:latin typeface="Arial" panose="020B0604020202020204" pitchFamily="34" charset="0"/>
                  <a:cs typeface="Arial" panose="020B0604020202020204" pitchFamily="34" charset="0"/>
                </a:defRPr>
              </a:lvl8pPr>
              <a:lvl9pPr marL="3886200" indent="-228600" eaLnBrk="0" fontAlgn="base" hangingPunct="0">
                <a:spcBef>
                  <a:spcPct val="50000"/>
                </a:spcBef>
                <a:spcAft>
                  <a:spcPct val="0"/>
                </a:spcAft>
                <a:defRPr sz="2400">
                  <a:solidFill>
                    <a:schemeClr val="tx1"/>
                  </a:solidFill>
                  <a:latin typeface="Arial" panose="020B0604020202020204" pitchFamily="34" charset="0"/>
                  <a:cs typeface="Arial" panose="020B0604020202020204" pitchFamily="34" charset="0"/>
                </a:defRPr>
              </a:lvl9pPr>
            </a:lstStyle>
            <a:p>
              <a:pPr eaLnBrk="1" hangingPunct="1">
                <a:spcBef>
                  <a:spcPct val="50000"/>
                </a:spcBef>
                <a:defRPr/>
              </a:pPr>
              <a:endParaRPr lang="el-GR" altLang="en-US"/>
            </a:p>
          </p:txBody>
        </p:sp>
        <p:sp>
          <p:nvSpPr>
            <p:cNvPr id="1046" name="Rectangle 18">
              <a:extLst>
                <a:ext uri="{FF2B5EF4-FFF2-40B4-BE49-F238E27FC236}">
                  <a16:creationId xmlns:a16="http://schemas.microsoft.com/office/drawing/2014/main" id="{372CA42C-139F-411A-935B-2B11D4359793}"/>
                </a:ext>
              </a:extLst>
            </p:cNvPr>
            <p:cNvSpPr>
              <a:spLocks noChangeArrowheads="1"/>
            </p:cNvSpPr>
            <p:nvPr userDrawn="1"/>
          </p:nvSpPr>
          <p:spPr bwMode="hidden">
            <a:xfrm>
              <a:off x="1440" y="6"/>
              <a:ext cx="48" cy="4320"/>
            </a:xfrm>
            <a:prstGeom prst="rect">
              <a:avLst/>
            </a:prstGeom>
            <a:solidFill>
              <a:schemeClr val="accent2"/>
            </a:solidFill>
            <a:ln>
              <a:noFill/>
            </a:ln>
            <a:effectLst/>
          </p:spPr>
          <p:txBody>
            <a:bodyPr wrap="none" anchor="ctr"/>
            <a:lstStyle>
              <a:lvl1pPr eaLnBrk="0" hangingPunct="0">
                <a:defRPr sz="2400">
                  <a:solidFill>
                    <a:schemeClr val="tx1"/>
                  </a:solidFill>
                  <a:latin typeface="Arial" panose="020B0604020202020204" pitchFamily="34" charset="0"/>
                  <a:cs typeface="Arial" panose="020B0604020202020204" pitchFamily="34" charset="0"/>
                </a:defRPr>
              </a:lvl1pPr>
              <a:lvl2pPr marL="742950" indent="-285750" eaLnBrk="0" hangingPunct="0">
                <a:defRPr sz="2400">
                  <a:solidFill>
                    <a:schemeClr val="tx1"/>
                  </a:solidFill>
                  <a:latin typeface="Arial" panose="020B0604020202020204" pitchFamily="34" charset="0"/>
                  <a:cs typeface="Arial" panose="020B0604020202020204" pitchFamily="34" charset="0"/>
                </a:defRPr>
              </a:lvl2pPr>
              <a:lvl3pPr marL="1143000" indent="-228600" eaLnBrk="0" hangingPunct="0">
                <a:defRPr sz="2400">
                  <a:solidFill>
                    <a:schemeClr val="tx1"/>
                  </a:solidFill>
                  <a:latin typeface="Arial" panose="020B0604020202020204" pitchFamily="34" charset="0"/>
                  <a:cs typeface="Arial" panose="020B0604020202020204" pitchFamily="34" charset="0"/>
                </a:defRPr>
              </a:lvl3pPr>
              <a:lvl4pPr marL="1600200" indent="-228600" eaLnBrk="0" hangingPunct="0">
                <a:defRPr sz="2400">
                  <a:solidFill>
                    <a:schemeClr val="tx1"/>
                  </a:solidFill>
                  <a:latin typeface="Arial" panose="020B0604020202020204" pitchFamily="34" charset="0"/>
                  <a:cs typeface="Arial" panose="020B0604020202020204" pitchFamily="34" charset="0"/>
                </a:defRPr>
              </a:lvl4pPr>
              <a:lvl5pPr marL="2057400" indent="-228600" eaLnBrk="0" hangingPunct="0">
                <a:defRPr sz="2400">
                  <a:solidFill>
                    <a:schemeClr val="tx1"/>
                  </a:solidFill>
                  <a:latin typeface="Arial" panose="020B0604020202020204" pitchFamily="34" charset="0"/>
                  <a:cs typeface="Arial" panose="020B0604020202020204" pitchFamily="34" charset="0"/>
                </a:defRPr>
              </a:lvl5pPr>
              <a:lvl6pPr marL="2514600" indent="-228600" eaLnBrk="0" fontAlgn="base" hangingPunct="0">
                <a:spcBef>
                  <a:spcPct val="50000"/>
                </a:spcBef>
                <a:spcAft>
                  <a:spcPct val="0"/>
                </a:spcAft>
                <a:defRPr sz="2400">
                  <a:solidFill>
                    <a:schemeClr val="tx1"/>
                  </a:solidFill>
                  <a:latin typeface="Arial" panose="020B0604020202020204" pitchFamily="34" charset="0"/>
                  <a:cs typeface="Arial" panose="020B0604020202020204" pitchFamily="34" charset="0"/>
                </a:defRPr>
              </a:lvl6pPr>
              <a:lvl7pPr marL="2971800" indent="-228600" eaLnBrk="0" fontAlgn="base" hangingPunct="0">
                <a:spcBef>
                  <a:spcPct val="50000"/>
                </a:spcBef>
                <a:spcAft>
                  <a:spcPct val="0"/>
                </a:spcAft>
                <a:defRPr sz="2400">
                  <a:solidFill>
                    <a:schemeClr val="tx1"/>
                  </a:solidFill>
                  <a:latin typeface="Arial" panose="020B0604020202020204" pitchFamily="34" charset="0"/>
                  <a:cs typeface="Arial" panose="020B0604020202020204" pitchFamily="34" charset="0"/>
                </a:defRPr>
              </a:lvl7pPr>
              <a:lvl8pPr marL="3429000" indent="-228600" eaLnBrk="0" fontAlgn="base" hangingPunct="0">
                <a:spcBef>
                  <a:spcPct val="50000"/>
                </a:spcBef>
                <a:spcAft>
                  <a:spcPct val="0"/>
                </a:spcAft>
                <a:defRPr sz="2400">
                  <a:solidFill>
                    <a:schemeClr val="tx1"/>
                  </a:solidFill>
                  <a:latin typeface="Arial" panose="020B0604020202020204" pitchFamily="34" charset="0"/>
                  <a:cs typeface="Arial" panose="020B0604020202020204" pitchFamily="34" charset="0"/>
                </a:defRPr>
              </a:lvl8pPr>
              <a:lvl9pPr marL="3886200" indent="-228600" eaLnBrk="0" fontAlgn="base" hangingPunct="0">
                <a:spcBef>
                  <a:spcPct val="50000"/>
                </a:spcBef>
                <a:spcAft>
                  <a:spcPct val="0"/>
                </a:spcAft>
                <a:defRPr sz="2400">
                  <a:solidFill>
                    <a:schemeClr val="tx1"/>
                  </a:solidFill>
                  <a:latin typeface="Arial" panose="020B0604020202020204" pitchFamily="34" charset="0"/>
                  <a:cs typeface="Arial" panose="020B0604020202020204" pitchFamily="34" charset="0"/>
                </a:defRPr>
              </a:lvl9pPr>
            </a:lstStyle>
            <a:p>
              <a:pPr eaLnBrk="1" hangingPunct="1">
                <a:spcBef>
                  <a:spcPct val="50000"/>
                </a:spcBef>
                <a:defRPr/>
              </a:pPr>
              <a:endParaRPr lang="el-GR" altLang="en-US"/>
            </a:p>
          </p:txBody>
        </p:sp>
        <p:sp>
          <p:nvSpPr>
            <p:cNvPr id="1047" name="Rectangle 19">
              <a:extLst>
                <a:ext uri="{FF2B5EF4-FFF2-40B4-BE49-F238E27FC236}">
                  <a16:creationId xmlns:a16="http://schemas.microsoft.com/office/drawing/2014/main" id="{E9721687-8258-4148-8995-43039377A771}"/>
                </a:ext>
              </a:extLst>
            </p:cNvPr>
            <p:cNvSpPr>
              <a:spLocks noChangeArrowheads="1"/>
            </p:cNvSpPr>
            <p:nvPr userDrawn="1"/>
          </p:nvSpPr>
          <p:spPr bwMode="hidden">
            <a:xfrm>
              <a:off x="1536" y="6"/>
              <a:ext cx="48" cy="4320"/>
            </a:xfrm>
            <a:prstGeom prst="rect">
              <a:avLst/>
            </a:prstGeom>
            <a:solidFill>
              <a:schemeClr val="accent2"/>
            </a:solidFill>
            <a:ln>
              <a:noFill/>
            </a:ln>
            <a:effectLst/>
          </p:spPr>
          <p:txBody>
            <a:bodyPr wrap="none" anchor="ctr"/>
            <a:lstStyle>
              <a:lvl1pPr eaLnBrk="0" hangingPunct="0">
                <a:defRPr sz="2400">
                  <a:solidFill>
                    <a:schemeClr val="tx1"/>
                  </a:solidFill>
                  <a:latin typeface="Arial" panose="020B0604020202020204" pitchFamily="34" charset="0"/>
                  <a:cs typeface="Arial" panose="020B0604020202020204" pitchFamily="34" charset="0"/>
                </a:defRPr>
              </a:lvl1pPr>
              <a:lvl2pPr marL="742950" indent="-285750" eaLnBrk="0" hangingPunct="0">
                <a:defRPr sz="2400">
                  <a:solidFill>
                    <a:schemeClr val="tx1"/>
                  </a:solidFill>
                  <a:latin typeface="Arial" panose="020B0604020202020204" pitchFamily="34" charset="0"/>
                  <a:cs typeface="Arial" panose="020B0604020202020204" pitchFamily="34" charset="0"/>
                </a:defRPr>
              </a:lvl2pPr>
              <a:lvl3pPr marL="1143000" indent="-228600" eaLnBrk="0" hangingPunct="0">
                <a:defRPr sz="2400">
                  <a:solidFill>
                    <a:schemeClr val="tx1"/>
                  </a:solidFill>
                  <a:latin typeface="Arial" panose="020B0604020202020204" pitchFamily="34" charset="0"/>
                  <a:cs typeface="Arial" panose="020B0604020202020204" pitchFamily="34" charset="0"/>
                </a:defRPr>
              </a:lvl3pPr>
              <a:lvl4pPr marL="1600200" indent="-228600" eaLnBrk="0" hangingPunct="0">
                <a:defRPr sz="2400">
                  <a:solidFill>
                    <a:schemeClr val="tx1"/>
                  </a:solidFill>
                  <a:latin typeface="Arial" panose="020B0604020202020204" pitchFamily="34" charset="0"/>
                  <a:cs typeface="Arial" panose="020B0604020202020204" pitchFamily="34" charset="0"/>
                </a:defRPr>
              </a:lvl4pPr>
              <a:lvl5pPr marL="2057400" indent="-228600" eaLnBrk="0" hangingPunct="0">
                <a:defRPr sz="2400">
                  <a:solidFill>
                    <a:schemeClr val="tx1"/>
                  </a:solidFill>
                  <a:latin typeface="Arial" panose="020B0604020202020204" pitchFamily="34" charset="0"/>
                  <a:cs typeface="Arial" panose="020B0604020202020204" pitchFamily="34" charset="0"/>
                </a:defRPr>
              </a:lvl5pPr>
              <a:lvl6pPr marL="2514600" indent="-228600" eaLnBrk="0" fontAlgn="base" hangingPunct="0">
                <a:spcBef>
                  <a:spcPct val="50000"/>
                </a:spcBef>
                <a:spcAft>
                  <a:spcPct val="0"/>
                </a:spcAft>
                <a:defRPr sz="2400">
                  <a:solidFill>
                    <a:schemeClr val="tx1"/>
                  </a:solidFill>
                  <a:latin typeface="Arial" panose="020B0604020202020204" pitchFamily="34" charset="0"/>
                  <a:cs typeface="Arial" panose="020B0604020202020204" pitchFamily="34" charset="0"/>
                </a:defRPr>
              </a:lvl6pPr>
              <a:lvl7pPr marL="2971800" indent="-228600" eaLnBrk="0" fontAlgn="base" hangingPunct="0">
                <a:spcBef>
                  <a:spcPct val="50000"/>
                </a:spcBef>
                <a:spcAft>
                  <a:spcPct val="0"/>
                </a:spcAft>
                <a:defRPr sz="2400">
                  <a:solidFill>
                    <a:schemeClr val="tx1"/>
                  </a:solidFill>
                  <a:latin typeface="Arial" panose="020B0604020202020204" pitchFamily="34" charset="0"/>
                  <a:cs typeface="Arial" panose="020B0604020202020204" pitchFamily="34" charset="0"/>
                </a:defRPr>
              </a:lvl7pPr>
              <a:lvl8pPr marL="3429000" indent="-228600" eaLnBrk="0" fontAlgn="base" hangingPunct="0">
                <a:spcBef>
                  <a:spcPct val="50000"/>
                </a:spcBef>
                <a:spcAft>
                  <a:spcPct val="0"/>
                </a:spcAft>
                <a:defRPr sz="2400">
                  <a:solidFill>
                    <a:schemeClr val="tx1"/>
                  </a:solidFill>
                  <a:latin typeface="Arial" panose="020B0604020202020204" pitchFamily="34" charset="0"/>
                  <a:cs typeface="Arial" panose="020B0604020202020204" pitchFamily="34" charset="0"/>
                </a:defRPr>
              </a:lvl8pPr>
              <a:lvl9pPr marL="3886200" indent="-228600" eaLnBrk="0" fontAlgn="base" hangingPunct="0">
                <a:spcBef>
                  <a:spcPct val="50000"/>
                </a:spcBef>
                <a:spcAft>
                  <a:spcPct val="0"/>
                </a:spcAft>
                <a:defRPr sz="2400">
                  <a:solidFill>
                    <a:schemeClr val="tx1"/>
                  </a:solidFill>
                  <a:latin typeface="Arial" panose="020B0604020202020204" pitchFamily="34" charset="0"/>
                  <a:cs typeface="Arial" panose="020B0604020202020204" pitchFamily="34" charset="0"/>
                </a:defRPr>
              </a:lvl9pPr>
            </a:lstStyle>
            <a:p>
              <a:pPr eaLnBrk="1" hangingPunct="1">
                <a:spcBef>
                  <a:spcPct val="50000"/>
                </a:spcBef>
                <a:defRPr/>
              </a:pPr>
              <a:endParaRPr lang="el-GR" altLang="en-US"/>
            </a:p>
          </p:txBody>
        </p:sp>
        <p:sp>
          <p:nvSpPr>
            <p:cNvPr id="1048" name="Rectangle 20">
              <a:extLst>
                <a:ext uri="{FF2B5EF4-FFF2-40B4-BE49-F238E27FC236}">
                  <a16:creationId xmlns:a16="http://schemas.microsoft.com/office/drawing/2014/main" id="{E8A5F47E-08C1-49FD-A57B-1095C6464BDB}"/>
                </a:ext>
              </a:extLst>
            </p:cNvPr>
            <p:cNvSpPr>
              <a:spLocks noChangeArrowheads="1"/>
            </p:cNvSpPr>
            <p:nvPr userDrawn="1"/>
          </p:nvSpPr>
          <p:spPr bwMode="hidden">
            <a:xfrm>
              <a:off x="1632" y="6"/>
              <a:ext cx="48" cy="4320"/>
            </a:xfrm>
            <a:prstGeom prst="rect">
              <a:avLst/>
            </a:prstGeom>
            <a:solidFill>
              <a:schemeClr val="accent2"/>
            </a:solidFill>
            <a:ln>
              <a:noFill/>
            </a:ln>
            <a:effectLst/>
          </p:spPr>
          <p:txBody>
            <a:bodyPr wrap="none" anchor="ctr"/>
            <a:lstStyle>
              <a:lvl1pPr eaLnBrk="0" hangingPunct="0">
                <a:defRPr sz="2400">
                  <a:solidFill>
                    <a:schemeClr val="tx1"/>
                  </a:solidFill>
                  <a:latin typeface="Arial" panose="020B0604020202020204" pitchFamily="34" charset="0"/>
                  <a:cs typeface="Arial" panose="020B0604020202020204" pitchFamily="34" charset="0"/>
                </a:defRPr>
              </a:lvl1pPr>
              <a:lvl2pPr marL="742950" indent="-285750" eaLnBrk="0" hangingPunct="0">
                <a:defRPr sz="2400">
                  <a:solidFill>
                    <a:schemeClr val="tx1"/>
                  </a:solidFill>
                  <a:latin typeface="Arial" panose="020B0604020202020204" pitchFamily="34" charset="0"/>
                  <a:cs typeface="Arial" panose="020B0604020202020204" pitchFamily="34" charset="0"/>
                </a:defRPr>
              </a:lvl2pPr>
              <a:lvl3pPr marL="1143000" indent="-228600" eaLnBrk="0" hangingPunct="0">
                <a:defRPr sz="2400">
                  <a:solidFill>
                    <a:schemeClr val="tx1"/>
                  </a:solidFill>
                  <a:latin typeface="Arial" panose="020B0604020202020204" pitchFamily="34" charset="0"/>
                  <a:cs typeface="Arial" panose="020B0604020202020204" pitchFamily="34" charset="0"/>
                </a:defRPr>
              </a:lvl3pPr>
              <a:lvl4pPr marL="1600200" indent="-228600" eaLnBrk="0" hangingPunct="0">
                <a:defRPr sz="2400">
                  <a:solidFill>
                    <a:schemeClr val="tx1"/>
                  </a:solidFill>
                  <a:latin typeface="Arial" panose="020B0604020202020204" pitchFamily="34" charset="0"/>
                  <a:cs typeface="Arial" panose="020B0604020202020204" pitchFamily="34" charset="0"/>
                </a:defRPr>
              </a:lvl4pPr>
              <a:lvl5pPr marL="2057400" indent="-228600" eaLnBrk="0" hangingPunct="0">
                <a:defRPr sz="2400">
                  <a:solidFill>
                    <a:schemeClr val="tx1"/>
                  </a:solidFill>
                  <a:latin typeface="Arial" panose="020B0604020202020204" pitchFamily="34" charset="0"/>
                  <a:cs typeface="Arial" panose="020B0604020202020204" pitchFamily="34" charset="0"/>
                </a:defRPr>
              </a:lvl5pPr>
              <a:lvl6pPr marL="2514600" indent="-228600" eaLnBrk="0" fontAlgn="base" hangingPunct="0">
                <a:spcBef>
                  <a:spcPct val="50000"/>
                </a:spcBef>
                <a:spcAft>
                  <a:spcPct val="0"/>
                </a:spcAft>
                <a:defRPr sz="2400">
                  <a:solidFill>
                    <a:schemeClr val="tx1"/>
                  </a:solidFill>
                  <a:latin typeface="Arial" panose="020B0604020202020204" pitchFamily="34" charset="0"/>
                  <a:cs typeface="Arial" panose="020B0604020202020204" pitchFamily="34" charset="0"/>
                </a:defRPr>
              </a:lvl6pPr>
              <a:lvl7pPr marL="2971800" indent="-228600" eaLnBrk="0" fontAlgn="base" hangingPunct="0">
                <a:spcBef>
                  <a:spcPct val="50000"/>
                </a:spcBef>
                <a:spcAft>
                  <a:spcPct val="0"/>
                </a:spcAft>
                <a:defRPr sz="2400">
                  <a:solidFill>
                    <a:schemeClr val="tx1"/>
                  </a:solidFill>
                  <a:latin typeface="Arial" panose="020B0604020202020204" pitchFamily="34" charset="0"/>
                  <a:cs typeface="Arial" panose="020B0604020202020204" pitchFamily="34" charset="0"/>
                </a:defRPr>
              </a:lvl7pPr>
              <a:lvl8pPr marL="3429000" indent="-228600" eaLnBrk="0" fontAlgn="base" hangingPunct="0">
                <a:spcBef>
                  <a:spcPct val="50000"/>
                </a:spcBef>
                <a:spcAft>
                  <a:spcPct val="0"/>
                </a:spcAft>
                <a:defRPr sz="2400">
                  <a:solidFill>
                    <a:schemeClr val="tx1"/>
                  </a:solidFill>
                  <a:latin typeface="Arial" panose="020B0604020202020204" pitchFamily="34" charset="0"/>
                  <a:cs typeface="Arial" panose="020B0604020202020204" pitchFamily="34" charset="0"/>
                </a:defRPr>
              </a:lvl8pPr>
              <a:lvl9pPr marL="3886200" indent="-228600" eaLnBrk="0" fontAlgn="base" hangingPunct="0">
                <a:spcBef>
                  <a:spcPct val="50000"/>
                </a:spcBef>
                <a:spcAft>
                  <a:spcPct val="0"/>
                </a:spcAft>
                <a:defRPr sz="2400">
                  <a:solidFill>
                    <a:schemeClr val="tx1"/>
                  </a:solidFill>
                  <a:latin typeface="Arial" panose="020B0604020202020204" pitchFamily="34" charset="0"/>
                  <a:cs typeface="Arial" panose="020B0604020202020204" pitchFamily="34" charset="0"/>
                </a:defRPr>
              </a:lvl9pPr>
            </a:lstStyle>
            <a:p>
              <a:pPr eaLnBrk="1" hangingPunct="1">
                <a:spcBef>
                  <a:spcPct val="50000"/>
                </a:spcBef>
                <a:defRPr/>
              </a:pPr>
              <a:endParaRPr lang="el-GR" altLang="en-US"/>
            </a:p>
          </p:txBody>
        </p:sp>
        <p:sp>
          <p:nvSpPr>
            <p:cNvPr id="1049" name="Rectangle 21">
              <a:extLst>
                <a:ext uri="{FF2B5EF4-FFF2-40B4-BE49-F238E27FC236}">
                  <a16:creationId xmlns:a16="http://schemas.microsoft.com/office/drawing/2014/main" id="{7DA09766-3C82-414D-87E2-2F50F48D7CAB}"/>
                </a:ext>
              </a:extLst>
            </p:cNvPr>
            <p:cNvSpPr>
              <a:spLocks noChangeArrowheads="1"/>
            </p:cNvSpPr>
            <p:nvPr userDrawn="1"/>
          </p:nvSpPr>
          <p:spPr bwMode="hidden">
            <a:xfrm>
              <a:off x="1728" y="6"/>
              <a:ext cx="48" cy="4320"/>
            </a:xfrm>
            <a:prstGeom prst="rect">
              <a:avLst/>
            </a:prstGeom>
            <a:solidFill>
              <a:schemeClr val="accent2"/>
            </a:solidFill>
            <a:ln>
              <a:noFill/>
            </a:ln>
            <a:effectLst/>
          </p:spPr>
          <p:txBody>
            <a:bodyPr wrap="none" anchor="ctr"/>
            <a:lstStyle>
              <a:lvl1pPr eaLnBrk="0" hangingPunct="0">
                <a:defRPr sz="2400">
                  <a:solidFill>
                    <a:schemeClr val="tx1"/>
                  </a:solidFill>
                  <a:latin typeface="Arial" panose="020B0604020202020204" pitchFamily="34" charset="0"/>
                  <a:cs typeface="Arial" panose="020B0604020202020204" pitchFamily="34" charset="0"/>
                </a:defRPr>
              </a:lvl1pPr>
              <a:lvl2pPr marL="742950" indent="-285750" eaLnBrk="0" hangingPunct="0">
                <a:defRPr sz="2400">
                  <a:solidFill>
                    <a:schemeClr val="tx1"/>
                  </a:solidFill>
                  <a:latin typeface="Arial" panose="020B0604020202020204" pitchFamily="34" charset="0"/>
                  <a:cs typeface="Arial" panose="020B0604020202020204" pitchFamily="34" charset="0"/>
                </a:defRPr>
              </a:lvl2pPr>
              <a:lvl3pPr marL="1143000" indent="-228600" eaLnBrk="0" hangingPunct="0">
                <a:defRPr sz="2400">
                  <a:solidFill>
                    <a:schemeClr val="tx1"/>
                  </a:solidFill>
                  <a:latin typeface="Arial" panose="020B0604020202020204" pitchFamily="34" charset="0"/>
                  <a:cs typeface="Arial" panose="020B0604020202020204" pitchFamily="34" charset="0"/>
                </a:defRPr>
              </a:lvl3pPr>
              <a:lvl4pPr marL="1600200" indent="-228600" eaLnBrk="0" hangingPunct="0">
                <a:defRPr sz="2400">
                  <a:solidFill>
                    <a:schemeClr val="tx1"/>
                  </a:solidFill>
                  <a:latin typeface="Arial" panose="020B0604020202020204" pitchFamily="34" charset="0"/>
                  <a:cs typeface="Arial" panose="020B0604020202020204" pitchFamily="34" charset="0"/>
                </a:defRPr>
              </a:lvl4pPr>
              <a:lvl5pPr marL="2057400" indent="-228600" eaLnBrk="0" hangingPunct="0">
                <a:defRPr sz="2400">
                  <a:solidFill>
                    <a:schemeClr val="tx1"/>
                  </a:solidFill>
                  <a:latin typeface="Arial" panose="020B0604020202020204" pitchFamily="34" charset="0"/>
                  <a:cs typeface="Arial" panose="020B0604020202020204" pitchFamily="34" charset="0"/>
                </a:defRPr>
              </a:lvl5pPr>
              <a:lvl6pPr marL="2514600" indent="-228600" eaLnBrk="0" fontAlgn="base" hangingPunct="0">
                <a:spcBef>
                  <a:spcPct val="50000"/>
                </a:spcBef>
                <a:spcAft>
                  <a:spcPct val="0"/>
                </a:spcAft>
                <a:defRPr sz="2400">
                  <a:solidFill>
                    <a:schemeClr val="tx1"/>
                  </a:solidFill>
                  <a:latin typeface="Arial" panose="020B0604020202020204" pitchFamily="34" charset="0"/>
                  <a:cs typeface="Arial" panose="020B0604020202020204" pitchFamily="34" charset="0"/>
                </a:defRPr>
              </a:lvl6pPr>
              <a:lvl7pPr marL="2971800" indent="-228600" eaLnBrk="0" fontAlgn="base" hangingPunct="0">
                <a:spcBef>
                  <a:spcPct val="50000"/>
                </a:spcBef>
                <a:spcAft>
                  <a:spcPct val="0"/>
                </a:spcAft>
                <a:defRPr sz="2400">
                  <a:solidFill>
                    <a:schemeClr val="tx1"/>
                  </a:solidFill>
                  <a:latin typeface="Arial" panose="020B0604020202020204" pitchFamily="34" charset="0"/>
                  <a:cs typeface="Arial" panose="020B0604020202020204" pitchFamily="34" charset="0"/>
                </a:defRPr>
              </a:lvl7pPr>
              <a:lvl8pPr marL="3429000" indent="-228600" eaLnBrk="0" fontAlgn="base" hangingPunct="0">
                <a:spcBef>
                  <a:spcPct val="50000"/>
                </a:spcBef>
                <a:spcAft>
                  <a:spcPct val="0"/>
                </a:spcAft>
                <a:defRPr sz="2400">
                  <a:solidFill>
                    <a:schemeClr val="tx1"/>
                  </a:solidFill>
                  <a:latin typeface="Arial" panose="020B0604020202020204" pitchFamily="34" charset="0"/>
                  <a:cs typeface="Arial" panose="020B0604020202020204" pitchFamily="34" charset="0"/>
                </a:defRPr>
              </a:lvl8pPr>
              <a:lvl9pPr marL="3886200" indent="-228600" eaLnBrk="0" fontAlgn="base" hangingPunct="0">
                <a:spcBef>
                  <a:spcPct val="50000"/>
                </a:spcBef>
                <a:spcAft>
                  <a:spcPct val="0"/>
                </a:spcAft>
                <a:defRPr sz="2400">
                  <a:solidFill>
                    <a:schemeClr val="tx1"/>
                  </a:solidFill>
                  <a:latin typeface="Arial" panose="020B0604020202020204" pitchFamily="34" charset="0"/>
                  <a:cs typeface="Arial" panose="020B0604020202020204" pitchFamily="34" charset="0"/>
                </a:defRPr>
              </a:lvl9pPr>
            </a:lstStyle>
            <a:p>
              <a:pPr eaLnBrk="1" hangingPunct="1">
                <a:spcBef>
                  <a:spcPct val="50000"/>
                </a:spcBef>
                <a:defRPr/>
              </a:pPr>
              <a:endParaRPr lang="el-GR" altLang="en-US"/>
            </a:p>
          </p:txBody>
        </p:sp>
        <p:sp>
          <p:nvSpPr>
            <p:cNvPr id="1050" name="Rectangle 22">
              <a:extLst>
                <a:ext uri="{FF2B5EF4-FFF2-40B4-BE49-F238E27FC236}">
                  <a16:creationId xmlns:a16="http://schemas.microsoft.com/office/drawing/2014/main" id="{358234AB-01FD-41B6-A098-1FD5CE4FD76D}"/>
                </a:ext>
              </a:extLst>
            </p:cNvPr>
            <p:cNvSpPr>
              <a:spLocks noChangeArrowheads="1"/>
            </p:cNvSpPr>
            <p:nvPr userDrawn="1"/>
          </p:nvSpPr>
          <p:spPr bwMode="hidden">
            <a:xfrm>
              <a:off x="1824" y="6"/>
              <a:ext cx="48" cy="4320"/>
            </a:xfrm>
            <a:prstGeom prst="rect">
              <a:avLst/>
            </a:prstGeom>
            <a:solidFill>
              <a:schemeClr val="accent2"/>
            </a:solidFill>
            <a:ln>
              <a:noFill/>
            </a:ln>
            <a:effectLst/>
          </p:spPr>
          <p:txBody>
            <a:bodyPr wrap="none" anchor="ctr"/>
            <a:lstStyle>
              <a:lvl1pPr eaLnBrk="0" hangingPunct="0">
                <a:defRPr sz="2400">
                  <a:solidFill>
                    <a:schemeClr val="tx1"/>
                  </a:solidFill>
                  <a:latin typeface="Arial" panose="020B0604020202020204" pitchFamily="34" charset="0"/>
                  <a:cs typeface="Arial" panose="020B0604020202020204" pitchFamily="34" charset="0"/>
                </a:defRPr>
              </a:lvl1pPr>
              <a:lvl2pPr marL="742950" indent="-285750" eaLnBrk="0" hangingPunct="0">
                <a:defRPr sz="2400">
                  <a:solidFill>
                    <a:schemeClr val="tx1"/>
                  </a:solidFill>
                  <a:latin typeface="Arial" panose="020B0604020202020204" pitchFamily="34" charset="0"/>
                  <a:cs typeface="Arial" panose="020B0604020202020204" pitchFamily="34" charset="0"/>
                </a:defRPr>
              </a:lvl2pPr>
              <a:lvl3pPr marL="1143000" indent="-228600" eaLnBrk="0" hangingPunct="0">
                <a:defRPr sz="2400">
                  <a:solidFill>
                    <a:schemeClr val="tx1"/>
                  </a:solidFill>
                  <a:latin typeface="Arial" panose="020B0604020202020204" pitchFamily="34" charset="0"/>
                  <a:cs typeface="Arial" panose="020B0604020202020204" pitchFamily="34" charset="0"/>
                </a:defRPr>
              </a:lvl3pPr>
              <a:lvl4pPr marL="1600200" indent="-228600" eaLnBrk="0" hangingPunct="0">
                <a:defRPr sz="2400">
                  <a:solidFill>
                    <a:schemeClr val="tx1"/>
                  </a:solidFill>
                  <a:latin typeface="Arial" panose="020B0604020202020204" pitchFamily="34" charset="0"/>
                  <a:cs typeface="Arial" panose="020B0604020202020204" pitchFamily="34" charset="0"/>
                </a:defRPr>
              </a:lvl4pPr>
              <a:lvl5pPr marL="2057400" indent="-228600" eaLnBrk="0" hangingPunct="0">
                <a:defRPr sz="2400">
                  <a:solidFill>
                    <a:schemeClr val="tx1"/>
                  </a:solidFill>
                  <a:latin typeface="Arial" panose="020B0604020202020204" pitchFamily="34" charset="0"/>
                  <a:cs typeface="Arial" panose="020B0604020202020204" pitchFamily="34" charset="0"/>
                </a:defRPr>
              </a:lvl5pPr>
              <a:lvl6pPr marL="2514600" indent="-228600" eaLnBrk="0" fontAlgn="base" hangingPunct="0">
                <a:spcBef>
                  <a:spcPct val="50000"/>
                </a:spcBef>
                <a:spcAft>
                  <a:spcPct val="0"/>
                </a:spcAft>
                <a:defRPr sz="2400">
                  <a:solidFill>
                    <a:schemeClr val="tx1"/>
                  </a:solidFill>
                  <a:latin typeface="Arial" panose="020B0604020202020204" pitchFamily="34" charset="0"/>
                  <a:cs typeface="Arial" panose="020B0604020202020204" pitchFamily="34" charset="0"/>
                </a:defRPr>
              </a:lvl6pPr>
              <a:lvl7pPr marL="2971800" indent="-228600" eaLnBrk="0" fontAlgn="base" hangingPunct="0">
                <a:spcBef>
                  <a:spcPct val="50000"/>
                </a:spcBef>
                <a:spcAft>
                  <a:spcPct val="0"/>
                </a:spcAft>
                <a:defRPr sz="2400">
                  <a:solidFill>
                    <a:schemeClr val="tx1"/>
                  </a:solidFill>
                  <a:latin typeface="Arial" panose="020B0604020202020204" pitchFamily="34" charset="0"/>
                  <a:cs typeface="Arial" panose="020B0604020202020204" pitchFamily="34" charset="0"/>
                </a:defRPr>
              </a:lvl7pPr>
              <a:lvl8pPr marL="3429000" indent="-228600" eaLnBrk="0" fontAlgn="base" hangingPunct="0">
                <a:spcBef>
                  <a:spcPct val="50000"/>
                </a:spcBef>
                <a:spcAft>
                  <a:spcPct val="0"/>
                </a:spcAft>
                <a:defRPr sz="2400">
                  <a:solidFill>
                    <a:schemeClr val="tx1"/>
                  </a:solidFill>
                  <a:latin typeface="Arial" panose="020B0604020202020204" pitchFamily="34" charset="0"/>
                  <a:cs typeface="Arial" panose="020B0604020202020204" pitchFamily="34" charset="0"/>
                </a:defRPr>
              </a:lvl8pPr>
              <a:lvl9pPr marL="3886200" indent="-228600" eaLnBrk="0" fontAlgn="base" hangingPunct="0">
                <a:spcBef>
                  <a:spcPct val="50000"/>
                </a:spcBef>
                <a:spcAft>
                  <a:spcPct val="0"/>
                </a:spcAft>
                <a:defRPr sz="2400">
                  <a:solidFill>
                    <a:schemeClr val="tx1"/>
                  </a:solidFill>
                  <a:latin typeface="Arial" panose="020B0604020202020204" pitchFamily="34" charset="0"/>
                  <a:cs typeface="Arial" panose="020B0604020202020204" pitchFamily="34" charset="0"/>
                </a:defRPr>
              </a:lvl9pPr>
            </a:lstStyle>
            <a:p>
              <a:pPr eaLnBrk="1" hangingPunct="1">
                <a:spcBef>
                  <a:spcPct val="50000"/>
                </a:spcBef>
                <a:defRPr/>
              </a:pPr>
              <a:endParaRPr lang="el-GR" altLang="en-US"/>
            </a:p>
          </p:txBody>
        </p:sp>
        <p:sp>
          <p:nvSpPr>
            <p:cNvPr id="1051" name="Rectangle 23">
              <a:extLst>
                <a:ext uri="{FF2B5EF4-FFF2-40B4-BE49-F238E27FC236}">
                  <a16:creationId xmlns:a16="http://schemas.microsoft.com/office/drawing/2014/main" id="{067E0B48-C74E-4A60-9597-3B6A66521A31}"/>
                </a:ext>
              </a:extLst>
            </p:cNvPr>
            <p:cNvSpPr>
              <a:spLocks noChangeArrowheads="1"/>
            </p:cNvSpPr>
            <p:nvPr userDrawn="1"/>
          </p:nvSpPr>
          <p:spPr bwMode="hidden">
            <a:xfrm>
              <a:off x="1920" y="6"/>
              <a:ext cx="48" cy="4320"/>
            </a:xfrm>
            <a:prstGeom prst="rect">
              <a:avLst/>
            </a:prstGeom>
            <a:solidFill>
              <a:schemeClr val="accent2"/>
            </a:solidFill>
            <a:ln>
              <a:noFill/>
            </a:ln>
            <a:effectLst/>
          </p:spPr>
          <p:txBody>
            <a:bodyPr wrap="none" anchor="ctr"/>
            <a:lstStyle>
              <a:lvl1pPr eaLnBrk="0" hangingPunct="0">
                <a:defRPr sz="2400">
                  <a:solidFill>
                    <a:schemeClr val="tx1"/>
                  </a:solidFill>
                  <a:latin typeface="Arial" panose="020B0604020202020204" pitchFamily="34" charset="0"/>
                  <a:cs typeface="Arial" panose="020B0604020202020204" pitchFamily="34" charset="0"/>
                </a:defRPr>
              </a:lvl1pPr>
              <a:lvl2pPr marL="742950" indent="-285750" eaLnBrk="0" hangingPunct="0">
                <a:defRPr sz="2400">
                  <a:solidFill>
                    <a:schemeClr val="tx1"/>
                  </a:solidFill>
                  <a:latin typeface="Arial" panose="020B0604020202020204" pitchFamily="34" charset="0"/>
                  <a:cs typeface="Arial" panose="020B0604020202020204" pitchFamily="34" charset="0"/>
                </a:defRPr>
              </a:lvl2pPr>
              <a:lvl3pPr marL="1143000" indent="-228600" eaLnBrk="0" hangingPunct="0">
                <a:defRPr sz="2400">
                  <a:solidFill>
                    <a:schemeClr val="tx1"/>
                  </a:solidFill>
                  <a:latin typeface="Arial" panose="020B0604020202020204" pitchFamily="34" charset="0"/>
                  <a:cs typeface="Arial" panose="020B0604020202020204" pitchFamily="34" charset="0"/>
                </a:defRPr>
              </a:lvl3pPr>
              <a:lvl4pPr marL="1600200" indent="-228600" eaLnBrk="0" hangingPunct="0">
                <a:defRPr sz="2400">
                  <a:solidFill>
                    <a:schemeClr val="tx1"/>
                  </a:solidFill>
                  <a:latin typeface="Arial" panose="020B0604020202020204" pitchFamily="34" charset="0"/>
                  <a:cs typeface="Arial" panose="020B0604020202020204" pitchFamily="34" charset="0"/>
                </a:defRPr>
              </a:lvl4pPr>
              <a:lvl5pPr marL="2057400" indent="-228600" eaLnBrk="0" hangingPunct="0">
                <a:defRPr sz="2400">
                  <a:solidFill>
                    <a:schemeClr val="tx1"/>
                  </a:solidFill>
                  <a:latin typeface="Arial" panose="020B0604020202020204" pitchFamily="34" charset="0"/>
                  <a:cs typeface="Arial" panose="020B0604020202020204" pitchFamily="34" charset="0"/>
                </a:defRPr>
              </a:lvl5pPr>
              <a:lvl6pPr marL="2514600" indent="-228600" eaLnBrk="0" fontAlgn="base" hangingPunct="0">
                <a:spcBef>
                  <a:spcPct val="50000"/>
                </a:spcBef>
                <a:spcAft>
                  <a:spcPct val="0"/>
                </a:spcAft>
                <a:defRPr sz="2400">
                  <a:solidFill>
                    <a:schemeClr val="tx1"/>
                  </a:solidFill>
                  <a:latin typeface="Arial" panose="020B0604020202020204" pitchFamily="34" charset="0"/>
                  <a:cs typeface="Arial" panose="020B0604020202020204" pitchFamily="34" charset="0"/>
                </a:defRPr>
              </a:lvl6pPr>
              <a:lvl7pPr marL="2971800" indent="-228600" eaLnBrk="0" fontAlgn="base" hangingPunct="0">
                <a:spcBef>
                  <a:spcPct val="50000"/>
                </a:spcBef>
                <a:spcAft>
                  <a:spcPct val="0"/>
                </a:spcAft>
                <a:defRPr sz="2400">
                  <a:solidFill>
                    <a:schemeClr val="tx1"/>
                  </a:solidFill>
                  <a:latin typeface="Arial" panose="020B0604020202020204" pitchFamily="34" charset="0"/>
                  <a:cs typeface="Arial" panose="020B0604020202020204" pitchFamily="34" charset="0"/>
                </a:defRPr>
              </a:lvl7pPr>
              <a:lvl8pPr marL="3429000" indent="-228600" eaLnBrk="0" fontAlgn="base" hangingPunct="0">
                <a:spcBef>
                  <a:spcPct val="50000"/>
                </a:spcBef>
                <a:spcAft>
                  <a:spcPct val="0"/>
                </a:spcAft>
                <a:defRPr sz="2400">
                  <a:solidFill>
                    <a:schemeClr val="tx1"/>
                  </a:solidFill>
                  <a:latin typeface="Arial" panose="020B0604020202020204" pitchFamily="34" charset="0"/>
                  <a:cs typeface="Arial" panose="020B0604020202020204" pitchFamily="34" charset="0"/>
                </a:defRPr>
              </a:lvl8pPr>
              <a:lvl9pPr marL="3886200" indent="-228600" eaLnBrk="0" fontAlgn="base" hangingPunct="0">
                <a:spcBef>
                  <a:spcPct val="50000"/>
                </a:spcBef>
                <a:spcAft>
                  <a:spcPct val="0"/>
                </a:spcAft>
                <a:defRPr sz="2400">
                  <a:solidFill>
                    <a:schemeClr val="tx1"/>
                  </a:solidFill>
                  <a:latin typeface="Arial" panose="020B0604020202020204" pitchFamily="34" charset="0"/>
                  <a:cs typeface="Arial" panose="020B0604020202020204" pitchFamily="34" charset="0"/>
                </a:defRPr>
              </a:lvl9pPr>
            </a:lstStyle>
            <a:p>
              <a:pPr eaLnBrk="1" hangingPunct="1">
                <a:spcBef>
                  <a:spcPct val="50000"/>
                </a:spcBef>
                <a:defRPr/>
              </a:pPr>
              <a:endParaRPr lang="el-GR" altLang="en-US"/>
            </a:p>
          </p:txBody>
        </p:sp>
        <p:sp>
          <p:nvSpPr>
            <p:cNvPr id="1052" name="Rectangle 24">
              <a:extLst>
                <a:ext uri="{FF2B5EF4-FFF2-40B4-BE49-F238E27FC236}">
                  <a16:creationId xmlns:a16="http://schemas.microsoft.com/office/drawing/2014/main" id="{15A967ED-D047-4868-B20C-F15BA0BD553D}"/>
                </a:ext>
              </a:extLst>
            </p:cNvPr>
            <p:cNvSpPr>
              <a:spLocks noChangeArrowheads="1"/>
            </p:cNvSpPr>
            <p:nvPr userDrawn="1"/>
          </p:nvSpPr>
          <p:spPr bwMode="hidden">
            <a:xfrm>
              <a:off x="2016" y="6"/>
              <a:ext cx="48" cy="4320"/>
            </a:xfrm>
            <a:prstGeom prst="rect">
              <a:avLst/>
            </a:prstGeom>
            <a:solidFill>
              <a:schemeClr val="accent2"/>
            </a:solidFill>
            <a:ln>
              <a:noFill/>
            </a:ln>
            <a:effectLst/>
          </p:spPr>
          <p:txBody>
            <a:bodyPr wrap="none" anchor="ctr"/>
            <a:lstStyle>
              <a:lvl1pPr eaLnBrk="0" hangingPunct="0">
                <a:defRPr sz="2400">
                  <a:solidFill>
                    <a:schemeClr val="tx1"/>
                  </a:solidFill>
                  <a:latin typeface="Arial" panose="020B0604020202020204" pitchFamily="34" charset="0"/>
                  <a:cs typeface="Arial" panose="020B0604020202020204" pitchFamily="34" charset="0"/>
                </a:defRPr>
              </a:lvl1pPr>
              <a:lvl2pPr marL="742950" indent="-285750" eaLnBrk="0" hangingPunct="0">
                <a:defRPr sz="2400">
                  <a:solidFill>
                    <a:schemeClr val="tx1"/>
                  </a:solidFill>
                  <a:latin typeface="Arial" panose="020B0604020202020204" pitchFamily="34" charset="0"/>
                  <a:cs typeface="Arial" panose="020B0604020202020204" pitchFamily="34" charset="0"/>
                </a:defRPr>
              </a:lvl2pPr>
              <a:lvl3pPr marL="1143000" indent="-228600" eaLnBrk="0" hangingPunct="0">
                <a:defRPr sz="2400">
                  <a:solidFill>
                    <a:schemeClr val="tx1"/>
                  </a:solidFill>
                  <a:latin typeface="Arial" panose="020B0604020202020204" pitchFamily="34" charset="0"/>
                  <a:cs typeface="Arial" panose="020B0604020202020204" pitchFamily="34" charset="0"/>
                </a:defRPr>
              </a:lvl3pPr>
              <a:lvl4pPr marL="1600200" indent="-228600" eaLnBrk="0" hangingPunct="0">
                <a:defRPr sz="2400">
                  <a:solidFill>
                    <a:schemeClr val="tx1"/>
                  </a:solidFill>
                  <a:latin typeface="Arial" panose="020B0604020202020204" pitchFamily="34" charset="0"/>
                  <a:cs typeface="Arial" panose="020B0604020202020204" pitchFamily="34" charset="0"/>
                </a:defRPr>
              </a:lvl4pPr>
              <a:lvl5pPr marL="2057400" indent="-228600" eaLnBrk="0" hangingPunct="0">
                <a:defRPr sz="2400">
                  <a:solidFill>
                    <a:schemeClr val="tx1"/>
                  </a:solidFill>
                  <a:latin typeface="Arial" panose="020B0604020202020204" pitchFamily="34" charset="0"/>
                  <a:cs typeface="Arial" panose="020B0604020202020204" pitchFamily="34" charset="0"/>
                </a:defRPr>
              </a:lvl5pPr>
              <a:lvl6pPr marL="2514600" indent="-228600" eaLnBrk="0" fontAlgn="base" hangingPunct="0">
                <a:spcBef>
                  <a:spcPct val="50000"/>
                </a:spcBef>
                <a:spcAft>
                  <a:spcPct val="0"/>
                </a:spcAft>
                <a:defRPr sz="2400">
                  <a:solidFill>
                    <a:schemeClr val="tx1"/>
                  </a:solidFill>
                  <a:latin typeface="Arial" panose="020B0604020202020204" pitchFamily="34" charset="0"/>
                  <a:cs typeface="Arial" panose="020B0604020202020204" pitchFamily="34" charset="0"/>
                </a:defRPr>
              </a:lvl6pPr>
              <a:lvl7pPr marL="2971800" indent="-228600" eaLnBrk="0" fontAlgn="base" hangingPunct="0">
                <a:spcBef>
                  <a:spcPct val="50000"/>
                </a:spcBef>
                <a:spcAft>
                  <a:spcPct val="0"/>
                </a:spcAft>
                <a:defRPr sz="2400">
                  <a:solidFill>
                    <a:schemeClr val="tx1"/>
                  </a:solidFill>
                  <a:latin typeface="Arial" panose="020B0604020202020204" pitchFamily="34" charset="0"/>
                  <a:cs typeface="Arial" panose="020B0604020202020204" pitchFamily="34" charset="0"/>
                </a:defRPr>
              </a:lvl7pPr>
              <a:lvl8pPr marL="3429000" indent="-228600" eaLnBrk="0" fontAlgn="base" hangingPunct="0">
                <a:spcBef>
                  <a:spcPct val="50000"/>
                </a:spcBef>
                <a:spcAft>
                  <a:spcPct val="0"/>
                </a:spcAft>
                <a:defRPr sz="2400">
                  <a:solidFill>
                    <a:schemeClr val="tx1"/>
                  </a:solidFill>
                  <a:latin typeface="Arial" panose="020B0604020202020204" pitchFamily="34" charset="0"/>
                  <a:cs typeface="Arial" panose="020B0604020202020204" pitchFamily="34" charset="0"/>
                </a:defRPr>
              </a:lvl8pPr>
              <a:lvl9pPr marL="3886200" indent="-228600" eaLnBrk="0" fontAlgn="base" hangingPunct="0">
                <a:spcBef>
                  <a:spcPct val="50000"/>
                </a:spcBef>
                <a:spcAft>
                  <a:spcPct val="0"/>
                </a:spcAft>
                <a:defRPr sz="2400">
                  <a:solidFill>
                    <a:schemeClr val="tx1"/>
                  </a:solidFill>
                  <a:latin typeface="Arial" panose="020B0604020202020204" pitchFamily="34" charset="0"/>
                  <a:cs typeface="Arial" panose="020B0604020202020204" pitchFamily="34" charset="0"/>
                </a:defRPr>
              </a:lvl9pPr>
            </a:lstStyle>
            <a:p>
              <a:pPr eaLnBrk="1" hangingPunct="1">
                <a:spcBef>
                  <a:spcPct val="50000"/>
                </a:spcBef>
                <a:defRPr/>
              </a:pPr>
              <a:endParaRPr lang="el-GR" altLang="en-US"/>
            </a:p>
          </p:txBody>
        </p:sp>
        <p:sp>
          <p:nvSpPr>
            <p:cNvPr id="1053" name="Rectangle 25">
              <a:extLst>
                <a:ext uri="{FF2B5EF4-FFF2-40B4-BE49-F238E27FC236}">
                  <a16:creationId xmlns:a16="http://schemas.microsoft.com/office/drawing/2014/main" id="{F7548EA8-1EE0-466E-AD51-D9CC8D088128}"/>
                </a:ext>
              </a:extLst>
            </p:cNvPr>
            <p:cNvSpPr>
              <a:spLocks noChangeArrowheads="1"/>
            </p:cNvSpPr>
            <p:nvPr userDrawn="1"/>
          </p:nvSpPr>
          <p:spPr bwMode="hidden">
            <a:xfrm>
              <a:off x="2112" y="6"/>
              <a:ext cx="48" cy="4320"/>
            </a:xfrm>
            <a:prstGeom prst="rect">
              <a:avLst/>
            </a:prstGeom>
            <a:solidFill>
              <a:schemeClr val="accent2"/>
            </a:solidFill>
            <a:ln>
              <a:noFill/>
            </a:ln>
            <a:effectLst/>
          </p:spPr>
          <p:txBody>
            <a:bodyPr wrap="none" anchor="ctr"/>
            <a:lstStyle>
              <a:lvl1pPr eaLnBrk="0" hangingPunct="0">
                <a:defRPr sz="2400">
                  <a:solidFill>
                    <a:schemeClr val="tx1"/>
                  </a:solidFill>
                  <a:latin typeface="Arial" panose="020B0604020202020204" pitchFamily="34" charset="0"/>
                  <a:cs typeface="Arial" panose="020B0604020202020204" pitchFamily="34" charset="0"/>
                </a:defRPr>
              </a:lvl1pPr>
              <a:lvl2pPr marL="742950" indent="-285750" eaLnBrk="0" hangingPunct="0">
                <a:defRPr sz="2400">
                  <a:solidFill>
                    <a:schemeClr val="tx1"/>
                  </a:solidFill>
                  <a:latin typeface="Arial" panose="020B0604020202020204" pitchFamily="34" charset="0"/>
                  <a:cs typeface="Arial" panose="020B0604020202020204" pitchFamily="34" charset="0"/>
                </a:defRPr>
              </a:lvl2pPr>
              <a:lvl3pPr marL="1143000" indent="-228600" eaLnBrk="0" hangingPunct="0">
                <a:defRPr sz="2400">
                  <a:solidFill>
                    <a:schemeClr val="tx1"/>
                  </a:solidFill>
                  <a:latin typeface="Arial" panose="020B0604020202020204" pitchFamily="34" charset="0"/>
                  <a:cs typeface="Arial" panose="020B0604020202020204" pitchFamily="34" charset="0"/>
                </a:defRPr>
              </a:lvl3pPr>
              <a:lvl4pPr marL="1600200" indent="-228600" eaLnBrk="0" hangingPunct="0">
                <a:defRPr sz="2400">
                  <a:solidFill>
                    <a:schemeClr val="tx1"/>
                  </a:solidFill>
                  <a:latin typeface="Arial" panose="020B0604020202020204" pitchFamily="34" charset="0"/>
                  <a:cs typeface="Arial" panose="020B0604020202020204" pitchFamily="34" charset="0"/>
                </a:defRPr>
              </a:lvl4pPr>
              <a:lvl5pPr marL="2057400" indent="-228600" eaLnBrk="0" hangingPunct="0">
                <a:defRPr sz="2400">
                  <a:solidFill>
                    <a:schemeClr val="tx1"/>
                  </a:solidFill>
                  <a:latin typeface="Arial" panose="020B0604020202020204" pitchFamily="34" charset="0"/>
                  <a:cs typeface="Arial" panose="020B0604020202020204" pitchFamily="34" charset="0"/>
                </a:defRPr>
              </a:lvl5pPr>
              <a:lvl6pPr marL="2514600" indent="-228600" eaLnBrk="0" fontAlgn="base" hangingPunct="0">
                <a:spcBef>
                  <a:spcPct val="50000"/>
                </a:spcBef>
                <a:spcAft>
                  <a:spcPct val="0"/>
                </a:spcAft>
                <a:defRPr sz="2400">
                  <a:solidFill>
                    <a:schemeClr val="tx1"/>
                  </a:solidFill>
                  <a:latin typeface="Arial" panose="020B0604020202020204" pitchFamily="34" charset="0"/>
                  <a:cs typeface="Arial" panose="020B0604020202020204" pitchFamily="34" charset="0"/>
                </a:defRPr>
              </a:lvl6pPr>
              <a:lvl7pPr marL="2971800" indent="-228600" eaLnBrk="0" fontAlgn="base" hangingPunct="0">
                <a:spcBef>
                  <a:spcPct val="50000"/>
                </a:spcBef>
                <a:spcAft>
                  <a:spcPct val="0"/>
                </a:spcAft>
                <a:defRPr sz="2400">
                  <a:solidFill>
                    <a:schemeClr val="tx1"/>
                  </a:solidFill>
                  <a:latin typeface="Arial" panose="020B0604020202020204" pitchFamily="34" charset="0"/>
                  <a:cs typeface="Arial" panose="020B0604020202020204" pitchFamily="34" charset="0"/>
                </a:defRPr>
              </a:lvl7pPr>
              <a:lvl8pPr marL="3429000" indent="-228600" eaLnBrk="0" fontAlgn="base" hangingPunct="0">
                <a:spcBef>
                  <a:spcPct val="50000"/>
                </a:spcBef>
                <a:spcAft>
                  <a:spcPct val="0"/>
                </a:spcAft>
                <a:defRPr sz="2400">
                  <a:solidFill>
                    <a:schemeClr val="tx1"/>
                  </a:solidFill>
                  <a:latin typeface="Arial" panose="020B0604020202020204" pitchFamily="34" charset="0"/>
                  <a:cs typeface="Arial" panose="020B0604020202020204" pitchFamily="34" charset="0"/>
                </a:defRPr>
              </a:lvl8pPr>
              <a:lvl9pPr marL="3886200" indent="-228600" eaLnBrk="0" fontAlgn="base" hangingPunct="0">
                <a:spcBef>
                  <a:spcPct val="50000"/>
                </a:spcBef>
                <a:spcAft>
                  <a:spcPct val="0"/>
                </a:spcAft>
                <a:defRPr sz="2400">
                  <a:solidFill>
                    <a:schemeClr val="tx1"/>
                  </a:solidFill>
                  <a:latin typeface="Arial" panose="020B0604020202020204" pitchFamily="34" charset="0"/>
                  <a:cs typeface="Arial" panose="020B0604020202020204" pitchFamily="34" charset="0"/>
                </a:defRPr>
              </a:lvl9pPr>
            </a:lstStyle>
            <a:p>
              <a:pPr eaLnBrk="1" hangingPunct="1">
                <a:spcBef>
                  <a:spcPct val="50000"/>
                </a:spcBef>
                <a:defRPr/>
              </a:pPr>
              <a:endParaRPr lang="el-GR" altLang="en-US"/>
            </a:p>
          </p:txBody>
        </p:sp>
        <p:sp>
          <p:nvSpPr>
            <p:cNvPr id="1054" name="Rectangle 26">
              <a:extLst>
                <a:ext uri="{FF2B5EF4-FFF2-40B4-BE49-F238E27FC236}">
                  <a16:creationId xmlns:a16="http://schemas.microsoft.com/office/drawing/2014/main" id="{BDFBC1C7-94CC-43BC-8687-903DFBC0C979}"/>
                </a:ext>
              </a:extLst>
            </p:cNvPr>
            <p:cNvSpPr>
              <a:spLocks noChangeArrowheads="1"/>
            </p:cNvSpPr>
            <p:nvPr userDrawn="1"/>
          </p:nvSpPr>
          <p:spPr bwMode="hidden">
            <a:xfrm>
              <a:off x="2208" y="6"/>
              <a:ext cx="48" cy="4320"/>
            </a:xfrm>
            <a:prstGeom prst="rect">
              <a:avLst/>
            </a:prstGeom>
            <a:solidFill>
              <a:schemeClr val="accent2"/>
            </a:solidFill>
            <a:ln>
              <a:noFill/>
            </a:ln>
            <a:effectLst/>
          </p:spPr>
          <p:txBody>
            <a:bodyPr wrap="none" anchor="ctr"/>
            <a:lstStyle>
              <a:lvl1pPr eaLnBrk="0" hangingPunct="0">
                <a:defRPr sz="2400">
                  <a:solidFill>
                    <a:schemeClr val="tx1"/>
                  </a:solidFill>
                  <a:latin typeface="Arial" panose="020B0604020202020204" pitchFamily="34" charset="0"/>
                  <a:cs typeface="Arial" panose="020B0604020202020204" pitchFamily="34" charset="0"/>
                </a:defRPr>
              </a:lvl1pPr>
              <a:lvl2pPr marL="742950" indent="-285750" eaLnBrk="0" hangingPunct="0">
                <a:defRPr sz="2400">
                  <a:solidFill>
                    <a:schemeClr val="tx1"/>
                  </a:solidFill>
                  <a:latin typeface="Arial" panose="020B0604020202020204" pitchFamily="34" charset="0"/>
                  <a:cs typeface="Arial" panose="020B0604020202020204" pitchFamily="34" charset="0"/>
                </a:defRPr>
              </a:lvl2pPr>
              <a:lvl3pPr marL="1143000" indent="-228600" eaLnBrk="0" hangingPunct="0">
                <a:defRPr sz="2400">
                  <a:solidFill>
                    <a:schemeClr val="tx1"/>
                  </a:solidFill>
                  <a:latin typeface="Arial" panose="020B0604020202020204" pitchFamily="34" charset="0"/>
                  <a:cs typeface="Arial" panose="020B0604020202020204" pitchFamily="34" charset="0"/>
                </a:defRPr>
              </a:lvl3pPr>
              <a:lvl4pPr marL="1600200" indent="-228600" eaLnBrk="0" hangingPunct="0">
                <a:defRPr sz="2400">
                  <a:solidFill>
                    <a:schemeClr val="tx1"/>
                  </a:solidFill>
                  <a:latin typeface="Arial" panose="020B0604020202020204" pitchFamily="34" charset="0"/>
                  <a:cs typeface="Arial" panose="020B0604020202020204" pitchFamily="34" charset="0"/>
                </a:defRPr>
              </a:lvl4pPr>
              <a:lvl5pPr marL="2057400" indent="-228600" eaLnBrk="0" hangingPunct="0">
                <a:defRPr sz="2400">
                  <a:solidFill>
                    <a:schemeClr val="tx1"/>
                  </a:solidFill>
                  <a:latin typeface="Arial" panose="020B0604020202020204" pitchFamily="34" charset="0"/>
                  <a:cs typeface="Arial" panose="020B0604020202020204" pitchFamily="34" charset="0"/>
                </a:defRPr>
              </a:lvl5pPr>
              <a:lvl6pPr marL="2514600" indent="-228600" eaLnBrk="0" fontAlgn="base" hangingPunct="0">
                <a:spcBef>
                  <a:spcPct val="50000"/>
                </a:spcBef>
                <a:spcAft>
                  <a:spcPct val="0"/>
                </a:spcAft>
                <a:defRPr sz="2400">
                  <a:solidFill>
                    <a:schemeClr val="tx1"/>
                  </a:solidFill>
                  <a:latin typeface="Arial" panose="020B0604020202020204" pitchFamily="34" charset="0"/>
                  <a:cs typeface="Arial" panose="020B0604020202020204" pitchFamily="34" charset="0"/>
                </a:defRPr>
              </a:lvl6pPr>
              <a:lvl7pPr marL="2971800" indent="-228600" eaLnBrk="0" fontAlgn="base" hangingPunct="0">
                <a:spcBef>
                  <a:spcPct val="50000"/>
                </a:spcBef>
                <a:spcAft>
                  <a:spcPct val="0"/>
                </a:spcAft>
                <a:defRPr sz="2400">
                  <a:solidFill>
                    <a:schemeClr val="tx1"/>
                  </a:solidFill>
                  <a:latin typeface="Arial" panose="020B0604020202020204" pitchFamily="34" charset="0"/>
                  <a:cs typeface="Arial" panose="020B0604020202020204" pitchFamily="34" charset="0"/>
                </a:defRPr>
              </a:lvl7pPr>
              <a:lvl8pPr marL="3429000" indent="-228600" eaLnBrk="0" fontAlgn="base" hangingPunct="0">
                <a:spcBef>
                  <a:spcPct val="50000"/>
                </a:spcBef>
                <a:spcAft>
                  <a:spcPct val="0"/>
                </a:spcAft>
                <a:defRPr sz="2400">
                  <a:solidFill>
                    <a:schemeClr val="tx1"/>
                  </a:solidFill>
                  <a:latin typeface="Arial" panose="020B0604020202020204" pitchFamily="34" charset="0"/>
                  <a:cs typeface="Arial" panose="020B0604020202020204" pitchFamily="34" charset="0"/>
                </a:defRPr>
              </a:lvl8pPr>
              <a:lvl9pPr marL="3886200" indent="-228600" eaLnBrk="0" fontAlgn="base" hangingPunct="0">
                <a:spcBef>
                  <a:spcPct val="50000"/>
                </a:spcBef>
                <a:spcAft>
                  <a:spcPct val="0"/>
                </a:spcAft>
                <a:defRPr sz="2400">
                  <a:solidFill>
                    <a:schemeClr val="tx1"/>
                  </a:solidFill>
                  <a:latin typeface="Arial" panose="020B0604020202020204" pitchFamily="34" charset="0"/>
                  <a:cs typeface="Arial" panose="020B0604020202020204" pitchFamily="34" charset="0"/>
                </a:defRPr>
              </a:lvl9pPr>
            </a:lstStyle>
            <a:p>
              <a:pPr eaLnBrk="1" hangingPunct="1">
                <a:spcBef>
                  <a:spcPct val="50000"/>
                </a:spcBef>
                <a:defRPr/>
              </a:pPr>
              <a:endParaRPr lang="el-GR" altLang="en-US"/>
            </a:p>
          </p:txBody>
        </p:sp>
        <p:sp>
          <p:nvSpPr>
            <p:cNvPr id="1055" name="Rectangle 27">
              <a:extLst>
                <a:ext uri="{FF2B5EF4-FFF2-40B4-BE49-F238E27FC236}">
                  <a16:creationId xmlns:a16="http://schemas.microsoft.com/office/drawing/2014/main" id="{DBA5B6B9-42E4-463F-A031-7A43244AACDD}"/>
                </a:ext>
              </a:extLst>
            </p:cNvPr>
            <p:cNvSpPr>
              <a:spLocks noChangeArrowheads="1"/>
            </p:cNvSpPr>
            <p:nvPr userDrawn="1"/>
          </p:nvSpPr>
          <p:spPr bwMode="hidden">
            <a:xfrm>
              <a:off x="2304" y="6"/>
              <a:ext cx="48" cy="4320"/>
            </a:xfrm>
            <a:prstGeom prst="rect">
              <a:avLst/>
            </a:prstGeom>
            <a:solidFill>
              <a:schemeClr val="accent2"/>
            </a:solidFill>
            <a:ln>
              <a:noFill/>
            </a:ln>
            <a:effectLst/>
          </p:spPr>
          <p:txBody>
            <a:bodyPr wrap="none" anchor="ctr"/>
            <a:lstStyle>
              <a:lvl1pPr eaLnBrk="0" hangingPunct="0">
                <a:defRPr sz="2400">
                  <a:solidFill>
                    <a:schemeClr val="tx1"/>
                  </a:solidFill>
                  <a:latin typeface="Arial" panose="020B0604020202020204" pitchFamily="34" charset="0"/>
                  <a:cs typeface="Arial" panose="020B0604020202020204" pitchFamily="34" charset="0"/>
                </a:defRPr>
              </a:lvl1pPr>
              <a:lvl2pPr marL="742950" indent="-285750" eaLnBrk="0" hangingPunct="0">
                <a:defRPr sz="2400">
                  <a:solidFill>
                    <a:schemeClr val="tx1"/>
                  </a:solidFill>
                  <a:latin typeface="Arial" panose="020B0604020202020204" pitchFamily="34" charset="0"/>
                  <a:cs typeface="Arial" panose="020B0604020202020204" pitchFamily="34" charset="0"/>
                </a:defRPr>
              </a:lvl2pPr>
              <a:lvl3pPr marL="1143000" indent="-228600" eaLnBrk="0" hangingPunct="0">
                <a:defRPr sz="2400">
                  <a:solidFill>
                    <a:schemeClr val="tx1"/>
                  </a:solidFill>
                  <a:latin typeface="Arial" panose="020B0604020202020204" pitchFamily="34" charset="0"/>
                  <a:cs typeface="Arial" panose="020B0604020202020204" pitchFamily="34" charset="0"/>
                </a:defRPr>
              </a:lvl3pPr>
              <a:lvl4pPr marL="1600200" indent="-228600" eaLnBrk="0" hangingPunct="0">
                <a:defRPr sz="2400">
                  <a:solidFill>
                    <a:schemeClr val="tx1"/>
                  </a:solidFill>
                  <a:latin typeface="Arial" panose="020B0604020202020204" pitchFamily="34" charset="0"/>
                  <a:cs typeface="Arial" panose="020B0604020202020204" pitchFamily="34" charset="0"/>
                </a:defRPr>
              </a:lvl4pPr>
              <a:lvl5pPr marL="2057400" indent="-228600" eaLnBrk="0" hangingPunct="0">
                <a:defRPr sz="2400">
                  <a:solidFill>
                    <a:schemeClr val="tx1"/>
                  </a:solidFill>
                  <a:latin typeface="Arial" panose="020B0604020202020204" pitchFamily="34" charset="0"/>
                  <a:cs typeface="Arial" panose="020B0604020202020204" pitchFamily="34" charset="0"/>
                </a:defRPr>
              </a:lvl5pPr>
              <a:lvl6pPr marL="2514600" indent="-228600" eaLnBrk="0" fontAlgn="base" hangingPunct="0">
                <a:spcBef>
                  <a:spcPct val="50000"/>
                </a:spcBef>
                <a:spcAft>
                  <a:spcPct val="0"/>
                </a:spcAft>
                <a:defRPr sz="2400">
                  <a:solidFill>
                    <a:schemeClr val="tx1"/>
                  </a:solidFill>
                  <a:latin typeface="Arial" panose="020B0604020202020204" pitchFamily="34" charset="0"/>
                  <a:cs typeface="Arial" panose="020B0604020202020204" pitchFamily="34" charset="0"/>
                </a:defRPr>
              </a:lvl6pPr>
              <a:lvl7pPr marL="2971800" indent="-228600" eaLnBrk="0" fontAlgn="base" hangingPunct="0">
                <a:spcBef>
                  <a:spcPct val="50000"/>
                </a:spcBef>
                <a:spcAft>
                  <a:spcPct val="0"/>
                </a:spcAft>
                <a:defRPr sz="2400">
                  <a:solidFill>
                    <a:schemeClr val="tx1"/>
                  </a:solidFill>
                  <a:latin typeface="Arial" panose="020B0604020202020204" pitchFamily="34" charset="0"/>
                  <a:cs typeface="Arial" panose="020B0604020202020204" pitchFamily="34" charset="0"/>
                </a:defRPr>
              </a:lvl7pPr>
              <a:lvl8pPr marL="3429000" indent="-228600" eaLnBrk="0" fontAlgn="base" hangingPunct="0">
                <a:spcBef>
                  <a:spcPct val="50000"/>
                </a:spcBef>
                <a:spcAft>
                  <a:spcPct val="0"/>
                </a:spcAft>
                <a:defRPr sz="2400">
                  <a:solidFill>
                    <a:schemeClr val="tx1"/>
                  </a:solidFill>
                  <a:latin typeface="Arial" panose="020B0604020202020204" pitchFamily="34" charset="0"/>
                  <a:cs typeface="Arial" panose="020B0604020202020204" pitchFamily="34" charset="0"/>
                </a:defRPr>
              </a:lvl8pPr>
              <a:lvl9pPr marL="3886200" indent="-228600" eaLnBrk="0" fontAlgn="base" hangingPunct="0">
                <a:spcBef>
                  <a:spcPct val="50000"/>
                </a:spcBef>
                <a:spcAft>
                  <a:spcPct val="0"/>
                </a:spcAft>
                <a:defRPr sz="2400">
                  <a:solidFill>
                    <a:schemeClr val="tx1"/>
                  </a:solidFill>
                  <a:latin typeface="Arial" panose="020B0604020202020204" pitchFamily="34" charset="0"/>
                  <a:cs typeface="Arial" panose="020B0604020202020204" pitchFamily="34" charset="0"/>
                </a:defRPr>
              </a:lvl9pPr>
            </a:lstStyle>
            <a:p>
              <a:pPr eaLnBrk="1" hangingPunct="1">
                <a:spcBef>
                  <a:spcPct val="50000"/>
                </a:spcBef>
                <a:defRPr/>
              </a:pPr>
              <a:endParaRPr lang="el-GR" altLang="en-US"/>
            </a:p>
          </p:txBody>
        </p:sp>
        <p:sp>
          <p:nvSpPr>
            <p:cNvPr id="1056" name="Rectangle 28">
              <a:extLst>
                <a:ext uri="{FF2B5EF4-FFF2-40B4-BE49-F238E27FC236}">
                  <a16:creationId xmlns:a16="http://schemas.microsoft.com/office/drawing/2014/main" id="{CBD944FC-C16B-4D78-A456-CF27E2760FBB}"/>
                </a:ext>
              </a:extLst>
            </p:cNvPr>
            <p:cNvSpPr>
              <a:spLocks noChangeArrowheads="1"/>
            </p:cNvSpPr>
            <p:nvPr userDrawn="1"/>
          </p:nvSpPr>
          <p:spPr bwMode="hidden">
            <a:xfrm>
              <a:off x="2400" y="6"/>
              <a:ext cx="48" cy="4320"/>
            </a:xfrm>
            <a:prstGeom prst="rect">
              <a:avLst/>
            </a:prstGeom>
            <a:solidFill>
              <a:schemeClr val="accent2"/>
            </a:solidFill>
            <a:ln>
              <a:noFill/>
            </a:ln>
            <a:effectLst/>
          </p:spPr>
          <p:txBody>
            <a:bodyPr wrap="none" anchor="ctr"/>
            <a:lstStyle>
              <a:lvl1pPr eaLnBrk="0" hangingPunct="0">
                <a:defRPr sz="2400">
                  <a:solidFill>
                    <a:schemeClr val="tx1"/>
                  </a:solidFill>
                  <a:latin typeface="Arial" panose="020B0604020202020204" pitchFamily="34" charset="0"/>
                  <a:cs typeface="Arial" panose="020B0604020202020204" pitchFamily="34" charset="0"/>
                </a:defRPr>
              </a:lvl1pPr>
              <a:lvl2pPr marL="742950" indent="-285750" eaLnBrk="0" hangingPunct="0">
                <a:defRPr sz="2400">
                  <a:solidFill>
                    <a:schemeClr val="tx1"/>
                  </a:solidFill>
                  <a:latin typeface="Arial" panose="020B0604020202020204" pitchFamily="34" charset="0"/>
                  <a:cs typeface="Arial" panose="020B0604020202020204" pitchFamily="34" charset="0"/>
                </a:defRPr>
              </a:lvl2pPr>
              <a:lvl3pPr marL="1143000" indent="-228600" eaLnBrk="0" hangingPunct="0">
                <a:defRPr sz="2400">
                  <a:solidFill>
                    <a:schemeClr val="tx1"/>
                  </a:solidFill>
                  <a:latin typeface="Arial" panose="020B0604020202020204" pitchFamily="34" charset="0"/>
                  <a:cs typeface="Arial" panose="020B0604020202020204" pitchFamily="34" charset="0"/>
                </a:defRPr>
              </a:lvl3pPr>
              <a:lvl4pPr marL="1600200" indent="-228600" eaLnBrk="0" hangingPunct="0">
                <a:defRPr sz="2400">
                  <a:solidFill>
                    <a:schemeClr val="tx1"/>
                  </a:solidFill>
                  <a:latin typeface="Arial" panose="020B0604020202020204" pitchFamily="34" charset="0"/>
                  <a:cs typeface="Arial" panose="020B0604020202020204" pitchFamily="34" charset="0"/>
                </a:defRPr>
              </a:lvl4pPr>
              <a:lvl5pPr marL="2057400" indent="-228600" eaLnBrk="0" hangingPunct="0">
                <a:defRPr sz="2400">
                  <a:solidFill>
                    <a:schemeClr val="tx1"/>
                  </a:solidFill>
                  <a:latin typeface="Arial" panose="020B0604020202020204" pitchFamily="34" charset="0"/>
                  <a:cs typeface="Arial" panose="020B0604020202020204" pitchFamily="34" charset="0"/>
                </a:defRPr>
              </a:lvl5pPr>
              <a:lvl6pPr marL="2514600" indent="-228600" eaLnBrk="0" fontAlgn="base" hangingPunct="0">
                <a:spcBef>
                  <a:spcPct val="50000"/>
                </a:spcBef>
                <a:spcAft>
                  <a:spcPct val="0"/>
                </a:spcAft>
                <a:defRPr sz="2400">
                  <a:solidFill>
                    <a:schemeClr val="tx1"/>
                  </a:solidFill>
                  <a:latin typeface="Arial" panose="020B0604020202020204" pitchFamily="34" charset="0"/>
                  <a:cs typeface="Arial" panose="020B0604020202020204" pitchFamily="34" charset="0"/>
                </a:defRPr>
              </a:lvl6pPr>
              <a:lvl7pPr marL="2971800" indent="-228600" eaLnBrk="0" fontAlgn="base" hangingPunct="0">
                <a:spcBef>
                  <a:spcPct val="50000"/>
                </a:spcBef>
                <a:spcAft>
                  <a:spcPct val="0"/>
                </a:spcAft>
                <a:defRPr sz="2400">
                  <a:solidFill>
                    <a:schemeClr val="tx1"/>
                  </a:solidFill>
                  <a:latin typeface="Arial" panose="020B0604020202020204" pitchFamily="34" charset="0"/>
                  <a:cs typeface="Arial" panose="020B0604020202020204" pitchFamily="34" charset="0"/>
                </a:defRPr>
              </a:lvl7pPr>
              <a:lvl8pPr marL="3429000" indent="-228600" eaLnBrk="0" fontAlgn="base" hangingPunct="0">
                <a:spcBef>
                  <a:spcPct val="50000"/>
                </a:spcBef>
                <a:spcAft>
                  <a:spcPct val="0"/>
                </a:spcAft>
                <a:defRPr sz="2400">
                  <a:solidFill>
                    <a:schemeClr val="tx1"/>
                  </a:solidFill>
                  <a:latin typeface="Arial" panose="020B0604020202020204" pitchFamily="34" charset="0"/>
                  <a:cs typeface="Arial" panose="020B0604020202020204" pitchFamily="34" charset="0"/>
                </a:defRPr>
              </a:lvl8pPr>
              <a:lvl9pPr marL="3886200" indent="-228600" eaLnBrk="0" fontAlgn="base" hangingPunct="0">
                <a:spcBef>
                  <a:spcPct val="50000"/>
                </a:spcBef>
                <a:spcAft>
                  <a:spcPct val="0"/>
                </a:spcAft>
                <a:defRPr sz="2400">
                  <a:solidFill>
                    <a:schemeClr val="tx1"/>
                  </a:solidFill>
                  <a:latin typeface="Arial" panose="020B0604020202020204" pitchFamily="34" charset="0"/>
                  <a:cs typeface="Arial" panose="020B0604020202020204" pitchFamily="34" charset="0"/>
                </a:defRPr>
              </a:lvl9pPr>
            </a:lstStyle>
            <a:p>
              <a:pPr eaLnBrk="1" hangingPunct="1">
                <a:spcBef>
                  <a:spcPct val="50000"/>
                </a:spcBef>
                <a:defRPr/>
              </a:pPr>
              <a:endParaRPr lang="el-GR" altLang="en-US"/>
            </a:p>
          </p:txBody>
        </p:sp>
        <p:sp>
          <p:nvSpPr>
            <p:cNvPr id="1057" name="Rectangle 29">
              <a:extLst>
                <a:ext uri="{FF2B5EF4-FFF2-40B4-BE49-F238E27FC236}">
                  <a16:creationId xmlns:a16="http://schemas.microsoft.com/office/drawing/2014/main" id="{BA898E1A-9216-4245-8FB8-F63F72805650}"/>
                </a:ext>
              </a:extLst>
            </p:cNvPr>
            <p:cNvSpPr>
              <a:spLocks noChangeArrowheads="1"/>
            </p:cNvSpPr>
            <p:nvPr userDrawn="1"/>
          </p:nvSpPr>
          <p:spPr bwMode="hidden">
            <a:xfrm>
              <a:off x="2496" y="6"/>
              <a:ext cx="48" cy="4320"/>
            </a:xfrm>
            <a:prstGeom prst="rect">
              <a:avLst/>
            </a:prstGeom>
            <a:solidFill>
              <a:schemeClr val="accent2"/>
            </a:solidFill>
            <a:ln>
              <a:noFill/>
            </a:ln>
            <a:effectLst/>
          </p:spPr>
          <p:txBody>
            <a:bodyPr wrap="none" anchor="ctr"/>
            <a:lstStyle>
              <a:lvl1pPr eaLnBrk="0" hangingPunct="0">
                <a:defRPr sz="2400">
                  <a:solidFill>
                    <a:schemeClr val="tx1"/>
                  </a:solidFill>
                  <a:latin typeface="Arial" panose="020B0604020202020204" pitchFamily="34" charset="0"/>
                  <a:cs typeface="Arial" panose="020B0604020202020204" pitchFamily="34" charset="0"/>
                </a:defRPr>
              </a:lvl1pPr>
              <a:lvl2pPr marL="742950" indent="-285750" eaLnBrk="0" hangingPunct="0">
                <a:defRPr sz="2400">
                  <a:solidFill>
                    <a:schemeClr val="tx1"/>
                  </a:solidFill>
                  <a:latin typeface="Arial" panose="020B0604020202020204" pitchFamily="34" charset="0"/>
                  <a:cs typeface="Arial" panose="020B0604020202020204" pitchFamily="34" charset="0"/>
                </a:defRPr>
              </a:lvl2pPr>
              <a:lvl3pPr marL="1143000" indent="-228600" eaLnBrk="0" hangingPunct="0">
                <a:defRPr sz="2400">
                  <a:solidFill>
                    <a:schemeClr val="tx1"/>
                  </a:solidFill>
                  <a:latin typeface="Arial" panose="020B0604020202020204" pitchFamily="34" charset="0"/>
                  <a:cs typeface="Arial" panose="020B0604020202020204" pitchFamily="34" charset="0"/>
                </a:defRPr>
              </a:lvl3pPr>
              <a:lvl4pPr marL="1600200" indent="-228600" eaLnBrk="0" hangingPunct="0">
                <a:defRPr sz="2400">
                  <a:solidFill>
                    <a:schemeClr val="tx1"/>
                  </a:solidFill>
                  <a:latin typeface="Arial" panose="020B0604020202020204" pitchFamily="34" charset="0"/>
                  <a:cs typeface="Arial" panose="020B0604020202020204" pitchFamily="34" charset="0"/>
                </a:defRPr>
              </a:lvl4pPr>
              <a:lvl5pPr marL="2057400" indent="-228600" eaLnBrk="0" hangingPunct="0">
                <a:defRPr sz="2400">
                  <a:solidFill>
                    <a:schemeClr val="tx1"/>
                  </a:solidFill>
                  <a:latin typeface="Arial" panose="020B0604020202020204" pitchFamily="34" charset="0"/>
                  <a:cs typeface="Arial" panose="020B0604020202020204" pitchFamily="34" charset="0"/>
                </a:defRPr>
              </a:lvl5pPr>
              <a:lvl6pPr marL="2514600" indent="-228600" eaLnBrk="0" fontAlgn="base" hangingPunct="0">
                <a:spcBef>
                  <a:spcPct val="50000"/>
                </a:spcBef>
                <a:spcAft>
                  <a:spcPct val="0"/>
                </a:spcAft>
                <a:defRPr sz="2400">
                  <a:solidFill>
                    <a:schemeClr val="tx1"/>
                  </a:solidFill>
                  <a:latin typeface="Arial" panose="020B0604020202020204" pitchFamily="34" charset="0"/>
                  <a:cs typeface="Arial" panose="020B0604020202020204" pitchFamily="34" charset="0"/>
                </a:defRPr>
              </a:lvl6pPr>
              <a:lvl7pPr marL="2971800" indent="-228600" eaLnBrk="0" fontAlgn="base" hangingPunct="0">
                <a:spcBef>
                  <a:spcPct val="50000"/>
                </a:spcBef>
                <a:spcAft>
                  <a:spcPct val="0"/>
                </a:spcAft>
                <a:defRPr sz="2400">
                  <a:solidFill>
                    <a:schemeClr val="tx1"/>
                  </a:solidFill>
                  <a:latin typeface="Arial" panose="020B0604020202020204" pitchFamily="34" charset="0"/>
                  <a:cs typeface="Arial" panose="020B0604020202020204" pitchFamily="34" charset="0"/>
                </a:defRPr>
              </a:lvl7pPr>
              <a:lvl8pPr marL="3429000" indent="-228600" eaLnBrk="0" fontAlgn="base" hangingPunct="0">
                <a:spcBef>
                  <a:spcPct val="50000"/>
                </a:spcBef>
                <a:spcAft>
                  <a:spcPct val="0"/>
                </a:spcAft>
                <a:defRPr sz="2400">
                  <a:solidFill>
                    <a:schemeClr val="tx1"/>
                  </a:solidFill>
                  <a:latin typeface="Arial" panose="020B0604020202020204" pitchFamily="34" charset="0"/>
                  <a:cs typeface="Arial" panose="020B0604020202020204" pitchFamily="34" charset="0"/>
                </a:defRPr>
              </a:lvl8pPr>
              <a:lvl9pPr marL="3886200" indent="-228600" eaLnBrk="0" fontAlgn="base" hangingPunct="0">
                <a:spcBef>
                  <a:spcPct val="50000"/>
                </a:spcBef>
                <a:spcAft>
                  <a:spcPct val="0"/>
                </a:spcAft>
                <a:defRPr sz="2400">
                  <a:solidFill>
                    <a:schemeClr val="tx1"/>
                  </a:solidFill>
                  <a:latin typeface="Arial" panose="020B0604020202020204" pitchFamily="34" charset="0"/>
                  <a:cs typeface="Arial" panose="020B0604020202020204" pitchFamily="34" charset="0"/>
                </a:defRPr>
              </a:lvl9pPr>
            </a:lstStyle>
            <a:p>
              <a:pPr eaLnBrk="1" hangingPunct="1">
                <a:spcBef>
                  <a:spcPct val="50000"/>
                </a:spcBef>
                <a:defRPr/>
              </a:pPr>
              <a:endParaRPr lang="el-GR" altLang="en-US"/>
            </a:p>
          </p:txBody>
        </p:sp>
        <p:sp>
          <p:nvSpPr>
            <p:cNvPr id="1058" name="Rectangle 30">
              <a:extLst>
                <a:ext uri="{FF2B5EF4-FFF2-40B4-BE49-F238E27FC236}">
                  <a16:creationId xmlns:a16="http://schemas.microsoft.com/office/drawing/2014/main" id="{2E4EA7E5-27E5-412B-B073-B2B0C3723B2F}"/>
                </a:ext>
              </a:extLst>
            </p:cNvPr>
            <p:cNvSpPr>
              <a:spLocks noChangeArrowheads="1"/>
            </p:cNvSpPr>
            <p:nvPr userDrawn="1"/>
          </p:nvSpPr>
          <p:spPr bwMode="hidden">
            <a:xfrm>
              <a:off x="2592" y="6"/>
              <a:ext cx="48" cy="4320"/>
            </a:xfrm>
            <a:prstGeom prst="rect">
              <a:avLst/>
            </a:prstGeom>
            <a:solidFill>
              <a:schemeClr val="accent2"/>
            </a:solidFill>
            <a:ln>
              <a:noFill/>
            </a:ln>
            <a:effectLst/>
          </p:spPr>
          <p:txBody>
            <a:bodyPr wrap="none" anchor="ctr"/>
            <a:lstStyle>
              <a:lvl1pPr eaLnBrk="0" hangingPunct="0">
                <a:defRPr sz="2400">
                  <a:solidFill>
                    <a:schemeClr val="tx1"/>
                  </a:solidFill>
                  <a:latin typeface="Arial" panose="020B0604020202020204" pitchFamily="34" charset="0"/>
                  <a:cs typeface="Arial" panose="020B0604020202020204" pitchFamily="34" charset="0"/>
                </a:defRPr>
              </a:lvl1pPr>
              <a:lvl2pPr marL="742950" indent="-285750" eaLnBrk="0" hangingPunct="0">
                <a:defRPr sz="2400">
                  <a:solidFill>
                    <a:schemeClr val="tx1"/>
                  </a:solidFill>
                  <a:latin typeface="Arial" panose="020B0604020202020204" pitchFamily="34" charset="0"/>
                  <a:cs typeface="Arial" panose="020B0604020202020204" pitchFamily="34" charset="0"/>
                </a:defRPr>
              </a:lvl2pPr>
              <a:lvl3pPr marL="1143000" indent="-228600" eaLnBrk="0" hangingPunct="0">
                <a:defRPr sz="2400">
                  <a:solidFill>
                    <a:schemeClr val="tx1"/>
                  </a:solidFill>
                  <a:latin typeface="Arial" panose="020B0604020202020204" pitchFamily="34" charset="0"/>
                  <a:cs typeface="Arial" panose="020B0604020202020204" pitchFamily="34" charset="0"/>
                </a:defRPr>
              </a:lvl3pPr>
              <a:lvl4pPr marL="1600200" indent="-228600" eaLnBrk="0" hangingPunct="0">
                <a:defRPr sz="2400">
                  <a:solidFill>
                    <a:schemeClr val="tx1"/>
                  </a:solidFill>
                  <a:latin typeface="Arial" panose="020B0604020202020204" pitchFamily="34" charset="0"/>
                  <a:cs typeface="Arial" panose="020B0604020202020204" pitchFamily="34" charset="0"/>
                </a:defRPr>
              </a:lvl4pPr>
              <a:lvl5pPr marL="2057400" indent="-228600" eaLnBrk="0" hangingPunct="0">
                <a:defRPr sz="2400">
                  <a:solidFill>
                    <a:schemeClr val="tx1"/>
                  </a:solidFill>
                  <a:latin typeface="Arial" panose="020B0604020202020204" pitchFamily="34" charset="0"/>
                  <a:cs typeface="Arial" panose="020B0604020202020204" pitchFamily="34" charset="0"/>
                </a:defRPr>
              </a:lvl5pPr>
              <a:lvl6pPr marL="2514600" indent="-228600" eaLnBrk="0" fontAlgn="base" hangingPunct="0">
                <a:spcBef>
                  <a:spcPct val="50000"/>
                </a:spcBef>
                <a:spcAft>
                  <a:spcPct val="0"/>
                </a:spcAft>
                <a:defRPr sz="2400">
                  <a:solidFill>
                    <a:schemeClr val="tx1"/>
                  </a:solidFill>
                  <a:latin typeface="Arial" panose="020B0604020202020204" pitchFamily="34" charset="0"/>
                  <a:cs typeface="Arial" panose="020B0604020202020204" pitchFamily="34" charset="0"/>
                </a:defRPr>
              </a:lvl6pPr>
              <a:lvl7pPr marL="2971800" indent="-228600" eaLnBrk="0" fontAlgn="base" hangingPunct="0">
                <a:spcBef>
                  <a:spcPct val="50000"/>
                </a:spcBef>
                <a:spcAft>
                  <a:spcPct val="0"/>
                </a:spcAft>
                <a:defRPr sz="2400">
                  <a:solidFill>
                    <a:schemeClr val="tx1"/>
                  </a:solidFill>
                  <a:latin typeface="Arial" panose="020B0604020202020204" pitchFamily="34" charset="0"/>
                  <a:cs typeface="Arial" panose="020B0604020202020204" pitchFamily="34" charset="0"/>
                </a:defRPr>
              </a:lvl7pPr>
              <a:lvl8pPr marL="3429000" indent="-228600" eaLnBrk="0" fontAlgn="base" hangingPunct="0">
                <a:spcBef>
                  <a:spcPct val="50000"/>
                </a:spcBef>
                <a:spcAft>
                  <a:spcPct val="0"/>
                </a:spcAft>
                <a:defRPr sz="2400">
                  <a:solidFill>
                    <a:schemeClr val="tx1"/>
                  </a:solidFill>
                  <a:latin typeface="Arial" panose="020B0604020202020204" pitchFamily="34" charset="0"/>
                  <a:cs typeface="Arial" panose="020B0604020202020204" pitchFamily="34" charset="0"/>
                </a:defRPr>
              </a:lvl8pPr>
              <a:lvl9pPr marL="3886200" indent="-228600" eaLnBrk="0" fontAlgn="base" hangingPunct="0">
                <a:spcBef>
                  <a:spcPct val="50000"/>
                </a:spcBef>
                <a:spcAft>
                  <a:spcPct val="0"/>
                </a:spcAft>
                <a:defRPr sz="2400">
                  <a:solidFill>
                    <a:schemeClr val="tx1"/>
                  </a:solidFill>
                  <a:latin typeface="Arial" panose="020B0604020202020204" pitchFamily="34" charset="0"/>
                  <a:cs typeface="Arial" panose="020B0604020202020204" pitchFamily="34" charset="0"/>
                </a:defRPr>
              </a:lvl9pPr>
            </a:lstStyle>
            <a:p>
              <a:pPr eaLnBrk="1" hangingPunct="1">
                <a:spcBef>
                  <a:spcPct val="50000"/>
                </a:spcBef>
                <a:defRPr/>
              </a:pPr>
              <a:endParaRPr lang="el-GR" altLang="en-US"/>
            </a:p>
          </p:txBody>
        </p:sp>
        <p:sp>
          <p:nvSpPr>
            <p:cNvPr id="1059" name="Rectangle 31">
              <a:extLst>
                <a:ext uri="{FF2B5EF4-FFF2-40B4-BE49-F238E27FC236}">
                  <a16:creationId xmlns:a16="http://schemas.microsoft.com/office/drawing/2014/main" id="{DB2C70A9-F6B0-48F7-9513-72367D33D260}"/>
                </a:ext>
              </a:extLst>
            </p:cNvPr>
            <p:cNvSpPr>
              <a:spLocks noChangeArrowheads="1"/>
            </p:cNvSpPr>
            <p:nvPr userDrawn="1"/>
          </p:nvSpPr>
          <p:spPr bwMode="hidden">
            <a:xfrm>
              <a:off x="2688" y="6"/>
              <a:ext cx="48" cy="4320"/>
            </a:xfrm>
            <a:prstGeom prst="rect">
              <a:avLst/>
            </a:prstGeom>
            <a:solidFill>
              <a:schemeClr val="accent2"/>
            </a:solidFill>
            <a:ln>
              <a:noFill/>
            </a:ln>
            <a:effectLst/>
          </p:spPr>
          <p:txBody>
            <a:bodyPr wrap="none" anchor="ctr"/>
            <a:lstStyle>
              <a:lvl1pPr eaLnBrk="0" hangingPunct="0">
                <a:defRPr sz="2400">
                  <a:solidFill>
                    <a:schemeClr val="tx1"/>
                  </a:solidFill>
                  <a:latin typeface="Arial" panose="020B0604020202020204" pitchFamily="34" charset="0"/>
                  <a:cs typeface="Arial" panose="020B0604020202020204" pitchFamily="34" charset="0"/>
                </a:defRPr>
              </a:lvl1pPr>
              <a:lvl2pPr marL="742950" indent="-285750" eaLnBrk="0" hangingPunct="0">
                <a:defRPr sz="2400">
                  <a:solidFill>
                    <a:schemeClr val="tx1"/>
                  </a:solidFill>
                  <a:latin typeface="Arial" panose="020B0604020202020204" pitchFamily="34" charset="0"/>
                  <a:cs typeface="Arial" panose="020B0604020202020204" pitchFamily="34" charset="0"/>
                </a:defRPr>
              </a:lvl2pPr>
              <a:lvl3pPr marL="1143000" indent="-228600" eaLnBrk="0" hangingPunct="0">
                <a:defRPr sz="2400">
                  <a:solidFill>
                    <a:schemeClr val="tx1"/>
                  </a:solidFill>
                  <a:latin typeface="Arial" panose="020B0604020202020204" pitchFamily="34" charset="0"/>
                  <a:cs typeface="Arial" panose="020B0604020202020204" pitchFamily="34" charset="0"/>
                </a:defRPr>
              </a:lvl3pPr>
              <a:lvl4pPr marL="1600200" indent="-228600" eaLnBrk="0" hangingPunct="0">
                <a:defRPr sz="2400">
                  <a:solidFill>
                    <a:schemeClr val="tx1"/>
                  </a:solidFill>
                  <a:latin typeface="Arial" panose="020B0604020202020204" pitchFamily="34" charset="0"/>
                  <a:cs typeface="Arial" panose="020B0604020202020204" pitchFamily="34" charset="0"/>
                </a:defRPr>
              </a:lvl4pPr>
              <a:lvl5pPr marL="2057400" indent="-228600" eaLnBrk="0" hangingPunct="0">
                <a:defRPr sz="2400">
                  <a:solidFill>
                    <a:schemeClr val="tx1"/>
                  </a:solidFill>
                  <a:latin typeface="Arial" panose="020B0604020202020204" pitchFamily="34" charset="0"/>
                  <a:cs typeface="Arial" panose="020B0604020202020204" pitchFamily="34" charset="0"/>
                </a:defRPr>
              </a:lvl5pPr>
              <a:lvl6pPr marL="2514600" indent="-228600" eaLnBrk="0" fontAlgn="base" hangingPunct="0">
                <a:spcBef>
                  <a:spcPct val="50000"/>
                </a:spcBef>
                <a:spcAft>
                  <a:spcPct val="0"/>
                </a:spcAft>
                <a:defRPr sz="2400">
                  <a:solidFill>
                    <a:schemeClr val="tx1"/>
                  </a:solidFill>
                  <a:latin typeface="Arial" panose="020B0604020202020204" pitchFamily="34" charset="0"/>
                  <a:cs typeface="Arial" panose="020B0604020202020204" pitchFamily="34" charset="0"/>
                </a:defRPr>
              </a:lvl6pPr>
              <a:lvl7pPr marL="2971800" indent="-228600" eaLnBrk="0" fontAlgn="base" hangingPunct="0">
                <a:spcBef>
                  <a:spcPct val="50000"/>
                </a:spcBef>
                <a:spcAft>
                  <a:spcPct val="0"/>
                </a:spcAft>
                <a:defRPr sz="2400">
                  <a:solidFill>
                    <a:schemeClr val="tx1"/>
                  </a:solidFill>
                  <a:latin typeface="Arial" panose="020B0604020202020204" pitchFamily="34" charset="0"/>
                  <a:cs typeface="Arial" panose="020B0604020202020204" pitchFamily="34" charset="0"/>
                </a:defRPr>
              </a:lvl7pPr>
              <a:lvl8pPr marL="3429000" indent="-228600" eaLnBrk="0" fontAlgn="base" hangingPunct="0">
                <a:spcBef>
                  <a:spcPct val="50000"/>
                </a:spcBef>
                <a:spcAft>
                  <a:spcPct val="0"/>
                </a:spcAft>
                <a:defRPr sz="2400">
                  <a:solidFill>
                    <a:schemeClr val="tx1"/>
                  </a:solidFill>
                  <a:latin typeface="Arial" panose="020B0604020202020204" pitchFamily="34" charset="0"/>
                  <a:cs typeface="Arial" panose="020B0604020202020204" pitchFamily="34" charset="0"/>
                </a:defRPr>
              </a:lvl8pPr>
              <a:lvl9pPr marL="3886200" indent="-228600" eaLnBrk="0" fontAlgn="base" hangingPunct="0">
                <a:spcBef>
                  <a:spcPct val="50000"/>
                </a:spcBef>
                <a:spcAft>
                  <a:spcPct val="0"/>
                </a:spcAft>
                <a:defRPr sz="2400">
                  <a:solidFill>
                    <a:schemeClr val="tx1"/>
                  </a:solidFill>
                  <a:latin typeface="Arial" panose="020B0604020202020204" pitchFamily="34" charset="0"/>
                  <a:cs typeface="Arial" panose="020B0604020202020204" pitchFamily="34" charset="0"/>
                </a:defRPr>
              </a:lvl9pPr>
            </a:lstStyle>
            <a:p>
              <a:pPr eaLnBrk="1" hangingPunct="1">
                <a:spcBef>
                  <a:spcPct val="50000"/>
                </a:spcBef>
                <a:defRPr/>
              </a:pPr>
              <a:endParaRPr lang="el-GR" altLang="en-US"/>
            </a:p>
          </p:txBody>
        </p:sp>
        <p:sp>
          <p:nvSpPr>
            <p:cNvPr id="1060" name="Rectangle 32">
              <a:extLst>
                <a:ext uri="{FF2B5EF4-FFF2-40B4-BE49-F238E27FC236}">
                  <a16:creationId xmlns:a16="http://schemas.microsoft.com/office/drawing/2014/main" id="{6D10BD1B-1C3A-4F50-B53C-813B480A2EB9}"/>
                </a:ext>
              </a:extLst>
            </p:cNvPr>
            <p:cNvSpPr>
              <a:spLocks noChangeArrowheads="1"/>
            </p:cNvSpPr>
            <p:nvPr userDrawn="1"/>
          </p:nvSpPr>
          <p:spPr bwMode="hidden">
            <a:xfrm>
              <a:off x="2784" y="6"/>
              <a:ext cx="48" cy="4320"/>
            </a:xfrm>
            <a:prstGeom prst="rect">
              <a:avLst/>
            </a:prstGeom>
            <a:solidFill>
              <a:schemeClr val="accent2"/>
            </a:solidFill>
            <a:ln>
              <a:noFill/>
            </a:ln>
            <a:effectLst/>
          </p:spPr>
          <p:txBody>
            <a:bodyPr wrap="none" anchor="ctr"/>
            <a:lstStyle>
              <a:lvl1pPr eaLnBrk="0" hangingPunct="0">
                <a:defRPr sz="2400">
                  <a:solidFill>
                    <a:schemeClr val="tx1"/>
                  </a:solidFill>
                  <a:latin typeface="Arial" panose="020B0604020202020204" pitchFamily="34" charset="0"/>
                  <a:cs typeface="Arial" panose="020B0604020202020204" pitchFamily="34" charset="0"/>
                </a:defRPr>
              </a:lvl1pPr>
              <a:lvl2pPr marL="742950" indent="-285750" eaLnBrk="0" hangingPunct="0">
                <a:defRPr sz="2400">
                  <a:solidFill>
                    <a:schemeClr val="tx1"/>
                  </a:solidFill>
                  <a:latin typeface="Arial" panose="020B0604020202020204" pitchFamily="34" charset="0"/>
                  <a:cs typeface="Arial" panose="020B0604020202020204" pitchFamily="34" charset="0"/>
                </a:defRPr>
              </a:lvl2pPr>
              <a:lvl3pPr marL="1143000" indent="-228600" eaLnBrk="0" hangingPunct="0">
                <a:defRPr sz="2400">
                  <a:solidFill>
                    <a:schemeClr val="tx1"/>
                  </a:solidFill>
                  <a:latin typeface="Arial" panose="020B0604020202020204" pitchFamily="34" charset="0"/>
                  <a:cs typeface="Arial" panose="020B0604020202020204" pitchFamily="34" charset="0"/>
                </a:defRPr>
              </a:lvl3pPr>
              <a:lvl4pPr marL="1600200" indent="-228600" eaLnBrk="0" hangingPunct="0">
                <a:defRPr sz="2400">
                  <a:solidFill>
                    <a:schemeClr val="tx1"/>
                  </a:solidFill>
                  <a:latin typeface="Arial" panose="020B0604020202020204" pitchFamily="34" charset="0"/>
                  <a:cs typeface="Arial" panose="020B0604020202020204" pitchFamily="34" charset="0"/>
                </a:defRPr>
              </a:lvl4pPr>
              <a:lvl5pPr marL="2057400" indent="-228600" eaLnBrk="0" hangingPunct="0">
                <a:defRPr sz="2400">
                  <a:solidFill>
                    <a:schemeClr val="tx1"/>
                  </a:solidFill>
                  <a:latin typeface="Arial" panose="020B0604020202020204" pitchFamily="34" charset="0"/>
                  <a:cs typeface="Arial" panose="020B0604020202020204" pitchFamily="34" charset="0"/>
                </a:defRPr>
              </a:lvl5pPr>
              <a:lvl6pPr marL="2514600" indent="-228600" eaLnBrk="0" fontAlgn="base" hangingPunct="0">
                <a:spcBef>
                  <a:spcPct val="50000"/>
                </a:spcBef>
                <a:spcAft>
                  <a:spcPct val="0"/>
                </a:spcAft>
                <a:defRPr sz="2400">
                  <a:solidFill>
                    <a:schemeClr val="tx1"/>
                  </a:solidFill>
                  <a:latin typeface="Arial" panose="020B0604020202020204" pitchFamily="34" charset="0"/>
                  <a:cs typeface="Arial" panose="020B0604020202020204" pitchFamily="34" charset="0"/>
                </a:defRPr>
              </a:lvl6pPr>
              <a:lvl7pPr marL="2971800" indent="-228600" eaLnBrk="0" fontAlgn="base" hangingPunct="0">
                <a:spcBef>
                  <a:spcPct val="50000"/>
                </a:spcBef>
                <a:spcAft>
                  <a:spcPct val="0"/>
                </a:spcAft>
                <a:defRPr sz="2400">
                  <a:solidFill>
                    <a:schemeClr val="tx1"/>
                  </a:solidFill>
                  <a:latin typeface="Arial" panose="020B0604020202020204" pitchFamily="34" charset="0"/>
                  <a:cs typeface="Arial" panose="020B0604020202020204" pitchFamily="34" charset="0"/>
                </a:defRPr>
              </a:lvl7pPr>
              <a:lvl8pPr marL="3429000" indent="-228600" eaLnBrk="0" fontAlgn="base" hangingPunct="0">
                <a:spcBef>
                  <a:spcPct val="50000"/>
                </a:spcBef>
                <a:spcAft>
                  <a:spcPct val="0"/>
                </a:spcAft>
                <a:defRPr sz="2400">
                  <a:solidFill>
                    <a:schemeClr val="tx1"/>
                  </a:solidFill>
                  <a:latin typeface="Arial" panose="020B0604020202020204" pitchFamily="34" charset="0"/>
                  <a:cs typeface="Arial" panose="020B0604020202020204" pitchFamily="34" charset="0"/>
                </a:defRPr>
              </a:lvl8pPr>
              <a:lvl9pPr marL="3886200" indent="-228600" eaLnBrk="0" fontAlgn="base" hangingPunct="0">
                <a:spcBef>
                  <a:spcPct val="50000"/>
                </a:spcBef>
                <a:spcAft>
                  <a:spcPct val="0"/>
                </a:spcAft>
                <a:defRPr sz="2400">
                  <a:solidFill>
                    <a:schemeClr val="tx1"/>
                  </a:solidFill>
                  <a:latin typeface="Arial" panose="020B0604020202020204" pitchFamily="34" charset="0"/>
                  <a:cs typeface="Arial" panose="020B0604020202020204" pitchFamily="34" charset="0"/>
                </a:defRPr>
              </a:lvl9pPr>
            </a:lstStyle>
            <a:p>
              <a:pPr eaLnBrk="1" hangingPunct="1">
                <a:spcBef>
                  <a:spcPct val="50000"/>
                </a:spcBef>
                <a:defRPr/>
              </a:pPr>
              <a:endParaRPr lang="el-GR" altLang="en-US"/>
            </a:p>
          </p:txBody>
        </p:sp>
        <p:sp>
          <p:nvSpPr>
            <p:cNvPr id="1061" name="Rectangle 33">
              <a:extLst>
                <a:ext uri="{FF2B5EF4-FFF2-40B4-BE49-F238E27FC236}">
                  <a16:creationId xmlns:a16="http://schemas.microsoft.com/office/drawing/2014/main" id="{9F03B557-963B-4DF1-A719-BE7DDE3E516C}"/>
                </a:ext>
              </a:extLst>
            </p:cNvPr>
            <p:cNvSpPr>
              <a:spLocks noChangeArrowheads="1"/>
            </p:cNvSpPr>
            <p:nvPr userDrawn="1"/>
          </p:nvSpPr>
          <p:spPr bwMode="hidden">
            <a:xfrm>
              <a:off x="2880" y="6"/>
              <a:ext cx="48" cy="4320"/>
            </a:xfrm>
            <a:prstGeom prst="rect">
              <a:avLst/>
            </a:prstGeom>
            <a:solidFill>
              <a:schemeClr val="accent2"/>
            </a:solidFill>
            <a:ln>
              <a:noFill/>
            </a:ln>
            <a:effectLst/>
          </p:spPr>
          <p:txBody>
            <a:bodyPr wrap="none" anchor="ctr"/>
            <a:lstStyle>
              <a:lvl1pPr eaLnBrk="0" hangingPunct="0">
                <a:defRPr sz="2400">
                  <a:solidFill>
                    <a:schemeClr val="tx1"/>
                  </a:solidFill>
                  <a:latin typeface="Arial" panose="020B0604020202020204" pitchFamily="34" charset="0"/>
                  <a:cs typeface="Arial" panose="020B0604020202020204" pitchFamily="34" charset="0"/>
                </a:defRPr>
              </a:lvl1pPr>
              <a:lvl2pPr marL="742950" indent="-285750" eaLnBrk="0" hangingPunct="0">
                <a:defRPr sz="2400">
                  <a:solidFill>
                    <a:schemeClr val="tx1"/>
                  </a:solidFill>
                  <a:latin typeface="Arial" panose="020B0604020202020204" pitchFamily="34" charset="0"/>
                  <a:cs typeface="Arial" panose="020B0604020202020204" pitchFamily="34" charset="0"/>
                </a:defRPr>
              </a:lvl2pPr>
              <a:lvl3pPr marL="1143000" indent="-228600" eaLnBrk="0" hangingPunct="0">
                <a:defRPr sz="2400">
                  <a:solidFill>
                    <a:schemeClr val="tx1"/>
                  </a:solidFill>
                  <a:latin typeface="Arial" panose="020B0604020202020204" pitchFamily="34" charset="0"/>
                  <a:cs typeface="Arial" panose="020B0604020202020204" pitchFamily="34" charset="0"/>
                </a:defRPr>
              </a:lvl3pPr>
              <a:lvl4pPr marL="1600200" indent="-228600" eaLnBrk="0" hangingPunct="0">
                <a:defRPr sz="2400">
                  <a:solidFill>
                    <a:schemeClr val="tx1"/>
                  </a:solidFill>
                  <a:latin typeface="Arial" panose="020B0604020202020204" pitchFamily="34" charset="0"/>
                  <a:cs typeface="Arial" panose="020B0604020202020204" pitchFamily="34" charset="0"/>
                </a:defRPr>
              </a:lvl4pPr>
              <a:lvl5pPr marL="2057400" indent="-228600" eaLnBrk="0" hangingPunct="0">
                <a:defRPr sz="2400">
                  <a:solidFill>
                    <a:schemeClr val="tx1"/>
                  </a:solidFill>
                  <a:latin typeface="Arial" panose="020B0604020202020204" pitchFamily="34" charset="0"/>
                  <a:cs typeface="Arial" panose="020B0604020202020204" pitchFamily="34" charset="0"/>
                </a:defRPr>
              </a:lvl5pPr>
              <a:lvl6pPr marL="2514600" indent="-228600" eaLnBrk="0" fontAlgn="base" hangingPunct="0">
                <a:spcBef>
                  <a:spcPct val="50000"/>
                </a:spcBef>
                <a:spcAft>
                  <a:spcPct val="0"/>
                </a:spcAft>
                <a:defRPr sz="2400">
                  <a:solidFill>
                    <a:schemeClr val="tx1"/>
                  </a:solidFill>
                  <a:latin typeface="Arial" panose="020B0604020202020204" pitchFamily="34" charset="0"/>
                  <a:cs typeface="Arial" panose="020B0604020202020204" pitchFamily="34" charset="0"/>
                </a:defRPr>
              </a:lvl6pPr>
              <a:lvl7pPr marL="2971800" indent="-228600" eaLnBrk="0" fontAlgn="base" hangingPunct="0">
                <a:spcBef>
                  <a:spcPct val="50000"/>
                </a:spcBef>
                <a:spcAft>
                  <a:spcPct val="0"/>
                </a:spcAft>
                <a:defRPr sz="2400">
                  <a:solidFill>
                    <a:schemeClr val="tx1"/>
                  </a:solidFill>
                  <a:latin typeface="Arial" panose="020B0604020202020204" pitchFamily="34" charset="0"/>
                  <a:cs typeface="Arial" panose="020B0604020202020204" pitchFamily="34" charset="0"/>
                </a:defRPr>
              </a:lvl7pPr>
              <a:lvl8pPr marL="3429000" indent="-228600" eaLnBrk="0" fontAlgn="base" hangingPunct="0">
                <a:spcBef>
                  <a:spcPct val="50000"/>
                </a:spcBef>
                <a:spcAft>
                  <a:spcPct val="0"/>
                </a:spcAft>
                <a:defRPr sz="2400">
                  <a:solidFill>
                    <a:schemeClr val="tx1"/>
                  </a:solidFill>
                  <a:latin typeface="Arial" panose="020B0604020202020204" pitchFamily="34" charset="0"/>
                  <a:cs typeface="Arial" panose="020B0604020202020204" pitchFamily="34" charset="0"/>
                </a:defRPr>
              </a:lvl8pPr>
              <a:lvl9pPr marL="3886200" indent="-228600" eaLnBrk="0" fontAlgn="base" hangingPunct="0">
                <a:spcBef>
                  <a:spcPct val="50000"/>
                </a:spcBef>
                <a:spcAft>
                  <a:spcPct val="0"/>
                </a:spcAft>
                <a:defRPr sz="2400">
                  <a:solidFill>
                    <a:schemeClr val="tx1"/>
                  </a:solidFill>
                  <a:latin typeface="Arial" panose="020B0604020202020204" pitchFamily="34" charset="0"/>
                  <a:cs typeface="Arial" panose="020B0604020202020204" pitchFamily="34" charset="0"/>
                </a:defRPr>
              </a:lvl9pPr>
            </a:lstStyle>
            <a:p>
              <a:pPr eaLnBrk="1" hangingPunct="1">
                <a:spcBef>
                  <a:spcPct val="50000"/>
                </a:spcBef>
                <a:defRPr/>
              </a:pPr>
              <a:endParaRPr lang="el-GR" altLang="en-US"/>
            </a:p>
          </p:txBody>
        </p:sp>
        <p:sp>
          <p:nvSpPr>
            <p:cNvPr id="1062" name="Rectangle 34">
              <a:extLst>
                <a:ext uri="{FF2B5EF4-FFF2-40B4-BE49-F238E27FC236}">
                  <a16:creationId xmlns:a16="http://schemas.microsoft.com/office/drawing/2014/main" id="{910D9389-33D3-419B-83DE-B21862CC3602}"/>
                </a:ext>
              </a:extLst>
            </p:cNvPr>
            <p:cNvSpPr>
              <a:spLocks noChangeArrowheads="1"/>
            </p:cNvSpPr>
            <p:nvPr userDrawn="1"/>
          </p:nvSpPr>
          <p:spPr bwMode="hidden">
            <a:xfrm>
              <a:off x="2976" y="6"/>
              <a:ext cx="48" cy="4320"/>
            </a:xfrm>
            <a:prstGeom prst="rect">
              <a:avLst/>
            </a:prstGeom>
            <a:solidFill>
              <a:schemeClr val="accent2"/>
            </a:solidFill>
            <a:ln>
              <a:noFill/>
            </a:ln>
            <a:effectLst/>
          </p:spPr>
          <p:txBody>
            <a:bodyPr wrap="none" anchor="ctr"/>
            <a:lstStyle>
              <a:lvl1pPr eaLnBrk="0" hangingPunct="0">
                <a:defRPr sz="2400">
                  <a:solidFill>
                    <a:schemeClr val="tx1"/>
                  </a:solidFill>
                  <a:latin typeface="Arial" panose="020B0604020202020204" pitchFamily="34" charset="0"/>
                  <a:cs typeface="Arial" panose="020B0604020202020204" pitchFamily="34" charset="0"/>
                </a:defRPr>
              </a:lvl1pPr>
              <a:lvl2pPr marL="742950" indent="-285750" eaLnBrk="0" hangingPunct="0">
                <a:defRPr sz="2400">
                  <a:solidFill>
                    <a:schemeClr val="tx1"/>
                  </a:solidFill>
                  <a:latin typeface="Arial" panose="020B0604020202020204" pitchFamily="34" charset="0"/>
                  <a:cs typeface="Arial" panose="020B0604020202020204" pitchFamily="34" charset="0"/>
                </a:defRPr>
              </a:lvl2pPr>
              <a:lvl3pPr marL="1143000" indent="-228600" eaLnBrk="0" hangingPunct="0">
                <a:defRPr sz="2400">
                  <a:solidFill>
                    <a:schemeClr val="tx1"/>
                  </a:solidFill>
                  <a:latin typeface="Arial" panose="020B0604020202020204" pitchFamily="34" charset="0"/>
                  <a:cs typeface="Arial" panose="020B0604020202020204" pitchFamily="34" charset="0"/>
                </a:defRPr>
              </a:lvl3pPr>
              <a:lvl4pPr marL="1600200" indent="-228600" eaLnBrk="0" hangingPunct="0">
                <a:defRPr sz="2400">
                  <a:solidFill>
                    <a:schemeClr val="tx1"/>
                  </a:solidFill>
                  <a:latin typeface="Arial" panose="020B0604020202020204" pitchFamily="34" charset="0"/>
                  <a:cs typeface="Arial" panose="020B0604020202020204" pitchFamily="34" charset="0"/>
                </a:defRPr>
              </a:lvl4pPr>
              <a:lvl5pPr marL="2057400" indent="-228600" eaLnBrk="0" hangingPunct="0">
                <a:defRPr sz="2400">
                  <a:solidFill>
                    <a:schemeClr val="tx1"/>
                  </a:solidFill>
                  <a:latin typeface="Arial" panose="020B0604020202020204" pitchFamily="34" charset="0"/>
                  <a:cs typeface="Arial" panose="020B0604020202020204" pitchFamily="34" charset="0"/>
                </a:defRPr>
              </a:lvl5pPr>
              <a:lvl6pPr marL="2514600" indent="-228600" eaLnBrk="0" fontAlgn="base" hangingPunct="0">
                <a:spcBef>
                  <a:spcPct val="50000"/>
                </a:spcBef>
                <a:spcAft>
                  <a:spcPct val="0"/>
                </a:spcAft>
                <a:defRPr sz="2400">
                  <a:solidFill>
                    <a:schemeClr val="tx1"/>
                  </a:solidFill>
                  <a:latin typeface="Arial" panose="020B0604020202020204" pitchFamily="34" charset="0"/>
                  <a:cs typeface="Arial" panose="020B0604020202020204" pitchFamily="34" charset="0"/>
                </a:defRPr>
              </a:lvl6pPr>
              <a:lvl7pPr marL="2971800" indent="-228600" eaLnBrk="0" fontAlgn="base" hangingPunct="0">
                <a:spcBef>
                  <a:spcPct val="50000"/>
                </a:spcBef>
                <a:spcAft>
                  <a:spcPct val="0"/>
                </a:spcAft>
                <a:defRPr sz="2400">
                  <a:solidFill>
                    <a:schemeClr val="tx1"/>
                  </a:solidFill>
                  <a:latin typeface="Arial" panose="020B0604020202020204" pitchFamily="34" charset="0"/>
                  <a:cs typeface="Arial" panose="020B0604020202020204" pitchFamily="34" charset="0"/>
                </a:defRPr>
              </a:lvl7pPr>
              <a:lvl8pPr marL="3429000" indent="-228600" eaLnBrk="0" fontAlgn="base" hangingPunct="0">
                <a:spcBef>
                  <a:spcPct val="50000"/>
                </a:spcBef>
                <a:spcAft>
                  <a:spcPct val="0"/>
                </a:spcAft>
                <a:defRPr sz="2400">
                  <a:solidFill>
                    <a:schemeClr val="tx1"/>
                  </a:solidFill>
                  <a:latin typeface="Arial" panose="020B0604020202020204" pitchFamily="34" charset="0"/>
                  <a:cs typeface="Arial" panose="020B0604020202020204" pitchFamily="34" charset="0"/>
                </a:defRPr>
              </a:lvl8pPr>
              <a:lvl9pPr marL="3886200" indent="-228600" eaLnBrk="0" fontAlgn="base" hangingPunct="0">
                <a:spcBef>
                  <a:spcPct val="50000"/>
                </a:spcBef>
                <a:spcAft>
                  <a:spcPct val="0"/>
                </a:spcAft>
                <a:defRPr sz="2400">
                  <a:solidFill>
                    <a:schemeClr val="tx1"/>
                  </a:solidFill>
                  <a:latin typeface="Arial" panose="020B0604020202020204" pitchFamily="34" charset="0"/>
                  <a:cs typeface="Arial" panose="020B0604020202020204" pitchFamily="34" charset="0"/>
                </a:defRPr>
              </a:lvl9pPr>
            </a:lstStyle>
            <a:p>
              <a:pPr eaLnBrk="1" hangingPunct="1">
                <a:spcBef>
                  <a:spcPct val="50000"/>
                </a:spcBef>
                <a:defRPr/>
              </a:pPr>
              <a:endParaRPr lang="el-GR" altLang="en-US"/>
            </a:p>
          </p:txBody>
        </p:sp>
        <p:sp>
          <p:nvSpPr>
            <p:cNvPr id="1063" name="Rectangle 35">
              <a:extLst>
                <a:ext uri="{FF2B5EF4-FFF2-40B4-BE49-F238E27FC236}">
                  <a16:creationId xmlns:a16="http://schemas.microsoft.com/office/drawing/2014/main" id="{9B87390A-75E9-450A-95C3-066FC021A84B}"/>
                </a:ext>
              </a:extLst>
            </p:cNvPr>
            <p:cNvSpPr>
              <a:spLocks noChangeArrowheads="1"/>
            </p:cNvSpPr>
            <p:nvPr userDrawn="1"/>
          </p:nvSpPr>
          <p:spPr bwMode="hidden">
            <a:xfrm>
              <a:off x="3072" y="6"/>
              <a:ext cx="48" cy="4320"/>
            </a:xfrm>
            <a:prstGeom prst="rect">
              <a:avLst/>
            </a:prstGeom>
            <a:solidFill>
              <a:schemeClr val="accent2"/>
            </a:solidFill>
            <a:ln>
              <a:noFill/>
            </a:ln>
            <a:effectLst/>
          </p:spPr>
          <p:txBody>
            <a:bodyPr wrap="none" anchor="ctr"/>
            <a:lstStyle>
              <a:lvl1pPr eaLnBrk="0" hangingPunct="0">
                <a:defRPr sz="2400">
                  <a:solidFill>
                    <a:schemeClr val="tx1"/>
                  </a:solidFill>
                  <a:latin typeface="Arial" panose="020B0604020202020204" pitchFamily="34" charset="0"/>
                  <a:cs typeface="Arial" panose="020B0604020202020204" pitchFamily="34" charset="0"/>
                </a:defRPr>
              </a:lvl1pPr>
              <a:lvl2pPr marL="742950" indent="-285750" eaLnBrk="0" hangingPunct="0">
                <a:defRPr sz="2400">
                  <a:solidFill>
                    <a:schemeClr val="tx1"/>
                  </a:solidFill>
                  <a:latin typeface="Arial" panose="020B0604020202020204" pitchFamily="34" charset="0"/>
                  <a:cs typeface="Arial" panose="020B0604020202020204" pitchFamily="34" charset="0"/>
                </a:defRPr>
              </a:lvl2pPr>
              <a:lvl3pPr marL="1143000" indent="-228600" eaLnBrk="0" hangingPunct="0">
                <a:defRPr sz="2400">
                  <a:solidFill>
                    <a:schemeClr val="tx1"/>
                  </a:solidFill>
                  <a:latin typeface="Arial" panose="020B0604020202020204" pitchFamily="34" charset="0"/>
                  <a:cs typeface="Arial" panose="020B0604020202020204" pitchFamily="34" charset="0"/>
                </a:defRPr>
              </a:lvl3pPr>
              <a:lvl4pPr marL="1600200" indent="-228600" eaLnBrk="0" hangingPunct="0">
                <a:defRPr sz="2400">
                  <a:solidFill>
                    <a:schemeClr val="tx1"/>
                  </a:solidFill>
                  <a:latin typeface="Arial" panose="020B0604020202020204" pitchFamily="34" charset="0"/>
                  <a:cs typeface="Arial" panose="020B0604020202020204" pitchFamily="34" charset="0"/>
                </a:defRPr>
              </a:lvl4pPr>
              <a:lvl5pPr marL="2057400" indent="-228600" eaLnBrk="0" hangingPunct="0">
                <a:defRPr sz="2400">
                  <a:solidFill>
                    <a:schemeClr val="tx1"/>
                  </a:solidFill>
                  <a:latin typeface="Arial" panose="020B0604020202020204" pitchFamily="34" charset="0"/>
                  <a:cs typeface="Arial" panose="020B0604020202020204" pitchFamily="34" charset="0"/>
                </a:defRPr>
              </a:lvl5pPr>
              <a:lvl6pPr marL="2514600" indent="-228600" eaLnBrk="0" fontAlgn="base" hangingPunct="0">
                <a:spcBef>
                  <a:spcPct val="50000"/>
                </a:spcBef>
                <a:spcAft>
                  <a:spcPct val="0"/>
                </a:spcAft>
                <a:defRPr sz="2400">
                  <a:solidFill>
                    <a:schemeClr val="tx1"/>
                  </a:solidFill>
                  <a:latin typeface="Arial" panose="020B0604020202020204" pitchFamily="34" charset="0"/>
                  <a:cs typeface="Arial" panose="020B0604020202020204" pitchFamily="34" charset="0"/>
                </a:defRPr>
              </a:lvl6pPr>
              <a:lvl7pPr marL="2971800" indent="-228600" eaLnBrk="0" fontAlgn="base" hangingPunct="0">
                <a:spcBef>
                  <a:spcPct val="50000"/>
                </a:spcBef>
                <a:spcAft>
                  <a:spcPct val="0"/>
                </a:spcAft>
                <a:defRPr sz="2400">
                  <a:solidFill>
                    <a:schemeClr val="tx1"/>
                  </a:solidFill>
                  <a:latin typeface="Arial" panose="020B0604020202020204" pitchFamily="34" charset="0"/>
                  <a:cs typeface="Arial" panose="020B0604020202020204" pitchFamily="34" charset="0"/>
                </a:defRPr>
              </a:lvl7pPr>
              <a:lvl8pPr marL="3429000" indent="-228600" eaLnBrk="0" fontAlgn="base" hangingPunct="0">
                <a:spcBef>
                  <a:spcPct val="50000"/>
                </a:spcBef>
                <a:spcAft>
                  <a:spcPct val="0"/>
                </a:spcAft>
                <a:defRPr sz="2400">
                  <a:solidFill>
                    <a:schemeClr val="tx1"/>
                  </a:solidFill>
                  <a:latin typeface="Arial" panose="020B0604020202020204" pitchFamily="34" charset="0"/>
                  <a:cs typeface="Arial" panose="020B0604020202020204" pitchFamily="34" charset="0"/>
                </a:defRPr>
              </a:lvl8pPr>
              <a:lvl9pPr marL="3886200" indent="-228600" eaLnBrk="0" fontAlgn="base" hangingPunct="0">
                <a:spcBef>
                  <a:spcPct val="50000"/>
                </a:spcBef>
                <a:spcAft>
                  <a:spcPct val="0"/>
                </a:spcAft>
                <a:defRPr sz="2400">
                  <a:solidFill>
                    <a:schemeClr val="tx1"/>
                  </a:solidFill>
                  <a:latin typeface="Arial" panose="020B0604020202020204" pitchFamily="34" charset="0"/>
                  <a:cs typeface="Arial" panose="020B0604020202020204" pitchFamily="34" charset="0"/>
                </a:defRPr>
              </a:lvl9pPr>
            </a:lstStyle>
            <a:p>
              <a:pPr eaLnBrk="1" hangingPunct="1">
                <a:spcBef>
                  <a:spcPct val="50000"/>
                </a:spcBef>
                <a:defRPr/>
              </a:pPr>
              <a:endParaRPr lang="el-GR" altLang="en-US"/>
            </a:p>
          </p:txBody>
        </p:sp>
        <p:sp>
          <p:nvSpPr>
            <p:cNvPr id="1064" name="Rectangle 36">
              <a:extLst>
                <a:ext uri="{FF2B5EF4-FFF2-40B4-BE49-F238E27FC236}">
                  <a16:creationId xmlns:a16="http://schemas.microsoft.com/office/drawing/2014/main" id="{C1BCFDC5-0F1D-4924-BA9C-87C095C56149}"/>
                </a:ext>
              </a:extLst>
            </p:cNvPr>
            <p:cNvSpPr>
              <a:spLocks noChangeArrowheads="1"/>
            </p:cNvSpPr>
            <p:nvPr userDrawn="1"/>
          </p:nvSpPr>
          <p:spPr bwMode="hidden">
            <a:xfrm>
              <a:off x="3168" y="6"/>
              <a:ext cx="48" cy="4320"/>
            </a:xfrm>
            <a:prstGeom prst="rect">
              <a:avLst/>
            </a:prstGeom>
            <a:solidFill>
              <a:schemeClr val="accent2"/>
            </a:solidFill>
            <a:ln>
              <a:noFill/>
            </a:ln>
            <a:effectLst/>
          </p:spPr>
          <p:txBody>
            <a:bodyPr wrap="none" anchor="ctr"/>
            <a:lstStyle>
              <a:lvl1pPr eaLnBrk="0" hangingPunct="0">
                <a:defRPr sz="2400">
                  <a:solidFill>
                    <a:schemeClr val="tx1"/>
                  </a:solidFill>
                  <a:latin typeface="Arial" panose="020B0604020202020204" pitchFamily="34" charset="0"/>
                  <a:cs typeface="Arial" panose="020B0604020202020204" pitchFamily="34" charset="0"/>
                </a:defRPr>
              </a:lvl1pPr>
              <a:lvl2pPr marL="742950" indent="-285750" eaLnBrk="0" hangingPunct="0">
                <a:defRPr sz="2400">
                  <a:solidFill>
                    <a:schemeClr val="tx1"/>
                  </a:solidFill>
                  <a:latin typeface="Arial" panose="020B0604020202020204" pitchFamily="34" charset="0"/>
                  <a:cs typeface="Arial" panose="020B0604020202020204" pitchFamily="34" charset="0"/>
                </a:defRPr>
              </a:lvl2pPr>
              <a:lvl3pPr marL="1143000" indent="-228600" eaLnBrk="0" hangingPunct="0">
                <a:defRPr sz="2400">
                  <a:solidFill>
                    <a:schemeClr val="tx1"/>
                  </a:solidFill>
                  <a:latin typeface="Arial" panose="020B0604020202020204" pitchFamily="34" charset="0"/>
                  <a:cs typeface="Arial" panose="020B0604020202020204" pitchFamily="34" charset="0"/>
                </a:defRPr>
              </a:lvl3pPr>
              <a:lvl4pPr marL="1600200" indent="-228600" eaLnBrk="0" hangingPunct="0">
                <a:defRPr sz="2400">
                  <a:solidFill>
                    <a:schemeClr val="tx1"/>
                  </a:solidFill>
                  <a:latin typeface="Arial" panose="020B0604020202020204" pitchFamily="34" charset="0"/>
                  <a:cs typeface="Arial" panose="020B0604020202020204" pitchFamily="34" charset="0"/>
                </a:defRPr>
              </a:lvl4pPr>
              <a:lvl5pPr marL="2057400" indent="-228600" eaLnBrk="0" hangingPunct="0">
                <a:defRPr sz="2400">
                  <a:solidFill>
                    <a:schemeClr val="tx1"/>
                  </a:solidFill>
                  <a:latin typeface="Arial" panose="020B0604020202020204" pitchFamily="34" charset="0"/>
                  <a:cs typeface="Arial" panose="020B0604020202020204" pitchFamily="34" charset="0"/>
                </a:defRPr>
              </a:lvl5pPr>
              <a:lvl6pPr marL="2514600" indent="-228600" eaLnBrk="0" fontAlgn="base" hangingPunct="0">
                <a:spcBef>
                  <a:spcPct val="50000"/>
                </a:spcBef>
                <a:spcAft>
                  <a:spcPct val="0"/>
                </a:spcAft>
                <a:defRPr sz="2400">
                  <a:solidFill>
                    <a:schemeClr val="tx1"/>
                  </a:solidFill>
                  <a:latin typeface="Arial" panose="020B0604020202020204" pitchFamily="34" charset="0"/>
                  <a:cs typeface="Arial" panose="020B0604020202020204" pitchFamily="34" charset="0"/>
                </a:defRPr>
              </a:lvl6pPr>
              <a:lvl7pPr marL="2971800" indent="-228600" eaLnBrk="0" fontAlgn="base" hangingPunct="0">
                <a:spcBef>
                  <a:spcPct val="50000"/>
                </a:spcBef>
                <a:spcAft>
                  <a:spcPct val="0"/>
                </a:spcAft>
                <a:defRPr sz="2400">
                  <a:solidFill>
                    <a:schemeClr val="tx1"/>
                  </a:solidFill>
                  <a:latin typeface="Arial" panose="020B0604020202020204" pitchFamily="34" charset="0"/>
                  <a:cs typeface="Arial" panose="020B0604020202020204" pitchFamily="34" charset="0"/>
                </a:defRPr>
              </a:lvl7pPr>
              <a:lvl8pPr marL="3429000" indent="-228600" eaLnBrk="0" fontAlgn="base" hangingPunct="0">
                <a:spcBef>
                  <a:spcPct val="50000"/>
                </a:spcBef>
                <a:spcAft>
                  <a:spcPct val="0"/>
                </a:spcAft>
                <a:defRPr sz="2400">
                  <a:solidFill>
                    <a:schemeClr val="tx1"/>
                  </a:solidFill>
                  <a:latin typeface="Arial" panose="020B0604020202020204" pitchFamily="34" charset="0"/>
                  <a:cs typeface="Arial" panose="020B0604020202020204" pitchFamily="34" charset="0"/>
                </a:defRPr>
              </a:lvl8pPr>
              <a:lvl9pPr marL="3886200" indent="-228600" eaLnBrk="0" fontAlgn="base" hangingPunct="0">
                <a:spcBef>
                  <a:spcPct val="50000"/>
                </a:spcBef>
                <a:spcAft>
                  <a:spcPct val="0"/>
                </a:spcAft>
                <a:defRPr sz="2400">
                  <a:solidFill>
                    <a:schemeClr val="tx1"/>
                  </a:solidFill>
                  <a:latin typeface="Arial" panose="020B0604020202020204" pitchFamily="34" charset="0"/>
                  <a:cs typeface="Arial" panose="020B0604020202020204" pitchFamily="34" charset="0"/>
                </a:defRPr>
              </a:lvl9pPr>
            </a:lstStyle>
            <a:p>
              <a:pPr eaLnBrk="1" hangingPunct="1">
                <a:spcBef>
                  <a:spcPct val="50000"/>
                </a:spcBef>
                <a:defRPr/>
              </a:pPr>
              <a:endParaRPr lang="el-GR" altLang="en-US"/>
            </a:p>
          </p:txBody>
        </p:sp>
        <p:sp>
          <p:nvSpPr>
            <p:cNvPr id="1065" name="Rectangle 37">
              <a:extLst>
                <a:ext uri="{FF2B5EF4-FFF2-40B4-BE49-F238E27FC236}">
                  <a16:creationId xmlns:a16="http://schemas.microsoft.com/office/drawing/2014/main" id="{2534DF48-7F56-436D-A6A0-00E795B7370B}"/>
                </a:ext>
              </a:extLst>
            </p:cNvPr>
            <p:cNvSpPr>
              <a:spLocks noChangeArrowheads="1"/>
            </p:cNvSpPr>
            <p:nvPr userDrawn="1"/>
          </p:nvSpPr>
          <p:spPr bwMode="hidden">
            <a:xfrm>
              <a:off x="3264" y="6"/>
              <a:ext cx="48" cy="4320"/>
            </a:xfrm>
            <a:prstGeom prst="rect">
              <a:avLst/>
            </a:prstGeom>
            <a:solidFill>
              <a:schemeClr val="accent2"/>
            </a:solidFill>
            <a:ln>
              <a:noFill/>
            </a:ln>
            <a:effectLst/>
          </p:spPr>
          <p:txBody>
            <a:bodyPr wrap="none" anchor="ctr"/>
            <a:lstStyle>
              <a:lvl1pPr eaLnBrk="0" hangingPunct="0">
                <a:defRPr sz="2400">
                  <a:solidFill>
                    <a:schemeClr val="tx1"/>
                  </a:solidFill>
                  <a:latin typeface="Arial" panose="020B0604020202020204" pitchFamily="34" charset="0"/>
                  <a:cs typeface="Arial" panose="020B0604020202020204" pitchFamily="34" charset="0"/>
                </a:defRPr>
              </a:lvl1pPr>
              <a:lvl2pPr marL="742950" indent="-285750" eaLnBrk="0" hangingPunct="0">
                <a:defRPr sz="2400">
                  <a:solidFill>
                    <a:schemeClr val="tx1"/>
                  </a:solidFill>
                  <a:latin typeface="Arial" panose="020B0604020202020204" pitchFamily="34" charset="0"/>
                  <a:cs typeface="Arial" panose="020B0604020202020204" pitchFamily="34" charset="0"/>
                </a:defRPr>
              </a:lvl2pPr>
              <a:lvl3pPr marL="1143000" indent="-228600" eaLnBrk="0" hangingPunct="0">
                <a:defRPr sz="2400">
                  <a:solidFill>
                    <a:schemeClr val="tx1"/>
                  </a:solidFill>
                  <a:latin typeface="Arial" panose="020B0604020202020204" pitchFamily="34" charset="0"/>
                  <a:cs typeface="Arial" panose="020B0604020202020204" pitchFamily="34" charset="0"/>
                </a:defRPr>
              </a:lvl3pPr>
              <a:lvl4pPr marL="1600200" indent="-228600" eaLnBrk="0" hangingPunct="0">
                <a:defRPr sz="2400">
                  <a:solidFill>
                    <a:schemeClr val="tx1"/>
                  </a:solidFill>
                  <a:latin typeface="Arial" panose="020B0604020202020204" pitchFamily="34" charset="0"/>
                  <a:cs typeface="Arial" panose="020B0604020202020204" pitchFamily="34" charset="0"/>
                </a:defRPr>
              </a:lvl4pPr>
              <a:lvl5pPr marL="2057400" indent="-228600" eaLnBrk="0" hangingPunct="0">
                <a:defRPr sz="2400">
                  <a:solidFill>
                    <a:schemeClr val="tx1"/>
                  </a:solidFill>
                  <a:latin typeface="Arial" panose="020B0604020202020204" pitchFamily="34" charset="0"/>
                  <a:cs typeface="Arial" panose="020B0604020202020204" pitchFamily="34" charset="0"/>
                </a:defRPr>
              </a:lvl5pPr>
              <a:lvl6pPr marL="2514600" indent="-228600" eaLnBrk="0" fontAlgn="base" hangingPunct="0">
                <a:spcBef>
                  <a:spcPct val="50000"/>
                </a:spcBef>
                <a:spcAft>
                  <a:spcPct val="0"/>
                </a:spcAft>
                <a:defRPr sz="2400">
                  <a:solidFill>
                    <a:schemeClr val="tx1"/>
                  </a:solidFill>
                  <a:latin typeface="Arial" panose="020B0604020202020204" pitchFamily="34" charset="0"/>
                  <a:cs typeface="Arial" panose="020B0604020202020204" pitchFamily="34" charset="0"/>
                </a:defRPr>
              </a:lvl6pPr>
              <a:lvl7pPr marL="2971800" indent="-228600" eaLnBrk="0" fontAlgn="base" hangingPunct="0">
                <a:spcBef>
                  <a:spcPct val="50000"/>
                </a:spcBef>
                <a:spcAft>
                  <a:spcPct val="0"/>
                </a:spcAft>
                <a:defRPr sz="2400">
                  <a:solidFill>
                    <a:schemeClr val="tx1"/>
                  </a:solidFill>
                  <a:latin typeface="Arial" panose="020B0604020202020204" pitchFamily="34" charset="0"/>
                  <a:cs typeface="Arial" panose="020B0604020202020204" pitchFamily="34" charset="0"/>
                </a:defRPr>
              </a:lvl7pPr>
              <a:lvl8pPr marL="3429000" indent="-228600" eaLnBrk="0" fontAlgn="base" hangingPunct="0">
                <a:spcBef>
                  <a:spcPct val="50000"/>
                </a:spcBef>
                <a:spcAft>
                  <a:spcPct val="0"/>
                </a:spcAft>
                <a:defRPr sz="2400">
                  <a:solidFill>
                    <a:schemeClr val="tx1"/>
                  </a:solidFill>
                  <a:latin typeface="Arial" panose="020B0604020202020204" pitchFamily="34" charset="0"/>
                  <a:cs typeface="Arial" panose="020B0604020202020204" pitchFamily="34" charset="0"/>
                </a:defRPr>
              </a:lvl8pPr>
              <a:lvl9pPr marL="3886200" indent="-228600" eaLnBrk="0" fontAlgn="base" hangingPunct="0">
                <a:spcBef>
                  <a:spcPct val="50000"/>
                </a:spcBef>
                <a:spcAft>
                  <a:spcPct val="0"/>
                </a:spcAft>
                <a:defRPr sz="2400">
                  <a:solidFill>
                    <a:schemeClr val="tx1"/>
                  </a:solidFill>
                  <a:latin typeface="Arial" panose="020B0604020202020204" pitchFamily="34" charset="0"/>
                  <a:cs typeface="Arial" panose="020B0604020202020204" pitchFamily="34" charset="0"/>
                </a:defRPr>
              </a:lvl9pPr>
            </a:lstStyle>
            <a:p>
              <a:pPr eaLnBrk="1" hangingPunct="1">
                <a:spcBef>
                  <a:spcPct val="50000"/>
                </a:spcBef>
                <a:defRPr/>
              </a:pPr>
              <a:endParaRPr lang="el-GR" altLang="en-US"/>
            </a:p>
          </p:txBody>
        </p:sp>
        <p:sp>
          <p:nvSpPr>
            <p:cNvPr id="1066" name="Rectangle 38">
              <a:extLst>
                <a:ext uri="{FF2B5EF4-FFF2-40B4-BE49-F238E27FC236}">
                  <a16:creationId xmlns:a16="http://schemas.microsoft.com/office/drawing/2014/main" id="{0F0AE5F1-BD45-48FC-B747-C9C659C24282}"/>
                </a:ext>
              </a:extLst>
            </p:cNvPr>
            <p:cNvSpPr>
              <a:spLocks noChangeArrowheads="1"/>
            </p:cNvSpPr>
            <p:nvPr userDrawn="1"/>
          </p:nvSpPr>
          <p:spPr bwMode="hidden">
            <a:xfrm>
              <a:off x="3360" y="6"/>
              <a:ext cx="48" cy="4320"/>
            </a:xfrm>
            <a:prstGeom prst="rect">
              <a:avLst/>
            </a:prstGeom>
            <a:solidFill>
              <a:schemeClr val="accent2"/>
            </a:solidFill>
            <a:ln>
              <a:noFill/>
            </a:ln>
            <a:effectLst/>
          </p:spPr>
          <p:txBody>
            <a:bodyPr wrap="none" anchor="ctr"/>
            <a:lstStyle>
              <a:lvl1pPr eaLnBrk="0" hangingPunct="0">
                <a:defRPr sz="2400">
                  <a:solidFill>
                    <a:schemeClr val="tx1"/>
                  </a:solidFill>
                  <a:latin typeface="Arial" panose="020B0604020202020204" pitchFamily="34" charset="0"/>
                  <a:cs typeface="Arial" panose="020B0604020202020204" pitchFamily="34" charset="0"/>
                </a:defRPr>
              </a:lvl1pPr>
              <a:lvl2pPr marL="742950" indent="-285750" eaLnBrk="0" hangingPunct="0">
                <a:defRPr sz="2400">
                  <a:solidFill>
                    <a:schemeClr val="tx1"/>
                  </a:solidFill>
                  <a:latin typeface="Arial" panose="020B0604020202020204" pitchFamily="34" charset="0"/>
                  <a:cs typeface="Arial" panose="020B0604020202020204" pitchFamily="34" charset="0"/>
                </a:defRPr>
              </a:lvl2pPr>
              <a:lvl3pPr marL="1143000" indent="-228600" eaLnBrk="0" hangingPunct="0">
                <a:defRPr sz="2400">
                  <a:solidFill>
                    <a:schemeClr val="tx1"/>
                  </a:solidFill>
                  <a:latin typeface="Arial" panose="020B0604020202020204" pitchFamily="34" charset="0"/>
                  <a:cs typeface="Arial" panose="020B0604020202020204" pitchFamily="34" charset="0"/>
                </a:defRPr>
              </a:lvl3pPr>
              <a:lvl4pPr marL="1600200" indent="-228600" eaLnBrk="0" hangingPunct="0">
                <a:defRPr sz="2400">
                  <a:solidFill>
                    <a:schemeClr val="tx1"/>
                  </a:solidFill>
                  <a:latin typeface="Arial" panose="020B0604020202020204" pitchFamily="34" charset="0"/>
                  <a:cs typeface="Arial" panose="020B0604020202020204" pitchFamily="34" charset="0"/>
                </a:defRPr>
              </a:lvl4pPr>
              <a:lvl5pPr marL="2057400" indent="-228600" eaLnBrk="0" hangingPunct="0">
                <a:defRPr sz="2400">
                  <a:solidFill>
                    <a:schemeClr val="tx1"/>
                  </a:solidFill>
                  <a:latin typeface="Arial" panose="020B0604020202020204" pitchFamily="34" charset="0"/>
                  <a:cs typeface="Arial" panose="020B0604020202020204" pitchFamily="34" charset="0"/>
                </a:defRPr>
              </a:lvl5pPr>
              <a:lvl6pPr marL="2514600" indent="-228600" eaLnBrk="0" fontAlgn="base" hangingPunct="0">
                <a:spcBef>
                  <a:spcPct val="50000"/>
                </a:spcBef>
                <a:spcAft>
                  <a:spcPct val="0"/>
                </a:spcAft>
                <a:defRPr sz="2400">
                  <a:solidFill>
                    <a:schemeClr val="tx1"/>
                  </a:solidFill>
                  <a:latin typeface="Arial" panose="020B0604020202020204" pitchFamily="34" charset="0"/>
                  <a:cs typeface="Arial" panose="020B0604020202020204" pitchFamily="34" charset="0"/>
                </a:defRPr>
              </a:lvl6pPr>
              <a:lvl7pPr marL="2971800" indent="-228600" eaLnBrk="0" fontAlgn="base" hangingPunct="0">
                <a:spcBef>
                  <a:spcPct val="50000"/>
                </a:spcBef>
                <a:spcAft>
                  <a:spcPct val="0"/>
                </a:spcAft>
                <a:defRPr sz="2400">
                  <a:solidFill>
                    <a:schemeClr val="tx1"/>
                  </a:solidFill>
                  <a:latin typeface="Arial" panose="020B0604020202020204" pitchFamily="34" charset="0"/>
                  <a:cs typeface="Arial" panose="020B0604020202020204" pitchFamily="34" charset="0"/>
                </a:defRPr>
              </a:lvl7pPr>
              <a:lvl8pPr marL="3429000" indent="-228600" eaLnBrk="0" fontAlgn="base" hangingPunct="0">
                <a:spcBef>
                  <a:spcPct val="50000"/>
                </a:spcBef>
                <a:spcAft>
                  <a:spcPct val="0"/>
                </a:spcAft>
                <a:defRPr sz="2400">
                  <a:solidFill>
                    <a:schemeClr val="tx1"/>
                  </a:solidFill>
                  <a:latin typeface="Arial" panose="020B0604020202020204" pitchFamily="34" charset="0"/>
                  <a:cs typeface="Arial" panose="020B0604020202020204" pitchFamily="34" charset="0"/>
                </a:defRPr>
              </a:lvl8pPr>
              <a:lvl9pPr marL="3886200" indent="-228600" eaLnBrk="0" fontAlgn="base" hangingPunct="0">
                <a:spcBef>
                  <a:spcPct val="50000"/>
                </a:spcBef>
                <a:spcAft>
                  <a:spcPct val="0"/>
                </a:spcAft>
                <a:defRPr sz="2400">
                  <a:solidFill>
                    <a:schemeClr val="tx1"/>
                  </a:solidFill>
                  <a:latin typeface="Arial" panose="020B0604020202020204" pitchFamily="34" charset="0"/>
                  <a:cs typeface="Arial" panose="020B0604020202020204" pitchFamily="34" charset="0"/>
                </a:defRPr>
              </a:lvl9pPr>
            </a:lstStyle>
            <a:p>
              <a:pPr eaLnBrk="1" hangingPunct="1">
                <a:spcBef>
                  <a:spcPct val="50000"/>
                </a:spcBef>
                <a:defRPr/>
              </a:pPr>
              <a:endParaRPr lang="el-GR" altLang="en-US"/>
            </a:p>
          </p:txBody>
        </p:sp>
        <p:sp>
          <p:nvSpPr>
            <p:cNvPr id="1067" name="Rectangle 39">
              <a:extLst>
                <a:ext uri="{FF2B5EF4-FFF2-40B4-BE49-F238E27FC236}">
                  <a16:creationId xmlns:a16="http://schemas.microsoft.com/office/drawing/2014/main" id="{13C53466-F210-4D07-BB1B-AB474849F0AF}"/>
                </a:ext>
              </a:extLst>
            </p:cNvPr>
            <p:cNvSpPr>
              <a:spLocks noChangeArrowheads="1"/>
            </p:cNvSpPr>
            <p:nvPr userDrawn="1"/>
          </p:nvSpPr>
          <p:spPr bwMode="hidden">
            <a:xfrm>
              <a:off x="3456" y="6"/>
              <a:ext cx="48" cy="4320"/>
            </a:xfrm>
            <a:prstGeom prst="rect">
              <a:avLst/>
            </a:prstGeom>
            <a:solidFill>
              <a:schemeClr val="accent2"/>
            </a:solidFill>
            <a:ln>
              <a:noFill/>
            </a:ln>
            <a:effectLst/>
          </p:spPr>
          <p:txBody>
            <a:bodyPr wrap="none" anchor="ctr"/>
            <a:lstStyle>
              <a:lvl1pPr eaLnBrk="0" hangingPunct="0">
                <a:defRPr sz="2400">
                  <a:solidFill>
                    <a:schemeClr val="tx1"/>
                  </a:solidFill>
                  <a:latin typeface="Arial" panose="020B0604020202020204" pitchFamily="34" charset="0"/>
                  <a:cs typeface="Arial" panose="020B0604020202020204" pitchFamily="34" charset="0"/>
                </a:defRPr>
              </a:lvl1pPr>
              <a:lvl2pPr marL="742950" indent="-285750" eaLnBrk="0" hangingPunct="0">
                <a:defRPr sz="2400">
                  <a:solidFill>
                    <a:schemeClr val="tx1"/>
                  </a:solidFill>
                  <a:latin typeface="Arial" panose="020B0604020202020204" pitchFamily="34" charset="0"/>
                  <a:cs typeface="Arial" panose="020B0604020202020204" pitchFamily="34" charset="0"/>
                </a:defRPr>
              </a:lvl2pPr>
              <a:lvl3pPr marL="1143000" indent="-228600" eaLnBrk="0" hangingPunct="0">
                <a:defRPr sz="2400">
                  <a:solidFill>
                    <a:schemeClr val="tx1"/>
                  </a:solidFill>
                  <a:latin typeface="Arial" panose="020B0604020202020204" pitchFamily="34" charset="0"/>
                  <a:cs typeface="Arial" panose="020B0604020202020204" pitchFamily="34" charset="0"/>
                </a:defRPr>
              </a:lvl3pPr>
              <a:lvl4pPr marL="1600200" indent="-228600" eaLnBrk="0" hangingPunct="0">
                <a:defRPr sz="2400">
                  <a:solidFill>
                    <a:schemeClr val="tx1"/>
                  </a:solidFill>
                  <a:latin typeface="Arial" panose="020B0604020202020204" pitchFamily="34" charset="0"/>
                  <a:cs typeface="Arial" panose="020B0604020202020204" pitchFamily="34" charset="0"/>
                </a:defRPr>
              </a:lvl4pPr>
              <a:lvl5pPr marL="2057400" indent="-228600" eaLnBrk="0" hangingPunct="0">
                <a:defRPr sz="2400">
                  <a:solidFill>
                    <a:schemeClr val="tx1"/>
                  </a:solidFill>
                  <a:latin typeface="Arial" panose="020B0604020202020204" pitchFamily="34" charset="0"/>
                  <a:cs typeface="Arial" panose="020B0604020202020204" pitchFamily="34" charset="0"/>
                </a:defRPr>
              </a:lvl5pPr>
              <a:lvl6pPr marL="2514600" indent="-228600" eaLnBrk="0" fontAlgn="base" hangingPunct="0">
                <a:spcBef>
                  <a:spcPct val="50000"/>
                </a:spcBef>
                <a:spcAft>
                  <a:spcPct val="0"/>
                </a:spcAft>
                <a:defRPr sz="2400">
                  <a:solidFill>
                    <a:schemeClr val="tx1"/>
                  </a:solidFill>
                  <a:latin typeface="Arial" panose="020B0604020202020204" pitchFamily="34" charset="0"/>
                  <a:cs typeface="Arial" panose="020B0604020202020204" pitchFamily="34" charset="0"/>
                </a:defRPr>
              </a:lvl6pPr>
              <a:lvl7pPr marL="2971800" indent="-228600" eaLnBrk="0" fontAlgn="base" hangingPunct="0">
                <a:spcBef>
                  <a:spcPct val="50000"/>
                </a:spcBef>
                <a:spcAft>
                  <a:spcPct val="0"/>
                </a:spcAft>
                <a:defRPr sz="2400">
                  <a:solidFill>
                    <a:schemeClr val="tx1"/>
                  </a:solidFill>
                  <a:latin typeface="Arial" panose="020B0604020202020204" pitchFamily="34" charset="0"/>
                  <a:cs typeface="Arial" panose="020B0604020202020204" pitchFamily="34" charset="0"/>
                </a:defRPr>
              </a:lvl7pPr>
              <a:lvl8pPr marL="3429000" indent="-228600" eaLnBrk="0" fontAlgn="base" hangingPunct="0">
                <a:spcBef>
                  <a:spcPct val="50000"/>
                </a:spcBef>
                <a:spcAft>
                  <a:spcPct val="0"/>
                </a:spcAft>
                <a:defRPr sz="2400">
                  <a:solidFill>
                    <a:schemeClr val="tx1"/>
                  </a:solidFill>
                  <a:latin typeface="Arial" panose="020B0604020202020204" pitchFamily="34" charset="0"/>
                  <a:cs typeface="Arial" panose="020B0604020202020204" pitchFamily="34" charset="0"/>
                </a:defRPr>
              </a:lvl8pPr>
              <a:lvl9pPr marL="3886200" indent="-228600" eaLnBrk="0" fontAlgn="base" hangingPunct="0">
                <a:spcBef>
                  <a:spcPct val="50000"/>
                </a:spcBef>
                <a:spcAft>
                  <a:spcPct val="0"/>
                </a:spcAft>
                <a:defRPr sz="2400">
                  <a:solidFill>
                    <a:schemeClr val="tx1"/>
                  </a:solidFill>
                  <a:latin typeface="Arial" panose="020B0604020202020204" pitchFamily="34" charset="0"/>
                  <a:cs typeface="Arial" panose="020B0604020202020204" pitchFamily="34" charset="0"/>
                </a:defRPr>
              </a:lvl9pPr>
            </a:lstStyle>
            <a:p>
              <a:pPr eaLnBrk="1" hangingPunct="1">
                <a:spcBef>
                  <a:spcPct val="50000"/>
                </a:spcBef>
                <a:defRPr/>
              </a:pPr>
              <a:endParaRPr lang="el-GR" altLang="en-US"/>
            </a:p>
          </p:txBody>
        </p:sp>
        <p:sp>
          <p:nvSpPr>
            <p:cNvPr id="1068" name="Rectangle 40">
              <a:extLst>
                <a:ext uri="{FF2B5EF4-FFF2-40B4-BE49-F238E27FC236}">
                  <a16:creationId xmlns:a16="http://schemas.microsoft.com/office/drawing/2014/main" id="{C3AE02DE-FD44-4B22-BD14-806B205BA8F1}"/>
                </a:ext>
              </a:extLst>
            </p:cNvPr>
            <p:cNvSpPr>
              <a:spLocks noChangeArrowheads="1"/>
            </p:cNvSpPr>
            <p:nvPr userDrawn="1"/>
          </p:nvSpPr>
          <p:spPr bwMode="hidden">
            <a:xfrm>
              <a:off x="3552" y="6"/>
              <a:ext cx="48" cy="4320"/>
            </a:xfrm>
            <a:prstGeom prst="rect">
              <a:avLst/>
            </a:prstGeom>
            <a:solidFill>
              <a:schemeClr val="accent2"/>
            </a:solidFill>
            <a:ln>
              <a:noFill/>
            </a:ln>
            <a:effectLst/>
          </p:spPr>
          <p:txBody>
            <a:bodyPr wrap="none" anchor="ctr"/>
            <a:lstStyle>
              <a:lvl1pPr eaLnBrk="0" hangingPunct="0">
                <a:defRPr sz="2400">
                  <a:solidFill>
                    <a:schemeClr val="tx1"/>
                  </a:solidFill>
                  <a:latin typeface="Arial" panose="020B0604020202020204" pitchFamily="34" charset="0"/>
                  <a:cs typeface="Arial" panose="020B0604020202020204" pitchFamily="34" charset="0"/>
                </a:defRPr>
              </a:lvl1pPr>
              <a:lvl2pPr marL="742950" indent="-285750" eaLnBrk="0" hangingPunct="0">
                <a:defRPr sz="2400">
                  <a:solidFill>
                    <a:schemeClr val="tx1"/>
                  </a:solidFill>
                  <a:latin typeface="Arial" panose="020B0604020202020204" pitchFamily="34" charset="0"/>
                  <a:cs typeface="Arial" panose="020B0604020202020204" pitchFamily="34" charset="0"/>
                </a:defRPr>
              </a:lvl2pPr>
              <a:lvl3pPr marL="1143000" indent="-228600" eaLnBrk="0" hangingPunct="0">
                <a:defRPr sz="2400">
                  <a:solidFill>
                    <a:schemeClr val="tx1"/>
                  </a:solidFill>
                  <a:latin typeface="Arial" panose="020B0604020202020204" pitchFamily="34" charset="0"/>
                  <a:cs typeface="Arial" panose="020B0604020202020204" pitchFamily="34" charset="0"/>
                </a:defRPr>
              </a:lvl3pPr>
              <a:lvl4pPr marL="1600200" indent="-228600" eaLnBrk="0" hangingPunct="0">
                <a:defRPr sz="2400">
                  <a:solidFill>
                    <a:schemeClr val="tx1"/>
                  </a:solidFill>
                  <a:latin typeface="Arial" panose="020B0604020202020204" pitchFamily="34" charset="0"/>
                  <a:cs typeface="Arial" panose="020B0604020202020204" pitchFamily="34" charset="0"/>
                </a:defRPr>
              </a:lvl4pPr>
              <a:lvl5pPr marL="2057400" indent="-228600" eaLnBrk="0" hangingPunct="0">
                <a:defRPr sz="2400">
                  <a:solidFill>
                    <a:schemeClr val="tx1"/>
                  </a:solidFill>
                  <a:latin typeface="Arial" panose="020B0604020202020204" pitchFamily="34" charset="0"/>
                  <a:cs typeface="Arial" panose="020B0604020202020204" pitchFamily="34" charset="0"/>
                </a:defRPr>
              </a:lvl5pPr>
              <a:lvl6pPr marL="2514600" indent="-228600" eaLnBrk="0" fontAlgn="base" hangingPunct="0">
                <a:spcBef>
                  <a:spcPct val="50000"/>
                </a:spcBef>
                <a:spcAft>
                  <a:spcPct val="0"/>
                </a:spcAft>
                <a:defRPr sz="2400">
                  <a:solidFill>
                    <a:schemeClr val="tx1"/>
                  </a:solidFill>
                  <a:latin typeface="Arial" panose="020B0604020202020204" pitchFamily="34" charset="0"/>
                  <a:cs typeface="Arial" panose="020B0604020202020204" pitchFamily="34" charset="0"/>
                </a:defRPr>
              </a:lvl6pPr>
              <a:lvl7pPr marL="2971800" indent="-228600" eaLnBrk="0" fontAlgn="base" hangingPunct="0">
                <a:spcBef>
                  <a:spcPct val="50000"/>
                </a:spcBef>
                <a:spcAft>
                  <a:spcPct val="0"/>
                </a:spcAft>
                <a:defRPr sz="2400">
                  <a:solidFill>
                    <a:schemeClr val="tx1"/>
                  </a:solidFill>
                  <a:latin typeface="Arial" panose="020B0604020202020204" pitchFamily="34" charset="0"/>
                  <a:cs typeface="Arial" panose="020B0604020202020204" pitchFamily="34" charset="0"/>
                </a:defRPr>
              </a:lvl7pPr>
              <a:lvl8pPr marL="3429000" indent="-228600" eaLnBrk="0" fontAlgn="base" hangingPunct="0">
                <a:spcBef>
                  <a:spcPct val="50000"/>
                </a:spcBef>
                <a:spcAft>
                  <a:spcPct val="0"/>
                </a:spcAft>
                <a:defRPr sz="2400">
                  <a:solidFill>
                    <a:schemeClr val="tx1"/>
                  </a:solidFill>
                  <a:latin typeface="Arial" panose="020B0604020202020204" pitchFamily="34" charset="0"/>
                  <a:cs typeface="Arial" panose="020B0604020202020204" pitchFamily="34" charset="0"/>
                </a:defRPr>
              </a:lvl8pPr>
              <a:lvl9pPr marL="3886200" indent="-228600" eaLnBrk="0" fontAlgn="base" hangingPunct="0">
                <a:spcBef>
                  <a:spcPct val="50000"/>
                </a:spcBef>
                <a:spcAft>
                  <a:spcPct val="0"/>
                </a:spcAft>
                <a:defRPr sz="2400">
                  <a:solidFill>
                    <a:schemeClr val="tx1"/>
                  </a:solidFill>
                  <a:latin typeface="Arial" panose="020B0604020202020204" pitchFamily="34" charset="0"/>
                  <a:cs typeface="Arial" panose="020B0604020202020204" pitchFamily="34" charset="0"/>
                </a:defRPr>
              </a:lvl9pPr>
            </a:lstStyle>
            <a:p>
              <a:pPr eaLnBrk="1" hangingPunct="1">
                <a:spcBef>
                  <a:spcPct val="50000"/>
                </a:spcBef>
                <a:defRPr/>
              </a:pPr>
              <a:endParaRPr lang="el-GR" altLang="en-US"/>
            </a:p>
          </p:txBody>
        </p:sp>
        <p:sp>
          <p:nvSpPr>
            <p:cNvPr id="1069" name="Rectangle 41">
              <a:extLst>
                <a:ext uri="{FF2B5EF4-FFF2-40B4-BE49-F238E27FC236}">
                  <a16:creationId xmlns:a16="http://schemas.microsoft.com/office/drawing/2014/main" id="{0F39605E-34A6-4A0D-9DAE-C1A5A25E6183}"/>
                </a:ext>
              </a:extLst>
            </p:cNvPr>
            <p:cNvSpPr>
              <a:spLocks noChangeArrowheads="1"/>
            </p:cNvSpPr>
            <p:nvPr userDrawn="1"/>
          </p:nvSpPr>
          <p:spPr bwMode="hidden">
            <a:xfrm>
              <a:off x="3648" y="6"/>
              <a:ext cx="48" cy="4320"/>
            </a:xfrm>
            <a:prstGeom prst="rect">
              <a:avLst/>
            </a:prstGeom>
            <a:solidFill>
              <a:schemeClr val="accent2"/>
            </a:solidFill>
            <a:ln>
              <a:noFill/>
            </a:ln>
            <a:effectLst/>
          </p:spPr>
          <p:txBody>
            <a:bodyPr wrap="none" anchor="ctr"/>
            <a:lstStyle>
              <a:lvl1pPr eaLnBrk="0" hangingPunct="0">
                <a:defRPr sz="2400">
                  <a:solidFill>
                    <a:schemeClr val="tx1"/>
                  </a:solidFill>
                  <a:latin typeface="Arial" panose="020B0604020202020204" pitchFamily="34" charset="0"/>
                  <a:cs typeface="Arial" panose="020B0604020202020204" pitchFamily="34" charset="0"/>
                </a:defRPr>
              </a:lvl1pPr>
              <a:lvl2pPr marL="742950" indent="-285750" eaLnBrk="0" hangingPunct="0">
                <a:defRPr sz="2400">
                  <a:solidFill>
                    <a:schemeClr val="tx1"/>
                  </a:solidFill>
                  <a:latin typeface="Arial" panose="020B0604020202020204" pitchFamily="34" charset="0"/>
                  <a:cs typeface="Arial" panose="020B0604020202020204" pitchFamily="34" charset="0"/>
                </a:defRPr>
              </a:lvl2pPr>
              <a:lvl3pPr marL="1143000" indent="-228600" eaLnBrk="0" hangingPunct="0">
                <a:defRPr sz="2400">
                  <a:solidFill>
                    <a:schemeClr val="tx1"/>
                  </a:solidFill>
                  <a:latin typeface="Arial" panose="020B0604020202020204" pitchFamily="34" charset="0"/>
                  <a:cs typeface="Arial" panose="020B0604020202020204" pitchFamily="34" charset="0"/>
                </a:defRPr>
              </a:lvl3pPr>
              <a:lvl4pPr marL="1600200" indent="-228600" eaLnBrk="0" hangingPunct="0">
                <a:defRPr sz="2400">
                  <a:solidFill>
                    <a:schemeClr val="tx1"/>
                  </a:solidFill>
                  <a:latin typeface="Arial" panose="020B0604020202020204" pitchFamily="34" charset="0"/>
                  <a:cs typeface="Arial" panose="020B0604020202020204" pitchFamily="34" charset="0"/>
                </a:defRPr>
              </a:lvl4pPr>
              <a:lvl5pPr marL="2057400" indent="-228600" eaLnBrk="0" hangingPunct="0">
                <a:defRPr sz="2400">
                  <a:solidFill>
                    <a:schemeClr val="tx1"/>
                  </a:solidFill>
                  <a:latin typeface="Arial" panose="020B0604020202020204" pitchFamily="34" charset="0"/>
                  <a:cs typeface="Arial" panose="020B0604020202020204" pitchFamily="34" charset="0"/>
                </a:defRPr>
              </a:lvl5pPr>
              <a:lvl6pPr marL="2514600" indent="-228600" eaLnBrk="0" fontAlgn="base" hangingPunct="0">
                <a:spcBef>
                  <a:spcPct val="50000"/>
                </a:spcBef>
                <a:spcAft>
                  <a:spcPct val="0"/>
                </a:spcAft>
                <a:defRPr sz="2400">
                  <a:solidFill>
                    <a:schemeClr val="tx1"/>
                  </a:solidFill>
                  <a:latin typeface="Arial" panose="020B0604020202020204" pitchFamily="34" charset="0"/>
                  <a:cs typeface="Arial" panose="020B0604020202020204" pitchFamily="34" charset="0"/>
                </a:defRPr>
              </a:lvl6pPr>
              <a:lvl7pPr marL="2971800" indent="-228600" eaLnBrk="0" fontAlgn="base" hangingPunct="0">
                <a:spcBef>
                  <a:spcPct val="50000"/>
                </a:spcBef>
                <a:spcAft>
                  <a:spcPct val="0"/>
                </a:spcAft>
                <a:defRPr sz="2400">
                  <a:solidFill>
                    <a:schemeClr val="tx1"/>
                  </a:solidFill>
                  <a:latin typeface="Arial" panose="020B0604020202020204" pitchFamily="34" charset="0"/>
                  <a:cs typeface="Arial" panose="020B0604020202020204" pitchFamily="34" charset="0"/>
                </a:defRPr>
              </a:lvl7pPr>
              <a:lvl8pPr marL="3429000" indent="-228600" eaLnBrk="0" fontAlgn="base" hangingPunct="0">
                <a:spcBef>
                  <a:spcPct val="50000"/>
                </a:spcBef>
                <a:spcAft>
                  <a:spcPct val="0"/>
                </a:spcAft>
                <a:defRPr sz="2400">
                  <a:solidFill>
                    <a:schemeClr val="tx1"/>
                  </a:solidFill>
                  <a:latin typeface="Arial" panose="020B0604020202020204" pitchFamily="34" charset="0"/>
                  <a:cs typeface="Arial" panose="020B0604020202020204" pitchFamily="34" charset="0"/>
                </a:defRPr>
              </a:lvl8pPr>
              <a:lvl9pPr marL="3886200" indent="-228600" eaLnBrk="0" fontAlgn="base" hangingPunct="0">
                <a:spcBef>
                  <a:spcPct val="50000"/>
                </a:spcBef>
                <a:spcAft>
                  <a:spcPct val="0"/>
                </a:spcAft>
                <a:defRPr sz="2400">
                  <a:solidFill>
                    <a:schemeClr val="tx1"/>
                  </a:solidFill>
                  <a:latin typeface="Arial" panose="020B0604020202020204" pitchFamily="34" charset="0"/>
                  <a:cs typeface="Arial" panose="020B0604020202020204" pitchFamily="34" charset="0"/>
                </a:defRPr>
              </a:lvl9pPr>
            </a:lstStyle>
            <a:p>
              <a:pPr eaLnBrk="1" hangingPunct="1">
                <a:spcBef>
                  <a:spcPct val="50000"/>
                </a:spcBef>
                <a:defRPr/>
              </a:pPr>
              <a:endParaRPr lang="el-GR" altLang="en-US"/>
            </a:p>
          </p:txBody>
        </p:sp>
        <p:sp>
          <p:nvSpPr>
            <p:cNvPr id="1070" name="Rectangle 42">
              <a:extLst>
                <a:ext uri="{FF2B5EF4-FFF2-40B4-BE49-F238E27FC236}">
                  <a16:creationId xmlns:a16="http://schemas.microsoft.com/office/drawing/2014/main" id="{DF67865C-0A41-4804-BA26-754DFED767BE}"/>
                </a:ext>
              </a:extLst>
            </p:cNvPr>
            <p:cNvSpPr>
              <a:spLocks noChangeArrowheads="1"/>
            </p:cNvSpPr>
            <p:nvPr userDrawn="1"/>
          </p:nvSpPr>
          <p:spPr bwMode="hidden">
            <a:xfrm>
              <a:off x="3744" y="6"/>
              <a:ext cx="48" cy="4320"/>
            </a:xfrm>
            <a:prstGeom prst="rect">
              <a:avLst/>
            </a:prstGeom>
            <a:solidFill>
              <a:schemeClr val="accent2"/>
            </a:solidFill>
            <a:ln>
              <a:noFill/>
            </a:ln>
            <a:effectLst/>
          </p:spPr>
          <p:txBody>
            <a:bodyPr wrap="none" anchor="ctr"/>
            <a:lstStyle>
              <a:lvl1pPr eaLnBrk="0" hangingPunct="0">
                <a:defRPr sz="2400">
                  <a:solidFill>
                    <a:schemeClr val="tx1"/>
                  </a:solidFill>
                  <a:latin typeface="Arial" panose="020B0604020202020204" pitchFamily="34" charset="0"/>
                  <a:cs typeface="Arial" panose="020B0604020202020204" pitchFamily="34" charset="0"/>
                </a:defRPr>
              </a:lvl1pPr>
              <a:lvl2pPr marL="742950" indent="-285750" eaLnBrk="0" hangingPunct="0">
                <a:defRPr sz="2400">
                  <a:solidFill>
                    <a:schemeClr val="tx1"/>
                  </a:solidFill>
                  <a:latin typeface="Arial" panose="020B0604020202020204" pitchFamily="34" charset="0"/>
                  <a:cs typeface="Arial" panose="020B0604020202020204" pitchFamily="34" charset="0"/>
                </a:defRPr>
              </a:lvl2pPr>
              <a:lvl3pPr marL="1143000" indent="-228600" eaLnBrk="0" hangingPunct="0">
                <a:defRPr sz="2400">
                  <a:solidFill>
                    <a:schemeClr val="tx1"/>
                  </a:solidFill>
                  <a:latin typeface="Arial" panose="020B0604020202020204" pitchFamily="34" charset="0"/>
                  <a:cs typeface="Arial" panose="020B0604020202020204" pitchFamily="34" charset="0"/>
                </a:defRPr>
              </a:lvl3pPr>
              <a:lvl4pPr marL="1600200" indent="-228600" eaLnBrk="0" hangingPunct="0">
                <a:defRPr sz="2400">
                  <a:solidFill>
                    <a:schemeClr val="tx1"/>
                  </a:solidFill>
                  <a:latin typeface="Arial" panose="020B0604020202020204" pitchFamily="34" charset="0"/>
                  <a:cs typeface="Arial" panose="020B0604020202020204" pitchFamily="34" charset="0"/>
                </a:defRPr>
              </a:lvl4pPr>
              <a:lvl5pPr marL="2057400" indent="-228600" eaLnBrk="0" hangingPunct="0">
                <a:defRPr sz="2400">
                  <a:solidFill>
                    <a:schemeClr val="tx1"/>
                  </a:solidFill>
                  <a:latin typeface="Arial" panose="020B0604020202020204" pitchFamily="34" charset="0"/>
                  <a:cs typeface="Arial" panose="020B0604020202020204" pitchFamily="34" charset="0"/>
                </a:defRPr>
              </a:lvl5pPr>
              <a:lvl6pPr marL="2514600" indent="-228600" eaLnBrk="0" fontAlgn="base" hangingPunct="0">
                <a:spcBef>
                  <a:spcPct val="50000"/>
                </a:spcBef>
                <a:spcAft>
                  <a:spcPct val="0"/>
                </a:spcAft>
                <a:defRPr sz="2400">
                  <a:solidFill>
                    <a:schemeClr val="tx1"/>
                  </a:solidFill>
                  <a:latin typeface="Arial" panose="020B0604020202020204" pitchFamily="34" charset="0"/>
                  <a:cs typeface="Arial" panose="020B0604020202020204" pitchFamily="34" charset="0"/>
                </a:defRPr>
              </a:lvl6pPr>
              <a:lvl7pPr marL="2971800" indent="-228600" eaLnBrk="0" fontAlgn="base" hangingPunct="0">
                <a:spcBef>
                  <a:spcPct val="50000"/>
                </a:spcBef>
                <a:spcAft>
                  <a:spcPct val="0"/>
                </a:spcAft>
                <a:defRPr sz="2400">
                  <a:solidFill>
                    <a:schemeClr val="tx1"/>
                  </a:solidFill>
                  <a:latin typeface="Arial" panose="020B0604020202020204" pitchFamily="34" charset="0"/>
                  <a:cs typeface="Arial" panose="020B0604020202020204" pitchFamily="34" charset="0"/>
                </a:defRPr>
              </a:lvl7pPr>
              <a:lvl8pPr marL="3429000" indent="-228600" eaLnBrk="0" fontAlgn="base" hangingPunct="0">
                <a:spcBef>
                  <a:spcPct val="50000"/>
                </a:spcBef>
                <a:spcAft>
                  <a:spcPct val="0"/>
                </a:spcAft>
                <a:defRPr sz="2400">
                  <a:solidFill>
                    <a:schemeClr val="tx1"/>
                  </a:solidFill>
                  <a:latin typeface="Arial" panose="020B0604020202020204" pitchFamily="34" charset="0"/>
                  <a:cs typeface="Arial" panose="020B0604020202020204" pitchFamily="34" charset="0"/>
                </a:defRPr>
              </a:lvl8pPr>
              <a:lvl9pPr marL="3886200" indent="-228600" eaLnBrk="0" fontAlgn="base" hangingPunct="0">
                <a:spcBef>
                  <a:spcPct val="50000"/>
                </a:spcBef>
                <a:spcAft>
                  <a:spcPct val="0"/>
                </a:spcAft>
                <a:defRPr sz="2400">
                  <a:solidFill>
                    <a:schemeClr val="tx1"/>
                  </a:solidFill>
                  <a:latin typeface="Arial" panose="020B0604020202020204" pitchFamily="34" charset="0"/>
                  <a:cs typeface="Arial" panose="020B0604020202020204" pitchFamily="34" charset="0"/>
                </a:defRPr>
              </a:lvl9pPr>
            </a:lstStyle>
            <a:p>
              <a:pPr eaLnBrk="1" hangingPunct="1">
                <a:spcBef>
                  <a:spcPct val="50000"/>
                </a:spcBef>
                <a:defRPr/>
              </a:pPr>
              <a:endParaRPr lang="el-GR" altLang="en-US"/>
            </a:p>
          </p:txBody>
        </p:sp>
        <p:sp>
          <p:nvSpPr>
            <p:cNvPr id="1071" name="Rectangle 43">
              <a:extLst>
                <a:ext uri="{FF2B5EF4-FFF2-40B4-BE49-F238E27FC236}">
                  <a16:creationId xmlns:a16="http://schemas.microsoft.com/office/drawing/2014/main" id="{EC31D85B-C09D-43E2-BAFB-DA5AE9BC7627}"/>
                </a:ext>
              </a:extLst>
            </p:cNvPr>
            <p:cNvSpPr>
              <a:spLocks noChangeArrowheads="1"/>
            </p:cNvSpPr>
            <p:nvPr userDrawn="1"/>
          </p:nvSpPr>
          <p:spPr bwMode="hidden">
            <a:xfrm>
              <a:off x="3840" y="6"/>
              <a:ext cx="48" cy="4320"/>
            </a:xfrm>
            <a:prstGeom prst="rect">
              <a:avLst/>
            </a:prstGeom>
            <a:solidFill>
              <a:schemeClr val="accent2"/>
            </a:solidFill>
            <a:ln>
              <a:noFill/>
            </a:ln>
            <a:effectLst/>
          </p:spPr>
          <p:txBody>
            <a:bodyPr wrap="none" anchor="ctr"/>
            <a:lstStyle>
              <a:lvl1pPr eaLnBrk="0" hangingPunct="0">
                <a:defRPr sz="2400">
                  <a:solidFill>
                    <a:schemeClr val="tx1"/>
                  </a:solidFill>
                  <a:latin typeface="Arial" panose="020B0604020202020204" pitchFamily="34" charset="0"/>
                  <a:cs typeface="Arial" panose="020B0604020202020204" pitchFamily="34" charset="0"/>
                </a:defRPr>
              </a:lvl1pPr>
              <a:lvl2pPr marL="742950" indent="-285750" eaLnBrk="0" hangingPunct="0">
                <a:defRPr sz="2400">
                  <a:solidFill>
                    <a:schemeClr val="tx1"/>
                  </a:solidFill>
                  <a:latin typeface="Arial" panose="020B0604020202020204" pitchFamily="34" charset="0"/>
                  <a:cs typeface="Arial" panose="020B0604020202020204" pitchFamily="34" charset="0"/>
                </a:defRPr>
              </a:lvl2pPr>
              <a:lvl3pPr marL="1143000" indent="-228600" eaLnBrk="0" hangingPunct="0">
                <a:defRPr sz="2400">
                  <a:solidFill>
                    <a:schemeClr val="tx1"/>
                  </a:solidFill>
                  <a:latin typeface="Arial" panose="020B0604020202020204" pitchFamily="34" charset="0"/>
                  <a:cs typeface="Arial" panose="020B0604020202020204" pitchFamily="34" charset="0"/>
                </a:defRPr>
              </a:lvl3pPr>
              <a:lvl4pPr marL="1600200" indent="-228600" eaLnBrk="0" hangingPunct="0">
                <a:defRPr sz="2400">
                  <a:solidFill>
                    <a:schemeClr val="tx1"/>
                  </a:solidFill>
                  <a:latin typeface="Arial" panose="020B0604020202020204" pitchFamily="34" charset="0"/>
                  <a:cs typeface="Arial" panose="020B0604020202020204" pitchFamily="34" charset="0"/>
                </a:defRPr>
              </a:lvl4pPr>
              <a:lvl5pPr marL="2057400" indent="-228600" eaLnBrk="0" hangingPunct="0">
                <a:defRPr sz="2400">
                  <a:solidFill>
                    <a:schemeClr val="tx1"/>
                  </a:solidFill>
                  <a:latin typeface="Arial" panose="020B0604020202020204" pitchFamily="34" charset="0"/>
                  <a:cs typeface="Arial" panose="020B0604020202020204" pitchFamily="34" charset="0"/>
                </a:defRPr>
              </a:lvl5pPr>
              <a:lvl6pPr marL="2514600" indent="-228600" eaLnBrk="0" fontAlgn="base" hangingPunct="0">
                <a:spcBef>
                  <a:spcPct val="50000"/>
                </a:spcBef>
                <a:spcAft>
                  <a:spcPct val="0"/>
                </a:spcAft>
                <a:defRPr sz="2400">
                  <a:solidFill>
                    <a:schemeClr val="tx1"/>
                  </a:solidFill>
                  <a:latin typeface="Arial" panose="020B0604020202020204" pitchFamily="34" charset="0"/>
                  <a:cs typeface="Arial" panose="020B0604020202020204" pitchFamily="34" charset="0"/>
                </a:defRPr>
              </a:lvl6pPr>
              <a:lvl7pPr marL="2971800" indent="-228600" eaLnBrk="0" fontAlgn="base" hangingPunct="0">
                <a:spcBef>
                  <a:spcPct val="50000"/>
                </a:spcBef>
                <a:spcAft>
                  <a:spcPct val="0"/>
                </a:spcAft>
                <a:defRPr sz="2400">
                  <a:solidFill>
                    <a:schemeClr val="tx1"/>
                  </a:solidFill>
                  <a:latin typeface="Arial" panose="020B0604020202020204" pitchFamily="34" charset="0"/>
                  <a:cs typeface="Arial" panose="020B0604020202020204" pitchFamily="34" charset="0"/>
                </a:defRPr>
              </a:lvl7pPr>
              <a:lvl8pPr marL="3429000" indent="-228600" eaLnBrk="0" fontAlgn="base" hangingPunct="0">
                <a:spcBef>
                  <a:spcPct val="50000"/>
                </a:spcBef>
                <a:spcAft>
                  <a:spcPct val="0"/>
                </a:spcAft>
                <a:defRPr sz="2400">
                  <a:solidFill>
                    <a:schemeClr val="tx1"/>
                  </a:solidFill>
                  <a:latin typeface="Arial" panose="020B0604020202020204" pitchFamily="34" charset="0"/>
                  <a:cs typeface="Arial" panose="020B0604020202020204" pitchFamily="34" charset="0"/>
                </a:defRPr>
              </a:lvl8pPr>
              <a:lvl9pPr marL="3886200" indent="-228600" eaLnBrk="0" fontAlgn="base" hangingPunct="0">
                <a:spcBef>
                  <a:spcPct val="50000"/>
                </a:spcBef>
                <a:spcAft>
                  <a:spcPct val="0"/>
                </a:spcAft>
                <a:defRPr sz="2400">
                  <a:solidFill>
                    <a:schemeClr val="tx1"/>
                  </a:solidFill>
                  <a:latin typeface="Arial" panose="020B0604020202020204" pitchFamily="34" charset="0"/>
                  <a:cs typeface="Arial" panose="020B0604020202020204" pitchFamily="34" charset="0"/>
                </a:defRPr>
              </a:lvl9pPr>
            </a:lstStyle>
            <a:p>
              <a:pPr eaLnBrk="1" hangingPunct="1">
                <a:spcBef>
                  <a:spcPct val="50000"/>
                </a:spcBef>
                <a:defRPr/>
              </a:pPr>
              <a:endParaRPr lang="el-GR" altLang="en-US"/>
            </a:p>
          </p:txBody>
        </p:sp>
        <p:sp>
          <p:nvSpPr>
            <p:cNvPr id="1072" name="Rectangle 44">
              <a:extLst>
                <a:ext uri="{FF2B5EF4-FFF2-40B4-BE49-F238E27FC236}">
                  <a16:creationId xmlns:a16="http://schemas.microsoft.com/office/drawing/2014/main" id="{BCB7FAD9-F11D-4957-8617-270E0034CC9B}"/>
                </a:ext>
              </a:extLst>
            </p:cNvPr>
            <p:cNvSpPr>
              <a:spLocks noChangeArrowheads="1"/>
            </p:cNvSpPr>
            <p:nvPr userDrawn="1"/>
          </p:nvSpPr>
          <p:spPr bwMode="hidden">
            <a:xfrm>
              <a:off x="3936" y="6"/>
              <a:ext cx="48" cy="4320"/>
            </a:xfrm>
            <a:prstGeom prst="rect">
              <a:avLst/>
            </a:prstGeom>
            <a:solidFill>
              <a:schemeClr val="accent2"/>
            </a:solidFill>
            <a:ln>
              <a:noFill/>
            </a:ln>
            <a:effectLst/>
          </p:spPr>
          <p:txBody>
            <a:bodyPr wrap="none" anchor="ctr"/>
            <a:lstStyle>
              <a:lvl1pPr eaLnBrk="0" hangingPunct="0">
                <a:defRPr sz="2400">
                  <a:solidFill>
                    <a:schemeClr val="tx1"/>
                  </a:solidFill>
                  <a:latin typeface="Arial" panose="020B0604020202020204" pitchFamily="34" charset="0"/>
                  <a:cs typeface="Arial" panose="020B0604020202020204" pitchFamily="34" charset="0"/>
                </a:defRPr>
              </a:lvl1pPr>
              <a:lvl2pPr marL="742950" indent="-285750" eaLnBrk="0" hangingPunct="0">
                <a:defRPr sz="2400">
                  <a:solidFill>
                    <a:schemeClr val="tx1"/>
                  </a:solidFill>
                  <a:latin typeface="Arial" panose="020B0604020202020204" pitchFamily="34" charset="0"/>
                  <a:cs typeface="Arial" panose="020B0604020202020204" pitchFamily="34" charset="0"/>
                </a:defRPr>
              </a:lvl2pPr>
              <a:lvl3pPr marL="1143000" indent="-228600" eaLnBrk="0" hangingPunct="0">
                <a:defRPr sz="2400">
                  <a:solidFill>
                    <a:schemeClr val="tx1"/>
                  </a:solidFill>
                  <a:latin typeface="Arial" panose="020B0604020202020204" pitchFamily="34" charset="0"/>
                  <a:cs typeface="Arial" panose="020B0604020202020204" pitchFamily="34" charset="0"/>
                </a:defRPr>
              </a:lvl3pPr>
              <a:lvl4pPr marL="1600200" indent="-228600" eaLnBrk="0" hangingPunct="0">
                <a:defRPr sz="2400">
                  <a:solidFill>
                    <a:schemeClr val="tx1"/>
                  </a:solidFill>
                  <a:latin typeface="Arial" panose="020B0604020202020204" pitchFamily="34" charset="0"/>
                  <a:cs typeface="Arial" panose="020B0604020202020204" pitchFamily="34" charset="0"/>
                </a:defRPr>
              </a:lvl4pPr>
              <a:lvl5pPr marL="2057400" indent="-228600" eaLnBrk="0" hangingPunct="0">
                <a:defRPr sz="2400">
                  <a:solidFill>
                    <a:schemeClr val="tx1"/>
                  </a:solidFill>
                  <a:latin typeface="Arial" panose="020B0604020202020204" pitchFamily="34" charset="0"/>
                  <a:cs typeface="Arial" panose="020B0604020202020204" pitchFamily="34" charset="0"/>
                </a:defRPr>
              </a:lvl5pPr>
              <a:lvl6pPr marL="2514600" indent="-228600" eaLnBrk="0" fontAlgn="base" hangingPunct="0">
                <a:spcBef>
                  <a:spcPct val="50000"/>
                </a:spcBef>
                <a:spcAft>
                  <a:spcPct val="0"/>
                </a:spcAft>
                <a:defRPr sz="2400">
                  <a:solidFill>
                    <a:schemeClr val="tx1"/>
                  </a:solidFill>
                  <a:latin typeface="Arial" panose="020B0604020202020204" pitchFamily="34" charset="0"/>
                  <a:cs typeface="Arial" panose="020B0604020202020204" pitchFamily="34" charset="0"/>
                </a:defRPr>
              </a:lvl6pPr>
              <a:lvl7pPr marL="2971800" indent="-228600" eaLnBrk="0" fontAlgn="base" hangingPunct="0">
                <a:spcBef>
                  <a:spcPct val="50000"/>
                </a:spcBef>
                <a:spcAft>
                  <a:spcPct val="0"/>
                </a:spcAft>
                <a:defRPr sz="2400">
                  <a:solidFill>
                    <a:schemeClr val="tx1"/>
                  </a:solidFill>
                  <a:latin typeface="Arial" panose="020B0604020202020204" pitchFamily="34" charset="0"/>
                  <a:cs typeface="Arial" panose="020B0604020202020204" pitchFamily="34" charset="0"/>
                </a:defRPr>
              </a:lvl7pPr>
              <a:lvl8pPr marL="3429000" indent="-228600" eaLnBrk="0" fontAlgn="base" hangingPunct="0">
                <a:spcBef>
                  <a:spcPct val="50000"/>
                </a:spcBef>
                <a:spcAft>
                  <a:spcPct val="0"/>
                </a:spcAft>
                <a:defRPr sz="2400">
                  <a:solidFill>
                    <a:schemeClr val="tx1"/>
                  </a:solidFill>
                  <a:latin typeface="Arial" panose="020B0604020202020204" pitchFamily="34" charset="0"/>
                  <a:cs typeface="Arial" panose="020B0604020202020204" pitchFamily="34" charset="0"/>
                </a:defRPr>
              </a:lvl8pPr>
              <a:lvl9pPr marL="3886200" indent="-228600" eaLnBrk="0" fontAlgn="base" hangingPunct="0">
                <a:spcBef>
                  <a:spcPct val="50000"/>
                </a:spcBef>
                <a:spcAft>
                  <a:spcPct val="0"/>
                </a:spcAft>
                <a:defRPr sz="2400">
                  <a:solidFill>
                    <a:schemeClr val="tx1"/>
                  </a:solidFill>
                  <a:latin typeface="Arial" panose="020B0604020202020204" pitchFamily="34" charset="0"/>
                  <a:cs typeface="Arial" panose="020B0604020202020204" pitchFamily="34" charset="0"/>
                </a:defRPr>
              </a:lvl9pPr>
            </a:lstStyle>
            <a:p>
              <a:pPr eaLnBrk="1" hangingPunct="1">
                <a:spcBef>
                  <a:spcPct val="50000"/>
                </a:spcBef>
                <a:defRPr/>
              </a:pPr>
              <a:endParaRPr lang="el-GR" altLang="en-US"/>
            </a:p>
          </p:txBody>
        </p:sp>
        <p:sp>
          <p:nvSpPr>
            <p:cNvPr id="1073" name="Rectangle 45">
              <a:extLst>
                <a:ext uri="{FF2B5EF4-FFF2-40B4-BE49-F238E27FC236}">
                  <a16:creationId xmlns:a16="http://schemas.microsoft.com/office/drawing/2014/main" id="{8486D5B3-9150-492C-9BC0-5594E89F9AF0}"/>
                </a:ext>
              </a:extLst>
            </p:cNvPr>
            <p:cNvSpPr>
              <a:spLocks noChangeArrowheads="1"/>
            </p:cNvSpPr>
            <p:nvPr userDrawn="1"/>
          </p:nvSpPr>
          <p:spPr bwMode="hidden">
            <a:xfrm>
              <a:off x="4032" y="6"/>
              <a:ext cx="48" cy="4320"/>
            </a:xfrm>
            <a:prstGeom prst="rect">
              <a:avLst/>
            </a:prstGeom>
            <a:solidFill>
              <a:schemeClr val="accent2"/>
            </a:solidFill>
            <a:ln>
              <a:noFill/>
            </a:ln>
            <a:effectLst/>
          </p:spPr>
          <p:txBody>
            <a:bodyPr wrap="none" anchor="ctr"/>
            <a:lstStyle>
              <a:lvl1pPr eaLnBrk="0" hangingPunct="0">
                <a:defRPr sz="2400">
                  <a:solidFill>
                    <a:schemeClr val="tx1"/>
                  </a:solidFill>
                  <a:latin typeface="Arial" panose="020B0604020202020204" pitchFamily="34" charset="0"/>
                  <a:cs typeface="Arial" panose="020B0604020202020204" pitchFamily="34" charset="0"/>
                </a:defRPr>
              </a:lvl1pPr>
              <a:lvl2pPr marL="742950" indent="-285750" eaLnBrk="0" hangingPunct="0">
                <a:defRPr sz="2400">
                  <a:solidFill>
                    <a:schemeClr val="tx1"/>
                  </a:solidFill>
                  <a:latin typeface="Arial" panose="020B0604020202020204" pitchFamily="34" charset="0"/>
                  <a:cs typeface="Arial" panose="020B0604020202020204" pitchFamily="34" charset="0"/>
                </a:defRPr>
              </a:lvl2pPr>
              <a:lvl3pPr marL="1143000" indent="-228600" eaLnBrk="0" hangingPunct="0">
                <a:defRPr sz="2400">
                  <a:solidFill>
                    <a:schemeClr val="tx1"/>
                  </a:solidFill>
                  <a:latin typeface="Arial" panose="020B0604020202020204" pitchFamily="34" charset="0"/>
                  <a:cs typeface="Arial" panose="020B0604020202020204" pitchFamily="34" charset="0"/>
                </a:defRPr>
              </a:lvl3pPr>
              <a:lvl4pPr marL="1600200" indent="-228600" eaLnBrk="0" hangingPunct="0">
                <a:defRPr sz="2400">
                  <a:solidFill>
                    <a:schemeClr val="tx1"/>
                  </a:solidFill>
                  <a:latin typeface="Arial" panose="020B0604020202020204" pitchFamily="34" charset="0"/>
                  <a:cs typeface="Arial" panose="020B0604020202020204" pitchFamily="34" charset="0"/>
                </a:defRPr>
              </a:lvl4pPr>
              <a:lvl5pPr marL="2057400" indent="-228600" eaLnBrk="0" hangingPunct="0">
                <a:defRPr sz="2400">
                  <a:solidFill>
                    <a:schemeClr val="tx1"/>
                  </a:solidFill>
                  <a:latin typeface="Arial" panose="020B0604020202020204" pitchFamily="34" charset="0"/>
                  <a:cs typeface="Arial" panose="020B0604020202020204" pitchFamily="34" charset="0"/>
                </a:defRPr>
              </a:lvl5pPr>
              <a:lvl6pPr marL="2514600" indent="-228600" eaLnBrk="0" fontAlgn="base" hangingPunct="0">
                <a:spcBef>
                  <a:spcPct val="50000"/>
                </a:spcBef>
                <a:spcAft>
                  <a:spcPct val="0"/>
                </a:spcAft>
                <a:defRPr sz="2400">
                  <a:solidFill>
                    <a:schemeClr val="tx1"/>
                  </a:solidFill>
                  <a:latin typeface="Arial" panose="020B0604020202020204" pitchFamily="34" charset="0"/>
                  <a:cs typeface="Arial" panose="020B0604020202020204" pitchFamily="34" charset="0"/>
                </a:defRPr>
              </a:lvl6pPr>
              <a:lvl7pPr marL="2971800" indent="-228600" eaLnBrk="0" fontAlgn="base" hangingPunct="0">
                <a:spcBef>
                  <a:spcPct val="50000"/>
                </a:spcBef>
                <a:spcAft>
                  <a:spcPct val="0"/>
                </a:spcAft>
                <a:defRPr sz="2400">
                  <a:solidFill>
                    <a:schemeClr val="tx1"/>
                  </a:solidFill>
                  <a:latin typeface="Arial" panose="020B0604020202020204" pitchFamily="34" charset="0"/>
                  <a:cs typeface="Arial" panose="020B0604020202020204" pitchFamily="34" charset="0"/>
                </a:defRPr>
              </a:lvl7pPr>
              <a:lvl8pPr marL="3429000" indent="-228600" eaLnBrk="0" fontAlgn="base" hangingPunct="0">
                <a:spcBef>
                  <a:spcPct val="50000"/>
                </a:spcBef>
                <a:spcAft>
                  <a:spcPct val="0"/>
                </a:spcAft>
                <a:defRPr sz="2400">
                  <a:solidFill>
                    <a:schemeClr val="tx1"/>
                  </a:solidFill>
                  <a:latin typeface="Arial" panose="020B0604020202020204" pitchFamily="34" charset="0"/>
                  <a:cs typeface="Arial" panose="020B0604020202020204" pitchFamily="34" charset="0"/>
                </a:defRPr>
              </a:lvl8pPr>
              <a:lvl9pPr marL="3886200" indent="-228600" eaLnBrk="0" fontAlgn="base" hangingPunct="0">
                <a:spcBef>
                  <a:spcPct val="50000"/>
                </a:spcBef>
                <a:spcAft>
                  <a:spcPct val="0"/>
                </a:spcAft>
                <a:defRPr sz="2400">
                  <a:solidFill>
                    <a:schemeClr val="tx1"/>
                  </a:solidFill>
                  <a:latin typeface="Arial" panose="020B0604020202020204" pitchFamily="34" charset="0"/>
                  <a:cs typeface="Arial" panose="020B0604020202020204" pitchFamily="34" charset="0"/>
                </a:defRPr>
              </a:lvl9pPr>
            </a:lstStyle>
            <a:p>
              <a:pPr eaLnBrk="1" hangingPunct="1">
                <a:spcBef>
                  <a:spcPct val="50000"/>
                </a:spcBef>
                <a:defRPr/>
              </a:pPr>
              <a:endParaRPr lang="el-GR" altLang="en-US"/>
            </a:p>
          </p:txBody>
        </p:sp>
        <p:sp>
          <p:nvSpPr>
            <p:cNvPr id="1074" name="Rectangle 46">
              <a:extLst>
                <a:ext uri="{FF2B5EF4-FFF2-40B4-BE49-F238E27FC236}">
                  <a16:creationId xmlns:a16="http://schemas.microsoft.com/office/drawing/2014/main" id="{CD2CF73D-D312-413C-AF2B-5E5CECC58B0F}"/>
                </a:ext>
              </a:extLst>
            </p:cNvPr>
            <p:cNvSpPr>
              <a:spLocks noChangeArrowheads="1"/>
            </p:cNvSpPr>
            <p:nvPr userDrawn="1"/>
          </p:nvSpPr>
          <p:spPr bwMode="hidden">
            <a:xfrm>
              <a:off x="4128" y="6"/>
              <a:ext cx="48" cy="4320"/>
            </a:xfrm>
            <a:prstGeom prst="rect">
              <a:avLst/>
            </a:prstGeom>
            <a:solidFill>
              <a:schemeClr val="accent2"/>
            </a:solidFill>
            <a:ln>
              <a:noFill/>
            </a:ln>
            <a:effectLst/>
          </p:spPr>
          <p:txBody>
            <a:bodyPr wrap="none" anchor="ctr"/>
            <a:lstStyle>
              <a:lvl1pPr eaLnBrk="0" hangingPunct="0">
                <a:defRPr sz="2400">
                  <a:solidFill>
                    <a:schemeClr val="tx1"/>
                  </a:solidFill>
                  <a:latin typeface="Arial" panose="020B0604020202020204" pitchFamily="34" charset="0"/>
                  <a:cs typeface="Arial" panose="020B0604020202020204" pitchFamily="34" charset="0"/>
                </a:defRPr>
              </a:lvl1pPr>
              <a:lvl2pPr marL="742950" indent="-285750" eaLnBrk="0" hangingPunct="0">
                <a:defRPr sz="2400">
                  <a:solidFill>
                    <a:schemeClr val="tx1"/>
                  </a:solidFill>
                  <a:latin typeface="Arial" panose="020B0604020202020204" pitchFamily="34" charset="0"/>
                  <a:cs typeface="Arial" panose="020B0604020202020204" pitchFamily="34" charset="0"/>
                </a:defRPr>
              </a:lvl2pPr>
              <a:lvl3pPr marL="1143000" indent="-228600" eaLnBrk="0" hangingPunct="0">
                <a:defRPr sz="2400">
                  <a:solidFill>
                    <a:schemeClr val="tx1"/>
                  </a:solidFill>
                  <a:latin typeface="Arial" panose="020B0604020202020204" pitchFamily="34" charset="0"/>
                  <a:cs typeface="Arial" panose="020B0604020202020204" pitchFamily="34" charset="0"/>
                </a:defRPr>
              </a:lvl3pPr>
              <a:lvl4pPr marL="1600200" indent="-228600" eaLnBrk="0" hangingPunct="0">
                <a:defRPr sz="2400">
                  <a:solidFill>
                    <a:schemeClr val="tx1"/>
                  </a:solidFill>
                  <a:latin typeface="Arial" panose="020B0604020202020204" pitchFamily="34" charset="0"/>
                  <a:cs typeface="Arial" panose="020B0604020202020204" pitchFamily="34" charset="0"/>
                </a:defRPr>
              </a:lvl4pPr>
              <a:lvl5pPr marL="2057400" indent="-228600" eaLnBrk="0" hangingPunct="0">
                <a:defRPr sz="2400">
                  <a:solidFill>
                    <a:schemeClr val="tx1"/>
                  </a:solidFill>
                  <a:latin typeface="Arial" panose="020B0604020202020204" pitchFamily="34" charset="0"/>
                  <a:cs typeface="Arial" panose="020B0604020202020204" pitchFamily="34" charset="0"/>
                </a:defRPr>
              </a:lvl5pPr>
              <a:lvl6pPr marL="2514600" indent="-228600" eaLnBrk="0" fontAlgn="base" hangingPunct="0">
                <a:spcBef>
                  <a:spcPct val="50000"/>
                </a:spcBef>
                <a:spcAft>
                  <a:spcPct val="0"/>
                </a:spcAft>
                <a:defRPr sz="2400">
                  <a:solidFill>
                    <a:schemeClr val="tx1"/>
                  </a:solidFill>
                  <a:latin typeface="Arial" panose="020B0604020202020204" pitchFamily="34" charset="0"/>
                  <a:cs typeface="Arial" panose="020B0604020202020204" pitchFamily="34" charset="0"/>
                </a:defRPr>
              </a:lvl6pPr>
              <a:lvl7pPr marL="2971800" indent="-228600" eaLnBrk="0" fontAlgn="base" hangingPunct="0">
                <a:spcBef>
                  <a:spcPct val="50000"/>
                </a:spcBef>
                <a:spcAft>
                  <a:spcPct val="0"/>
                </a:spcAft>
                <a:defRPr sz="2400">
                  <a:solidFill>
                    <a:schemeClr val="tx1"/>
                  </a:solidFill>
                  <a:latin typeface="Arial" panose="020B0604020202020204" pitchFamily="34" charset="0"/>
                  <a:cs typeface="Arial" panose="020B0604020202020204" pitchFamily="34" charset="0"/>
                </a:defRPr>
              </a:lvl7pPr>
              <a:lvl8pPr marL="3429000" indent="-228600" eaLnBrk="0" fontAlgn="base" hangingPunct="0">
                <a:spcBef>
                  <a:spcPct val="50000"/>
                </a:spcBef>
                <a:spcAft>
                  <a:spcPct val="0"/>
                </a:spcAft>
                <a:defRPr sz="2400">
                  <a:solidFill>
                    <a:schemeClr val="tx1"/>
                  </a:solidFill>
                  <a:latin typeface="Arial" panose="020B0604020202020204" pitchFamily="34" charset="0"/>
                  <a:cs typeface="Arial" panose="020B0604020202020204" pitchFamily="34" charset="0"/>
                </a:defRPr>
              </a:lvl8pPr>
              <a:lvl9pPr marL="3886200" indent="-228600" eaLnBrk="0" fontAlgn="base" hangingPunct="0">
                <a:spcBef>
                  <a:spcPct val="50000"/>
                </a:spcBef>
                <a:spcAft>
                  <a:spcPct val="0"/>
                </a:spcAft>
                <a:defRPr sz="2400">
                  <a:solidFill>
                    <a:schemeClr val="tx1"/>
                  </a:solidFill>
                  <a:latin typeface="Arial" panose="020B0604020202020204" pitchFamily="34" charset="0"/>
                  <a:cs typeface="Arial" panose="020B0604020202020204" pitchFamily="34" charset="0"/>
                </a:defRPr>
              </a:lvl9pPr>
            </a:lstStyle>
            <a:p>
              <a:pPr eaLnBrk="1" hangingPunct="1">
                <a:spcBef>
                  <a:spcPct val="50000"/>
                </a:spcBef>
                <a:defRPr/>
              </a:pPr>
              <a:endParaRPr lang="el-GR" altLang="en-US"/>
            </a:p>
          </p:txBody>
        </p:sp>
        <p:sp>
          <p:nvSpPr>
            <p:cNvPr id="1075" name="Rectangle 47">
              <a:extLst>
                <a:ext uri="{FF2B5EF4-FFF2-40B4-BE49-F238E27FC236}">
                  <a16:creationId xmlns:a16="http://schemas.microsoft.com/office/drawing/2014/main" id="{F9385CE7-7BFD-4CE5-8D4B-9D226041259E}"/>
                </a:ext>
              </a:extLst>
            </p:cNvPr>
            <p:cNvSpPr>
              <a:spLocks noChangeArrowheads="1"/>
            </p:cNvSpPr>
            <p:nvPr userDrawn="1"/>
          </p:nvSpPr>
          <p:spPr bwMode="hidden">
            <a:xfrm>
              <a:off x="4224" y="6"/>
              <a:ext cx="48" cy="4320"/>
            </a:xfrm>
            <a:prstGeom prst="rect">
              <a:avLst/>
            </a:prstGeom>
            <a:solidFill>
              <a:schemeClr val="accent2"/>
            </a:solidFill>
            <a:ln>
              <a:noFill/>
            </a:ln>
            <a:effectLst/>
          </p:spPr>
          <p:txBody>
            <a:bodyPr wrap="none" anchor="ctr"/>
            <a:lstStyle>
              <a:lvl1pPr eaLnBrk="0" hangingPunct="0">
                <a:defRPr sz="2400">
                  <a:solidFill>
                    <a:schemeClr val="tx1"/>
                  </a:solidFill>
                  <a:latin typeface="Arial" panose="020B0604020202020204" pitchFamily="34" charset="0"/>
                  <a:cs typeface="Arial" panose="020B0604020202020204" pitchFamily="34" charset="0"/>
                </a:defRPr>
              </a:lvl1pPr>
              <a:lvl2pPr marL="742950" indent="-285750" eaLnBrk="0" hangingPunct="0">
                <a:defRPr sz="2400">
                  <a:solidFill>
                    <a:schemeClr val="tx1"/>
                  </a:solidFill>
                  <a:latin typeface="Arial" panose="020B0604020202020204" pitchFamily="34" charset="0"/>
                  <a:cs typeface="Arial" panose="020B0604020202020204" pitchFamily="34" charset="0"/>
                </a:defRPr>
              </a:lvl2pPr>
              <a:lvl3pPr marL="1143000" indent="-228600" eaLnBrk="0" hangingPunct="0">
                <a:defRPr sz="2400">
                  <a:solidFill>
                    <a:schemeClr val="tx1"/>
                  </a:solidFill>
                  <a:latin typeface="Arial" panose="020B0604020202020204" pitchFamily="34" charset="0"/>
                  <a:cs typeface="Arial" panose="020B0604020202020204" pitchFamily="34" charset="0"/>
                </a:defRPr>
              </a:lvl3pPr>
              <a:lvl4pPr marL="1600200" indent="-228600" eaLnBrk="0" hangingPunct="0">
                <a:defRPr sz="2400">
                  <a:solidFill>
                    <a:schemeClr val="tx1"/>
                  </a:solidFill>
                  <a:latin typeface="Arial" panose="020B0604020202020204" pitchFamily="34" charset="0"/>
                  <a:cs typeface="Arial" panose="020B0604020202020204" pitchFamily="34" charset="0"/>
                </a:defRPr>
              </a:lvl4pPr>
              <a:lvl5pPr marL="2057400" indent="-228600" eaLnBrk="0" hangingPunct="0">
                <a:defRPr sz="2400">
                  <a:solidFill>
                    <a:schemeClr val="tx1"/>
                  </a:solidFill>
                  <a:latin typeface="Arial" panose="020B0604020202020204" pitchFamily="34" charset="0"/>
                  <a:cs typeface="Arial" panose="020B0604020202020204" pitchFamily="34" charset="0"/>
                </a:defRPr>
              </a:lvl5pPr>
              <a:lvl6pPr marL="2514600" indent="-228600" eaLnBrk="0" fontAlgn="base" hangingPunct="0">
                <a:spcBef>
                  <a:spcPct val="50000"/>
                </a:spcBef>
                <a:spcAft>
                  <a:spcPct val="0"/>
                </a:spcAft>
                <a:defRPr sz="2400">
                  <a:solidFill>
                    <a:schemeClr val="tx1"/>
                  </a:solidFill>
                  <a:latin typeface="Arial" panose="020B0604020202020204" pitchFamily="34" charset="0"/>
                  <a:cs typeface="Arial" panose="020B0604020202020204" pitchFamily="34" charset="0"/>
                </a:defRPr>
              </a:lvl6pPr>
              <a:lvl7pPr marL="2971800" indent="-228600" eaLnBrk="0" fontAlgn="base" hangingPunct="0">
                <a:spcBef>
                  <a:spcPct val="50000"/>
                </a:spcBef>
                <a:spcAft>
                  <a:spcPct val="0"/>
                </a:spcAft>
                <a:defRPr sz="2400">
                  <a:solidFill>
                    <a:schemeClr val="tx1"/>
                  </a:solidFill>
                  <a:latin typeface="Arial" panose="020B0604020202020204" pitchFamily="34" charset="0"/>
                  <a:cs typeface="Arial" panose="020B0604020202020204" pitchFamily="34" charset="0"/>
                </a:defRPr>
              </a:lvl7pPr>
              <a:lvl8pPr marL="3429000" indent="-228600" eaLnBrk="0" fontAlgn="base" hangingPunct="0">
                <a:spcBef>
                  <a:spcPct val="50000"/>
                </a:spcBef>
                <a:spcAft>
                  <a:spcPct val="0"/>
                </a:spcAft>
                <a:defRPr sz="2400">
                  <a:solidFill>
                    <a:schemeClr val="tx1"/>
                  </a:solidFill>
                  <a:latin typeface="Arial" panose="020B0604020202020204" pitchFamily="34" charset="0"/>
                  <a:cs typeface="Arial" panose="020B0604020202020204" pitchFamily="34" charset="0"/>
                </a:defRPr>
              </a:lvl8pPr>
              <a:lvl9pPr marL="3886200" indent="-228600" eaLnBrk="0" fontAlgn="base" hangingPunct="0">
                <a:spcBef>
                  <a:spcPct val="50000"/>
                </a:spcBef>
                <a:spcAft>
                  <a:spcPct val="0"/>
                </a:spcAft>
                <a:defRPr sz="2400">
                  <a:solidFill>
                    <a:schemeClr val="tx1"/>
                  </a:solidFill>
                  <a:latin typeface="Arial" panose="020B0604020202020204" pitchFamily="34" charset="0"/>
                  <a:cs typeface="Arial" panose="020B0604020202020204" pitchFamily="34" charset="0"/>
                </a:defRPr>
              </a:lvl9pPr>
            </a:lstStyle>
            <a:p>
              <a:pPr eaLnBrk="1" hangingPunct="1">
                <a:spcBef>
                  <a:spcPct val="50000"/>
                </a:spcBef>
                <a:defRPr/>
              </a:pPr>
              <a:endParaRPr lang="el-GR" altLang="en-US"/>
            </a:p>
          </p:txBody>
        </p:sp>
        <p:sp>
          <p:nvSpPr>
            <p:cNvPr id="1076" name="Rectangle 48">
              <a:extLst>
                <a:ext uri="{FF2B5EF4-FFF2-40B4-BE49-F238E27FC236}">
                  <a16:creationId xmlns:a16="http://schemas.microsoft.com/office/drawing/2014/main" id="{A33DE5E3-D5BD-42A4-B7FB-E44FEB19A7E1}"/>
                </a:ext>
              </a:extLst>
            </p:cNvPr>
            <p:cNvSpPr>
              <a:spLocks noChangeArrowheads="1"/>
            </p:cNvSpPr>
            <p:nvPr userDrawn="1"/>
          </p:nvSpPr>
          <p:spPr bwMode="hidden">
            <a:xfrm>
              <a:off x="4320" y="6"/>
              <a:ext cx="48" cy="4320"/>
            </a:xfrm>
            <a:prstGeom prst="rect">
              <a:avLst/>
            </a:prstGeom>
            <a:solidFill>
              <a:schemeClr val="accent2"/>
            </a:solidFill>
            <a:ln>
              <a:noFill/>
            </a:ln>
            <a:effectLst/>
          </p:spPr>
          <p:txBody>
            <a:bodyPr wrap="none" anchor="ctr"/>
            <a:lstStyle>
              <a:lvl1pPr eaLnBrk="0" hangingPunct="0">
                <a:defRPr sz="2400">
                  <a:solidFill>
                    <a:schemeClr val="tx1"/>
                  </a:solidFill>
                  <a:latin typeface="Arial" panose="020B0604020202020204" pitchFamily="34" charset="0"/>
                  <a:cs typeface="Arial" panose="020B0604020202020204" pitchFamily="34" charset="0"/>
                </a:defRPr>
              </a:lvl1pPr>
              <a:lvl2pPr marL="742950" indent="-285750" eaLnBrk="0" hangingPunct="0">
                <a:defRPr sz="2400">
                  <a:solidFill>
                    <a:schemeClr val="tx1"/>
                  </a:solidFill>
                  <a:latin typeface="Arial" panose="020B0604020202020204" pitchFamily="34" charset="0"/>
                  <a:cs typeface="Arial" panose="020B0604020202020204" pitchFamily="34" charset="0"/>
                </a:defRPr>
              </a:lvl2pPr>
              <a:lvl3pPr marL="1143000" indent="-228600" eaLnBrk="0" hangingPunct="0">
                <a:defRPr sz="2400">
                  <a:solidFill>
                    <a:schemeClr val="tx1"/>
                  </a:solidFill>
                  <a:latin typeface="Arial" panose="020B0604020202020204" pitchFamily="34" charset="0"/>
                  <a:cs typeface="Arial" panose="020B0604020202020204" pitchFamily="34" charset="0"/>
                </a:defRPr>
              </a:lvl3pPr>
              <a:lvl4pPr marL="1600200" indent="-228600" eaLnBrk="0" hangingPunct="0">
                <a:defRPr sz="2400">
                  <a:solidFill>
                    <a:schemeClr val="tx1"/>
                  </a:solidFill>
                  <a:latin typeface="Arial" panose="020B0604020202020204" pitchFamily="34" charset="0"/>
                  <a:cs typeface="Arial" panose="020B0604020202020204" pitchFamily="34" charset="0"/>
                </a:defRPr>
              </a:lvl4pPr>
              <a:lvl5pPr marL="2057400" indent="-228600" eaLnBrk="0" hangingPunct="0">
                <a:defRPr sz="2400">
                  <a:solidFill>
                    <a:schemeClr val="tx1"/>
                  </a:solidFill>
                  <a:latin typeface="Arial" panose="020B0604020202020204" pitchFamily="34" charset="0"/>
                  <a:cs typeface="Arial" panose="020B0604020202020204" pitchFamily="34" charset="0"/>
                </a:defRPr>
              </a:lvl5pPr>
              <a:lvl6pPr marL="2514600" indent="-228600" eaLnBrk="0" fontAlgn="base" hangingPunct="0">
                <a:spcBef>
                  <a:spcPct val="50000"/>
                </a:spcBef>
                <a:spcAft>
                  <a:spcPct val="0"/>
                </a:spcAft>
                <a:defRPr sz="2400">
                  <a:solidFill>
                    <a:schemeClr val="tx1"/>
                  </a:solidFill>
                  <a:latin typeface="Arial" panose="020B0604020202020204" pitchFamily="34" charset="0"/>
                  <a:cs typeface="Arial" panose="020B0604020202020204" pitchFamily="34" charset="0"/>
                </a:defRPr>
              </a:lvl6pPr>
              <a:lvl7pPr marL="2971800" indent="-228600" eaLnBrk="0" fontAlgn="base" hangingPunct="0">
                <a:spcBef>
                  <a:spcPct val="50000"/>
                </a:spcBef>
                <a:spcAft>
                  <a:spcPct val="0"/>
                </a:spcAft>
                <a:defRPr sz="2400">
                  <a:solidFill>
                    <a:schemeClr val="tx1"/>
                  </a:solidFill>
                  <a:latin typeface="Arial" panose="020B0604020202020204" pitchFamily="34" charset="0"/>
                  <a:cs typeface="Arial" panose="020B0604020202020204" pitchFamily="34" charset="0"/>
                </a:defRPr>
              </a:lvl7pPr>
              <a:lvl8pPr marL="3429000" indent="-228600" eaLnBrk="0" fontAlgn="base" hangingPunct="0">
                <a:spcBef>
                  <a:spcPct val="50000"/>
                </a:spcBef>
                <a:spcAft>
                  <a:spcPct val="0"/>
                </a:spcAft>
                <a:defRPr sz="2400">
                  <a:solidFill>
                    <a:schemeClr val="tx1"/>
                  </a:solidFill>
                  <a:latin typeface="Arial" panose="020B0604020202020204" pitchFamily="34" charset="0"/>
                  <a:cs typeface="Arial" panose="020B0604020202020204" pitchFamily="34" charset="0"/>
                </a:defRPr>
              </a:lvl8pPr>
              <a:lvl9pPr marL="3886200" indent="-228600" eaLnBrk="0" fontAlgn="base" hangingPunct="0">
                <a:spcBef>
                  <a:spcPct val="50000"/>
                </a:spcBef>
                <a:spcAft>
                  <a:spcPct val="0"/>
                </a:spcAft>
                <a:defRPr sz="2400">
                  <a:solidFill>
                    <a:schemeClr val="tx1"/>
                  </a:solidFill>
                  <a:latin typeface="Arial" panose="020B0604020202020204" pitchFamily="34" charset="0"/>
                  <a:cs typeface="Arial" panose="020B0604020202020204" pitchFamily="34" charset="0"/>
                </a:defRPr>
              </a:lvl9pPr>
            </a:lstStyle>
            <a:p>
              <a:pPr eaLnBrk="1" hangingPunct="1">
                <a:spcBef>
                  <a:spcPct val="50000"/>
                </a:spcBef>
                <a:defRPr/>
              </a:pPr>
              <a:endParaRPr lang="el-GR" altLang="en-US"/>
            </a:p>
          </p:txBody>
        </p:sp>
        <p:sp>
          <p:nvSpPr>
            <p:cNvPr id="1077" name="Rectangle 49">
              <a:extLst>
                <a:ext uri="{FF2B5EF4-FFF2-40B4-BE49-F238E27FC236}">
                  <a16:creationId xmlns:a16="http://schemas.microsoft.com/office/drawing/2014/main" id="{818B6BA5-F1EB-47B8-99BC-A129C527CBC2}"/>
                </a:ext>
              </a:extLst>
            </p:cNvPr>
            <p:cNvSpPr>
              <a:spLocks noChangeArrowheads="1"/>
            </p:cNvSpPr>
            <p:nvPr userDrawn="1"/>
          </p:nvSpPr>
          <p:spPr bwMode="hidden">
            <a:xfrm>
              <a:off x="4416" y="6"/>
              <a:ext cx="48" cy="4320"/>
            </a:xfrm>
            <a:prstGeom prst="rect">
              <a:avLst/>
            </a:prstGeom>
            <a:solidFill>
              <a:schemeClr val="accent2"/>
            </a:solidFill>
            <a:ln>
              <a:noFill/>
            </a:ln>
            <a:effectLst/>
          </p:spPr>
          <p:txBody>
            <a:bodyPr wrap="none" anchor="ctr"/>
            <a:lstStyle>
              <a:lvl1pPr eaLnBrk="0" hangingPunct="0">
                <a:defRPr sz="2400">
                  <a:solidFill>
                    <a:schemeClr val="tx1"/>
                  </a:solidFill>
                  <a:latin typeface="Arial" panose="020B0604020202020204" pitchFamily="34" charset="0"/>
                  <a:cs typeface="Arial" panose="020B0604020202020204" pitchFamily="34" charset="0"/>
                </a:defRPr>
              </a:lvl1pPr>
              <a:lvl2pPr marL="742950" indent="-285750" eaLnBrk="0" hangingPunct="0">
                <a:defRPr sz="2400">
                  <a:solidFill>
                    <a:schemeClr val="tx1"/>
                  </a:solidFill>
                  <a:latin typeface="Arial" panose="020B0604020202020204" pitchFamily="34" charset="0"/>
                  <a:cs typeface="Arial" panose="020B0604020202020204" pitchFamily="34" charset="0"/>
                </a:defRPr>
              </a:lvl2pPr>
              <a:lvl3pPr marL="1143000" indent="-228600" eaLnBrk="0" hangingPunct="0">
                <a:defRPr sz="2400">
                  <a:solidFill>
                    <a:schemeClr val="tx1"/>
                  </a:solidFill>
                  <a:latin typeface="Arial" panose="020B0604020202020204" pitchFamily="34" charset="0"/>
                  <a:cs typeface="Arial" panose="020B0604020202020204" pitchFamily="34" charset="0"/>
                </a:defRPr>
              </a:lvl3pPr>
              <a:lvl4pPr marL="1600200" indent="-228600" eaLnBrk="0" hangingPunct="0">
                <a:defRPr sz="2400">
                  <a:solidFill>
                    <a:schemeClr val="tx1"/>
                  </a:solidFill>
                  <a:latin typeface="Arial" panose="020B0604020202020204" pitchFamily="34" charset="0"/>
                  <a:cs typeface="Arial" panose="020B0604020202020204" pitchFamily="34" charset="0"/>
                </a:defRPr>
              </a:lvl4pPr>
              <a:lvl5pPr marL="2057400" indent="-228600" eaLnBrk="0" hangingPunct="0">
                <a:defRPr sz="2400">
                  <a:solidFill>
                    <a:schemeClr val="tx1"/>
                  </a:solidFill>
                  <a:latin typeface="Arial" panose="020B0604020202020204" pitchFamily="34" charset="0"/>
                  <a:cs typeface="Arial" panose="020B0604020202020204" pitchFamily="34" charset="0"/>
                </a:defRPr>
              </a:lvl5pPr>
              <a:lvl6pPr marL="2514600" indent="-228600" eaLnBrk="0" fontAlgn="base" hangingPunct="0">
                <a:spcBef>
                  <a:spcPct val="50000"/>
                </a:spcBef>
                <a:spcAft>
                  <a:spcPct val="0"/>
                </a:spcAft>
                <a:defRPr sz="2400">
                  <a:solidFill>
                    <a:schemeClr val="tx1"/>
                  </a:solidFill>
                  <a:latin typeface="Arial" panose="020B0604020202020204" pitchFamily="34" charset="0"/>
                  <a:cs typeface="Arial" panose="020B0604020202020204" pitchFamily="34" charset="0"/>
                </a:defRPr>
              </a:lvl6pPr>
              <a:lvl7pPr marL="2971800" indent="-228600" eaLnBrk="0" fontAlgn="base" hangingPunct="0">
                <a:spcBef>
                  <a:spcPct val="50000"/>
                </a:spcBef>
                <a:spcAft>
                  <a:spcPct val="0"/>
                </a:spcAft>
                <a:defRPr sz="2400">
                  <a:solidFill>
                    <a:schemeClr val="tx1"/>
                  </a:solidFill>
                  <a:latin typeface="Arial" panose="020B0604020202020204" pitchFamily="34" charset="0"/>
                  <a:cs typeface="Arial" panose="020B0604020202020204" pitchFamily="34" charset="0"/>
                </a:defRPr>
              </a:lvl7pPr>
              <a:lvl8pPr marL="3429000" indent="-228600" eaLnBrk="0" fontAlgn="base" hangingPunct="0">
                <a:spcBef>
                  <a:spcPct val="50000"/>
                </a:spcBef>
                <a:spcAft>
                  <a:spcPct val="0"/>
                </a:spcAft>
                <a:defRPr sz="2400">
                  <a:solidFill>
                    <a:schemeClr val="tx1"/>
                  </a:solidFill>
                  <a:latin typeface="Arial" panose="020B0604020202020204" pitchFamily="34" charset="0"/>
                  <a:cs typeface="Arial" panose="020B0604020202020204" pitchFamily="34" charset="0"/>
                </a:defRPr>
              </a:lvl8pPr>
              <a:lvl9pPr marL="3886200" indent="-228600" eaLnBrk="0" fontAlgn="base" hangingPunct="0">
                <a:spcBef>
                  <a:spcPct val="50000"/>
                </a:spcBef>
                <a:spcAft>
                  <a:spcPct val="0"/>
                </a:spcAft>
                <a:defRPr sz="2400">
                  <a:solidFill>
                    <a:schemeClr val="tx1"/>
                  </a:solidFill>
                  <a:latin typeface="Arial" panose="020B0604020202020204" pitchFamily="34" charset="0"/>
                  <a:cs typeface="Arial" panose="020B0604020202020204" pitchFamily="34" charset="0"/>
                </a:defRPr>
              </a:lvl9pPr>
            </a:lstStyle>
            <a:p>
              <a:pPr eaLnBrk="1" hangingPunct="1">
                <a:spcBef>
                  <a:spcPct val="50000"/>
                </a:spcBef>
                <a:defRPr/>
              </a:pPr>
              <a:endParaRPr lang="el-GR" altLang="en-US"/>
            </a:p>
          </p:txBody>
        </p:sp>
        <p:sp>
          <p:nvSpPr>
            <p:cNvPr id="1078" name="Rectangle 50">
              <a:extLst>
                <a:ext uri="{FF2B5EF4-FFF2-40B4-BE49-F238E27FC236}">
                  <a16:creationId xmlns:a16="http://schemas.microsoft.com/office/drawing/2014/main" id="{EE355F84-28D8-4D9E-91AD-D75516CDD8DF}"/>
                </a:ext>
              </a:extLst>
            </p:cNvPr>
            <p:cNvSpPr>
              <a:spLocks noChangeArrowheads="1"/>
            </p:cNvSpPr>
            <p:nvPr userDrawn="1"/>
          </p:nvSpPr>
          <p:spPr bwMode="hidden">
            <a:xfrm>
              <a:off x="4512" y="6"/>
              <a:ext cx="48" cy="4320"/>
            </a:xfrm>
            <a:prstGeom prst="rect">
              <a:avLst/>
            </a:prstGeom>
            <a:solidFill>
              <a:schemeClr val="accent2"/>
            </a:solidFill>
            <a:ln>
              <a:noFill/>
            </a:ln>
            <a:effectLst/>
          </p:spPr>
          <p:txBody>
            <a:bodyPr wrap="none" anchor="ctr"/>
            <a:lstStyle>
              <a:lvl1pPr eaLnBrk="0" hangingPunct="0">
                <a:defRPr sz="2400">
                  <a:solidFill>
                    <a:schemeClr val="tx1"/>
                  </a:solidFill>
                  <a:latin typeface="Arial" panose="020B0604020202020204" pitchFamily="34" charset="0"/>
                  <a:cs typeface="Arial" panose="020B0604020202020204" pitchFamily="34" charset="0"/>
                </a:defRPr>
              </a:lvl1pPr>
              <a:lvl2pPr marL="742950" indent="-285750" eaLnBrk="0" hangingPunct="0">
                <a:defRPr sz="2400">
                  <a:solidFill>
                    <a:schemeClr val="tx1"/>
                  </a:solidFill>
                  <a:latin typeface="Arial" panose="020B0604020202020204" pitchFamily="34" charset="0"/>
                  <a:cs typeface="Arial" panose="020B0604020202020204" pitchFamily="34" charset="0"/>
                </a:defRPr>
              </a:lvl2pPr>
              <a:lvl3pPr marL="1143000" indent="-228600" eaLnBrk="0" hangingPunct="0">
                <a:defRPr sz="2400">
                  <a:solidFill>
                    <a:schemeClr val="tx1"/>
                  </a:solidFill>
                  <a:latin typeface="Arial" panose="020B0604020202020204" pitchFamily="34" charset="0"/>
                  <a:cs typeface="Arial" panose="020B0604020202020204" pitchFamily="34" charset="0"/>
                </a:defRPr>
              </a:lvl3pPr>
              <a:lvl4pPr marL="1600200" indent="-228600" eaLnBrk="0" hangingPunct="0">
                <a:defRPr sz="2400">
                  <a:solidFill>
                    <a:schemeClr val="tx1"/>
                  </a:solidFill>
                  <a:latin typeface="Arial" panose="020B0604020202020204" pitchFamily="34" charset="0"/>
                  <a:cs typeface="Arial" panose="020B0604020202020204" pitchFamily="34" charset="0"/>
                </a:defRPr>
              </a:lvl4pPr>
              <a:lvl5pPr marL="2057400" indent="-228600" eaLnBrk="0" hangingPunct="0">
                <a:defRPr sz="2400">
                  <a:solidFill>
                    <a:schemeClr val="tx1"/>
                  </a:solidFill>
                  <a:latin typeface="Arial" panose="020B0604020202020204" pitchFamily="34" charset="0"/>
                  <a:cs typeface="Arial" panose="020B0604020202020204" pitchFamily="34" charset="0"/>
                </a:defRPr>
              </a:lvl5pPr>
              <a:lvl6pPr marL="2514600" indent="-228600" eaLnBrk="0" fontAlgn="base" hangingPunct="0">
                <a:spcBef>
                  <a:spcPct val="50000"/>
                </a:spcBef>
                <a:spcAft>
                  <a:spcPct val="0"/>
                </a:spcAft>
                <a:defRPr sz="2400">
                  <a:solidFill>
                    <a:schemeClr val="tx1"/>
                  </a:solidFill>
                  <a:latin typeface="Arial" panose="020B0604020202020204" pitchFamily="34" charset="0"/>
                  <a:cs typeface="Arial" panose="020B0604020202020204" pitchFamily="34" charset="0"/>
                </a:defRPr>
              </a:lvl6pPr>
              <a:lvl7pPr marL="2971800" indent="-228600" eaLnBrk="0" fontAlgn="base" hangingPunct="0">
                <a:spcBef>
                  <a:spcPct val="50000"/>
                </a:spcBef>
                <a:spcAft>
                  <a:spcPct val="0"/>
                </a:spcAft>
                <a:defRPr sz="2400">
                  <a:solidFill>
                    <a:schemeClr val="tx1"/>
                  </a:solidFill>
                  <a:latin typeface="Arial" panose="020B0604020202020204" pitchFamily="34" charset="0"/>
                  <a:cs typeface="Arial" panose="020B0604020202020204" pitchFamily="34" charset="0"/>
                </a:defRPr>
              </a:lvl7pPr>
              <a:lvl8pPr marL="3429000" indent="-228600" eaLnBrk="0" fontAlgn="base" hangingPunct="0">
                <a:spcBef>
                  <a:spcPct val="50000"/>
                </a:spcBef>
                <a:spcAft>
                  <a:spcPct val="0"/>
                </a:spcAft>
                <a:defRPr sz="2400">
                  <a:solidFill>
                    <a:schemeClr val="tx1"/>
                  </a:solidFill>
                  <a:latin typeface="Arial" panose="020B0604020202020204" pitchFamily="34" charset="0"/>
                  <a:cs typeface="Arial" panose="020B0604020202020204" pitchFamily="34" charset="0"/>
                </a:defRPr>
              </a:lvl8pPr>
              <a:lvl9pPr marL="3886200" indent="-228600" eaLnBrk="0" fontAlgn="base" hangingPunct="0">
                <a:spcBef>
                  <a:spcPct val="50000"/>
                </a:spcBef>
                <a:spcAft>
                  <a:spcPct val="0"/>
                </a:spcAft>
                <a:defRPr sz="2400">
                  <a:solidFill>
                    <a:schemeClr val="tx1"/>
                  </a:solidFill>
                  <a:latin typeface="Arial" panose="020B0604020202020204" pitchFamily="34" charset="0"/>
                  <a:cs typeface="Arial" panose="020B0604020202020204" pitchFamily="34" charset="0"/>
                </a:defRPr>
              </a:lvl9pPr>
            </a:lstStyle>
            <a:p>
              <a:pPr eaLnBrk="1" hangingPunct="1">
                <a:spcBef>
                  <a:spcPct val="50000"/>
                </a:spcBef>
                <a:defRPr/>
              </a:pPr>
              <a:endParaRPr lang="el-GR" altLang="en-US"/>
            </a:p>
          </p:txBody>
        </p:sp>
        <p:sp>
          <p:nvSpPr>
            <p:cNvPr id="1079" name="Rectangle 51">
              <a:extLst>
                <a:ext uri="{FF2B5EF4-FFF2-40B4-BE49-F238E27FC236}">
                  <a16:creationId xmlns:a16="http://schemas.microsoft.com/office/drawing/2014/main" id="{E5841D85-0899-42BC-9402-3718553749C6}"/>
                </a:ext>
              </a:extLst>
            </p:cNvPr>
            <p:cNvSpPr>
              <a:spLocks noChangeArrowheads="1"/>
            </p:cNvSpPr>
            <p:nvPr userDrawn="1"/>
          </p:nvSpPr>
          <p:spPr bwMode="hidden">
            <a:xfrm>
              <a:off x="4608" y="6"/>
              <a:ext cx="48" cy="4320"/>
            </a:xfrm>
            <a:prstGeom prst="rect">
              <a:avLst/>
            </a:prstGeom>
            <a:solidFill>
              <a:schemeClr val="accent2"/>
            </a:solidFill>
            <a:ln>
              <a:noFill/>
            </a:ln>
            <a:effectLst/>
          </p:spPr>
          <p:txBody>
            <a:bodyPr wrap="none" anchor="ctr"/>
            <a:lstStyle>
              <a:lvl1pPr eaLnBrk="0" hangingPunct="0">
                <a:defRPr sz="2400">
                  <a:solidFill>
                    <a:schemeClr val="tx1"/>
                  </a:solidFill>
                  <a:latin typeface="Arial" panose="020B0604020202020204" pitchFamily="34" charset="0"/>
                  <a:cs typeface="Arial" panose="020B0604020202020204" pitchFamily="34" charset="0"/>
                </a:defRPr>
              </a:lvl1pPr>
              <a:lvl2pPr marL="742950" indent="-285750" eaLnBrk="0" hangingPunct="0">
                <a:defRPr sz="2400">
                  <a:solidFill>
                    <a:schemeClr val="tx1"/>
                  </a:solidFill>
                  <a:latin typeface="Arial" panose="020B0604020202020204" pitchFamily="34" charset="0"/>
                  <a:cs typeface="Arial" panose="020B0604020202020204" pitchFamily="34" charset="0"/>
                </a:defRPr>
              </a:lvl2pPr>
              <a:lvl3pPr marL="1143000" indent="-228600" eaLnBrk="0" hangingPunct="0">
                <a:defRPr sz="2400">
                  <a:solidFill>
                    <a:schemeClr val="tx1"/>
                  </a:solidFill>
                  <a:latin typeface="Arial" panose="020B0604020202020204" pitchFamily="34" charset="0"/>
                  <a:cs typeface="Arial" panose="020B0604020202020204" pitchFamily="34" charset="0"/>
                </a:defRPr>
              </a:lvl3pPr>
              <a:lvl4pPr marL="1600200" indent="-228600" eaLnBrk="0" hangingPunct="0">
                <a:defRPr sz="2400">
                  <a:solidFill>
                    <a:schemeClr val="tx1"/>
                  </a:solidFill>
                  <a:latin typeface="Arial" panose="020B0604020202020204" pitchFamily="34" charset="0"/>
                  <a:cs typeface="Arial" panose="020B0604020202020204" pitchFamily="34" charset="0"/>
                </a:defRPr>
              </a:lvl4pPr>
              <a:lvl5pPr marL="2057400" indent="-228600" eaLnBrk="0" hangingPunct="0">
                <a:defRPr sz="2400">
                  <a:solidFill>
                    <a:schemeClr val="tx1"/>
                  </a:solidFill>
                  <a:latin typeface="Arial" panose="020B0604020202020204" pitchFamily="34" charset="0"/>
                  <a:cs typeface="Arial" panose="020B0604020202020204" pitchFamily="34" charset="0"/>
                </a:defRPr>
              </a:lvl5pPr>
              <a:lvl6pPr marL="2514600" indent="-228600" eaLnBrk="0" fontAlgn="base" hangingPunct="0">
                <a:spcBef>
                  <a:spcPct val="50000"/>
                </a:spcBef>
                <a:spcAft>
                  <a:spcPct val="0"/>
                </a:spcAft>
                <a:defRPr sz="2400">
                  <a:solidFill>
                    <a:schemeClr val="tx1"/>
                  </a:solidFill>
                  <a:latin typeface="Arial" panose="020B0604020202020204" pitchFamily="34" charset="0"/>
                  <a:cs typeface="Arial" panose="020B0604020202020204" pitchFamily="34" charset="0"/>
                </a:defRPr>
              </a:lvl6pPr>
              <a:lvl7pPr marL="2971800" indent="-228600" eaLnBrk="0" fontAlgn="base" hangingPunct="0">
                <a:spcBef>
                  <a:spcPct val="50000"/>
                </a:spcBef>
                <a:spcAft>
                  <a:spcPct val="0"/>
                </a:spcAft>
                <a:defRPr sz="2400">
                  <a:solidFill>
                    <a:schemeClr val="tx1"/>
                  </a:solidFill>
                  <a:latin typeface="Arial" panose="020B0604020202020204" pitchFamily="34" charset="0"/>
                  <a:cs typeface="Arial" panose="020B0604020202020204" pitchFamily="34" charset="0"/>
                </a:defRPr>
              </a:lvl7pPr>
              <a:lvl8pPr marL="3429000" indent="-228600" eaLnBrk="0" fontAlgn="base" hangingPunct="0">
                <a:spcBef>
                  <a:spcPct val="50000"/>
                </a:spcBef>
                <a:spcAft>
                  <a:spcPct val="0"/>
                </a:spcAft>
                <a:defRPr sz="2400">
                  <a:solidFill>
                    <a:schemeClr val="tx1"/>
                  </a:solidFill>
                  <a:latin typeface="Arial" panose="020B0604020202020204" pitchFamily="34" charset="0"/>
                  <a:cs typeface="Arial" panose="020B0604020202020204" pitchFamily="34" charset="0"/>
                </a:defRPr>
              </a:lvl8pPr>
              <a:lvl9pPr marL="3886200" indent="-228600" eaLnBrk="0" fontAlgn="base" hangingPunct="0">
                <a:spcBef>
                  <a:spcPct val="50000"/>
                </a:spcBef>
                <a:spcAft>
                  <a:spcPct val="0"/>
                </a:spcAft>
                <a:defRPr sz="2400">
                  <a:solidFill>
                    <a:schemeClr val="tx1"/>
                  </a:solidFill>
                  <a:latin typeface="Arial" panose="020B0604020202020204" pitchFamily="34" charset="0"/>
                  <a:cs typeface="Arial" panose="020B0604020202020204" pitchFamily="34" charset="0"/>
                </a:defRPr>
              </a:lvl9pPr>
            </a:lstStyle>
            <a:p>
              <a:pPr eaLnBrk="1" hangingPunct="1">
                <a:spcBef>
                  <a:spcPct val="50000"/>
                </a:spcBef>
                <a:defRPr/>
              </a:pPr>
              <a:endParaRPr lang="el-GR" altLang="en-US"/>
            </a:p>
          </p:txBody>
        </p:sp>
        <p:sp>
          <p:nvSpPr>
            <p:cNvPr id="1080" name="Rectangle 52">
              <a:extLst>
                <a:ext uri="{FF2B5EF4-FFF2-40B4-BE49-F238E27FC236}">
                  <a16:creationId xmlns:a16="http://schemas.microsoft.com/office/drawing/2014/main" id="{04803DD0-6662-42B3-8F91-55C814113549}"/>
                </a:ext>
              </a:extLst>
            </p:cNvPr>
            <p:cNvSpPr>
              <a:spLocks noChangeArrowheads="1"/>
            </p:cNvSpPr>
            <p:nvPr userDrawn="1"/>
          </p:nvSpPr>
          <p:spPr bwMode="hidden">
            <a:xfrm>
              <a:off x="4704" y="6"/>
              <a:ext cx="48" cy="4320"/>
            </a:xfrm>
            <a:prstGeom prst="rect">
              <a:avLst/>
            </a:prstGeom>
            <a:solidFill>
              <a:schemeClr val="accent2"/>
            </a:solidFill>
            <a:ln>
              <a:noFill/>
            </a:ln>
            <a:effectLst/>
          </p:spPr>
          <p:txBody>
            <a:bodyPr wrap="none" anchor="ctr"/>
            <a:lstStyle>
              <a:lvl1pPr eaLnBrk="0" hangingPunct="0">
                <a:defRPr sz="2400">
                  <a:solidFill>
                    <a:schemeClr val="tx1"/>
                  </a:solidFill>
                  <a:latin typeface="Arial" panose="020B0604020202020204" pitchFamily="34" charset="0"/>
                  <a:cs typeface="Arial" panose="020B0604020202020204" pitchFamily="34" charset="0"/>
                </a:defRPr>
              </a:lvl1pPr>
              <a:lvl2pPr marL="742950" indent="-285750" eaLnBrk="0" hangingPunct="0">
                <a:defRPr sz="2400">
                  <a:solidFill>
                    <a:schemeClr val="tx1"/>
                  </a:solidFill>
                  <a:latin typeface="Arial" panose="020B0604020202020204" pitchFamily="34" charset="0"/>
                  <a:cs typeface="Arial" panose="020B0604020202020204" pitchFamily="34" charset="0"/>
                </a:defRPr>
              </a:lvl2pPr>
              <a:lvl3pPr marL="1143000" indent="-228600" eaLnBrk="0" hangingPunct="0">
                <a:defRPr sz="2400">
                  <a:solidFill>
                    <a:schemeClr val="tx1"/>
                  </a:solidFill>
                  <a:latin typeface="Arial" panose="020B0604020202020204" pitchFamily="34" charset="0"/>
                  <a:cs typeface="Arial" panose="020B0604020202020204" pitchFamily="34" charset="0"/>
                </a:defRPr>
              </a:lvl3pPr>
              <a:lvl4pPr marL="1600200" indent="-228600" eaLnBrk="0" hangingPunct="0">
                <a:defRPr sz="2400">
                  <a:solidFill>
                    <a:schemeClr val="tx1"/>
                  </a:solidFill>
                  <a:latin typeface="Arial" panose="020B0604020202020204" pitchFamily="34" charset="0"/>
                  <a:cs typeface="Arial" panose="020B0604020202020204" pitchFamily="34" charset="0"/>
                </a:defRPr>
              </a:lvl4pPr>
              <a:lvl5pPr marL="2057400" indent="-228600" eaLnBrk="0" hangingPunct="0">
                <a:defRPr sz="2400">
                  <a:solidFill>
                    <a:schemeClr val="tx1"/>
                  </a:solidFill>
                  <a:latin typeface="Arial" panose="020B0604020202020204" pitchFamily="34" charset="0"/>
                  <a:cs typeface="Arial" panose="020B0604020202020204" pitchFamily="34" charset="0"/>
                </a:defRPr>
              </a:lvl5pPr>
              <a:lvl6pPr marL="2514600" indent="-228600" eaLnBrk="0" fontAlgn="base" hangingPunct="0">
                <a:spcBef>
                  <a:spcPct val="50000"/>
                </a:spcBef>
                <a:spcAft>
                  <a:spcPct val="0"/>
                </a:spcAft>
                <a:defRPr sz="2400">
                  <a:solidFill>
                    <a:schemeClr val="tx1"/>
                  </a:solidFill>
                  <a:latin typeface="Arial" panose="020B0604020202020204" pitchFamily="34" charset="0"/>
                  <a:cs typeface="Arial" panose="020B0604020202020204" pitchFamily="34" charset="0"/>
                </a:defRPr>
              </a:lvl6pPr>
              <a:lvl7pPr marL="2971800" indent="-228600" eaLnBrk="0" fontAlgn="base" hangingPunct="0">
                <a:spcBef>
                  <a:spcPct val="50000"/>
                </a:spcBef>
                <a:spcAft>
                  <a:spcPct val="0"/>
                </a:spcAft>
                <a:defRPr sz="2400">
                  <a:solidFill>
                    <a:schemeClr val="tx1"/>
                  </a:solidFill>
                  <a:latin typeface="Arial" panose="020B0604020202020204" pitchFamily="34" charset="0"/>
                  <a:cs typeface="Arial" panose="020B0604020202020204" pitchFamily="34" charset="0"/>
                </a:defRPr>
              </a:lvl7pPr>
              <a:lvl8pPr marL="3429000" indent="-228600" eaLnBrk="0" fontAlgn="base" hangingPunct="0">
                <a:spcBef>
                  <a:spcPct val="50000"/>
                </a:spcBef>
                <a:spcAft>
                  <a:spcPct val="0"/>
                </a:spcAft>
                <a:defRPr sz="2400">
                  <a:solidFill>
                    <a:schemeClr val="tx1"/>
                  </a:solidFill>
                  <a:latin typeface="Arial" panose="020B0604020202020204" pitchFamily="34" charset="0"/>
                  <a:cs typeface="Arial" panose="020B0604020202020204" pitchFamily="34" charset="0"/>
                </a:defRPr>
              </a:lvl8pPr>
              <a:lvl9pPr marL="3886200" indent="-228600" eaLnBrk="0" fontAlgn="base" hangingPunct="0">
                <a:spcBef>
                  <a:spcPct val="50000"/>
                </a:spcBef>
                <a:spcAft>
                  <a:spcPct val="0"/>
                </a:spcAft>
                <a:defRPr sz="2400">
                  <a:solidFill>
                    <a:schemeClr val="tx1"/>
                  </a:solidFill>
                  <a:latin typeface="Arial" panose="020B0604020202020204" pitchFamily="34" charset="0"/>
                  <a:cs typeface="Arial" panose="020B0604020202020204" pitchFamily="34" charset="0"/>
                </a:defRPr>
              </a:lvl9pPr>
            </a:lstStyle>
            <a:p>
              <a:pPr eaLnBrk="1" hangingPunct="1">
                <a:spcBef>
                  <a:spcPct val="50000"/>
                </a:spcBef>
                <a:defRPr/>
              </a:pPr>
              <a:endParaRPr lang="el-GR" altLang="en-US"/>
            </a:p>
          </p:txBody>
        </p:sp>
        <p:sp>
          <p:nvSpPr>
            <p:cNvPr id="1081" name="Rectangle 53">
              <a:extLst>
                <a:ext uri="{FF2B5EF4-FFF2-40B4-BE49-F238E27FC236}">
                  <a16:creationId xmlns:a16="http://schemas.microsoft.com/office/drawing/2014/main" id="{3EC81B64-7FAE-4FD1-82E2-E3CAB55849CD}"/>
                </a:ext>
              </a:extLst>
            </p:cNvPr>
            <p:cNvSpPr>
              <a:spLocks noChangeArrowheads="1"/>
            </p:cNvSpPr>
            <p:nvPr userDrawn="1"/>
          </p:nvSpPr>
          <p:spPr bwMode="hidden">
            <a:xfrm>
              <a:off x="4800" y="6"/>
              <a:ext cx="48" cy="4320"/>
            </a:xfrm>
            <a:prstGeom prst="rect">
              <a:avLst/>
            </a:prstGeom>
            <a:solidFill>
              <a:schemeClr val="accent2"/>
            </a:solidFill>
            <a:ln>
              <a:noFill/>
            </a:ln>
            <a:effectLst/>
          </p:spPr>
          <p:txBody>
            <a:bodyPr wrap="none" anchor="ctr"/>
            <a:lstStyle>
              <a:lvl1pPr eaLnBrk="0" hangingPunct="0">
                <a:defRPr sz="2400">
                  <a:solidFill>
                    <a:schemeClr val="tx1"/>
                  </a:solidFill>
                  <a:latin typeface="Arial" panose="020B0604020202020204" pitchFamily="34" charset="0"/>
                  <a:cs typeface="Arial" panose="020B0604020202020204" pitchFamily="34" charset="0"/>
                </a:defRPr>
              </a:lvl1pPr>
              <a:lvl2pPr marL="742950" indent="-285750" eaLnBrk="0" hangingPunct="0">
                <a:defRPr sz="2400">
                  <a:solidFill>
                    <a:schemeClr val="tx1"/>
                  </a:solidFill>
                  <a:latin typeface="Arial" panose="020B0604020202020204" pitchFamily="34" charset="0"/>
                  <a:cs typeface="Arial" panose="020B0604020202020204" pitchFamily="34" charset="0"/>
                </a:defRPr>
              </a:lvl2pPr>
              <a:lvl3pPr marL="1143000" indent="-228600" eaLnBrk="0" hangingPunct="0">
                <a:defRPr sz="2400">
                  <a:solidFill>
                    <a:schemeClr val="tx1"/>
                  </a:solidFill>
                  <a:latin typeface="Arial" panose="020B0604020202020204" pitchFamily="34" charset="0"/>
                  <a:cs typeface="Arial" panose="020B0604020202020204" pitchFamily="34" charset="0"/>
                </a:defRPr>
              </a:lvl3pPr>
              <a:lvl4pPr marL="1600200" indent="-228600" eaLnBrk="0" hangingPunct="0">
                <a:defRPr sz="2400">
                  <a:solidFill>
                    <a:schemeClr val="tx1"/>
                  </a:solidFill>
                  <a:latin typeface="Arial" panose="020B0604020202020204" pitchFamily="34" charset="0"/>
                  <a:cs typeface="Arial" panose="020B0604020202020204" pitchFamily="34" charset="0"/>
                </a:defRPr>
              </a:lvl4pPr>
              <a:lvl5pPr marL="2057400" indent="-228600" eaLnBrk="0" hangingPunct="0">
                <a:defRPr sz="2400">
                  <a:solidFill>
                    <a:schemeClr val="tx1"/>
                  </a:solidFill>
                  <a:latin typeface="Arial" panose="020B0604020202020204" pitchFamily="34" charset="0"/>
                  <a:cs typeface="Arial" panose="020B0604020202020204" pitchFamily="34" charset="0"/>
                </a:defRPr>
              </a:lvl5pPr>
              <a:lvl6pPr marL="2514600" indent="-228600" eaLnBrk="0" fontAlgn="base" hangingPunct="0">
                <a:spcBef>
                  <a:spcPct val="50000"/>
                </a:spcBef>
                <a:spcAft>
                  <a:spcPct val="0"/>
                </a:spcAft>
                <a:defRPr sz="2400">
                  <a:solidFill>
                    <a:schemeClr val="tx1"/>
                  </a:solidFill>
                  <a:latin typeface="Arial" panose="020B0604020202020204" pitchFamily="34" charset="0"/>
                  <a:cs typeface="Arial" panose="020B0604020202020204" pitchFamily="34" charset="0"/>
                </a:defRPr>
              </a:lvl6pPr>
              <a:lvl7pPr marL="2971800" indent="-228600" eaLnBrk="0" fontAlgn="base" hangingPunct="0">
                <a:spcBef>
                  <a:spcPct val="50000"/>
                </a:spcBef>
                <a:spcAft>
                  <a:spcPct val="0"/>
                </a:spcAft>
                <a:defRPr sz="2400">
                  <a:solidFill>
                    <a:schemeClr val="tx1"/>
                  </a:solidFill>
                  <a:latin typeface="Arial" panose="020B0604020202020204" pitchFamily="34" charset="0"/>
                  <a:cs typeface="Arial" panose="020B0604020202020204" pitchFamily="34" charset="0"/>
                </a:defRPr>
              </a:lvl7pPr>
              <a:lvl8pPr marL="3429000" indent="-228600" eaLnBrk="0" fontAlgn="base" hangingPunct="0">
                <a:spcBef>
                  <a:spcPct val="50000"/>
                </a:spcBef>
                <a:spcAft>
                  <a:spcPct val="0"/>
                </a:spcAft>
                <a:defRPr sz="2400">
                  <a:solidFill>
                    <a:schemeClr val="tx1"/>
                  </a:solidFill>
                  <a:latin typeface="Arial" panose="020B0604020202020204" pitchFamily="34" charset="0"/>
                  <a:cs typeface="Arial" panose="020B0604020202020204" pitchFamily="34" charset="0"/>
                </a:defRPr>
              </a:lvl8pPr>
              <a:lvl9pPr marL="3886200" indent="-228600" eaLnBrk="0" fontAlgn="base" hangingPunct="0">
                <a:spcBef>
                  <a:spcPct val="50000"/>
                </a:spcBef>
                <a:spcAft>
                  <a:spcPct val="0"/>
                </a:spcAft>
                <a:defRPr sz="2400">
                  <a:solidFill>
                    <a:schemeClr val="tx1"/>
                  </a:solidFill>
                  <a:latin typeface="Arial" panose="020B0604020202020204" pitchFamily="34" charset="0"/>
                  <a:cs typeface="Arial" panose="020B0604020202020204" pitchFamily="34" charset="0"/>
                </a:defRPr>
              </a:lvl9pPr>
            </a:lstStyle>
            <a:p>
              <a:pPr eaLnBrk="1" hangingPunct="1">
                <a:spcBef>
                  <a:spcPct val="50000"/>
                </a:spcBef>
                <a:defRPr/>
              </a:pPr>
              <a:endParaRPr lang="el-GR" altLang="en-US"/>
            </a:p>
          </p:txBody>
        </p:sp>
        <p:sp>
          <p:nvSpPr>
            <p:cNvPr id="1082" name="Rectangle 54">
              <a:extLst>
                <a:ext uri="{FF2B5EF4-FFF2-40B4-BE49-F238E27FC236}">
                  <a16:creationId xmlns:a16="http://schemas.microsoft.com/office/drawing/2014/main" id="{EC13B338-382D-48FB-AA00-B1B6C0A533C0}"/>
                </a:ext>
              </a:extLst>
            </p:cNvPr>
            <p:cNvSpPr>
              <a:spLocks noChangeArrowheads="1"/>
            </p:cNvSpPr>
            <p:nvPr userDrawn="1"/>
          </p:nvSpPr>
          <p:spPr bwMode="hidden">
            <a:xfrm>
              <a:off x="4896" y="6"/>
              <a:ext cx="48" cy="4320"/>
            </a:xfrm>
            <a:prstGeom prst="rect">
              <a:avLst/>
            </a:prstGeom>
            <a:solidFill>
              <a:schemeClr val="accent2"/>
            </a:solidFill>
            <a:ln>
              <a:noFill/>
            </a:ln>
            <a:effectLst/>
          </p:spPr>
          <p:txBody>
            <a:bodyPr wrap="none" anchor="ctr"/>
            <a:lstStyle>
              <a:lvl1pPr eaLnBrk="0" hangingPunct="0">
                <a:defRPr sz="2400">
                  <a:solidFill>
                    <a:schemeClr val="tx1"/>
                  </a:solidFill>
                  <a:latin typeface="Arial" panose="020B0604020202020204" pitchFamily="34" charset="0"/>
                  <a:cs typeface="Arial" panose="020B0604020202020204" pitchFamily="34" charset="0"/>
                </a:defRPr>
              </a:lvl1pPr>
              <a:lvl2pPr marL="742950" indent="-285750" eaLnBrk="0" hangingPunct="0">
                <a:defRPr sz="2400">
                  <a:solidFill>
                    <a:schemeClr val="tx1"/>
                  </a:solidFill>
                  <a:latin typeface="Arial" panose="020B0604020202020204" pitchFamily="34" charset="0"/>
                  <a:cs typeface="Arial" panose="020B0604020202020204" pitchFamily="34" charset="0"/>
                </a:defRPr>
              </a:lvl2pPr>
              <a:lvl3pPr marL="1143000" indent="-228600" eaLnBrk="0" hangingPunct="0">
                <a:defRPr sz="2400">
                  <a:solidFill>
                    <a:schemeClr val="tx1"/>
                  </a:solidFill>
                  <a:latin typeface="Arial" panose="020B0604020202020204" pitchFamily="34" charset="0"/>
                  <a:cs typeface="Arial" panose="020B0604020202020204" pitchFamily="34" charset="0"/>
                </a:defRPr>
              </a:lvl3pPr>
              <a:lvl4pPr marL="1600200" indent="-228600" eaLnBrk="0" hangingPunct="0">
                <a:defRPr sz="2400">
                  <a:solidFill>
                    <a:schemeClr val="tx1"/>
                  </a:solidFill>
                  <a:latin typeface="Arial" panose="020B0604020202020204" pitchFamily="34" charset="0"/>
                  <a:cs typeface="Arial" panose="020B0604020202020204" pitchFamily="34" charset="0"/>
                </a:defRPr>
              </a:lvl4pPr>
              <a:lvl5pPr marL="2057400" indent="-228600" eaLnBrk="0" hangingPunct="0">
                <a:defRPr sz="2400">
                  <a:solidFill>
                    <a:schemeClr val="tx1"/>
                  </a:solidFill>
                  <a:latin typeface="Arial" panose="020B0604020202020204" pitchFamily="34" charset="0"/>
                  <a:cs typeface="Arial" panose="020B0604020202020204" pitchFamily="34" charset="0"/>
                </a:defRPr>
              </a:lvl5pPr>
              <a:lvl6pPr marL="2514600" indent="-228600" eaLnBrk="0" fontAlgn="base" hangingPunct="0">
                <a:spcBef>
                  <a:spcPct val="50000"/>
                </a:spcBef>
                <a:spcAft>
                  <a:spcPct val="0"/>
                </a:spcAft>
                <a:defRPr sz="2400">
                  <a:solidFill>
                    <a:schemeClr val="tx1"/>
                  </a:solidFill>
                  <a:latin typeface="Arial" panose="020B0604020202020204" pitchFamily="34" charset="0"/>
                  <a:cs typeface="Arial" panose="020B0604020202020204" pitchFamily="34" charset="0"/>
                </a:defRPr>
              </a:lvl6pPr>
              <a:lvl7pPr marL="2971800" indent="-228600" eaLnBrk="0" fontAlgn="base" hangingPunct="0">
                <a:spcBef>
                  <a:spcPct val="50000"/>
                </a:spcBef>
                <a:spcAft>
                  <a:spcPct val="0"/>
                </a:spcAft>
                <a:defRPr sz="2400">
                  <a:solidFill>
                    <a:schemeClr val="tx1"/>
                  </a:solidFill>
                  <a:latin typeface="Arial" panose="020B0604020202020204" pitchFamily="34" charset="0"/>
                  <a:cs typeface="Arial" panose="020B0604020202020204" pitchFamily="34" charset="0"/>
                </a:defRPr>
              </a:lvl7pPr>
              <a:lvl8pPr marL="3429000" indent="-228600" eaLnBrk="0" fontAlgn="base" hangingPunct="0">
                <a:spcBef>
                  <a:spcPct val="50000"/>
                </a:spcBef>
                <a:spcAft>
                  <a:spcPct val="0"/>
                </a:spcAft>
                <a:defRPr sz="2400">
                  <a:solidFill>
                    <a:schemeClr val="tx1"/>
                  </a:solidFill>
                  <a:latin typeface="Arial" panose="020B0604020202020204" pitchFamily="34" charset="0"/>
                  <a:cs typeface="Arial" panose="020B0604020202020204" pitchFamily="34" charset="0"/>
                </a:defRPr>
              </a:lvl8pPr>
              <a:lvl9pPr marL="3886200" indent="-228600" eaLnBrk="0" fontAlgn="base" hangingPunct="0">
                <a:spcBef>
                  <a:spcPct val="50000"/>
                </a:spcBef>
                <a:spcAft>
                  <a:spcPct val="0"/>
                </a:spcAft>
                <a:defRPr sz="2400">
                  <a:solidFill>
                    <a:schemeClr val="tx1"/>
                  </a:solidFill>
                  <a:latin typeface="Arial" panose="020B0604020202020204" pitchFamily="34" charset="0"/>
                  <a:cs typeface="Arial" panose="020B0604020202020204" pitchFamily="34" charset="0"/>
                </a:defRPr>
              </a:lvl9pPr>
            </a:lstStyle>
            <a:p>
              <a:pPr eaLnBrk="1" hangingPunct="1">
                <a:spcBef>
                  <a:spcPct val="50000"/>
                </a:spcBef>
                <a:defRPr/>
              </a:pPr>
              <a:endParaRPr lang="el-GR" altLang="en-US"/>
            </a:p>
          </p:txBody>
        </p:sp>
        <p:sp>
          <p:nvSpPr>
            <p:cNvPr id="1083" name="Rectangle 55">
              <a:extLst>
                <a:ext uri="{FF2B5EF4-FFF2-40B4-BE49-F238E27FC236}">
                  <a16:creationId xmlns:a16="http://schemas.microsoft.com/office/drawing/2014/main" id="{0699DB7E-A684-40E0-98CC-6758C4074515}"/>
                </a:ext>
              </a:extLst>
            </p:cNvPr>
            <p:cNvSpPr>
              <a:spLocks noChangeArrowheads="1"/>
            </p:cNvSpPr>
            <p:nvPr userDrawn="1"/>
          </p:nvSpPr>
          <p:spPr bwMode="hidden">
            <a:xfrm>
              <a:off x="4992" y="6"/>
              <a:ext cx="48" cy="4320"/>
            </a:xfrm>
            <a:prstGeom prst="rect">
              <a:avLst/>
            </a:prstGeom>
            <a:solidFill>
              <a:schemeClr val="accent2"/>
            </a:solidFill>
            <a:ln>
              <a:noFill/>
            </a:ln>
            <a:effectLst/>
          </p:spPr>
          <p:txBody>
            <a:bodyPr wrap="none" anchor="ctr"/>
            <a:lstStyle>
              <a:lvl1pPr eaLnBrk="0" hangingPunct="0">
                <a:defRPr sz="2400">
                  <a:solidFill>
                    <a:schemeClr val="tx1"/>
                  </a:solidFill>
                  <a:latin typeface="Arial" panose="020B0604020202020204" pitchFamily="34" charset="0"/>
                  <a:cs typeface="Arial" panose="020B0604020202020204" pitchFamily="34" charset="0"/>
                </a:defRPr>
              </a:lvl1pPr>
              <a:lvl2pPr marL="742950" indent="-285750" eaLnBrk="0" hangingPunct="0">
                <a:defRPr sz="2400">
                  <a:solidFill>
                    <a:schemeClr val="tx1"/>
                  </a:solidFill>
                  <a:latin typeface="Arial" panose="020B0604020202020204" pitchFamily="34" charset="0"/>
                  <a:cs typeface="Arial" panose="020B0604020202020204" pitchFamily="34" charset="0"/>
                </a:defRPr>
              </a:lvl2pPr>
              <a:lvl3pPr marL="1143000" indent="-228600" eaLnBrk="0" hangingPunct="0">
                <a:defRPr sz="2400">
                  <a:solidFill>
                    <a:schemeClr val="tx1"/>
                  </a:solidFill>
                  <a:latin typeface="Arial" panose="020B0604020202020204" pitchFamily="34" charset="0"/>
                  <a:cs typeface="Arial" panose="020B0604020202020204" pitchFamily="34" charset="0"/>
                </a:defRPr>
              </a:lvl3pPr>
              <a:lvl4pPr marL="1600200" indent="-228600" eaLnBrk="0" hangingPunct="0">
                <a:defRPr sz="2400">
                  <a:solidFill>
                    <a:schemeClr val="tx1"/>
                  </a:solidFill>
                  <a:latin typeface="Arial" panose="020B0604020202020204" pitchFamily="34" charset="0"/>
                  <a:cs typeface="Arial" panose="020B0604020202020204" pitchFamily="34" charset="0"/>
                </a:defRPr>
              </a:lvl4pPr>
              <a:lvl5pPr marL="2057400" indent="-228600" eaLnBrk="0" hangingPunct="0">
                <a:defRPr sz="2400">
                  <a:solidFill>
                    <a:schemeClr val="tx1"/>
                  </a:solidFill>
                  <a:latin typeface="Arial" panose="020B0604020202020204" pitchFamily="34" charset="0"/>
                  <a:cs typeface="Arial" panose="020B0604020202020204" pitchFamily="34" charset="0"/>
                </a:defRPr>
              </a:lvl5pPr>
              <a:lvl6pPr marL="2514600" indent="-228600" eaLnBrk="0" fontAlgn="base" hangingPunct="0">
                <a:spcBef>
                  <a:spcPct val="50000"/>
                </a:spcBef>
                <a:spcAft>
                  <a:spcPct val="0"/>
                </a:spcAft>
                <a:defRPr sz="2400">
                  <a:solidFill>
                    <a:schemeClr val="tx1"/>
                  </a:solidFill>
                  <a:latin typeface="Arial" panose="020B0604020202020204" pitchFamily="34" charset="0"/>
                  <a:cs typeface="Arial" panose="020B0604020202020204" pitchFamily="34" charset="0"/>
                </a:defRPr>
              </a:lvl6pPr>
              <a:lvl7pPr marL="2971800" indent="-228600" eaLnBrk="0" fontAlgn="base" hangingPunct="0">
                <a:spcBef>
                  <a:spcPct val="50000"/>
                </a:spcBef>
                <a:spcAft>
                  <a:spcPct val="0"/>
                </a:spcAft>
                <a:defRPr sz="2400">
                  <a:solidFill>
                    <a:schemeClr val="tx1"/>
                  </a:solidFill>
                  <a:latin typeface="Arial" panose="020B0604020202020204" pitchFamily="34" charset="0"/>
                  <a:cs typeface="Arial" panose="020B0604020202020204" pitchFamily="34" charset="0"/>
                </a:defRPr>
              </a:lvl7pPr>
              <a:lvl8pPr marL="3429000" indent="-228600" eaLnBrk="0" fontAlgn="base" hangingPunct="0">
                <a:spcBef>
                  <a:spcPct val="50000"/>
                </a:spcBef>
                <a:spcAft>
                  <a:spcPct val="0"/>
                </a:spcAft>
                <a:defRPr sz="2400">
                  <a:solidFill>
                    <a:schemeClr val="tx1"/>
                  </a:solidFill>
                  <a:latin typeface="Arial" panose="020B0604020202020204" pitchFamily="34" charset="0"/>
                  <a:cs typeface="Arial" panose="020B0604020202020204" pitchFamily="34" charset="0"/>
                </a:defRPr>
              </a:lvl8pPr>
              <a:lvl9pPr marL="3886200" indent="-228600" eaLnBrk="0" fontAlgn="base" hangingPunct="0">
                <a:spcBef>
                  <a:spcPct val="50000"/>
                </a:spcBef>
                <a:spcAft>
                  <a:spcPct val="0"/>
                </a:spcAft>
                <a:defRPr sz="2400">
                  <a:solidFill>
                    <a:schemeClr val="tx1"/>
                  </a:solidFill>
                  <a:latin typeface="Arial" panose="020B0604020202020204" pitchFamily="34" charset="0"/>
                  <a:cs typeface="Arial" panose="020B0604020202020204" pitchFamily="34" charset="0"/>
                </a:defRPr>
              </a:lvl9pPr>
            </a:lstStyle>
            <a:p>
              <a:pPr eaLnBrk="1" hangingPunct="1">
                <a:spcBef>
                  <a:spcPct val="50000"/>
                </a:spcBef>
                <a:defRPr/>
              </a:pPr>
              <a:endParaRPr lang="el-GR" altLang="en-US"/>
            </a:p>
          </p:txBody>
        </p:sp>
        <p:sp>
          <p:nvSpPr>
            <p:cNvPr id="1084" name="Rectangle 56">
              <a:extLst>
                <a:ext uri="{FF2B5EF4-FFF2-40B4-BE49-F238E27FC236}">
                  <a16:creationId xmlns:a16="http://schemas.microsoft.com/office/drawing/2014/main" id="{724628B5-996C-4BCB-8A1A-09FF1BA8DC13}"/>
                </a:ext>
              </a:extLst>
            </p:cNvPr>
            <p:cNvSpPr>
              <a:spLocks noChangeArrowheads="1"/>
            </p:cNvSpPr>
            <p:nvPr userDrawn="1"/>
          </p:nvSpPr>
          <p:spPr bwMode="hidden">
            <a:xfrm>
              <a:off x="5088" y="6"/>
              <a:ext cx="48" cy="4320"/>
            </a:xfrm>
            <a:prstGeom prst="rect">
              <a:avLst/>
            </a:prstGeom>
            <a:solidFill>
              <a:schemeClr val="accent2"/>
            </a:solidFill>
            <a:ln>
              <a:noFill/>
            </a:ln>
            <a:effectLst/>
          </p:spPr>
          <p:txBody>
            <a:bodyPr wrap="none" anchor="ctr"/>
            <a:lstStyle>
              <a:lvl1pPr eaLnBrk="0" hangingPunct="0">
                <a:defRPr sz="2400">
                  <a:solidFill>
                    <a:schemeClr val="tx1"/>
                  </a:solidFill>
                  <a:latin typeface="Arial" panose="020B0604020202020204" pitchFamily="34" charset="0"/>
                  <a:cs typeface="Arial" panose="020B0604020202020204" pitchFamily="34" charset="0"/>
                </a:defRPr>
              </a:lvl1pPr>
              <a:lvl2pPr marL="742950" indent="-285750" eaLnBrk="0" hangingPunct="0">
                <a:defRPr sz="2400">
                  <a:solidFill>
                    <a:schemeClr val="tx1"/>
                  </a:solidFill>
                  <a:latin typeface="Arial" panose="020B0604020202020204" pitchFamily="34" charset="0"/>
                  <a:cs typeface="Arial" panose="020B0604020202020204" pitchFamily="34" charset="0"/>
                </a:defRPr>
              </a:lvl2pPr>
              <a:lvl3pPr marL="1143000" indent="-228600" eaLnBrk="0" hangingPunct="0">
                <a:defRPr sz="2400">
                  <a:solidFill>
                    <a:schemeClr val="tx1"/>
                  </a:solidFill>
                  <a:latin typeface="Arial" panose="020B0604020202020204" pitchFamily="34" charset="0"/>
                  <a:cs typeface="Arial" panose="020B0604020202020204" pitchFamily="34" charset="0"/>
                </a:defRPr>
              </a:lvl3pPr>
              <a:lvl4pPr marL="1600200" indent="-228600" eaLnBrk="0" hangingPunct="0">
                <a:defRPr sz="2400">
                  <a:solidFill>
                    <a:schemeClr val="tx1"/>
                  </a:solidFill>
                  <a:latin typeface="Arial" panose="020B0604020202020204" pitchFamily="34" charset="0"/>
                  <a:cs typeface="Arial" panose="020B0604020202020204" pitchFamily="34" charset="0"/>
                </a:defRPr>
              </a:lvl4pPr>
              <a:lvl5pPr marL="2057400" indent="-228600" eaLnBrk="0" hangingPunct="0">
                <a:defRPr sz="2400">
                  <a:solidFill>
                    <a:schemeClr val="tx1"/>
                  </a:solidFill>
                  <a:latin typeface="Arial" panose="020B0604020202020204" pitchFamily="34" charset="0"/>
                  <a:cs typeface="Arial" panose="020B0604020202020204" pitchFamily="34" charset="0"/>
                </a:defRPr>
              </a:lvl5pPr>
              <a:lvl6pPr marL="2514600" indent="-228600" eaLnBrk="0" fontAlgn="base" hangingPunct="0">
                <a:spcBef>
                  <a:spcPct val="50000"/>
                </a:spcBef>
                <a:spcAft>
                  <a:spcPct val="0"/>
                </a:spcAft>
                <a:defRPr sz="2400">
                  <a:solidFill>
                    <a:schemeClr val="tx1"/>
                  </a:solidFill>
                  <a:latin typeface="Arial" panose="020B0604020202020204" pitchFamily="34" charset="0"/>
                  <a:cs typeface="Arial" panose="020B0604020202020204" pitchFamily="34" charset="0"/>
                </a:defRPr>
              </a:lvl6pPr>
              <a:lvl7pPr marL="2971800" indent="-228600" eaLnBrk="0" fontAlgn="base" hangingPunct="0">
                <a:spcBef>
                  <a:spcPct val="50000"/>
                </a:spcBef>
                <a:spcAft>
                  <a:spcPct val="0"/>
                </a:spcAft>
                <a:defRPr sz="2400">
                  <a:solidFill>
                    <a:schemeClr val="tx1"/>
                  </a:solidFill>
                  <a:latin typeface="Arial" panose="020B0604020202020204" pitchFamily="34" charset="0"/>
                  <a:cs typeface="Arial" panose="020B0604020202020204" pitchFamily="34" charset="0"/>
                </a:defRPr>
              </a:lvl7pPr>
              <a:lvl8pPr marL="3429000" indent="-228600" eaLnBrk="0" fontAlgn="base" hangingPunct="0">
                <a:spcBef>
                  <a:spcPct val="50000"/>
                </a:spcBef>
                <a:spcAft>
                  <a:spcPct val="0"/>
                </a:spcAft>
                <a:defRPr sz="2400">
                  <a:solidFill>
                    <a:schemeClr val="tx1"/>
                  </a:solidFill>
                  <a:latin typeface="Arial" panose="020B0604020202020204" pitchFamily="34" charset="0"/>
                  <a:cs typeface="Arial" panose="020B0604020202020204" pitchFamily="34" charset="0"/>
                </a:defRPr>
              </a:lvl8pPr>
              <a:lvl9pPr marL="3886200" indent="-228600" eaLnBrk="0" fontAlgn="base" hangingPunct="0">
                <a:spcBef>
                  <a:spcPct val="50000"/>
                </a:spcBef>
                <a:spcAft>
                  <a:spcPct val="0"/>
                </a:spcAft>
                <a:defRPr sz="2400">
                  <a:solidFill>
                    <a:schemeClr val="tx1"/>
                  </a:solidFill>
                  <a:latin typeface="Arial" panose="020B0604020202020204" pitchFamily="34" charset="0"/>
                  <a:cs typeface="Arial" panose="020B0604020202020204" pitchFamily="34" charset="0"/>
                </a:defRPr>
              </a:lvl9pPr>
            </a:lstStyle>
            <a:p>
              <a:pPr eaLnBrk="1" hangingPunct="1">
                <a:spcBef>
                  <a:spcPct val="50000"/>
                </a:spcBef>
                <a:defRPr/>
              </a:pPr>
              <a:endParaRPr lang="el-GR" altLang="en-US"/>
            </a:p>
          </p:txBody>
        </p:sp>
        <p:sp>
          <p:nvSpPr>
            <p:cNvPr id="1085" name="Rectangle 57">
              <a:extLst>
                <a:ext uri="{FF2B5EF4-FFF2-40B4-BE49-F238E27FC236}">
                  <a16:creationId xmlns:a16="http://schemas.microsoft.com/office/drawing/2014/main" id="{0BEF8165-5CA5-4B95-98BD-96E77F2A2012}"/>
                </a:ext>
              </a:extLst>
            </p:cNvPr>
            <p:cNvSpPr>
              <a:spLocks noChangeArrowheads="1"/>
            </p:cNvSpPr>
            <p:nvPr userDrawn="1"/>
          </p:nvSpPr>
          <p:spPr bwMode="hidden">
            <a:xfrm>
              <a:off x="5184" y="6"/>
              <a:ext cx="48" cy="4320"/>
            </a:xfrm>
            <a:prstGeom prst="rect">
              <a:avLst/>
            </a:prstGeom>
            <a:solidFill>
              <a:schemeClr val="accent2"/>
            </a:solidFill>
            <a:ln>
              <a:noFill/>
            </a:ln>
            <a:effectLst/>
          </p:spPr>
          <p:txBody>
            <a:bodyPr wrap="none" anchor="ctr"/>
            <a:lstStyle>
              <a:lvl1pPr eaLnBrk="0" hangingPunct="0">
                <a:defRPr sz="2400">
                  <a:solidFill>
                    <a:schemeClr val="tx1"/>
                  </a:solidFill>
                  <a:latin typeface="Arial" panose="020B0604020202020204" pitchFamily="34" charset="0"/>
                  <a:cs typeface="Arial" panose="020B0604020202020204" pitchFamily="34" charset="0"/>
                </a:defRPr>
              </a:lvl1pPr>
              <a:lvl2pPr marL="742950" indent="-285750" eaLnBrk="0" hangingPunct="0">
                <a:defRPr sz="2400">
                  <a:solidFill>
                    <a:schemeClr val="tx1"/>
                  </a:solidFill>
                  <a:latin typeface="Arial" panose="020B0604020202020204" pitchFamily="34" charset="0"/>
                  <a:cs typeface="Arial" panose="020B0604020202020204" pitchFamily="34" charset="0"/>
                </a:defRPr>
              </a:lvl2pPr>
              <a:lvl3pPr marL="1143000" indent="-228600" eaLnBrk="0" hangingPunct="0">
                <a:defRPr sz="2400">
                  <a:solidFill>
                    <a:schemeClr val="tx1"/>
                  </a:solidFill>
                  <a:latin typeface="Arial" panose="020B0604020202020204" pitchFamily="34" charset="0"/>
                  <a:cs typeface="Arial" panose="020B0604020202020204" pitchFamily="34" charset="0"/>
                </a:defRPr>
              </a:lvl3pPr>
              <a:lvl4pPr marL="1600200" indent="-228600" eaLnBrk="0" hangingPunct="0">
                <a:defRPr sz="2400">
                  <a:solidFill>
                    <a:schemeClr val="tx1"/>
                  </a:solidFill>
                  <a:latin typeface="Arial" panose="020B0604020202020204" pitchFamily="34" charset="0"/>
                  <a:cs typeface="Arial" panose="020B0604020202020204" pitchFamily="34" charset="0"/>
                </a:defRPr>
              </a:lvl4pPr>
              <a:lvl5pPr marL="2057400" indent="-228600" eaLnBrk="0" hangingPunct="0">
                <a:defRPr sz="2400">
                  <a:solidFill>
                    <a:schemeClr val="tx1"/>
                  </a:solidFill>
                  <a:latin typeface="Arial" panose="020B0604020202020204" pitchFamily="34" charset="0"/>
                  <a:cs typeface="Arial" panose="020B0604020202020204" pitchFamily="34" charset="0"/>
                </a:defRPr>
              </a:lvl5pPr>
              <a:lvl6pPr marL="2514600" indent="-228600" eaLnBrk="0" fontAlgn="base" hangingPunct="0">
                <a:spcBef>
                  <a:spcPct val="50000"/>
                </a:spcBef>
                <a:spcAft>
                  <a:spcPct val="0"/>
                </a:spcAft>
                <a:defRPr sz="2400">
                  <a:solidFill>
                    <a:schemeClr val="tx1"/>
                  </a:solidFill>
                  <a:latin typeface="Arial" panose="020B0604020202020204" pitchFamily="34" charset="0"/>
                  <a:cs typeface="Arial" panose="020B0604020202020204" pitchFamily="34" charset="0"/>
                </a:defRPr>
              </a:lvl6pPr>
              <a:lvl7pPr marL="2971800" indent="-228600" eaLnBrk="0" fontAlgn="base" hangingPunct="0">
                <a:spcBef>
                  <a:spcPct val="50000"/>
                </a:spcBef>
                <a:spcAft>
                  <a:spcPct val="0"/>
                </a:spcAft>
                <a:defRPr sz="2400">
                  <a:solidFill>
                    <a:schemeClr val="tx1"/>
                  </a:solidFill>
                  <a:latin typeface="Arial" panose="020B0604020202020204" pitchFamily="34" charset="0"/>
                  <a:cs typeface="Arial" panose="020B0604020202020204" pitchFamily="34" charset="0"/>
                </a:defRPr>
              </a:lvl7pPr>
              <a:lvl8pPr marL="3429000" indent="-228600" eaLnBrk="0" fontAlgn="base" hangingPunct="0">
                <a:spcBef>
                  <a:spcPct val="50000"/>
                </a:spcBef>
                <a:spcAft>
                  <a:spcPct val="0"/>
                </a:spcAft>
                <a:defRPr sz="2400">
                  <a:solidFill>
                    <a:schemeClr val="tx1"/>
                  </a:solidFill>
                  <a:latin typeface="Arial" panose="020B0604020202020204" pitchFamily="34" charset="0"/>
                  <a:cs typeface="Arial" panose="020B0604020202020204" pitchFamily="34" charset="0"/>
                </a:defRPr>
              </a:lvl8pPr>
              <a:lvl9pPr marL="3886200" indent="-228600" eaLnBrk="0" fontAlgn="base" hangingPunct="0">
                <a:spcBef>
                  <a:spcPct val="50000"/>
                </a:spcBef>
                <a:spcAft>
                  <a:spcPct val="0"/>
                </a:spcAft>
                <a:defRPr sz="2400">
                  <a:solidFill>
                    <a:schemeClr val="tx1"/>
                  </a:solidFill>
                  <a:latin typeface="Arial" panose="020B0604020202020204" pitchFamily="34" charset="0"/>
                  <a:cs typeface="Arial" panose="020B0604020202020204" pitchFamily="34" charset="0"/>
                </a:defRPr>
              </a:lvl9pPr>
            </a:lstStyle>
            <a:p>
              <a:pPr eaLnBrk="1" hangingPunct="1">
                <a:spcBef>
                  <a:spcPct val="50000"/>
                </a:spcBef>
                <a:defRPr/>
              </a:pPr>
              <a:endParaRPr lang="el-GR" altLang="en-US"/>
            </a:p>
          </p:txBody>
        </p:sp>
        <p:sp>
          <p:nvSpPr>
            <p:cNvPr id="1086" name="Rectangle 58">
              <a:extLst>
                <a:ext uri="{FF2B5EF4-FFF2-40B4-BE49-F238E27FC236}">
                  <a16:creationId xmlns:a16="http://schemas.microsoft.com/office/drawing/2014/main" id="{0DAB0EE4-9EBB-48DE-B8BB-73F66E136EC3}"/>
                </a:ext>
              </a:extLst>
            </p:cNvPr>
            <p:cNvSpPr>
              <a:spLocks noChangeArrowheads="1"/>
            </p:cNvSpPr>
            <p:nvPr userDrawn="1"/>
          </p:nvSpPr>
          <p:spPr bwMode="hidden">
            <a:xfrm>
              <a:off x="5280" y="6"/>
              <a:ext cx="48" cy="4320"/>
            </a:xfrm>
            <a:prstGeom prst="rect">
              <a:avLst/>
            </a:prstGeom>
            <a:solidFill>
              <a:schemeClr val="accent2"/>
            </a:solidFill>
            <a:ln>
              <a:noFill/>
            </a:ln>
            <a:effectLst/>
          </p:spPr>
          <p:txBody>
            <a:bodyPr wrap="none" anchor="ctr"/>
            <a:lstStyle>
              <a:lvl1pPr eaLnBrk="0" hangingPunct="0">
                <a:defRPr sz="2400">
                  <a:solidFill>
                    <a:schemeClr val="tx1"/>
                  </a:solidFill>
                  <a:latin typeface="Arial" panose="020B0604020202020204" pitchFamily="34" charset="0"/>
                  <a:cs typeface="Arial" panose="020B0604020202020204" pitchFamily="34" charset="0"/>
                </a:defRPr>
              </a:lvl1pPr>
              <a:lvl2pPr marL="742950" indent="-285750" eaLnBrk="0" hangingPunct="0">
                <a:defRPr sz="2400">
                  <a:solidFill>
                    <a:schemeClr val="tx1"/>
                  </a:solidFill>
                  <a:latin typeface="Arial" panose="020B0604020202020204" pitchFamily="34" charset="0"/>
                  <a:cs typeface="Arial" panose="020B0604020202020204" pitchFamily="34" charset="0"/>
                </a:defRPr>
              </a:lvl2pPr>
              <a:lvl3pPr marL="1143000" indent="-228600" eaLnBrk="0" hangingPunct="0">
                <a:defRPr sz="2400">
                  <a:solidFill>
                    <a:schemeClr val="tx1"/>
                  </a:solidFill>
                  <a:latin typeface="Arial" panose="020B0604020202020204" pitchFamily="34" charset="0"/>
                  <a:cs typeface="Arial" panose="020B0604020202020204" pitchFamily="34" charset="0"/>
                </a:defRPr>
              </a:lvl3pPr>
              <a:lvl4pPr marL="1600200" indent="-228600" eaLnBrk="0" hangingPunct="0">
                <a:defRPr sz="2400">
                  <a:solidFill>
                    <a:schemeClr val="tx1"/>
                  </a:solidFill>
                  <a:latin typeface="Arial" panose="020B0604020202020204" pitchFamily="34" charset="0"/>
                  <a:cs typeface="Arial" panose="020B0604020202020204" pitchFamily="34" charset="0"/>
                </a:defRPr>
              </a:lvl4pPr>
              <a:lvl5pPr marL="2057400" indent="-228600" eaLnBrk="0" hangingPunct="0">
                <a:defRPr sz="2400">
                  <a:solidFill>
                    <a:schemeClr val="tx1"/>
                  </a:solidFill>
                  <a:latin typeface="Arial" panose="020B0604020202020204" pitchFamily="34" charset="0"/>
                  <a:cs typeface="Arial" panose="020B0604020202020204" pitchFamily="34" charset="0"/>
                </a:defRPr>
              </a:lvl5pPr>
              <a:lvl6pPr marL="2514600" indent="-228600" eaLnBrk="0" fontAlgn="base" hangingPunct="0">
                <a:spcBef>
                  <a:spcPct val="50000"/>
                </a:spcBef>
                <a:spcAft>
                  <a:spcPct val="0"/>
                </a:spcAft>
                <a:defRPr sz="2400">
                  <a:solidFill>
                    <a:schemeClr val="tx1"/>
                  </a:solidFill>
                  <a:latin typeface="Arial" panose="020B0604020202020204" pitchFamily="34" charset="0"/>
                  <a:cs typeface="Arial" panose="020B0604020202020204" pitchFamily="34" charset="0"/>
                </a:defRPr>
              </a:lvl6pPr>
              <a:lvl7pPr marL="2971800" indent="-228600" eaLnBrk="0" fontAlgn="base" hangingPunct="0">
                <a:spcBef>
                  <a:spcPct val="50000"/>
                </a:spcBef>
                <a:spcAft>
                  <a:spcPct val="0"/>
                </a:spcAft>
                <a:defRPr sz="2400">
                  <a:solidFill>
                    <a:schemeClr val="tx1"/>
                  </a:solidFill>
                  <a:latin typeface="Arial" panose="020B0604020202020204" pitchFamily="34" charset="0"/>
                  <a:cs typeface="Arial" panose="020B0604020202020204" pitchFamily="34" charset="0"/>
                </a:defRPr>
              </a:lvl7pPr>
              <a:lvl8pPr marL="3429000" indent="-228600" eaLnBrk="0" fontAlgn="base" hangingPunct="0">
                <a:spcBef>
                  <a:spcPct val="50000"/>
                </a:spcBef>
                <a:spcAft>
                  <a:spcPct val="0"/>
                </a:spcAft>
                <a:defRPr sz="2400">
                  <a:solidFill>
                    <a:schemeClr val="tx1"/>
                  </a:solidFill>
                  <a:latin typeface="Arial" panose="020B0604020202020204" pitchFamily="34" charset="0"/>
                  <a:cs typeface="Arial" panose="020B0604020202020204" pitchFamily="34" charset="0"/>
                </a:defRPr>
              </a:lvl8pPr>
              <a:lvl9pPr marL="3886200" indent="-228600" eaLnBrk="0" fontAlgn="base" hangingPunct="0">
                <a:spcBef>
                  <a:spcPct val="50000"/>
                </a:spcBef>
                <a:spcAft>
                  <a:spcPct val="0"/>
                </a:spcAft>
                <a:defRPr sz="2400">
                  <a:solidFill>
                    <a:schemeClr val="tx1"/>
                  </a:solidFill>
                  <a:latin typeface="Arial" panose="020B0604020202020204" pitchFamily="34" charset="0"/>
                  <a:cs typeface="Arial" panose="020B0604020202020204" pitchFamily="34" charset="0"/>
                </a:defRPr>
              </a:lvl9pPr>
            </a:lstStyle>
            <a:p>
              <a:pPr eaLnBrk="1" hangingPunct="1">
                <a:spcBef>
                  <a:spcPct val="50000"/>
                </a:spcBef>
                <a:defRPr/>
              </a:pPr>
              <a:endParaRPr lang="el-GR" altLang="en-US"/>
            </a:p>
          </p:txBody>
        </p:sp>
        <p:sp>
          <p:nvSpPr>
            <p:cNvPr id="1087" name="Rectangle 59">
              <a:extLst>
                <a:ext uri="{FF2B5EF4-FFF2-40B4-BE49-F238E27FC236}">
                  <a16:creationId xmlns:a16="http://schemas.microsoft.com/office/drawing/2014/main" id="{DBFE8056-7D7B-4DC4-B0B9-1E886F0C94DA}"/>
                </a:ext>
              </a:extLst>
            </p:cNvPr>
            <p:cNvSpPr>
              <a:spLocks noChangeArrowheads="1"/>
            </p:cNvSpPr>
            <p:nvPr userDrawn="1"/>
          </p:nvSpPr>
          <p:spPr bwMode="hidden">
            <a:xfrm>
              <a:off x="5376" y="6"/>
              <a:ext cx="48" cy="4320"/>
            </a:xfrm>
            <a:prstGeom prst="rect">
              <a:avLst/>
            </a:prstGeom>
            <a:solidFill>
              <a:schemeClr val="accent2"/>
            </a:solidFill>
            <a:ln>
              <a:noFill/>
            </a:ln>
            <a:effectLst/>
          </p:spPr>
          <p:txBody>
            <a:bodyPr wrap="none" anchor="ctr"/>
            <a:lstStyle>
              <a:lvl1pPr eaLnBrk="0" hangingPunct="0">
                <a:defRPr sz="2400">
                  <a:solidFill>
                    <a:schemeClr val="tx1"/>
                  </a:solidFill>
                  <a:latin typeface="Arial" panose="020B0604020202020204" pitchFamily="34" charset="0"/>
                  <a:cs typeface="Arial" panose="020B0604020202020204" pitchFamily="34" charset="0"/>
                </a:defRPr>
              </a:lvl1pPr>
              <a:lvl2pPr marL="742950" indent="-285750" eaLnBrk="0" hangingPunct="0">
                <a:defRPr sz="2400">
                  <a:solidFill>
                    <a:schemeClr val="tx1"/>
                  </a:solidFill>
                  <a:latin typeface="Arial" panose="020B0604020202020204" pitchFamily="34" charset="0"/>
                  <a:cs typeface="Arial" panose="020B0604020202020204" pitchFamily="34" charset="0"/>
                </a:defRPr>
              </a:lvl2pPr>
              <a:lvl3pPr marL="1143000" indent="-228600" eaLnBrk="0" hangingPunct="0">
                <a:defRPr sz="2400">
                  <a:solidFill>
                    <a:schemeClr val="tx1"/>
                  </a:solidFill>
                  <a:latin typeface="Arial" panose="020B0604020202020204" pitchFamily="34" charset="0"/>
                  <a:cs typeface="Arial" panose="020B0604020202020204" pitchFamily="34" charset="0"/>
                </a:defRPr>
              </a:lvl3pPr>
              <a:lvl4pPr marL="1600200" indent="-228600" eaLnBrk="0" hangingPunct="0">
                <a:defRPr sz="2400">
                  <a:solidFill>
                    <a:schemeClr val="tx1"/>
                  </a:solidFill>
                  <a:latin typeface="Arial" panose="020B0604020202020204" pitchFamily="34" charset="0"/>
                  <a:cs typeface="Arial" panose="020B0604020202020204" pitchFamily="34" charset="0"/>
                </a:defRPr>
              </a:lvl4pPr>
              <a:lvl5pPr marL="2057400" indent="-228600" eaLnBrk="0" hangingPunct="0">
                <a:defRPr sz="2400">
                  <a:solidFill>
                    <a:schemeClr val="tx1"/>
                  </a:solidFill>
                  <a:latin typeface="Arial" panose="020B0604020202020204" pitchFamily="34" charset="0"/>
                  <a:cs typeface="Arial" panose="020B0604020202020204" pitchFamily="34" charset="0"/>
                </a:defRPr>
              </a:lvl5pPr>
              <a:lvl6pPr marL="2514600" indent="-228600" eaLnBrk="0" fontAlgn="base" hangingPunct="0">
                <a:spcBef>
                  <a:spcPct val="50000"/>
                </a:spcBef>
                <a:spcAft>
                  <a:spcPct val="0"/>
                </a:spcAft>
                <a:defRPr sz="2400">
                  <a:solidFill>
                    <a:schemeClr val="tx1"/>
                  </a:solidFill>
                  <a:latin typeface="Arial" panose="020B0604020202020204" pitchFamily="34" charset="0"/>
                  <a:cs typeface="Arial" panose="020B0604020202020204" pitchFamily="34" charset="0"/>
                </a:defRPr>
              </a:lvl6pPr>
              <a:lvl7pPr marL="2971800" indent="-228600" eaLnBrk="0" fontAlgn="base" hangingPunct="0">
                <a:spcBef>
                  <a:spcPct val="50000"/>
                </a:spcBef>
                <a:spcAft>
                  <a:spcPct val="0"/>
                </a:spcAft>
                <a:defRPr sz="2400">
                  <a:solidFill>
                    <a:schemeClr val="tx1"/>
                  </a:solidFill>
                  <a:latin typeface="Arial" panose="020B0604020202020204" pitchFamily="34" charset="0"/>
                  <a:cs typeface="Arial" panose="020B0604020202020204" pitchFamily="34" charset="0"/>
                </a:defRPr>
              </a:lvl7pPr>
              <a:lvl8pPr marL="3429000" indent="-228600" eaLnBrk="0" fontAlgn="base" hangingPunct="0">
                <a:spcBef>
                  <a:spcPct val="50000"/>
                </a:spcBef>
                <a:spcAft>
                  <a:spcPct val="0"/>
                </a:spcAft>
                <a:defRPr sz="2400">
                  <a:solidFill>
                    <a:schemeClr val="tx1"/>
                  </a:solidFill>
                  <a:latin typeface="Arial" panose="020B0604020202020204" pitchFamily="34" charset="0"/>
                  <a:cs typeface="Arial" panose="020B0604020202020204" pitchFamily="34" charset="0"/>
                </a:defRPr>
              </a:lvl8pPr>
              <a:lvl9pPr marL="3886200" indent="-228600" eaLnBrk="0" fontAlgn="base" hangingPunct="0">
                <a:spcBef>
                  <a:spcPct val="50000"/>
                </a:spcBef>
                <a:spcAft>
                  <a:spcPct val="0"/>
                </a:spcAft>
                <a:defRPr sz="2400">
                  <a:solidFill>
                    <a:schemeClr val="tx1"/>
                  </a:solidFill>
                  <a:latin typeface="Arial" panose="020B0604020202020204" pitchFamily="34" charset="0"/>
                  <a:cs typeface="Arial" panose="020B0604020202020204" pitchFamily="34" charset="0"/>
                </a:defRPr>
              </a:lvl9pPr>
            </a:lstStyle>
            <a:p>
              <a:pPr eaLnBrk="1" hangingPunct="1">
                <a:spcBef>
                  <a:spcPct val="50000"/>
                </a:spcBef>
                <a:defRPr/>
              </a:pPr>
              <a:endParaRPr lang="el-GR" altLang="en-US"/>
            </a:p>
          </p:txBody>
        </p:sp>
        <p:sp>
          <p:nvSpPr>
            <p:cNvPr id="1088" name="Rectangle 60">
              <a:extLst>
                <a:ext uri="{FF2B5EF4-FFF2-40B4-BE49-F238E27FC236}">
                  <a16:creationId xmlns:a16="http://schemas.microsoft.com/office/drawing/2014/main" id="{4C3CFB89-5A6F-46FD-99CA-3E6EF5E79C74}"/>
                </a:ext>
              </a:extLst>
            </p:cNvPr>
            <p:cNvSpPr>
              <a:spLocks noChangeArrowheads="1"/>
            </p:cNvSpPr>
            <p:nvPr userDrawn="1"/>
          </p:nvSpPr>
          <p:spPr bwMode="hidden">
            <a:xfrm>
              <a:off x="5472" y="6"/>
              <a:ext cx="48" cy="4320"/>
            </a:xfrm>
            <a:prstGeom prst="rect">
              <a:avLst/>
            </a:prstGeom>
            <a:solidFill>
              <a:schemeClr val="accent2"/>
            </a:solidFill>
            <a:ln>
              <a:noFill/>
            </a:ln>
            <a:effectLst/>
          </p:spPr>
          <p:txBody>
            <a:bodyPr wrap="none" anchor="ctr"/>
            <a:lstStyle>
              <a:lvl1pPr eaLnBrk="0" hangingPunct="0">
                <a:defRPr sz="2400">
                  <a:solidFill>
                    <a:schemeClr val="tx1"/>
                  </a:solidFill>
                  <a:latin typeface="Arial" panose="020B0604020202020204" pitchFamily="34" charset="0"/>
                  <a:cs typeface="Arial" panose="020B0604020202020204" pitchFamily="34" charset="0"/>
                </a:defRPr>
              </a:lvl1pPr>
              <a:lvl2pPr marL="742950" indent="-285750" eaLnBrk="0" hangingPunct="0">
                <a:defRPr sz="2400">
                  <a:solidFill>
                    <a:schemeClr val="tx1"/>
                  </a:solidFill>
                  <a:latin typeface="Arial" panose="020B0604020202020204" pitchFamily="34" charset="0"/>
                  <a:cs typeface="Arial" panose="020B0604020202020204" pitchFamily="34" charset="0"/>
                </a:defRPr>
              </a:lvl2pPr>
              <a:lvl3pPr marL="1143000" indent="-228600" eaLnBrk="0" hangingPunct="0">
                <a:defRPr sz="2400">
                  <a:solidFill>
                    <a:schemeClr val="tx1"/>
                  </a:solidFill>
                  <a:latin typeface="Arial" panose="020B0604020202020204" pitchFamily="34" charset="0"/>
                  <a:cs typeface="Arial" panose="020B0604020202020204" pitchFamily="34" charset="0"/>
                </a:defRPr>
              </a:lvl3pPr>
              <a:lvl4pPr marL="1600200" indent="-228600" eaLnBrk="0" hangingPunct="0">
                <a:defRPr sz="2400">
                  <a:solidFill>
                    <a:schemeClr val="tx1"/>
                  </a:solidFill>
                  <a:latin typeface="Arial" panose="020B0604020202020204" pitchFamily="34" charset="0"/>
                  <a:cs typeface="Arial" panose="020B0604020202020204" pitchFamily="34" charset="0"/>
                </a:defRPr>
              </a:lvl4pPr>
              <a:lvl5pPr marL="2057400" indent="-228600" eaLnBrk="0" hangingPunct="0">
                <a:defRPr sz="2400">
                  <a:solidFill>
                    <a:schemeClr val="tx1"/>
                  </a:solidFill>
                  <a:latin typeface="Arial" panose="020B0604020202020204" pitchFamily="34" charset="0"/>
                  <a:cs typeface="Arial" panose="020B0604020202020204" pitchFamily="34" charset="0"/>
                </a:defRPr>
              </a:lvl5pPr>
              <a:lvl6pPr marL="2514600" indent="-228600" eaLnBrk="0" fontAlgn="base" hangingPunct="0">
                <a:spcBef>
                  <a:spcPct val="50000"/>
                </a:spcBef>
                <a:spcAft>
                  <a:spcPct val="0"/>
                </a:spcAft>
                <a:defRPr sz="2400">
                  <a:solidFill>
                    <a:schemeClr val="tx1"/>
                  </a:solidFill>
                  <a:latin typeface="Arial" panose="020B0604020202020204" pitchFamily="34" charset="0"/>
                  <a:cs typeface="Arial" panose="020B0604020202020204" pitchFamily="34" charset="0"/>
                </a:defRPr>
              </a:lvl6pPr>
              <a:lvl7pPr marL="2971800" indent="-228600" eaLnBrk="0" fontAlgn="base" hangingPunct="0">
                <a:spcBef>
                  <a:spcPct val="50000"/>
                </a:spcBef>
                <a:spcAft>
                  <a:spcPct val="0"/>
                </a:spcAft>
                <a:defRPr sz="2400">
                  <a:solidFill>
                    <a:schemeClr val="tx1"/>
                  </a:solidFill>
                  <a:latin typeface="Arial" panose="020B0604020202020204" pitchFamily="34" charset="0"/>
                  <a:cs typeface="Arial" panose="020B0604020202020204" pitchFamily="34" charset="0"/>
                </a:defRPr>
              </a:lvl7pPr>
              <a:lvl8pPr marL="3429000" indent="-228600" eaLnBrk="0" fontAlgn="base" hangingPunct="0">
                <a:spcBef>
                  <a:spcPct val="50000"/>
                </a:spcBef>
                <a:spcAft>
                  <a:spcPct val="0"/>
                </a:spcAft>
                <a:defRPr sz="2400">
                  <a:solidFill>
                    <a:schemeClr val="tx1"/>
                  </a:solidFill>
                  <a:latin typeface="Arial" panose="020B0604020202020204" pitchFamily="34" charset="0"/>
                  <a:cs typeface="Arial" panose="020B0604020202020204" pitchFamily="34" charset="0"/>
                </a:defRPr>
              </a:lvl8pPr>
              <a:lvl9pPr marL="3886200" indent="-228600" eaLnBrk="0" fontAlgn="base" hangingPunct="0">
                <a:spcBef>
                  <a:spcPct val="50000"/>
                </a:spcBef>
                <a:spcAft>
                  <a:spcPct val="0"/>
                </a:spcAft>
                <a:defRPr sz="2400">
                  <a:solidFill>
                    <a:schemeClr val="tx1"/>
                  </a:solidFill>
                  <a:latin typeface="Arial" panose="020B0604020202020204" pitchFamily="34" charset="0"/>
                  <a:cs typeface="Arial" panose="020B0604020202020204" pitchFamily="34" charset="0"/>
                </a:defRPr>
              </a:lvl9pPr>
            </a:lstStyle>
            <a:p>
              <a:pPr eaLnBrk="1" hangingPunct="1">
                <a:spcBef>
                  <a:spcPct val="50000"/>
                </a:spcBef>
                <a:defRPr/>
              </a:pPr>
              <a:endParaRPr lang="el-GR" altLang="en-US"/>
            </a:p>
          </p:txBody>
        </p:sp>
        <p:sp>
          <p:nvSpPr>
            <p:cNvPr id="1089" name="Rectangle 61">
              <a:extLst>
                <a:ext uri="{FF2B5EF4-FFF2-40B4-BE49-F238E27FC236}">
                  <a16:creationId xmlns:a16="http://schemas.microsoft.com/office/drawing/2014/main" id="{8F3453DC-3ED3-4E3D-A2F9-CA5695253AA0}"/>
                </a:ext>
              </a:extLst>
            </p:cNvPr>
            <p:cNvSpPr>
              <a:spLocks noChangeArrowheads="1"/>
            </p:cNvSpPr>
            <p:nvPr userDrawn="1"/>
          </p:nvSpPr>
          <p:spPr bwMode="hidden">
            <a:xfrm>
              <a:off x="5568" y="6"/>
              <a:ext cx="48" cy="4320"/>
            </a:xfrm>
            <a:prstGeom prst="rect">
              <a:avLst/>
            </a:prstGeom>
            <a:solidFill>
              <a:schemeClr val="accent2"/>
            </a:solidFill>
            <a:ln>
              <a:noFill/>
            </a:ln>
            <a:effectLst/>
          </p:spPr>
          <p:txBody>
            <a:bodyPr wrap="none" anchor="ctr"/>
            <a:lstStyle>
              <a:lvl1pPr eaLnBrk="0" hangingPunct="0">
                <a:defRPr sz="2400">
                  <a:solidFill>
                    <a:schemeClr val="tx1"/>
                  </a:solidFill>
                  <a:latin typeface="Arial" panose="020B0604020202020204" pitchFamily="34" charset="0"/>
                  <a:cs typeface="Arial" panose="020B0604020202020204" pitchFamily="34" charset="0"/>
                </a:defRPr>
              </a:lvl1pPr>
              <a:lvl2pPr marL="742950" indent="-285750" eaLnBrk="0" hangingPunct="0">
                <a:defRPr sz="2400">
                  <a:solidFill>
                    <a:schemeClr val="tx1"/>
                  </a:solidFill>
                  <a:latin typeface="Arial" panose="020B0604020202020204" pitchFamily="34" charset="0"/>
                  <a:cs typeface="Arial" panose="020B0604020202020204" pitchFamily="34" charset="0"/>
                </a:defRPr>
              </a:lvl2pPr>
              <a:lvl3pPr marL="1143000" indent="-228600" eaLnBrk="0" hangingPunct="0">
                <a:defRPr sz="2400">
                  <a:solidFill>
                    <a:schemeClr val="tx1"/>
                  </a:solidFill>
                  <a:latin typeface="Arial" panose="020B0604020202020204" pitchFamily="34" charset="0"/>
                  <a:cs typeface="Arial" panose="020B0604020202020204" pitchFamily="34" charset="0"/>
                </a:defRPr>
              </a:lvl3pPr>
              <a:lvl4pPr marL="1600200" indent="-228600" eaLnBrk="0" hangingPunct="0">
                <a:defRPr sz="2400">
                  <a:solidFill>
                    <a:schemeClr val="tx1"/>
                  </a:solidFill>
                  <a:latin typeface="Arial" panose="020B0604020202020204" pitchFamily="34" charset="0"/>
                  <a:cs typeface="Arial" panose="020B0604020202020204" pitchFamily="34" charset="0"/>
                </a:defRPr>
              </a:lvl4pPr>
              <a:lvl5pPr marL="2057400" indent="-228600" eaLnBrk="0" hangingPunct="0">
                <a:defRPr sz="2400">
                  <a:solidFill>
                    <a:schemeClr val="tx1"/>
                  </a:solidFill>
                  <a:latin typeface="Arial" panose="020B0604020202020204" pitchFamily="34" charset="0"/>
                  <a:cs typeface="Arial" panose="020B0604020202020204" pitchFamily="34" charset="0"/>
                </a:defRPr>
              </a:lvl5pPr>
              <a:lvl6pPr marL="2514600" indent="-228600" eaLnBrk="0" fontAlgn="base" hangingPunct="0">
                <a:spcBef>
                  <a:spcPct val="50000"/>
                </a:spcBef>
                <a:spcAft>
                  <a:spcPct val="0"/>
                </a:spcAft>
                <a:defRPr sz="2400">
                  <a:solidFill>
                    <a:schemeClr val="tx1"/>
                  </a:solidFill>
                  <a:latin typeface="Arial" panose="020B0604020202020204" pitchFamily="34" charset="0"/>
                  <a:cs typeface="Arial" panose="020B0604020202020204" pitchFamily="34" charset="0"/>
                </a:defRPr>
              </a:lvl6pPr>
              <a:lvl7pPr marL="2971800" indent="-228600" eaLnBrk="0" fontAlgn="base" hangingPunct="0">
                <a:spcBef>
                  <a:spcPct val="50000"/>
                </a:spcBef>
                <a:spcAft>
                  <a:spcPct val="0"/>
                </a:spcAft>
                <a:defRPr sz="2400">
                  <a:solidFill>
                    <a:schemeClr val="tx1"/>
                  </a:solidFill>
                  <a:latin typeface="Arial" panose="020B0604020202020204" pitchFamily="34" charset="0"/>
                  <a:cs typeface="Arial" panose="020B0604020202020204" pitchFamily="34" charset="0"/>
                </a:defRPr>
              </a:lvl7pPr>
              <a:lvl8pPr marL="3429000" indent="-228600" eaLnBrk="0" fontAlgn="base" hangingPunct="0">
                <a:spcBef>
                  <a:spcPct val="50000"/>
                </a:spcBef>
                <a:spcAft>
                  <a:spcPct val="0"/>
                </a:spcAft>
                <a:defRPr sz="2400">
                  <a:solidFill>
                    <a:schemeClr val="tx1"/>
                  </a:solidFill>
                  <a:latin typeface="Arial" panose="020B0604020202020204" pitchFamily="34" charset="0"/>
                  <a:cs typeface="Arial" panose="020B0604020202020204" pitchFamily="34" charset="0"/>
                </a:defRPr>
              </a:lvl8pPr>
              <a:lvl9pPr marL="3886200" indent="-228600" eaLnBrk="0" fontAlgn="base" hangingPunct="0">
                <a:spcBef>
                  <a:spcPct val="50000"/>
                </a:spcBef>
                <a:spcAft>
                  <a:spcPct val="0"/>
                </a:spcAft>
                <a:defRPr sz="2400">
                  <a:solidFill>
                    <a:schemeClr val="tx1"/>
                  </a:solidFill>
                  <a:latin typeface="Arial" panose="020B0604020202020204" pitchFamily="34" charset="0"/>
                  <a:cs typeface="Arial" panose="020B0604020202020204" pitchFamily="34" charset="0"/>
                </a:defRPr>
              </a:lvl9pPr>
            </a:lstStyle>
            <a:p>
              <a:pPr eaLnBrk="1" hangingPunct="1">
                <a:spcBef>
                  <a:spcPct val="50000"/>
                </a:spcBef>
                <a:defRPr/>
              </a:pPr>
              <a:endParaRPr lang="el-GR" altLang="en-US"/>
            </a:p>
          </p:txBody>
        </p:sp>
        <p:sp>
          <p:nvSpPr>
            <p:cNvPr id="1090" name="Rectangle 62">
              <a:extLst>
                <a:ext uri="{FF2B5EF4-FFF2-40B4-BE49-F238E27FC236}">
                  <a16:creationId xmlns:a16="http://schemas.microsoft.com/office/drawing/2014/main" id="{C35DAEE8-A34E-4624-A957-358194058307}"/>
                </a:ext>
              </a:extLst>
            </p:cNvPr>
            <p:cNvSpPr>
              <a:spLocks noChangeArrowheads="1"/>
            </p:cNvSpPr>
            <p:nvPr userDrawn="1"/>
          </p:nvSpPr>
          <p:spPr bwMode="hidden">
            <a:xfrm>
              <a:off x="5664" y="6"/>
              <a:ext cx="48" cy="4320"/>
            </a:xfrm>
            <a:prstGeom prst="rect">
              <a:avLst/>
            </a:prstGeom>
            <a:solidFill>
              <a:schemeClr val="accent2"/>
            </a:solidFill>
            <a:ln>
              <a:noFill/>
            </a:ln>
            <a:effectLst/>
          </p:spPr>
          <p:txBody>
            <a:bodyPr wrap="none" anchor="ctr"/>
            <a:lstStyle>
              <a:lvl1pPr eaLnBrk="0" hangingPunct="0">
                <a:defRPr sz="2400">
                  <a:solidFill>
                    <a:schemeClr val="tx1"/>
                  </a:solidFill>
                  <a:latin typeface="Arial" panose="020B0604020202020204" pitchFamily="34" charset="0"/>
                  <a:cs typeface="Arial" panose="020B0604020202020204" pitchFamily="34" charset="0"/>
                </a:defRPr>
              </a:lvl1pPr>
              <a:lvl2pPr marL="742950" indent="-285750" eaLnBrk="0" hangingPunct="0">
                <a:defRPr sz="2400">
                  <a:solidFill>
                    <a:schemeClr val="tx1"/>
                  </a:solidFill>
                  <a:latin typeface="Arial" panose="020B0604020202020204" pitchFamily="34" charset="0"/>
                  <a:cs typeface="Arial" panose="020B0604020202020204" pitchFamily="34" charset="0"/>
                </a:defRPr>
              </a:lvl2pPr>
              <a:lvl3pPr marL="1143000" indent="-228600" eaLnBrk="0" hangingPunct="0">
                <a:defRPr sz="2400">
                  <a:solidFill>
                    <a:schemeClr val="tx1"/>
                  </a:solidFill>
                  <a:latin typeface="Arial" panose="020B0604020202020204" pitchFamily="34" charset="0"/>
                  <a:cs typeface="Arial" panose="020B0604020202020204" pitchFamily="34" charset="0"/>
                </a:defRPr>
              </a:lvl3pPr>
              <a:lvl4pPr marL="1600200" indent="-228600" eaLnBrk="0" hangingPunct="0">
                <a:defRPr sz="2400">
                  <a:solidFill>
                    <a:schemeClr val="tx1"/>
                  </a:solidFill>
                  <a:latin typeface="Arial" panose="020B0604020202020204" pitchFamily="34" charset="0"/>
                  <a:cs typeface="Arial" panose="020B0604020202020204" pitchFamily="34" charset="0"/>
                </a:defRPr>
              </a:lvl4pPr>
              <a:lvl5pPr marL="2057400" indent="-228600" eaLnBrk="0" hangingPunct="0">
                <a:defRPr sz="2400">
                  <a:solidFill>
                    <a:schemeClr val="tx1"/>
                  </a:solidFill>
                  <a:latin typeface="Arial" panose="020B0604020202020204" pitchFamily="34" charset="0"/>
                  <a:cs typeface="Arial" panose="020B0604020202020204" pitchFamily="34" charset="0"/>
                </a:defRPr>
              </a:lvl5pPr>
              <a:lvl6pPr marL="2514600" indent="-228600" eaLnBrk="0" fontAlgn="base" hangingPunct="0">
                <a:spcBef>
                  <a:spcPct val="50000"/>
                </a:spcBef>
                <a:spcAft>
                  <a:spcPct val="0"/>
                </a:spcAft>
                <a:defRPr sz="2400">
                  <a:solidFill>
                    <a:schemeClr val="tx1"/>
                  </a:solidFill>
                  <a:latin typeface="Arial" panose="020B0604020202020204" pitchFamily="34" charset="0"/>
                  <a:cs typeface="Arial" panose="020B0604020202020204" pitchFamily="34" charset="0"/>
                </a:defRPr>
              </a:lvl6pPr>
              <a:lvl7pPr marL="2971800" indent="-228600" eaLnBrk="0" fontAlgn="base" hangingPunct="0">
                <a:spcBef>
                  <a:spcPct val="50000"/>
                </a:spcBef>
                <a:spcAft>
                  <a:spcPct val="0"/>
                </a:spcAft>
                <a:defRPr sz="2400">
                  <a:solidFill>
                    <a:schemeClr val="tx1"/>
                  </a:solidFill>
                  <a:latin typeface="Arial" panose="020B0604020202020204" pitchFamily="34" charset="0"/>
                  <a:cs typeface="Arial" panose="020B0604020202020204" pitchFamily="34" charset="0"/>
                </a:defRPr>
              </a:lvl7pPr>
              <a:lvl8pPr marL="3429000" indent="-228600" eaLnBrk="0" fontAlgn="base" hangingPunct="0">
                <a:spcBef>
                  <a:spcPct val="50000"/>
                </a:spcBef>
                <a:spcAft>
                  <a:spcPct val="0"/>
                </a:spcAft>
                <a:defRPr sz="2400">
                  <a:solidFill>
                    <a:schemeClr val="tx1"/>
                  </a:solidFill>
                  <a:latin typeface="Arial" panose="020B0604020202020204" pitchFamily="34" charset="0"/>
                  <a:cs typeface="Arial" panose="020B0604020202020204" pitchFamily="34" charset="0"/>
                </a:defRPr>
              </a:lvl8pPr>
              <a:lvl9pPr marL="3886200" indent="-228600" eaLnBrk="0" fontAlgn="base" hangingPunct="0">
                <a:spcBef>
                  <a:spcPct val="50000"/>
                </a:spcBef>
                <a:spcAft>
                  <a:spcPct val="0"/>
                </a:spcAft>
                <a:defRPr sz="2400">
                  <a:solidFill>
                    <a:schemeClr val="tx1"/>
                  </a:solidFill>
                  <a:latin typeface="Arial" panose="020B0604020202020204" pitchFamily="34" charset="0"/>
                  <a:cs typeface="Arial" panose="020B0604020202020204" pitchFamily="34" charset="0"/>
                </a:defRPr>
              </a:lvl9pPr>
            </a:lstStyle>
            <a:p>
              <a:pPr eaLnBrk="1" hangingPunct="1">
                <a:spcBef>
                  <a:spcPct val="50000"/>
                </a:spcBef>
                <a:defRPr/>
              </a:pPr>
              <a:endParaRPr lang="el-GR" altLang="en-US"/>
            </a:p>
          </p:txBody>
        </p:sp>
        <p:sp>
          <p:nvSpPr>
            <p:cNvPr id="1091" name="Rectangle 63">
              <a:extLst>
                <a:ext uri="{FF2B5EF4-FFF2-40B4-BE49-F238E27FC236}">
                  <a16:creationId xmlns:a16="http://schemas.microsoft.com/office/drawing/2014/main" id="{A0B59FDE-6E64-43F9-9897-B6A2BBCA5411}"/>
                </a:ext>
              </a:extLst>
            </p:cNvPr>
            <p:cNvSpPr>
              <a:spLocks noChangeArrowheads="1"/>
            </p:cNvSpPr>
            <p:nvPr userDrawn="1"/>
          </p:nvSpPr>
          <p:spPr bwMode="hidden">
            <a:xfrm>
              <a:off x="431" y="0"/>
              <a:ext cx="5331" cy="4320"/>
            </a:xfrm>
            <a:prstGeom prst="rect">
              <a:avLst/>
            </a:prstGeom>
            <a:solidFill>
              <a:schemeClr val="accent1">
                <a:alpha val="50195"/>
              </a:schemeClr>
            </a:solidFill>
            <a:ln>
              <a:noFill/>
            </a:ln>
            <a:effectLst/>
          </p:spPr>
          <p:txBody>
            <a:bodyPr wrap="none" anchor="ctr"/>
            <a:lstStyle>
              <a:lvl1pPr eaLnBrk="0" hangingPunct="0">
                <a:defRPr sz="2400">
                  <a:solidFill>
                    <a:schemeClr val="tx1"/>
                  </a:solidFill>
                  <a:latin typeface="Arial" panose="020B0604020202020204" pitchFamily="34" charset="0"/>
                  <a:cs typeface="Arial" panose="020B0604020202020204" pitchFamily="34" charset="0"/>
                </a:defRPr>
              </a:lvl1pPr>
              <a:lvl2pPr marL="742950" indent="-285750" eaLnBrk="0" hangingPunct="0">
                <a:defRPr sz="2400">
                  <a:solidFill>
                    <a:schemeClr val="tx1"/>
                  </a:solidFill>
                  <a:latin typeface="Arial" panose="020B0604020202020204" pitchFamily="34" charset="0"/>
                  <a:cs typeface="Arial" panose="020B0604020202020204" pitchFamily="34" charset="0"/>
                </a:defRPr>
              </a:lvl2pPr>
              <a:lvl3pPr marL="1143000" indent="-228600" eaLnBrk="0" hangingPunct="0">
                <a:defRPr sz="2400">
                  <a:solidFill>
                    <a:schemeClr val="tx1"/>
                  </a:solidFill>
                  <a:latin typeface="Arial" panose="020B0604020202020204" pitchFamily="34" charset="0"/>
                  <a:cs typeface="Arial" panose="020B0604020202020204" pitchFamily="34" charset="0"/>
                </a:defRPr>
              </a:lvl3pPr>
              <a:lvl4pPr marL="1600200" indent="-228600" eaLnBrk="0" hangingPunct="0">
                <a:defRPr sz="2400">
                  <a:solidFill>
                    <a:schemeClr val="tx1"/>
                  </a:solidFill>
                  <a:latin typeface="Arial" panose="020B0604020202020204" pitchFamily="34" charset="0"/>
                  <a:cs typeface="Arial" panose="020B0604020202020204" pitchFamily="34" charset="0"/>
                </a:defRPr>
              </a:lvl4pPr>
              <a:lvl5pPr marL="2057400" indent="-228600" eaLnBrk="0" hangingPunct="0">
                <a:defRPr sz="2400">
                  <a:solidFill>
                    <a:schemeClr val="tx1"/>
                  </a:solidFill>
                  <a:latin typeface="Arial" panose="020B0604020202020204" pitchFamily="34" charset="0"/>
                  <a:cs typeface="Arial" panose="020B0604020202020204" pitchFamily="34" charset="0"/>
                </a:defRPr>
              </a:lvl5pPr>
              <a:lvl6pPr marL="2514600" indent="-228600" eaLnBrk="0" fontAlgn="base" hangingPunct="0">
                <a:spcBef>
                  <a:spcPct val="50000"/>
                </a:spcBef>
                <a:spcAft>
                  <a:spcPct val="0"/>
                </a:spcAft>
                <a:defRPr sz="2400">
                  <a:solidFill>
                    <a:schemeClr val="tx1"/>
                  </a:solidFill>
                  <a:latin typeface="Arial" panose="020B0604020202020204" pitchFamily="34" charset="0"/>
                  <a:cs typeface="Arial" panose="020B0604020202020204" pitchFamily="34" charset="0"/>
                </a:defRPr>
              </a:lvl6pPr>
              <a:lvl7pPr marL="2971800" indent="-228600" eaLnBrk="0" fontAlgn="base" hangingPunct="0">
                <a:spcBef>
                  <a:spcPct val="50000"/>
                </a:spcBef>
                <a:spcAft>
                  <a:spcPct val="0"/>
                </a:spcAft>
                <a:defRPr sz="2400">
                  <a:solidFill>
                    <a:schemeClr val="tx1"/>
                  </a:solidFill>
                  <a:latin typeface="Arial" panose="020B0604020202020204" pitchFamily="34" charset="0"/>
                  <a:cs typeface="Arial" panose="020B0604020202020204" pitchFamily="34" charset="0"/>
                </a:defRPr>
              </a:lvl7pPr>
              <a:lvl8pPr marL="3429000" indent="-228600" eaLnBrk="0" fontAlgn="base" hangingPunct="0">
                <a:spcBef>
                  <a:spcPct val="50000"/>
                </a:spcBef>
                <a:spcAft>
                  <a:spcPct val="0"/>
                </a:spcAft>
                <a:defRPr sz="2400">
                  <a:solidFill>
                    <a:schemeClr val="tx1"/>
                  </a:solidFill>
                  <a:latin typeface="Arial" panose="020B0604020202020204" pitchFamily="34" charset="0"/>
                  <a:cs typeface="Arial" panose="020B0604020202020204" pitchFamily="34" charset="0"/>
                </a:defRPr>
              </a:lvl8pPr>
              <a:lvl9pPr marL="3886200" indent="-228600" eaLnBrk="0" fontAlgn="base" hangingPunct="0">
                <a:spcBef>
                  <a:spcPct val="50000"/>
                </a:spcBef>
                <a:spcAft>
                  <a:spcPct val="0"/>
                </a:spcAft>
                <a:defRPr sz="2400">
                  <a:solidFill>
                    <a:schemeClr val="tx1"/>
                  </a:solidFill>
                  <a:latin typeface="Arial" panose="020B0604020202020204" pitchFamily="34" charset="0"/>
                  <a:cs typeface="Arial" panose="020B0604020202020204" pitchFamily="34" charset="0"/>
                </a:defRPr>
              </a:lvl9pPr>
            </a:lstStyle>
            <a:p>
              <a:pPr eaLnBrk="1" hangingPunct="1">
                <a:spcBef>
                  <a:spcPct val="50000"/>
                </a:spcBef>
                <a:defRPr/>
              </a:pPr>
              <a:endParaRPr lang="el-GR" altLang="en-US"/>
            </a:p>
          </p:txBody>
        </p:sp>
        <p:sp>
          <p:nvSpPr>
            <p:cNvPr id="1092" name="Rectangle 64">
              <a:extLst>
                <a:ext uri="{FF2B5EF4-FFF2-40B4-BE49-F238E27FC236}">
                  <a16:creationId xmlns:a16="http://schemas.microsoft.com/office/drawing/2014/main" id="{DDB8C2F5-3CFA-4DD0-8C7D-65F45F868C71}"/>
                </a:ext>
              </a:extLst>
            </p:cNvPr>
            <p:cNvSpPr>
              <a:spLocks noChangeArrowheads="1"/>
            </p:cNvSpPr>
            <p:nvPr userDrawn="1"/>
          </p:nvSpPr>
          <p:spPr bwMode="blackGray">
            <a:xfrm>
              <a:off x="0" y="1081"/>
              <a:ext cx="4378" cy="47"/>
            </a:xfrm>
            <a:prstGeom prst="rect">
              <a:avLst/>
            </a:prstGeom>
            <a:solidFill>
              <a:schemeClr val="hlink">
                <a:alpha val="50195"/>
              </a:schemeClr>
            </a:solidFill>
            <a:ln>
              <a:noFill/>
            </a:ln>
            <a:effectLst/>
          </p:spPr>
          <p:txBody>
            <a:bodyPr wrap="none" anchor="ctr"/>
            <a:lstStyle>
              <a:lvl1pPr eaLnBrk="0" hangingPunct="0">
                <a:defRPr sz="2400">
                  <a:solidFill>
                    <a:schemeClr val="tx1"/>
                  </a:solidFill>
                  <a:latin typeface="Arial" panose="020B0604020202020204" pitchFamily="34" charset="0"/>
                  <a:cs typeface="Arial" panose="020B0604020202020204" pitchFamily="34" charset="0"/>
                </a:defRPr>
              </a:lvl1pPr>
              <a:lvl2pPr marL="742950" indent="-285750" eaLnBrk="0" hangingPunct="0">
                <a:defRPr sz="2400">
                  <a:solidFill>
                    <a:schemeClr val="tx1"/>
                  </a:solidFill>
                  <a:latin typeface="Arial" panose="020B0604020202020204" pitchFamily="34" charset="0"/>
                  <a:cs typeface="Arial" panose="020B0604020202020204" pitchFamily="34" charset="0"/>
                </a:defRPr>
              </a:lvl2pPr>
              <a:lvl3pPr marL="1143000" indent="-228600" eaLnBrk="0" hangingPunct="0">
                <a:defRPr sz="2400">
                  <a:solidFill>
                    <a:schemeClr val="tx1"/>
                  </a:solidFill>
                  <a:latin typeface="Arial" panose="020B0604020202020204" pitchFamily="34" charset="0"/>
                  <a:cs typeface="Arial" panose="020B0604020202020204" pitchFamily="34" charset="0"/>
                </a:defRPr>
              </a:lvl3pPr>
              <a:lvl4pPr marL="1600200" indent="-228600" eaLnBrk="0" hangingPunct="0">
                <a:defRPr sz="2400">
                  <a:solidFill>
                    <a:schemeClr val="tx1"/>
                  </a:solidFill>
                  <a:latin typeface="Arial" panose="020B0604020202020204" pitchFamily="34" charset="0"/>
                  <a:cs typeface="Arial" panose="020B0604020202020204" pitchFamily="34" charset="0"/>
                </a:defRPr>
              </a:lvl4pPr>
              <a:lvl5pPr marL="2057400" indent="-228600" eaLnBrk="0" hangingPunct="0">
                <a:defRPr sz="2400">
                  <a:solidFill>
                    <a:schemeClr val="tx1"/>
                  </a:solidFill>
                  <a:latin typeface="Arial" panose="020B0604020202020204" pitchFamily="34" charset="0"/>
                  <a:cs typeface="Arial" panose="020B0604020202020204" pitchFamily="34" charset="0"/>
                </a:defRPr>
              </a:lvl5pPr>
              <a:lvl6pPr marL="2514600" indent="-228600" eaLnBrk="0" fontAlgn="base" hangingPunct="0">
                <a:spcBef>
                  <a:spcPct val="50000"/>
                </a:spcBef>
                <a:spcAft>
                  <a:spcPct val="0"/>
                </a:spcAft>
                <a:defRPr sz="2400">
                  <a:solidFill>
                    <a:schemeClr val="tx1"/>
                  </a:solidFill>
                  <a:latin typeface="Arial" panose="020B0604020202020204" pitchFamily="34" charset="0"/>
                  <a:cs typeface="Arial" panose="020B0604020202020204" pitchFamily="34" charset="0"/>
                </a:defRPr>
              </a:lvl6pPr>
              <a:lvl7pPr marL="2971800" indent="-228600" eaLnBrk="0" fontAlgn="base" hangingPunct="0">
                <a:spcBef>
                  <a:spcPct val="50000"/>
                </a:spcBef>
                <a:spcAft>
                  <a:spcPct val="0"/>
                </a:spcAft>
                <a:defRPr sz="2400">
                  <a:solidFill>
                    <a:schemeClr val="tx1"/>
                  </a:solidFill>
                  <a:latin typeface="Arial" panose="020B0604020202020204" pitchFamily="34" charset="0"/>
                  <a:cs typeface="Arial" panose="020B0604020202020204" pitchFamily="34" charset="0"/>
                </a:defRPr>
              </a:lvl7pPr>
              <a:lvl8pPr marL="3429000" indent="-228600" eaLnBrk="0" fontAlgn="base" hangingPunct="0">
                <a:spcBef>
                  <a:spcPct val="50000"/>
                </a:spcBef>
                <a:spcAft>
                  <a:spcPct val="0"/>
                </a:spcAft>
                <a:defRPr sz="2400">
                  <a:solidFill>
                    <a:schemeClr val="tx1"/>
                  </a:solidFill>
                  <a:latin typeface="Arial" panose="020B0604020202020204" pitchFamily="34" charset="0"/>
                  <a:cs typeface="Arial" panose="020B0604020202020204" pitchFamily="34" charset="0"/>
                </a:defRPr>
              </a:lvl8pPr>
              <a:lvl9pPr marL="3886200" indent="-228600" eaLnBrk="0" fontAlgn="base" hangingPunct="0">
                <a:spcBef>
                  <a:spcPct val="50000"/>
                </a:spcBef>
                <a:spcAft>
                  <a:spcPct val="0"/>
                </a:spcAft>
                <a:defRPr sz="2400">
                  <a:solidFill>
                    <a:schemeClr val="tx1"/>
                  </a:solidFill>
                  <a:latin typeface="Arial" panose="020B0604020202020204" pitchFamily="34" charset="0"/>
                  <a:cs typeface="Arial" panose="020B0604020202020204" pitchFamily="34" charset="0"/>
                </a:defRPr>
              </a:lvl9pPr>
            </a:lstStyle>
            <a:p>
              <a:pPr eaLnBrk="1" hangingPunct="1">
                <a:spcBef>
                  <a:spcPct val="50000"/>
                </a:spcBef>
                <a:defRPr/>
              </a:pPr>
              <a:endParaRPr lang="el-GR" altLang="en-US"/>
            </a:p>
          </p:txBody>
        </p:sp>
      </p:grpSp>
      <p:sp>
        <p:nvSpPr>
          <p:cNvPr id="1027" name="Rectangle 65">
            <a:extLst>
              <a:ext uri="{FF2B5EF4-FFF2-40B4-BE49-F238E27FC236}">
                <a16:creationId xmlns:a16="http://schemas.microsoft.com/office/drawing/2014/main" id="{EF933C35-A772-40B6-B9BA-E71A7B7019B1}"/>
              </a:ext>
            </a:extLst>
          </p:cNvPr>
          <p:cNvSpPr>
            <a:spLocks noGrp="1" noChangeArrowheads="1"/>
          </p:cNvSpPr>
          <p:nvPr>
            <p:ph type="title"/>
          </p:nvPr>
        </p:nvSpPr>
        <p:spPr bwMode="auto">
          <a:xfrm>
            <a:off x="871538" y="192088"/>
            <a:ext cx="8162925" cy="143192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vert="horz" wrap="square" lIns="91440" tIns="45720" rIns="91440" bIns="45720" numCol="1" anchor="b" anchorCtr="0" compatLnSpc="1">
            <a:prstTxWarp prst="textNoShape">
              <a:avLst/>
            </a:prstTxWarp>
            <a:spAutoFit/>
          </a:bodyPr>
          <a:lstStyle/>
          <a:p>
            <a:pPr lvl="0"/>
            <a:r>
              <a:rPr lang="en-US" altLang="el-GR"/>
              <a:t>Click to edit Master title style</a:t>
            </a:r>
          </a:p>
        </p:txBody>
      </p:sp>
      <p:sp>
        <p:nvSpPr>
          <p:cNvPr id="1028" name="Rectangle 66">
            <a:extLst>
              <a:ext uri="{FF2B5EF4-FFF2-40B4-BE49-F238E27FC236}">
                <a16:creationId xmlns:a16="http://schemas.microsoft.com/office/drawing/2014/main" id="{27C8C349-F9E1-4E80-AE68-9D7A6D3D46C0}"/>
              </a:ext>
            </a:extLst>
          </p:cNvPr>
          <p:cNvSpPr>
            <a:spLocks noGrp="1" noChangeArrowheads="1"/>
          </p:cNvSpPr>
          <p:nvPr>
            <p:ph type="body" idx="1"/>
          </p:nvPr>
        </p:nvSpPr>
        <p:spPr bwMode="auto">
          <a:xfrm>
            <a:off x="912813" y="1905000"/>
            <a:ext cx="8110537" cy="41910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pPr lvl="0"/>
            <a:r>
              <a:rPr lang="en-US" altLang="el-GR"/>
              <a:t>Click to edit Master text styles</a:t>
            </a:r>
          </a:p>
          <a:p>
            <a:pPr lvl="1"/>
            <a:r>
              <a:rPr lang="en-US" altLang="el-GR"/>
              <a:t>Second level</a:t>
            </a:r>
          </a:p>
          <a:p>
            <a:pPr lvl="2"/>
            <a:r>
              <a:rPr lang="en-US" altLang="el-GR"/>
              <a:t>Third level</a:t>
            </a:r>
          </a:p>
          <a:p>
            <a:pPr lvl="3"/>
            <a:r>
              <a:rPr lang="en-US" altLang="el-GR"/>
              <a:t>Fourth level</a:t>
            </a:r>
          </a:p>
          <a:p>
            <a:pPr lvl="4"/>
            <a:r>
              <a:rPr lang="en-US" altLang="el-GR"/>
              <a:t>Fifth level</a:t>
            </a:r>
          </a:p>
        </p:txBody>
      </p:sp>
      <p:sp>
        <p:nvSpPr>
          <p:cNvPr id="173123" name="Rectangle 67">
            <a:extLst>
              <a:ext uri="{FF2B5EF4-FFF2-40B4-BE49-F238E27FC236}">
                <a16:creationId xmlns:a16="http://schemas.microsoft.com/office/drawing/2014/main" id="{85031FEC-C851-4FEE-8053-D504274F2809}"/>
              </a:ext>
            </a:extLst>
          </p:cNvPr>
          <p:cNvSpPr>
            <a:spLocks noGrp="1" noChangeArrowheads="1"/>
          </p:cNvSpPr>
          <p:nvPr>
            <p:ph type="dt" sz="half" idx="2"/>
          </p:nvPr>
        </p:nvSpPr>
        <p:spPr bwMode="auto">
          <a:xfrm>
            <a:off x="698500" y="6207125"/>
            <a:ext cx="2517775" cy="434975"/>
          </a:xfrm>
          <a:prstGeom prst="rect">
            <a:avLst/>
          </a:prstGeom>
          <a:noFill/>
          <a:ln>
            <a:noFill/>
          </a:ln>
          <a:effectLst/>
        </p:spPr>
        <p:txBody>
          <a:bodyPr vert="horz" wrap="square" lIns="91440" tIns="45720" rIns="91440" bIns="45720" numCol="1" anchor="b" anchorCtr="0" compatLnSpc="1">
            <a:prstTxWarp prst="textNoShape">
              <a:avLst/>
            </a:prstTxWarp>
          </a:bodyPr>
          <a:lstStyle>
            <a:lvl1pPr eaLnBrk="1" hangingPunct="1">
              <a:spcBef>
                <a:spcPct val="0"/>
              </a:spcBef>
              <a:defRPr sz="1200" i="1">
                <a:latin typeface="+mn-lt"/>
                <a:cs typeface="Arial" charset="0"/>
              </a:defRPr>
            </a:lvl1pPr>
          </a:lstStyle>
          <a:p>
            <a:pPr>
              <a:defRPr/>
            </a:pPr>
            <a:r>
              <a:rPr lang="el-GR" altLang="el-GR"/>
              <a:t>Ευαγγελία</a:t>
            </a:r>
            <a:r>
              <a:rPr lang="el-GR" altLang="el-GR" sz="1400" i="0"/>
              <a:t> </a:t>
            </a:r>
            <a:r>
              <a:rPr lang="el-GR" altLang="el-GR"/>
              <a:t>Παπαπέτρου</a:t>
            </a:r>
            <a:endParaRPr lang="en-US" altLang="el-GR"/>
          </a:p>
        </p:txBody>
      </p:sp>
      <p:sp>
        <p:nvSpPr>
          <p:cNvPr id="173124" name="Rectangle 68">
            <a:extLst>
              <a:ext uri="{FF2B5EF4-FFF2-40B4-BE49-F238E27FC236}">
                <a16:creationId xmlns:a16="http://schemas.microsoft.com/office/drawing/2014/main" id="{CA97146A-0C17-4318-B75E-BAAEF8603A59}"/>
              </a:ext>
            </a:extLst>
          </p:cNvPr>
          <p:cNvSpPr>
            <a:spLocks noGrp="1" noChangeArrowheads="1"/>
          </p:cNvSpPr>
          <p:nvPr>
            <p:ph type="ftr" sz="quarter" idx="3"/>
          </p:nvPr>
        </p:nvSpPr>
        <p:spPr bwMode="auto">
          <a:xfrm>
            <a:off x="3851275" y="6262688"/>
            <a:ext cx="4826000" cy="404812"/>
          </a:xfrm>
          <a:prstGeom prst="rect">
            <a:avLst/>
          </a:prstGeom>
          <a:noFill/>
          <a:ln>
            <a:noFill/>
          </a:ln>
          <a:effectLst/>
        </p:spPr>
        <p:txBody>
          <a:bodyPr vert="horz" wrap="square" lIns="91440" tIns="45720" rIns="91440" bIns="45720" numCol="1" anchor="b" anchorCtr="0" compatLnSpc="1">
            <a:prstTxWarp prst="textNoShape">
              <a:avLst/>
            </a:prstTxWarp>
          </a:bodyPr>
          <a:lstStyle>
            <a:lvl1pPr eaLnBrk="1" hangingPunct="1">
              <a:spcBef>
                <a:spcPct val="50000"/>
              </a:spcBef>
              <a:defRPr sz="1200" i="1">
                <a:latin typeface="+mn-lt"/>
                <a:cs typeface="Arial" charset="0"/>
              </a:defRPr>
            </a:lvl1pPr>
          </a:lstStyle>
          <a:p>
            <a:pPr>
              <a:defRPr/>
            </a:pPr>
            <a:r>
              <a:rPr lang="el-GR" altLang="el-GR"/>
              <a:t>Πανεπιστήμιο</a:t>
            </a:r>
            <a:r>
              <a:rPr lang="el-GR" altLang="el-GR" sz="1400" i="0"/>
              <a:t> </a:t>
            </a:r>
            <a:r>
              <a:rPr lang="el-GR" altLang="el-GR"/>
              <a:t>Αθηνών-Τμήμα</a:t>
            </a:r>
            <a:r>
              <a:rPr lang="el-GR" altLang="el-GR" sz="1400" i="0"/>
              <a:t> </a:t>
            </a:r>
            <a:r>
              <a:rPr lang="el-GR" altLang="el-GR"/>
              <a:t>Οικονομικών</a:t>
            </a:r>
            <a:r>
              <a:rPr lang="el-GR" altLang="el-GR" sz="1400" i="0"/>
              <a:t> </a:t>
            </a:r>
            <a:r>
              <a:rPr lang="el-GR" altLang="el-GR"/>
              <a:t>Επιστημών</a:t>
            </a:r>
            <a:endParaRPr lang="en-US" altLang="el-GR"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sldLayoutIdLst>
    <p:sldLayoutId id="2147484028" r:id="rId1"/>
    <p:sldLayoutId id="2147484007" r:id="rId2"/>
    <p:sldLayoutId id="2147484008" r:id="rId3"/>
    <p:sldLayoutId id="2147484009" r:id="rId4"/>
    <p:sldLayoutId id="2147484010" r:id="rId5"/>
    <p:sldLayoutId id="2147484011" r:id="rId6"/>
    <p:sldLayoutId id="2147484012" r:id="rId7"/>
    <p:sldLayoutId id="2147484013" r:id="rId8"/>
    <p:sldLayoutId id="2147484014" r:id="rId9"/>
    <p:sldLayoutId id="2147484015" r:id="rId10"/>
    <p:sldLayoutId id="2147484016" r:id="rId11"/>
  </p:sldLayoutIdLst>
  <p:hf sldNum="0" hdr="0"/>
  <p:txStyles>
    <p:titleStyle>
      <a:lvl1pPr algn="l" rtl="0" eaLnBrk="0" fontAlgn="base" hangingPunct="0">
        <a:spcBef>
          <a:spcPct val="0"/>
        </a:spcBef>
        <a:spcAft>
          <a:spcPct val="0"/>
        </a:spcAft>
        <a:defRPr sz="4400">
          <a:solidFill>
            <a:schemeClr val="tx2"/>
          </a:solidFill>
          <a:latin typeface="+mj-lt"/>
          <a:ea typeface="+mj-ea"/>
          <a:cs typeface="+mj-cs"/>
        </a:defRPr>
      </a:lvl1pPr>
      <a:lvl2pPr algn="l" rtl="0" eaLnBrk="0" fontAlgn="base" hangingPunct="0">
        <a:spcBef>
          <a:spcPct val="0"/>
        </a:spcBef>
        <a:spcAft>
          <a:spcPct val="0"/>
        </a:spcAft>
        <a:defRPr sz="4400">
          <a:solidFill>
            <a:schemeClr val="tx2"/>
          </a:solidFill>
          <a:latin typeface="Verdana" pitchFamily="34" charset="0"/>
          <a:cs typeface="Arial" charset="0"/>
        </a:defRPr>
      </a:lvl2pPr>
      <a:lvl3pPr algn="l" rtl="0" eaLnBrk="0" fontAlgn="base" hangingPunct="0">
        <a:spcBef>
          <a:spcPct val="0"/>
        </a:spcBef>
        <a:spcAft>
          <a:spcPct val="0"/>
        </a:spcAft>
        <a:defRPr sz="4400">
          <a:solidFill>
            <a:schemeClr val="tx2"/>
          </a:solidFill>
          <a:latin typeface="Verdana" pitchFamily="34" charset="0"/>
          <a:cs typeface="Arial" charset="0"/>
        </a:defRPr>
      </a:lvl3pPr>
      <a:lvl4pPr algn="l" rtl="0" eaLnBrk="0" fontAlgn="base" hangingPunct="0">
        <a:spcBef>
          <a:spcPct val="0"/>
        </a:spcBef>
        <a:spcAft>
          <a:spcPct val="0"/>
        </a:spcAft>
        <a:defRPr sz="4400">
          <a:solidFill>
            <a:schemeClr val="tx2"/>
          </a:solidFill>
          <a:latin typeface="Verdana" pitchFamily="34" charset="0"/>
          <a:cs typeface="Arial" charset="0"/>
        </a:defRPr>
      </a:lvl4pPr>
      <a:lvl5pPr algn="l" rtl="0" eaLnBrk="0" fontAlgn="base" hangingPunct="0">
        <a:spcBef>
          <a:spcPct val="0"/>
        </a:spcBef>
        <a:spcAft>
          <a:spcPct val="0"/>
        </a:spcAft>
        <a:defRPr sz="4400">
          <a:solidFill>
            <a:schemeClr val="tx2"/>
          </a:solidFill>
          <a:latin typeface="Verdana" pitchFamily="34" charset="0"/>
          <a:cs typeface="Arial" charset="0"/>
        </a:defRPr>
      </a:lvl5pPr>
      <a:lvl6pPr marL="457200" algn="l" rtl="0" fontAlgn="base">
        <a:spcBef>
          <a:spcPct val="0"/>
        </a:spcBef>
        <a:spcAft>
          <a:spcPct val="0"/>
        </a:spcAft>
        <a:defRPr sz="4400">
          <a:solidFill>
            <a:schemeClr val="tx2"/>
          </a:solidFill>
          <a:latin typeface="Verdana" pitchFamily="34" charset="0"/>
          <a:cs typeface="Arial" charset="0"/>
        </a:defRPr>
      </a:lvl6pPr>
      <a:lvl7pPr marL="914400" algn="l" rtl="0" fontAlgn="base">
        <a:spcBef>
          <a:spcPct val="0"/>
        </a:spcBef>
        <a:spcAft>
          <a:spcPct val="0"/>
        </a:spcAft>
        <a:defRPr sz="4400">
          <a:solidFill>
            <a:schemeClr val="tx2"/>
          </a:solidFill>
          <a:latin typeface="Verdana" pitchFamily="34" charset="0"/>
          <a:cs typeface="Arial" charset="0"/>
        </a:defRPr>
      </a:lvl7pPr>
      <a:lvl8pPr marL="1371600" algn="l" rtl="0" fontAlgn="base">
        <a:spcBef>
          <a:spcPct val="0"/>
        </a:spcBef>
        <a:spcAft>
          <a:spcPct val="0"/>
        </a:spcAft>
        <a:defRPr sz="4400">
          <a:solidFill>
            <a:schemeClr val="tx2"/>
          </a:solidFill>
          <a:latin typeface="Verdana" pitchFamily="34" charset="0"/>
          <a:cs typeface="Arial" charset="0"/>
        </a:defRPr>
      </a:lvl8pPr>
      <a:lvl9pPr marL="1828800" algn="l" rtl="0" fontAlgn="base">
        <a:spcBef>
          <a:spcPct val="0"/>
        </a:spcBef>
        <a:spcAft>
          <a:spcPct val="0"/>
        </a:spcAft>
        <a:defRPr sz="4400">
          <a:solidFill>
            <a:schemeClr val="tx2"/>
          </a:solidFill>
          <a:latin typeface="Verdana" pitchFamily="34" charset="0"/>
          <a:cs typeface="Arial" charset="0"/>
        </a:defRPr>
      </a:lvl9pPr>
    </p:titleStyle>
    <p:bodyStyle>
      <a:lvl1pPr marL="342900" indent="-342900" algn="l" rtl="0" eaLnBrk="0" fontAlgn="base" hangingPunct="0">
        <a:spcBef>
          <a:spcPct val="20000"/>
        </a:spcBef>
        <a:spcAft>
          <a:spcPct val="0"/>
        </a:spcAft>
        <a:buClr>
          <a:schemeClr val="folHlink"/>
        </a:buClr>
        <a:buSzPct val="75000"/>
        <a:buFont typeface="Wingdings" panose="05000000000000000000" pitchFamily="2" charset="2"/>
        <a:buChar char="n"/>
        <a:defRPr sz="3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rtl="0" eaLnBrk="0" fontAlgn="base" hangingPunct="0">
        <a:spcBef>
          <a:spcPct val="20000"/>
        </a:spcBef>
        <a:spcAft>
          <a:spcPct val="0"/>
        </a:spcAft>
        <a:buClr>
          <a:schemeClr val="folHlink"/>
        </a:buClr>
        <a:buSzPct val="70000"/>
        <a:buFont typeface="Wingdings" panose="05000000000000000000" pitchFamily="2" charset="2"/>
        <a:buChar char="n"/>
        <a:defRPr sz="2800">
          <a:solidFill>
            <a:schemeClr val="tx1"/>
          </a:solidFill>
          <a:latin typeface="+mn-lt"/>
          <a:cs typeface="+mn-cs"/>
        </a:defRPr>
      </a:lvl2pPr>
      <a:lvl3pPr marL="1143000" indent="-228600" algn="l" rtl="0" eaLnBrk="0" fontAlgn="base" hangingPunct="0">
        <a:spcBef>
          <a:spcPct val="20000"/>
        </a:spcBef>
        <a:spcAft>
          <a:spcPct val="0"/>
        </a:spcAft>
        <a:buClr>
          <a:schemeClr val="tx2"/>
        </a:buClr>
        <a:buChar char="•"/>
        <a:defRPr sz="2400">
          <a:solidFill>
            <a:schemeClr val="tx1"/>
          </a:solidFill>
          <a:latin typeface="+mn-lt"/>
          <a:cs typeface="+mn-cs"/>
        </a:defRPr>
      </a:lvl3pPr>
      <a:lvl4pPr marL="1600200" indent="-228600" algn="l" rtl="0" eaLnBrk="0" fontAlgn="base" hangingPunct="0">
        <a:spcBef>
          <a:spcPct val="20000"/>
        </a:spcBef>
        <a:spcAft>
          <a:spcPct val="0"/>
        </a:spcAft>
        <a:buClr>
          <a:schemeClr val="hlink"/>
        </a:buClr>
        <a:buChar char="•"/>
        <a:defRPr sz="2000">
          <a:solidFill>
            <a:schemeClr val="tx1"/>
          </a:solidFill>
          <a:latin typeface="+mn-lt"/>
          <a:cs typeface="+mn-cs"/>
        </a:defRPr>
      </a:lvl4pPr>
      <a:lvl5pPr marL="2057400" indent="-228600" algn="l" rtl="0" eaLnBrk="0" fontAlgn="base" hangingPunct="0">
        <a:spcBef>
          <a:spcPct val="20000"/>
        </a:spcBef>
        <a:spcAft>
          <a:spcPct val="0"/>
        </a:spcAft>
        <a:buClr>
          <a:schemeClr val="tx1"/>
        </a:buClr>
        <a:buSzPct val="85000"/>
        <a:buChar char="•"/>
        <a:defRPr sz="2000">
          <a:solidFill>
            <a:schemeClr val="tx1"/>
          </a:solidFill>
          <a:latin typeface="+mn-lt"/>
          <a:cs typeface="+mn-cs"/>
        </a:defRPr>
      </a:lvl5pPr>
      <a:lvl6pPr marL="2514600" indent="-228600" algn="l" rtl="0" fontAlgn="base">
        <a:spcBef>
          <a:spcPct val="20000"/>
        </a:spcBef>
        <a:spcAft>
          <a:spcPct val="0"/>
        </a:spcAft>
        <a:buClr>
          <a:schemeClr val="tx1"/>
        </a:buClr>
        <a:buSzPct val="85000"/>
        <a:buChar char="•"/>
        <a:defRPr sz="2000">
          <a:solidFill>
            <a:schemeClr val="tx1"/>
          </a:solidFill>
          <a:latin typeface="+mn-lt"/>
          <a:cs typeface="+mn-cs"/>
        </a:defRPr>
      </a:lvl6pPr>
      <a:lvl7pPr marL="2971800" indent="-228600" algn="l" rtl="0" fontAlgn="base">
        <a:spcBef>
          <a:spcPct val="20000"/>
        </a:spcBef>
        <a:spcAft>
          <a:spcPct val="0"/>
        </a:spcAft>
        <a:buClr>
          <a:schemeClr val="tx1"/>
        </a:buClr>
        <a:buSzPct val="85000"/>
        <a:buChar char="•"/>
        <a:defRPr sz="2000">
          <a:solidFill>
            <a:schemeClr val="tx1"/>
          </a:solidFill>
          <a:latin typeface="+mn-lt"/>
          <a:cs typeface="+mn-cs"/>
        </a:defRPr>
      </a:lvl7pPr>
      <a:lvl8pPr marL="3429000" indent="-228600" algn="l" rtl="0" fontAlgn="base">
        <a:spcBef>
          <a:spcPct val="20000"/>
        </a:spcBef>
        <a:spcAft>
          <a:spcPct val="0"/>
        </a:spcAft>
        <a:buClr>
          <a:schemeClr val="tx1"/>
        </a:buClr>
        <a:buSzPct val="85000"/>
        <a:buChar char="•"/>
        <a:defRPr sz="2000">
          <a:solidFill>
            <a:schemeClr val="tx1"/>
          </a:solidFill>
          <a:latin typeface="+mn-lt"/>
          <a:cs typeface="+mn-cs"/>
        </a:defRPr>
      </a:lvl8pPr>
      <a:lvl9pPr marL="3886200" indent="-228600" algn="l" rtl="0" fontAlgn="base">
        <a:spcBef>
          <a:spcPct val="20000"/>
        </a:spcBef>
        <a:spcAft>
          <a:spcPct val="0"/>
        </a:spcAft>
        <a:buClr>
          <a:schemeClr val="tx1"/>
        </a:buClr>
        <a:buSzPct val="85000"/>
        <a:buChar char="•"/>
        <a:defRPr sz="2000">
          <a:solidFill>
            <a:schemeClr val="tx1"/>
          </a:solidFill>
          <a:latin typeface="+mn-lt"/>
          <a:cs typeface="+mn-cs"/>
        </a:defRPr>
      </a:lvl9pPr>
    </p:bodyStyle>
    <p:otherStyle>
      <a:defPPr>
        <a:defRPr lang="el-GR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Masters/slideMaster2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050" name="1 - Θέση τίτλου">
            <a:extLst>
              <a:ext uri="{FF2B5EF4-FFF2-40B4-BE49-F238E27FC236}">
                <a16:creationId xmlns:a16="http://schemas.microsoft.com/office/drawing/2014/main" id="{B23FF933-886E-411C-9478-D3DB63FFABFC}"/>
              </a:ext>
            </a:extLst>
          </p:cNvPr>
          <p:cNvSpPr>
            <a:spLocks noGrp="1"/>
          </p:cNvSpPr>
          <p:nvPr>
            <p:ph type="title"/>
          </p:nvPr>
        </p:nvSpPr>
        <p:spPr bwMode="auto">
          <a:xfrm>
            <a:off x="457200" y="274638"/>
            <a:ext cx="8229600" cy="11430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vert="horz" wrap="square" lIns="91440" tIns="45720" rIns="91440" bIns="45720" numCol="1" anchor="ctr" anchorCtr="0" compatLnSpc="1">
            <a:prstTxWarp prst="textNoShape">
              <a:avLst/>
            </a:prstTxWarp>
          </a:bodyPr>
          <a:lstStyle/>
          <a:p>
            <a:pPr lvl="0"/>
            <a:r>
              <a:rPr lang="el-GR" altLang="en-US"/>
              <a:t>Kλικ για επεξεργασία του τίτλου</a:t>
            </a:r>
            <a:endParaRPr lang="en-GB" altLang="en-US"/>
          </a:p>
        </p:txBody>
      </p:sp>
      <p:sp>
        <p:nvSpPr>
          <p:cNvPr id="2051" name="2 - Θέση κειμένου">
            <a:extLst>
              <a:ext uri="{FF2B5EF4-FFF2-40B4-BE49-F238E27FC236}">
                <a16:creationId xmlns:a16="http://schemas.microsoft.com/office/drawing/2014/main" id="{7C0E1358-15BC-4690-B776-88035869DC2C}"/>
              </a:ext>
            </a:extLst>
          </p:cNvPr>
          <p:cNvSpPr>
            <a:spLocks noGrp="1"/>
          </p:cNvSpPr>
          <p:nvPr>
            <p:ph type="body" idx="1"/>
          </p:nvPr>
        </p:nvSpPr>
        <p:spPr bwMode="auto">
          <a:xfrm>
            <a:off x="457200" y="1600200"/>
            <a:ext cx="8229600" cy="4525963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pPr lvl="0"/>
            <a:r>
              <a:rPr lang="el-GR" altLang="en-US"/>
              <a:t>Kλικ για επεξεργασία των στυλ του υποδείγματος</a:t>
            </a:r>
          </a:p>
          <a:p>
            <a:pPr lvl="1"/>
            <a:r>
              <a:rPr lang="el-GR" altLang="en-US"/>
              <a:t>Δεύτερου επιπέδου</a:t>
            </a:r>
          </a:p>
          <a:p>
            <a:pPr lvl="2"/>
            <a:r>
              <a:rPr lang="el-GR" altLang="en-US"/>
              <a:t>Τρίτου επιπέδου</a:t>
            </a:r>
          </a:p>
          <a:p>
            <a:pPr lvl="3"/>
            <a:r>
              <a:rPr lang="el-GR" altLang="en-US"/>
              <a:t>Τέταρτου επιπέδου</a:t>
            </a:r>
          </a:p>
          <a:p>
            <a:pPr lvl="4"/>
            <a:r>
              <a:rPr lang="el-GR" altLang="en-US"/>
              <a:t>Πέμπτου επιπέδου</a:t>
            </a:r>
            <a:endParaRPr lang="en-GB" altLang="en-US"/>
          </a:p>
        </p:txBody>
      </p:sp>
      <p:sp>
        <p:nvSpPr>
          <p:cNvPr id="4" name="3 - Θέση ημερομηνίας">
            <a:extLst>
              <a:ext uri="{FF2B5EF4-FFF2-40B4-BE49-F238E27FC236}">
                <a16:creationId xmlns:a16="http://schemas.microsoft.com/office/drawing/2014/main" id="{168088ED-378E-4EF1-954D-EB40E1A4DB16}"/>
              </a:ext>
            </a:extLst>
          </p:cNvPr>
          <p:cNvSpPr>
            <a:spLocks noGrp="1"/>
          </p:cNvSpPr>
          <p:nvPr>
            <p:ph type="dt" sz="half" idx="2"/>
          </p:nvPr>
        </p:nvSpPr>
        <p:spPr>
          <a:xfrm>
            <a:off x="457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  <a:latin typeface="Arial" charset="0"/>
                <a:cs typeface="Arial" charset="0"/>
              </a:defRPr>
            </a:lvl1pPr>
          </a:lstStyle>
          <a:p>
            <a:pPr>
              <a:defRPr/>
            </a:pPr>
            <a:r>
              <a:rPr lang="el-GR" altLang="el-GR"/>
              <a:t>Ευαγγελία</a:t>
            </a:r>
            <a:r>
              <a:rPr lang="el-GR" altLang="el-GR" sz="1400"/>
              <a:t> </a:t>
            </a:r>
            <a:r>
              <a:rPr lang="el-GR" altLang="el-GR"/>
              <a:t>Παπαπέτρου</a:t>
            </a:r>
            <a:endParaRPr lang="en-US" altLang="el-GR"/>
          </a:p>
        </p:txBody>
      </p:sp>
      <p:sp>
        <p:nvSpPr>
          <p:cNvPr id="5" name="4 - Θέση υποσέλιδου">
            <a:extLst>
              <a:ext uri="{FF2B5EF4-FFF2-40B4-BE49-F238E27FC236}">
                <a16:creationId xmlns:a16="http://schemas.microsoft.com/office/drawing/2014/main" id="{4E63237B-FEEC-4127-AB56-4DE44F1C2744}"/>
              </a:ext>
            </a:extLst>
          </p:cNvPr>
          <p:cNvSpPr>
            <a:spLocks noGrp="1"/>
          </p:cNvSpPr>
          <p:nvPr>
            <p:ph type="ftr" sz="quarter" idx="3"/>
          </p:nvPr>
        </p:nvSpPr>
        <p:spPr>
          <a:xfrm>
            <a:off x="3124200" y="6356350"/>
            <a:ext cx="2895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  <a:latin typeface="Arial" charset="0"/>
                <a:cs typeface="Arial" charset="0"/>
              </a:defRPr>
            </a:lvl1pPr>
          </a:lstStyle>
          <a:p>
            <a:pPr>
              <a:defRPr/>
            </a:pPr>
            <a:r>
              <a:rPr lang="el-GR" altLang="el-GR"/>
              <a:t>Πανεπιστήμιο</a:t>
            </a:r>
            <a:r>
              <a:rPr lang="el-GR" altLang="el-GR" sz="1400"/>
              <a:t> </a:t>
            </a:r>
            <a:r>
              <a:rPr lang="el-GR" altLang="el-GR"/>
              <a:t>Αθηνών-Τμήμα</a:t>
            </a:r>
            <a:r>
              <a:rPr lang="el-GR" altLang="el-GR" sz="1400"/>
              <a:t> </a:t>
            </a:r>
            <a:r>
              <a:rPr lang="el-GR" altLang="el-GR"/>
              <a:t>Οικονομικών</a:t>
            </a:r>
            <a:r>
              <a:rPr lang="el-GR" altLang="el-GR" sz="1400"/>
              <a:t> </a:t>
            </a:r>
            <a:r>
              <a:rPr lang="el-GR" altLang="el-GR"/>
              <a:t>Επιστημών</a:t>
            </a:r>
            <a:endParaRPr lang="en-US" altLang="el-GR"/>
          </a:p>
        </p:txBody>
      </p:sp>
      <p:sp>
        <p:nvSpPr>
          <p:cNvPr id="6" name="5 - Θέση αριθμού διαφάνειας">
            <a:extLst>
              <a:ext uri="{FF2B5EF4-FFF2-40B4-BE49-F238E27FC236}">
                <a16:creationId xmlns:a16="http://schemas.microsoft.com/office/drawing/2014/main" id="{65E4ECA8-A23C-4BB8-9F6D-5C20491C8EFA}"/>
              </a:ext>
            </a:extLst>
          </p:cNvPr>
          <p:cNvSpPr>
            <a:spLocks noGrp="1"/>
          </p:cNvSpPr>
          <p:nvPr>
            <p:ph type="sldNum" sz="quarter" idx="4"/>
          </p:nvPr>
        </p:nvSpPr>
        <p:spPr>
          <a:xfrm>
            <a:off x="6553200" y="6356350"/>
            <a:ext cx="2133600" cy="365125"/>
          </a:xfrm>
          <a:prstGeom prst="rect">
            <a:avLst/>
          </a:prstGeom>
        </p:spPr>
        <p:txBody>
          <a:bodyPr vert="horz" wrap="square" lIns="91440" tIns="45720" rIns="91440" bIns="45720" numCol="1" anchor="ctr" anchorCtr="0" compatLnSpc="1">
            <a:prstTxWarp prst="textNoShape">
              <a:avLst/>
            </a:prstTxWarp>
          </a:bodyPr>
          <a:lstStyle>
            <a:lvl1pPr algn="r">
              <a:defRPr sz="1200">
                <a:solidFill>
                  <a:srgbClr val="898989"/>
                </a:solidFill>
              </a:defRPr>
            </a:lvl1pPr>
          </a:lstStyle>
          <a:p>
            <a:pPr>
              <a:defRPr/>
            </a:pPr>
            <a:fld id="{DBFA0E6F-1634-4DF4-8E57-03C51DF24491}" type="slidenum">
              <a:rPr lang="en-GB" altLang="en-US"/>
              <a:pPr>
                <a:defRPr/>
              </a:pPr>
              <a:t>‹#›</a:t>
            </a:fld>
            <a:endParaRPr lang="en-GB" altLang="en-US"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sldLayoutIdLst>
    <p:sldLayoutId id="2147484017" r:id="rId1"/>
    <p:sldLayoutId id="2147484018" r:id="rId2"/>
    <p:sldLayoutId id="2147484019" r:id="rId3"/>
    <p:sldLayoutId id="2147484020" r:id="rId4"/>
    <p:sldLayoutId id="2147484021" r:id="rId5"/>
    <p:sldLayoutId id="2147484022" r:id="rId6"/>
    <p:sldLayoutId id="2147484023" r:id="rId7"/>
    <p:sldLayoutId id="2147484024" r:id="rId8"/>
    <p:sldLayoutId id="2147484025" r:id="rId9"/>
    <p:sldLayoutId id="2147484026" r:id="rId10"/>
    <p:sldLayoutId id="2147484027" r:id="rId11"/>
  </p:sldLayoutIdLst>
  <p:hf sldNum="0" hdr="0"/>
  <p:txStyles>
    <p:titleStyle>
      <a:lvl1pPr algn="ctr" rtl="0" eaLnBrk="0" fontAlgn="base" hangingPunct="0">
        <a:spcBef>
          <a:spcPct val="0"/>
        </a:spcBef>
        <a:spcAft>
          <a:spcPct val="0"/>
        </a:spcAft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  <a:lvl2pPr algn="ctr" rtl="0" eaLnBrk="0" fontAlgn="base" hangingPunct="0">
        <a:spcBef>
          <a:spcPct val="0"/>
        </a:spcBef>
        <a:spcAft>
          <a:spcPct val="0"/>
        </a:spcAft>
        <a:defRPr sz="4400">
          <a:solidFill>
            <a:schemeClr val="tx1"/>
          </a:solidFill>
          <a:latin typeface="Calibri" pitchFamily="34" charset="0"/>
        </a:defRPr>
      </a:lvl2pPr>
      <a:lvl3pPr algn="ctr" rtl="0" eaLnBrk="0" fontAlgn="base" hangingPunct="0">
        <a:spcBef>
          <a:spcPct val="0"/>
        </a:spcBef>
        <a:spcAft>
          <a:spcPct val="0"/>
        </a:spcAft>
        <a:defRPr sz="4400">
          <a:solidFill>
            <a:schemeClr val="tx1"/>
          </a:solidFill>
          <a:latin typeface="Calibri" pitchFamily="34" charset="0"/>
        </a:defRPr>
      </a:lvl3pPr>
      <a:lvl4pPr algn="ctr" rtl="0" eaLnBrk="0" fontAlgn="base" hangingPunct="0">
        <a:spcBef>
          <a:spcPct val="0"/>
        </a:spcBef>
        <a:spcAft>
          <a:spcPct val="0"/>
        </a:spcAft>
        <a:defRPr sz="4400">
          <a:solidFill>
            <a:schemeClr val="tx1"/>
          </a:solidFill>
          <a:latin typeface="Calibri" pitchFamily="34" charset="0"/>
        </a:defRPr>
      </a:lvl4pPr>
      <a:lvl5pPr algn="ctr" rtl="0" eaLnBrk="0" fontAlgn="base" hangingPunct="0">
        <a:spcBef>
          <a:spcPct val="0"/>
        </a:spcBef>
        <a:spcAft>
          <a:spcPct val="0"/>
        </a:spcAft>
        <a:defRPr sz="4400">
          <a:solidFill>
            <a:schemeClr val="tx1"/>
          </a:solidFill>
          <a:latin typeface="Calibri" pitchFamily="34" charset="0"/>
        </a:defRPr>
      </a:lvl5pPr>
      <a:lvl6pPr marL="457200" algn="ctr" rtl="0" fontAlgn="base">
        <a:spcBef>
          <a:spcPct val="0"/>
        </a:spcBef>
        <a:spcAft>
          <a:spcPct val="0"/>
        </a:spcAft>
        <a:defRPr sz="4400">
          <a:solidFill>
            <a:schemeClr val="tx1"/>
          </a:solidFill>
          <a:latin typeface="Calibri" pitchFamily="34" charset="0"/>
        </a:defRPr>
      </a:lvl6pPr>
      <a:lvl7pPr marL="914400" algn="ctr" rtl="0" fontAlgn="base">
        <a:spcBef>
          <a:spcPct val="0"/>
        </a:spcBef>
        <a:spcAft>
          <a:spcPct val="0"/>
        </a:spcAft>
        <a:defRPr sz="4400">
          <a:solidFill>
            <a:schemeClr val="tx1"/>
          </a:solidFill>
          <a:latin typeface="Calibri" pitchFamily="34" charset="0"/>
        </a:defRPr>
      </a:lvl7pPr>
      <a:lvl8pPr marL="1371600" algn="ctr" rtl="0" fontAlgn="base">
        <a:spcBef>
          <a:spcPct val="0"/>
        </a:spcBef>
        <a:spcAft>
          <a:spcPct val="0"/>
        </a:spcAft>
        <a:defRPr sz="4400">
          <a:solidFill>
            <a:schemeClr val="tx1"/>
          </a:solidFill>
          <a:latin typeface="Calibri" pitchFamily="34" charset="0"/>
        </a:defRPr>
      </a:lvl8pPr>
      <a:lvl9pPr marL="1828800" algn="ctr" rtl="0" fontAlgn="base">
        <a:spcBef>
          <a:spcPct val="0"/>
        </a:spcBef>
        <a:spcAft>
          <a:spcPct val="0"/>
        </a:spcAft>
        <a:defRPr sz="4400">
          <a:solidFill>
            <a:schemeClr val="tx1"/>
          </a:solidFill>
          <a:latin typeface="Calibri" pitchFamily="34" charset="0"/>
        </a:defRPr>
      </a:lvl9pPr>
    </p:titleStyle>
    <p:bodyStyle>
      <a:lvl1pPr marL="342900" indent="-342900" algn="l" rtl="0" eaLnBrk="0" fontAlgn="base" hangingPunct="0">
        <a:spcBef>
          <a:spcPct val="20000"/>
        </a:spcBef>
        <a:spcAft>
          <a:spcPct val="0"/>
        </a:spcAft>
        <a:buFont typeface="Arial" panose="020B0604020202020204" pitchFamily="34" charset="0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rtl="0" eaLnBrk="0" fontAlgn="base" hangingPunct="0">
        <a:spcBef>
          <a:spcPct val="20000"/>
        </a:spcBef>
        <a:spcAft>
          <a:spcPct val="0"/>
        </a:spcAft>
        <a:buFont typeface="Arial" panose="020B0604020202020204" pitchFamily="34" charset="0"/>
        <a:buChar char="–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rtl="0" eaLnBrk="0" fontAlgn="base" hangingPunct="0">
        <a:spcBef>
          <a:spcPct val="20000"/>
        </a:spcBef>
        <a:spcAft>
          <a:spcPct val="0"/>
        </a:spcAft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rtl="0" eaLnBrk="0" fontAlgn="base" hangingPunct="0">
        <a:spcBef>
          <a:spcPct val="20000"/>
        </a:spcBef>
        <a:spcAft>
          <a:spcPct val="0"/>
        </a:spcAft>
        <a:buFont typeface="Arial" panose="020B0604020202020204" pitchFamily="34" charset="0"/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rtl="0" eaLnBrk="0" fontAlgn="base" hangingPunct="0">
        <a:spcBef>
          <a:spcPct val="20000"/>
        </a:spcBef>
        <a:spcAft>
          <a:spcPct val="0"/>
        </a:spcAft>
        <a:buFont typeface="Arial" panose="020B0604020202020204" pitchFamily="34" charset="0"/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3" Type="http://schemas.openxmlformats.org/officeDocument/2006/relationships/slideLayout" Target="../slideLayouts/slideLayout12.xml"/><Relationship Id="rId2" Type="http://schemas.openxmlformats.org/officeDocument/2006/relationships/audio" Target="../media/media1.m4a"/><Relationship Id="rId1" Type="http://schemas.microsoft.com/office/2007/relationships/media" Target="../media/media1.m4a"/><Relationship Id="rId4" Type="http://schemas.openxmlformats.org/officeDocument/2006/relationships/image" Target="../media/image2.png"/></Relationships>
</file>

<file path=ppt/slides/_rels/slide2.xml.rels><?xml version="1.0" encoding="UTF-8" standalone="yes"?>
<Relationships xmlns="http://schemas.openxmlformats.org/package/2006/relationships"><Relationship Id="rId8" Type="http://schemas.openxmlformats.org/officeDocument/2006/relationships/image" Target="../media/image2.png"/><Relationship Id="rId3" Type="http://schemas.openxmlformats.org/officeDocument/2006/relationships/audio" Target="../media/media2.m4a"/><Relationship Id="rId7" Type="http://schemas.openxmlformats.org/officeDocument/2006/relationships/image" Target="../media/image4.png"/><Relationship Id="rId2" Type="http://schemas.microsoft.com/office/2007/relationships/media" Target="../media/media2.m4a"/><Relationship Id="rId1" Type="http://schemas.openxmlformats.org/officeDocument/2006/relationships/tags" Target="../tags/tag1.xml"/><Relationship Id="rId6" Type="http://schemas.microsoft.com/office/2011/relationships/inkAction" Target="../ink/inkAction1.xml"/><Relationship Id="rId5" Type="http://schemas.openxmlformats.org/officeDocument/2006/relationships/image" Target="../media/image3.png"/><Relationship Id="rId4" Type="http://schemas.openxmlformats.org/officeDocument/2006/relationships/slideLayout" Target="../slideLayouts/slideLayout13.xml"/></Relationships>
</file>

<file path=ppt/slides/_rels/slide3.xml.rels><?xml version="1.0" encoding="UTF-8" standalone="yes"?>
<Relationships xmlns="http://schemas.openxmlformats.org/package/2006/relationships"><Relationship Id="rId8" Type="http://schemas.openxmlformats.org/officeDocument/2006/relationships/image" Target="../media/image2.png"/><Relationship Id="rId3" Type="http://schemas.openxmlformats.org/officeDocument/2006/relationships/audio" Target="../media/media3.m4a"/><Relationship Id="rId7" Type="http://schemas.openxmlformats.org/officeDocument/2006/relationships/image" Target="../media/image6.png"/><Relationship Id="rId2" Type="http://schemas.microsoft.com/office/2007/relationships/media" Target="../media/media3.m4a"/><Relationship Id="rId1" Type="http://schemas.openxmlformats.org/officeDocument/2006/relationships/tags" Target="../tags/tag2.xml"/><Relationship Id="rId6" Type="http://schemas.microsoft.com/office/2011/relationships/inkAction" Target="../ink/inkAction2.xml"/><Relationship Id="rId5" Type="http://schemas.openxmlformats.org/officeDocument/2006/relationships/image" Target="../media/image5.png"/><Relationship Id="rId4" Type="http://schemas.openxmlformats.org/officeDocument/2006/relationships/slideLayout" Target="../slideLayouts/slideLayout13.xml"/></Relationships>
</file>

<file path=ppt/slides/_rels/slide4.xml.rels><?xml version="1.0" encoding="UTF-8" standalone="yes"?>
<Relationships xmlns="http://schemas.openxmlformats.org/package/2006/relationships"><Relationship Id="rId8" Type="http://schemas.openxmlformats.org/officeDocument/2006/relationships/image" Target="../media/image2.png"/><Relationship Id="rId3" Type="http://schemas.openxmlformats.org/officeDocument/2006/relationships/audio" Target="../media/media4.m4a"/><Relationship Id="rId7" Type="http://schemas.openxmlformats.org/officeDocument/2006/relationships/image" Target="../media/image8.png"/><Relationship Id="rId2" Type="http://schemas.microsoft.com/office/2007/relationships/media" Target="../media/media4.m4a"/><Relationship Id="rId1" Type="http://schemas.openxmlformats.org/officeDocument/2006/relationships/tags" Target="../tags/tag3.xml"/><Relationship Id="rId6" Type="http://schemas.microsoft.com/office/2011/relationships/inkAction" Target="../ink/inkAction3.xml"/><Relationship Id="rId5" Type="http://schemas.openxmlformats.org/officeDocument/2006/relationships/image" Target="../media/image7.png"/><Relationship Id="rId4" Type="http://schemas.openxmlformats.org/officeDocument/2006/relationships/slideLayout" Target="../slideLayouts/slideLayout13.xml"/></Relationships>
</file>

<file path=ppt/slides/_rels/slide5.xml.rels><?xml version="1.0" encoding="UTF-8" standalone="yes"?>
<Relationships xmlns="http://schemas.openxmlformats.org/package/2006/relationships"><Relationship Id="rId3" Type="http://schemas.openxmlformats.org/officeDocument/2006/relationships/audio" Target="../media/media5.m4a"/><Relationship Id="rId2" Type="http://schemas.microsoft.com/office/2007/relationships/media" Target="../media/media5.m4a"/><Relationship Id="rId1" Type="http://schemas.openxmlformats.org/officeDocument/2006/relationships/tags" Target="../tags/tag4.xml"/><Relationship Id="rId6" Type="http://schemas.openxmlformats.org/officeDocument/2006/relationships/image" Target="../media/image2.png"/><Relationship Id="rId5" Type="http://schemas.openxmlformats.org/officeDocument/2006/relationships/image" Target="../media/image9.png"/><Relationship Id="rId4" Type="http://schemas.openxmlformats.org/officeDocument/2006/relationships/slideLayout" Target="../slideLayouts/slideLayout13.xml"/></Relationships>
</file>

<file path=ppt/slides/_rels/slide6.xml.rels><?xml version="1.0" encoding="UTF-8" standalone="yes"?>
<Relationships xmlns="http://schemas.openxmlformats.org/package/2006/relationships"><Relationship Id="rId8" Type="http://schemas.openxmlformats.org/officeDocument/2006/relationships/image" Target="../media/image11.png"/><Relationship Id="rId3" Type="http://schemas.openxmlformats.org/officeDocument/2006/relationships/audio" Target="../media/media6.m4a"/><Relationship Id="rId7" Type="http://schemas.microsoft.com/office/2011/relationships/inkAction" Target="../ink/inkAction4.xml"/><Relationship Id="rId2" Type="http://schemas.microsoft.com/office/2007/relationships/media" Target="../media/media6.m4a"/><Relationship Id="rId1" Type="http://schemas.openxmlformats.org/officeDocument/2006/relationships/tags" Target="../tags/tag5.xml"/><Relationship Id="rId6" Type="http://schemas.openxmlformats.org/officeDocument/2006/relationships/image" Target="../media/image10.png"/><Relationship Id="rId5" Type="http://schemas.openxmlformats.org/officeDocument/2006/relationships/notesSlide" Target="../notesSlides/notesSlide1.xml"/><Relationship Id="rId4" Type="http://schemas.openxmlformats.org/officeDocument/2006/relationships/slideLayout" Target="../slideLayouts/slideLayout13.xml"/><Relationship Id="rId9" Type="http://schemas.openxmlformats.org/officeDocument/2006/relationships/image" Target="../media/image2.png"/></Relationships>
</file>

<file path=ppt/slides/_rels/slide7.xml.rels><?xml version="1.0" encoding="UTF-8" standalone="yes"?>
<Relationships xmlns="http://schemas.openxmlformats.org/package/2006/relationships"><Relationship Id="rId8" Type="http://schemas.openxmlformats.org/officeDocument/2006/relationships/image" Target="../media/image15.png"/><Relationship Id="rId13" Type="http://schemas.openxmlformats.org/officeDocument/2006/relationships/image" Target="../media/image2.png"/><Relationship Id="rId3" Type="http://schemas.openxmlformats.org/officeDocument/2006/relationships/audio" Target="../media/media7.m4a"/><Relationship Id="rId7" Type="http://schemas.openxmlformats.org/officeDocument/2006/relationships/image" Target="../media/image14.png"/><Relationship Id="rId12" Type="http://schemas.openxmlformats.org/officeDocument/2006/relationships/image" Target="../media/image18.png"/><Relationship Id="rId2" Type="http://schemas.microsoft.com/office/2007/relationships/media" Target="../media/media7.m4a"/><Relationship Id="rId1" Type="http://schemas.openxmlformats.org/officeDocument/2006/relationships/tags" Target="../tags/tag6.xml"/><Relationship Id="rId6" Type="http://schemas.openxmlformats.org/officeDocument/2006/relationships/image" Target="../media/image13.png"/><Relationship Id="rId11" Type="http://schemas.microsoft.com/office/2011/relationships/inkAction" Target="../ink/inkAction5.xml"/><Relationship Id="rId5" Type="http://schemas.openxmlformats.org/officeDocument/2006/relationships/image" Target="../media/image12.png"/><Relationship Id="rId10" Type="http://schemas.openxmlformats.org/officeDocument/2006/relationships/image" Target="../media/image17.png"/><Relationship Id="rId4" Type="http://schemas.openxmlformats.org/officeDocument/2006/relationships/slideLayout" Target="../slideLayouts/slideLayout13.xml"/><Relationship Id="rId9" Type="http://schemas.openxmlformats.org/officeDocument/2006/relationships/image" Target="../media/image16.png"/></Relationships>
</file>

<file path=ppt/slides/_rels/slide8.xml.rels><?xml version="1.0" encoding="UTF-8" standalone="yes"?>
<Relationships xmlns="http://schemas.openxmlformats.org/package/2006/relationships"><Relationship Id="rId8" Type="http://schemas.microsoft.com/office/2011/relationships/inkAction" Target="../ink/inkAction6.xml"/><Relationship Id="rId3" Type="http://schemas.openxmlformats.org/officeDocument/2006/relationships/audio" Target="../media/media8.m4a"/><Relationship Id="rId7" Type="http://schemas.openxmlformats.org/officeDocument/2006/relationships/image" Target="../media/image21.png"/><Relationship Id="rId2" Type="http://schemas.microsoft.com/office/2007/relationships/media" Target="../media/media8.m4a"/><Relationship Id="rId1" Type="http://schemas.openxmlformats.org/officeDocument/2006/relationships/tags" Target="../tags/tag7.xml"/><Relationship Id="rId6" Type="http://schemas.openxmlformats.org/officeDocument/2006/relationships/image" Target="../media/image20.png"/><Relationship Id="rId5" Type="http://schemas.openxmlformats.org/officeDocument/2006/relationships/image" Target="../media/image19.png"/><Relationship Id="rId10" Type="http://schemas.openxmlformats.org/officeDocument/2006/relationships/image" Target="../media/image2.png"/><Relationship Id="rId4" Type="http://schemas.openxmlformats.org/officeDocument/2006/relationships/slideLayout" Target="../slideLayouts/slideLayout13.xml"/><Relationship Id="rId9" Type="http://schemas.openxmlformats.org/officeDocument/2006/relationships/image" Target="../media/image22.png"/></Relationships>
</file>

<file path=ppt/slides/_rels/slide9.xml.rels><?xml version="1.0" encoding="UTF-8" standalone="yes"?>
<Relationships xmlns="http://schemas.openxmlformats.org/package/2006/relationships"><Relationship Id="rId8" Type="http://schemas.microsoft.com/office/2011/relationships/inkAction" Target="../ink/inkAction7.xml"/><Relationship Id="rId3" Type="http://schemas.openxmlformats.org/officeDocument/2006/relationships/audio" Target="../media/media9.m4a"/><Relationship Id="rId7" Type="http://schemas.openxmlformats.org/officeDocument/2006/relationships/image" Target="../media/image25.png"/><Relationship Id="rId2" Type="http://schemas.microsoft.com/office/2007/relationships/media" Target="../media/media9.m4a"/><Relationship Id="rId1" Type="http://schemas.openxmlformats.org/officeDocument/2006/relationships/tags" Target="../tags/tag8.xml"/><Relationship Id="rId6" Type="http://schemas.openxmlformats.org/officeDocument/2006/relationships/image" Target="../media/image24.png"/><Relationship Id="rId5" Type="http://schemas.openxmlformats.org/officeDocument/2006/relationships/image" Target="../media/image23.png"/><Relationship Id="rId10" Type="http://schemas.openxmlformats.org/officeDocument/2006/relationships/image" Target="../media/image2.png"/><Relationship Id="rId4" Type="http://schemas.openxmlformats.org/officeDocument/2006/relationships/slideLayout" Target="../slideLayouts/slideLayout13.xml"/><Relationship Id="rId9" Type="http://schemas.openxmlformats.org/officeDocument/2006/relationships/image" Target="../media/image26.png"/></Relationships>
</file>

<file path=ppt/slides/_rels/slide10.xml.rels><?xml version="1.0" encoding="UTF-8" standalone="yes"?>
<Relationships xmlns="http://schemas.openxmlformats.org/package/2006/relationships"><Relationship Id="rId8" Type="http://schemas.openxmlformats.org/officeDocument/2006/relationships/image" Target="../media/image30.png"/><Relationship Id="rId3" Type="http://schemas.openxmlformats.org/officeDocument/2006/relationships/audio" Target="../media/media10.m4a"/><Relationship Id="rId7" Type="http://schemas.openxmlformats.org/officeDocument/2006/relationships/image" Target="../media/image29.png"/><Relationship Id="rId12" Type="http://schemas.openxmlformats.org/officeDocument/2006/relationships/image" Target="../media/image2.png"/><Relationship Id="rId2" Type="http://schemas.microsoft.com/office/2007/relationships/media" Target="../media/media10.m4a"/><Relationship Id="rId1" Type="http://schemas.openxmlformats.org/officeDocument/2006/relationships/tags" Target="../tags/tag9.xml"/><Relationship Id="rId6" Type="http://schemas.openxmlformats.org/officeDocument/2006/relationships/image" Target="../media/image28.png"/><Relationship Id="rId11" Type="http://schemas.openxmlformats.org/officeDocument/2006/relationships/image" Target="../media/image32.png"/><Relationship Id="rId5" Type="http://schemas.openxmlformats.org/officeDocument/2006/relationships/image" Target="../media/image27.png"/><Relationship Id="rId10" Type="http://schemas.microsoft.com/office/2011/relationships/inkAction" Target="../ink/inkAction8.xml"/><Relationship Id="rId4" Type="http://schemas.openxmlformats.org/officeDocument/2006/relationships/slideLayout" Target="../slideLayouts/slideLayout13.xml"/><Relationship Id="rId9" Type="http://schemas.openxmlformats.org/officeDocument/2006/relationships/image" Target="../media/image31.png"/></Relationships>
</file>

<file path=ppt/slides/_rels/slide11.xml.rels><?xml version="1.0" encoding="UTF-8" standalone="yes"?>
<Relationships xmlns="http://schemas.openxmlformats.org/package/2006/relationships"><Relationship Id="rId8" Type="http://schemas.microsoft.com/office/2011/relationships/inkAction" Target="../ink/inkAction9.xml"/><Relationship Id="rId3" Type="http://schemas.openxmlformats.org/officeDocument/2006/relationships/audio" Target="../media/media11.m4a"/><Relationship Id="rId7" Type="http://schemas.openxmlformats.org/officeDocument/2006/relationships/image" Target="../media/image34.png"/><Relationship Id="rId2" Type="http://schemas.microsoft.com/office/2007/relationships/media" Target="../media/media11.m4a"/><Relationship Id="rId1" Type="http://schemas.openxmlformats.org/officeDocument/2006/relationships/tags" Target="../tags/tag10.xml"/><Relationship Id="rId6" Type="http://schemas.openxmlformats.org/officeDocument/2006/relationships/image" Target="../media/image33.png"/><Relationship Id="rId5" Type="http://schemas.openxmlformats.org/officeDocument/2006/relationships/image" Target="../media/image27.png"/><Relationship Id="rId10" Type="http://schemas.openxmlformats.org/officeDocument/2006/relationships/image" Target="../media/image2.png"/><Relationship Id="rId4" Type="http://schemas.openxmlformats.org/officeDocument/2006/relationships/slideLayout" Target="../slideLayouts/slideLayout13.xml"/><Relationship Id="rId9" Type="http://schemas.openxmlformats.org/officeDocument/2006/relationships/image" Target="../media/image35.png"/></Relationships>
</file>

<file path=ppt/slides/_rels/slide12.xml.rels><?xml version="1.0" encoding="UTF-8" standalone="yes"?>
<Relationships xmlns="http://schemas.openxmlformats.org/package/2006/relationships"><Relationship Id="rId8" Type="http://schemas.openxmlformats.org/officeDocument/2006/relationships/image" Target="../media/image39.png"/><Relationship Id="rId3" Type="http://schemas.openxmlformats.org/officeDocument/2006/relationships/audio" Target="../media/media12.m4a"/><Relationship Id="rId7" Type="http://schemas.openxmlformats.org/officeDocument/2006/relationships/image" Target="../media/image38.png"/><Relationship Id="rId12" Type="http://schemas.openxmlformats.org/officeDocument/2006/relationships/image" Target="../media/image2.png"/><Relationship Id="rId2" Type="http://schemas.microsoft.com/office/2007/relationships/media" Target="../media/media12.m4a"/><Relationship Id="rId1" Type="http://schemas.openxmlformats.org/officeDocument/2006/relationships/tags" Target="../tags/tag11.xml"/><Relationship Id="rId6" Type="http://schemas.openxmlformats.org/officeDocument/2006/relationships/image" Target="../media/image37.png"/><Relationship Id="rId11" Type="http://schemas.openxmlformats.org/officeDocument/2006/relationships/image" Target="../media/image41.png"/><Relationship Id="rId5" Type="http://schemas.openxmlformats.org/officeDocument/2006/relationships/image" Target="../media/image36.png"/><Relationship Id="rId10" Type="http://schemas.microsoft.com/office/2011/relationships/inkAction" Target="../ink/inkAction10.xml"/><Relationship Id="rId4" Type="http://schemas.openxmlformats.org/officeDocument/2006/relationships/slideLayout" Target="../slideLayouts/slideLayout13.xml"/><Relationship Id="rId9" Type="http://schemas.openxmlformats.org/officeDocument/2006/relationships/image" Target="../media/image40.png"/></Relationships>
</file>

<file path=ppt/slides/_rels/slide13.xml.rels><?xml version="1.0" encoding="UTF-8" standalone="yes"?>
<Relationships xmlns="http://schemas.openxmlformats.org/package/2006/relationships"><Relationship Id="rId8" Type="http://schemas.microsoft.com/office/2011/relationships/inkAction" Target="../ink/inkAction11.xml"/><Relationship Id="rId3" Type="http://schemas.openxmlformats.org/officeDocument/2006/relationships/audio" Target="../media/media13.m4a"/><Relationship Id="rId7" Type="http://schemas.openxmlformats.org/officeDocument/2006/relationships/image" Target="../media/image44.png"/><Relationship Id="rId2" Type="http://schemas.microsoft.com/office/2007/relationships/media" Target="../media/media13.m4a"/><Relationship Id="rId1" Type="http://schemas.openxmlformats.org/officeDocument/2006/relationships/tags" Target="../tags/tag12.xml"/><Relationship Id="rId6" Type="http://schemas.openxmlformats.org/officeDocument/2006/relationships/image" Target="../media/image43.png"/><Relationship Id="rId5" Type="http://schemas.openxmlformats.org/officeDocument/2006/relationships/image" Target="../media/image42.png"/><Relationship Id="rId10" Type="http://schemas.openxmlformats.org/officeDocument/2006/relationships/image" Target="../media/image2.png"/><Relationship Id="rId4" Type="http://schemas.openxmlformats.org/officeDocument/2006/relationships/slideLayout" Target="../slideLayouts/slideLayout13.xml"/><Relationship Id="rId9" Type="http://schemas.openxmlformats.org/officeDocument/2006/relationships/image" Target="../media/image45.png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146" name="Rectangle 2">
            <a:extLst>
              <a:ext uri="{FF2B5EF4-FFF2-40B4-BE49-F238E27FC236}">
                <a16:creationId xmlns:a16="http://schemas.microsoft.com/office/drawing/2014/main" id="{F0D5AB88-C164-45B0-AAAE-C7B51A75201D}"/>
              </a:ext>
            </a:extLst>
          </p:cNvPr>
          <p:cNvSpPr>
            <a:spLocks noGrp="1"/>
          </p:cNvSpPr>
          <p:nvPr>
            <p:ph type="ctrTitle"/>
          </p:nvPr>
        </p:nvSpPr>
        <p:spPr>
          <a:xfrm>
            <a:off x="779463" y="1766888"/>
            <a:ext cx="7678737" cy="762000"/>
          </a:xfrm>
        </p:spPr>
        <p:txBody>
          <a:bodyPr/>
          <a:lstStyle/>
          <a:p>
            <a:pPr eaLnBrk="1" hangingPunct="1"/>
            <a:r>
              <a:rPr lang="el-GR" altLang="el-GR"/>
              <a:t>Κεφάλαιο</a:t>
            </a:r>
            <a:r>
              <a:rPr lang="en-US" altLang="el-GR"/>
              <a:t> 1</a:t>
            </a:r>
            <a:r>
              <a:rPr lang="el-GR" altLang="el-GR"/>
              <a:t>5</a:t>
            </a:r>
            <a:r>
              <a:rPr lang="el-GR" altLang="el-GR">
                <a:latin typeface="Arial" panose="020B0604020202020204" pitchFamily="34" charset="0"/>
              </a:rPr>
              <a:t> (Μ)</a:t>
            </a:r>
            <a:endParaRPr lang="en-US" altLang="el-GR">
              <a:latin typeface="Arial" panose="020B0604020202020204" pitchFamily="34" charset="0"/>
            </a:endParaRPr>
          </a:p>
        </p:txBody>
      </p:sp>
      <p:sp>
        <p:nvSpPr>
          <p:cNvPr id="5123" name="Rectangle 3">
            <a:extLst>
              <a:ext uri="{FF2B5EF4-FFF2-40B4-BE49-F238E27FC236}">
                <a16:creationId xmlns:a16="http://schemas.microsoft.com/office/drawing/2014/main" id="{64CFBD78-33F7-4248-B143-2E49FE990978}"/>
              </a:ext>
            </a:extLst>
          </p:cNvPr>
          <p:cNvSpPr>
            <a:spLocks noGrp="1" noChangeArrowheads="1"/>
          </p:cNvSpPr>
          <p:nvPr>
            <p:ph type="subTitle" idx="1"/>
          </p:nvPr>
        </p:nvSpPr>
        <p:spPr>
          <a:xfrm>
            <a:off x="3708400" y="2852738"/>
            <a:ext cx="5145088" cy="3122612"/>
          </a:xfrm>
        </p:spPr>
        <p:txBody>
          <a:bodyPr rtlCol="0">
            <a:normAutofit/>
          </a:bodyPr>
          <a:lstStyle/>
          <a:p>
            <a:pPr eaLnBrk="1" fontAlgn="auto" hangingPunct="1">
              <a:spcAft>
                <a:spcPts val="0"/>
              </a:spcAft>
              <a:defRPr/>
            </a:pPr>
            <a:r>
              <a:rPr lang="el-GR" altLang="en-US" dirty="0"/>
              <a:t>Δυναμικό υπόδειγμα οικονομικών διακυμάνσεων</a:t>
            </a:r>
          </a:p>
          <a:p>
            <a:pPr eaLnBrk="1" fontAlgn="auto" hangingPunct="1">
              <a:spcAft>
                <a:spcPts val="0"/>
              </a:spcAft>
              <a:defRPr/>
            </a:pPr>
            <a:endParaRPr lang="el-GR" altLang="en-US" dirty="0"/>
          </a:p>
          <a:p>
            <a:pPr eaLnBrk="1" fontAlgn="auto" hangingPunct="1">
              <a:spcAft>
                <a:spcPts val="0"/>
              </a:spcAft>
              <a:defRPr/>
            </a:pPr>
            <a:r>
              <a:rPr lang="el-GR" altLang="en-US" b="1" dirty="0"/>
              <a:t>Προβλήματα και εφαρμογές</a:t>
            </a:r>
          </a:p>
          <a:p>
            <a:pPr eaLnBrk="1" fontAlgn="auto" hangingPunct="1">
              <a:spcAft>
                <a:spcPts val="0"/>
              </a:spcAft>
              <a:defRPr/>
            </a:pPr>
            <a:r>
              <a:rPr lang="el-GR" altLang="en-US" b="1" dirty="0"/>
              <a:t>(1,2,6)</a:t>
            </a:r>
          </a:p>
        </p:txBody>
      </p:sp>
      <p:pic>
        <p:nvPicPr>
          <p:cNvPr id="2" name="Audio 1">
            <a:hlinkClick r:id="" action="ppaction://media"/>
            <a:extLst>
              <a:ext uri="{FF2B5EF4-FFF2-40B4-BE49-F238E27FC236}">
                <a16:creationId xmlns:a16="http://schemas.microsoft.com/office/drawing/2014/main" id="{2E8F9200-C2D2-47DC-B0B9-581E358CF6D8}"/>
              </a:ext>
            </a:extLst>
          </p:cNvPr>
          <p:cNvPicPr>
            <a:picLocks noChangeAspect="1"/>
          </p:cNvPicPr>
          <p:nvPr>
            <a:audioFile r:link="rId2"/>
            <p:extLst>
              <p:ext uri="{DAA4B4D4-6D71-4841-9C94-3DE7FCFB9230}">
                <p14:media xmlns:p14="http://schemas.microsoft.com/office/powerpoint/2010/main" r:embed="rId1"/>
              </p:ext>
            </p:extLst>
          </p:nvPr>
        </p:nvPicPr>
        <p:blipFill>
          <a:blip r:embed="rId4"/>
          <a:stretch>
            <a:fillRect/>
          </a:stretch>
        </p:blipFill>
        <p:spPr>
          <a:xfrm>
            <a:off x="8351838" y="6065838"/>
            <a:ext cx="609600" cy="609600"/>
          </a:xfrm>
          <a:prstGeom prst="rect">
            <a:avLst/>
          </a:prstGeom>
        </p:spPr>
      </p:pic>
    </p:spTree>
  </p:cSld>
  <p:clrMapOvr>
    <a:masterClrMapping/>
  </p:clrMapOvr>
  <p:transition advTm="23324">
    <p:blinds/>
  </p:transition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mediacall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cmd type="call" cmd="playFrom(0.0)">
                                      <p:cBhvr>
                                        <p:cTn id="6" dur="1" fill="hold"/>
                                        <p:tgtEl>
                                          <p:spTgt spid="2"/>
                                        </p:tgtEl>
                                      </p:cBhvr>
                                    </p:cmd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  <p:audio isNarration="1">
              <p:cMediaNode vol="80000" showWhenStopped="0">
                <p:cTn id="7" fill="hold" display="0">
                  <p:stCondLst>
                    <p:cond delay="indefinite"/>
                  </p:stCondLst>
                  <p:endCondLst>
                    <p:cond evt="onStopAudio" delay="0">
                      <p:tgtEl>
                        <p:sldTgt/>
                      </p:tgtEl>
                    </p:cond>
                  </p:endCondLst>
                </p:cTn>
                <p:tgtEl>
                  <p:spTgt spid="2"/>
                </p:tgtEl>
              </p:cMediaNode>
            </p:audio>
          </p:childTnLst>
        </p:cTn>
      </p:par>
    </p:tnLst>
  </p:timing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2290" name="1 - Τίτλος">
            <a:extLst>
              <a:ext uri="{FF2B5EF4-FFF2-40B4-BE49-F238E27FC236}">
                <a16:creationId xmlns:a16="http://schemas.microsoft.com/office/drawing/2014/main" id="{8E123B24-AE6A-4C10-9B91-9BFAC759CED8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1176338" y="260350"/>
            <a:ext cx="7394575" cy="1143000"/>
          </a:xfrm>
        </p:spPr>
        <p:txBody>
          <a:bodyPr/>
          <a:lstStyle/>
          <a:p>
            <a:pPr eaLnBrk="1" hangingPunct="1"/>
            <a:r>
              <a:rPr lang="el-GR" altLang="en-US"/>
              <a:t>Εξίσωση 1/5</a:t>
            </a:r>
            <a:endParaRPr lang="en-GB" altLang="en-US"/>
          </a:p>
        </p:txBody>
      </p:sp>
      <p:sp>
        <p:nvSpPr>
          <p:cNvPr id="4" name="3 - Θέση ημερομηνίας">
            <a:extLst>
              <a:ext uri="{FF2B5EF4-FFF2-40B4-BE49-F238E27FC236}">
                <a16:creationId xmlns:a16="http://schemas.microsoft.com/office/drawing/2014/main" id="{FE5AE0F3-AE81-40B1-BC5C-E9F4979E793D}"/>
              </a:ext>
            </a:extLst>
          </p:cNvPr>
          <p:cNvSpPr>
            <a:spLocks noGrp="1"/>
          </p:cNvSpPr>
          <p:nvPr>
            <p:ph type="dt" sz="quarter" idx="10"/>
          </p:nvPr>
        </p:nvSpPr>
        <p:spPr/>
        <p:txBody>
          <a:bodyPr/>
          <a:lstStyle/>
          <a:p>
            <a:pPr>
              <a:defRPr/>
            </a:pPr>
            <a:r>
              <a:rPr lang="el-GR" altLang="el-GR"/>
              <a:t>Ευαγγελία</a:t>
            </a:r>
            <a:r>
              <a:rPr lang="el-GR" altLang="el-GR" sz="1400"/>
              <a:t> </a:t>
            </a:r>
            <a:r>
              <a:rPr lang="el-GR" altLang="el-GR"/>
              <a:t>Παπαπέτρου</a:t>
            </a:r>
            <a:endParaRPr lang="en-US" altLang="el-GR"/>
          </a:p>
        </p:txBody>
      </p:sp>
      <p:sp>
        <p:nvSpPr>
          <p:cNvPr id="5" name="4 - Θέση υποσέλιδου">
            <a:extLst>
              <a:ext uri="{FF2B5EF4-FFF2-40B4-BE49-F238E27FC236}">
                <a16:creationId xmlns:a16="http://schemas.microsoft.com/office/drawing/2014/main" id="{7F131857-8FE7-48FB-934A-73B83B455B59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>
          <a:xfrm>
            <a:off x="3124200" y="6356350"/>
            <a:ext cx="4757738" cy="365125"/>
          </a:xfrm>
        </p:spPr>
        <p:txBody>
          <a:bodyPr/>
          <a:lstStyle/>
          <a:p>
            <a:pPr>
              <a:defRPr/>
            </a:pPr>
            <a:r>
              <a:rPr lang="el-GR" altLang="el-GR" dirty="0"/>
              <a:t>Πανεπιστήμιο</a:t>
            </a:r>
            <a:r>
              <a:rPr lang="el-GR" altLang="el-GR" sz="1400" dirty="0"/>
              <a:t> </a:t>
            </a:r>
            <a:r>
              <a:rPr lang="el-GR" altLang="el-GR" dirty="0"/>
              <a:t>Αθηνών-Τμήμα</a:t>
            </a:r>
            <a:r>
              <a:rPr lang="el-GR" altLang="el-GR" sz="1400" dirty="0"/>
              <a:t> </a:t>
            </a:r>
            <a:r>
              <a:rPr lang="el-GR" altLang="el-GR" dirty="0"/>
              <a:t>Οικονομικών</a:t>
            </a:r>
            <a:r>
              <a:rPr lang="el-GR" altLang="el-GR" sz="1400" dirty="0"/>
              <a:t> </a:t>
            </a:r>
            <a:r>
              <a:rPr lang="el-GR" altLang="el-GR" dirty="0"/>
              <a:t>Επιστημών</a:t>
            </a:r>
            <a:endParaRPr lang="en-US" altLang="el-GR" dirty="0"/>
          </a:p>
        </p:txBody>
      </p:sp>
      <p:sp>
        <p:nvSpPr>
          <p:cNvPr id="6" name="5 - Ορθογώνιο">
            <a:extLst>
              <a:ext uri="{FF2B5EF4-FFF2-40B4-BE49-F238E27FC236}">
                <a16:creationId xmlns:a16="http://schemas.microsoft.com/office/drawing/2014/main" id="{622F87F4-3247-4CC5-8BF5-AEBF30D93D2B}"/>
              </a:ext>
            </a:extLst>
          </p:cNvPr>
          <p:cNvSpPr>
            <a:spLocks noChangeArrowheads="1"/>
          </p:cNvSpPr>
          <p:nvPr/>
        </p:nvSpPr>
        <p:spPr bwMode="auto">
          <a:xfrm>
            <a:off x="603250" y="354013"/>
            <a:ext cx="971550" cy="46037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>
            <a:spAutoFit/>
          </a:bodyPr>
          <a:lstStyle>
            <a:lvl1pPr>
              <a:spcBef>
                <a:spcPct val="20000"/>
              </a:spcBef>
              <a:buFont typeface="Arial" panose="020B0604020202020204" pitchFamily="34" charset="0"/>
              <a:buChar char="•"/>
              <a:defRPr sz="3200">
                <a:solidFill>
                  <a:schemeClr val="tx1"/>
                </a:solidFill>
                <a:latin typeface="Calibri" panose="020F0502020204030204" pitchFamily="34" charset="0"/>
              </a:defRPr>
            </a:lvl1pPr>
            <a:lvl2pPr marL="742950" indent="-285750">
              <a:spcBef>
                <a:spcPct val="20000"/>
              </a:spcBef>
              <a:buFont typeface="Arial" panose="020B0604020202020204" pitchFamily="34" charset="0"/>
              <a:buChar char="–"/>
              <a:defRPr sz="2800">
                <a:solidFill>
                  <a:schemeClr val="tx1"/>
                </a:solidFill>
                <a:latin typeface="Calibri" panose="020F0502020204030204" pitchFamily="34" charset="0"/>
              </a:defRPr>
            </a:lvl2pPr>
            <a:lvl3pPr marL="1143000" indent="-228600">
              <a:spcBef>
                <a:spcPct val="20000"/>
              </a:spcBef>
              <a:buFont typeface="Arial" panose="020B0604020202020204" pitchFamily="34" charset="0"/>
              <a:buChar char="•"/>
              <a:defRPr sz="2400">
                <a:solidFill>
                  <a:schemeClr val="tx1"/>
                </a:solidFill>
                <a:latin typeface="Calibri" panose="020F0502020204030204" pitchFamily="34" charset="0"/>
              </a:defRPr>
            </a:lvl3pPr>
            <a:lvl4pPr marL="1600200" indent="-228600">
              <a:spcBef>
                <a:spcPct val="20000"/>
              </a:spcBef>
              <a:buFont typeface="Arial" panose="020B0604020202020204" pitchFamily="34" charset="0"/>
              <a:buChar char="–"/>
              <a:defRPr sz="2000">
                <a:solidFill>
                  <a:schemeClr val="tx1"/>
                </a:solidFill>
                <a:latin typeface="Calibri" panose="020F0502020204030204" pitchFamily="34" charset="0"/>
              </a:defRPr>
            </a:lvl4pPr>
            <a:lvl5pPr marL="2057400" indent="-228600">
              <a:spcBef>
                <a:spcPct val="20000"/>
              </a:spcBef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Calibri" panose="020F0502020204030204" pitchFamily="3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Calibri" panose="020F0502020204030204" pitchFamily="3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Calibri" panose="020F0502020204030204" pitchFamily="3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Calibri" panose="020F0502020204030204" pitchFamily="3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Calibri" panose="020F0502020204030204" pitchFamily="34" charset="0"/>
              </a:defRPr>
            </a:lvl9pPr>
          </a:lstStyle>
          <a:p>
            <a:pPr eaLnBrk="1" hangingPunct="1">
              <a:spcBef>
                <a:spcPct val="0"/>
              </a:spcBef>
              <a:buFontTx/>
              <a:buNone/>
            </a:pPr>
            <a:r>
              <a:rPr lang="el-GR" altLang="en-US" sz="2400" b="1">
                <a:latin typeface="Arial" panose="020B0604020202020204" pitchFamily="34" charset="0"/>
              </a:rPr>
              <a:t>ΠΕ: 1</a:t>
            </a:r>
          </a:p>
        </p:txBody>
      </p:sp>
      <p:pic>
        <p:nvPicPr>
          <p:cNvPr id="5127" name="Picture 7">
            <a:extLst>
              <a:ext uri="{FF2B5EF4-FFF2-40B4-BE49-F238E27FC236}">
                <a16:creationId xmlns:a16="http://schemas.microsoft.com/office/drawing/2014/main" id="{35AD5359-97D4-4EE9-AC13-334FB5DE2420}"/>
              </a:ext>
            </a:extLst>
          </p:cNvPr>
          <p:cNvPicPr>
            <a:picLocks noGrp="1" noChangeAspect="1" noChangeArrowheads="1"/>
          </p:cNvPicPr>
          <p:nvPr>
            <p:ph idx="1"/>
          </p:nvPr>
        </p:nvPicPr>
        <p:blipFill>
          <a:blip r:embed="rId5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>
          <a:xfrm>
            <a:off x="547688" y="1435100"/>
            <a:ext cx="8342312" cy="4691063"/>
          </a:xfrm>
          <a:noFill/>
        </p:spPr>
      </p:pic>
      <p:cxnSp>
        <p:nvCxnSpPr>
          <p:cNvPr id="9" name="8 - Ευθεία γραμμή σύνδεσης">
            <a:extLst>
              <a:ext uri="{FF2B5EF4-FFF2-40B4-BE49-F238E27FC236}">
                <a16:creationId xmlns:a16="http://schemas.microsoft.com/office/drawing/2014/main" id="{89BDC686-A37B-4A4D-A206-B681CA546B37}"/>
              </a:ext>
            </a:extLst>
          </p:cNvPr>
          <p:cNvCxnSpPr/>
          <p:nvPr/>
        </p:nvCxnSpPr>
        <p:spPr>
          <a:xfrm flipV="1">
            <a:off x="3771900" y="3632200"/>
            <a:ext cx="228600" cy="12700"/>
          </a:xfrm>
          <a:prstGeom prst="line">
            <a:avLst/>
          </a:prstGeom>
          <a:ln w="25400">
            <a:solidFill>
              <a:schemeClr val="accent2">
                <a:lumMod val="50000"/>
              </a:schemeClr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10" name="9 - Ευθεία γραμμή σύνδεσης">
            <a:extLst>
              <a:ext uri="{FF2B5EF4-FFF2-40B4-BE49-F238E27FC236}">
                <a16:creationId xmlns:a16="http://schemas.microsoft.com/office/drawing/2014/main" id="{E3EFE193-FA8F-49F6-8A97-BD8AF49889F7}"/>
              </a:ext>
            </a:extLst>
          </p:cNvPr>
          <p:cNvCxnSpPr/>
          <p:nvPr/>
        </p:nvCxnSpPr>
        <p:spPr>
          <a:xfrm flipV="1">
            <a:off x="4292600" y="3670300"/>
            <a:ext cx="228600" cy="12700"/>
          </a:xfrm>
          <a:prstGeom prst="line">
            <a:avLst/>
          </a:prstGeom>
          <a:ln w="25400">
            <a:solidFill>
              <a:schemeClr val="accent2">
                <a:lumMod val="50000"/>
              </a:schemeClr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11" name="10 - Ευθεία γραμμή σύνδεσης">
            <a:extLst>
              <a:ext uri="{FF2B5EF4-FFF2-40B4-BE49-F238E27FC236}">
                <a16:creationId xmlns:a16="http://schemas.microsoft.com/office/drawing/2014/main" id="{31E8DA5B-EAFC-49BE-B4F1-E818516B8002}"/>
              </a:ext>
            </a:extLst>
          </p:cNvPr>
          <p:cNvCxnSpPr/>
          <p:nvPr/>
        </p:nvCxnSpPr>
        <p:spPr>
          <a:xfrm flipV="1">
            <a:off x="5130800" y="3708400"/>
            <a:ext cx="228600" cy="12700"/>
          </a:xfrm>
          <a:prstGeom prst="line">
            <a:avLst/>
          </a:prstGeom>
          <a:ln w="25400">
            <a:solidFill>
              <a:schemeClr val="accent2">
                <a:lumMod val="50000"/>
              </a:schemeClr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12" name="11 - Ευθεία γραμμή σύνδεσης">
            <a:extLst>
              <a:ext uri="{FF2B5EF4-FFF2-40B4-BE49-F238E27FC236}">
                <a16:creationId xmlns:a16="http://schemas.microsoft.com/office/drawing/2014/main" id="{1F1CA512-6E72-4023-81D0-F936EAB431B7}"/>
              </a:ext>
            </a:extLst>
          </p:cNvPr>
          <p:cNvCxnSpPr/>
          <p:nvPr/>
        </p:nvCxnSpPr>
        <p:spPr>
          <a:xfrm flipV="1">
            <a:off x="5867400" y="3632200"/>
            <a:ext cx="228600" cy="12700"/>
          </a:xfrm>
          <a:prstGeom prst="line">
            <a:avLst/>
          </a:prstGeom>
          <a:ln w="25400">
            <a:solidFill>
              <a:schemeClr val="accent2">
                <a:lumMod val="50000"/>
              </a:schemeClr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mc:AlternateContent xmlns:mc="http://schemas.openxmlformats.org/markup-compatibility/2006">
        <mc:Choice xmlns:p14="http://schemas.microsoft.com/office/powerpoint/2010/main" xmlns:iact="http://schemas.microsoft.com/office/powerpoint/2014/inkAction" Requires="p14 iact">
          <p:contentPart p14:bwMode="auto" r:id="rId6">
            <p14:nvContentPartPr>
              <p14:cNvPr id="2" name="Ink 1">
                <a:extLst>
                  <a:ext uri="{FF2B5EF4-FFF2-40B4-BE49-F238E27FC236}">
                    <a16:creationId xmlns:a16="http://schemas.microsoft.com/office/drawing/2014/main" id="{B6F69088-49F4-4F8A-9A84-42369E1F0254}"/>
                  </a:ext>
                </a:extLst>
              </p14:cNvPr>
              <p14:cNvContentPartPr/>
              <p14:nvPr>
                <p:extLst>
                  <p:ext uri="{42D2F446-02D8-4167-A562-619A0277C38B}">
                    <p15:isNarration xmlns:p15="http://schemas.microsoft.com/office/powerpoint/2012/main" val="1"/>
                  </p:ext>
                </p:extLst>
              </p14:nvPr>
            </p14:nvContentPartPr>
            <p14:xfrm>
              <a:off x="4478400" y="3591720"/>
              <a:ext cx="360" cy="360"/>
            </p14:xfrm>
          </p:contentPart>
        </mc:Choice>
        <mc:Fallback>
          <p:pic>
            <p:nvPicPr>
              <p:cNvPr id="2" name="Ink 1">
                <a:extLst>
                  <a:ext uri="{FF2B5EF4-FFF2-40B4-BE49-F238E27FC236}">
                    <a16:creationId xmlns:a16="http://schemas.microsoft.com/office/drawing/2014/main" id="{B6F69088-49F4-4F8A-9A84-42369E1F0254}"/>
                  </a:ext>
                </a:extLst>
              </p:cNvPr>
              <p:cNvPicPr>
                <a:picLocks noGrp="1" noRot="1" noChangeAspect="1" noMove="1" noResize="1" noEditPoints="1" noAdjustHandles="1" noChangeArrowheads="1" noChangeShapeType="1"/>
              </p:cNvPicPr>
              <p:nvPr/>
            </p:nvPicPr>
            <p:blipFill>
              <a:blip r:embed="rId7"/>
              <a:stretch>
                <a:fillRect/>
              </a:stretch>
            </p:blipFill>
            <p:spPr>
              <a:xfrm>
                <a:off x="4469040" y="3582360"/>
                <a:ext cx="19080" cy="19080"/>
              </a:xfrm>
              <a:prstGeom prst="rect">
                <a:avLst/>
              </a:prstGeom>
            </p:spPr>
          </p:pic>
        </mc:Fallback>
      </mc:AlternateContent>
      <p:pic>
        <p:nvPicPr>
          <p:cNvPr id="3" name="Audio 2">
            <a:hlinkClick r:id="" action="ppaction://media"/>
            <a:extLst>
              <a:ext uri="{FF2B5EF4-FFF2-40B4-BE49-F238E27FC236}">
                <a16:creationId xmlns:a16="http://schemas.microsoft.com/office/drawing/2014/main" id="{49ACE173-6BDC-4589-98F7-443ACC937C87}"/>
              </a:ext>
            </a:extLst>
          </p:cNvPr>
          <p:cNvPicPr>
            <a:picLocks noChangeAspect="1"/>
          </p:cNvPicPr>
          <p:nvPr>
            <a:audioFile r:link="rId3"/>
            <p:extLst>
              <p:ext uri="{DAA4B4D4-6D71-4841-9C94-3DE7FCFB9230}">
                <p14:media xmlns:p14="http://schemas.microsoft.com/office/powerpoint/2010/main" r:embed="rId2"/>
              </p:ext>
            </p:extLst>
          </p:nvPr>
        </p:nvPicPr>
        <p:blipFill>
          <a:blip r:embed="rId8"/>
          <a:stretch>
            <a:fillRect/>
          </a:stretch>
        </p:blipFill>
        <p:spPr>
          <a:xfrm>
            <a:off x="8351838" y="6065838"/>
            <a:ext cx="609600" cy="609600"/>
          </a:xfrm>
          <a:prstGeom prst="rect">
            <a:avLst/>
          </a:prstGeom>
        </p:spPr>
      </p:pic>
    </p:spTree>
    <p:custDataLst>
      <p:tags r:id="rId1"/>
    </p:custDataLst>
  </p:cSld>
  <p:clrMapOvr>
    <a:masterClrMapping/>
  </p:clrMapOvr>
  <p:transition advTm="226942"/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mediacall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cmd type="call" cmd="playFrom(0.0)">
                                      <p:cBhvr>
                                        <p:cTn id="6" dur="1" fill="hold"/>
                                        <p:tgtEl>
                                          <p:spTgt spid="3"/>
                                        </p:tgtEl>
                                      </p:cBhvr>
                                    </p:cmd>
                                  </p:childTnLst>
                                </p:cTn>
                              </p:par>
                              <p:par>
                                <p:cTn id="7" presetID="59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cmd type="call" cmd="playFrom(0.0)">
                                      <p:cBhvr>
                                        <p:cTn id="9" dur="1" fill="hold"/>
                                        <p:tgtEl>
                                          <p:spTgt spid="2"/>
                                        </p:tgtEl>
                                      </p:cBhvr>
                                    </p:cmd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0" fill="hold" nodeType="clickPar">
                      <p:stCondLst>
                        <p:cond delay="indefinite"/>
                      </p:stCondLst>
                      <p:childTnLst>
                        <p:par>
                          <p:cTn id="11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12" presetID="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4" dur="500" fill="hold"/>
                                        <p:tgtEl>
                                          <p:spTgt spid="6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5" dur="500" fill="hold"/>
                                        <p:tgtEl>
                                          <p:spTgt spid="6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6" fill="hold" nodeType="clickPar">
                      <p:stCondLst>
                        <p:cond delay="indefinite"/>
                      </p:stCondLst>
                      <p:childTnLst>
                        <p:par>
                          <p:cTn id="17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18" presetID="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29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20" dur="500" fill="hold"/>
                                        <p:tgtEl>
                                          <p:spTgt spid="12290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21" dur="500" fill="hold"/>
                                        <p:tgtEl>
                                          <p:spTgt spid="12290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2" fill="hold" nodeType="clickPar">
                      <p:stCondLst>
                        <p:cond delay="indefinite"/>
                      </p:stCondLst>
                      <p:childTnLst>
                        <p:par>
                          <p:cTn id="23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24" presetID="2" presetClass="entr" presetSubtype="4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12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26" dur="500" fill="hold"/>
                                        <p:tgtEl>
                                          <p:spTgt spid="5127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27" dur="500" fill="hold"/>
                                        <p:tgtEl>
                                          <p:spTgt spid="5127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8" fill="hold" nodeType="clickPar">
                      <p:stCondLst>
                        <p:cond delay="indefinite"/>
                      </p:stCondLst>
                      <p:childTnLst>
                        <p:par>
                          <p:cTn id="29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30" presetID="2" presetClass="entr" presetSubtype="4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32" dur="500" fill="hold"/>
                                        <p:tgtEl>
                                          <p:spTgt spid="9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33" dur="500" fill="hold"/>
                                        <p:tgtEl>
                                          <p:spTgt spid="9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4" fill="hold" nodeType="clickPar">
                      <p:stCondLst>
                        <p:cond delay="indefinite"/>
                      </p:stCondLst>
                      <p:childTnLst>
                        <p:par>
                          <p:cTn id="35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36" presetID="2" presetClass="entr" presetSubtype="4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38" dur="500" fill="hold"/>
                                        <p:tgtEl>
                                          <p:spTgt spid="10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39" dur="500" fill="hold"/>
                                        <p:tgtEl>
                                          <p:spTgt spid="10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40" fill="hold" nodeType="clickPar">
                      <p:stCondLst>
                        <p:cond delay="indefinite"/>
                      </p:stCondLst>
                      <p:childTnLst>
                        <p:par>
                          <p:cTn id="41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42" presetID="2" presetClass="entr" presetSubtype="4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44" dur="500" fill="hold"/>
                                        <p:tgtEl>
                                          <p:spTgt spid="11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45" dur="500" fill="hold"/>
                                        <p:tgtEl>
                                          <p:spTgt spid="11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46" fill="hold" nodeType="clickPar">
                      <p:stCondLst>
                        <p:cond delay="indefinite"/>
                      </p:stCondLst>
                      <p:childTnLst>
                        <p:par>
                          <p:cTn id="47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48" presetID="2" presetClass="entr" presetSubtype="4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50" dur="500" fill="hold"/>
                                        <p:tgtEl>
                                          <p:spTgt spid="12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51" dur="500" fill="hold"/>
                                        <p:tgtEl>
                                          <p:spTgt spid="12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  <p:audio isNarration="1">
              <p:cMediaNode vol="80000" showWhenStopped="0">
                <p:cTn id="52" fill="hold" display="0">
                  <p:stCondLst>
                    <p:cond delay="indefinite"/>
                  </p:stCondLst>
                  <p:endCondLst>
                    <p:cond evt="onStopAudio" delay="0">
                      <p:tgtEl>
                        <p:sldTgt/>
                      </p:tgtEl>
                    </p:cond>
                  </p:endCondLst>
                </p:cTn>
                <p:tgtEl>
                  <p:spTgt spid="3"/>
                </p:tgtEl>
              </p:cMediaNode>
            </p:audio>
          </p:childTnLst>
        </p:cTn>
      </p:par>
    </p:tnLst>
    <p:bldLst>
      <p:bldP spid="12290" grpId="0"/>
      <p:bldP spid="6" grpId="0"/>
    </p:bldLst>
  </p:timing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2290" name="1 - Τίτλος">
            <a:extLst>
              <a:ext uri="{FF2B5EF4-FFF2-40B4-BE49-F238E27FC236}">
                <a16:creationId xmlns:a16="http://schemas.microsoft.com/office/drawing/2014/main" id="{E349EECA-8E13-47A4-8430-07CE99D03570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341313" y="260350"/>
            <a:ext cx="8229600" cy="1143000"/>
          </a:xfrm>
        </p:spPr>
        <p:txBody>
          <a:bodyPr/>
          <a:lstStyle/>
          <a:p>
            <a:pPr eaLnBrk="1" hangingPunct="1"/>
            <a:r>
              <a:rPr lang="el-GR" altLang="en-US"/>
              <a:t>Εξίσωση 2/5</a:t>
            </a:r>
            <a:endParaRPr lang="en-GB" altLang="en-US"/>
          </a:p>
        </p:txBody>
      </p:sp>
      <p:sp>
        <p:nvSpPr>
          <p:cNvPr id="4" name="3 - Θέση ημερομηνίας">
            <a:extLst>
              <a:ext uri="{FF2B5EF4-FFF2-40B4-BE49-F238E27FC236}">
                <a16:creationId xmlns:a16="http://schemas.microsoft.com/office/drawing/2014/main" id="{FBA438B0-E15F-4412-B49E-17A0FF85D76D}"/>
              </a:ext>
            </a:extLst>
          </p:cNvPr>
          <p:cNvSpPr>
            <a:spLocks noGrp="1"/>
          </p:cNvSpPr>
          <p:nvPr>
            <p:ph type="dt" sz="quarter" idx="10"/>
          </p:nvPr>
        </p:nvSpPr>
        <p:spPr/>
        <p:txBody>
          <a:bodyPr/>
          <a:lstStyle/>
          <a:p>
            <a:pPr>
              <a:defRPr/>
            </a:pPr>
            <a:r>
              <a:rPr lang="el-GR" altLang="el-GR"/>
              <a:t>Ευαγγελία</a:t>
            </a:r>
            <a:r>
              <a:rPr lang="el-GR" altLang="el-GR" sz="1400"/>
              <a:t> </a:t>
            </a:r>
            <a:r>
              <a:rPr lang="el-GR" altLang="el-GR"/>
              <a:t>Παπαπέτρου</a:t>
            </a:r>
            <a:endParaRPr lang="en-US" altLang="el-GR"/>
          </a:p>
        </p:txBody>
      </p:sp>
      <p:sp>
        <p:nvSpPr>
          <p:cNvPr id="5" name="4 - Θέση υποσέλιδου">
            <a:extLst>
              <a:ext uri="{FF2B5EF4-FFF2-40B4-BE49-F238E27FC236}">
                <a16:creationId xmlns:a16="http://schemas.microsoft.com/office/drawing/2014/main" id="{9654EED0-DD8B-4F7C-8EE0-74F57A7D7F65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>
          <a:xfrm>
            <a:off x="3124200" y="6356350"/>
            <a:ext cx="4757738" cy="365125"/>
          </a:xfrm>
        </p:spPr>
        <p:txBody>
          <a:bodyPr/>
          <a:lstStyle/>
          <a:p>
            <a:pPr>
              <a:defRPr/>
            </a:pPr>
            <a:r>
              <a:rPr lang="el-GR" altLang="el-GR" dirty="0"/>
              <a:t>Πανεπιστήμιο</a:t>
            </a:r>
            <a:r>
              <a:rPr lang="el-GR" altLang="el-GR" sz="1400" dirty="0"/>
              <a:t> </a:t>
            </a:r>
            <a:r>
              <a:rPr lang="el-GR" altLang="el-GR" dirty="0"/>
              <a:t>Αθηνών-Τμήμα</a:t>
            </a:r>
            <a:r>
              <a:rPr lang="el-GR" altLang="el-GR" sz="1400" dirty="0"/>
              <a:t> </a:t>
            </a:r>
            <a:r>
              <a:rPr lang="el-GR" altLang="el-GR" dirty="0"/>
              <a:t>Οικονομικών</a:t>
            </a:r>
            <a:r>
              <a:rPr lang="el-GR" altLang="el-GR" sz="1400" dirty="0"/>
              <a:t> </a:t>
            </a:r>
            <a:r>
              <a:rPr lang="el-GR" altLang="el-GR" dirty="0"/>
              <a:t>Επιστημών</a:t>
            </a:r>
            <a:endParaRPr lang="en-US" altLang="el-GR" dirty="0"/>
          </a:p>
        </p:txBody>
      </p:sp>
      <p:pic>
        <p:nvPicPr>
          <p:cNvPr id="99330" name="Picture 2">
            <a:extLst>
              <a:ext uri="{FF2B5EF4-FFF2-40B4-BE49-F238E27FC236}">
                <a16:creationId xmlns:a16="http://schemas.microsoft.com/office/drawing/2014/main" id="{A3307BA2-204E-46CA-9692-C041F4949A8D}"/>
              </a:ext>
            </a:extLst>
          </p:cNvPr>
          <p:cNvPicPr>
            <a:picLocks noGrp="1" noChangeAspect="1" noChangeArrowheads="1"/>
          </p:cNvPicPr>
          <p:nvPr>
            <p:ph idx="1"/>
          </p:nvPr>
        </p:nvPicPr>
        <p:blipFill>
          <a:blip r:embed="rId5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>
          <a:xfrm>
            <a:off x="187325" y="1379538"/>
            <a:ext cx="8434388" cy="4470400"/>
          </a:xfrm>
          <a:noFill/>
        </p:spPr>
      </p:pic>
      <mc:AlternateContent xmlns:mc="http://schemas.openxmlformats.org/markup-compatibility/2006">
        <mc:Choice xmlns:p14="http://schemas.microsoft.com/office/powerpoint/2010/main" xmlns:iact="http://schemas.microsoft.com/office/powerpoint/2014/inkAction" Requires="p14 iact">
          <p:contentPart p14:bwMode="auto" r:id="rId6">
            <p14:nvContentPartPr>
              <p14:cNvPr id="2" name="Ink 1">
                <a:extLst>
                  <a:ext uri="{FF2B5EF4-FFF2-40B4-BE49-F238E27FC236}">
                    <a16:creationId xmlns:a16="http://schemas.microsoft.com/office/drawing/2014/main" id="{0A480E7F-D6D5-4AE1-A024-BDDBDDD37CEB}"/>
                  </a:ext>
                </a:extLst>
              </p14:cNvPr>
              <p14:cNvContentPartPr/>
              <p14:nvPr>
                <p:extLst>
                  <p:ext uri="{42D2F446-02D8-4167-A562-619A0277C38B}">
                    <p15:isNarration xmlns:p15="http://schemas.microsoft.com/office/powerpoint/2012/main" val="1"/>
                  </p:ext>
                </p:extLst>
              </p14:nvPr>
            </p14:nvContentPartPr>
            <p14:xfrm>
              <a:off x="3340080" y="3366720"/>
              <a:ext cx="360" cy="360"/>
            </p14:xfrm>
          </p:contentPart>
        </mc:Choice>
        <mc:Fallback>
          <p:pic>
            <p:nvPicPr>
              <p:cNvPr id="2" name="Ink 1">
                <a:extLst>
                  <a:ext uri="{FF2B5EF4-FFF2-40B4-BE49-F238E27FC236}">
                    <a16:creationId xmlns:a16="http://schemas.microsoft.com/office/drawing/2014/main" id="{0A480E7F-D6D5-4AE1-A024-BDDBDDD37CEB}"/>
                  </a:ext>
                </a:extLst>
              </p:cNvPr>
              <p:cNvPicPr>
                <a:picLocks noGrp="1" noRot="1" noChangeAspect="1" noMove="1" noResize="1" noEditPoints="1" noAdjustHandles="1" noChangeArrowheads="1" noChangeShapeType="1"/>
              </p:cNvPicPr>
              <p:nvPr/>
            </p:nvPicPr>
            <p:blipFill>
              <a:blip r:embed="rId7"/>
              <a:stretch>
                <a:fillRect/>
              </a:stretch>
            </p:blipFill>
            <p:spPr>
              <a:xfrm>
                <a:off x="3330720" y="3357360"/>
                <a:ext cx="19080" cy="19080"/>
              </a:xfrm>
              <a:prstGeom prst="rect">
                <a:avLst/>
              </a:prstGeom>
            </p:spPr>
          </p:pic>
        </mc:Fallback>
      </mc:AlternateContent>
      <p:pic>
        <p:nvPicPr>
          <p:cNvPr id="3" name="Audio 2">
            <a:hlinkClick r:id="" action="ppaction://media"/>
            <a:extLst>
              <a:ext uri="{FF2B5EF4-FFF2-40B4-BE49-F238E27FC236}">
                <a16:creationId xmlns:a16="http://schemas.microsoft.com/office/drawing/2014/main" id="{208440B9-F212-49C5-9979-F63AAC5400B4}"/>
              </a:ext>
            </a:extLst>
          </p:cNvPr>
          <p:cNvPicPr>
            <a:picLocks noChangeAspect="1"/>
          </p:cNvPicPr>
          <p:nvPr>
            <a:audioFile r:link="rId3"/>
            <p:extLst>
              <p:ext uri="{DAA4B4D4-6D71-4841-9C94-3DE7FCFB9230}">
                <p14:media xmlns:p14="http://schemas.microsoft.com/office/powerpoint/2010/main" r:embed="rId2"/>
              </p:ext>
            </p:extLst>
          </p:nvPr>
        </p:nvPicPr>
        <p:blipFill>
          <a:blip r:embed="rId8"/>
          <a:stretch>
            <a:fillRect/>
          </a:stretch>
        </p:blipFill>
        <p:spPr>
          <a:xfrm>
            <a:off x="8351838" y="6065838"/>
            <a:ext cx="609600" cy="609600"/>
          </a:xfrm>
          <a:prstGeom prst="rect">
            <a:avLst/>
          </a:prstGeom>
        </p:spPr>
      </p:pic>
    </p:spTree>
    <p:custDataLst>
      <p:tags r:id="rId1"/>
    </p:custDataLst>
  </p:cSld>
  <p:clrMapOvr>
    <a:masterClrMapping/>
  </p:clrMapOvr>
  <p:transition spd="slow" advTm="30707"/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mediacall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cmd type="call" cmd="playFrom(0.0)">
                                      <p:cBhvr>
                                        <p:cTn id="6" dur="1" fill="hold"/>
                                        <p:tgtEl>
                                          <p:spTgt spid="3"/>
                                        </p:tgtEl>
                                      </p:cBhvr>
                                    </p:cmd>
                                  </p:childTnLst>
                                </p:cTn>
                              </p:par>
                              <p:par>
                                <p:cTn id="7" presetID="59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cmd type="call" cmd="playFrom(0.0)">
                                      <p:cBhvr>
                                        <p:cTn id="9" dur="1" fill="hold"/>
                                        <p:tgtEl>
                                          <p:spTgt spid="2"/>
                                        </p:tgtEl>
                                      </p:cBhvr>
                                    </p:cmd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0" fill="hold" nodeType="clickPar">
                      <p:stCondLst>
                        <p:cond delay="indefinite"/>
                      </p:stCondLst>
                      <p:childTnLst>
                        <p:par>
                          <p:cTn id="11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12" presetID="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29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4" dur="500" fill="hold"/>
                                        <p:tgtEl>
                                          <p:spTgt spid="12290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5" dur="500" fill="hold"/>
                                        <p:tgtEl>
                                          <p:spTgt spid="12290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6" fill="hold" nodeType="clickPar">
                      <p:stCondLst>
                        <p:cond delay="indefinite"/>
                      </p:stCondLst>
                      <p:childTnLst>
                        <p:par>
                          <p:cTn id="17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18" presetID="2" presetClass="entr" presetSubtype="4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933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20" dur="500" fill="hold"/>
                                        <p:tgtEl>
                                          <p:spTgt spid="99330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21" dur="500" fill="hold"/>
                                        <p:tgtEl>
                                          <p:spTgt spid="99330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  <p:audio isNarration="1">
              <p:cMediaNode vol="80000" showWhenStopped="0">
                <p:cTn id="22" fill="hold" display="0">
                  <p:stCondLst>
                    <p:cond delay="indefinite"/>
                  </p:stCondLst>
                  <p:endCondLst>
                    <p:cond evt="onStopAudio" delay="0">
                      <p:tgtEl>
                        <p:sldTgt/>
                      </p:tgtEl>
                    </p:cond>
                  </p:endCondLst>
                </p:cTn>
                <p:tgtEl>
                  <p:spTgt spid="3"/>
                </p:tgtEl>
              </p:cMediaNode>
            </p:audio>
          </p:childTnLst>
        </p:cTn>
      </p:par>
    </p:tnLst>
    <p:bldLst>
      <p:bldP spid="12290" grpId="0"/>
    </p:bldLst>
  </p:timing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2290" name="1 - Τίτλος">
            <a:extLst>
              <a:ext uri="{FF2B5EF4-FFF2-40B4-BE49-F238E27FC236}">
                <a16:creationId xmlns:a16="http://schemas.microsoft.com/office/drawing/2014/main" id="{A392DD33-1994-41FC-904D-09F3097180D5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341313" y="260350"/>
            <a:ext cx="8229600" cy="1143000"/>
          </a:xfrm>
        </p:spPr>
        <p:txBody>
          <a:bodyPr/>
          <a:lstStyle/>
          <a:p>
            <a:pPr eaLnBrk="1" hangingPunct="1"/>
            <a:r>
              <a:rPr lang="el-GR" altLang="en-US"/>
              <a:t>Εξίσωση 3/5</a:t>
            </a:r>
            <a:endParaRPr lang="en-GB" altLang="en-US"/>
          </a:p>
        </p:txBody>
      </p:sp>
      <p:sp>
        <p:nvSpPr>
          <p:cNvPr id="4" name="3 - Θέση ημερομηνίας">
            <a:extLst>
              <a:ext uri="{FF2B5EF4-FFF2-40B4-BE49-F238E27FC236}">
                <a16:creationId xmlns:a16="http://schemas.microsoft.com/office/drawing/2014/main" id="{3F028635-697D-4023-AB67-3C94D787469C}"/>
              </a:ext>
            </a:extLst>
          </p:cNvPr>
          <p:cNvSpPr>
            <a:spLocks noGrp="1"/>
          </p:cNvSpPr>
          <p:nvPr>
            <p:ph type="dt" sz="quarter" idx="10"/>
          </p:nvPr>
        </p:nvSpPr>
        <p:spPr/>
        <p:txBody>
          <a:bodyPr/>
          <a:lstStyle/>
          <a:p>
            <a:pPr>
              <a:defRPr/>
            </a:pPr>
            <a:r>
              <a:rPr lang="el-GR" altLang="el-GR"/>
              <a:t>Ευαγγελία</a:t>
            </a:r>
            <a:r>
              <a:rPr lang="el-GR" altLang="el-GR" sz="1400"/>
              <a:t> </a:t>
            </a:r>
            <a:r>
              <a:rPr lang="el-GR" altLang="el-GR"/>
              <a:t>Παπαπέτρου</a:t>
            </a:r>
            <a:endParaRPr lang="en-US" altLang="el-GR"/>
          </a:p>
        </p:txBody>
      </p:sp>
      <p:sp>
        <p:nvSpPr>
          <p:cNvPr id="5" name="4 - Θέση υποσέλιδου">
            <a:extLst>
              <a:ext uri="{FF2B5EF4-FFF2-40B4-BE49-F238E27FC236}">
                <a16:creationId xmlns:a16="http://schemas.microsoft.com/office/drawing/2014/main" id="{357DFFD2-86A5-40FE-9541-6CC6232814E7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>
          <a:xfrm>
            <a:off x="3124200" y="6356350"/>
            <a:ext cx="4757738" cy="365125"/>
          </a:xfrm>
        </p:spPr>
        <p:txBody>
          <a:bodyPr/>
          <a:lstStyle/>
          <a:p>
            <a:pPr>
              <a:defRPr/>
            </a:pPr>
            <a:r>
              <a:rPr lang="el-GR" altLang="el-GR" dirty="0"/>
              <a:t>Πανεπιστήμιο</a:t>
            </a:r>
            <a:r>
              <a:rPr lang="el-GR" altLang="el-GR" sz="1400" dirty="0"/>
              <a:t> </a:t>
            </a:r>
            <a:r>
              <a:rPr lang="el-GR" altLang="el-GR" dirty="0"/>
              <a:t>Αθηνών-Τμήμα</a:t>
            </a:r>
            <a:r>
              <a:rPr lang="el-GR" altLang="el-GR" sz="1400" dirty="0"/>
              <a:t> </a:t>
            </a:r>
            <a:r>
              <a:rPr lang="el-GR" altLang="el-GR" dirty="0"/>
              <a:t>Οικονομικών</a:t>
            </a:r>
            <a:r>
              <a:rPr lang="el-GR" altLang="el-GR" sz="1400" dirty="0"/>
              <a:t> </a:t>
            </a:r>
            <a:r>
              <a:rPr lang="el-GR" altLang="el-GR" dirty="0"/>
              <a:t>Επιστημών</a:t>
            </a:r>
            <a:endParaRPr lang="en-US" altLang="el-GR" dirty="0"/>
          </a:p>
        </p:txBody>
      </p:sp>
      <p:pic>
        <p:nvPicPr>
          <p:cNvPr id="100354" name="Picture 2">
            <a:extLst>
              <a:ext uri="{FF2B5EF4-FFF2-40B4-BE49-F238E27FC236}">
                <a16:creationId xmlns:a16="http://schemas.microsoft.com/office/drawing/2014/main" id="{700143A6-9473-4368-9868-9F402C992090}"/>
              </a:ext>
            </a:extLst>
          </p:cNvPr>
          <p:cNvPicPr>
            <a:picLocks noGrp="1" noChangeAspect="1" noChangeArrowheads="1"/>
          </p:cNvPicPr>
          <p:nvPr>
            <p:ph idx="1"/>
          </p:nvPr>
        </p:nvPicPr>
        <p:blipFill>
          <a:blip r:embed="rId5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>
          <a:xfrm>
            <a:off x="479425" y="1546225"/>
            <a:ext cx="8113713" cy="4297363"/>
          </a:xfrm>
          <a:noFill/>
        </p:spPr>
      </p:pic>
      <mc:AlternateContent xmlns:mc="http://schemas.openxmlformats.org/markup-compatibility/2006">
        <mc:Choice xmlns:p14="http://schemas.microsoft.com/office/powerpoint/2010/main" xmlns:iact="http://schemas.microsoft.com/office/powerpoint/2014/inkAction" Requires="p14 iact">
          <p:contentPart p14:bwMode="auto" r:id="rId6">
            <p14:nvContentPartPr>
              <p14:cNvPr id="2" name="Ink 1">
                <a:extLst>
                  <a:ext uri="{FF2B5EF4-FFF2-40B4-BE49-F238E27FC236}">
                    <a16:creationId xmlns:a16="http://schemas.microsoft.com/office/drawing/2014/main" id="{7EDE92E9-3531-4D0A-832B-4C433B32331B}"/>
                  </a:ext>
                </a:extLst>
              </p14:cNvPr>
              <p14:cNvContentPartPr/>
              <p14:nvPr>
                <p:extLst>
                  <p:ext uri="{42D2F446-02D8-4167-A562-619A0277C38B}">
                    <p15:isNarration xmlns:p15="http://schemas.microsoft.com/office/powerpoint/2012/main" val="1"/>
                  </p:ext>
                </p:extLst>
              </p14:nvPr>
            </p14:nvContentPartPr>
            <p14:xfrm>
              <a:off x="3102480" y="3479040"/>
              <a:ext cx="2339280" cy="113040"/>
            </p14:xfrm>
          </p:contentPart>
        </mc:Choice>
        <mc:Fallback>
          <p:pic>
            <p:nvPicPr>
              <p:cNvPr id="2" name="Ink 1">
                <a:extLst>
                  <a:ext uri="{FF2B5EF4-FFF2-40B4-BE49-F238E27FC236}">
                    <a16:creationId xmlns:a16="http://schemas.microsoft.com/office/drawing/2014/main" id="{7EDE92E9-3531-4D0A-832B-4C433B32331B}"/>
                  </a:ext>
                </a:extLst>
              </p:cNvPr>
              <p:cNvPicPr>
                <a:picLocks noGrp="1" noRot="1" noChangeAspect="1" noMove="1" noResize="1" noEditPoints="1" noAdjustHandles="1" noChangeArrowheads="1" noChangeShapeType="1"/>
              </p:cNvPicPr>
              <p:nvPr/>
            </p:nvPicPr>
            <p:blipFill>
              <a:blip r:embed="rId7"/>
              <a:stretch>
                <a:fillRect/>
              </a:stretch>
            </p:blipFill>
            <p:spPr>
              <a:xfrm>
                <a:off x="3093120" y="3469680"/>
                <a:ext cx="2358000" cy="131760"/>
              </a:xfrm>
              <a:prstGeom prst="rect">
                <a:avLst/>
              </a:prstGeom>
            </p:spPr>
          </p:pic>
        </mc:Fallback>
      </mc:AlternateContent>
      <p:pic>
        <p:nvPicPr>
          <p:cNvPr id="3" name="Audio 2">
            <a:hlinkClick r:id="" action="ppaction://media"/>
            <a:extLst>
              <a:ext uri="{FF2B5EF4-FFF2-40B4-BE49-F238E27FC236}">
                <a16:creationId xmlns:a16="http://schemas.microsoft.com/office/drawing/2014/main" id="{8428C2A6-82B2-4294-B5D2-18B44A94952E}"/>
              </a:ext>
            </a:extLst>
          </p:cNvPr>
          <p:cNvPicPr>
            <a:picLocks noChangeAspect="1"/>
          </p:cNvPicPr>
          <p:nvPr>
            <a:audioFile r:link="rId3"/>
            <p:extLst>
              <p:ext uri="{DAA4B4D4-6D71-4841-9C94-3DE7FCFB9230}">
                <p14:media xmlns:p14="http://schemas.microsoft.com/office/powerpoint/2010/main" r:embed="rId2"/>
              </p:ext>
            </p:extLst>
          </p:nvPr>
        </p:nvPicPr>
        <p:blipFill>
          <a:blip r:embed="rId8"/>
          <a:stretch>
            <a:fillRect/>
          </a:stretch>
        </p:blipFill>
        <p:spPr>
          <a:xfrm>
            <a:off x="8351838" y="6065838"/>
            <a:ext cx="609600" cy="609600"/>
          </a:xfrm>
          <a:prstGeom prst="rect">
            <a:avLst/>
          </a:prstGeom>
        </p:spPr>
      </p:pic>
    </p:spTree>
    <p:custDataLst>
      <p:tags r:id="rId1"/>
    </p:custDataLst>
  </p:cSld>
  <p:clrMapOvr>
    <a:masterClrMapping/>
  </p:clrMapOvr>
  <p:transition spd="slow" advTm="213560"/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mediacall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cmd type="call" cmd="playFrom(0.0)">
                                      <p:cBhvr>
                                        <p:cTn id="6" dur="1" fill="hold"/>
                                        <p:tgtEl>
                                          <p:spTgt spid="3"/>
                                        </p:tgtEl>
                                      </p:cBhvr>
                                    </p:cmd>
                                  </p:childTnLst>
                                </p:cTn>
                              </p:par>
                              <p:par>
                                <p:cTn id="7" presetID="59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cmd type="call" cmd="playFrom(0.0)">
                                      <p:cBhvr>
                                        <p:cTn id="9" dur="1" fill="hold"/>
                                        <p:tgtEl>
                                          <p:spTgt spid="2"/>
                                        </p:tgtEl>
                                      </p:cBhvr>
                                    </p:cmd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0" fill="hold" nodeType="clickPar">
                      <p:stCondLst>
                        <p:cond delay="indefinite"/>
                      </p:stCondLst>
                      <p:childTnLst>
                        <p:par>
                          <p:cTn id="11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12" presetID="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29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4" dur="500" fill="hold"/>
                                        <p:tgtEl>
                                          <p:spTgt spid="12290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5" dur="500" fill="hold"/>
                                        <p:tgtEl>
                                          <p:spTgt spid="12290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6" fill="hold" nodeType="clickPar">
                      <p:stCondLst>
                        <p:cond delay="indefinite"/>
                      </p:stCondLst>
                      <p:childTnLst>
                        <p:par>
                          <p:cTn id="17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18" presetID="2" presetClass="entr" presetSubtype="4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035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20" dur="500" fill="hold"/>
                                        <p:tgtEl>
                                          <p:spTgt spid="100354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21" dur="500" fill="hold"/>
                                        <p:tgtEl>
                                          <p:spTgt spid="100354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  <p:audio isNarration="1">
              <p:cMediaNode vol="80000" showWhenStopped="0">
                <p:cTn id="22" fill="hold" display="0">
                  <p:stCondLst>
                    <p:cond delay="indefinite"/>
                  </p:stCondLst>
                  <p:endCondLst>
                    <p:cond evt="onStopAudio" delay="0">
                      <p:tgtEl>
                        <p:sldTgt/>
                      </p:tgtEl>
                    </p:cond>
                  </p:endCondLst>
                </p:cTn>
                <p:tgtEl>
                  <p:spTgt spid="3"/>
                </p:tgtEl>
              </p:cMediaNode>
            </p:audio>
          </p:childTnLst>
        </p:cTn>
      </p:par>
    </p:tnLst>
    <p:bldLst>
      <p:bldP spid="12290" grpId="0"/>
    </p:bldLst>
  </p:timing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2290" name="1 - Τίτλος">
            <a:extLst>
              <a:ext uri="{FF2B5EF4-FFF2-40B4-BE49-F238E27FC236}">
                <a16:creationId xmlns:a16="http://schemas.microsoft.com/office/drawing/2014/main" id="{F3F60137-9C64-4B6D-A3FD-7B719DCCA830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341313" y="260350"/>
            <a:ext cx="8229600" cy="1143000"/>
          </a:xfrm>
        </p:spPr>
        <p:txBody>
          <a:bodyPr/>
          <a:lstStyle/>
          <a:p>
            <a:pPr eaLnBrk="1" hangingPunct="1"/>
            <a:r>
              <a:rPr lang="el-GR" altLang="en-US"/>
              <a:t>Εξίσωση </a:t>
            </a:r>
            <a:r>
              <a:rPr lang="en-GB" altLang="en-US"/>
              <a:t>4</a:t>
            </a:r>
            <a:r>
              <a:rPr lang="el-GR" altLang="en-US"/>
              <a:t>/5</a:t>
            </a:r>
            <a:endParaRPr lang="en-GB" altLang="en-US"/>
          </a:p>
        </p:txBody>
      </p:sp>
      <p:sp>
        <p:nvSpPr>
          <p:cNvPr id="4" name="3 - Θέση ημερομηνίας">
            <a:extLst>
              <a:ext uri="{FF2B5EF4-FFF2-40B4-BE49-F238E27FC236}">
                <a16:creationId xmlns:a16="http://schemas.microsoft.com/office/drawing/2014/main" id="{30893203-3EF2-4C10-A276-B478FF98AB34}"/>
              </a:ext>
            </a:extLst>
          </p:cNvPr>
          <p:cNvSpPr>
            <a:spLocks noGrp="1"/>
          </p:cNvSpPr>
          <p:nvPr>
            <p:ph type="dt" sz="quarter" idx="10"/>
          </p:nvPr>
        </p:nvSpPr>
        <p:spPr/>
        <p:txBody>
          <a:bodyPr/>
          <a:lstStyle/>
          <a:p>
            <a:pPr>
              <a:defRPr/>
            </a:pPr>
            <a:r>
              <a:rPr lang="el-GR" altLang="el-GR"/>
              <a:t>Ευαγγελία</a:t>
            </a:r>
            <a:r>
              <a:rPr lang="el-GR" altLang="el-GR" sz="1400"/>
              <a:t> </a:t>
            </a:r>
            <a:r>
              <a:rPr lang="el-GR" altLang="el-GR"/>
              <a:t>Παπαπέτρου</a:t>
            </a:r>
            <a:endParaRPr lang="en-US" altLang="el-GR"/>
          </a:p>
        </p:txBody>
      </p:sp>
      <p:sp>
        <p:nvSpPr>
          <p:cNvPr id="5" name="4 - Θέση υποσέλιδου">
            <a:extLst>
              <a:ext uri="{FF2B5EF4-FFF2-40B4-BE49-F238E27FC236}">
                <a16:creationId xmlns:a16="http://schemas.microsoft.com/office/drawing/2014/main" id="{515FD945-3297-47D4-A333-23719243F7DC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>
          <a:xfrm>
            <a:off x="3124200" y="6356350"/>
            <a:ext cx="4757738" cy="365125"/>
          </a:xfrm>
        </p:spPr>
        <p:txBody>
          <a:bodyPr/>
          <a:lstStyle/>
          <a:p>
            <a:pPr>
              <a:defRPr/>
            </a:pPr>
            <a:r>
              <a:rPr lang="el-GR" altLang="el-GR" dirty="0"/>
              <a:t>Πανεπιστήμιο</a:t>
            </a:r>
            <a:r>
              <a:rPr lang="el-GR" altLang="el-GR" sz="1400" dirty="0"/>
              <a:t> </a:t>
            </a:r>
            <a:r>
              <a:rPr lang="el-GR" altLang="el-GR" dirty="0"/>
              <a:t>Αθηνών-Τμήμα</a:t>
            </a:r>
            <a:r>
              <a:rPr lang="el-GR" altLang="el-GR" sz="1400" dirty="0"/>
              <a:t> </a:t>
            </a:r>
            <a:r>
              <a:rPr lang="el-GR" altLang="el-GR" dirty="0"/>
              <a:t>Οικονομικών</a:t>
            </a:r>
            <a:r>
              <a:rPr lang="el-GR" altLang="el-GR" sz="1400" dirty="0"/>
              <a:t> </a:t>
            </a:r>
            <a:r>
              <a:rPr lang="el-GR" altLang="el-GR" dirty="0"/>
              <a:t>Επιστημών</a:t>
            </a:r>
            <a:endParaRPr lang="en-US" altLang="el-GR" dirty="0"/>
          </a:p>
        </p:txBody>
      </p:sp>
      <p:pic>
        <p:nvPicPr>
          <p:cNvPr id="101378" name="Picture 2">
            <a:extLst>
              <a:ext uri="{FF2B5EF4-FFF2-40B4-BE49-F238E27FC236}">
                <a16:creationId xmlns:a16="http://schemas.microsoft.com/office/drawing/2014/main" id="{0C4E3F7A-8AB3-480A-9CF8-22A0214D8541}"/>
              </a:ext>
            </a:extLst>
          </p:cNvPr>
          <p:cNvPicPr>
            <a:picLocks noGrp="1" noChangeAspect="1" noChangeArrowheads="1"/>
          </p:cNvPicPr>
          <p:nvPr>
            <p:ph idx="1"/>
          </p:nvPr>
        </p:nvPicPr>
        <p:blipFill>
          <a:blip r:embed="rId5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>
          <a:xfrm>
            <a:off x="420688" y="1374775"/>
            <a:ext cx="8396287" cy="4775200"/>
          </a:xfrm>
          <a:noFill/>
        </p:spPr>
      </p:pic>
      <p:cxnSp>
        <p:nvCxnSpPr>
          <p:cNvPr id="6" name="5 - Ευθεία γραμμή σύνδεσης">
            <a:extLst>
              <a:ext uri="{FF2B5EF4-FFF2-40B4-BE49-F238E27FC236}">
                <a16:creationId xmlns:a16="http://schemas.microsoft.com/office/drawing/2014/main" id="{32C46E69-8F0E-478A-A9CC-58B782240084}"/>
              </a:ext>
            </a:extLst>
          </p:cNvPr>
          <p:cNvCxnSpPr/>
          <p:nvPr/>
        </p:nvCxnSpPr>
        <p:spPr>
          <a:xfrm flipV="1">
            <a:off x="3746500" y="3568700"/>
            <a:ext cx="228600" cy="12700"/>
          </a:xfrm>
          <a:prstGeom prst="line">
            <a:avLst/>
          </a:prstGeom>
          <a:ln w="25400">
            <a:solidFill>
              <a:schemeClr val="accent2">
                <a:lumMod val="50000"/>
              </a:schemeClr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8" name="7 - Ευθεία γραμμή σύνδεσης">
            <a:extLst>
              <a:ext uri="{FF2B5EF4-FFF2-40B4-BE49-F238E27FC236}">
                <a16:creationId xmlns:a16="http://schemas.microsoft.com/office/drawing/2014/main" id="{DB3FA0E8-3160-42BA-BDCE-436A7DE04A41}"/>
              </a:ext>
            </a:extLst>
          </p:cNvPr>
          <p:cNvCxnSpPr/>
          <p:nvPr/>
        </p:nvCxnSpPr>
        <p:spPr>
          <a:xfrm flipV="1">
            <a:off x="4127500" y="3594100"/>
            <a:ext cx="228600" cy="12700"/>
          </a:xfrm>
          <a:prstGeom prst="line">
            <a:avLst/>
          </a:prstGeom>
          <a:ln w="25400">
            <a:solidFill>
              <a:schemeClr val="accent2">
                <a:lumMod val="50000"/>
              </a:schemeClr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9" name="8 - Ευθεία γραμμή σύνδεσης">
            <a:extLst>
              <a:ext uri="{FF2B5EF4-FFF2-40B4-BE49-F238E27FC236}">
                <a16:creationId xmlns:a16="http://schemas.microsoft.com/office/drawing/2014/main" id="{ED86D5AD-0B95-41E4-B214-45C5E7C986C6}"/>
              </a:ext>
            </a:extLst>
          </p:cNvPr>
          <p:cNvCxnSpPr/>
          <p:nvPr/>
        </p:nvCxnSpPr>
        <p:spPr>
          <a:xfrm flipV="1">
            <a:off x="4724400" y="3644900"/>
            <a:ext cx="228600" cy="12700"/>
          </a:xfrm>
          <a:prstGeom prst="line">
            <a:avLst/>
          </a:prstGeom>
          <a:ln w="25400">
            <a:solidFill>
              <a:schemeClr val="accent2">
                <a:lumMod val="50000"/>
              </a:schemeClr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pic>
        <p:nvPicPr>
          <p:cNvPr id="2" name="Audio 1">
            <a:hlinkClick r:id="" action="ppaction://media"/>
            <a:extLst>
              <a:ext uri="{FF2B5EF4-FFF2-40B4-BE49-F238E27FC236}">
                <a16:creationId xmlns:a16="http://schemas.microsoft.com/office/drawing/2014/main" id="{53DF2D94-BB4B-4620-A0E2-2F420A6B7BD1}"/>
              </a:ext>
            </a:extLst>
          </p:cNvPr>
          <p:cNvPicPr>
            <a:picLocks noChangeAspect="1"/>
          </p:cNvPicPr>
          <p:nvPr>
            <a:audioFile r:link="rId3"/>
            <p:extLst>
              <p:ext uri="{DAA4B4D4-6D71-4841-9C94-3DE7FCFB9230}">
                <p14:media xmlns:p14="http://schemas.microsoft.com/office/powerpoint/2010/main" r:embed="rId2"/>
              </p:ext>
            </p:extLst>
          </p:nvPr>
        </p:nvPicPr>
        <p:blipFill>
          <a:blip r:embed="rId6"/>
          <a:stretch>
            <a:fillRect/>
          </a:stretch>
        </p:blipFill>
        <p:spPr>
          <a:xfrm>
            <a:off x="8351838" y="6065838"/>
            <a:ext cx="609600" cy="609600"/>
          </a:xfrm>
          <a:prstGeom prst="rect">
            <a:avLst/>
          </a:prstGeom>
        </p:spPr>
      </p:pic>
    </p:spTree>
    <p:custDataLst>
      <p:tags r:id="rId1"/>
    </p:custDataLst>
  </p:cSld>
  <p:clrMapOvr>
    <a:masterClrMapping/>
  </p:clrMapOvr>
  <p:transition spd="slow" advTm="36188"/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mediacall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cmd type="call" cmd="playFrom(0.0)">
                                      <p:cBhvr>
                                        <p:cTn id="6" dur="1" fill="hold"/>
                                        <p:tgtEl>
                                          <p:spTgt spid="2"/>
                                        </p:tgtEl>
                                      </p:cBhvr>
                                    </p:cmd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" fill="hold" nodeType="clickPar">
                      <p:stCondLst>
                        <p:cond delay="indefinite"/>
                      </p:stCondLst>
                      <p:childTnLst>
                        <p:par>
                          <p:cTn id="8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9" presetID="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29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1" dur="500" fill="hold"/>
                                        <p:tgtEl>
                                          <p:spTgt spid="12290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2" dur="500" fill="hold"/>
                                        <p:tgtEl>
                                          <p:spTgt spid="12290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3" fill="hold" nodeType="clickPar">
                      <p:stCondLst>
                        <p:cond delay="indefinite"/>
                      </p:stCondLst>
                      <p:childTnLst>
                        <p:par>
                          <p:cTn id="14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15" presetID="2" presetClass="entr" presetSubtype="4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137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7" dur="500" fill="hold"/>
                                        <p:tgtEl>
                                          <p:spTgt spid="101378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8" dur="500" fill="hold"/>
                                        <p:tgtEl>
                                          <p:spTgt spid="101378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9" fill="hold" nodeType="clickPar">
                      <p:stCondLst>
                        <p:cond delay="indefinite"/>
                      </p:stCondLst>
                      <p:childTnLst>
                        <p:par>
                          <p:cTn id="20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21" presetID="2" presetClass="entr" presetSubtype="4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23" dur="500" fill="hold"/>
                                        <p:tgtEl>
                                          <p:spTgt spid="6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24" dur="500" fill="hold"/>
                                        <p:tgtEl>
                                          <p:spTgt spid="6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5" fill="hold" nodeType="clickPar">
                      <p:stCondLst>
                        <p:cond delay="indefinite"/>
                      </p:stCondLst>
                      <p:childTnLst>
                        <p:par>
                          <p:cTn id="26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27" presetID="2" presetClass="entr" presetSubtype="4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29" dur="500" fill="hold"/>
                                        <p:tgtEl>
                                          <p:spTgt spid="8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30" dur="500" fill="hold"/>
                                        <p:tgtEl>
                                          <p:spTgt spid="8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1" fill="hold" nodeType="clickPar">
                      <p:stCondLst>
                        <p:cond delay="indefinite"/>
                      </p:stCondLst>
                      <p:childTnLst>
                        <p:par>
                          <p:cTn id="32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33" presetID="2" presetClass="entr" presetSubtype="4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35" dur="500" fill="hold"/>
                                        <p:tgtEl>
                                          <p:spTgt spid="9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36" dur="500" fill="hold"/>
                                        <p:tgtEl>
                                          <p:spTgt spid="9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  <p:audio isNarration="1">
              <p:cMediaNode vol="80000" showWhenStopped="0">
                <p:cTn id="37" fill="hold" display="0">
                  <p:stCondLst>
                    <p:cond delay="indefinite"/>
                  </p:stCondLst>
                  <p:endCondLst>
                    <p:cond evt="onStopAudio" delay="0">
                      <p:tgtEl>
                        <p:sldTgt/>
                      </p:tgtEl>
                    </p:cond>
                  </p:endCondLst>
                </p:cTn>
                <p:tgtEl>
                  <p:spTgt spid="2"/>
                </p:tgtEl>
              </p:cMediaNode>
            </p:audio>
          </p:childTnLst>
        </p:cTn>
      </p:par>
    </p:tnLst>
    <p:bldLst>
      <p:bldP spid="12290" grpId="0"/>
    </p:bldLst>
  </p:timing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2290" name="1 - Τίτλος">
            <a:extLst>
              <a:ext uri="{FF2B5EF4-FFF2-40B4-BE49-F238E27FC236}">
                <a16:creationId xmlns:a16="http://schemas.microsoft.com/office/drawing/2014/main" id="{9577D760-CB3B-4BEC-ADB8-2737162AC176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341313" y="260350"/>
            <a:ext cx="8229600" cy="1143000"/>
          </a:xfrm>
        </p:spPr>
        <p:txBody>
          <a:bodyPr/>
          <a:lstStyle/>
          <a:p>
            <a:pPr eaLnBrk="1" hangingPunct="1"/>
            <a:r>
              <a:rPr lang="el-GR" altLang="en-US"/>
              <a:t>Εξίσωση </a:t>
            </a:r>
            <a:r>
              <a:rPr lang="en-GB" altLang="en-US"/>
              <a:t>5</a:t>
            </a:r>
            <a:r>
              <a:rPr lang="el-GR" altLang="en-US"/>
              <a:t>/5</a:t>
            </a:r>
            <a:endParaRPr lang="en-GB" altLang="en-US"/>
          </a:p>
        </p:txBody>
      </p:sp>
      <p:sp>
        <p:nvSpPr>
          <p:cNvPr id="4" name="3 - Θέση ημερομηνίας">
            <a:extLst>
              <a:ext uri="{FF2B5EF4-FFF2-40B4-BE49-F238E27FC236}">
                <a16:creationId xmlns:a16="http://schemas.microsoft.com/office/drawing/2014/main" id="{1F2614AF-2555-4023-B806-A9CA8FA93C01}"/>
              </a:ext>
            </a:extLst>
          </p:cNvPr>
          <p:cNvSpPr>
            <a:spLocks noGrp="1"/>
          </p:cNvSpPr>
          <p:nvPr>
            <p:ph type="dt" sz="quarter" idx="10"/>
          </p:nvPr>
        </p:nvSpPr>
        <p:spPr/>
        <p:txBody>
          <a:bodyPr/>
          <a:lstStyle/>
          <a:p>
            <a:pPr>
              <a:defRPr/>
            </a:pPr>
            <a:r>
              <a:rPr lang="el-GR" altLang="el-GR"/>
              <a:t>Ευαγγελία</a:t>
            </a:r>
            <a:r>
              <a:rPr lang="el-GR" altLang="el-GR" sz="1400"/>
              <a:t> </a:t>
            </a:r>
            <a:r>
              <a:rPr lang="el-GR" altLang="el-GR"/>
              <a:t>Παπαπέτρου</a:t>
            </a:r>
            <a:endParaRPr lang="en-US" altLang="el-GR"/>
          </a:p>
        </p:txBody>
      </p:sp>
      <p:sp>
        <p:nvSpPr>
          <p:cNvPr id="5" name="4 - Θέση υποσέλιδου">
            <a:extLst>
              <a:ext uri="{FF2B5EF4-FFF2-40B4-BE49-F238E27FC236}">
                <a16:creationId xmlns:a16="http://schemas.microsoft.com/office/drawing/2014/main" id="{DB9BBED2-BBA1-4D5D-B2CF-3BCCC02C5DBC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>
          <a:xfrm>
            <a:off x="3124200" y="6356350"/>
            <a:ext cx="4757738" cy="365125"/>
          </a:xfrm>
        </p:spPr>
        <p:txBody>
          <a:bodyPr/>
          <a:lstStyle/>
          <a:p>
            <a:pPr>
              <a:defRPr/>
            </a:pPr>
            <a:r>
              <a:rPr lang="el-GR" altLang="el-GR" dirty="0"/>
              <a:t>Πανεπιστήμιο</a:t>
            </a:r>
            <a:r>
              <a:rPr lang="el-GR" altLang="el-GR" sz="1400" dirty="0"/>
              <a:t> </a:t>
            </a:r>
            <a:r>
              <a:rPr lang="el-GR" altLang="el-GR" dirty="0"/>
              <a:t>Αθηνών-Τμήμα</a:t>
            </a:r>
            <a:r>
              <a:rPr lang="el-GR" altLang="el-GR" sz="1400" dirty="0"/>
              <a:t> </a:t>
            </a:r>
            <a:r>
              <a:rPr lang="el-GR" altLang="el-GR" dirty="0"/>
              <a:t>Οικονομικών</a:t>
            </a:r>
            <a:r>
              <a:rPr lang="el-GR" altLang="el-GR" sz="1400" dirty="0"/>
              <a:t> </a:t>
            </a:r>
            <a:r>
              <a:rPr lang="el-GR" altLang="el-GR" dirty="0"/>
              <a:t>Επιστημών</a:t>
            </a:r>
            <a:endParaRPr lang="en-US" altLang="el-GR" dirty="0"/>
          </a:p>
        </p:txBody>
      </p:sp>
      <p:pic>
        <p:nvPicPr>
          <p:cNvPr id="11269" name="Picture 2">
            <a:extLst>
              <a:ext uri="{FF2B5EF4-FFF2-40B4-BE49-F238E27FC236}">
                <a16:creationId xmlns:a16="http://schemas.microsoft.com/office/drawing/2014/main" id="{79A0A2AB-2140-4AC5-8A5D-7C8D2CFF83BD}"/>
              </a:ext>
            </a:extLst>
          </p:cNvPr>
          <p:cNvPicPr>
            <a:picLocks noGrp="1" noChangeAspect="1" noChangeArrowheads="1"/>
          </p:cNvPicPr>
          <p:nvPr>
            <p:ph idx="1"/>
          </p:nvPr>
        </p:nvPicPr>
        <p:blipFill>
          <a:blip r:embed="rId6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>
          <a:xfrm>
            <a:off x="825500" y="1751013"/>
            <a:ext cx="7645400" cy="4421187"/>
          </a:xfrm>
          <a:noFill/>
        </p:spPr>
      </p:pic>
      <mc:AlternateContent xmlns:mc="http://schemas.openxmlformats.org/markup-compatibility/2006">
        <mc:Choice xmlns:p14="http://schemas.microsoft.com/office/powerpoint/2010/main" xmlns:iact="http://schemas.microsoft.com/office/powerpoint/2014/inkAction" Requires="p14 iact">
          <p:contentPart p14:bwMode="auto" r:id="rId7">
            <p14:nvContentPartPr>
              <p14:cNvPr id="2" name="Ink 1">
                <a:extLst>
                  <a:ext uri="{FF2B5EF4-FFF2-40B4-BE49-F238E27FC236}">
                    <a16:creationId xmlns:a16="http://schemas.microsoft.com/office/drawing/2014/main" id="{C3D97A6A-16A0-497D-BD19-3EEEC1829BC2}"/>
                  </a:ext>
                </a:extLst>
              </p14:cNvPr>
              <p14:cNvContentPartPr/>
              <p14:nvPr>
                <p:extLst>
                  <p:ext uri="{42D2F446-02D8-4167-A562-619A0277C38B}">
                    <p15:isNarration xmlns:p15="http://schemas.microsoft.com/office/powerpoint/2012/main" val="1"/>
                  </p:ext>
                </p:extLst>
              </p14:nvPr>
            </p14:nvContentPartPr>
            <p14:xfrm>
              <a:off x="3064680" y="3504240"/>
              <a:ext cx="2427120" cy="113040"/>
            </p14:xfrm>
          </p:contentPart>
        </mc:Choice>
        <mc:Fallback>
          <p:pic>
            <p:nvPicPr>
              <p:cNvPr id="2" name="Ink 1">
                <a:extLst>
                  <a:ext uri="{FF2B5EF4-FFF2-40B4-BE49-F238E27FC236}">
                    <a16:creationId xmlns:a16="http://schemas.microsoft.com/office/drawing/2014/main" id="{C3D97A6A-16A0-497D-BD19-3EEEC1829BC2}"/>
                  </a:ext>
                </a:extLst>
              </p:cNvPr>
              <p:cNvPicPr>
                <a:picLocks noGrp="1" noRot="1" noChangeAspect="1" noMove="1" noResize="1" noEditPoints="1" noAdjustHandles="1" noChangeArrowheads="1" noChangeShapeType="1"/>
              </p:cNvPicPr>
              <p:nvPr/>
            </p:nvPicPr>
            <p:blipFill>
              <a:blip r:embed="rId8"/>
              <a:stretch>
                <a:fillRect/>
              </a:stretch>
            </p:blipFill>
            <p:spPr>
              <a:xfrm>
                <a:off x="3055320" y="3494880"/>
                <a:ext cx="2445840" cy="131760"/>
              </a:xfrm>
              <a:prstGeom prst="rect">
                <a:avLst/>
              </a:prstGeom>
            </p:spPr>
          </p:pic>
        </mc:Fallback>
      </mc:AlternateContent>
      <p:pic>
        <p:nvPicPr>
          <p:cNvPr id="3" name="Audio 2">
            <a:hlinkClick r:id="" action="ppaction://media"/>
            <a:extLst>
              <a:ext uri="{FF2B5EF4-FFF2-40B4-BE49-F238E27FC236}">
                <a16:creationId xmlns:a16="http://schemas.microsoft.com/office/drawing/2014/main" id="{29D1E577-6BD4-4DBB-93B1-A09A13797EDF}"/>
              </a:ext>
            </a:extLst>
          </p:cNvPr>
          <p:cNvPicPr>
            <a:picLocks noChangeAspect="1"/>
          </p:cNvPicPr>
          <p:nvPr>
            <a:audioFile r:link="rId3"/>
            <p:extLst>
              <p:ext uri="{DAA4B4D4-6D71-4841-9C94-3DE7FCFB9230}">
                <p14:media xmlns:p14="http://schemas.microsoft.com/office/powerpoint/2010/main" r:embed="rId2"/>
              </p:ext>
            </p:extLst>
          </p:nvPr>
        </p:nvPicPr>
        <p:blipFill>
          <a:blip r:embed="rId9"/>
          <a:stretch>
            <a:fillRect/>
          </a:stretch>
        </p:blipFill>
        <p:spPr>
          <a:xfrm>
            <a:off x="8351838" y="6065838"/>
            <a:ext cx="609600" cy="609600"/>
          </a:xfrm>
          <a:prstGeom prst="rect">
            <a:avLst/>
          </a:prstGeom>
        </p:spPr>
      </p:pic>
    </p:spTree>
    <p:custDataLst>
      <p:tags r:id="rId1"/>
    </p:custDataLst>
  </p:cSld>
  <p:clrMapOvr>
    <a:masterClrMapping/>
  </p:clrMapOvr>
  <p:transition spd="slow" advTm="75069"/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mediacall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cmd type="call" cmd="playFrom(0.0)">
                                      <p:cBhvr>
                                        <p:cTn id="6" dur="1" fill="hold"/>
                                        <p:tgtEl>
                                          <p:spTgt spid="3"/>
                                        </p:tgtEl>
                                      </p:cBhvr>
                                    </p:cmd>
                                  </p:childTnLst>
                                </p:cTn>
                              </p:par>
                              <p:par>
                                <p:cTn id="7" presetID="59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cmd type="call" cmd="playFrom(0.0)">
                                      <p:cBhvr>
                                        <p:cTn id="9" dur="1" fill="hold"/>
                                        <p:tgtEl>
                                          <p:spTgt spid="2"/>
                                        </p:tgtEl>
                                      </p:cBhvr>
                                    </p:cmd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0" fill="hold" nodeType="clickPar">
                      <p:stCondLst>
                        <p:cond delay="indefinite"/>
                      </p:stCondLst>
                      <p:childTnLst>
                        <p:par>
                          <p:cTn id="11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12" presetID="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29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4" dur="500" fill="hold"/>
                                        <p:tgtEl>
                                          <p:spTgt spid="12290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5" dur="500" fill="hold"/>
                                        <p:tgtEl>
                                          <p:spTgt spid="12290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  <p:audio isNarration="1">
              <p:cMediaNode vol="80000" showWhenStopped="0">
                <p:cTn id="16" fill="hold" display="0">
                  <p:stCondLst>
                    <p:cond delay="indefinite"/>
                  </p:stCondLst>
                  <p:endCondLst>
                    <p:cond evt="onStopAudio" delay="0">
                      <p:tgtEl>
                        <p:sldTgt/>
                      </p:tgtEl>
                    </p:cond>
                  </p:endCondLst>
                </p:cTn>
                <p:tgtEl>
                  <p:spTgt spid="3"/>
                </p:tgtEl>
              </p:cMediaNode>
            </p:audio>
          </p:childTnLst>
        </p:cTn>
      </p:par>
    </p:tnLst>
    <p:bldLst>
      <p:bldP spid="12290" grpId="0"/>
    </p:bldLst>
  </p:timing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122" name="2 - Θέση περιεχομένου">
            <a:extLst>
              <a:ext uri="{FF2B5EF4-FFF2-40B4-BE49-F238E27FC236}">
                <a16:creationId xmlns:a16="http://schemas.microsoft.com/office/drawing/2014/main" id="{B87A510C-210D-4C37-A8F2-DA73D0FAEC5C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217488" y="152400"/>
            <a:ext cx="8469312" cy="6223000"/>
          </a:xfrm>
        </p:spPr>
        <p:txBody>
          <a:bodyPr/>
          <a:lstStyle/>
          <a:p>
            <a:pPr eaLnBrk="1" hangingPunct="1"/>
            <a:r>
              <a:rPr lang="el-GR" altLang="en-US" sz="1800" b="1"/>
              <a:t>ΠΕ: </a:t>
            </a:r>
            <a:r>
              <a:rPr lang="en-GB" altLang="en-US" sz="1800" b="1"/>
              <a:t>1</a:t>
            </a:r>
            <a:endParaRPr lang="el-GR" altLang="en-US" sz="1800" b="1"/>
          </a:p>
          <a:p>
            <a:pPr eaLnBrk="1" hangingPunct="1">
              <a:lnSpc>
                <a:spcPct val="150000"/>
              </a:lnSpc>
            </a:pPr>
            <a:r>
              <a:rPr lang="el-GR" altLang="en-US" sz="1400"/>
              <a:t> Από την καμπύλη </a:t>
            </a:r>
            <a:r>
              <a:rPr lang="en-GB" altLang="en-US" sz="1400"/>
              <a:t>Phillips  (3/5) </a:t>
            </a:r>
            <a:r>
              <a:rPr lang="el-GR" altLang="en-US" sz="1400"/>
              <a:t>και την ύπαρξη προσαρμοστικών προσδοκιών στην οικονομία (4/5) λαμβάνουμε την παρακάτω σχέση</a:t>
            </a:r>
          </a:p>
          <a:p>
            <a:pPr eaLnBrk="1" hangingPunct="1"/>
            <a:endParaRPr lang="el-GR" altLang="en-US" sz="1200"/>
          </a:p>
          <a:p>
            <a:pPr eaLnBrk="1" hangingPunct="1"/>
            <a:endParaRPr lang="el-GR" altLang="en-US" sz="1200"/>
          </a:p>
          <a:p>
            <a:pPr eaLnBrk="1" hangingPunct="1"/>
            <a:endParaRPr lang="el-GR" altLang="en-US" sz="1200"/>
          </a:p>
          <a:p>
            <a:pPr eaLnBrk="1" hangingPunct="1"/>
            <a:endParaRPr lang="el-GR" altLang="en-US" sz="1200"/>
          </a:p>
          <a:p>
            <a:pPr eaLnBrk="1" hangingPunct="1"/>
            <a:endParaRPr lang="el-GR" altLang="en-US" sz="1200"/>
          </a:p>
          <a:p>
            <a:pPr eaLnBrk="1" hangingPunct="1"/>
            <a:r>
              <a:rPr lang="el-GR" altLang="en-US" sz="1400"/>
              <a:t>Όταν </a:t>
            </a:r>
          </a:p>
          <a:p>
            <a:pPr lvl="1" eaLnBrk="1" hangingPunct="1"/>
            <a:r>
              <a:rPr lang="el-GR" altLang="en-US" sz="1400"/>
              <a:t>δεν  υπάρχει  διαταραχή στον πληθωρισμό  και  συνεπώς</a:t>
            </a:r>
          </a:p>
          <a:p>
            <a:pPr lvl="1" eaLnBrk="1" hangingPunct="1">
              <a:buFont typeface="Arial" panose="020B0604020202020204" pitchFamily="34" charset="0"/>
              <a:buNone/>
            </a:pPr>
            <a:endParaRPr lang="el-GR" altLang="en-US" sz="1400"/>
          </a:p>
          <a:p>
            <a:pPr lvl="1" eaLnBrk="1" hangingPunct="1"/>
            <a:r>
              <a:rPr lang="el-GR" altLang="en-US" sz="1400"/>
              <a:t>Και  δεν υπάρχει διαταραχή από την πλευρά της προσφοράς δηλαδή          =0</a:t>
            </a:r>
            <a:endParaRPr lang="en-GB" altLang="en-US" sz="1400"/>
          </a:p>
          <a:p>
            <a:pPr eaLnBrk="1" hangingPunct="1"/>
            <a:endParaRPr lang="el-GR" altLang="en-US" sz="1200"/>
          </a:p>
          <a:p>
            <a:pPr eaLnBrk="1" hangingPunct="1"/>
            <a:r>
              <a:rPr lang="el-GR" altLang="en-US" sz="1400"/>
              <a:t>Τότε</a:t>
            </a:r>
            <a:r>
              <a:rPr lang="el-GR" altLang="en-US" sz="1200"/>
              <a:t>          </a:t>
            </a:r>
            <a:r>
              <a:rPr lang="el-GR" altLang="en-US" sz="1800"/>
              <a:t>= </a:t>
            </a:r>
            <a:r>
              <a:rPr lang="el-GR" altLang="en-US" sz="2400"/>
              <a:t>Υ</a:t>
            </a:r>
          </a:p>
          <a:p>
            <a:pPr eaLnBrk="1" hangingPunct="1"/>
            <a:endParaRPr lang="el-GR" altLang="en-US" sz="1200"/>
          </a:p>
          <a:p>
            <a:pPr eaLnBrk="1" hangingPunct="1">
              <a:lnSpc>
                <a:spcPct val="150000"/>
              </a:lnSpc>
            </a:pPr>
            <a:r>
              <a:rPr lang="el-GR" altLang="en-US" sz="1400"/>
              <a:t>Αν συνδυάσουμε αυτό το αποτέλεσμα με την υπόθεση ότι </a:t>
            </a:r>
            <a:r>
              <a:rPr lang="el-GR" altLang="en-US" sz="1400" b="1"/>
              <a:t>δεν</a:t>
            </a:r>
            <a:r>
              <a:rPr lang="el-GR" altLang="en-US" sz="1400"/>
              <a:t> υπάρχει διαταραχή από την πλευρά της ζήτησης, δηλαδή</a:t>
            </a:r>
          </a:p>
          <a:p>
            <a:pPr eaLnBrk="1" hangingPunct="1"/>
            <a:endParaRPr lang="el-GR" altLang="en-US" sz="1200"/>
          </a:p>
          <a:p>
            <a:pPr eaLnBrk="1" hangingPunct="1"/>
            <a:endParaRPr lang="el-GR" altLang="en-US" sz="1200"/>
          </a:p>
          <a:p>
            <a:pPr eaLnBrk="1" hangingPunct="1"/>
            <a:r>
              <a:rPr lang="el-GR" altLang="en-US" sz="1400"/>
              <a:t>Τότε από τη συνάρτηση ζήτησης (1/5) συνάγεται ότι </a:t>
            </a:r>
          </a:p>
          <a:p>
            <a:pPr eaLnBrk="1" hangingPunct="1"/>
            <a:endParaRPr lang="en-GB" altLang="en-US" sz="1200"/>
          </a:p>
        </p:txBody>
      </p:sp>
      <p:sp>
        <p:nvSpPr>
          <p:cNvPr id="4" name="3 - Θέση ημερομηνίας">
            <a:extLst>
              <a:ext uri="{FF2B5EF4-FFF2-40B4-BE49-F238E27FC236}">
                <a16:creationId xmlns:a16="http://schemas.microsoft.com/office/drawing/2014/main" id="{80591522-3077-4024-A591-3078936F51B7}"/>
              </a:ext>
            </a:extLst>
          </p:cNvPr>
          <p:cNvSpPr>
            <a:spLocks noGrp="1"/>
          </p:cNvSpPr>
          <p:nvPr>
            <p:ph type="dt" sz="quarter" idx="10"/>
          </p:nvPr>
        </p:nvSpPr>
        <p:spPr/>
        <p:txBody>
          <a:bodyPr/>
          <a:lstStyle/>
          <a:p>
            <a:pPr>
              <a:defRPr/>
            </a:pPr>
            <a:r>
              <a:rPr lang="el-GR" altLang="el-GR" dirty="0"/>
              <a:t>Ευαγγελία</a:t>
            </a:r>
            <a:r>
              <a:rPr lang="el-GR" altLang="el-GR" sz="1400" dirty="0"/>
              <a:t> </a:t>
            </a:r>
            <a:r>
              <a:rPr lang="el-GR" altLang="el-GR" dirty="0"/>
              <a:t>Παπαπέτρου</a:t>
            </a:r>
            <a:endParaRPr lang="en-US" altLang="el-GR" dirty="0"/>
          </a:p>
        </p:txBody>
      </p:sp>
      <p:sp>
        <p:nvSpPr>
          <p:cNvPr id="5" name="4 - Θέση υποσέλιδου">
            <a:extLst>
              <a:ext uri="{FF2B5EF4-FFF2-40B4-BE49-F238E27FC236}">
                <a16:creationId xmlns:a16="http://schemas.microsoft.com/office/drawing/2014/main" id="{A3140847-4161-4CCC-8653-F7EA07539E38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>
          <a:xfrm>
            <a:off x="4246563" y="6356350"/>
            <a:ext cx="4351337" cy="268288"/>
          </a:xfrm>
        </p:spPr>
        <p:txBody>
          <a:bodyPr/>
          <a:lstStyle/>
          <a:p>
            <a:pPr>
              <a:defRPr/>
            </a:pPr>
            <a:r>
              <a:rPr lang="el-GR" altLang="el-GR" dirty="0"/>
              <a:t>Πανεπιστήμιο</a:t>
            </a:r>
            <a:r>
              <a:rPr lang="el-GR" altLang="el-GR" sz="1400" dirty="0"/>
              <a:t> </a:t>
            </a:r>
            <a:r>
              <a:rPr lang="el-GR" altLang="el-GR" dirty="0"/>
              <a:t>Αθηνών-Τμήμα</a:t>
            </a:r>
            <a:r>
              <a:rPr lang="el-GR" altLang="el-GR" sz="1400" dirty="0"/>
              <a:t> </a:t>
            </a:r>
            <a:r>
              <a:rPr lang="el-GR" altLang="el-GR" dirty="0"/>
              <a:t>Οικονομικών</a:t>
            </a:r>
            <a:r>
              <a:rPr lang="el-GR" altLang="el-GR" sz="1400" dirty="0"/>
              <a:t> </a:t>
            </a:r>
            <a:r>
              <a:rPr lang="el-GR" altLang="el-GR" dirty="0"/>
              <a:t>Επιστημών</a:t>
            </a:r>
            <a:endParaRPr lang="en-US" altLang="el-GR" dirty="0"/>
          </a:p>
        </p:txBody>
      </p:sp>
      <p:pic>
        <p:nvPicPr>
          <p:cNvPr id="5126" name="Picture 1">
            <a:extLst>
              <a:ext uri="{FF2B5EF4-FFF2-40B4-BE49-F238E27FC236}">
                <a16:creationId xmlns:a16="http://schemas.microsoft.com/office/drawing/2014/main" id="{0F6B449F-3035-482A-9C90-C3BCF12062A6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5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450850" y="1323975"/>
            <a:ext cx="3243263" cy="566738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13318" name="Picture 2">
            <a:extLst>
              <a:ext uri="{FF2B5EF4-FFF2-40B4-BE49-F238E27FC236}">
                <a16:creationId xmlns:a16="http://schemas.microsoft.com/office/drawing/2014/main" id="{12C93514-4F64-4F6B-AFCF-9A8974629BB1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6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082675" y="3636963"/>
            <a:ext cx="268288" cy="3175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 algn="ctr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13319" name="Picture 2">
            <a:extLst>
              <a:ext uri="{FF2B5EF4-FFF2-40B4-BE49-F238E27FC236}">
                <a16:creationId xmlns:a16="http://schemas.microsoft.com/office/drawing/2014/main" id="{441B6241-F0D3-450A-8C34-85A881FD80B3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7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5394325" y="2306638"/>
            <a:ext cx="752475" cy="60007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 algn="ctr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13320" name="Picture 10">
            <a:extLst>
              <a:ext uri="{FF2B5EF4-FFF2-40B4-BE49-F238E27FC236}">
                <a16:creationId xmlns:a16="http://schemas.microsoft.com/office/drawing/2014/main" id="{A3295A1D-4F6B-4485-ACD5-01D8EF2B2EBC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8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6069013" y="2879725"/>
            <a:ext cx="314325" cy="58102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 algn="ctr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13321" name="Picture 5">
            <a:extLst>
              <a:ext uri="{FF2B5EF4-FFF2-40B4-BE49-F238E27FC236}">
                <a16:creationId xmlns:a16="http://schemas.microsoft.com/office/drawing/2014/main" id="{45518D2D-F4B9-44F2-AD0F-99620ABBB315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9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4522788" y="5300663"/>
            <a:ext cx="647700" cy="32385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 algn="ctr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13322" name="Picture 2">
            <a:extLst>
              <a:ext uri="{FF2B5EF4-FFF2-40B4-BE49-F238E27FC236}">
                <a16:creationId xmlns:a16="http://schemas.microsoft.com/office/drawing/2014/main" id="{E382EF5E-AA0B-46D3-9F5F-5829DE87D122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10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925638" y="4567238"/>
            <a:ext cx="733425" cy="31432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 algn="ctr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mc:AlternateContent xmlns:mc="http://schemas.openxmlformats.org/markup-compatibility/2006">
        <mc:Choice xmlns:p14="http://schemas.microsoft.com/office/powerpoint/2010/main" xmlns:iact="http://schemas.microsoft.com/office/powerpoint/2014/inkAction" Requires="p14 iact">
          <p:contentPart p14:bwMode="auto" r:id="rId11">
            <p14:nvContentPartPr>
              <p14:cNvPr id="2" name="Ink 1">
                <a:extLst>
                  <a:ext uri="{FF2B5EF4-FFF2-40B4-BE49-F238E27FC236}">
                    <a16:creationId xmlns:a16="http://schemas.microsoft.com/office/drawing/2014/main" id="{DCC9AD76-5170-49DA-B643-D723A347BD60}"/>
                  </a:ext>
                </a:extLst>
              </p14:cNvPr>
              <p14:cNvContentPartPr/>
              <p14:nvPr>
                <p:extLst>
                  <p:ext uri="{42D2F446-02D8-4167-A562-619A0277C38B}">
                    <p15:isNarration xmlns:p15="http://schemas.microsoft.com/office/powerpoint/2012/main" val="1"/>
                  </p:ext>
                </p:extLst>
              </p14:nvPr>
            </p14:nvContentPartPr>
            <p14:xfrm>
              <a:off x="1864080" y="1877400"/>
              <a:ext cx="550800" cy="25200"/>
            </p14:xfrm>
          </p:contentPart>
        </mc:Choice>
        <mc:Fallback>
          <p:pic>
            <p:nvPicPr>
              <p:cNvPr id="2" name="Ink 1">
                <a:extLst>
                  <a:ext uri="{FF2B5EF4-FFF2-40B4-BE49-F238E27FC236}">
                    <a16:creationId xmlns:a16="http://schemas.microsoft.com/office/drawing/2014/main" id="{DCC9AD76-5170-49DA-B643-D723A347BD60}"/>
                  </a:ext>
                </a:extLst>
              </p:cNvPr>
              <p:cNvPicPr>
                <a:picLocks noGrp="1" noRot="1" noChangeAspect="1" noMove="1" noResize="1" noEditPoints="1" noAdjustHandles="1" noChangeArrowheads="1" noChangeShapeType="1"/>
              </p:cNvPicPr>
              <p:nvPr/>
            </p:nvPicPr>
            <p:blipFill>
              <a:blip r:embed="rId12"/>
              <a:stretch>
                <a:fillRect/>
              </a:stretch>
            </p:blipFill>
            <p:spPr>
              <a:xfrm>
                <a:off x="1854720" y="1868040"/>
                <a:ext cx="569520" cy="43920"/>
              </a:xfrm>
              <a:prstGeom prst="rect">
                <a:avLst/>
              </a:prstGeom>
            </p:spPr>
          </p:pic>
        </mc:Fallback>
      </mc:AlternateContent>
      <p:pic>
        <p:nvPicPr>
          <p:cNvPr id="3" name="Audio 2">
            <a:hlinkClick r:id="" action="ppaction://media"/>
            <a:extLst>
              <a:ext uri="{FF2B5EF4-FFF2-40B4-BE49-F238E27FC236}">
                <a16:creationId xmlns:a16="http://schemas.microsoft.com/office/drawing/2014/main" id="{D5F3455D-6A14-43F3-88A1-EC8A331C5E6A}"/>
              </a:ext>
            </a:extLst>
          </p:cNvPr>
          <p:cNvPicPr>
            <a:picLocks noChangeAspect="1"/>
          </p:cNvPicPr>
          <p:nvPr>
            <a:audioFile r:link="rId3"/>
            <p:extLst>
              <p:ext uri="{DAA4B4D4-6D71-4841-9C94-3DE7FCFB9230}">
                <p14:media xmlns:p14="http://schemas.microsoft.com/office/powerpoint/2010/main" r:embed="rId2"/>
              </p:ext>
            </p:extLst>
          </p:nvPr>
        </p:nvPicPr>
        <p:blipFill>
          <a:blip r:embed="rId13"/>
          <a:stretch>
            <a:fillRect/>
          </a:stretch>
        </p:blipFill>
        <p:spPr>
          <a:xfrm>
            <a:off x="8351838" y="6065838"/>
            <a:ext cx="609600" cy="609600"/>
          </a:xfrm>
          <a:prstGeom prst="rect">
            <a:avLst/>
          </a:prstGeom>
        </p:spPr>
      </p:pic>
    </p:spTree>
    <p:custDataLst>
      <p:tags r:id="rId1"/>
    </p:custDataLst>
  </p:cSld>
  <p:clrMapOvr>
    <a:masterClrMapping/>
  </p:clrMapOvr>
  <p:transition advTm="103537"/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mediacall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cmd type="call" cmd="playFrom(0.0)">
                                      <p:cBhvr>
                                        <p:cTn id="6" dur="1" fill="hold"/>
                                        <p:tgtEl>
                                          <p:spTgt spid="3"/>
                                        </p:tgtEl>
                                      </p:cBhvr>
                                    </p:cmd>
                                  </p:childTnLst>
                                </p:cTn>
                              </p:par>
                              <p:par>
                                <p:cTn id="7" presetID="59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cmd type="call" cmd="playFrom(0.0)">
                                      <p:cBhvr>
                                        <p:cTn id="9" dur="1" fill="hold"/>
                                        <p:tgtEl>
                                          <p:spTgt spid="2"/>
                                        </p:tgtEl>
                                      </p:cBhvr>
                                    </p:cmd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0" fill="hold" nodeType="clickPar">
                      <p:stCondLst>
                        <p:cond delay="indefinite"/>
                      </p:stCondLst>
                      <p:childTnLst>
                        <p:par>
                          <p:cTn id="11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12" presetID="2" presetClass="entr" presetSubtype="4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122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4" dur="500" fill="hold"/>
                                        <p:tgtEl>
                                          <p:spTgt spid="5122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5" dur="500" fill="hold"/>
                                        <p:tgtEl>
                                          <p:spTgt spid="5122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6" fill="hold" nodeType="clickPar">
                      <p:stCondLst>
                        <p:cond delay="indefinite"/>
                      </p:stCondLst>
                      <p:childTnLst>
                        <p:par>
                          <p:cTn id="17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18" presetID="2" presetClass="entr" presetSubtype="4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12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20" dur="500" fill="hold"/>
                                        <p:tgtEl>
                                          <p:spTgt spid="5126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21" dur="500" fill="hold"/>
                                        <p:tgtEl>
                                          <p:spTgt spid="5126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2" fill="hold" nodeType="clickPar">
                      <p:stCondLst>
                        <p:cond delay="indefinite"/>
                      </p:stCondLst>
                      <p:childTnLst>
                        <p:par>
                          <p:cTn id="23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24" presetID="2" presetClass="entr" presetSubtype="4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122">
                                            <p:txEl>
                                              <p:pRg st="7" end="7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26" dur="500" fill="hold"/>
                                        <p:tgtEl>
                                          <p:spTgt spid="5122">
                                            <p:txEl>
                                              <p:pRg st="7" end="7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27" dur="500" fill="hold"/>
                                        <p:tgtEl>
                                          <p:spTgt spid="5122">
                                            <p:txEl>
                                              <p:pRg st="7" end="7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28" presetID="2" presetClass="entr" presetSubtype="4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122">
                                            <p:txEl>
                                              <p:pRg st="8" end="8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30" dur="500" fill="hold"/>
                                        <p:tgtEl>
                                          <p:spTgt spid="5122">
                                            <p:txEl>
                                              <p:pRg st="8" end="8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31" dur="500" fill="hold"/>
                                        <p:tgtEl>
                                          <p:spTgt spid="5122">
                                            <p:txEl>
                                              <p:pRg st="8" end="8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32" presetID="2" presetClass="entr" presetSubtype="4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122">
                                            <p:txEl>
                                              <p:pRg st="10" end="1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34" dur="500" fill="hold"/>
                                        <p:tgtEl>
                                          <p:spTgt spid="5122">
                                            <p:txEl>
                                              <p:pRg st="10" end="10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35" dur="500" fill="hold"/>
                                        <p:tgtEl>
                                          <p:spTgt spid="5122">
                                            <p:txEl>
                                              <p:pRg st="10" end="10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6" fill="hold" nodeType="clickPar">
                      <p:stCondLst>
                        <p:cond delay="indefinite"/>
                      </p:stCondLst>
                      <p:childTnLst>
                        <p:par>
                          <p:cTn id="37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38" presetID="2" presetClass="entr" presetSubtype="4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122">
                                            <p:txEl>
                                              <p:pRg st="12" end="1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40" dur="500" fill="hold"/>
                                        <p:tgtEl>
                                          <p:spTgt spid="5122">
                                            <p:txEl>
                                              <p:pRg st="12" end="12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41" dur="500" fill="hold"/>
                                        <p:tgtEl>
                                          <p:spTgt spid="5122">
                                            <p:txEl>
                                              <p:pRg st="12" end="12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42" fill="hold" nodeType="clickPar">
                      <p:stCondLst>
                        <p:cond delay="indefinite"/>
                      </p:stCondLst>
                      <p:childTnLst>
                        <p:par>
                          <p:cTn id="43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44" presetID="2" presetClass="entr" presetSubtype="4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122">
                                            <p:txEl>
                                              <p:pRg st="14" end="14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46" dur="500" fill="hold"/>
                                        <p:tgtEl>
                                          <p:spTgt spid="5122">
                                            <p:txEl>
                                              <p:pRg st="14" end="14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47" dur="500" fill="hold"/>
                                        <p:tgtEl>
                                          <p:spTgt spid="5122">
                                            <p:txEl>
                                              <p:pRg st="14" end="14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48" fill="hold" nodeType="clickPar">
                      <p:stCondLst>
                        <p:cond delay="indefinite"/>
                      </p:stCondLst>
                      <p:childTnLst>
                        <p:par>
                          <p:cTn id="49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50" presetID="2" presetClass="entr" presetSubtype="4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122">
                                            <p:txEl>
                                              <p:pRg st="17" end="17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52" dur="500" fill="hold"/>
                                        <p:tgtEl>
                                          <p:spTgt spid="5122">
                                            <p:txEl>
                                              <p:pRg st="17" end="17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53" dur="500" fill="hold"/>
                                        <p:tgtEl>
                                          <p:spTgt spid="5122">
                                            <p:txEl>
                                              <p:pRg st="17" end="17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  <p:audio isNarration="1">
              <p:cMediaNode vol="80000" showWhenStopped="0">
                <p:cTn id="54" fill="hold" display="0">
                  <p:stCondLst>
                    <p:cond delay="indefinite"/>
                  </p:stCondLst>
                  <p:endCondLst>
                    <p:cond evt="onStopAudio" delay="0">
                      <p:tgtEl>
                        <p:sldTgt/>
                      </p:tgtEl>
                    </p:cond>
                  </p:endCondLst>
                </p:cTn>
                <p:tgtEl>
                  <p:spTgt spid="3"/>
                </p:tgtEl>
              </p:cMediaNode>
            </p:audio>
          </p:childTnLst>
        </p:cTn>
      </p:par>
    </p:tnLst>
  </p:timing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122" name="2 - Θέση περιεχομένου">
            <a:extLst>
              <a:ext uri="{FF2B5EF4-FFF2-40B4-BE49-F238E27FC236}">
                <a16:creationId xmlns:a16="http://schemas.microsoft.com/office/drawing/2014/main" id="{F792CCC1-3B51-4D8A-AC3D-5914A56BA80D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217488" y="152400"/>
            <a:ext cx="8469312" cy="6223000"/>
          </a:xfrm>
        </p:spPr>
        <p:txBody>
          <a:bodyPr/>
          <a:lstStyle/>
          <a:p>
            <a:pPr eaLnBrk="1" hangingPunct="1"/>
            <a:r>
              <a:rPr lang="el-GR" altLang="en-US" sz="1800" b="1"/>
              <a:t>ΠΕ: 1</a:t>
            </a:r>
          </a:p>
          <a:p>
            <a:pPr eaLnBrk="1" hangingPunct="1">
              <a:lnSpc>
                <a:spcPct val="150000"/>
              </a:lnSpc>
            </a:pPr>
            <a:r>
              <a:rPr lang="el-GR" altLang="en-US" sz="1400"/>
              <a:t> Συνδυάζοντας αυτό το αποτέλεσμα  με την ύπαρξη προσαρμοστικών προσδοκιών καθώς και την εξίσωση </a:t>
            </a:r>
            <a:r>
              <a:rPr lang="en-GB" altLang="en-US" sz="1400"/>
              <a:t>Fischer </a:t>
            </a:r>
            <a:r>
              <a:rPr lang="el-GR" altLang="en-US" sz="1400"/>
              <a:t>λαμβάνουμε:</a:t>
            </a:r>
          </a:p>
          <a:p>
            <a:pPr eaLnBrk="1" hangingPunct="1">
              <a:lnSpc>
                <a:spcPct val="150000"/>
              </a:lnSpc>
            </a:pPr>
            <a:endParaRPr lang="el-GR" altLang="en-US" sz="1400"/>
          </a:p>
          <a:p>
            <a:pPr eaLnBrk="1" hangingPunct="1">
              <a:lnSpc>
                <a:spcPct val="150000"/>
              </a:lnSpc>
            </a:pPr>
            <a:endParaRPr lang="el-GR" altLang="en-US" sz="1400"/>
          </a:p>
          <a:p>
            <a:pPr eaLnBrk="1" hangingPunct="1">
              <a:lnSpc>
                <a:spcPct val="150000"/>
              </a:lnSpc>
            </a:pPr>
            <a:r>
              <a:rPr lang="el-GR" altLang="en-US" sz="1400"/>
              <a:t>Αυτό το αποτέλεσμα σε συνδυασμό ότι το προϊόν ισούται με το δυνητικό επίπεδο της παραγωγής και την εφαρμογή αυτών στον νομισματικό κανόνα δηλαδή στην εξίσωση (5/5) συνεπάγεται ότι </a:t>
            </a:r>
          </a:p>
          <a:p>
            <a:pPr eaLnBrk="1" hangingPunct="1">
              <a:lnSpc>
                <a:spcPct val="150000"/>
              </a:lnSpc>
            </a:pPr>
            <a:endParaRPr lang="el-GR" altLang="en-US" sz="1400"/>
          </a:p>
          <a:p>
            <a:pPr eaLnBrk="1" hangingPunct="1">
              <a:lnSpc>
                <a:spcPct val="150000"/>
              </a:lnSpc>
            </a:pPr>
            <a:endParaRPr lang="el-GR" altLang="en-US" sz="1400"/>
          </a:p>
          <a:p>
            <a:pPr eaLnBrk="1" hangingPunct="1">
              <a:lnSpc>
                <a:spcPct val="150000"/>
              </a:lnSpc>
            </a:pPr>
            <a:r>
              <a:rPr lang="el-GR" altLang="en-US" sz="1400"/>
              <a:t>Συνεπώς στη μακροχρόνια ισορροπία έχουμε</a:t>
            </a:r>
          </a:p>
          <a:p>
            <a:pPr eaLnBrk="1" hangingPunct="1">
              <a:lnSpc>
                <a:spcPct val="150000"/>
              </a:lnSpc>
            </a:pPr>
            <a:endParaRPr lang="el-GR" altLang="en-US" sz="1400"/>
          </a:p>
          <a:p>
            <a:pPr eaLnBrk="1" hangingPunct="1">
              <a:lnSpc>
                <a:spcPct val="150000"/>
              </a:lnSpc>
            </a:pPr>
            <a:endParaRPr lang="el-GR" altLang="en-US" sz="1400"/>
          </a:p>
        </p:txBody>
      </p:sp>
      <p:sp>
        <p:nvSpPr>
          <p:cNvPr id="4" name="3 - Θέση ημερομηνίας">
            <a:extLst>
              <a:ext uri="{FF2B5EF4-FFF2-40B4-BE49-F238E27FC236}">
                <a16:creationId xmlns:a16="http://schemas.microsoft.com/office/drawing/2014/main" id="{6A24D8FC-BB54-4CA3-BA46-9F03F2365AAA}"/>
              </a:ext>
            </a:extLst>
          </p:cNvPr>
          <p:cNvSpPr>
            <a:spLocks noGrp="1"/>
          </p:cNvSpPr>
          <p:nvPr>
            <p:ph type="dt" sz="quarter" idx="10"/>
          </p:nvPr>
        </p:nvSpPr>
        <p:spPr/>
        <p:txBody>
          <a:bodyPr/>
          <a:lstStyle/>
          <a:p>
            <a:pPr>
              <a:defRPr/>
            </a:pPr>
            <a:r>
              <a:rPr lang="el-GR" altLang="el-GR" dirty="0"/>
              <a:t>Ευαγγελία</a:t>
            </a:r>
            <a:r>
              <a:rPr lang="el-GR" altLang="el-GR" sz="1400" dirty="0"/>
              <a:t> </a:t>
            </a:r>
            <a:r>
              <a:rPr lang="el-GR" altLang="el-GR" dirty="0"/>
              <a:t>Παπαπέτρου</a:t>
            </a:r>
            <a:endParaRPr lang="en-US" altLang="el-GR" dirty="0"/>
          </a:p>
        </p:txBody>
      </p:sp>
      <p:sp>
        <p:nvSpPr>
          <p:cNvPr id="5" name="4 - Θέση υποσέλιδου">
            <a:extLst>
              <a:ext uri="{FF2B5EF4-FFF2-40B4-BE49-F238E27FC236}">
                <a16:creationId xmlns:a16="http://schemas.microsoft.com/office/drawing/2014/main" id="{605C343C-F317-4F57-B784-F755F4F7AF39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>
          <a:xfrm>
            <a:off x="4246563" y="6356350"/>
            <a:ext cx="4351337" cy="268288"/>
          </a:xfrm>
        </p:spPr>
        <p:txBody>
          <a:bodyPr/>
          <a:lstStyle/>
          <a:p>
            <a:pPr>
              <a:defRPr/>
            </a:pPr>
            <a:r>
              <a:rPr lang="el-GR" altLang="el-GR" dirty="0"/>
              <a:t>Πανεπιστήμιο</a:t>
            </a:r>
            <a:r>
              <a:rPr lang="el-GR" altLang="el-GR" sz="1400" dirty="0"/>
              <a:t> </a:t>
            </a:r>
            <a:r>
              <a:rPr lang="el-GR" altLang="el-GR" dirty="0"/>
              <a:t>Αθηνών-Τμήμα</a:t>
            </a:r>
            <a:r>
              <a:rPr lang="el-GR" altLang="el-GR" sz="1400" dirty="0"/>
              <a:t> </a:t>
            </a:r>
            <a:r>
              <a:rPr lang="el-GR" altLang="el-GR" dirty="0"/>
              <a:t>Οικονομικών</a:t>
            </a:r>
            <a:r>
              <a:rPr lang="el-GR" altLang="el-GR" sz="1400" dirty="0"/>
              <a:t> </a:t>
            </a:r>
            <a:r>
              <a:rPr lang="el-GR" altLang="el-GR" dirty="0"/>
              <a:t>Επιστημών</a:t>
            </a:r>
            <a:endParaRPr lang="en-US" altLang="el-GR" dirty="0"/>
          </a:p>
        </p:txBody>
      </p:sp>
      <p:pic>
        <p:nvPicPr>
          <p:cNvPr id="14341" name="Picture 12">
            <a:extLst>
              <a:ext uri="{FF2B5EF4-FFF2-40B4-BE49-F238E27FC236}">
                <a16:creationId xmlns:a16="http://schemas.microsoft.com/office/drawing/2014/main" id="{7E812DE7-A35F-4CFC-8FB7-8D0FD5F4E9C1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5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2093913" y="1231900"/>
            <a:ext cx="866775" cy="3810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 algn="ctr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14342" name="Picture 13">
            <a:extLst>
              <a:ext uri="{FF2B5EF4-FFF2-40B4-BE49-F238E27FC236}">
                <a16:creationId xmlns:a16="http://schemas.microsoft.com/office/drawing/2014/main" id="{2192612E-1C1E-476C-A1EA-0BD96B1738F5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6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2203450" y="2709863"/>
            <a:ext cx="723900" cy="40005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 algn="ctr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14343" name="Picture 14">
            <a:extLst>
              <a:ext uri="{FF2B5EF4-FFF2-40B4-BE49-F238E27FC236}">
                <a16:creationId xmlns:a16="http://schemas.microsoft.com/office/drawing/2014/main" id="{0C6B04B1-3B26-4353-83A7-FD36766385B6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7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3165475" y="3935413"/>
            <a:ext cx="1847850" cy="180975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 algn="ctr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mc:AlternateContent xmlns:mc="http://schemas.openxmlformats.org/markup-compatibility/2006">
        <mc:Choice xmlns:p14="http://schemas.microsoft.com/office/powerpoint/2010/main" xmlns:iact="http://schemas.microsoft.com/office/powerpoint/2014/inkAction" Requires="p14 iact">
          <p:contentPart p14:bwMode="auto" r:id="rId8">
            <p14:nvContentPartPr>
              <p14:cNvPr id="2" name="Ink 1">
                <a:extLst>
                  <a:ext uri="{FF2B5EF4-FFF2-40B4-BE49-F238E27FC236}">
                    <a16:creationId xmlns:a16="http://schemas.microsoft.com/office/drawing/2014/main" id="{8D30F90B-4F8B-433B-AD60-4A0D814027FA}"/>
                  </a:ext>
                </a:extLst>
              </p14:cNvPr>
              <p14:cNvContentPartPr/>
              <p14:nvPr>
                <p:extLst>
                  <p:ext uri="{42D2F446-02D8-4167-A562-619A0277C38B}">
                    <p15:isNarration xmlns:p15="http://schemas.microsoft.com/office/powerpoint/2012/main" val="1"/>
                  </p:ext>
                </p:extLst>
              </p14:nvPr>
            </p14:nvContentPartPr>
            <p14:xfrm>
              <a:off x="3790440" y="4355280"/>
              <a:ext cx="750960" cy="1314360"/>
            </p14:xfrm>
          </p:contentPart>
        </mc:Choice>
        <mc:Fallback>
          <p:pic>
            <p:nvPicPr>
              <p:cNvPr id="2" name="Ink 1">
                <a:extLst>
                  <a:ext uri="{FF2B5EF4-FFF2-40B4-BE49-F238E27FC236}">
                    <a16:creationId xmlns:a16="http://schemas.microsoft.com/office/drawing/2014/main" id="{8D30F90B-4F8B-433B-AD60-4A0D814027FA}"/>
                  </a:ext>
                </a:extLst>
              </p:cNvPr>
              <p:cNvPicPr>
                <a:picLocks noGrp="1" noRot="1" noChangeAspect="1" noMove="1" noResize="1" noEditPoints="1" noAdjustHandles="1" noChangeArrowheads="1" noChangeShapeType="1"/>
              </p:cNvPicPr>
              <p:nvPr/>
            </p:nvPicPr>
            <p:blipFill>
              <a:blip r:embed="rId9"/>
              <a:stretch>
                <a:fillRect/>
              </a:stretch>
            </p:blipFill>
            <p:spPr>
              <a:xfrm>
                <a:off x="3781080" y="4345920"/>
                <a:ext cx="769680" cy="1333080"/>
              </a:xfrm>
              <a:prstGeom prst="rect">
                <a:avLst/>
              </a:prstGeom>
            </p:spPr>
          </p:pic>
        </mc:Fallback>
      </mc:AlternateContent>
      <p:pic>
        <p:nvPicPr>
          <p:cNvPr id="3" name="Audio 2">
            <a:hlinkClick r:id="" action="ppaction://media"/>
            <a:extLst>
              <a:ext uri="{FF2B5EF4-FFF2-40B4-BE49-F238E27FC236}">
                <a16:creationId xmlns:a16="http://schemas.microsoft.com/office/drawing/2014/main" id="{F6870AD4-5EBC-4078-A368-4B694716E90F}"/>
              </a:ext>
            </a:extLst>
          </p:cNvPr>
          <p:cNvPicPr>
            <a:picLocks noChangeAspect="1"/>
          </p:cNvPicPr>
          <p:nvPr>
            <a:audioFile r:link="rId3"/>
            <p:extLst>
              <p:ext uri="{DAA4B4D4-6D71-4841-9C94-3DE7FCFB9230}">
                <p14:media xmlns:p14="http://schemas.microsoft.com/office/powerpoint/2010/main" r:embed="rId2"/>
              </p:ext>
            </p:extLst>
          </p:nvPr>
        </p:nvPicPr>
        <p:blipFill>
          <a:blip r:embed="rId10"/>
          <a:stretch>
            <a:fillRect/>
          </a:stretch>
        </p:blipFill>
        <p:spPr>
          <a:xfrm>
            <a:off x="8351838" y="6065838"/>
            <a:ext cx="609600" cy="609600"/>
          </a:xfrm>
          <a:prstGeom prst="rect">
            <a:avLst/>
          </a:prstGeom>
        </p:spPr>
      </p:pic>
    </p:spTree>
    <p:custDataLst>
      <p:tags r:id="rId1"/>
    </p:custDataLst>
  </p:cSld>
  <p:clrMapOvr>
    <a:masterClrMapping/>
  </p:clrMapOvr>
  <p:transition advTm="91534"/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mediacall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cmd type="call" cmd="playFrom(0.0)">
                                      <p:cBhvr>
                                        <p:cTn id="6" dur="1" fill="hold"/>
                                        <p:tgtEl>
                                          <p:spTgt spid="3"/>
                                        </p:tgtEl>
                                      </p:cBhvr>
                                    </p:cmd>
                                  </p:childTnLst>
                                </p:cTn>
                              </p:par>
                              <p:par>
                                <p:cTn id="7" presetID="59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cmd type="call" cmd="playFrom(0.0)">
                                      <p:cBhvr>
                                        <p:cTn id="9" dur="1" fill="hold"/>
                                        <p:tgtEl>
                                          <p:spTgt spid="2"/>
                                        </p:tgtEl>
                                      </p:cBhvr>
                                    </p:cmd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0" fill="hold" nodeType="clickPar">
                      <p:stCondLst>
                        <p:cond delay="indefinite"/>
                      </p:stCondLst>
                      <p:childTnLst>
                        <p:par>
                          <p:cTn id="11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12" presetID="2" presetClass="entr" presetSubtype="4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122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4" dur="500" fill="hold"/>
                                        <p:tgtEl>
                                          <p:spTgt spid="5122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5" dur="500" fill="hold"/>
                                        <p:tgtEl>
                                          <p:spTgt spid="5122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6" fill="hold" nodeType="clickPar">
                      <p:stCondLst>
                        <p:cond delay="indefinite"/>
                      </p:stCondLst>
                      <p:childTnLst>
                        <p:par>
                          <p:cTn id="17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18" presetID="2" presetClass="entr" presetSubtype="4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122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20" dur="500" fill="hold"/>
                                        <p:tgtEl>
                                          <p:spTgt spid="5122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21" dur="500" fill="hold"/>
                                        <p:tgtEl>
                                          <p:spTgt spid="5122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2" fill="hold" nodeType="clickPar">
                      <p:stCondLst>
                        <p:cond delay="indefinite"/>
                      </p:stCondLst>
                      <p:childTnLst>
                        <p:par>
                          <p:cTn id="23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24" presetID="2" presetClass="entr" presetSubtype="4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122">
                                            <p:txEl>
                                              <p:pRg st="7" end="7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26" dur="500" fill="hold"/>
                                        <p:tgtEl>
                                          <p:spTgt spid="5122">
                                            <p:txEl>
                                              <p:pRg st="7" end="7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27" dur="500" fill="hold"/>
                                        <p:tgtEl>
                                          <p:spTgt spid="5122">
                                            <p:txEl>
                                              <p:pRg st="7" end="7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  <p:audio isNarration="1">
              <p:cMediaNode vol="80000" showWhenStopped="0">
                <p:cTn id="28" fill="hold" display="0">
                  <p:stCondLst>
                    <p:cond delay="indefinite"/>
                  </p:stCondLst>
                  <p:endCondLst>
                    <p:cond evt="onStopAudio" delay="0">
                      <p:tgtEl>
                        <p:sldTgt/>
                      </p:tgtEl>
                    </p:cond>
                  </p:endCondLst>
                </p:cTn>
                <p:tgtEl>
                  <p:spTgt spid="3"/>
                </p:tgtEl>
              </p:cMediaNode>
            </p:audio>
          </p:childTnLst>
        </p:cTn>
      </p:par>
    </p:tnLst>
  </p:timing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122" name="2 - Θέση περιεχομένου">
            <a:extLst>
              <a:ext uri="{FF2B5EF4-FFF2-40B4-BE49-F238E27FC236}">
                <a16:creationId xmlns:a16="http://schemas.microsoft.com/office/drawing/2014/main" id="{3F7749CB-82A8-47E3-942B-94B310C8E9AC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217488" y="152400"/>
            <a:ext cx="8469312" cy="6223000"/>
          </a:xfrm>
        </p:spPr>
        <p:txBody>
          <a:bodyPr/>
          <a:lstStyle/>
          <a:p>
            <a:pPr eaLnBrk="1" hangingPunct="1"/>
            <a:r>
              <a:rPr lang="el-GR" altLang="en-US" sz="1800" b="1"/>
              <a:t>ΠΕ: </a:t>
            </a:r>
            <a:r>
              <a:rPr lang="en-GB" altLang="en-US" sz="1800" b="1"/>
              <a:t>2</a:t>
            </a:r>
            <a:endParaRPr lang="el-GR" altLang="en-US" sz="1800" b="1"/>
          </a:p>
          <a:p>
            <a:pPr eaLnBrk="1" hangingPunct="1">
              <a:lnSpc>
                <a:spcPct val="150000"/>
              </a:lnSpc>
            </a:pPr>
            <a:r>
              <a:rPr lang="el-GR" altLang="en-US" sz="1400" b="1"/>
              <a:t> </a:t>
            </a:r>
            <a:r>
              <a:rPr lang="el-GR" altLang="en-US" sz="1400"/>
              <a:t>Όταν</a:t>
            </a:r>
            <a:r>
              <a:rPr lang="el-GR" altLang="en-US" sz="1400" b="1"/>
              <a:t> η ΚΤ θεωρεί ότι το φυσικό επιτόκιο </a:t>
            </a:r>
            <a:r>
              <a:rPr lang="en-GB" altLang="en-US" sz="1400" b="1"/>
              <a:t>(natural rate of interest) </a:t>
            </a:r>
            <a:r>
              <a:rPr lang="el-GR" altLang="en-US" sz="1400" b="1"/>
              <a:t>είναι ρ’ </a:t>
            </a:r>
            <a:r>
              <a:rPr lang="el-GR" altLang="en-US" sz="1400"/>
              <a:t>τότε οι 5 εξισώσεις που περιγράφουν το δυναμικό υπόδειγμα συνολικής ζήτησης και συνολικής προσφοράς είναι ως ακολούθως:</a:t>
            </a:r>
          </a:p>
          <a:p>
            <a:pPr eaLnBrk="1" hangingPunct="1">
              <a:lnSpc>
                <a:spcPct val="150000"/>
              </a:lnSpc>
            </a:pPr>
            <a:endParaRPr lang="el-GR" altLang="en-US" sz="1400"/>
          </a:p>
          <a:p>
            <a:pPr eaLnBrk="1" hangingPunct="1">
              <a:lnSpc>
                <a:spcPct val="150000"/>
              </a:lnSpc>
            </a:pPr>
            <a:r>
              <a:rPr lang="el-GR" altLang="en-US" sz="1200"/>
              <a:t>Ζήτηση αγαθών κ υπηρεσιών</a:t>
            </a:r>
          </a:p>
          <a:p>
            <a:pPr eaLnBrk="1" hangingPunct="1"/>
            <a:r>
              <a:rPr lang="el-GR" altLang="en-US" sz="1200"/>
              <a:t>Εξίσωση </a:t>
            </a:r>
            <a:r>
              <a:rPr lang="en-GB" altLang="en-US" sz="1200"/>
              <a:t>Fischer</a:t>
            </a:r>
            <a:endParaRPr lang="el-GR" altLang="en-US" sz="1200"/>
          </a:p>
          <a:p>
            <a:pPr eaLnBrk="1" hangingPunct="1"/>
            <a:r>
              <a:rPr lang="el-GR" altLang="en-US" sz="1200"/>
              <a:t>Καμπύλη </a:t>
            </a:r>
            <a:r>
              <a:rPr lang="en-GB" altLang="en-US" sz="1200"/>
              <a:t>Phillips</a:t>
            </a:r>
            <a:endParaRPr lang="el-GR" altLang="en-US" sz="1200"/>
          </a:p>
          <a:p>
            <a:pPr eaLnBrk="1" hangingPunct="1"/>
            <a:r>
              <a:rPr lang="el-GR" altLang="en-US" sz="1200"/>
              <a:t>Προσαρμ. προσδοκίες</a:t>
            </a:r>
          </a:p>
          <a:p>
            <a:pPr eaLnBrk="1" hangingPunct="1"/>
            <a:endParaRPr lang="el-GR" altLang="en-US" sz="1200"/>
          </a:p>
          <a:p>
            <a:pPr eaLnBrk="1" hangingPunct="1"/>
            <a:r>
              <a:rPr lang="el-GR" altLang="en-US" sz="1200"/>
              <a:t>Κανόνας νομισμ. πολιτικής</a:t>
            </a:r>
          </a:p>
          <a:p>
            <a:pPr eaLnBrk="1" hangingPunct="1"/>
            <a:endParaRPr lang="el-GR" altLang="en-US" sz="1200"/>
          </a:p>
          <a:p>
            <a:pPr eaLnBrk="1" hangingPunct="1"/>
            <a:r>
              <a:rPr lang="el-GR" altLang="en-US" sz="1400"/>
              <a:t>Συνδυάζοντας την καμπύλη </a:t>
            </a:r>
            <a:r>
              <a:rPr lang="en-GB" altLang="en-US" sz="1400"/>
              <a:t>Phillips</a:t>
            </a:r>
            <a:r>
              <a:rPr lang="el-GR" altLang="en-US" sz="1400"/>
              <a:t> και τις προσαρμοστικές προσδοκίες λαμβάνουμε:</a:t>
            </a:r>
            <a:endParaRPr lang="en-GB" altLang="en-US" sz="1400"/>
          </a:p>
          <a:p>
            <a:pPr eaLnBrk="1" hangingPunct="1"/>
            <a:endParaRPr lang="en-GB" altLang="en-US" sz="1400"/>
          </a:p>
          <a:p>
            <a:pPr eaLnBrk="1" hangingPunct="1"/>
            <a:endParaRPr lang="en-GB" altLang="en-US" sz="1400"/>
          </a:p>
          <a:p>
            <a:pPr eaLnBrk="1" hangingPunct="1"/>
            <a:endParaRPr lang="en-GB" altLang="en-US" sz="1400"/>
          </a:p>
          <a:p>
            <a:pPr eaLnBrk="1" hangingPunct="1"/>
            <a:endParaRPr lang="en-GB" altLang="en-US" sz="1400"/>
          </a:p>
          <a:p>
            <a:pPr eaLnBrk="1" hangingPunct="1"/>
            <a:endParaRPr lang="en-GB" altLang="en-US" sz="1400"/>
          </a:p>
          <a:p>
            <a:pPr eaLnBrk="1" hangingPunct="1"/>
            <a:r>
              <a:rPr lang="el-GR" altLang="en-US" sz="1400"/>
              <a:t>Επειδή ο πληθωρισμός έχει σταθεροποιηθεί καθώς το σύστημα είναι σε ισορροπία, δηλαδή</a:t>
            </a:r>
            <a:endParaRPr lang="en-GB" altLang="en-US" sz="1400"/>
          </a:p>
        </p:txBody>
      </p:sp>
      <p:sp>
        <p:nvSpPr>
          <p:cNvPr id="4" name="3 - Θέση ημερομηνίας">
            <a:extLst>
              <a:ext uri="{FF2B5EF4-FFF2-40B4-BE49-F238E27FC236}">
                <a16:creationId xmlns:a16="http://schemas.microsoft.com/office/drawing/2014/main" id="{788CC2CF-89D8-4CBD-A20F-2EB4EA0B754D}"/>
              </a:ext>
            </a:extLst>
          </p:cNvPr>
          <p:cNvSpPr>
            <a:spLocks noGrp="1"/>
          </p:cNvSpPr>
          <p:nvPr>
            <p:ph type="dt" sz="quarter" idx="10"/>
          </p:nvPr>
        </p:nvSpPr>
        <p:spPr/>
        <p:txBody>
          <a:bodyPr/>
          <a:lstStyle/>
          <a:p>
            <a:pPr>
              <a:defRPr/>
            </a:pPr>
            <a:r>
              <a:rPr lang="el-GR" altLang="el-GR" dirty="0"/>
              <a:t>Ευαγγελία</a:t>
            </a:r>
            <a:r>
              <a:rPr lang="el-GR" altLang="el-GR" sz="1400" dirty="0"/>
              <a:t> </a:t>
            </a:r>
            <a:r>
              <a:rPr lang="el-GR" altLang="el-GR" dirty="0"/>
              <a:t>Παπαπέτρου</a:t>
            </a:r>
            <a:endParaRPr lang="en-US" altLang="el-GR" dirty="0"/>
          </a:p>
        </p:txBody>
      </p:sp>
      <p:sp>
        <p:nvSpPr>
          <p:cNvPr id="5" name="4 - Θέση υποσέλιδου">
            <a:extLst>
              <a:ext uri="{FF2B5EF4-FFF2-40B4-BE49-F238E27FC236}">
                <a16:creationId xmlns:a16="http://schemas.microsoft.com/office/drawing/2014/main" id="{C22931B1-87C2-4FC1-B926-962FFB118B62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>
          <a:xfrm>
            <a:off x="4246563" y="6356350"/>
            <a:ext cx="4351337" cy="268288"/>
          </a:xfrm>
        </p:spPr>
        <p:txBody>
          <a:bodyPr/>
          <a:lstStyle/>
          <a:p>
            <a:pPr>
              <a:defRPr/>
            </a:pPr>
            <a:r>
              <a:rPr lang="el-GR" altLang="el-GR" dirty="0"/>
              <a:t>Πανεπιστήμιο</a:t>
            </a:r>
            <a:r>
              <a:rPr lang="el-GR" altLang="el-GR" sz="1400" dirty="0"/>
              <a:t> </a:t>
            </a:r>
            <a:r>
              <a:rPr lang="el-GR" altLang="el-GR" dirty="0"/>
              <a:t>Αθηνών-Τμήμα</a:t>
            </a:r>
            <a:r>
              <a:rPr lang="el-GR" altLang="el-GR" sz="1400" dirty="0"/>
              <a:t> </a:t>
            </a:r>
            <a:r>
              <a:rPr lang="el-GR" altLang="el-GR" dirty="0"/>
              <a:t>Οικονομικών</a:t>
            </a:r>
            <a:r>
              <a:rPr lang="el-GR" altLang="el-GR" sz="1400" dirty="0"/>
              <a:t> </a:t>
            </a:r>
            <a:r>
              <a:rPr lang="el-GR" altLang="el-GR" dirty="0"/>
              <a:t>Επιστημών</a:t>
            </a:r>
            <a:endParaRPr lang="en-US" altLang="el-GR" dirty="0"/>
          </a:p>
        </p:txBody>
      </p:sp>
      <p:pic>
        <p:nvPicPr>
          <p:cNvPr id="15365" name="Picture 2">
            <a:extLst>
              <a:ext uri="{FF2B5EF4-FFF2-40B4-BE49-F238E27FC236}">
                <a16:creationId xmlns:a16="http://schemas.microsoft.com/office/drawing/2014/main" id="{EA4DD78A-BBBA-4571-B8A9-75629E6ACF62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5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2493963" y="1412875"/>
            <a:ext cx="3381375" cy="169545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 algn="ctr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15366" name="Picture 4">
            <a:extLst>
              <a:ext uri="{FF2B5EF4-FFF2-40B4-BE49-F238E27FC236}">
                <a16:creationId xmlns:a16="http://schemas.microsoft.com/office/drawing/2014/main" id="{B58D65EA-0C40-4D4E-AC82-6F687813EEF3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6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3587750" y="5170488"/>
            <a:ext cx="1181100" cy="58102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 algn="ctr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15367" name="Picture 5">
            <a:extLst>
              <a:ext uri="{FF2B5EF4-FFF2-40B4-BE49-F238E27FC236}">
                <a16:creationId xmlns:a16="http://schemas.microsoft.com/office/drawing/2014/main" id="{C21538EE-7780-419D-8E2F-FD8860F63D29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7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2757488" y="3746500"/>
            <a:ext cx="3324225" cy="6858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 algn="ctr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sp>
        <p:nvSpPr>
          <p:cNvPr id="17" name="16 - Έλλειψη">
            <a:extLst>
              <a:ext uri="{FF2B5EF4-FFF2-40B4-BE49-F238E27FC236}">
                <a16:creationId xmlns:a16="http://schemas.microsoft.com/office/drawing/2014/main" id="{B61011CE-954D-4813-AA26-8861E66FDF99}"/>
              </a:ext>
            </a:extLst>
          </p:cNvPr>
          <p:cNvSpPr/>
          <p:nvPr/>
        </p:nvSpPr>
        <p:spPr>
          <a:xfrm>
            <a:off x="3429000" y="2654300"/>
            <a:ext cx="279400" cy="330200"/>
          </a:xfrm>
          <a:prstGeom prst="ellipse">
            <a:avLst/>
          </a:prstGeom>
          <a:noFill/>
          <a:ln>
            <a:solidFill>
              <a:schemeClr val="accent2">
                <a:lumMod val="75000"/>
              </a:schemeClr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>
              <a:defRPr/>
            </a:pPr>
            <a:endParaRPr lang="en-GB" dirty="0">
              <a:solidFill>
                <a:schemeClr val="accent6">
                  <a:lumMod val="50000"/>
                </a:schemeClr>
              </a:solidFill>
            </a:endParaRPr>
          </a:p>
        </p:txBody>
      </p:sp>
      <mc:AlternateContent xmlns:mc="http://schemas.openxmlformats.org/markup-compatibility/2006">
        <mc:Choice xmlns:p14="http://schemas.microsoft.com/office/powerpoint/2010/main" xmlns:iact="http://schemas.microsoft.com/office/powerpoint/2014/inkAction" Requires="p14 iact">
          <p:contentPart p14:bwMode="auto" r:id="rId8">
            <p14:nvContentPartPr>
              <p14:cNvPr id="2" name="Ink 1">
                <a:extLst>
                  <a:ext uri="{FF2B5EF4-FFF2-40B4-BE49-F238E27FC236}">
                    <a16:creationId xmlns:a16="http://schemas.microsoft.com/office/drawing/2014/main" id="{FE06C054-A612-456B-835B-D367FC949D96}"/>
                  </a:ext>
                </a:extLst>
              </p14:cNvPr>
              <p14:cNvContentPartPr/>
              <p14:nvPr>
                <p:extLst>
                  <p:ext uri="{42D2F446-02D8-4167-A562-619A0277C38B}">
                    <p15:isNarration xmlns:p15="http://schemas.microsoft.com/office/powerpoint/2012/main" val="1"/>
                  </p:ext>
                </p:extLst>
              </p14:nvPr>
            </p14:nvContentPartPr>
            <p14:xfrm>
              <a:off x="2977200" y="4280040"/>
              <a:ext cx="2639880" cy="1364400"/>
            </p14:xfrm>
          </p:contentPart>
        </mc:Choice>
        <mc:Fallback>
          <p:pic>
            <p:nvPicPr>
              <p:cNvPr id="2" name="Ink 1">
                <a:extLst>
                  <a:ext uri="{FF2B5EF4-FFF2-40B4-BE49-F238E27FC236}">
                    <a16:creationId xmlns:a16="http://schemas.microsoft.com/office/drawing/2014/main" id="{FE06C054-A612-456B-835B-D367FC949D96}"/>
                  </a:ext>
                </a:extLst>
              </p:cNvPr>
              <p:cNvPicPr>
                <a:picLocks noGrp="1" noRot="1" noChangeAspect="1" noMove="1" noResize="1" noEditPoints="1" noAdjustHandles="1" noChangeArrowheads="1" noChangeShapeType="1"/>
              </p:cNvPicPr>
              <p:nvPr/>
            </p:nvPicPr>
            <p:blipFill>
              <a:blip r:embed="rId9"/>
              <a:stretch>
                <a:fillRect/>
              </a:stretch>
            </p:blipFill>
            <p:spPr>
              <a:xfrm>
                <a:off x="2967840" y="4270680"/>
                <a:ext cx="2658600" cy="1383120"/>
              </a:xfrm>
              <a:prstGeom prst="rect">
                <a:avLst/>
              </a:prstGeom>
            </p:spPr>
          </p:pic>
        </mc:Fallback>
      </mc:AlternateContent>
      <p:pic>
        <p:nvPicPr>
          <p:cNvPr id="3" name="Audio 2">
            <a:hlinkClick r:id="" action="ppaction://media"/>
            <a:extLst>
              <a:ext uri="{FF2B5EF4-FFF2-40B4-BE49-F238E27FC236}">
                <a16:creationId xmlns:a16="http://schemas.microsoft.com/office/drawing/2014/main" id="{DF6D416C-3822-423A-AA22-525434A18965}"/>
              </a:ext>
            </a:extLst>
          </p:cNvPr>
          <p:cNvPicPr>
            <a:picLocks noChangeAspect="1"/>
          </p:cNvPicPr>
          <p:nvPr>
            <a:audioFile r:link="rId3"/>
            <p:extLst>
              <p:ext uri="{DAA4B4D4-6D71-4841-9C94-3DE7FCFB9230}">
                <p14:media xmlns:p14="http://schemas.microsoft.com/office/powerpoint/2010/main" r:embed="rId2"/>
              </p:ext>
            </p:extLst>
          </p:nvPr>
        </p:nvPicPr>
        <p:blipFill>
          <a:blip r:embed="rId10"/>
          <a:stretch>
            <a:fillRect/>
          </a:stretch>
        </p:blipFill>
        <p:spPr>
          <a:xfrm>
            <a:off x="8351838" y="6065838"/>
            <a:ext cx="609600" cy="609600"/>
          </a:xfrm>
          <a:prstGeom prst="rect">
            <a:avLst/>
          </a:prstGeom>
        </p:spPr>
      </p:pic>
    </p:spTree>
    <p:custDataLst>
      <p:tags r:id="rId1"/>
    </p:custDataLst>
  </p:cSld>
  <p:clrMapOvr>
    <a:masterClrMapping/>
  </p:clrMapOvr>
  <p:transition advTm="187670"/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mediacall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cmd type="call" cmd="playFrom(0.0)">
                                      <p:cBhvr>
                                        <p:cTn id="6" dur="1" fill="hold"/>
                                        <p:tgtEl>
                                          <p:spTgt spid="3"/>
                                        </p:tgtEl>
                                      </p:cBhvr>
                                    </p:cmd>
                                  </p:childTnLst>
                                </p:cTn>
                              </p:par>
                              <p:par>
                                <p:cTn id="7" presetID="59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cmd type="call" cmd="playFrom(0.0)">
                                      <p:cBhvr>
                                        <p:cTn id="9" dur="1" fill="hold"/>
                                        <p:tgtEl>
                                          <p:spTgt spid="2"/>
                                        </p:tgtEl>
                                      </p:cBhvr>
                                    </p:cmd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0" fill="hold" nodeType="clickPar">
                      <p:stCondLst>
                        <p:cond delay="indefinite"/>
                      </p:stCondLst>
                      <p:childTnLst>
                        <p:par>
                          <p:cTn id="11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12" presetID="2" presetClass="entr" presetSubtype="4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122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4" dur="500" fill="hold"/>
                                        <p:tgtEl>
                                          <p:spTgt spid="5122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5" dur="500" fill="hold"/>
                                        <p:tgtEl>
                                          <p:spTgt spid="5122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6" fill="hold" nodeType="clickPar">
                      <p:stCondLst>
                        <p:cond delay="indefinite"/>
                      </p:stCondLst>
                      <p:childTnLst>
                        <p:par>
                          <p:cTn id="17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18" presetID="2" presetClass="entr" presetSubtype="4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122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20" dur="500" fill="hold"/>
                                        <p:tgtEl>
                                          <p:spTgt spid="5122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21" dur="500" fill="hold"/>
                                        <p:tgtEl>
                                          <p:spTgt spid="5122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2" fill="hold" nodeType="clickPar">
                      <p:stCondLst>
                        <p:cond delay="indefinite"/>
                      </p:stCondLst>
                      <p:childTnLst>
                        <p:par>
                          <p:cTn id="23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24" presetID="2" presetClass="entr" presetSubtype="4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122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26" dur="500" fill="hold"/>
                                        <p:tgtEl>
                                          <p:spTgt spid="5122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27" dur="500" fill="hold"/>
                                        <p:tgtEl>
                                          <p:spTgt spid="5122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8" fill="hold" nodeType="clickPar">
                      <p:stCondLst>
                        <p:cond delay="indefinite"/>
                      </p:stCondLst>
                      <p:childTnLst>
                        <p:par>
                          <p:cTn id="29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30" presetID="2" presetClass="entr" presetSubtype="4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122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32" dur="500" fill="hold"/>
                                        <p:tgtEl>
                                          <p:spTgt spid="5122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33" dur="500" fill="hold"/>
                                        <p:tgtEl>
                                          <p:spTgt spid="5122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4" fill="hold" nodeType="clickPar">
                      <p:stCondLst>
                        <p:cond delay="indefinite"/>
                      </p:stCondLst>
                      <p:childTnLst>
                        <p:par>
                          <p:cTn id="35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36" presetID="2" presetClass="entr" presetSubtype="4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122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38" dur="500" fill="hold"/>
                                        <p:tgtEl>
                                          <p:spTgt spid="5122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39" dur="500" fill="hold"/>
                                        <p:tgtEl>
                                          <p:spTgt spid="5122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40" fill="hold" nodeType="clickPar">
                      <p:stCondLst>
                        <p:cond delay="indefinite"/>
                      </p:stCondLst>
                      <p:childTnLst>
                        <p:par>
                          <p:cTn id="41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42" presetID="2" presetClass="entr" presetSubtype="4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122">
                                            <p:txEl>
                                              <p:pRg st="8" end="8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44" dur="500" fill="hold"/>
                                        <p:tgtEl>
                                          <p:spTgt spid="5122">
                                            <p:txEl>
                                              <p:pRg st="8" end="8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45" dur="500" fill="hold"/>
                                        <p:tgtEl>
                                          <p:spTgt spid="5122">
                                            <p:txEl>
                                              <p:pRg st="8" end="8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46" fill="hold" nodeType="clickPar">
                      <p:stCondLst>
                        <p:cond delay="indefinite"/>
                      </p:stCondLst>
                      <p:childTnLst>
                        <p:par>
                          <p:cTn id="47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48" presetID="2" presetClass="entr" presetSubtype="4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50" dur="500" fill="hold"/>
                                        <p:tgtEl>
                                          <p:spTgt spid="17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51" dur="500" fill="hold"/>
                                        <p:tgtEl>
                                          <p:spTgt spid="17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52" fill="hold" nodeType="clickPar">
                      <p:stCondLst>
                        <p:cond delay="indefinite"/>
                      </p:stCondLst>
                      <p:childTnLst>
                        <p:par>
                          <p:cTn id="53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54" presetID="2" presetClass="entr" presetSubtype="4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122">
                                            <p:txEl>
                                              <p:pRg st="10" end="1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56" dur="500" fill="hold"/>
                                        <p:tgtEl>
                                          <p:spTgt spid="5122">
                                            <p:txEl>
                                              <p:pRg st="10" end="10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57" dur="500" fill="hold"/>
                                        <p:tgtEl>
                                          <p:spTgt spid="5122">
                                            <p:txEl>
                                              <p:pRg st="10" end="10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58" fill="hold" nodeType="clickPar">
                      <p:stCondLst>
                        <p:cond delay="indefinite"/>
                      </p:stCondLst>
                      <p:childTnLst>
                        <p:par>
                          <p:cTn id="59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60" presetID="2" presetClass="entr" presetSubtype="4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122">
                                            <p:txEl>
                                              <p:pRg st="16" end="16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62" dur="500" fill="hold"/>
                                        <p:tgtEl>
                                          <p:spTgt spid="5122">
                                            <p:txEl>
                                              <p:pRg st="16" end="16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63" dur="500" fill="hold"/>
                                        <p:tgtEl>
                                          <p:spTgt spid="5122">
                                            <p:txEl>
                                              <p:pRg st="16" end="16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  <p:audio isNarration="1">
              <p:cMediaNode vol="80000" showWhenStopped="0">
                <p:cTn id="64" fill="hold" display="0">
                  <p:stCondLst>
                    <p:cond delay="indefinite"/>
                  </p:stCondLst>
                  <p:endCondLst>
                    <p:cond evt="onStopAudio" delay="0">
                      <p:tgtEl>
                        <p:sldTgt/>
                      </p:tgtEl>
                    </p:cond>
                  </p:endCondLst>
                </p:cTn>
                <p:tgtEl>
                  <p:spTgt spid="3"/>
                </p:tgtEl>
              </p:cMediaNode>
            </p:audio>
          </p:childTnLst>
        </p:cTn>
      </p:par>
    </p:tnLst>
  </p:timing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122" name="2 - Θέση περιεχομένου">
            <a:extLst>
              <a:ext uri="{FF2B5EF4-FFF2-40B4-BE49-F238E27FC236}">
                <a16:creationId xmlns:a16="http://schemas.microsoft.com/office/drawing/2014/main" id="{1B7BD18F-35E8-4E5B-A0EF-B390D7A9BC26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217488" y="152400"/>
            <a:ext cx="8469312" cy="6223000"/>
          </a:xfrm>
        </p:spPr>
        <p:txBody>
          <a:bodyPr/>
          <a:lstStyle/>
          <a:p>
            <a:pPr eaLnBrk="1" hangingPunct="1"/>
            <a:r>
              <a:rPr lang="el-GR" altLang="en-US" sz="1800" b="1"/>
              <a:t>ΠΕ: </a:t>
            </a:r>
            <a:r>
              <a:rPr lang="en-GB" altLang="en-US" sz="1800" b="1"/>
              <a:t>2</a:t>
            </a:r>
            <a:endParaRPr lang="el-GR" altLang="en-US" sz="1800" b="1"/>
          </a:p>
          <a:p>
            <a:pPr eaLnBrk="1" hangingPunct="1">
              <a:lnSpc>
                <a:spcPct val="150000"/>
              </a:lnSpc>
            </a:pPr>
            <a:r>
              <a:rPr lang="el-GR" altLang="en-US" sz="1400"/>
              <a:t> και επίσης δεν υπάρχει διαταραχή από την πλευρά της προσφοράς, δηλαδή:</a:t>
            </a:r>
          </a:p>
          <a:p>
            <a:pPr eaLnBrk="1" hangingPunct="1">
              <a:lnSpc>
                <a:spcPct val="150000"/>
              </a:lnSpc>
            </a:pPr>
            <a:endParaRPr lang="el-GR" altLang="en-US" sz="1400"/>
          </a:p>
          <a:p>
            <a:pPr eaLnBrk="1" hangingPunct="1">
              <a:lnSpc>
                <a:spcPct val="150000"/>
              </a:lnSpc>
            </a:pPr>
            <a:endParaRPr lang="el-GR" altLang="en-US" sz="1400"/>
          </a:p>
          <a:p>
            <a:pPr eaLnBrk="1" hangingPunct="1">
              <a:lnSpc>
                <a:spcPct val="150000"/>
              </a:lnSpc>
            </a:pPr>
            <a:r>
              <a:rPr lang="el-GR" altLang="en-US" sz="1400"/>
              <a:t>Από την καμπύλη </a:t>
            </a:r>
            <a:r>
              <a:rPr lang="en-GB" altLang="en-US" sz="1400"/>
              <a:t>Phillips</a:t>
            </a:r>
            <a:r>
              <a:rPr lang="el-GR" altLang="en-US" sz="1400"/>
              <a:t> συνάγεται ότι το προϊόν είναι στο δυνητικό του επίπεδο, δηλαδή σε ισορροπία:</a:t>
            </a:r>
          </a:p>
          <a:p>
            <a:pPr eaLnBrk="1" hangingPunct="1">
              <a:lnSpc>
                <a:spcPct val="150000"/>
              </a:lnSpc>
            </a:pPr>
            <a:endParaRPr lang="el-GR" altLang="en-US" sz="1400"/>
          </a:p>
          <a:p>
            <a:pPr eaLnBrk="1" hangingPunct="1">
              <a:lnSpc>
                <a:spcPct val="150000"/>
              </a:lnSpc>
            </a:pPr>
            <a:endParaRPr lang="el-GR" altLang="en-US" sz="1400"/>
          </a:p>
          <a:p>
            <a:pPr eaLnBrk="1" hangingPunct="1">
              <a:lnSpc>
                <a:spcPct val="150000"/>
              </a:lnSpc>
            </a:pPr>
            <a:r>
              <a:rPr lang="el-GR" altLang="en-US" sz="1400"/>
              <a:t>Επιπλέον υποθέτοντας ότι δεν υπάρχει διαταραχή από την πλευρά της ζήτησης, δηλαδή:</a:t>
            </a:r>
            <a:endParaRPr lang="en-GB" altLang="en-US" sz="1400"/>
          </a:p>
          <a:p>
            <a:pPr eaLnBrk="1" hangingPunct="1">
              <a:lnSpc>
                <a:spcPct val="150000"/>
              </a:lnSpc>
            </a:pPr>
            <a:endParaRPr lang="en-GB" altLang="en-US" sz="1400"/>
          </a:p>
          <a:p>
            <a:pPr eaLnBrk="1" hangingPunct="1">
              <a:lnSpc>
                <a:spcPct val="150000"/>
              </a:lnSpc>
            </a:pPr>
            <a:endParaRPr lang="en-GB" altLang="en-US" sz="1400"/>
          </a:p>
          <a:p>
            <a:pPr eaLnBrk="1" hangingPunct="1">
              <a:lnSpc>
                <a:spcPct val="150000"/>
              </a:lnSpc>
            </a:pPr>
            <a:r>
              <a:rPr lang="el-GR" altLang="en-US" sz="1400"/>
              <a:t>Τότε από τη εξίσωση ζήτησης συνάγεται ότι:</a:t>
            </a:r>
            <a:endParaRPr lang="en-GB" altLang="en-US" sz="1400"/>
          </a:p>
          <a:p>
            <a:pPr eaLnBrk="1" hangingPunct="1">
              <a:lnSpc>
                <a:spcPct val="150000"/>
              </a:lnSpc>
            </a:pPr>
            <a:endParaRPr lang="en-GB" altLang="en-US" sz="1400"/>
          </a:p>
          <a:p>
            <a:pPr eaLnBrk="1" hangingPunct="1">
              <a:lnSpc>
                <a:spcPct val="150000"/>
              </a:lnSpc>
            </a:pPr>
            <a:endParaRPr lang="en-GB" altLang="en-US" sz="1400"/>
          </a:p>
          <a:p>
            <a:pPr eaLnBrk="1" hangingPunct="1">
              <a:lnSpc>
                <a:spcPct val="150000"/>
              </a:lnSpc>
            </a:pPr>
            <a:r>
              <a:rPr lang="el-GR" altLang="en-US" sz="1400"/>
              <a:t>Συνδυάζοντας το παραπάνω αποτέλεσμα με τη υπόθεση των προσαρμοστικών προσδοκιών και την εξίσωση </a:t>
            </a:r>
            <a:r>
              <a:rPr lang="en-GB" altLang="en-US" sz="1400"/>
              <a:t>Fischer </a:t>
            </a:r>
            <a:r>
              <a:rPr lang="el-GR" altLang="en-US" sz="1400"/>
              <a:t>λαμβάνουμε:</a:t>
            </a:r>
            <a:endParaRPr lang="en-GB" altLang="en-US" sz="1400"/>
          </a:p>
          <a:p>
            <a:pPr eaLnBrk="1" hangingPunct="1">
              <a:lnSpc>
                <a:spcPct val="150000"/>
              </a:lnSpc>
            </a:pPr>
            <a:endParaRPr lang="el-GR" altLang="en-US" sz="1400"/>
          </a:p>
          <a:p>
            <a:pPr eaLnBrk="1" hangingPunct="1">
              <a:lnSpc>
                <a:spcPct val="150000"/>
              </a:lnSpc>
            </a:pPr>
            <a:endParaRPr lang="el-GR" altLang="en-US" sz="1400"/>
          </a:p>
          <a:p>
            <a:pPr eaLnBrk="1" hangingPunct="1">
              <a:lnSpc>
                <a:spcPct val="150000"/>
              </a:lnSpc>
            </a:pPr>
            <a:endParaRPr lang="el-GR" altLang="en-US" sz="1400"/>
          </a:p>
          <a:p>
            <a:pPr eaLnBrk="1" hangingPunct="1">
              <a:lnSpc>
                <a:spcPct val="150000"/>
              </a:lnSpc>
            </a:pPr>
            <a:endParaRPr lang="el-GR" altLang="en-US" sz="1400"/>
          </a:p>
          <a:p>
            <a:pPr eaLnBrk="1" hangingPunct="1">
              <a:lnSpc>
                <a:spcPct val="150000"/>
              </a:lnSpc>
            </a:pPr>
            <a:endParaRPr lang="el-GR" altLang="en-US" sz="1400"/>
          </a:p>
          <a:p>
            <a:pPr eaLnBrk="1" hangingPunct="1">
              <a:lnSpc>
                <a:spcPct val="150000"/>
              </a:lnSpc>
              <a:buFont typeface="Arial" panose="020B0604020202020204" pitchFamily="34" charset="0"/>
              <a:buNone/>
            </a:pPr>
            <a:endParaRPr lang="el-GR" altLang="en-US" sz="1400"/>
          </a:p>
          <a:p>
            <a:pPr eaLnBrk="1" hangingPunct="1">
              <a:lnSpc>
                <a:spcPct val="150000"/>
              </a:lnSpc>
            </a:pPr>
            <a:endParaRPr lang="en-GB" altLang="en-US" sz="1400"/>
          </a:p>
        </p:txBody>
      </p:sp>
      <p:sp>
        <p:nvSpPr>
          <p:cNvPr id="4" name="3 - Θέση ημερομηνίας">
            <a:extLst>
              <a:ext uri="{FF2B5EF4-FFF2-40B4-BE49-F238E27FC236}">
                <a16:creationId xmlns:a16="http://schemas.microsoft.com/office/drawing/2014/main" id="{D5E44F3C-C4E4-47B8-BEB4-5E6D336DF292}"/>
              </a:ext>
            </a:extLst>
          </p:cNvPr>
          <p:cNvSpPr>
            <a:spLocks noGrp="1"/>
          </p:cNvSpPr>
          <p:nvPr>
            <p:ph type="dt" sz="quarter" idx="10"/>
          </p:nvPr>
        </p:nvSpPr>
        <p:spPr/>
        <p:txBody>
          <a:bodyPr/>
          <a:lstStyle/>
          <a:p>
            <a:pPr>
              <a:defRPr/>
            </a:pPr>
            <a:r>
              <a:rPr lang="el-GR" altLang="el-GR" dirty="0"/>
              <a:t>Ευαγγελία</a:t>
            </a:r>
            <a:r>
              <a:rPr lang="el-GR" altLang="el-GR" sz="1400" dirty="0"/>
              <a:t> </a:t>
            </a:r>
            <a:r>
              <a:rPr lang="el-GR" altLang="el-GR" dirty="0"/>
              <a:t>Παπαπέτρου</a:t>
            </a:r>
            <a:endParaRPr lang="en-US" altLang="el-GR" dirty="0"/>
          </a:p>
        </p:txBody>
      </p:sp>
      <p:sp>
        <p:nvSpPr>
          <p:cNvPr id="5" name="4 - Θέση υποσέλιδου">
            <a:extLst>
              <a:ext uri="{FF2B5EF4-FFF2-40B4-BE49-F238E27FC236}">
                <a16:creationId xmlns:a16="http://schemas.microsoft.com/office/drawing/2014/main" id="{0BD5399E-EB50-4CF6-8CA5-4D11AC05DE5F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>
          <a:xfrm>
            <a:off x="4246563" y="6356350"/>
            <a:ext cx="4351337" cy="268288"/>
          </a:xfrm>
        </p:spPr>
        <p:txBody>
          <a:bodyPr/>
          <a:lstStyle/>
          <a:p>
            <a:pPr>
              <a:defRPr/>
            </a:pPr>
            <a:r>
              <a:rPr lang="el-GR" altLang="el-GR" dirty="0"/>
              <a:t>Πανεπιστήμιο</a:t>
            </a:r>
            <a:r>
              <a:rPr lang="el-GR" altLang="el-GR" sz="1400" dirty="0"/>
              <a:t> </a:t>
            </a:r>
            <a:r>
              <a:rPr lang="el-GR" altLang="el-GR" dirty="0"/>
              <a:t>Αθηνών-Τμήμα</a:t>
            </a:r>
            <a:r>
              <a:rPr lang="el-GR" altLang="el-GR" sz="1400" dirty="0"/>
              <a:t> </a:t>
            </a:r>
            <a:r>
              <a:rPr lang="el-GR" altLang="el-GR" dirty="0"/>
              <a:t>Οικονομικών</a:t>
            </a:r>
            <a:r>
              <a:rPr lang="el-GR" altLang="el-GR" sz="1400" dirty="0"/>
              <a:t> </a:t>
            </a:r>
            <a:r>
              <a:rPr lang="el-GR" altLang="el-GR" dirty="0"/>
              <a:t>Επιστημών</a:t>
            </a:r>
            <a:endParaRPr lang="en-US" altLang="el-GR" dirty="0"/>
          </a:p>
        </p:txBody>
      </p:sp>
      <p:pic>
        <p:nvPicPr>
          <p:cNvPr id="16389" name="Picture 7">
            <a:extLst>
              <a:ext uri="{FF2B5EF4-FFF2-40B4-BE49-F238E27FC236}">
                <a16:creationId xmlns:a16="http://schemas.microsoft.com/office/drawing/2014/main" id="{69436502-895F-497C-98D7-98AEBFA564F1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5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2747963" y="1954213"/>
            <a:ext cx="1057275" cy="56197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 algn="ctr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16390" name="Picture 8">
            <a:extLst>
              <a:ext uri="{FF2B5EF4-FFF2-40B4-BE49-F238E27FC236}">
                <a16:creationId xmlns:a16="http://schemas.microsoft.com/office/drawing/2014/main" id="{5C9B1D0B-144E-4913-AAE4-33B6BDC7F7B9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6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2973388" y="3208338"/>
            <a:ext cx="657225" cy="46672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 algn="ctr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16391" name="Picture 9">
            <a:extLst>
              <a:ext uri="{FF2B5EF4-FFF2-40B4-BE49-F238E27FC236}">
                <a16:creationId xmlns:a16="http://schemas.microsoft.com/office/drawing/2014/main" id="{9FB88C5D-057F-47E6-9389-0BE97CD85305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7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2816225" y="1006475"/>
            <a:ext cx="742950" cy="32385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 algn="ctr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16392" name="Picture 10">
            <a:extLst>
              <a:ext uri="{FF2B5EF4-FFF2-40B4-BE49-F238E27FC236}">
                <a16:creationId xmlns:a16="http://schemas.microsoft.com/office/drawing/2014/main" id="{E75850BF-487D-4728-9F3E-C7F15D1260A4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8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2633663" y="4195763"/>
            <a:ext cx="752475" cy="60007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 algn="ctr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16393" name="Picture 12">
            <a:extLst>
              <a:ext uri="{FF2B5EF4-FFF2-40B4-BE49-F238E27FC236}">
                <a16:creationId xmlns:a16="http://schemas.microsoft.com/office/drawing/2014/main" id="{CFACAA4B-1CB9-42A2-914E-9FBCF616BDCA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9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2627313" y="5541963"/>
            <a:ext cx="1323975" cy="52387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 algn="ctr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mc:AlternateContent xmlns:mc="http://schemas.openxmlformats.org/markup-compatibility/2006">
        <mc:Choice xmlns:p14="http://schemas.microsoft.com/office/powerpoint/2010/main" xmlns:iact="http://schemas.microsoft.com/office/powerpoint/2014/inkAction" Requires="p14 iact">
          <p:contentPart p14:bwMode="auto" r:id="rId10">
            <p14:nvContentPartPr>
              <p14:cNvPr id="2" name="Ink 1">
                <a:extLst>
                  <a:ext uri="{FF2B5EF4-FFF2-40B4-BE49-F238E27FC236}">
                    <a16:creationId xmlns:a16="http://schemas.microsoft.com/office/drawing/2014/main" id="{128D6555-1173-45F4-883E-9271DA9724A3}"/>
                  </a:ext>
                </a:extLst>
              </p14:cNvPr>
              <p14:cNvContentPartPr/>
              <p14:nvPr>
                <p:extLst>
                  <p:ext uri="{42D2F446-02D8-4167-A562-619A0277C38B}">
                    <p15:isNarration xmlns:p15="http://schemas.microsoft.com/office/powerpoint/2012/main" val="1"/>
                  </p:ext>
                </p:extLst>
              </p14:nvPr>
            </p14:nvContentPartPr>
            <p14:xfrm>
              <a:off x="3027240" y="2477880"/>
              <a:ext cx="513360" cy="1264320"/>
            </p14:xfrm>
          </p:contentPart>
        </mc:Choice>
        <mc:Fallback>
          <p:pic>
            <p:nvPicPr>
              <p:cNvPr id="2" name="Ink 1">
                <a:extLst>
                  <a:ext uri="{FF2B5EF4-FFF2-40B4-BE49-F238E27FC236}">
                    <a16:creationId xmlns:a16="http://schemas.microsoft.com/office/drawing/2014/main" id="{128D6555-1173-45F4-883E-9271DA9724A3}"/>
                  </a:ext>
                </a:extLst>
              </p:cNvPr>
              <p:cNvPicPr>
                <a:picLocks noGrp="1" noRot="1" noChangeAspect="1" noMove="1" noResize="1" noEditPoints="1" noAdjustHandles="1" noChangeArrowheads="1" noChangeShapeType="1"/>
              </p:cNvPicPr>
              <p:nvPr/>
            </p:nvPicPr>
            <p:blipFill>
              <a:blip r:embed="rId11"/>
              <a:stretch>
                <a:fillRect/>
              </a:stretch>
            </p:blipFill>
            <p:spPr>
              <a:xfrm>
                <a:off x="3017880" y="2468520"/>
                <a:ext cx="532080" cy="1283040"/>
              </a:xfrm>
              <a:prstGeom prst="rect">
                <a:avLst/>
              </a:prstGeom>
            </p:spPr>
          </p:pic>
        </mc:Fallback>
      </mc:AlternateContent>
      <p:pic>
        <p:nvPicPr>
          <p:cNvPr id="3" name="Audio 2">
            <a:hlinkClick r:id="" action="ppaction://media"/>
            <a:extLst>
              <a:ext uri="{FF2B5EF4-FFF2-40B4-BE49-F238E27FC236}">
                <a16:creationId xmlns:a16="http://schemas.microsoft.com/office/drawing/2014/main" id="{22E1CF8F-8423-42FA-BE6E-69102769FB5B}"/>
              </a:ext>
            </a:extLst>
          </p:cNvPr>
          <p:cNvPicPr>
            <a:picLocks noChangeAspect="1"/>
          </p:cNvPicPr>
          <p:nvPr>
            <a:audioFile r:link="rId3"/>
            <p:extLst>
              <p:ext uri="{DAA4B4D4-6D71-4841-9C94-3DE7FCFB9230}">
                <p14:media xmlns:p14="http://schemas.microsoft.com/office/powerpoint/2010/main" r:embed="rId2"/>
              </p:ext>
            </p:extLst>
          </p:nvPr>
        </p:nvPicPr>
        <p:blipFill>
          <a:blip r:embed="rId12"/>
          <a:stretch>
            <a:fillRect/>
          </a:stretch>
        </p:blipFill>
        <p:spPr>
          <a:xfrm>
            <a:off x="8351838" y="6065838"/>
            <a:ext cx="609600" cy="609600"/>
          </a:xfrm>
          <a:prstGeom prst="rect">
            <a:avLst/>
          </a:prstGeom>
        </p:spPr>
      </p:pic>
    </p:spTree>
    <p:custDataLst>
      <p:tags r:id="rId1"/>
    </p:custDataLst>
  </p:cSld>
  <p:clrMapOvr>
    <a:masterClrMapping/>
  </p:clrMapOvr>
  <p:transition advTm="73090"/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mediacall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cmd type="call" cmd="playFrom(0.0)">
                                      <p:cBhvr>
                                        <p:cTn id="6" dur="1" fill="hold"/>
                                        <p:tgtEl>
                                          <p:spTgt spid="3"/>
                                        </p:tgtEl>
                                      </p:cBhvr>
                                    </p:cmd>
                                  </p:childTnLst>
                                </p:cTn>
                              </p:par>
                              <p:par>
                                <p:cTn id="7" presetID="59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cmd type="call" cmd="playFrom(0.0)">
                                      <p:cBhvr>
                                        <p:cTn id="9" dur="1" fill="hold"/>
                                        <p:tgtEl>
                                          <p:spTgt spid="2"/>
                                        </p:tgtEl>
                                      </p:cBhvr>
                                    </p:cmd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0" fill="hold" nodeType="clickPar">
                      <p:stCondLst>
                        <p:cond delay="indefinite"/>
                      </p:stCondLst>
                      <p:childTnLst>
                        <p:par>
                          <p:cTn id="11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12" presetID="2" presetClass="entr" presetSubtype="4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122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4" dur="500" fill="hold"/>
                                        <p:tgtEl>
                                          <p:spTgt spid="5122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5" dur="500" fill="hold"/>
                                        <p:tgtEl>
                                          <p:spTgt spid="5122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6" fill="hold" nodeType="clickPar">
                      <p:stCondLst>
                        <p:cond delay="indefinite"/>
                      </p:stCondLst>
                      <p:childTnLst>
                        <p:par>
                          <p:cTn id="17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18" presetID="2" presetClass="entr" presetSubtype="4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122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20" dur="500" fill="hold"/>
                                        <p:tgtEl>
                                          <p:spTgt spid="5122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21" dur="500" fill="hold"/>
                                        <p:tgtEl>
                                          <p:spTgt spid="5122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2" fill="hold" nodeType="clickPar">
                      <p:stCondLst>
                        <p:cond delay="indefinite"/>
                      </p:stCondLst>
                      <p:childTnLst>
                        <p:par>
                          <p:cTn id="23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24" presetID="2" presetClass="entr" presetSubtype="4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122">
                                            <p:txEl>
                                              <p:pRg st="7" end="7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26" dur="500" fill="hold"/>
                                        <p:tgtEl>
                                          <p:spTgt spid="5122">
                                            <p:txEl>
                                              <p:pRg st="7" end="7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27" dur="500" fill="hold"/>
                                        <p:tgtEl>
                                          <p:spTgt spid="5122">
                                            <p:txEl>
                                              <p:pRg st="7" end="7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8" fill="hold" nodeType="clickPar">
                      <p:stCondLst>
                        <p:cond delay="indefinite"/>
                      </p:stCondLst>
                      <p:childTnLst>
                        <p:par>
                          <p:cTn id="29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30" presetID="2" presetClass="entr" presetSubtype="4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122">
                                            <p:txEl>
                                              <p:pRg st="10" end="1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32" dur="500" fill="hold"/>
                                        <p:tgtEl>
                                          <p:spTgt spid="5122">
                                            <p:txEl>
                                              <p:pRg st="10" end="10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33" dur="500" fill="hold"/>
                                        <p:tgtEl>
                                          <p:spTgt spid="5122">
                                            <p:txEl>
                                              <p:pRg st="10" end="10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4" fill="hold" nodeType="clickPar">
                      <p:stCondLst>
                        <p:cond delay="indefinite"/>
                      </p:stCondLst>
                      <p:childTnLst>
                        <p:par>
                          <p:cTn id="35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36" presetID="2" presetClass="entr" presetSubtype="4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122">
                                            <p:txEl>
                                              <p:pRg st="13" end="1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38" dur="500" fill="hold"/>
                                        <p:tgtEl>
                                          <p:spTgt spid="5122">
                                            <p:txEl>
                                              <p:pRg st="13" end="13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39" dur="500" fill="hold"/>
                                        <p:tgtEl>
                                          <p:spTgt spid="5122">
                                            <p:txEl>
                                              <p:pRg st="13" end="13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  <p:audio isNarration="1">
              <p:cMediaNode vol="80000" showWhenStopped="0">
                <p:cTn id="40" fill="hold" display="0">
                  <p:stCondLst>
                    <p:cond delay="indefinite"/>
                  </p:stCondLst>
                  <p:endCondLst>
                    <p:cond evt="onStopAudio" delay="0">
                      <p:tgtEl>
                        <p:sldTgt/>
                      </p:tgtEl>
                    </p:cond>
                  </p:endCondLst>
                </p:cTn>
                <p:tgtEl>
                  <p:spTgt spid="3"/>
                </p:tgtEl>
              </p:cMediaNode>
            </p:audio>
          </p:childTnLst>
        </p:cTn>
      </p:par>
    </p:tnLst>
  </p:timing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122" name="2 - Θέση περιεχομένου">
            <a:extLst>
              <a:ext uri="{FF2B5EF4-FFF2-40B4-BE49-F238E27FC236}">
                <a16:creationId xmlns:a16="http://schemas.microsoft.com/office/drawing/2014/main" id="{4EAB1E42-4294-446E-A53D-D093B1EF4334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217488" y="152400"/>
            <a:ext cx="8469312" cy="6324600"/>
          </a:xfrm>
        </p:spPr>
        <p:txBody>
          <a:bodyPr/>
          <a:lstStyle/>
          <a:p>
            <a:pPr eaLnBrk="1" hangingPunct="1"/>
            <a:r>
              <a:rPr lang="el-GR" altLang="en-US" sz="1800" b="1"/>
              <a:t>ΠΕ: </a:t>
            </a:r>
            <a:r>
              <a:rPr lang="en-GB" altLang="en-US" sz="1800" b="1"/>
              <a:t>2</a:t>
            </a:r>
            <a:endParaRPr lang="el-GR" altLang="en-US" sz="1800" b="1"/>
          </a:p>
          <a:p>
            <a:pPr eaLnBrk="1" hangingPunct="1">
              <a:lnSpc>
                <a:spcPct val="150000"/>
              </a:lnSpc>
            </a:pPr>
            <a:r>
              <a:rPr lang="el-GR" altLang="en-US" sz="1400"/>
              <a:t> Συνδυάζοντας αυτό το αποτέλεσμα και το γεγονός ότι το προϊόν είναι στο δυνητικό του επίπεδο</a:t>
            </a:r>
          </a:p>
          <a:p>
            <a:pPr eaLnBrk="1" hangingPunct="1">
              <a:lnSpc>
                <a:spcPct val="150000"/>
              </a:lnSpc>
            </a:pPr>
            <a:endParaRPr lang="el-GR" altLang="en-US" sz="1400"/>
          </a:p>
          <a:p>
            <a:pPr eaLnBrk="1" hangingPunct="1">
              <a:lnSpc>
                <a:spcPct val="150000"/>
              </a:lnSpc>
            </a:pPr>
            <a:endParaRPr lang="el-GR" altLang="en-US" sz="1400"/>
          </a:p>
          <a:p>
            <a:pPr eaLnBrk="1" hangingPunct="1">
              <a:lnSpc>
                <a:spcPct val="150000"/>
              </a:lnSpc>
            </a:pPr>
            <a:r>
              <a:rPr lang="el-GR" altLang="en-US" sz="1400"/>
              <a:t>Τότε από τον νομισματικό κανόνα συνάγεται ότι:</a:t>
            </a:r>
          </a:p>
          <a:p>
            <a:pPr eaLnBrk="1" hangingPunct="1">
              <a:lnSpc>
                <a:spcPct val="150000"/>
              </a:lnSpc>
            </a:pPr>
            <a:endParaRPr lang="el-GR" altLang="en-US" sz="1400"/>
          </a:p>
          <a:p>
            <a:pPr eaLnBrk="1" hangingPunct="1">
              <a:lnSpc>
                <a:spcPct val="150000"/>
              </a:lnSpc>
            </a:pPr>
            <a:endParaRPr lang="en-GB" altLang="en-US" sz="1400"/>
          </a:p>
          <a:p>
            <a:pPr eaLnBrk="1" hangingPunct="1">
              <a:lnSpc>
                <a:spcPct val="150000"/>
              </a:lnSpc>
            </a:pPr>
            <a:endParaRPr lang="en-GB" altLang="en-US" sz="1400"/>
          </a:p>
          <a:p>
            <a:pPr eaLnBrk="1" hangingPunct="1">
              <a:lnSpc>
                <a:spcPct val="150000"/>
              </a:lnSpc>
            </a:pPr>
            <a:endParaRPr lang="en-GB" altLang="en-US" sz="1400"/>
          </a:p>
          <a:p>
            <a:pPr eaLnBrk="1" hangingPunct="1">
              <a:lnSpc>
                <a:spcPct val="150000"/>
              </a:lnSpc>
            </a:pPr>
            <a:r>
              <a:rPr lang="el-GR" altLang="en-US" sz="1400"/>
              <a:t>Συνεπώς στη μακροχρόνια περίοδο η μακροχρόνια ισορροπία είναι:</a:t>
            </a:r>
            <a:endParaRPr lang="en-GB" altLang="en-US" sz="1400"/>
          </a:p>
          <a:p>
            <a:pPr eaLnBrk="1" hangingPunct="1">
              <a:lnSpc>
                <a:spcPct val="150000"/>
              </a:lnSpc>
            </a:pPr>
            <a:endParaRPr lang="el-GR" altLang="en-US" sz="1400"/>
          </a:p>
          <a:p>
            <a:pPr eaLnBrk="1" hangingPunct="1">
              <a:lnSpc>
                <a:spcPct val="150000"/>
              </a:lnSpc>
            </a:pPr>
            <a:endParaRPr lang="el-GR" altLang="en-US" sz="1400"/>
          </a:p>
          <a:p>
            <a:pPr eaLnBrk="1" hangingPunct="1">
              <a:lnSpc>
                <a:spcPct val="150000"/>
              </a:lnSpc>
            </a:pPr>
            <a:endParaRPr lang="el-GR" altLang="en-US" sz="1400"/>
          </a:p>
          <a:p>
            <a:pPr eaLnBrk="1" hangingPunct="1">
              <a:lnSpc>
                <a:spcPct val="150000"/>
              </a:lnSpc>
            </a:pPr>
            <a:endParaRPr lang="el-GR" altLang="en-US" sz="1400"/>
          </a:p>
          <a:p>
            <a:pPr eaLnBrk="1" hangingPunct="1">
              <a:lnSpc>
                <a:spcPct val="150000"/>
              </a:lnSpc>
            </a:pPr>
            <a:endParaRPr lang="el-GR" altLang="en-US" sz="1400"/>
          </a:p>
          <a:p>
            <a:pPr eaLnBrk="1" hangingPunct="1">
              <a:lnSpc>
                <a:spcPct val="150000"/>
              </a:lnSpc>
              <a:buFont typeface="Arial" panose="020B0604020202020204" pitchFamily="34" charset="0"/>
              <a:buNone/>
            </a:pPr>
            <a:endParaRPr lang="el-GR" altLang="en-US" sz="1400"/>
          </a:p>
          <a:p>
            <a:pPr eaLnBrk="1" hangingPunct="1">
              <a:lnSpc>
                <a:spcPct val="150000"/>
              </a:lnSpc>
            </a:pPr>
            <a:endParaRPr lang="en-GB" altLang="en-US" sz="1400"/>
          </a:p>
        </p:txBody>
      </p:sp>
      <p:sp>
        <p:nvSpPr>
          <p:cNvPr id="4" name="3 - Θέση ημερομηνίας">
            <a:extLst>
              <a:ext uri="{FF2B5EF4-FFF2-40B4-BE49-F238E27FC236}">
                <a16:creationId xmlns:a16="http://schemas.microsoft.com/office/drawing/2014/main" id="{C73905A0-3651-4233-9DBB-92F244F92710}"/>
              </a:ext>
            </a:extLst>
          </p:cNvPr>
          <p:cNvSpPr>
            <a:spLocks noGrp="1"/>
          </p:cNvSpPr>
          <p:nvPr>
            <p:ph type="dt" sz="quarter" idx="10"/>
          </p:nvPr>
        </p:nvSpPr>
        <p:spPr/>
        <p:txBody>
          <a:bodyPr/>
          <a:lstStyle/>
          <a:p>
            <a:pPr>
              <a:defRPr/>
            </a:pPr>
            <a:r>
              <a:rPr lang="el-GR" altLang="el-GR" dirty="0"/>
              <a:t>Ευαγγελία</a:t>
            </a:r>
            <a:r>
              <a:rPr lang="el-GR" altLang="el-GR" sz="1400" dirty="0"/>
              <a:t> </a:t>
            </a:r>
            <a:r>
              <a:rPr lang="el-GR" altLang="el-GR" dirty="0" err="1"/>
              <a:t>Παπαπέτρ</a:t>
            </a:r>
            <a:r>
              <a:rPr lang="en-GB" altLang="el-GR" dirty="0"/>
              <a:t>o</a:t>
            </a:r>
            <a:r>
              <a:rPr lang="el-GR" altLang="el-GR" dirty="0"/>
              <a:t>υ</a:t>
            </a:r>
            <a:endParaRPr lang="en-US" altLang="el-GR" dirty="0"/>
          </a:p>
        </p:txBody>
      </p:sp>
      <p:pic>
        <p:nvPicPr>
          <p:cNvPr id="17412" name="Picture 7">
            <a:extLst>
              <a:ext uri="{FF2B5EF4-FFF2-40B4-BE49-F238E27FC236}">
                <a16:creationId xmlns:a16="http://schemas.microsoft.com/office/drawing/2014/main" id="{AC3814AC-D384-4DF5-AF62-5950F649832C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5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2887663" y="887413"/>
            <a:ext cx="1057275" cy="56197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 algn="ctr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17413" name="Picture 13">
            <a:extLst>
              <a:ext uri="{FF2B5EF4-FFF2-40B4-BE49-F238E27FC236}">
                <a16:creationId xmlns:a16="http://schemas.microsoft.com/office/drawing/2014/main" id="{43F6CED5-7FBD-46D1-B509-E8E95446F4E3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6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3235325" y="2054225"/>
            <a:ext cx="2114550" cy="120015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 algn="ctr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17414" name="Picture 14">
            <a:extLst>
              <a:ext uri="{FF2B5EF4-FFF2-40B4-BE49-F238E27FC236}">
                <a16:creationId xmlns:a16="http://schemas.microsoft.com/office/drawing/2014/main" id="{409231BC-5116-4F79-B4AE-969D4AA4D12A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7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3275013" y="3848100"/>
            <a:ext cx="2097087" cy="26289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 algn="ctr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sp>
        <p:nvSpPr>
          <p:cNvPr id="15" name="14 - Έλλειψη">
            <a:extLst>
              <a:ext uri="{FF2B5EF4-FFF2-40B4-BE49-F238E27FC236}">
                <a16:creationId xmlns:a16="http://schemas.microsoft.com/office/drawing/2014/main" id="{11111FC6-0089-4C23-9A5C-3B1771DC5461}"/>
              </a:ext>
            </a:extLst>
          </p:cNvPr>
          <p:cNvSpPr/>
          <p:nvPr/>
        </p:nvSpPr>
        <p:spPr>
          <a:xfrm>
            <a:off x="4521200" y="4610100"/>
            <a:ext cx="279400" cy="330200"/>
          </a:xfrm>
          <a:prstGeom prst="ellipse">
            <a:avLst/>
          </a:prstGeom>
          <a:noFill/>
          <a:ln>
            <a:solidFill>
              <a:schemeClr val="accent2">
                <a:lumMod val="75000"/>
              </a:schemeClr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>
              <a:defRPr/>
            </a:pPr>
            <a:endParaRPr lang="en-GB" dirty="0">
              <a:solidFill>
                <a:schemeClr val="accent6">
                  <a:lumMod val="50000"/>
                </a:schemeClr>
              </a:solidFill>
            </a:endParaRPr>
          </a:p>
        </p:txBody>
      </p:sp>
      <p:sp>
        <p:nvSpPr>
          <p:cNvPr id="17" name="16 - Έλλειψη">
            <a:extLst>
              <a:ext uri="{FF2B5EF4-FFF2-40B4-BE49-F238E27FC236}">
                <a16:creationId xmlns:a16="http://schemas.microsoft.com/office/drawing/2014/main" id="{8431EDE2-3269-4757-96A9-D286FB4EBD88}"/>
              </a:ext>
            </a:extLst>
          </p:cNvPr>
          <p:cNvSpPr/>
          <p:nvPr/>
        </p:nvSpPr>
        <p:spPr>
          <a:xfrm>
            <a:off x="4953000" y="5219700"/>
            <a:ext cx="279400" cy="330200"/>
          </a:xfrm>
          <a:prstGeom prst="ellipse">
            <a:avLst/>
          </a:prstGeom>
          <a:noFill/>
          <a:ln>
            <a:solidFill>
              <a:schemeClr val="accent2">
                <a:lumMod val="75000"/>
              </a:schemeClr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>
              <a:defRPr/>
            </a:pPr>
            <a:endParaRPr lang="en-GB" dirty="0">
              <a:solidFill>
                <a:schemeClr val="accent6">
                  <a:lumMod val="50000"/>
                </a:schemeClr>
              </a:solidFill>
            </a:endParaRPr>
          </a:p>
        </p:txBody>
      </p:sp>
      <p:sp>
        <p:nvSpPr>
          <p:cNvPr id="18" name="17 - Έλλειψη">
            <a:extLst>
              <a:ext uri="{FF2B5EF4-FFF2-40B4-BE49-F238E27FC236}">
                <a16:creationId xmlns:a16="http://schemas.microsoft.com/office/drawing/2014/main" id="{D22DE64D-6F0E-44E5-8250-23EC28FFEC54}"/>
              </a:ext>
            </a:extLst>
          </p:cNvPr>
          <p:cNvSpPr/>
          <p:nvPr/>
        </p:nvSpPr>
        <p:spPr>
          <a:xfrm>
            <a:off x="4800600" y="5892800"/>
            <a:ext cx="279400" cy="330200"/>
          </a:xfrm>
          <a:prstGeom prst="ellipse">
            <a:avLst/>
          </a:prstGeom>
          <a:noFill/>
          <a:ln>
            <a:solidFill>
              <a:schemeClr val="accent2">
                <a:lumMod val="75000"/>
              </a:schemeClr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>
              <a:defRPr/>
            </a:pPr>
            <a:endParaRPr lang="en-GB" dirty="0">
              <a:solidFill>
                <a:schemeClr val="accent6">
                  <a:lumMod val="50000"/>
                </a:schemeClr>
              </a:solidFill>
            </a:endParaRPr>
          </a:p>
        </p:txBody>
      </p:sp>
      <mc:AlternateContent xmlns:mc="http://schemas.openxmlformats.org/markup-compatibility/2006">
        <mc:Choice xmlns:p14="http://schemas.microsoft.com/office/powerpoint/2010/main" xmlns:iact="http://schemas.microsoft.com/office/powerpoint/2014/inkAction" Requires="p14 iact">
          <p:contentPart p14:bwMode="auto" r:id="rId8">
            <p14:nvContentPartPr>
              <p14:cNvPr id="2" name="Ink 1">
                <a:extLst>
                  <a:ext uri="{FF2B5EF4-FFF2-40B4-BE49-F238E27FC236}">
                    <a16:creationId xmlns:a16="http://schemas.microsoft.com/office/drawing/2014/main" id="{362BF18A-A79A-4017-826B-5551DDF25BFB}"/>
                  </a:ext>
                </a:extLst>
              </p14:cNvPr>
              <p14:cNvContentPartPr/>
              <p14:nvPr>
                <p:extLst>
                  <p:ext uri="{42D2F446-02D8-4167-A562-619A0277C38B}">
                    <p15:isNarration xmlns:p15="http://schemas.microsoft.com/office/powerpoint/2012/main" val="1"/>
                  </p:ext>
                </p:extLst>
              </p14:nvPr>
            </p14:nvContentPartPr>
            <p14:xfrm>
              <a:off x="3114720" y="1489320"/>
              <a:ext cx="1776600" cy="4943520"/>
            </p14:xfrm>
          </p:contentPart>
        </mc:Choice>
        <mc:Fallback>
          <p:pic>
            <p:nvPicPr>
              <p:cNvPr id="2" name="Ink 1">
                <a:extLst>
                  <a:ext uri="{FF2B5EF4-FFF2-40B4-BE49-F238E27FC236}">
                    <a16:creationId xmlns:a16="http://schemas.microsoft.com/office/drawing/2014/main" id="{362BF18A-A79A-4017-826B-5551DDF25BFB}"/>
                  </a:ext>
                </a:extLst>
              </p:cNvPr>
              <p:cNvPicPr>
                <a:picLocks noGrp="1" noRot="1" noChangeAspect="1" noMove="1" noResize="1" noEditPoints="1" noAdjustHandles="1" noChangeArrowheads="1" noChangeShapeType="1"/>
              </p:cNvPicPr>
              <p:nvPr/>
            </p:nvPicPr>
            <p:blipFill>
              <a:blip r:embed="rId9"/>
              <a:stretch>
                <a:fillRect/>
              </a:stretch>
            </p:blipFill>
            <p:spPr>
              <a:xfrm>
                <a:off x="3105360" y="1479960"/>
                <a:ext cx="1795320" cy="4962240"/>
              </a:xfrm>
              <a:prstGeom prst="rect">
                <a:avLst/>
              </a:prstGeom>
            </p:spPr>
          </p:pic>
        </mc:Fallback>
      </mc:AlternateContent>
      <p:pic>
        <p:nvPicPr>
          <p:cNvPr id="3" name="Audio 2">
            <a:hlinkClick r:id="" action="ppaction://media"/>
            <a:extLst>
              <a:ext uri="{FF2B5EF4-FFF2-40B4-BE49-F238E27FC236}">
                <a16:creationId xmlns:a16="http://schemas.microsoft.com/office/drawing/2014/main" id="{23091AA2-27BA-4C77-8E44-7DB238707769}"/>
              </a:ext>
            </a:extLst>
          </p:cNvPr>
          <p:cNvPicPr>
            <a:picLocks noChangeAspect="1"/>
          </p:cNvPicPr>
          <p:nvPr>
            <a:audioFile r:link="rId3"/>
            <p:extLst>
              <p:ext uri="{DAA4B4D4-6D71-4841-9C94-3DE7FCFB9230}">
                <p14:media xmlns:p14="http://schemas.microsoft.com/office/powerpoint/2010/main" r:embed="rId2"/>
              </p:ext>
            </p:extLst>
          </p:nvPr>
        </p:nvPicPr>
        <p:blipFill>
          <a:blip r:embed="rId10"/>
          <a:stretch>
            <a:fillRect/>
          </a:stretch>
        </p:blipFill>
        <p:spPr>
          <a:xfrm>
            <a:off x="8351838" y="6065838"/>
            <a:ext cx="609600" cy="609600"/>
          </a:xfrm>
          <a:prstGeom prst="rect">
            <a:avLst/>
          </a:prstGeom>
        </p:spPr>
      </p:pic>
    </p:spTree>
    <p:custDataLst>
      <p:tags r:id="rId1"/>
    </p:custDataLst>
  </p:cSld>
  <p:clrMapOvr>
    <a:masterClrMapping/>
  </p:clrMapOvr>
  <p:transition advTm="156663"/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mediacall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cmd type="call" cmd="playFrom(0.0)">
                                      <p:cBhvr>
                                        <p:cTn id="6" dur="1" fill="hold"/>
                                        <p:tgtEl>
                                          <p:spTgt spid="3"/>
                                        </p:tgtEl>
                                      </p:cBhvr>
                                    </p:cmd>
                                  </p:childTnLst>
                                </p:cTn>
                              </p:par>
                              <p:par>
                                <p:cTn id="7" presetID="59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cmd type="call" cmd="playFrom(0.0)">
                                      <p:cBhvr>
                                        <p:cTn id="9" dur="1" fill="hold"/>
                                        <p:tgtEl>
                                          <p:spTgt spid="2"/>
                                        </p:tgtEl>
                                      </p:cBhvr>
                                    </p:cmd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0" fill="hold" nodeType="clickPar">
                      <p:stCondLst>
                        <p:cond delay="indefinite"/>
                      </p:stCondLst>
                      <p:childTnLst>
                        <p:par>
                          <p:cTn id="11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12" presetID="2" presetClass="entr" presetSubtype="4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122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4" dur="500" fill="hold"/>
                                        <p:tgtEl>
                                          <p:spTgt spid="5122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5" dur="500" fill="hold"/>
                                        <p:tgtEl>
                                          <p:spTgt spid="5122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6" fill="hold" nodeType="clickPar">
                      <p:stCondLst>
                        <p:cond delay="indefinite"/>
                      </p:stCondLst>
                      <p:childTnLst>
                        <p:par>
                          <p:cTn id="17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18" presetID="2" presetClass="entr" presetSubtype="4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122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20" dur="500" fill="hold"/>
                                        <p:tgtEl>
                                          <p:spTgt spid="5122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21" dur="500" fill="hold"/>
                                        <p:tgtEl>
                                          <p:spTgt spid="5122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2" fill="hold" nodeType="clickPar">
                      <p:stCondLst>
                        <p:cond delay="indefinite"/>
                      </p:stCondLst>
                      <p:childTnLst>
                        <p:par>
                          <p:cTn id="23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24" presetID="2" presetClass="entr" presetSubtype="4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122">
                                            <p:txEl>
                                              <p:pRg st="9" end="9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26" dur="500" fill="hold"/>
                                        <p:tgtEl>
                                          <p:spTgt spid="5122">
                                            <p:txEl>
                                              <p:pRg st="9" end="9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27" dur="500" fill="hold"/>
                                        <p:tgtEl>
                                          <p:spTgt spid="5122">
                                            <p:txEl>
                                              <p:pRg st="9" end="9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8" fill="hold" nodeType="clickPar">
                      <p:stCondLst>
                        <p:cond delay="indefinite"/>
                      </p:stCondLst>
                      <p:childTnLst>
                        <p:par>
                          <p:cTn id="29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30" presetID="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32" dur="500" fill="hold"/>
                                        <p:tgtEl>
                                          <p:spTgt spid="18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33" dur="500" fill="hold"/>
                                        <p:tgtEl>
                                          <p:spTgt spid="18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34" presetID="2" presetClass="entr" presetSubtype="4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36" dur="500" fill="hold"/>
                                        <p:tgtEl>
                                          <p:spTgt spid="17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37" dur="500" fill="hold"/>
                                        <p:tgtEl>
                                          <p:spTgt spid="17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38" presetID="2" presetClass="entr" presetSubtype="4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40" dur="500" fill="hold"/>
                                        <p:tgtEl>
                                          <p:spTgt spid="15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41" dur="500" fill="hold"/>
                                        <p:tgtEl>
                                          <p:spTgt spid="15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  <p:audio isNarration="1">
              <p:cMediaNode vol="80000" showWhenStopped="0">
                <p:cTn id="42" fill="hold" display="0">
                  <p:stCondLst>
                    <p:cond delay="indefinite"/>
                  </p:stCondLst>
                  <p:endCondLst>
                    <p:cond evt="onStopAudio" delay="0">
                      <p:tgtEl>
                        <p:sldTgt/>
                      </p:tgtEl>
                    </p:cond>
                  </p:endCondLst>
                </p:cTn>
                <p:tgtEl>
                  <p:spTgt spid="3"/>
                </p:tgtEl>
              </p:cMediaNode>
            </p:audio>
          </p:childTnLst>
        </p:cTn>
      </p:par>
    </p:tnLst>
    <p:bldLst>
      <p:bldP spid="15" grpId="0" animBg="1"/>
      <p:bldP spid="17" grpId="0" animBg="1"/>
      <p:bldP spid="18" grpId="0" animBg="1"/>
    </p:bldLst>
  </p:timing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242" name="2 - Θέση περιεχομένου">
            <a:extLst>
              <a:ext uri="{FF2B5EF4-FFF2-40B4-BE49-F238E27FC236}">
                <a16:creationId xmlns:a16="http://schemas.microsoft.com/office/drawing/2014/main" id="{AE8590C2-C761-4572-82A9-B4DE50CB6416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177800" y="215900"/>
            <a:ext cx="8458200" cy="6489700"/>
          </a:xfrm>
        </p:spPr>
        <p:txBody>
          <a:bodyPr/>
          <a:lstStyle/>
          <a:p>
            <a:pPr eaLnBrk="1" hangingPunct="1"/>
            <a:r>
              <a:rPr lang="el-GR" altLang="en-US" sz="1800" b="1"/>
              <a:t>ΠΕ: </a:t>
            </a:r>
            <a:r>
              <a:rPr lang="en-GB" altLang="en-US" sz="1800" b="1"/>
              <a:t>2</a:t>
            </a:r>
            <a:endParaRPr lang="el-GR" altLang="en-US" sz="1800" b="1"/>
          </a:p>
          <a:p>
            <a:pPr eaLnBrk="1" hangingPunct="1"/>
            <a:endParaRPr lang="el-GR" altLang="en-US" sz="1200"/>
          </a:p>
          <a:p>
            <a:pPr eaLnBrk="1" hangingPunct="1"/>
            <a:endParaRPr lang="el-GR" altLang="en-US" sz="1200"/>
          </a:p>
          <a:p>
            <a:pPr eaLnBrk="1" hangingPunct="1"/>
            <a:endParaRPr lang="el-GR" altLang="en-US" sz="1200"/>
          </a:p>
          <a:p>
            <a:pPr eaLnBrk="1" hangingPunct="1"/>
            <a:endParaRPr lang="el-GR" altLang="en-US" sz="1200"/>
          </a:p>
          <a:p>
            <a:pPr eaLnBrk="1" hangingPunct="1"/>
            <a:endParaRPr lang="el-GR" altLang="en-US" sz="1200"/>
          </a:p>
          <a:p>
            <a:pPr eaLnBrk="1" hangingPunct="1"/>
            <a:endParaRPr lang="en-GB" altLang="en-US" sz="1200"/>
          </a:p>
          <a:p>
            <a:pPr eaLnBrk="1" hangingPunct="1"/>
            <a:endParaRPr lang="el-GR" altLang="en-US" sz="1200"/>
          </a:p>
          <a:p>
            <a:pPr eaLnBrk="1" hangingPunct="1"/>
            <a:endParaRPr lang="el-GR" altLang="en-US" sz="1200"/>
          </a:p>
          <a:p>
            <a:pPr eaLnBrk="1" hangingPunct="1">
              <a:buFont typeface="Arial" panose="020B0604020202020204" pitchFamily="34" charset="0"/>
              <a:buNone/>
            </a:pPr>
            <a:endParaRPr lang="en-GB" altLang="en-US" sz="1400"/>
          </a:p>
          <a:p>
            <a:pPr eaLnBrk="1" hangingPunct="1"/>
            <a:endParaRPr lang="el-GR" altLang="en-US" sz="1200"/>
          </a:p>
          <a:p>
            <a:pPr eaLnBrk="1" hangingPunct="1">
              <a:buFont typeface="Arial" panose="020B0604020202020204" pitchFamily="34" charset="0"/>
              <a:buNone/>
            </a:pPr>
            <a:endParaRPr lang="el-GR" altLang="en-US" sz="1200" b="1"/>
          </a:p>
          <a:p>
            <a:pPr eaLnBrk="1" hangingPunct="1"/>
            <a:endParaRPr lang="en-GB" altLang="en-US" sz="1200"/>
          </a:p>
          <a:p>
            <a:pPr eaLnBrk="1" hangingPunct="1"/>
            <a:endParaRPr lang="en-GB" altLang="en-US" sz="1200"/>
          </a:p>
          <a:p>
            <a:pPr eaLnBrk="1" hangingPunct="1"/>
            <a:endParaRPr lang="el-GR" altLang="en-US" sz="1200"/>
          </a:p>
          <a:p>
            <a:pPr eaLnBrk="1" hangingPunct="1"/>
            <a:r>
              <a:rPr lang="el-GR" altLang="en-US" sz="1400"/>
              <a:t>Αν ο κανόνας της ΚΤ ακολουθεί το </a:t>
            </a:r>
            <a:r>
              <a:rPr lang="el-GR" altLang="en-US" sz="1400">
                <a:solidFill>
                  <a:srgbClr val="FF0000"/>
                </a:solidFill>
              </a:rPr>
              <a:t>εσφαλμένο</a:t>
            </a:r>
            <a:r>
              <a:rPr lang="el-GR" altLang="en-US" sz="1400"/>
              <a:t> </a:t>
            </a:r>
            <a:r>
              <a:rPr lang="el-GR" altLang="en-US" sz="1400">
                <a:solidFill>
                  <a:srgbClr val="FF0000"/>
                </a:solidFill>
              </a:rPr>
              <a:t>φυσικό</a:t>
            </a:r>
            <a:r>
              <a:rPr lang="el-GR" altLang="en-US" sz="1400"/>
              <a:t> </a:t>
            </a:r>
            <a:r>
              <a:rPr lang="el-GR" altLang="en-US" sz="1400">
                <a:solidFill>
                  <a:srgbClr val="FF0000"/>
                </a:solidFill>
              </a:rPr>
              <a:t>επιτόκιο</a:t>
            </a:r>
            <a:r>
              <a:rPr lang="el-GR" altLang="en-US" sz="1400"/>
              <a:t> τότε το παραπάνω διάγραμμα εξηγεί τι θα συμβεί στην οικονομία.</a:t>
            </a:r>
          </a:p>
          <a:p>
            <a:pPr eaLnBrk="1" hangingPunct="1"/>
            <a:r>
              <a:rPr lang="el-GR" altLang="en-US" sz="1400"/>
              <a:t>Συγκεκριμένα, η οικονομία είναι σε μακροχρόνια ισορροπία την περίοδο </a:t>
            </a:r>
            <a:r>
              <a:rPr lang="en-GB" altLang="en-US" sz="1400"/>
              <a:t>t-1, </a:t>
            </a:r>
            <a:r>
              <a:rPr lang="el-GR" altLang="en-US" sz="1400"/>
              <a:t>στο σημείο Α</a:t>
            </a:r>
            <a:r>
              <a:rPr lang="en-GB" altLang="en-US" sz="1400"/>
              <a:t> </a:t>
            </a:r>
            <a:r>
              <a:rPr lang="el-GR" altLang="en-US" sz="1400" b="1"/>
              <a:t>και σε αυτό το σημείο η ΚΤ χρησιμοποιεί το σωστό φυσικό επιτόκιο.</a:t>
            </a:r>
          </a:p>
          <a:p>
            <a:pPr eaLnBrk="1" hangingPunct="1"/>
            <a:r>
              <a:rPr lang="el-GR" altLang="en-US" sz="1400"/>
              <a:t>Την </a:t>
            </a:r>
            <a:r>
              <a:rPr lang="el-GR" altLang="en-US" sz="1400" b="1"/>
              <a:t>περίοδο </a:t>
            </a:r>
            <a:r>
              <a:rPr lang="en-GB" altLang="en-US" sz="1400" b="1"/>
              <a:t>t</a:t>
            </a:r>
            <a:r>
              <a:rPr lang="en-GB" altLang="en-US" sz="1400"/>
              <a:t> </a:t>
            </a:r>
            <a:r>
              <a:rPr lang="el-GR" altLang="en-US" sz="1400"/>
              <a:t>η ΚΤ </a:t>
            </a:r>
            <a:r>
              <a:rPr lang="el-GR" altLang="en-US" sz="1400" b="1"/>
              <a:t>εσφαλμένα</a:t>
            </a:r>
            <a:r>
              <a:rPr lang="el-GR" altLang="en-US" sz="1400"/>
              <a:t> θεωρεί ότι                   .   </a:t>
            </a:r>
          </a:p>
          <a:p>
            <a:pPr eaLnBrk="1" hangingPunct="1"/>
            <a:r>
              <a:rPr lang="el-GR" altLang="en-US" sz="1400"/>
              <a:t>Συνεπώς, η ΚΤ αυξάνει τα επιτόκια και συνεπώς ασκεί περιοριστική νομισματική πολιτική </a:t>
            </a:r>
            <a:r>
              <a:rPr lang="el-GR" altLang="en-US" sz="1400" b="1"/>
              <a:t>—›</a:t>
            </a:r>
            <a:r>
              <a:rPr lang="el-GR" altLang="en-US" sz="1400"/>
              <a:t> η </a:t>
            </a:r>
            <a:r>
              <a:rPr lang="en-GB" altLang="en-US" sz="1400"/>
              <a:t>DAD </a:t>
            </a:r>
            <a:r>
              <a:rPr lang="el-GR" altLang="en-US" sz="1400"/>
              <a:t>μετακινείται προς τα κάτω και αριστερά, νέο σημείο ισορροπίας Β</a:t>
            </a:r>
            <a:r>
              <a:rPr lang="el-GR" altLang="en-US" sz="1400" b="1"/>
              <a:t> —› το προϊόν και ο πληθωρισμός υποχωρούν</a:t>
            </a:r>
            <a:r>
              <a:rPr lang="el-GR" altLang="en-US" sz="1400"/>
              <a:t>.</a:t>
            </a:r>
          </a:p>
          <a:p>
            <a:pPr eaLnBrk="1" hangingPunct="1"/>
            <a:r>
              <a:rPr lang="el-GR" altLang="en-US" sz="1400"/>
              <a:t>Καθώς ο πληθωρισμός είναι χαμηλότερος από τον στόχο, καθώς και η υπερβάλλουσα προσφορά</a:t>
            </a:r>
            <a:r>
              <a:rPr lang="el-GR" altLang="en-US" sz="1400" b="1"/>
              <a:t> —›</a:t>
            </a:r>
            <a:r>
              <a:rPr lang="el-GR" altLang="en-US" sz="1400"/>
              <a:t> τότε και ο αναμενόμενος πληθωρισμός υποχωρεί και κατά συνέπεια η </a:t>
            </a:r>
            <a:r>
              <a:rPr lang="en-GB" altLang="en-US" sz="1400"/>
              <a:t>DAS </a:t>
            </a:r>
            <a:r>
              <a:rPr lang="el-GR" altLang="en-US" sz="1400"/>
              <a:t>μετακινείται προς τα κάτω και δεξιά.</a:t>
            </a:r>
          </a:p>
          <a:p>
            <a:pPr eaLnBrk="1" hangingPunct="1"/>
            <a:r>
              <a:rPr lang="el-GR" altLang="en-US" sz="1400"/>
              <a:t>Η διαδικασία συνεχίζεται μέχρι η οικονομία να φτάσει στο σημείο Γ.</a:t>
            </a:r>
          </a:p>
          <a:p>
            <a:pPr eaLnBrk="1" hangingPunct="1"/>
            <a:r>
              <a:rPr lang="el-GR" altLang="en-US" sz="1400" b="1"/>
              <a:t>Στο σημείο Γ, στη μακροχρόνια ισορροπία, ο πληθωρισμός είναι κάτω από τον στόχο και το ονομαστικό επιτόκιο είναι χαμηλότερο.</a:t>
            </a:r>
          </a:p>
          <a:p>
            <a:pPr eaLnBrk="1" hangingPunct="1"/>
            <a:endParaRPr lang="el-GR" altLang="en-US" sz="1400"/>
          </a:p>
          <a:p>
            <a:pPr eaLnBrk="1" hangingPunct="1">
              <a:buFont typeface="Arial" panose="020B0604020202020204" pitchFamily="34" charset="0"/>
              <a:buNone/>
            </a:pPr>
            <a:r>
              <a:rPr lang="el-GR" altLang="en-US" sz="1400"/>
              <a:t> </a:t>
            </a:r>
            <a:endParaRPr lang="en-GB" altLang="en-US" sz="1400"/>
          </a:p>
        </p:txBody>
      </p:sp>
      <p:pic>
        <p:nvPicPr>
          <p:cNvPr id="10" name="Picture 2">
            <a:extLst>
              <a:ext uri="{FF2B5EF4-FFF2-40B4-BE49-F238E27FC236}">
                <a16:creationId xmlns:a16="http://schemas.microsoft.com/office/drawing/2014/main" id="{4ECCFFC5-E43E-4795-A3EE-1A80033FC327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5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811338" y="174625"/>
            <a:ext cx="5465762" cy="317817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 algn="ctr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18436" name="Picture 3">
            <a:extLst>
              <a:ext uri="{FF2B5EF4-FFF2-40B4-BE49-F238E27FC236}">
                <a16:creationId xmlns:a16="http://schemas.microsoft.com/office/drawing/2014/main" id="{818D814C-2684-406F-8897-37AC30707CAE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6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4608513" y="852488"/>
            <a:ext cx="323850" cy="27622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 algn="ctr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18437" name="Picture 4">
            <a:extLst>
              <a:ext uri="{FF2B5EF4-FFF2-40B4-BE49-F238E27FC236}">
                <a16:creationId xmlns:a16="http://schemas.microsoft.com/office/drawing/2014/main" id="{0805D487-1EE1-44A0-82B0-7A772FAC9F86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7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3760788" y="4579938"/>
            <a:ext cx="733425" cy="334962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 algn="ctr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18438" name="Picture 5">
            <a:extLst>
              <a:ext uri="{FF2B5EF4-FFF2-40B4-BE49-F238E27FC236}">
                <a16:creationId xmlns:a16="http://schemas.microsoft.com/office/drawing/2014/main" id="{C5216AE7-CE2B-41A2-B00C-524EE6C80698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8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3517900" y="1344613"/>
            <a:ext cx="228600" cy="31432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 algn="ctr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18439" name="Picture 6">
            <a:extLst>
              <a:ext uri="{FF2B5EF4-FFF2-40B4-BE49-F238E27FC236}">
                <a16:creationId xmlns:a16="http://schemas.microsoft.com/office/drawing/2014/main" id="{634C9D97-4CDD-4026-BDC1-9BD31375DDF3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9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4770438" y="2351088"/>
            <a:ext cx="314325" cy="25717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 algn="ctr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cxnSp>
        <p:nvCxnSpPr>
          <p:cNvPr id="15" name="14 - Ευθεία γραμμή σύνδεσης">
            <a:extLst>
              <a:ext uri="{FF2B5EF4-FFF2-40B4-BE49-F238E27FC236}">
                <a16:creationId xmlns:a16="http://schemas.microsoft.com/office/drawing/2014/main" id="{D746521B-31B6-4631-A890-96A54B095336}"/>
              </a:ext>
            </a:extLst>
          </p:cNvPr>
          <p:cNvCxnSpPr/>
          <p:nvPr/>
        </p:nvCxnSpPr>
        <p:spPr>
          <a:xfrm flipH="1" flipV="1">
            <a:off x="3378200" y="965200"/>
            <a:ext cx="1511300" cy="1765300"/>
          </a:xfrm>
          <a:prstGeom prst="line">
            <a:avLst/>
          </a:prstGeom>
          <a:ln w="22225">
            <a:solidFill>
              <a:srgbClr val="FF0000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19" name="18 - Ευθεία γραμμή σύνδεσης">
            <a:extLst>
              <a:ext uri="{FF2B5EF4-FFF2-40B4-BE49-F238E27FC236}">
                <a16:creationId xmlns:a16="http://schemas.microsoft.com/office/drawing/2014/main" id="{914A6F18-1112-4CD4-8B00-CFDB0BAB2734}"/>
              </a:ext>
            </a:extLst>
          </p:cNvPr>
          <p:cNvCxnSpPr/>
          <p:nvPr/>
        </p:nvCxnSpPr>
        <p:spPr>
          <a:xfrm flipV="1">
            <a:off x="3365500" y="838200"/>
            <a:ext cx="2501900" cy="1320800"/>
          </a:xfrm>
          <a:prstGeom prst="line">
            <a:avLst/>
          </a:prstGeom>
          <a:ln w="28575">
            <a:solidFill>
              <a:schemeClr val="tx2">
                <a:lumMod val="60000"/>
                <a:lumOff val="40000"/>
              </a:schemeClr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23" name="22 - Ευθεία γραμμή σύνδεσης">
            <a:extLst>
              <a:ext uri="{FF2B5EF4-FFF2-40B4-BE49-F238E27FC236}">
                <a16:creationId xmlns:a16="http://schemas.microsoft.com/office/drawing/2014/main" id="{983859F9-4BAF-446D-805E-6FE29D911C0C}"/>
              </a:ext>
            </a:extLst>
          </p:cNvPr>
          <p:cNvCxnSpPr/>
          <p:nvPr/>
        </p:nvCxnSpPr>
        <p:spPr>
          <a:xfrm flipV="1">
            <a:off x="4089400" y="1397000"/>
            <a:ext cx="2476500" cy="1282700"/>
          </a:xfrm>
          <a:prstGeom prst="line">
            <a:avLst/>
          </a:prstGeom>
          <a:ln w="28575">
            <a:solidFill>
              <a:schemeClr val="tx2">
                <a:lumMod val="60000"/>
                <a:lumOff val="40000"/>
              </a:schemeClr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mc:AlternateContent xmlns:mc="http://schemas.openxmlformats.org/markup-compatibility/2006">
        <mc:Choice xmlns:p14="http://schemas.microsoft.com/office/powerpoint/2010/main" xmlns:iact="http://schemas.microsoft.com/office/powerpoint/2014/inkAction" Requires="p14 iact">
          <p:contentPart p14:bwMode="auto" r:id="rId10">
            <p14:nvContentPartPr>
              <p14:cNvPr id="2" name="Ink 1">
                <a:extLst>
                  <a:ext uri="{FF2B5EF4-FFF2-40B4-BE49-F238E27FC236}">
                    <a16:creationId xmlns:a16="http://schemas.microsoft.com/office/drawing/2014/main" id="{DACC1C78-4D91-4104-B4AC-075522877727}"/>
                  </a:ext>
                </a:extLst>
              </p14:cNvPr>
              <p14:cNvContentPartPr/>
              <p14:nvPr>
                <p:extLst>
                  <p:ext uri="{42D2F446-02D8-4167-A562-619A0277C38B}">
                    <p15:isNarration xmlns:p15="http://schemas.microsoft.com/office/powerpoint/2012/main" val="1"/>
                  </p:ext>
                </p:extLst>
              </p14:nvPr>
            </p14:nvContentPartPr>
            <p14:xfrm>
              <a:off x="2226600" y="1126440"/>
              <a:ext cx="5341680" cy="4005000"/>
            </p14:xfrm>
          </p:contentPart>
        </mc:Choice>
        <mc:Fallback>
          <p:pic>
            <p:nvPicPr>
              <p:cNvPr id="2" name="Ink 1">
                <a:extLst>
                  <a:ext uri="{FF2B5EF4-FFF2-40B4-BE49-F238E27FC236}">
                    <a16:creationId xmlns:a16="http://schemas.microsoft.com/office/drawing/2014/main" id="{DACC1C78-4D91-4104-B4AC-075522877727}"/>
                  </a:ext>
                </a:extLst>
              </p:cNvPr>
              <p:cNvPicPr>
                <a:picLocks noGrp="1" noRot="1" noChangeAspect="1" noMove="1" noResize="1" noEditPoints="1" noAdjustHandles="1" noChangeArrowheads="1" noChangeShapeType="1"/>
              </p:cNvPicPr>
              <p:nvPr/>
            </p:nvPicPr>
            <p:blipFill>
              <a:blip r:embed="rId11"/>
              <a:stretch>
                <a:fillRect/>
              </a:stretch>
            </p:blipFill>
            <p:spPr>
              <a:xfrm>
                <a:off x="2217240" y="1117080"/>
                <a:ext cx="5360400" cy="4023720"/>
              </a:xfrm>
              <a:prstGeom prst="rect">
                <a:avLst/>
              </a:prstGeom>
            </p:spPr>
          </p:pic>
        </mc:Fallback>
      </mc:AlternateContent>
      <p:pic>
        <p:nvPicPr>
          <p:cNvPr id="3" name="Audio 2">
            <a:hlinkClick r:id="" action="ppaction://media"/>
            <a:extLst>
              <a:ext uri="{FF2B5EF4-FFF2-40B4-BE49-F238E27FC236}">
                <a16:creationId xmlns:a16="http://schemas.microsoft.com/office/drawing/2014/main" id="{6CB7B790-82B7-45C7-84BB-076AEDD93F79}"/>
              </a:ext>
            </a:extLst>
          </p:cNvPr>
          <p:cNvPicPr>
            <a:picLocks noChangeAspect="1"/>
          </p:cNvPicPr>
          <p:nvPr>
            <a:audioFile r:link="rId3"/>
            <p:extLst>
              <p:ext uri="{DAA4B4D4-6D71-4841-9C94-3DE7FCFB9230}">
                <p14:media xmlns:p14="http://schemas.microsoft.com/office/powerpoint/2010/main" r:embed="rId2"/>
              </p:ext>
            </p:extLst>
          </p:nvPr>
        </p:nvPicPr>
        <p:blipFill>
          <a:blip r:embed="rId12"/>
          <a:stretch>
            <a:fillRect/>
          </a:stretch>
        </p:blipFill>
        <p:spPr>
          <a:xfrm>
            <a:off x="8351838" y="6065838"/>
            <a:ext cx="609600" cy="609600"/>
          </a:xfrm>
          <a:prstGeom prst="rect">
            <a:avLst/>
          </a:prstGeom>
        </p:spPr>
      </p:pic>
    </p:spTree>
    <p:custDataLst>
      <p:tags r:id="rId1"/>
    </p:custDataLst>
  </p:cSld>
  <p:clrMapOvr>
    <a:masterClrMapping/>
  </p:clrMapOvr>
  <p:transition spd="slow" advTm="286845"/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mediacall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cmd type="call" cmd="playFrom(0.0)">
                                      <p:cBhvr>
                                        <p:cTn id="6" dur="1" fill="hold"/>
                                        <p:tgtEl>
                                          <p:spTgt spid="3"/>
                                        </p:tgtEl>
                                      </p:cBhvr>
                                    </p:cmd>
                                  </p:childTnLst>
                                </p:cTn>
                              </p:par>
                              <p:par>
                                <p:cTn id="7" presetID="59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cmd type="call" cmd="playFrom(0.0)">
                                      <p:cBhvr>
                                        <p:cTn id="9" dur="1" fill="hold"/>
                                        <p:tgtEl>
                                          <p:spTgt spid="2"/>
                                        </p:tgtEl>
                                      </p:cBhvr>
                                    </p:cmd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0" fill="hold" nodeType="clickPar">
                      <p:stCondLst>
                        <p:cond delay="indefinite"/>
                      </p:stCondLst>
                      <p:childTnLst>
                        <p:par>
                          <p:cTn id="11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12" presetID="2" presetClass="entr" presetSubtype="4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242">
                                            <p:txEl>
                                              <p:pRg st="15" end="15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4" dur="500" fill="hold"/>
                                        <p:tgtEl>
                                          <p:spTgt spid="10242">
                                            <p:txEl>
                                              <p:pRg st="15" end="15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5" dur="500" fill="hold"/>
                                        <p:tgtEl>
                                          <p:spTgt spid="10242">
                                            <p:txEl>
                                              <p:pRg st="15" end="15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6" fill="hold" nodeType="clickPar">
                      <p:stCondLst>
                        <p:cond delay="indefinite"/>
                      </p:stCondLst>
                      <p:childTnLst>
                        <p:par>
                          <p:cTn id="17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18" presetID="2" presetClass="entr" presetSubtype="4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20" dur="500" fill="hold"/>
                                        <p:tgtEl>
                                          <p:spTgt spid="10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21" dur="500" fill="hold"/>
                                        <p:tgtEl>
                                          <p:spTgt spid="10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2" fill="hold" nodeType="clickPar">
                      <p:stCondLst>
                        <p:cond delay="indefinite"/>
                      </p:stCondLst>
                      <p:childTnLst>
                        <p:par>
                          <p:cTn id="23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24" presetID="2" presetClass="entr" presetSubtype="4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242">
                                            <p:txEl>
                                              <p:pRg st="16" end="16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26" dur="500" fill="hold"/>
                                        <p:tgtEl>
                                          <p:spTgt spid="10242">
                                            <p:txEl>
                                              <p:pRg st="16" end="16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27" dur="500" fill="hold"/>
                                        <p:tgtEl>
                                          <p:spTgt spid="10242">
                                            <p:txEl>
                                              <p:pRg st="16" end="16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8" fill="hold" nodeType="clickPar">
                      <p:stCondLst>
                        <p:cond delay="indefinite"/>
                      </p:stCondLst>
                      <p:childTnLst>
                        <p:par>
                          <p:cTn id="29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30" presetID="2" presetClass="entr" presetSubtype="4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242">
                                            <p:txEl>
                                              <p:pRg st="17" end="17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32" dur="500" fill="hold"/>
                                        <p:tgtEl>
                                          <p:spTgt spid="10242">
                                            <p:txEl>
                                              <p:pRg st="17" end="17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33" dur="500" fill="hold"/>
                                        <p:tgtEl>
                                          <p:spTgt spid="10242">
                                            <p:txEl>
                                              <p:pRg st="17" end="17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4" fill="hold" nodeType="clickPar">
                      <p:stCondLst>
                        <p:cond delay="indefinite"/>
                      </p:stCondLst>
                      <p:childTnLst>
                        <p:par>
                          <p:cTn id="35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36" presetID="2" presetClass="entr" presetSubtype="4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242">
                                            <p:txEl>
                                              <p:pRg st="18" end="18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38" dur="500" fill="hold"/>
                                        <p:tgtEl>
                                          <p:spTgt spid="10242">
                                            <p:txEl>
                                              <p:pRg st="18" end="18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39" dur="500" fill="hold"/>
                                        <p:tgtEl>
                                          <p:spTgt spid="10242">
                                            <p:txEl>
                                              <p:pRg st="18" end="18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40" fill="hold" nodeType="clickPar">
                      <p:stCondLst>
                        <p:cond delay="indefinite"/>
                      </p:stCondLst>
                      <p:childTnLst>
                        <p:par>
                          <p:cTn id="41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42" presetID="2" presetClass="entr" presetSubtype="4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44" dur="500" fill="hold"/>
                                        <p:tgtEl>
                                          <p:spTgt spid="15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45" dur="500" fill="hold"/>
                                        <p:tgtEl>
                                          <p:spTgt spid="15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46" fill="hold" nodeType="clickPar">
                      <p:stCondLst>
                        <p:cond delay="indefinite"/>
                      </p:stCondLst>
                      <p:childTnLst>
                        <p:par>
                          <p:cTn id="47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48" presetID="2" presetClass="entr" presetSubtype="4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242">
                                            <p:txEl>
                                              <p:pRg st="19" end="19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50" dur="500" fill="hold"/>
                                        <p:tgtEl>
                                          <p:spTgt spid="10242">
                                            <p:txEl>
                                              <p:pRg st="19" end="19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51" dur="500" fill="hold"/>
                                        <p:tgtEl>
                                          <p:spTgt spid="10242">
                                            <p:txEl>
                                              <p:pRg st="19" end="19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52" presetID="2" presetClass="entr" presetSubtype="4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242">
                                            <p:txEl>
                                              <p:pRg st="20" end="2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54" dur="500" fill="hold"/>
                                        <p:tgtEl>
                                          <p:spTgt spid="10242">
                                            <p:txEl>
                                              <p:pRg st="20" end="20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55" dur="500" fill="hold"/>
                                        <p:tgtEl>
                                          <p:spTgt spid="10242">
                                            <p:txEl>
                                              <p:pRg st="20" end="20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56" fill="hold" nodeType="clickPar">
                      <p:stCondLst>
                        <p:cond delay="indefinite"/>
                      </p:stCondLst>
                      <p:childTnLst>
                        <p:par>
                          <p:cTn id="57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58" presetID="2" presetClass="entr" presetSubtype="4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60" dur="500" fill="hold"/>
                                        <p:tgtEl>
                                          <p:spTgt spid="19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61" dur="500" fill="hold"/>
                                        <p:tgtEl>
                                          <p:spTgt spid="19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62" fill="hold" nodeType="clickPar">
                      <p:stCondLst>
                        <p:cond delay="indefinite"/>
                      </p:stCondLst>
                      <p:childTnLst>
                        <p:par>
                          <p:cTn id="63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64" presetID="2" presetClass="entr" presetSubtype="4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242">
                                            <p:txEl>
                                              <p:pRg st="21" end="2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66" dur="500" fill="hold"/>
                                        <p:tgtEl>
                                          <p:spTgt spid="10242">
                                            <p:txEl>
                                              <p:pRg st="21" end="21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67" dur="500" fill="hold"/>
                                        <p:tgtEl>
                                          <p:spTgt spid="10242">
                                            <p:txEl>
                                              <p:pRg st="21" end="21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68" fill="hold" nodeType="clickPar">
                      <p:stCondLst>
                        <p:cond delay="indefinite"/>
                      </p:stCondLst>
                      <p:childTnLst>
                        <p:par>
                          <p:cTn id="69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70" presetID="2" presetClass="entr" presetSubtype="4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7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72" dur="500" fill="hold"/>
                                        <p:tgtEl>
                                          <p:spTgt spid="23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73" dur="500" fill="hold"/>
                                        <p:tgtEl>
                                          <p:spTgt spid="23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  <p:audio isNarration="1">
              <p:cMediaNode vol="80000" showWhenStopped="0">
                <p:cTn id="74" fill="hold" display="0">
                  <p:stCondLst>
                    <p:cond delay="indefinite"/>
                  </p:stCondLst>
                  <p:endCondLst>
                    <p:cond evt="onStopAudio" delay="0">
                      <p:tgtEl>
                        <p:sldTgt/>
                      </p:tgtEl>
                    </p:cond>
                  </p:endCondLst>
                </p:cTn>
                <p:tgtEl>
                  <p:spTgt spid="3"/>
                </p:tgtEl>
              </p:cMediaNode>
            </p:audio>
          </p:childTnLst>
        </p:cTn>
      </p:par>
    </p:tnLst>
  </p:timing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242" name="2 - Θέση περιεχομένου">
            <a:extLst>
              <a:ext uri="{FF2B5EF4-FFF2-40B4-BE49-F238E27FC236}">
                <a16:creationId xmlns:a16="http://schemas.microsoft.com/office/drawing/2014/main" id="{2A188835-0B53-466A-BFF6-F6A3B6017773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215900" y="152400"/>
            <a:ext cx="8448675" cy="6146800"/>
          </a:xfrm>
        </p:spPr>
        <p:txBody>
          <a:bodyPr/>
          <a:lstStyle/>
          <a:p>
            <a:pPr eaLnBrk="1" hangingPunct="1"/>
            <a:r>
              <a:rPr lang="el-GR" altLang="en-US" sz="1800" b="1"/>
              <a:t>ΠΕ: 6</a:t>
            </a:r>
          </a:p>
          <a:p>
            <a:pPr eaLnBrk="1" hangingPunct="1"/>
            <a:r>
              <a:rPr lang="el-GR" altLang="en-US" sz="1200" b="1"/>
              <a:t>Η καμπύλη DA</a:t>
            </a:r>
            <a:r>
              <a:rPr lang="en-GB" altLang="en-US" sz="1200" b="1"/>
              <a:t>D</a:t>
            </a:r>
          </a:p>
          <a:p>
            <a:pPr eaLnBrk="1" hangingPunct="1"/>
            <a:r>
              <a:rPr lang="el-GR" altLang="en-US" sz="1200"/>
              <a:t> </a:t>
            </a:r>
          </a:p>
          <a:p>
            <a:pPr eaLnBrk="1" hangingPunct="1"/>
            <a:endParaRPr lang="el-GR" altLang="en-US" sz="1200"/>
          </a:p>
          <a:p>
            <a:pPr eaLnBrk="1" hangingPunct="1"/>
            <a:endParaRPr lang="el-GR" altLang="en-US" sz="1200"/>
          </a:p>
          <a:p>
            <a:pPr eaLnBrk="1" hangingPunct="1"/>
            <a:endParaRPr lang="el-GR" altLang="en-US" sz="1200"/>
          </a:p>
          <a:p>
            <a:pPr eaLnBrk="1" hangingPunct="1"/>
            <a:endParaRPr lang="el-GR" altLang="en-US" sz="1200"/>
          </a:p>
          <a:p>
            <a:pPr eaLnBrk="1" hangingPunct="1"/>
            <a:endParaRPr lang="en-GB" altLang="en-US" sz="1200"/>
          </a:p>
          <a:p>
            <a:pPr eaLnBrk="1" hangingPunct="1"/>
            <a:endParaRPr lang="el-GR" altLang="en-US" sz="1200"/>
          </a:p>
          <a:p>
            <a:pPr eaLnBrk="1" hangingPunct="1"/>
            <a:endParaRPr lang="el-GR" altLang="en-US" sz="1200"/>
          </a:p>
          <a:p>
            <a:pPr eaLnBrk="1" hangingPunct="1"/>
            <a:endParaRPr lang="el-GR" altLang="en-US" sz="1200"/>
          </a:p>
          <a:p>
            <a:pPr eaLnBrk="1" hangingPunct="1"/>
            <a:r>
              <a:rPr lang="el-GR" altLang="en-US" sz="1400"/>
              <a:t>Όταν</a:t>
            </a:r>
            <a:r>
              <a:rPr lang="el-GR" altLang="en-US" sz="1200"/>
              <a:t>           </a:t>
            </a:r>
            <a:r>
              <a:rPr lang="el-GR" altLang="en-US" sz="1200" b="1"/>
              <a:t>&gt; 0</a:t>
            </a:r>
            <a:r>
              <a:rPr lang="el-GR" altLang="en-US" sz="1200"/>
              <a:t> —› τότε η </a:t>
            </a:r>
            <a:r>
              <a:rPr lang="en-GB" altLang="en-US" sz="1200"/>
              <a:t>DAD </a:t>
            </a:r>
            <a:r>
              <a:rPr lang="el-GR" altLang="en-US" sz="1200"/>
              <a:t>έχει </a:t>
            </a:r>
            <a:r>
              <a:rPr lang="el-GR" altLang="en-US" sz="1200" b="1"/>
              <a:t>αρνητική</a:t>
            </a:r>
            <a:r>
              <a:rPr lang="el-GR" altLang="en-US" sz="1200"/>
              <a:t> κλίση.   Όταν           </a:t>
            </a:r>
            <a:r>
              <a:rPr lang="el-GR" altLang="en-US" sz="1200" b="1"/>
              <a:t>&lt; 0</a:t>
            </a:r>
            <a:r>
              <a:rPr lang="el-GR" altLang="en-US" sz="1200"/>
              <a:t> —› τότε η </a:t>
            </a:r>
            <a:r>
              <a:rPr lang="en-GB" altLang="en-US" sz="1200"/>
              <a:t>DAD </a:t>
            </a:r>
            <a:r>
              <a:rPr lang="el-GR" altLang="en-US" sz="1200"/>
              <a:t>έχει </a:t>
            </a:r>
            <a:r>
              <a:rPr lang="el-GR" altLang="en-US" sz="1200" b="1"/>
              <a:t>θετική</a:t>
            </a:r>
            <a:r>
              <a:rPr lang="el-GR" altLang="en-US" sz="1200"/>
              <a:t> κλίση.</a:t>
            </a:r>
          </a:p>
          <a:p>
            <a:pPr eaLnBrk="1" hangingPunct="1">
              <a:buFont typeface="Arial" panose="020B0604020202020204" pitchFamily="34" charset="0"/>
              <a:buNone/>
            </a:pPr>
            <a:endParaRPr lang="el-GR" altLang="en-US" sz="1200"/>
          </a:p>
          <a:p>
            <a:pPr eaLnBrk="1" hangingPunct="1"/>
            <a:endParaRPr lang="en-GB" altLang="en-US" sz="1200"/>
          </a:p>
          <a:p>
            <a:pPr eaLnBrk="1" hangingPunct="1"/>
            <a:endParaRPr lang="el-GR" altLang="en-US" sz="1200"/>
          </a:p>
          <a:p>
            <a:pPr eaLnBrk="1" hangingPunct="1"/>
            <a:r>
              <a:rPr lang="el-GR" altLang="en-US" sz="1400"/>
              <a:t>Σε ένα </a:t>
            </a:r>
            <a:r>
              <a:rPr lang="el-GR" altLang="en-US" sz="1400" b="1"/>
              <a:t>δυσμενές</a:t>
            </a:r>
            <a:r>
              <a:rPr lang="el-GR" altLang="en-US" sz="1400"/>
              <a:t> </a:t>
            </a:r>
            <a:r>
              <a:rPr lang="el-GR" altLang="en-US" sz="1400" b="1"/>
              <a:t>σοκ</a:t>
            </a:r>
            <a:r>
              <a:rPr lang="el-GR" altLang="en-US" sz="1400"/>
              <a:t> (δυσμενής διαταραχή) —› η καμπύλη </a:t>
            </a:r>
            <a:r>
              <a:rPr lang="en-GB" altLang="en-US" sz="1400" b="1"/>
              <a:t>DAS</a:t>
            </a:r>
            <a:r>
              <a:rPr lang="en-GB" altLang="en-US" sz="1400"/>
              <a:t> </a:t>
            </a:r>
            <a:r>
              <a:rPr lang="el-GR" altLang="en-US" sz="1400"/>
              <a:t>μετακινείται </a:t>
            </a:r>
            <a:r>
              <a:rPr lang="el-GR" altLang="en-US" sz="1400" b="1"/>
              <a:t>πάνω</a:t>
            </a:r>
            <a:r>
              <a:rPr lang="el-GR" altLang="en-US" sz="1400"/>
              <a:t> και </a:t>
            </a:r>
            <a:r>
              <a:rPr lang="el-GR" altLang="en-US" sz="1400" b="1"/>
              <a:t>αριστερά</a:t>
            </a:r>
            <a:r>
              <a:rPr lang="el-GR" altLang="en-US" sz="1400"/>
              <a:t> και αρχικά μετακινούμαστε από το Α στο Β.</a:t>
            </a:r>
          </a:p>
          <a:p>
            <a:pPr eaLnBrk="1" hangingPunct="1"/>
            <a:r>
              <a:rPr lang="el-GR" altLang="en-US" sz="1400"/>
              <a:t>Ο </a:t>
            </a:r>
            <a:r>
              <a:rPr lang="el-GR" altLang="en-US" sz="1400" b="1"/>
              <a:t>πληθωρισμός</a:t>
            </a:r>
            <a:r>
              <a:rPr lang="el-GR" altLang="en-US" sz="1400"/>
              <a:t> </a:t>
            </a:r>
            <a:r>
              <a:rPr lang="el-GR" altLang="en-US" sz="1400" b="1"/>
              <a:t>ανέρχεται</a:t>
            </a:r>
            <a:r>
              <a:rPr lang="el-GR" altLang="en-US" sz="1400"/>
              <a:t> καθώς  και το </a:t>
            </a:r>
            <a:r>
              <a:rPr lang="el-GR" altLang="en-US" sz="1400" b="1"/>
              <a:t>προϊόν</a:t>
            </a:r>
            <a:r>
              <a:rPr lang="el-GR" altLang="en-US" sz="1400"/>
              <a:t> είναι </a:t>
            </a:r>
            <a:r>
              <a:rPr lang="el-GR" altLang="en-US" sz="1400" b="1"/>
              <a:t>πάνω</a:t>
            </a:r>
            <a:r>
              <a:rPr lang="el-GR" altLang="en-US" sz="1400"/>
              <a:t> από το </a:t>
            </a:r>
            <a:r>
              <a:rPr lang="el-GR" altLang="en-US" sz="1400" b="1"/>
              <a:t>δυνητικό</a:t>
            </a:r>
            <a:r>
              <a:rPr lang="el-GR" altLang="en-US" sz="1400"/>
              <a:t>.</a:t>
            </a:r>
          </a:p>
          <a:p>
            <a:pPr eaLnBrk="1" hangingPunct="1">
              <a:buFont typeface="Arial" panose="020B0604020202020204" pitchFamily="34" charset="0"/>
              <a:buNone/>
            </a:pPr>
            <a:endParaRPr lang="el-GR" altLang="en-US" sz="1400"/>
          </a:p>
          <a:p>
            <a:pPr eaLnBrk="1" hangingPunct="1"/>
            <a:r>
              <a:rPr lang="el-GR" altLang="en-US" sz="1400"/>
              <a:t>Σύμφωνα με τον </a:t>
            </a:r>
            <a:r>
              <a:rPr lang="el-GR" altLang="en-US" sz="1400" b="1"/>
              <a:t>κανόνα</a:t>
            </a:r>
            <a:r>
              <a:rPr lang="el-GR" altLang="en-US" sz="1400"/>
              <a:t> του </a:t>
            </a:r>
            <a:r>
              <a:rPr lang="en-GB" altLang="en-US" sz="1400" b="1"/>
              <a:t>Taylor</a:t>
            </a:r>
            <a:r>
              <a:rPr lang="el-GR" altLang="en-US" sz="1400"/>
              <a:t> —› το ονομαστικό επιτόκιο αυξάνεται αλλά λιγότερο σε σχέση με τον πληθωρισμό, επειδή        είναι μικρότερο από το μηδέν,  και το πραγματικό επιτόκιο μειώνεται και —› το προϊόν αυξάνεται. </a:t>
            </a:r>
          </a:p>
          <a:p>
            <a:pPr eaLnBrk="1" hangingPunct="1"/>
            <a:r>
              <a:rPr lang="el-GR" altLang="en-US" sz="1400"/>
              <a:t>Η </a:t>
            </a:r>
            <a:r>
              <a:rPr lang="el-GR" altLang="en-US" sz="1400" b="1"/>
              <a:t>αύξηση</a:t>
            </a:r>
            <a:r>
              <a:rPr lang="el-GR" altLang="en-US" sz="1400"/>
              <a:t> του </a:t>
            </a:r>
            <a:r>
              <a:rPr lang="el-GR" altLang="en-US" sz="1400" b="1"/>
              <a:t>πληθωρισμού</a:t>
            </a:r>
            <a:r>
              <a:rPr lang="el-GR" altLang="en-US" sz="1400"/>
              <a:t> —› οδηγεί σε </a:t>
            </a:r>
            <a:r>
              <a:rPr lang="el-GR" altLang="en-US" sz="1400" b="1"/>
              <a:t>μετατόπιση</a:t>
            </a:r>
            <a:r>
              <a:rPr lang="el-GR" altLang="en-US" sz="1400"/>
              <a:t> προς τα </a:t>
            </a:r>
            <a:r>
              <a:rPr lang="el-GR" altLang="en-US" sz="1400" b="1"/>
              <a:t>πάνω</a:t>
            </a:r>
            <a:r>
              <a:rPr lang="el-GR" altLang="en-US" sz="1400"/>
              <a:t> </a:t>
            </a:r>
            <a:r>
              <a:rPr lang="el-GR" altLang="en-US" sz="1400" b="1"/>
              <a:t>της </a:t>
            </a:r>
            <a:r>
              <a:rPr lang="en-GB" altLang="en-US" sz="1400" b="1"/>
              <a:t>DAS </a:t>
            </a:r>
            <a:r>
              <a:rPr lang="el-GR" altLang="en-US" sz="1400"/>
              <a:t>καθώς ο υψηλότερος πληθωρισμός οδηγεί σε αύξηση του προσδοκώμενου πληθωρισμού</a:t>
            </a:r>
            <a:endParaRPr lang="en-GB" altLang="en-US" sz="1400"/>
          </a:p>
          <a:p>
            <a:pPr eaLnBrk="1" hangingPunct="1"/>
            <a:endParaRPr lang="el-GR" altLang="en-US" sz="1400"/>
          </a:p>
          <a:p>
            <a:pPr eaLnBrk="1" hangingPunct="1"/>
            <a:r>
              <a:rPr lang="el-GR" altLang="en-US" sz="1400"/>
              <a:t>Συνεπώς, η </a:t>
            </a:r>
            <a:r>
              <a:rPr lang="en-US" altLang="en-US" sz="1400" i="1"/>
              <a:t>DAD</a:t>
            </a:r>
            <a:r>
              <a:rPr lang="en-US" altLang="en-US" sz="1400"/>
              <a:t> </a:t>
            </a:r>
            <a:r>
              <a:rPr lang="el-GR" altLang="en-US" sz="1400"/>
              <a:t>πρέπει να έχει αρνητική κλίση και ενισχύει την αρχή του </a:t>
            </a:r>
            <a:r>
              <a:rPr lang="en-GB" altLang="en-US" sz="1400"/>
              <a:t>Taylor.</a:t>
            </a:r>
          </a:p>
          <a:p>
            <a:pPr eaLnBrk="1" hangingPunct="1"/>
            <a:endParaRPr lang="el-GR" altLang="en-US" sz="1200"/>
          </a:p>
          <a:p>
            <a:pPr eaLnBrk="1" hangingPunct="1">
              <a:buFont typeface="Arial" panose="020B0604020202020204" pitchFamily="34" charset="0"/>
              <a:buNone/>
            </a:pPr>
            <a:endParaRPr lang="el-GR" altLang="en-US" sz="1200" b="1"/>
          </a:p>
          <a:p>
            <a:pPr eaLnBrk="1" hangingPunct="1"/>
            <a:endParaRPr lang="en-GB" altLang="en-US" sz="1200"/>
          </a:p>
        </p:txBody>
      </p:sp>
      <p:sp>
        <p:nvSpPr>
          <p:cNvPr id="4" name="3 - Θέση ημερομηνίας">
            <a:extLst>
              <a:ext uri="{FF2B5EF4-FFF2-40B4-BE49-F238E27FC236}">
                <a16:creationId xmlns:a16="http://schemas.microsoft.com/office/drawing/2014/main" id="{D46E839C-16E8-4E65-8F24-50D95C1E4673}"/>
              </a:ext>
            </a:extLst>
          </p:cNvPr>
          <p:cNvSpPr>
            <a:spLocks noGrp="1"/>
          </p:cNvSpPr>
          <p:nvPr>
            <p:ph type="dt" sz="quarter" idx="10"/>
          </p:nvPr>
        </p:nvSpPr>
        <p:spPr/>
        <p:txBody>
          <a:bodyPr/>
          <a:lstStyle/>
          <a:p>
            <a:pPr>
              <a:defRPr/>
            </a:pPr>
            <a:r>
              <a:rPr lang="el-GR" altLang="el-GR" dirty="0"/>
              <a:t>Ευαγγελία</a:t>
            </a:r>
            <a:r>
              <a:rPr lang="el-GR" altLang="el-GR" sz="1400" dirty="0"/>
              <a:t> </a:t>
            </a:r>
            <a:r>
              <a:rPr lang="el-GR" altLang="el-GR" dirty="0"/>
              <a:t>Παπαπέτρου</a:t>
            </a:r>
            <a:endParaRPr lang="en-US" altLang="el-GR" dirty="0"/>
          </a:p>
        </p:txBody>
      </p:sp>
      <p:sp>
        <p:nvSpPr>
          <p:cNvPr id="5" name="4 - Θέση υποσέλιδου">
            <a:extLst>
              <a:ext uri="{FF2B5EF4-FFF2-40B4-BE49-F238E27FC236}">
                <a16:creationId xmlns:a16="http://schemas.microsoft.com/office/drawing/2014/main" id="{A0C3F9A0-580D-448A-9E2B-FA8EF3D743EA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>
          <a:xfrm>
            <a:off x="4246563" y="6356350"/>
            <a:ext cx="4351337" cy="268288"/>
          </a:xfrm>
        </p:spPr>
        <p:txBody>
          <a:bodyPr/>
          <a:lstStyle/>
          <a:p>
            <a:pPr>
              <a:defRPr/>
            </a:pPr>
            <a:r>
              <a:rPr lang="el-GR" altLang="el-GR" dirty="0"/>
              <a:t>Πανεπιστήμιο</a:t>
            </a:r>
            <a:r>
              <a:rPr lang="el-GR" altLang="el-GR" sz="1400" dirty="0"/>
              <a:t> </a:t>
            </a:r>
            <a:r>
              <a:rPr lang="el-GR" altLang="el-GR" dirty="0"/>
              <a:t>Αθηνών-Τμήμα</a:t>
            </a:r>
            <a:r>
              <a:rPr lang="el-GR" altLang="el-GR" sz="1400" dirty="0"/>
              <a:t> </a:t>
            </a:r>
            <a:r>
              <a:rPr lang="el-GR" altLang="el-GR" dirty="0"/>
              <a:t>Οικονομικών</a:t>
            </a:r>
            <a:r>
              <a:rPr lang="el-GR" altLang="el-GR" sz="1400" dirty="0"/>
              <a:t> </a:t>
            </a:r>
            <a:r>
              <a:rPr lang="el-GR" altLang="el-GR" dirty="0"/>
              <a:t>Επιστημών</a:t>
            </a:r>
            <a:endParaRPr lang="en-US" altLang="el-GR" dirty="0"/>
          </a:p>
        </p:txBody>
      </p:sp>
      <p:pic>
        <p:nvPicPr>
          <p:cNvPr id="10245" name="Picture 2">
            <a:extLst>
              <a:ext uri="{FF2B5EF4-FFF2-40B4-BE49-F238E27FC236}">
                <a16:creationId xmlns:a16="http://schemas.microsoft.com/office/drawing/2014/main" id="{49E9DE6A-4EAF-4966-AD08-D4EDAD1BB734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5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590550" y="738188"/>
            <a:ext cx="3335338" cy="760412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 algn="ctr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19462" name="Picture 4">
            <a:extLst>
              <a:ext uri="{FF2B5EF4-FFF2-40B4-BE49-F238E27FC236}">
                <a16:creationId xmlns:a16="http://schemas.microsoft.com/office/drawing/2014/main" id="{8B4CD1DE-5AFC-4689-879C-699E4B6C7C06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6">
            <a:clrChange>
              <a:clrFrom>
                <a:srgbClr val="FFFFFF"/>
              </a:clrFrom>
              <a:clrTo>
                <a:srgbClr val="FFFFFF">
                  <a:alpha val="0"/>
                </a:srgbClr>
              </a:clrTo>
            </a:clrChange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077913" y="2689225"/>
            <a:ext cx="209550" cy="27622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19463" name="Picture 4">
            <a:extLst>
              <a:ext uri="{FF2B5EF4-FFF2-40B4-BE49-F238E27FC236}">
                <a16:creationId xmlns:a16="http://schemas.microsoft.com/office/drawing/2014/main" id="{3FF574EC-4FB2-4883-8FD0-68D6DED991A8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6">
            <a:clrChange>
              <a:clrFrom>
                <a:srgbClr val="FFFFFF"/>
              </a:clrFrom>
              <a:clrTo>
                <a:srgbClr val="FFFFFF">
                  <a:alpha val="0"/>
                </a:srgbClr>
              </a:clrTo>
            </a:clrChange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4367213" y="2701925"/>
            <a:ext cx="209550" cy="27622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10248" name="Picture 2">
            <a:extLst>
              <a:ext uri="{FF2B5EF4-FFF2-40B4-BE49-F238E27FC236}">
                <a16:creationId xmlns:a16="http://schemas.microsoft.com/office/drawing/2014/main" id="{AD8DD855-35B2-44B7-BAE5-E3F3C901F99B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7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4267200" y="0"/>
            <a:ext cx="4457700" cy="269557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 algn="ctr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19465" name="Picture 4">
            <a:extLst>
              <a:ext uri="{FF2B5EF4-FFF2-40B4-BE49-F238E27FC236}">
                <a16:creationId xmlns:a16="http://schemas.microsoft.com/office/drawing/2014/main" id="{EC085F94-20CD-43F7-A65E-2684D74938D7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6">
            <a:clrChange>
              <a:clrFrom>
                <a:srgbClr val="FFFFFF"/>
              </a:clrFrom>
              <a:clrTo>
                <a:srgbClr val="FFFFFF">
                  <a:alpha val="0"/>
                </a:srgbClr>
              </a:clrTo>
            </a:clrChange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2170113" y="4784725"/>
            <a:ext cx="209550" cy="27622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cxnSp>
        <p:nvCxnSpPr>
          <p:cNvPr id="10" name="9 - Ευθεία γραμμή σύνδεσης">
            <a:extLst>
              <a:ext uri="{FF2B5EF4-FFF2-40B4-BE49-F238E27FC236}">
                <a16:creationId xmlns:a16="http://schemas.microsoft.com/office/drawing/2014/main" id="{6C38C959-970A-4846-951C-E172220E0372}"/>
              </a:ext>
            </a:extLst>
          </p:cNvPr>
          <p:cNvCxnSpPr/>
          <p:nvPr/>
        </p:nvCxnSpPr>
        <p:spPr>
          <a:xfrm flipV="1">
            <a:off x="5524500" y="419100"/>
            <a:ext cx="2349500" cy="1816100"/>
          </a:xfrm>
          <a:prstGeom prst="line">
            <a:avLst/>
          </a:prstGeom>
          <a:ln w="22225">
            <a:solidFill>
              <a:srgbClr val="FF0000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14" name="13 - Ευθεία γραμμή σύνδεσης">
            <a:extLst>
              <a:ext uri="{FF2B5EF4-FFF2-40B4-BE49-F238E27FC236}">
                <a16:creationId xmlns:a16="http://schemas.microsoft.com/office/drawing/2014/main" id="{E7893A2C-B4B1-4291-B852-213FEA07FE94}"/>
              </a:ext>
            </a:extLst>
          </p:cNvPr>
          <p:cNvCxnSpPr/>
          <p:nvPr/>
        </p:nvCxnSpPr>
        <p:spPr>
          <a:xfrm flipV="1">
            <a:off x="5524500" y="901700"/>
            <a:ext cx="2324100" cy="660400"/>
          </a:xfrm>
          <a:prstGeom prst="line">
            <a:avLst/>
          </a:prstGeom>
          <a:ln w="28575">
            <a:solidFill>
              <a:schemeClr val="tx2">
                <a:lumMod val="60000"/>
                <a:lumOff val="40000"/>
              </a:schemeClr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mc:AlternateContent xmlns:mc="http://schemas.openxmlformats.org/markup-compatibility/2006">
        <mc:Choice xmlns:p14="http://schemas.microsoft.com/office/powerpoint/2010/main" xmlns:iact="http://schemas.microsoft.com/office/powerpoint/2014/inkAction" Requires="p14 iact">
          <p:contentPart p14:bwMode="auto" r:id="rId8">
            <p14:nvContentPartPr>
              <p14:cNvPr id="2" name="Ink 1">
                <a:extLst>
                  <a:ext uri="{FF2B5EF4-FFF2-40B4-BE49-F238E27FC236}">
                    <a16:creationId xmlns:a16="http://schemas.microsoft.com/office/drawing/2014/main" id="{4B1847C5-D3CE-47AE-9971-ECCE9A5097AC}"/>
                  </a:ext>
                </a:extLst>
              </p14:cNvPr>
              <p14:cNvContentPartPr/>
              <p14:nvPr>
                <p:extLst>
                  <p:ext uri="{42D2F446-02D8-4167-A562-619A0277C38B}">
                    <p15:isNarration xmlns:p15="http://schemas.microsoft.com/office/powerpoint/2012/main" val="1"/>
                  </p:ext>
                </p:extLst>
              </p14:nvPr>
            </p14:nvContentPartPr>
            <p14:xfrm>
              <a:off x="613080" y="1001160"/>
              <a:ext cx="5679360" cy="4217760"/>
            </p14:xfrm>
          </p:contentPart>
        </mc:Choice>
        <mc:Fallback>
          <p:pic>
            <p:nvPicPr>
              <p:cNvPr id="2" name="Ink 1">
                <a:extLst>
                  <a:ext uri="{FF2B5EF4-FFF2-40B4-BE49-F238E27FC236}">
                    <a16:creationId xmlns:a16="http://schemas.microsoft.com/office/drawing/2014/main" id="{4B1847C5-D3CE-47AE-9971-ECCE9A5097AC}"/>
                  </a:ext>
                </a:extLst>
              </p:cNvPr>
              <p:cNvPicPr>
                <a:picLocks noGrp="1" noRot="1" noChangeAspect="1" noMove="1" noResize="1" noEditPoints="1" noAdjustHandles="1" noChangeArrowheads="1" noChangeShapeType="1"/>
              </p:cNvPicPr>
              <p:nvPr/>
            </p:nvPicPr>
            <p:blipFill>
              <a:blip r:embed="rId9"/>
              <a:stretch>
                <a:fillRect/>
              </a:stretch>
            </p:blipFill>
            <p:spPr>
              <a:xfrm>
                <a:off x="603720" y="991800"/>
                <a:ext cx="5698080" cy="4236480"/>
              </a:xfrm>
              <a:prstGeom prst="rect">
                <a:avLst/>
              </a:prstGeom>
            </p:spPr>
          </p:pic>
        </mc:Fallback>
      </mc:AlternateContent>
      <p:pic>
        <p:nvPicPr>
          <p:cNvPr id="3" name="Audio 2">
            <a:hlinkClick r:id="" action="ppaction://media"/>
            <a:extLst>
              <a:ext uri="{FF2B5EF4-FFF2-40B4-BE49-F238E27FC236}">
                <a16:creationId xmlns:a16="http://schemas.microsoft.com/office/drawing/2014/main" id="{C13575C8-31D2-4725-B8E5-9707A8003AC5}"/>
              </a:ext>
            </a:extLst>
          </p:cNvPr>
          <p:cNvPicPr>
            <a:picLocks noChangeAspect="1"/>
          </p:cNvPicPr>
          <p:nvPr>
            <a:audioFile r:link="rId3"/>
            <p:extLst>
              <p:ext uri="{DAA4B4D4-6D71-4841-9C94-3DE7FCFB9230}">
                <p14:media xmlns:p14="http://schemas.microsoft.com/office/powerpoint/2010/main" r:embed="rId2"/>
              </p:ext>
            </p:extLst>
          </p:nvPr>
        </p:nvPicPr>
        <p:blipFill>
          <a:blip r:embed="rId10"/>
          <a:stretch>
            <a:fillRect/>
          </a:stretch>
        </p:blipFill>
        <p:spPr>
          <a:xfrm>
            <a:off x="8351838" y="6065838"/>
            <a:ext cx="609600" cy="609600"/>
          </a:xfrm>
          <a:prstGeom prst="rect">
            <a:avLst/>
          </a:prstGeom>
        </p:spPr>
      </p:pic>
    </p:spTree>
    <p:custDataLst>
      <p:tags r:id="rId1"/>
    </p:custDataLst>
  </p:cSld>
  <p:clrMapOvr>
    <a:masterClrMapping/>
  </p:clrMapOvr>
  <p:transition spd="slow" advTm="383000"/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mediacall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cmd type="call" cmd="playFrom(0.0)">
                                      <p:cBhvr>
                                        <p:cTn id="6" dur="1" fill="hold"/>
                                        <p:tgtEl>
                                          <p:spTgt spid="3"/>
                                        </p:tgtEl>
                                      </p:cBhvr>
                                    </p:cmd>
                                  </p:childTnLst>
                                </p:cTn>
                              </p:par>
                              <p:par>
                                <p:cTn id="7" presetID="59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cmd type="call" cmd="playFrom(0.0)">
                                      <p:cBhvr>
                                        <p:cTn id="9" dur="1" fill="hold"/>
                                        <p:tgtEl>
                                          <p:spTgt spid="2"/>
                                        </p:tgtEl>
                                      </p:cBhvr>
                                    </p:cmd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0" fill="hold" nodeType="clickPar">
                      <p:stCondLst>
                        <p:cond delay="indefinite"/>
                      </p:stCondLst>
                      <p:childTnLst>
                        <p:par>
                          <p:cTn id="11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12" presetID="2" presetClass="entr" presetSubtype="4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242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4" dur="500" fill="hold"/>
                                        <p:tgtEl>
                                          <p:spTgt spid="10242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5" dur="500" fill="hold"/>
                                        <p:tgtEl>
                                          <p:spTgt spid="10242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6" fill="hold" nodeType="clickPar">
                      <p:stCondLst>
                        <p:cond delay="indefinite"/>
                      </p:stCondLst>
                      <p:childTnLst>
                        <p:par>
                          <p:cTn id="17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18" presetID="2" presetClass="entr" presetSubtype="4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24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20" dur="500" fill="hold"/>
                                        <p:tgtEl>
                                          <p:spTgt spid="10245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21" dur="500" fill="hold"/>
                                        <p:tgtEl>
                                          <p:spTgt spid="10245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2" fill="hold" nodeType="clickPar">
                      <p:stCondLst>
                        <p:cond delay="indefinite"/>
                      </p:stCondLst>
                      <p:childTnLst>
                        <p:par>
                          <p:cTn id="23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24" presetID="2" presetClass="entr" presetSubtype="4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242">
                                            <p:txEl>
                                              <p:pRg st="11" end="1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26" dur="500" fill="hold"/>
                                        <p:tgtEl>
                                          <p:spTgt spid="10242">
                                            <p:txEl>
                                              <p:pRg st="11" end="11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27" dur="500" fill="hold"/>
                                        <p:tgtEl>
                                          <p:spTgt spid="10242">
                                            <p:txEl>
                                              <p:pRg st="11" end="11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8" fill="hold" nodeType="clickPar">
                      <p:stCondLst>
                        <p:cond delay="indefinite"/>
                      </p:stCondLst>
                      <p:childTnLst>
                        <p:par>
                          <p:cTn id="29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30" presetID="2" presetClass="entr" presetSubtype="4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24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32" dur="500" fill="hold"/>
                                        <p:tgtEl>
                                          <p:spTgt spid="10248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33" dur="500" fill="hold"/>
                                        <p:tgtEl>
                                          <p:spTgt spid="10248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4" fill="hold" nodeType="clickPar">
                      <p:stCondLst>
                        <p:cond delay="indefinite"/>
                      </p:stCondLst>
                      <p:childTnLst>
                        <p:par>
                          <p:cTn id="35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36" presetID="2" presetClass="entr" presetSubtype="4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38" dur="500" fill="hold"/>
                                        <p:tgtEl>
                                          <p:spTgt spid="10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39" dur="500" fill="hold"/>
                                        <p:tgtEl>
                                          <p:spTgt spid="10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40" fill="hold" nodeType="clickPar">
                      <p:stCondLst>
                        <p:cond delay="indefinite"/>
                      </p:stCondLst>
                      <p:childTnLst>
                        <p:par>
                          <p:cTn id="41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42" presetID="2" presetClass="entr" presetSubtype="4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242">
                                            <p:txEl>
                                              <p:pRg st="15" end="15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44" dur="500" fill="hold"/>
                                        <p:tgtEl>
                                          <p:spTgt spid="10242">
                                            <p:txEl>
                                              <p:pRg st="15" end="15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45" dur="500" fill="hold"/>
                                        <p:tgtEl>
                                          <p:spTgt spid="10242">
                                            <p:txEl>
                                              <p:pRg st="15" end="15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46" fill="hold" nodeType="clickPar">
                      <p:stCondLst>
                        <p:cond delay="indefinite"/>
                      </p:stCondLst>
                      <p:childTnLst>
                        <p:par>
                          <p:cTn id="47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48" presetID="2" presetClass="entr" presetSubtype="4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50" dur="500" fill="hold"/>
                                        <p:tgtEl>
                                          <p:spTgt spid="14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51" dur="500" fill="hold"/>
                                        <p:tgtEl>
                                          <p:spTgt spid="14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52" fill="hold" nodeType="clickPar">
                      <p:stCondLst>
                        <p:cond delay="indefinite"/>
                      </p:stCondLst>
                      <p:childTnLst>
                        <p:par>
                          <p:cTn id="53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54" presetID="2" presetClass="entr" presetSubtype="4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242">
                                            <p:txEl>
                                              <p:pRg st="16" end="16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56" dur="500" fill="hold"/>
                                        <p:tgtEl>
                                          <p:spTgt spid="10242">
                                            <p:txEl>
                                              <p:pRg st="16" end="16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57" dur="500" fill="hold"/>
                                        <p:tgtEl>
                                          <p:spTgt spid="10242">
                                            <p:txEl>
                                              <p:pRg st="16" end="16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58" fill="hold" nodeType="clickPar">
                      <p:stCondLst>
                        <p:cond delay="indefinite"/>
                      </p:stCondLst>
                      <p:childTnLst>
                        <p:par>
                          <p:cTn id="59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60" presetID="2" presetClass="entr" presetSubtype="4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242">
                                            <p:txEl>
                                              <p:pRg st="18" end="18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62" dur="500" fill="hold"/>
                                        <p:tgtEl>
                                          <p:spTgt spid="10242">
                                            <p:txEl>
                                              <p:pRg st="18" end="18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63" dur="500" fill="hold"/>
                                        <p:tgtEl>
                                          <p:spTgt spid="10242">
                                            <p:txEl>
                                              <p:pRg st="18" end="18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64" fill="hold" nodeType="clickPar">
                      <p:stCondLst>
                        <p:cond delay="indefinite"/>
                      </p:stCondLst>
                      <p:childTnLst>
                        <p:par>
                          <p:cTn id="65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66" presetID="2" presetClass="entr" presetSubtype="4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242">
                                            <p:txEl>
                                              <p:pRg st="19" end="19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68" dur="500" fill="hold"/>
                                        <p:tgtEl>
                                          <p:spTgt spid="10242">
                                            <p:txEl>
                                              <p:pRg st="19" end="19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69" dur="500" fill="hold"/>
                                        <p:tgtEl>
                                          <p:spTgt spid="10242">
                                            <p:txEl>
                                              <p:pRg st="19" end="19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0" fill="hold" nodeType="clickPar">
                      <p:stCondLst>
                        <p:cond delay="indefinite"/>
                      </p:stCondLst>
                      <p:childTnLst>
                        <p:par>
                          <p:cTn id="71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72" presetID="2" presetClass="entr" presetSubtype="4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7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242">
                                            <p:txEl>
                                              <p:pRg st="21" end="2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74" dur="500" fill="hold"/>
                                        <p:tgtEl>
                                          <p:spTgt spid="10242">
                                            <p:txEl>
                                              <p:pRg st="21" end="21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75" dur="500" fill="hold"/>
                                        <p:tgtEl>
                                          <p:spTgt spid="10242">
                                            <p:txEl>
                                              <p:pRg st="21" end="21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6" fill="hold" nodeType="clickPar">
                      <p:stCondLst>
                        <p:cond delay="indefinite"/>
                      </p:stCondLst>
                      <p:childTnLst>
                        <p:par>
                          <p:cTn id="77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78" presetID="2" presetClass="entr" presetSubtype="4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7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80" dur="500" fill="hold"/>
                                        <p:tgtEl>
                                          <p:spTgt spid="14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81" dur="500" fill="hold"/>
                                        <p:tgtEl>
                                          <p:spTgt spid="14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  <p:audio isNarration="1">
              <p:cMediaNode vol="80000" showWhenStopped="0">
                <p:cTn id="82" fill="hold" display="0">
                  <p:stCondLst>
                    <p:cond delay="indefinite"/>
                  </p:stCondLst>
                  <p:endCondLst>
                    <p:cond evt="onStopAudio" delay="0">
                      <p:tgtEl>
                        <p:sldTgt/>
                      </p:tgtEl>
                    </p:cond>
                  </p:endCondLst>
                </p:cTn>
                <p:tgtEl>
                  <p:spTgt spid="3"/>
                </p:tgtEl>
              </p:cMediaNode>
            </p:audio>
          </p:childTnLst>
        </p:cTn>
      </p:par>
    </p:tnLst>
  </p:timing>
</p:sld>
</file>

<file path=ppt/tags/tag1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TIMING" val="|0.9|53.2|15.8|5.1|11.6|8.5|9.8"/>
</p:tagLst>
</file>

<file path=ppt/tags/tag2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TIMING" val="|1.2|3.7"/>
</p:tagLst>
</file>

<file path=ppt/tags/tag3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TIMING" val="|1.3|3.2"/>
</p:tagLst>
</file>

<file path=ppt/tags/tag4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TIMING" val="|0.9|1.6|29.9|1.4|0.9"/>
</p:tagLst>
</file>

<file path=ppt/tags/tag5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TIMING" val="|1.4"/>
</p:tagLst>
</file>

<file path=ppt/tags/tag6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TIMING" val="|1.3|15.9|32.3|22.2|7.9|12.3"/>
</p:tagLst>
</file>

<file path=ppt/tags/tag7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TIMING" val="|0.8|24.1|25.1"/>
</p:tagLst>
</file>

<file path=ppt/tags/tag8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TIMING" val="|72.6|30.4|5.6|3.5|3.5|5.5|5.8|12.6|31.4"/>
</p:tagLst>
</file>

<file path=ppt/tags/tag9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TIMING" val="|2.4|7.3|17.6|14|12.4"/>
</p:tagLst>
</file>

<file path=ppt/tags/tag10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TIMING" val="|1.4|11.6|42.2|56.2"/>
</p:tagLst>
</file>

<file path=ppt/tags/tag11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TIMING" val="|1|28.3|23.7|28.1|18.3|35.7|30.6|34.5|28.2|9.2"/>
</p:tagLst>
</file>

<file path=ppt/tags/tag12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TIMING" val="|53.3|20.7|17.8|61.6|6.3|28.4|33.4|26.2|11.1|55.4|29.9"/>
</p:tagLst>
</file>

<file path=ppt/theme/theme1.xml><?xml version="1.0" encoding="utf-8"?>
<a:theme xmlns:a="http://schemas.openxmlformats.org/drawingml/2006/main" name="Bold Stripes">
  <a:themeElements>
    <a:clrScheme name="Bold Stripes 2">
      <a:dk1>
        <a:srgbClr val="000000"/>
      </a:dk1>
      <a:lt1>
        <a:srgbClr val="EAEAEA"/>
      </a:lt1>
      <a:dk2>
        <a:srgbClr val="003366"/>
      </a:dk2>
      <a:lt2>
        <a:srgbClr val="EAEAEA"/>
      </a:lt2>
      <a:accent1>
        <a:srgbClr val="FFFFFF"/>
      </a:accent1>
      <a:accent2>
        <a:srgbClr val="DDDDDD"/>
      </a:accent2>
      <a:accent3>
        <a:srgbClr val="F3F3F3"/>
      </a:accent3>
      <a:accent4>
        <a:srgbClr val="000000"/>
      </a:accent4>
      <a:accent5>
        <a:srgbClr val="FFFFFF"/>
      </a:accent5>
      <a:accent6>
        <a:srgbClr val="C8C8C8"/>
      </a:accent6>
      <a:hlink>
        <a:srgbClr val="336699"/>
      </a:hlink>
      <a:folHlink>
        <a:srgbClr val="9A0000"/>
      </a:folHlink>
    </a:clrScheme>
    <a:fontScheme name="Bold Stripes">
      <a:majorFont>
        <a:latin typeface="Verdana"/>
        <a:ea typeface=""/>
        <a:cs typeface="Arial"/>
      </a:majorFont>
      <a:minorFont>
        <a:latin typeface="Verdana"/>
        <a:ea typeface=""/>
        <a:cs typeface="Arial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>
    <a:spDef>
      <a:spPr bwMode="auto">
        <a:xfrm>
          <a:off x="0" y="0"/>
          <a:ext cx="1" cy="1"/>
        </a:xfrm>
        <a:custGeom>
          <a:avLst/>
          <a:gdLst/>
          <a:ahLst/>
          <a:cxnLst/>
          <a:rect l="0" t="0" r="0" b="0"/>
          <a:pathLst/>
        </a:custGeom>
        <a:noFill/>
        <a:ln>
          <a:noFill/>
        </a:ln>
        <a:effectLst/>
        <a:extLst>
          <a:ext uri="{909E8E84-426E-40DD-AFC4-6F175D3DCCD1}">
            <a14:hiddenFill xmlns:a14="http://schemas.microsoft.com/office/drawing/2010/main">
              <a:solidFill>
                <a:schemeClr val="accent1"/>
              </a:solidFill>
            </a14:hiddenFill>
          </a:ext>
          <a:ext uri="{91240B29-F687-4F45-9708-019B960494DF}">
            <a14:hiddenLine xmlns:a14="http://schemas.microsoft.com/office/drawing/2010/main" w="9525" cap="flat" cmpd="sng" algn="ctr">
              <a:solidFill>
                <a:schemeClr val="tx1"/>
              </a:solidFill>
              <a:prstDash val="solid"/>
              <a:round/>
              <a:headEnd type="none" w="med" len="med"/>
              <a:tailEnd type="none" w="med" len="med"/>
            </a14:hiddenLine>
          </a:ext>
          <a:ext uri="{AF507438-7753-43E0-B8FC-AC1667EBCBE1}">
            <a14:hiddenEffects xmlns:a14="http://schemas.microsoft.com/office/drawing/2010/main">
              <a:effectLst>
                <a:outerShdw dist="35921" dir="2700000" algn="ctr" rotWithShape="0">
                  <a:schemeClr val="bg2"/>
                </a:outerShdw>
              </a:effectLst>
            </a14:hiddenEffects>
          </a:ext>
        </a:extLst>
      </a:spPr>
      <a:bodyPr vert="horz" wrap="square" lIns="91440" tIns="45720" rIns="91440" bIns="45720" numCol="1" anchor="t" anchorCtr="0" compatLnSpc="1">
        <a:prstTxWarp prst="textNoShape">
          <a:avLst/>
        </a:prstTxWarp>
        <a:spAutoFit/>
      </a:bodyPr>
      <a:lstStyle>
        <a:defPPr marL="0" marR="0" indent="0" algn="l" defTabSz="914400" rtl="0" eaLnBrk="1" fontAlgn="base" latinLnBrk="0" hangingPunct="1">
          <a:lnSpc>
            <a:spcPct val="100000"/>
          </a:lnSpc>
          <a:spcBef>
            <a:spcPct val="50000"/>
          </a:spcBef>
          <a:spcAft>
            <a:spcPct val="0"/>
          </a:spcAft>
          <a:buClrTx/>
          <a:buSzTx/>
          <a:buFontTx/>
          <a:buNone/>
          <a:tabLst/>
          <a:defRPr kumimoji="0" lang="en-US" altLang="el-GR" sz="2400" b="0" i="0" u="none" strike="noStrike" cap="none" normalizeH="0" baseline="0" smtClean="0">
            <a:ln>
              <a:noFill/>
            </a:ln>
            <a:solidFill>
              <a:schemeClr val="tx1"/>
            </a:solidFill>
            <a:effectLst/>
            <a:latin typeface="Arial" charset="0"/>
            <a:cs typeface="Arial" charset="0"/>
          </a:defRPr>
        </a:defPPr>
      </a:lstStyle>
    </a:spDef>
    <a:lnDef>
      <a:spPr bwMode="auto">
        <a:xfrm>
          <a:off x="0" y="0"/>
          <a:ext cx="1" cy="1"/>
        </a:xfrm>
        <a:custGeom>
          <a:avLst/>
          <a:gdLst/>
          <a:ahLst/>
          <a:cxnLst/>
          <a:rect l="0" t="0" r="0" b="0"/>
          <a:pathLst/>
        </a:custGeom>
        <a:noFill/>
        <a:ln>
          <a:noFill/>
        </a:ln>
        <a:effectLst/>
        <a:extLst>
          <a:ext uri="{909E8E84-426E-40DD-AFC4-6F175D3DCCD1}">
            <a14:hiddenFill xmlns:a14="http://schemas.microsoft.com/office/drawing/2010/main">
              <a:solidFill>
                <a:schemeClr val="accent1"/>
              </a:solidFill>
            </a14:hiddenFill>
          </a:ext>
          <a:ext uri="{91240B29-F687-4F45-9708-019B960494DF}">
            <a14:hiddenLine xmlns:a14="http://schemas.microsoft.com/office/drawing/2010/main" w="9525" cap="flat" cmpd="sng" algn="ctr">
              <a:solidFill>
                <a:schemeClr val="tx1"/>
              </a:solidFill>
              <a:prstDash val="solid"/>
              <a:round/>
              <a:headEnd type="none" w="med" len="med"/>
              <a:tailEnd type="none" w="med" len="med"/>
            </a14:hiddenLine>
          </a:ext>
          <a:ext uri="{AF507438-7753-43E0-B8FC-AC1667EBCBE1}">
            <a14:hiddenEffects xmlns:a14="http://schemas.microsoft.com/office/drawing/2010/main">
              <a:effectLst>
                <a:outerShdw dist="35921" dir="2700000" algn="ctr" rotWithShape="0">
                  <a:schemeClr val="bg2"/>
                </a:outerShdw>
              </a:effectLst>
            </a14:hiddenEffects>
          </a:ext>
        </a:extLst>
      </a:spPr>
      <a:bodyPr vert="horz" wrap="square" lIns="91440" tIns="45720" rIns="91440" bIns="45720" numCol="1" anchor="t" anchorCtr="0" compatLnSpc="1">
        <a:prstTxWarp prst="textNoShape">
          <a:avLst/>
        </a:prstTxWarp>
        <a:spAutoFit/>
      </a:bodyPr>
      <a:lstStyle>
        <a:defPPr marL="0" marR="0" indent="0" algn="l" defTabSz="914400" rtl="0" eaLnBrk="1" fontAlgn="base" latinLnBrk="0" hangingPunct="1">
          <a:lnSpc>
            <a:spcPct val="100000"/>
          </a:lnSpc>
          <a:spcBef>
            <a:spcPct val="50000"/>
          </a:spcBef>
          <a:spcAft>
            <a:spcPct val="0"/>
          </a:spcAft>
          <a:buClrTx/>
          <a:buSzTx/>
          <a:buFontTx/>
          <a:buNone/>
          <a:tabLst/>
          <a:defRPr kumimoji="0" lang="en-US" altLang="el-GR" sz="2400" b="0" i="0" u="none" strike="noStrike" cap="none" normalizeH="0" baseline="0" smtClean="0">
            <a:ln>
              <a:noFill/>
            </a:ln>
            <a:solidFill>
              <a:schemeClr val="tx1"/>
            </a:solidFill>
            <a:effectLst/>
            <a:latin typeface="Arial" charset="0"/>
            <a:cs typeface="Arial" charset="0"/>
          </a:defRPr>
        </a:defPPr>
      </a:lstStyle>
    </a:lnDef>
  </a:objectDefaults>
  <a:extraClrSchemeLst>
    <a:extraClrScheme>
      <a:clrScheme name="Bold Stripes 1">
        <a:dk1>
          <a:srgbClr val="356677"/>
        </a:dk1>
        <a:lt1>
          <a:srgbClr val="FFFFFF"/>
        </a:lt1>
        <a:dk2>
          <a:srgbClr val="3E798E"/>
        </a:dk2>
        <a:lt2>
          <a:srgbClr val="FFFFCC"/>
        </a:lt2>
        <a:accent1>
          <a:srgbClr val="7FA0B1"/>
        </a:accent1>
        <a:accent2>
          <a:srgbClr val="3A7184"/>
        </a:accent2>
        <a:accent3>
          <a:srgbClr val="AFBEC6"/>
        </a:accent3>
        <a:accent4>
          <a:srgbClr val="DADADA"/>
        </a:accent4>
        <a:accent5>
          <a:srgbClr val="C0CDD5"/>
        </a:accent5>
        <a:accent6>
          <a:srgbClr val="346677"/>
        </a:accent6>
        <a:hlink>
          <a:srgbClr val="FFBF0B"/>
        </a:hlink>
        <a:folHlink>
          <a:srgbClr val="CC9900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Bold Stripes 2">
        <a:dk1>
          <a:srgbClr val="000000"/>
        </a:dk1>
        <a:lt1>
          <a:srgbClr val="EAEAEA"/>
        </a:lt1>
        <a:dk2>
          <a:srgbClr val="003366"/>
        </a:dk2>
        <a:lt2>
          <a:srgbClr val="EAEAEA"/>
        </a:lt2>
        <a:accent1>
          <a:srgbClr val="FFFFFF"/>
        </a:accent1>
        <a:accent2>
          <a:srgbClr val="DDDDDD"/>
        </a:accent2>
        <a:accent3>
          <a:srgbClr val="F3F3F3"/>
        </a:accent3>
        <a:accent4>
          <a:srgbClr val="000000"/>
        </a:accent4>
        <a:accent5>
          <a:srgbClr val="FFFFFF"/>
        </a:accent5>
        <a:accent6>
          <a:srgbClr val="C8C8C8"/>
        </a:accent6>
        <a:hlink>
          <a:srgbClr val="336699"/>
        </a:hlink>
        <a:folHlink>
          <a:srgbClr val="9A0000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Bold Stripes 3">
        <a:dk1>
          <a:srgbClr val="000000"/>
        </a:dk1>
        <a:lt1>
          <a:srgbClr val="EAEAEA"/>
        </a:lt1>
        <a:dk2>
          <a:srgbClr val="000000"/>
        </a:dk2>
        <a:lt2>
          <a:srgbClr val="EAEAEA"/>
        </a:lt2>
        <a:accent1>
          <a:srgbClr val="FFFFFF"/>
        </a:accent1>
        <a:accent2>
          <a:srgbClr val="DDDDDD"/>
        </a:accent2>
        <a:accent3>
          <a:srgbClr val="F3F3F3"/>
        </a:accent3>
        <a:accent4>
          <a:srgbClr val="000000"/>
        </a:accent4>
        <a:accent5>
          <a:srgbClr val="FFFFFF"/>
        </a:accent5>
        <a:accent6>
          <a:srgbClr val="C8C8C8"/>
        </a:accent6>
        <a:hlink>
          <a:srgbClr val="777777"/>
        </a:hlink>
        <a:folHlink>
          <a:srgbClr val="969696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Bold Stripes 4">
        <a:dk1>
          <a:srgbClr val="492417"/>
        </a:dk1>
        <a:lt1>
          <a:srgbClr val="D4D5C3"/>
        </a:lt1>
        <a:dk2>
          <a:srgbClr val="6E4900"/>
        </a:dk2>
        <a:lt2>
          <a:srgbClr val="B9BA9C"/>
        </a:lt2>
        <a:accent1>
          <a:srgbClr val="DBD8CF"/>
        </a:accent1>
        <a:accent2>
          <a:srgbClr val="C7C8B0"/>
        </a:accent2>
        <a:accent3>
          <a:srgbClr val="E6E7DE"/>
        </a:accent3>
        <a:accent4>
          <a:srgbClr val="3D1D12"/>
        </a:accent4>
        <a:accent5>
          <a:srgbClr val="EAE9E4"/>
        </a:accent5>
        <a:accent6>
          <a:srgbClr val="B4B59F"/>
        </a:accent6>
        <a:hlink>
          <a:srgbClr val="CC9900"/>
        </a:hlink>
        <a:folHlink>
          <a:srgbClr val="808080"/>
        </a:folHlink>
      </a:clrScheme>
      <a:clrMap bg1="lt1" tx1="dk1" bg2="lt2" tx2="dk2" accent1="accent1" accent2="accent2" accent3="accent3" accent4="accent4" accent5="accent5" accent6="accent6" hlink="hlink" folHlink="folHlink"/>
    </a:extraClrScheme>
  </a:extraClrSchemeLst>
</a:theme>
</file>

<file path=ppt/theme/theme2.xml><?xml version="1.0" encoding="utf-8"?>
<a:theme xmlns:a="http://schemas.openxmlformats.org/drawingml/2006/main" name="Θέμα του Offic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ppt/theme/theme3.xml><?xml version="1.0" encoding="utf-8"?>
<a:theme xmlns:a="http://schemas.openxmlformats.org/drawingml/2006/main" name="Office Theme">
  <a:themeElements>
    <a:clrScheme name="">
      <a:dk1>
        <a:srgbClr val="000000"/>
      </a:dk1>
      <a:lt1>
        <a:srgbClr val="FFFFFF"/>
      </a:lt1>
      <a:dk2>
        <a:srgbClr val="000000"/>
      </a:dk2>
      <a:lt2>
        <a:srgbClr val="808080"/>
      </a:lt2>
      <a:accent1>
        <a:srgbClr val="BBE0E3"/>
      </a:accent1>
      <a:accent2>
        <a:srgbClr val="333399"/>
      </a:accent2>
      <a:accent3>
        <a:srgbClr val="FFFFFF"/>
      </a:accent3>
      <a:accent4>
        <a:srgbClr val="000000"/>
      </a:accent4>
      <a:accent5>
        <a:srgbClr val="DAEDEF"/>
      </a:accent5>
      <a:accent6>
        <a:srgbClr val="2D2D8A"/>
      </a:accent6>
      <a:hlink>
        <a:srgbClr val="009999"/>
      </a:hlink>
      <a:folHlink>
        <a:srgbClr val="99CC0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ppt/theme/theme4.xml><?xml version="1.0" encoding="utf-8"?>
<a:theme xmlns:a="http://schemas.openxmlformats.org/drawingml/2006/main" name="Office Theme">
  <a:themeElements>
    <a:clrScheme name="">
      <a:dk1>
        <a:srgbClr val="000000"/>
      </a:dk1>
      <a:lt1>
        <a:srgbClr val="FFFFFF"/>
      </a:lt1>
      <a:dk2>
        <a:srgbClr val="000000"/>
      </a:dk2>
      <a:lt2>
        <a:srgbClr val="808080"/>
      </a:lt2>
      <a:accent1>
        <a:srgbClr val="BBE0E3"/>
      </a:accent1>
      <a:accent2>
        <a:srgbClr val="333399"/>
      </a:accent2>
      <a:accent3>
        <a:srgbClr val="FFFFFF"/>
      </a:accent3>
      <a:accent4>
        <a:srgbClr val="000000"/>
      </a:accent4>
      <a:accent5>
        <a:srgbClr val="DAEDEF"/>
      </a:accent5>
      <a:accent6>
        <a:srgbClr val="2D2D8A"/>
      </a:accent6>
      <a:hlink>
        <a:srgbClr val="009999"/>
      </a:hlink>
      <a:folHlink>
        <a:srgbClr val="99CC0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emplate/>
  <TotalTime>2532</TotalTime>
  <Words>282</Words>
  <Application>Microsoft Office PowerPoint</Application>
  <PresentationFormat>On-screen Show (4:3)</PresentationFormat>
  <Paragraphs>157</Paragraphs>
  <Slides>13</Slides>
  <Notes>1</Notes>
  <HiddenSlides>0</HiddenSlides>
  <MMClips>13</MMClips>
  <ScaleCrop>false</ScaleCrop>
  <HeadingPairs>
    <vt:vector size="6" baseType="variant">
      <vt:variant>
        <vt:lpstr>Fonts Used</vt:lpstr>
      </vt:variant>
      <vt:variant>
        <vt:i4>4</vt:i4>
      </vt:variant>
      <vt:variant>
        <vt:lpstr>Theme</vt:lpstr>
      </vt:variant>
      <vt:variant>
        <vt:i4>2</vt:i4>
      </vt:variant>
      <vt:variant>
        <vt:lpstr>Slide Titles</vt:lpstr>
      </vt:variant>
      <vt:variant>
        <vt:i4>13</vt:i4>
      </vt:variant>
    </vt:vector>
  </HeadingPairs>
  <TitlesOfParts>
    <vt:vector size="19" baseType="lpstr">
      <vt:lpstr>Arial</vt:lpstr>
      <vt:lpstr>Calibri</vt:lpstr>
      <vt:lpstr>Verdana</vt:lpstr>
      <vt:lpstr>Wingdings</vt:lpstr>
      <vt:lpstr>Bold Stripes</vt:lpstr>
      <vt:lpstr>Θέμα του Office</vt:lpstr>
      <vt:lpstr>Κεφάλαιο 15 (Μ)</vt:lpstr>
      <vt:lpstr>Εξίσωση 1/5</vt:lpstr>
      <vt:lpstr>Εξίσωση 2/5</vt:lpstr>
      <vt:lpstr>Εξίσωση 3/5</vt:lpstr>
      <vt:lpstr>Εξίσωση 4/5</vt:lpstr>
      <vt:lpstr>Εξίσωση 5/5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</vt:vector>
  </TitlesOfParts>
  <Company>UNLV</Company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Mankiw 6e PowerPoints</dc:title>
  <dc:creator>Ron Cronovich</dc:creator>
  <cp:lastModifiedBy> </cp:lastModifiedBy>
  <cp:revision>270</cp:revision>
  <dcterms:created xsi:type="dcterms:W3CDTF">2006-04-29T00:50:43Z</dcterms:created>
  <dcterms:modified xsi:type="dcterms:W3CDTF">2020-04-06T14:55:11Z</dcterms:modified>
</cp:coreProperties>
</file>