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0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2835-D4C9-9E4B-A277-689C639DB1A8}" type="datetimeFigureOut">
              <a:rPr lang="en-US" smtClean="0"/>
              <a:pPr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8DA5-8AA9-1042-80EE-B2F50997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2835-D4C9-9E4B-A277-689C639DB1A8}" type="datetimeFigureOut">
              <a:rPr lang="en-US" smtClean="0"/>
              <a:pPr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8DA5-8AA9-1042-80EE-B2F50997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2835-D4C9-9E4B-A277-689C639DB1A8}" type="datetimeFigureOut">
              <a:rPr lang="en-US" smtClean="0"/>
              <a:pPr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8DA5-8AA9-1042-80EE-B2F50997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2835-D4C9-9E4B-A277-689C639DB1A8}" type="datetimeFigureOut">
              <a:rPr lang="en-US" smtClean="0"/>
              <a:pPr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8DA5-8AA9-1042-80EE-B2F50997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2835-D4C9-9E4B-A277-689C639DB1A8}" type="datetimeFigureOut">
              <a:rPr lang="en-US" smtClean="0"/>
              <a:pPr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8DA5-8AA9-1042-80EE-B2F50997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2835-D4C9-9E4B-A277-689C639DB1A8}" type="datetimeFigureOut">
              <a:rPr lang="en-US" smtClean="0"/>
              <a:pPr/>
              <a:t>3/29/12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8DA5-8AA9-1042-80EE-B2F50997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2835-D4C9-9E4B-A277-689C639DB1A8}" type="datetimeFigureOut">
              <a:rPr lang="en-US" smtClean="0"/>
              <a:pPr/>
              <a:t>3/29/12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8DA5-8AA9-1042-80EE-B2F50997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2835-D4C9-9E4B-A277-689C639DB1A8}" type="datetimeFigureOut">
              <a:rPr lang="en-US" smtClean="0"/>
              <a:pPr/>
              <a:t>3/29/12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8DA5-8AA9-1042-80EE-B2F50997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2835-D4C9-9E4B-A277-689C639DB1A8}" type="datetimeFigureOut">
              <a:rPr lang="en-US" smtClean="0"/>
              <a:pPr/>
              <a:t>3/29/12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8DA5-8AA9-1042-80EE-B2F50997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2835-D4C9-9E4B-A277-689C639DB1A8}" type="datetimeFigureOut">
              <a:rPr lang="en-US" smtClean="0"/>
              <a:pPr/>
              <a:t>3/29/12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8DA5-8AA9-1042-80EE-B2F50997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2835-D4C9-9E4B-A277-689C639DB1A8}" type="datetimeFigureOut">
              <a:rPr lang="en-US" smtClean="0"/>
              <a:pPr/>
              <a:t>3/29/12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8DA5-8AA9-1042-80EE-B2F50997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D2835-D4C9-9E4B-A277-689C639DB1A8}" type="datetimeFigureOut">
              <a:rPr lang="en-US" smtClean="0"/>
              <a:pPr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98DA5-8AA9-1042-80EE-B2F50997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l-GR" dirty="0" smtClean="0"/>
              <a:t>Εμπειρικά Υποδείγματα Γενικής Ισορροπίας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36" y="174613"/>
            <a:ext cx="8511793" cy="62358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13" y="190523"/>
            <a:ext cx="8415311" cy="645787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12" y="103092"/>
            <a:ext cx="8583616" cy="65062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18" y="215900"/>
            <a:ext cx="8124600" cy="6426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08" y="0"/>
            <a:ext cx="8706022" cy="663998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81" y="321289"/>
            <a:ext cx="8439244" cy="622457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66" y="351887"/>
            <a:ext cx="8382458" cy="618268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9" y="139700"/>
            <a:ext cx="8078699" cy="6578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20" y="0"/>
            <a:ext cx="824700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728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Table 1. Macroeconomic Impact on the Greek Economy of the Influx of Illegal Aliens</a:t>
            </a:r>
            <a:r>
              <a:rPr lang="en-GB" sz="2800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10" y="765729"/>
            <a:ext cx="8690720" cy="58742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60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Impact of Illegal Immigration on the Greek economy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10" y="566081"/>
            <a:ext cx="8883890" cy="629191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8032"/>
          </a:xfrm>
        </p:spPr>
        <p:txBody>
          <a:bodyPr>
            <a:noAutofit/>
          </a:bodyPr>
          <a:lstStyle/>
          <a:p>
            <a:r>
              <a:rPr lang="en-GB" sz="2400" dirty="0"/>
              <a:t>Table 2. Impact of the Influx of Illegal Aliens on </a:t>
            </a:r>
            <a:r>
              <a:rPr lang="en-GB" sz="2400" dirty="0" err="1"/>
              <a:t>Sectoral</a:t>
            </a:r>
            <a:r>
              <a:rPr lang="en-GB" sz="2400" dirty="0"/>
              <a:t> Production of the Greek </a:t>
            </a:r>
            <a:r>
              <a:rPr lang="en-GB" sz="2400" dirty="0" smtClean="0"/>
              <a:t>Economy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3344"/>
            <a:ext cx="9144000" cy="560820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2824"/>
          </a:xfrm>
        </p:spPr>
        <p:txBody>
          <a:bodyPr>
            <a:normAutofit fontScale="90000"/>
          </a:bodyPr>
          <a:lstStyle/>
          <a:p>
            <a:r>
              <a:rPr lang="en-GB" sz="2667" dirty="0"/>
              <a:t>Table 3. Impact of the Influx of Illegal Aliens on Real Disposable Incomes of Greek </a:t>
            </a:r>
            <a:r>
              <a:rPr lang="en-GB" sz="2667" dirty="0" smtClean="0"/>
              <a:t>Households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7462"/>
            <a:ext cx="8686800" cy="54160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28" y="114114"/>
            <a:ext cx="8293096" cy="62045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50" y="217219"/>
            <a:ext cx="8508280" cy="51421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33" y="948569"/>
            <a:ext cx="8451726" cy="48805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33" y="562260"/>
            <a:ext cx="8614993" cy="52821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5" y="193199"/>
            <a:ext cx="8548025" cy="59329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24" y="109881"/>
            <a:ext cx="8277605" cy="66157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6" y="451311"/>
            <a:ext cx="8431036" cy="56072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62</Words>
  <Application>Microsoft Macintosh PowerPoint</Application>
  <PresentationFormat>On-screen Show (4:3)</PresentationFormat>
  <Paragraphs>5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Εμπειρικά Υποδείγματα Γενικής Ισορροπίας</vt:lpstr>
      <vt:lpstr>Impact of Illegal Immigration on the Greek economy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Table 1. Macroeconomic Impact on the Greek Economy of the Influx of Illegal Aliens.</vt:lpstr>
      <vt:lpstr>Table 2. Impact of the Influx of Illegal Aliens on Sectoral Production of the Greek Economy</vt:lpstr>
      <vt:lpstr>Table 3. Impact of the Influx of Illegal Aliens on Real Disposable Incomes of Greek Households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Εμπειρικά Υποδείγματα Γενικής Ισορροπίας</dc:title>
  <dc:creator>Alexandros Sarris</dc:creator>
  <cp:lastModifiedBy>Alexandros Sarris</cp:lastModifiedBy>
  <cp:revision>15</cp:revision>
  <dcterms:created xsi:type="dcterms:W3CDTF">2012-03-29T06:10:18Z</dcterms:created>
  <dcterms:modified xsi:type="dcterms:W3CDTF">2012-03-29T06:40:08Z</dcterms:modified>
</cp:coreProperties>
</file>