
<file path=[Content_Types].xml><?xml version="1.0" encoding="utf-8"?>
<Types xmlns="http://schemas.openxmlformats.org/package/2006/content-types"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ags/tag1.xml" ContentType="application/vnd.openxmlformats-officedocument.presentationml.tags+xml"/>
  <Override PartName="/ppt/ink/inkAction1.xml" ContentType="application/vnd.ms-office.inkAction+xml"/>
  <Override PartName="/ppt/tags/tag2.xml" ContentType="application/vnd.openxmlformats-officedocument.presentationml.tags+xml"/>
  <Override PartName="/ppt/ink/inkAction2.xml" ContentType="application/vnd.ms-office.inkAction+xml"/>
  <Override PartName="/ppt/tags/tag3.xml" ContentType="application/vnd.openxmlformats-officedocument.presentationml.tags+xml"/>
  <Override PartName="/ppt/ink/inkAction3.xml" ContentType="application/vnd.ms-office.inkAction+xml"/>
  <Override PartName="/ppt/tags/tag4.xml" ContentType="application/vnd.openxmlformats-officedocument.presentationml.tags+xml"/>
  <Override PartName="/ppt/ink/inkAction4.xml" ContentType="application/vnd.ms-office.inkAction+xml"/>
  <Override PartName="/ppt/tags/tag5.xml" ContentType="application/vnd.openxmlformats-officedocument.presentationml.tags+xml"/>
  <Override PartName="/ppt/ink/inkAction5.xml" ContentType="application/vnd.ms-office.inkAction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67" r:id="rId1"/>
    <p:sldMasterId id="2147483787" r:id="rId2"/>
  </p:sldMasterIdLst>
  <p:notesMasterIdLst>
    <p:notesMasterId r:id="rId9"/>
  </p:notesMasterIdLst>
  <p:handoutMasterIdLst>
    <p:handoutMasterId r:id="rId10"/>
  </p:handoutMasterIdLst>
  <p:sldIdLst>
    <p:sldId id="314" r:id="rId3"/>
    <p:sldId id="462" r:id="rId4"/>
    <p:sldId id="457" r:id="rId5"/>
    <p:sldId id="458" r:id="rId6"/>
    <p:sldId id="459" r:id="rId7"/>
    <p:sldId id="460" r:id="rId8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3172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CCC"/>
    <a:srgbClr val="FFFFCC"/>
    <a:srgbClr val="FF0000"/>
    <a:srgbClr val="777777"/>
    <a:srgbClr val="808080"/>
    <a:srgbClr val="008080"/>
    <a:srgbClr val="660033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0662" autoAdjust="0"/>
    <p:restoredTop sz="94249" autoAdjust="0"/>
  </p:normalViewPr>
  <p:slideViewPr>
    <p:cSldViewPr snapToGrid="0">
      <p:cViewPr varScale="1">
        <p:scale>
          <a:sx n="64" d="100"/>
          <a:sy n="64" d="100"/>
        </p:scale>
        <p:origin x="870" y="72"/>
      </p:cViewPr>
      <p:guideLst>
        <p:guide orient="horz" pos="3172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-1974" y="216"/>
      </p:cViewPr>
      <p:guideLst>
        <p:guide orient="horz" pos="2880"/>
        <p:guide pos="2160"/>
      </p:guideLst>
    </p:cSldViewPr>
  </p:notesViewPr>
  <p:gridSpacing cx="45720" cy="4572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0" name="Rectangle 2">
            <a:extLst>
              <a:ext uri="{FF2B5EF4-FFF2-40B4-BE49-F238E27FC236}">
                <a16:creationId xmlns:a16="http://schemas.microsoft.com/office/drawing/2014/main" id="{569B8476-F7BC-46D4-BCB4-7B74EACC3876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l-GR" altLang="el-GR"/>
          </a:p>
        </p:txBody>
      </p:sp>
      <p:sp>
        <p:nvSpPr>
          <p:cNvPr id="176131" name="Rectangle 3">
            <a:extLst>
              <a:ext uri="{FF2B5EF4-FFF2-40B4-BE49-F238E27FC236}">
                <a16:creationId xmlns:a16="http://schemas.microsoft.com/office/drawing/2014/main" id="{45EEFA6A-D22B-4518-968C-0C1907D2D5C4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spcBef>
                <a:spcPct val="0"/>
              </a:spcBef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l-GR" altLang="el-GR"/>
          </a:p>
        </p:txBody>
      </p:sp>
      <p:sp>
        <p:nvSpPr>
          <p:cNvPr id="176132" name="Rectangle 4">
            <a:extLst>
              <a:ext uri="{FF2B5EF4-FFF2-40B4-BE49-F238E27FC236}">
                <a16:creationId xmlns:a16="http://schemas.microsoft.com/office/drawing/2014/main" id="{4F41D8C0-588D-480C-994D-7BB4F949832D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l-GR" altLang="el-GR"/>
          </a:p>
        </p:txBody>
      </p:sp>
      <p:sp>
        <p:nvSpPr>
          <p:cNvPr id="176133" name="Rectangle 5">
            <a:extLst>
              <a:ext uri="{FF2B5EF4-FFF2-40B4-BE49-F238E27FC236}">
                <a16:creationId xmlns:a16="http://schemas.microsoft.com/office/drawing/2014/main" id="{E7EB9EBC-EAD5-42C8-AAB4-738B995A2F0A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4AAFD226-49F0-4CDC-8D96-B27DEAC85665}" type="slidenum">
              <a:rPr lang="el-GR" altLang="el-GR"/>
              <a:pPr>
                <a:defRPr/>
              </a:pPr>
              <a:t>‹#›</a:t>
            </a:fld>
            <a:endParaRPr lang="el-GR" altLang="el-G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ink/inkAction1.xml><?xml version="1.0" encoding="utf-8"?>
<iact:actions xmlns:iact="http://schemas.microsoft.com/office/powerpoint/2014/inkAction" lengthUnit="cm" timeUnit="ms">
  <inkml:definitions xmlns:inkml="http://www.w3.org/2003/InkML"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0-05-23T11:23:08.414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act:action type="add" startTime="27148">
    <iact:property name="dataType"/>
    <iact:actionData xml:id="d0">
      <inkml:trace xmlns:inkml="http://www.w3.org/2003/InkML" xml:id="stk0" contextRef="#ctx0" brushRef="#br0">2433 2781 0</inkml:trace>
    </iact:actionData>
  </iact:action>
  <iact:action type="add" startTime="32642">
    <iact:property name="dataType"/>
    <iact:actionData xml:id="d1">
      <inkml:trace xmlns:inkml="http://www.w3.org/2003/InkML" xml:id="stk1" contextRef="#ctx0" brushRef="#br0">8201 5980 0</inkml:trace>
    </iact:actionData>
  </iact:action>
  <iact:action type="add" startTime="36525">
    <iact:property name="dataType"/>
    <iact:actionData xml:id="d2">
      <inkml:trace xmlns:inkml="http://www.w3.org/2003/InkML" xml:id="stk2" contextRef="#ctx0" brushRef="#br0">8652 4693 0</inkml:trace>
    </iact:actionData>
  </iact:action>
  <iact:action type="add" startTime="42069">
    <iact:property name="dataType"/>
    <iact:actionData xml:id="d3">
      <inkml:trace xmlns:inkml="http://www.w3.org/2003/InkML" xml:id="stk3" contextRef="#ctx0" brushRef="#br0">8861 1599 0</inkml:trace>
    </iact:actionData>
  </iact:action>
  <iact:action type="add" startTime="76153">
    <iact:property name="dataType"/>
    <iact:actionData xml:id="d4">
      <inkml:trace xmlns:inkml="http://www.w3.org/2003/InkML" xml:id="stk4" contextRef="#ctx0" brushRef="#br0">3058 8865 0</inkml:trace>
    </iact:actionData>
  </iact:action>
  <iact:action type="add" startTime="79113">
    <iact:property name="dataType"/>
    <iact:actionData xml:id="d5">
      <inkml:trace xmlns:inkml="http://www.w3.org/2003/InkML" xml:id="stk5" contextRef="#ctx0" brushRef="#br0">9243 11542 0</inkml:trace>
    </iact:actionData>
  </iact:action>
  <iact:action type="add" startTime="96876">
    <iact:property name="dataType"/>
    <iact:actionData xml:id="d6">
      <inkml:trace xmlns:inkml="http://www.w3.org/2003/InkML" xml:id="stk6" contextRef="#ctx0" brushRef="#br0">9139 9630 0,'-35'0'233,"0"0"-216,1 0-2,-36 0-7,35 0 4,1 0-2,-1 0-2,0 0 4,0 0-5,1 0 2,-1 0 4,0 0 11,0 0-3,1 0-14,-1 0 8,0 0 0,0 0 0,1 0-1,-1 0 1,0 0 0,0 0 7,35 34-7,-34-34-6,-1 0-3,0 0 32</inkml:trace>
    </iact:actionData>
  </iact:action>
  <iact:action type="add" startTime="111224">
    <iact:property name="dataType"/>
    <iact:actionData xml:id="d7">
      <inkml:trace xmlns:inkml="http://www.w3.org/2003/InkML" xml:id="stk7" contextRef="#ctx0" brushRef="#br0">5838 7127 0</inkml:trace>
    </iact:actionData>
  </iact:action>
  <iact:action type="add" startTime="117777">
    <iact:property name="dataType"/>
    <iact:actionData xml:id="d8">
      <inkml:trace xmlns:inkml="http://www.w3.org/2003/InkML" xml:id="stk8" contextRef="#ctx0" brushRef="#br0">5734 5910 0</inkml:trace>
    </iact:actionData>
  </iact:action>
  <iact:action type="add" startTime="127674">
    <iact:property name="dataType"/>
    <iact:actionData xml:id="d9">
      <inkml:trace xmlns:inkml="http://www.w3.org/2003/InkML" xml:id="stk9" contextRef="#ctx0" brushRef="#br0">7054 10777 0</inkml:trace>
    </iact:actionData>
  </iact:action>
  <iact:action type="add" startTime="136079">
    <iact:property name="dataType"/>
    <iact:actionData xml:id="d10">
      <inkml:trace xmlns:inkml="http://www.w3.org/2003/InkML" xml:id="stk10" contextRef="#ctx0" brushRef="#br0">3197 8934 0</inkml:trace>
    </iact:actionData>
  </iact:action>
  <iact:action type="add" startTime="138949">
    <iact:property name="dataType"/>
    <iact:actionData xml:id="d11">
      <inkml:trace xmlns:inkml="http://www.w3.org/2003/InkML" xml:id="stk11" contextRef="#ctx0" brushRef="#br0">9069 11715 0</inkml:trace>
    </iact:actionData>
  </iact:action>
  <iact:action type="add" startTime="144770">
    <iact:property name="dataType"/>
    <iact:actionData xml:id="d12">
      <inkml:trace xmlns:inkml="http://www.w3.org/2003/InkML" xml:id="stk12" contextRef="#ctx0" brushRef="#br0">9278 9386 0</inkml:trace>
    </iact:actionData>
  </iact:action>
  <iact:action type="add" startTime="146669">
    <iact:property name="dataType"/>
    <iact:actionData xml:id="d13">
      <inkml:trace xmlns:inkml="http://www.w3.org/2003/InkML" xml:id="stk13" contextRef="#ctx0" brushRef="#br0">6046 7162 0</inkml:trace>
    </iact:actionData>
  </iact:action>
  <iact:action type="add" startTime="167744">
    <iact:property name="dataType"/>
    <iact:actionData xml:id="d14">
      <inkml:trace xmlns:inkml="http://www.w3.org/2003/InkML" xml:id="stk14" contextRef="#ctx0" brushRef="#br0">1633 13002 0</inkml:trace>
    </iact:actionData>
  </iact:action>
  <iact:action type="add" startTime="169606">
    <iact:property name="dataType"/>
    <iact:actionData xml:id="d15">
      <inkml:trace xmlns:inkml="http://www.w3.org/2003/InkML" xml:id="stk15" contextRef="#ctx0" brushRef="#br0">2016 12967 0</inkml:trace>
    </iact:actionData>
  </iact:action>
  <iact:action type="add" startTime="172934">
    <iact:property name="dataType"/>
    <iact:actionData xml:id="d16">
      <inkml:trace xmlns:inkml="http://www.w3.org/2003/InkML" xml:id="stk16" contextRef="#ctx0" brushRef="#br0">11606 16895 0</inkml:trace>
    </iact:actionData>
  </iact:action>
  <iact:action type="add" startTime="175201">
    <iact:property name="dataType"/>
    <iact:actionData xml:id="d17">
      <inkml:trace xmlns:inkml="http://www.w3.org/2003/InkML" xml:id="stk17" contextRef="#ctx0" brushRef="#br0">11432 16826 0</inkml:trace>
    </iact:actionData>
  </iact:action>
  <iact:action type="add" startTime="207339">
    <iact:property name="dataType"/>
    <iact:actionData xml:id="d18">
      <inkml:trace xmlns:inkml="http://www.w3.org/2003/InkML" xml:id="stk18" contextRef="#ctx0" brushRef="#br0">1877 12863 0,'-35'0'13</inkml:trace>
    </iact:actionData>
  </iact:action>
  <iact:action type="add" startTime="207922">
    <iact:property name="dataType"/>
    <iact:actionData xml:id="d19">
      <inkml:trace xmlns:inkml="http://www.w3.org/2003/InkML" xml:id="stk19" contextRef="#ctx0" brushRef="#br0">1842 12863 0</inkml:trace>
    </iact:actionData>
  </iact:action>
  <iact:action type="add" startTime="212314">
    <iact:property name="dataType"/>
    <iact:actionData xml:id="d20">
      <inkml:trace xmlns:inkml="http://www.w3.org/2003/InkML" xml:id="stk20" contextRef="#ctx0" brushRef="#br0">10841 16930 0</inkml:trace>
    </iact:actionData>
  </iact:action>
  <iact:action type="add" startTime="238918">
    <iact:property name="dataType"/>
    <iact:actionData xml:id="d21">
      <inkml:trace xmlns:inkml="http://www.w3.org/2003/InkML" xml:id="stk21" contextRef="#ctx0" brushRef="#br0">10702 16826 0,'35'0'311,"0"0"-298,0 0-6,-1 0 3,36 0 6,-35 0 6,-1 34-11,1-34 8,0 0-15,0 0 11,-1 0-8,1 0 1,0 0-1,0 0 7,-1 0-4,1 0-4,0 0 7,0 0 3,-1 0-2,1 0-5,0 0 46,0 0 40,-1 0-72,1 0-8,0 0-1,0 0 9,-1 0 20,1 0-30</inkml:trace>
    </iact:actionData>
  </iact:action>
  <iact:action type="add" startTime="326283">
    <iact:property name="dataType"/>
    <iact:actionData xml:id="d22">
      <inkml:trace xmlns:inkml="http://www.w3.org/2003/InkML" xml:id="stk22" contextRef="#ctx0" brushRef="#br0">8687 4589 0</inkml:trace>
    </iact:actionData>
  </iact:action>
  <iact:action type="add" startTime="326938">
    <iact:property name="dataType"/>
    <iact:actionData xml:id="d23">
      <inkml:trace xmlns:inkml="http://www.w3.org/2003/InkML" xml:id="stk23" contextRef="#ctx0" brushRef="#br0">8687 4589 0,'-35'0'282,"1"0"-277,-36 0 10,35 0-1,-34 0-7,34 0 9,0 0-8,1 0-1,-1 0 9,0 0-1,0 0 30,70 0 230,35 0-263,-1-35 4,-34 35-9,34 0 0,1 0 0,-35 0 0,-1 0 3,1 0-5,0 0 10,0 0-8,-1 0 8,1 0 9,0 0 4,0 0-1,-1 0 28,-34 35 182,-34 0-211,-1-35-14,0 0-5,0 0 3,1 0-5,-1 0 3,0 0 5,0 0-3,1 0 22,68 0 268,1 0-293,0 0 1,0 0 9,-1 0-12,1 0 13,0 0-14,0 0 22,-1 0-11,1 0 1095</inkml:trace>
    </iact:actionData>
  </iact:action>
  <iact:action type="add" startTime="336450">
    <iact:property name="dataType"/>
    <iact:actionData xml:id="d24">
      <inkml:trace xmlns:inkml="http://www.w3.org/2003/InkML" xml:id="stk24" contextRef="#ctx0" brushRef="#br0">8896 1356 0,'-35'0'280,"0"0"-273,35 35 3,-35-35-4,1 0 0,-1 35 3,0-35 4,0 0 4,1 0 20,103 0 229,-34 0-252,0 0-1,-1 0-8,1 0 15,0 0 26</inkml:trace>
    </iact:actionData>
  </iact:action>
  <iact:action type="add" startTime="348661">
    <iact:property name="dataType"/>
    <iact:actionData xml:id="d25">
      <inkml:trace xmlns:inkml="http://www.w3.org/2003/InkML" xml:id="stk25" contextRef="#ctx0" brushRef="#br0">6880 10534 0,'35'0'280,"0"0"-265,0 0-8,-1 0 4,1 0 4,0 0-9,-1 0-1,1 34 2,35-34 8,-36 0-7,36 0 8,-35 0-3,-1 0 20,1 0 63,0 0-54,0 0 10,-70 0 173,-35 0-220,36 0 2,-1 0 3,-69 0-4,69 0 0,0 0 5,-34 0-7,-1 0 3,1 0 2,34 0-2,0 0-1,1 0 2,-1 0-1,0 0 2,0 0 6,1 0 0,-1 0 33,0 0-13</inkml:trace>
    </iact:actionData>
  </iact:action>
</iact:actions>
</file>

<file path=ppt/ink/inkAction2.xml><?xml version="1.0" encoding="utf-8"?>
<iact:actions xmlns:iact="http://schemas.microsoft.com/office/powerpoint/2014/inkAction" lengthUnit="cm" timeUnit="ms">
  <inkml:definitions xmlns:inkml="http://www.w3.org/2003/InkML"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0-05-23T11:23:08.414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act:action type="add" startTime="21107">
    <iact:property name="dataType"/>
    <iact:actionData xml:id="d0">
      <inkml:trace xmlns:inkml="http://www.w3.org/2003/InkML" xml:id="stk0" contextRef="#ctx0" brushRef="#br0">15741 1982 0,'34'0'432,"1"0"-420,0 0 10,0 0-13,-1 0 14,1 0-8,0 0 1,0 0-13,-1 0 12,1 0-5,35 0 3,-36 0 3,1 0-8,0 0-3,0 0 9,-1 0 9,1 0-5,0 0-12,0 0 7,-1 0 4,1 0-12,0 0 5,0 0 3,-1 0-4,1 0-3,0 0 15,0 0-3,-1 0-3,1 0-8,0 0 1,0 0 4,-1 0-5,1 0 4,0 0-7,34 0 15,-34 0-4,0 0-10,0 0 10,-1 0-2,1 0 11,0 0-1,0 0-11,-1 0 3,1 0 0,35 0 2,-36 0-4,1 0 4,0 0-2,0 0-10,-1 0 17,1 0 10,0 0-4,0 0-4</inkml:trace>
    </iact:actionData>
  </iact:action>
  <iact:action type="add" startTime="53370">
    <iact:property name="dataType"/>
    <iact:actionData xml:id="d1">
      <inkml:trace xmlns:inkml="http://www.w3.org/2003/InkML" xml:id="stk1" contextRef="#ctx0" brushRef="#br0">5108 6084 0</inkml:trace>
    </iact:actionData>
  </iact:action>
  <iact:action type="add" startTime="58919">
    <iact:property name="dataType"/>
    <iact:actionData xml:id="d2">
      <inkml:trace xmlns:inkml="http://www.w3.org/2003/InkML" xml:id="stk2" contextRef="#ctx0" brushRef="#br0">5247 10846 0</inkml:trace>
    </iact:actionData>
  </iact:action>
  <iact:action type="add" startTime="62071">
    <iact:property name="dataType"/>
    <iact:actionData xml:id="d3">
      <inkml:trace xmlns:inkml="http://www.w3.org/2003/InkML" xml:id="stk3" contextRef="#ctx0" brushRef="#br0">8270 12063 0</inkml:trace>
    </iact:actionData>
  </iact:action>
  <iact:action type="add" startTime="64082">
    <iact:property name="dataType"/>
    <iact:actionData xml:id="d4">
      <inkml:trace xmlns:inkml="http://www.w3.org/2003/InkML" xml:id="stk4" contextRef="#ctx0" brushRef="#br0">5560 16339 0</inkml:trace>
    </iact:actionData>
  </iact:action>
  <iact:action type="add" startTime="103391">
    <iact:property name="dataType"/>
    <iact:actionData xml:id="d5">
      <inkml:trace xmlns:inkml="http://www.w3.org/2003/InkML" xml:id="stk5" contextRef="#ctx0" brushRef="#br0">15845 3998 0,'35'0'342,"-1"0"-329,1 0-7,0 0 4,0 0 2,-1 0 4,1 0-1,0 0-7,0 0 7,34 0 0,-34 0-3,0 0-2,-1 0 6,1 0-12,0 0 5,0 0 5,-35 35-5,34-35-2,1 0 8,0 0 1,0 0 5,-1 0 2,1 0-18,0 0 13,0 0-14,-1 0 3,1 0 10,0 0-2,0 0 6,-1 0-7,1 0-6,0 0 9,0 35-3,-1-35 0,1 0-7,0 0 0,34 0 10,-34 0-3,0 0-6,0 0-1,-1 0 1,1 0 7,0 0-10,0 0 2,-1 0 10,1 0-8,0 0-5,0 0 7,-1 0 3,1 0-9,0 0 3,0 0 8,-1 0-1,1 0-2,0 0 24</inkml:trace>
    </iact:actionData>
  </iact:action>
  <iact:action type="add" startTime="157049">
    <iact:property name="dataType"/>
    <iact:actionData xml:id="d6">
      <inkml:trace xmlns:inkml="http://www.w3.org/2003/InkML" xml:id="stk6" contextRef="#ctx0" brushRef="#br0">12614 6883 0,'34'0'343,"1"0"-331,35 0-2,-36 0-6,1 0 6,0 0-6,34 0 6,-34 0-5,0 0 3,34 0 1,-34 0-2,34 0 1,-34 0-1,35 0-1,-36-34 4,1 34-5,0 0 4,34 0-2,-34-35 8,0 35-8,0 0-1,-1 0 3,1 0-1,0 0-3,34 0 5,-34 0 4,35 0-7,-1 0 7,-34 0 3,0 0-10,34 0 8,-34 0-1,34 0-5,1 0 4,-35 0 2,34 0-7,-34-35-1,0 35 0,34 0 0,-34 0 0,34 0 8,-34 0-6,35 0 7,-36 0-3,36 0 2,-35 0-7,34 0 8,-34 0-2,0 0-9,-1 0 4,1 0-3,0 0 9,0 0-6,-1 0-1,1 0 5,0 0-4,0 0-4,-1 0 12,1 0-2,35 0 0,-36 0-2,1 0-4,0 0-2,0 0 1,34 0 7,-34 35-7,34-35 4,1 0 3,-36 0 0,1 35-5,0-1-5,0-34 4,34 0-3,-34 0 1,0 35 2,-1-35-1,1 35-1,0-35 0,0 0 3,-1 0-7,1 35 14,35-35-2,-36 0 7,1 0 6,0 0-20,0 0 16,-1 0-10,1 0 9,0 0-18,0 0 12,-1 0-4,1 0 3,0 0-8,0 0 6,-1 0-5,1 0 4,0 0 1,0 0 4,-1 0-11,1 0-2,0 0 13,0 0-6,-1 0 5,1 0-11,0 0 41,0 0 65,-1 0-66</inkml:trace>
    </iact:actionData>
  </iact:action>
  <iact:action type="add" startTime="162301">
    <iact:property name="dataType"/>
    <iact:actionData xml:id="d7">
      <inkml:trace xmlns:inkml="http://www.w3.org/2003/InkML" xml:id="stk7" contextRef="#ctx0" brushRef="#br0">12266 7509 0,'35'0'315,"0"0"-310,-1 0 9,1 0-6,0 0-1,0 0 0,-1 0 1,36 0 8,-35 0-3,34 0-3,1 0 5,-36 0-3,36 0-3,-36 0-1,36 0 5,-35 0 4,-1 0-10,1 0 2,0 0-5,0 0 13,-1 0-12,1 0 5,0 0 5,0 35-1,-1-35-6,1 0-1,0 0 8,0 0 8,-1 0-18,1 0 17,0 0 34</inkml:trace>
    </iact:actionData>
  </iact:action>
  <iact:action type="add" startTime="174032">
    <iact:property name="dataType"/>
    <iact:actionData xml:id="d8">
      <inkml:trace xmlns:inkml="http://www.w3.org/2003/InkML" xml:id="stk8" contextRef="#ctx0" brushRef="#br0">6463 16061 0,'35'0'411,"0"0"-406,0 0 31,-1 0-6,1 0 40,0 0-54,0 0 13,-1 0-9,1 0 16,-70 0 298,1 0-315,-1 0-8,0 0 8,0 0 85,1 0-56,-1 0-8,0 0 42,0 0 7</inkml:trace>
    </iact:actionData>
  </iact:action>
  <iact:action type="add" startTime="206739">
    <iact:property name="dataType"/>
    <iact:actionData xml:id="d9">
      <inkml:trace xmlns:inkml="http://www.w3.org/2003/InkML" xml:id="stk9" contextRef="#ctx0" brushRef="#br0">16366 9803 0</inkml:trace>
    </iact:actionData>
  </iact:action>
  <iact:action type="add" startTime="210052">
    <iact:property name="dataType"/>
    <iact:actionData xml:id="d10">
      <inkml:trace xmlns:inkml="http://www.w3.org/2003/InkML" xml:id="stk10" contextRef="#ctx0" brushRef="#br0">12614 10429 0</inkml:trace>
    </iact:actionData>
  </iact:action>
  <iact:action type="add" startTime="213308">
    <iact:property name="dataType"/>
    <iact:actionData xml:id="d11">
      <inkml:trace xmlns:inkml="http://www.w3.org/2003/InkML" xml:id="stk11" contextRef="#ctx0" brushRef="#br0">6672 10534 0</inkml:trace>
    </iact:actionData>
  </iact:action>
  <iact:action type="add" startTime="218481">
    <iact:property name="dataType"/>
    <iact:actionData xml:id="d12">
      <inkml:trace xmlns:inkml="http://www.w3.org/2003/InkML" xml:id="stk12" contextRef="#ctx0" brushRef="#br0">18138 10360 0,'35'0'341,"0"0"-320,0 0-13,-1 0 9,1 0 5,0 0-7,0 0-8,-1 0 15,1 0-1,0 0-6,-1 0 0,1 0-2,0 0 1,0 0 1,-1 0 2,1 0-9,0 0 11,0 0-1,-1 0 2,1 0-13,0 0 10,0 0-2,-1 0-7,1 0 0,35 0-1,-36 0 6,1 0-7,0-35 4,0 35 2,-1 0 6,1-35-11,0 0 8,0 35-8,-1 0 2,1 0 2,0-34-3,0 34 2,-1 0-2,1 0-2,0 0 9,0 0-7,-1-35-1,1 35 6,0 0-6,0-35 0,-1 35 11,1 0-11,0 0-2,0 0 10,-1 0-5,1 0-5,0 0 2,34 0 10,-34 0 0,0 0-14,0 0 15,-1 0-14,1 0 11,0 0 9,0 0-11,-1 0-3,1 0 4,0 0-1,0 0 4,-1 0-10,1 0 16,0 0-1,0 0 3,-1 0-4,1 0 6,-35 35-20,35-35 22,-35 35-22,35-35 36,-35 34-18,34-34-15</inkml:trace>
    </iact:actionData>
  </iact:action>
  <iact:action type="add" startTime="225372">
    <iact:property name="dataType"/>
    <iact:actionData xml:id="d13">
      <inkml:trace xmlns:inkml="http://www.w3.org/2003/InkML" xml:id="stk13" contextRef="#ctx0" brushRef="#br0">11536 10985 0,'35'0'496,"0"0"-482,0 0 8,-1 0-8,1 0 3,0 0-2,0 0-3,-1 0 12,1 0-1,0 0-16,0 0 15,-1 0 1,1 0-1,0 0-9,0 0 9,-1 0 8,1 0-1,0 0-11,0 0 4,-1 0-1,1 0-6,0 0-9,0 0 11,-1 0-2,1 0-1,0 0-1,0 0 5,-1 0 9,1 0-12,0 0 0,0 0 3,-1 0-5,1 0 0,0 0 4,0 0-10,-1 0 13,1 0 6,0 0 0,-1 0 0,1 0 15</inkml:trace>
    </iact:actionData>
  </iact:action>
  <iact:action type="add" startTime="236628">
    <iact:property name="dataType"/>
    <iact:actionData xml:id="d14">
      <inkml:trace xmlns:inkml="http://www.w3.org/2003/InkML" xml:id="stk14" contextRef="#ctx0" brushRef="#br0">11710 11681 0</inkml:trace>
    </iact:actionData>
  </iact:action>
  <iact:action type="add" startTime="238981">
    <iact:property name="dataType"/>
    <iact:actionData xml:id="d15">
      <inkml:trace xmlns:inkml="http://www.w3.org/2003/InkML" xml:id="stk15" contextRef="#ctx0" brushRef="#br0">16262 11611 0,'35'0'288,"-1"0"-265,1 0-16,0 0 7,34 0 1,-34 0 2,35 0-10,-36 0 1,1 0-3,0 0 5,0 0-5,-1 0 10,1 0-8,0 0 4,0 0 2,-1 0-7,1 0 1,0 0 8,0 0-1,-1 0-6,1 0-1,0 0 10,0 0-11,-1 0 10,1 0-2,0 0 2,0 0-1,-1 0-8,1 0 9,0 0-4,0 0-5,-1 0 3,1 0 4,0 0-7,0 0 2,-1 0-3,1 0 0,0 0 3,0 0-3,-1 0 9,1 0 1,0 0-9,0 0 7,-1 0 3,1 0-4,0 0-6,0 0 10,-1 0-4,1 0 3,0 0-10,0 0 10,-1 0 0,1 0 12,0 0-19,0 0 12,-1 0 11,1 0 35</inkml:trace>
    </iact:actionData>
  </iact:action>
  <iact:action type="add" startTime="262958">
    <iact:property name="dataType"/>
    <iact:actionData xml:id="d16">
      <inkml:trace xmlns:inkml="http://www.w3.org/2003/InkML" xml:id="stk16" contextRef="#ctx0" brushRef="#br0">5421 4102 0,'35'0'305,"-1"0"-300,1 0 10,0 35-1,0-35-8,-1 0 10,1 0-1,0 35-6,0-35 13,-1 0 6,1 0 2,0 0-21,0 0 14,-1 0-1,1 0 13,0 0 14,0 0 56</inkml:trace>
    </iact:actionData>
  </iact:action>
  <iact:action type="add" startTime="277561">
    <iact:property name="dataType"/>
    <iact:actionData xml:id="d17">
      <inkml:trace xmlns:inkml="http://www.w3.org/2003/InkML" xml:id="stk17" contextRef="#ctx0" brushRef="#br0">17999 12689 0,'35'0'450,"0"0"-441,0 0-3,-1 0 4,1 0 2,0 0 4,0 0-10,-1 0 4,1 0 3,0 0-5,0 0 1,-1 0 5,1 0 1,0 0-7,-1 0-2,1 0 31,0 0-1,0 0-27,-1 0 4,1 0 4,0 0-2,0 0-7,-1 0 5,1 0 2,0 0-7,0 0-3,-1 0 13,-34 35-11,35-35-2,0 0 5,0 0-3,-1 0 9,1 0-3,-35 34-4,35-34-4,0 0 2,-1 0 9,1 0 0,0 0-1,0 0-9,-1 0 2,-34 35-2,35-35 1,0 0 0,0 0 8,-1 0 2,1 0-1,0 0-12,0 0 5,-1 0 5,1 0-7,0 0 4,0 0 2,-1 0 0,1 0 4,0 0-12,0 0 5,-1 0 3,1 0-4,0 0 4,0 0 4,-1 0-3,1 0-6,0 0 0,0 0 7,-1 0-2,1 0 17,0 0-15,0 0-2,-1 0 4,1 0-9,0 0-1,0 0 7,34 0 2,-34 0-3,0 0 1,-1 0 1,1 0-5,0 0 25,0 0-24,-1 0-2,1 0-6,35 0 13,-36 0-8,1 0 6,0 0-8,0 0 11,-1 0-2,1 0 72</inkml:trace>
    </iact:actionData>
  </iact:action>
  <iact:action type="add" startTime="286258">
    <iact:property name="dataType"/>
    <iact:actionData xml:id="d18">
      <inkml:trace xmlns:inkml="http://www.w3.org/2003/InkML" xml:id="stk18" contextRef="#ctx0" brushRef="#br0">19459 13419 0</inkml:trace>
    </iact:actionData>
  </iact:action>
  <iact:action type="add" startTime="315790">
    <iact:property name="dataType"/>
    <iact:actionData xml:id="d19">
      <inkml:trace xmlns:inkml="http://www.w3.org/2003/InkML" xml:id="stk19" contextRef="#ctx0" brushRef="#br0">14698 14601 0</inkml:trace>
    </iact:actionData>
  </iact:action>
  <iact:action type="add" startTime="315973">
    <iact:property name="dataType"/>
    <iact:actionData xml:id="d20">
      <inkml:trace xmlns:inkml="http://www.w3.org/2003/InkML" xml:id="stk20" contextRef="#ctx0" brushRef="#br0">14698 14601 0</inkml:trace>
    </iact:actionData>
  </iact:action>
  <iact:action type="add" startTime="318029">
    <iact:property name="dataType"/>
    <iact:actionData xml:id="d21">
      <inkml:trace xmlns:inkml="http://www.w3.org/2003/InkML" xml:id="stk21" contextRef="#ctx0" brushRef="#br0">19111 14531 0</inkml:trace>
    </iact:actionData>
  </iact:action>
  <iact:action type="add" startTime="318266">
    <iact:property name="dataType"/>
    <iact:actionData xml:id="d22">
      <inkml:trace xmlns:inkml="http://www.w3.org/2003/InkML" xml:id="stk22" contextRef="#ctx0" brushRef="#br0">19111 14531 0</inkml:trace>
    </iact:actionData>
  </iact:action>
  <iact:action type="add" startTime="319802">
    <iact:property name="dataType"/>
    <iact:actionData xml:id="d23">
      <inkml:trace xmlns:inkml="http://www.w3.org/2003/InkML" xml:id="stk23" contextRef="#ctx0" brushRef="#br0">20432 14566 0,'34'0'220,"1"0"-196,0 0 1,0 0-21,-1 0 3,1 0 0,0 0 3,0 0-2,-1 0-2,1 0 9,0 0-9,0 0 9,-1 0-8,1 0 8,0 0-8,0 0 1,34 0 7,-34 0 0,0 0-8,-1 0 8,1 0-9,0 0 10,-1 0-2,1 0 2,0 0-8,0 0 6,-1 0-8,1 0 4,0 0 5,0 0-10,-1 0 4,1 0-1,0 0 7,0 0-9,-1 0 1,1 0 1,0 0-2,0 0 4,-1 0-5,36 0 11,-35 0-9,-1 0 0,1 0 3,35-35-5,-36 35 2,1 0 2,35 0-3,-36-35 3,1 35-2,35 0 1,-36 0-3,1 0 5,35 0-3,-1 0-1,-34 0 3,0 0-2,34-34 1,-34 34 0,0 0-1,-1 0-2,1 0 5,35 0 5,-36 0-1,1 0-8,0 0 3</inkml:trace>
    </iact:actionData>
  </iact:action>
  <iact:action type="add" startTime="324524">
    <iact:property name="dataType"/>
    <iact:actionData xml:id="d24">
      <inkml:trace xmlns:inkml="http://www.w3.org/2003/InkML" xml:id="stk24" contextRef="#ctx0" brushRef="#br0">16887 15400 0</inkml:trace>
    </iact:actionData>
  </iact:action>
  <iact:action type="add" startTime="324717">
    <iact:property name="dataType"/>
    <iact:actionData xml:id="d25">
      <inkml:trace xmlns:inkml="http://www.w3.org/2003/InkML" xml:id="stk25" contextRef="#ctx0" brushRef="#br0">16887 15400 0</inkml:trace>
    </iact:actionData>
  </iact:action>
  <iact:action type="add" startTime="326388">
    <iact:property name="dataType"/>
    <iact:actionData xml:id="d26">
      <inkml:trace xmlns:inkml="http://www.w3.org/2003/InkML" xml:id="stk26" contextRef="#ctx0" brushRef="#br0">18138 15400 0</inkml:trace>
    </iact:actionData>
  </iact:action>
  <iact:action type="add" startTime="326585">
    <iact:property name="dataType"/>
    <iact:actionData xml:id="d27">
      <inkml:trace xmlns:inkml="http://www.w3.org/2003/InkML" xml:id="stk27" contextRef="#ctx0" brushRef="#br0">18138 15400 0</inkml:trace>
    </iact:actionData>
  </iact:action>
  <iact:action type="add" startTime="334617">
    <iact:property name="dataType"/>
    <iact:actionData xml:id="d28">
      <inkml:trace xmlns:inkml="http://www.w3.org/2003/InkML" xml:id="stk28" contextRef="#ctx0" brushRef="#br0">16401 15887 0,'35'0'471,"34"0"-459,-34 0-5,0 0 3,-1 0-6,36 0 16,-35 0-6,-1 0 0,1 0-7,0 0-2,0 0 2,-1 0 10,1 0-10,0 0-1,0 0 10,-1 0-7,1 0-4,0 0 9,0 0-4,-1 0-4,1 0 10,0 0-11,0 0 13,-1 0-13,1 0 10,0 0 2,0 0-11,-1 0 2,1 0 7,0 0-7,0 0 0,-1-35 3,1 35-1,0 0-2,-35-35-2,35 35 2,-1 0-1,1 0 8,0 0-7,0 0-1,-1-34 0,1 34 1,35 0 0,-36 0-3,1 0 4,0 0 0,0 0-1,-1 0-3,1-35 4,0 35-3,0 0 3,-1 0 5,1-35-9,0 35 6,0 0-5,-1 0-1,1 0 3,34 0 0,-34 0 7,0 0-9,0 0 3,-1 0-3,1 0 3,0 0 4,0 0-4,-1 0 4,1 0-3,0 0 5,0 0-8,34 0-1,-34 0 10,0 0-7,-1 0-3,1 0 2,0 0-1,0 0 8,-1 0-8,1 0-1,0 0 10,0 0 0,-1 0-11,1 0 12,0 0-3,0 0 1,-1 0-9,1 0 10,0 0-3,34 0 5,-34 0-1,0 0-7,0 0 1,-1 0 8,1 0-5,35 0 4,-36 0-4,1 0 1,0 0-2,0 0-3,-174 0 715,-105 0-716,-34 0-2,-69 0-1,-383 0 5,-104 0-7,70 0 3,-174 0 0,278 0 4,138 0-5,1 0 0,69 0 4,105 0-6,-1 0 7,71 0-5,68 0-1,-34 0 3,104 0-1,0 0 4,35 0-4,69 0-3,0 0 15,0 0-8,1 0 183,-1 0-172,0 35-10,0 0-4,1-1 1,-36 36 1,1-35-5,34 34-1,0-34-1,35 0 5,-35-35 1,1 35 20,-1-35 97</inkml:trace>
    </iact:actionData>
  </iact:action>
  <iact:action type="add" startTime="338247">
    <iact:property name="dataType"/>
    <iact:actionData xml:id="d29">
      <inkml:trace xmlns:inkml="http://www.w3.org/2003/InkML" xml:id="stk29" contextRef="#ctx0" brushRef="#br0">11189 16096 0</inkml:trace>
    </iact:actionData>
  </iact:action>
  <iact:action type="add" startTime="373596">
    <iact:property name="dataType"/>
    <iact:actionData xml:id="d30">
      <inkml:trace xmlns:inkml="http://www.w3.org/2003/InkML" xml:id="stk30" contextRef="#ctx0" brushRef="#br0">17339 18147 0</inkml:trace>
    </iact:actionData>
  </iact:action>
  <iact:action type="add" startTime="373841">
    <iact:property name="dataType"/>
    <iact:actionData xml:id="d31">
      <inkml:trace xmlns:inkml="http://www.w3.org/2003/InkML" xml:id="stk31" contextRef="#ctx0" brushRef="#br0">17339 18147 0</inkml:trace>
    </iact:actionData>
  </iact:action>
  <iact:action type="add" startTime="377060">
    <iact:property name="dataType"/>
    <iact:actionData xml:id="d32">
      <inkml:trace xmlns:inkml="http://www.w3.org/2003/InkML" xml:id="stk32" contextRef="#ctx0" brushRef="#br0">19042 18216 0</inkml:trace>
    </iact:actionData>
  </iact:action>
  <iact:action type="add" startTime="377297">
    <iact:property name="dataType"/>
    <iact:actionData xml:id="d33">
      <inkml:trace xmlns:inkml="http://www.w3.org/2003/InkML" xml:id="stk33" contextRef="#ctx0" brushRef="#br0">19042 18216 0</inkml:trace>
    </iact:actionData>
  </iact:action>
</iact:actions>
</file>

<file path=ppt/ink/inkAction3.xml><?xml version="1.0" encoding="utf-8"?>
<iact:actions xmlns:iact="http://schemas.microsoft.com/office/powerpoint/2014/inkAction" lengthUnit="cm" timeUnit="ms">
  <inkml:definitions xmlns:inkml="http://www.w3.org/2003/InkML"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0-05-23T11:23:08.414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act:action type="add" startTime="24301">
    <iact:property name="dataType"/>
    <iact:actionData xml:id="d0">
      <inkml:trace xmlns:inkml="http://www.w3.org/2003/InkML" xml:id="stk0" contextRef="#ctx0" brushRef="#br0">16123 2190 0</inkml:trace>
    </iact:actionData>
  </iact:action>
  <iact:action type="add" startTime="24552">
    <iact:property name="dataType"/>
    <iact:actionData xml:id="d1">
      <inkml:trace xmlns:inkml="http://www.w3.org/2003/InkML" xml:id="stk1" contextRef="#ctx0" brushRef="#br0">16123 2190 0</inkml:trace>
    </iact:actionData>
  </iact:action>
  <iact:action type="add" startTime="26272">
    <iact:property name="dataType"/>
    <iact:actionData xml:id="d2">
      <inkml:trace xmlns:inkml="http://www.w3.org/2003/InkML" xml:id="stk2" contextRef="#ctx0" brushRef="#br0">14316 2190 0</inkml:trace>
    </iact:actionData>
  </iact:action>
  <iact:action type="add" startTime="26472">
    <iact:property name="dataType"/>
    <iact:actionData xml:id="d3">
      <inkml:trace xmlns:inkml="http://www.w3.org/2003/InkML" xml:id="stk3" contextRef="#ctx0" brushRef="#br0">14316 2190 0</inkml:trace>
    </iact:actionData>
  </iact:action>
  <iact:action type="add" startTime="29228">
    <iact:property name="dataType"/>
    <iact:actionData xml:id="d4">
      <inkml:trace xmlns:inkml="http://www.w3.org/2003/InkML" xml:id="stk4" contextRef="#ctx0" brushRef="#br0">20049 2156 0</inkml:trace>
    </iact:actionData>
  </iact:action>
  <iact:action type="add" startTime="29453">
    <iact:property name="dataType"/>
    <iact:actionData xml:id="d5">
      <inkml:trace xmlns:inkml="http://www.w3.org/2003/InkML" xml:id="stk5" contextRef="#ctx0" brushRef="#br0">20049 2156 0</inkml:trace>
    </iact:actionData>
  </iact:action>
  <iact:action type="add" startTime="34444">
    <iact:property name="dataType"/>
    <iact:actionData xml:id="d6">
      <inkml:trace xmlns:inkml="http://www.w3.org/2003/InkML" xml:id="stk6" contextRef="#ctx0" brushRef="#br0">18625 2642 0</inkml:trace>
    </iact:actionData>
  </iact:action>
  <iact:action type="add" startTime="34629">
    <iact:property name="dataType"/>
    <iact:actionData xml:id="d7">
      <inkml:trace xmlns:inkml="http://www.w3.org/2003/InkML" xml:id="stk7" contextRef="#ctx0" brushRef="#br0">18625 2642 0</inkml:trace>
    </iact:actionData>
  </iact:action>
  <iact:action type="add" startTime="61230">
    <iact:property name="dataType"/>
    <iact:actionData xml:id="d8">
      <inkml:trace xmlns:inkml="http://www.w3.org/2003/InkML" xml:id="stk8" contextRef="#ctx0" brushRef="#br0">15393 3790 0</inkml:trace>
    </iact:actionData>
  </iact:action>
  <iact:action type="add" startTime="67526">
    <iact:property name="dataType"/>
    <iact:actionData xml:id="d9">
      <inkml:trace xmlns:inkml="http://www.w3.org/2003/InkML" xml:id="stk9" contextRef="#ctx0" brushRef="#br0">10251 4624 0,'34'0'430,"1"0"-423,0 0 1,0 0-1,34 0 0,-34 0 8,0 0-7,-1 0-1,1 0 8,0 0-3,0 0 11,-1 0-14,1 0 13,0 0-15,0 0 9,-1 0-9,1 0 8,0 0 0,0 0 7,-1 0-15,1 0 16,0 0 6,0 0-1,-1 0-18,1 0 12,35 0-9,-36 0 3,1 0-3,0 0-3,0 0-3,-1 0 8,1 0-2,0 0 4,0 0-12,-1 0 5,1 0 3,0 0 4,0 0-13,-1 0 7,1 0 4,0 0-8,-35 35 5,35-35-4,-1 0 46</inkml:trace>
    </iact:actionData>
  </iact:action>
  <iact:action type="add" startTime="96251">
    <iact:property name="dataType"/>
    <iact:actionData xml:id="d10">
      <inkml:trace xmlns:inkml="http://www.w3.org/2003/InkML" xml:id="stk10" contextRef="#ctx0" brushRef="#br0">12336 5632 0</inkml:trace>
    </iact:actionData>
  </iact:action>
  <iact:action type="add" startTime="96488">
    <iact:property name="dataType"/>
    <iact:actionData xml:id="d11">
      <inkml:trace xmlns:inkml="http://www.w3.org/2003/InkML" xml:id="stk11" contextRef="#ctx0" brushRef="#br0">12336 5632 0</inkml:trace>
    </iact:actionData>
  </iact:action>
  <iact:action type="add" startTime="97896">
    <iact:property name="dataType"/>
    <iact:actionData xml:id="d12">
      <inkml:trace xmlns:inkml="http://www.w3.org/2003/InkML" xml:id="stk12" contextRef="#ctx0" brushRef="#br0">14351 5736 0</inkml:trace>
    </iact:actionData>
  </iact:action>
  <iact:action type="add" startTime="98099">
    <iact:property name="dataType"/>
    <iact:actionData xml:id="d13">
      <inkml:trace xmlns:inkml="http://www.w3.org/2003/InkML" xml:id="stk13" contextRef="#ctx0" brushRef="#br0">14351 5736 0</inkml:trace>
    </iact:actionData>
  </iact:action>
  <iact:action type="add" startTime="99597">
    <iact:property name="dataType"/>
    <iact:actionData xml:id="d14">
      <inkml:trace xmlns:inkml="http://www.w3.org/2003/InkML" xml:id="stk14" contextRef="#ctx0" brushRef="#br0">15289 5667 0</inkml:trace>
    </iact:actionData>
  </iact:action>
  <iact:action type="add" startTime="99789">
    <iact:property name="dataType"/>
    <iact:actionData xml:id="d15">
      <inkml:trace xmlns:inkml="http://www.w3.org/2003/InkML" xml:id="stk15" contextRef="#ctx0" brushRef="#br0">15289 5667 0</inkml:trace>
    </iact:actionData>
  </iact:action>
  <iact:action type="add" startTime="103912">
    <iact:property name="dataType"/>
    <iact:actionData xml:id="d16">
      <inkml:trace xmlns:inkml="http://www.w3.org/2003/InkML" xml:id="stk16" contextRef="#ctx0" brushRef="#br0">14942 6258 0</inkml:trace>
    </iact:actionData>
  </iact:action>
  <iact:action type="add" startTime="104151">
    <iact:property name="dataType"/>
    <iact:actionData xml:id="d17">
      <inkml:trace xmlns:inkml="http://www.w3.org/2003/InkML" xml:id="stk17" contextRef="#ctx0" brushRef="#br0">14942 6258 0</inkml:trace>
    </iact:actionData>
  </iact:action>
  <iact:action type="add" startTime="116549">
    <iact:property name="dataType"/>
    <iact:actionData xml:id="d18">
      <inkml:trace xmlns:inkml="http://www.w3.org/2003/InkML" xml:id="stk18" contextRef="#ctx0" brushRef="#br0">15741 6849 0</inkml:trace>
    </iact:actionData>
  </iact:action>
  <iact:action type="add" startTime="116750">
    <iact:property name="dataType"/>
    <iact:actionData xml:id="d19">
      <inkml:trace xmlns:inkml="http://www.w3.org/2003/InkML" xml:id="stk19" contextRef="#ctx0" brushRef="#br0">15741 6849 0</inkml:trace>
    </iact:actionData>
  </iact:action>
  <iact:action type="add" startTime="119973">
    <iact:property name="dataType"/>
    <iact:actionData xml:id="d20">
      <inkml:trace xmlns:inkml="http://www.w3.org/2003/InkML" xml:id="stk20" contextRef="#ctx0" brushRef="#br0">11884 7579 0</inkml:trace>
    </iact:actionData>
  </iact:action>
  <iact:action type="add" startTime="120168">
    <iact:property name="dataType"/>
    <iact:actionData xml:id="d21">
      <inkml:trace xmlns:inkml="http://www.w3.org/2003/InkML" xml:id="stk21" contextRef="#ctx0" brushRef="#br0">11884 7579 0</inkml:trace>
    </iact:actionData>
  </iact:action>
  <iact:action type="add" startTime="121382">
    <iact:property name="dataType"/>
    <iact:actionData xml:id="d22">
      <inkml:trace xmlns:inkml="http://www.w3.org/2003/InkML" xml:id="stk22" contextRef="#ctx0" brushRef="#br0">10737 7474 0</inkml:trace>
    </iact:actionData>
  </iact:action>
  <iact:action type="add" startTime="121641">
    <iact:property name="dataType"/>
    <iact:actionData xml:id="d23">
      <inkml:trace xmlns:inkml="http://www.w3.org/2003/InkML" xml:id="stk23" contextRef="#ctx0" brushRef="#br0">10737 7474 0</inkml:trace>
    </iact:actionData>
  </iact:action>
  <iact:action type="add" startTime="135162">
    <iact:property name="dataType"/>
    <iact:actionData xml:id="d24">
      <inkml:trace xmlns:inkml="http://www.w3.org/2003/InkML" xml:id="stk24" contextRef="#ctx0" brushRef="#br0">18590 9004 0</inkml:trace>
    </iact:actionData>
  </iact:action>
  <iact:action type="add" startTime="135360">
    <iact:property name="dataType"/>
    <iact:actionData xml:id="d25">
      <inkml:trace xmlns:inkml="http://www.w3.org/2003/InkML" xml:id="stk25" contextRef="#ctx0" brushRef="#br0">18590 9004 0</inkml:trace>
    </iact:actionData>
  </iact:action>
  <iact:action type="add" startTime="137334">
    <iact:property name="dataType"/>
    <iact:actionData xml:id="d26">
      <inkml:trace xmlns:inkml="http://www.w3.org/2003/InkML" xml:id="stk26" contextRef="#ctx0" brushRef="#br0">18243 8761 0</inkml:trace>
    </iact:actionData>
  </iact:action>
  <iact:action type="add" startTime="137577">
    <iact:property name="dataType"/>
    <iact:actionData xml:id="d27">
      <inkml:trace xmlns:inkml="http://www.w3.org/2003/InkML" xml:id="stk27" contextRef="#ctx0" brushRef="#br0">18243 8761 0</inkml:trace>
    </iact:actionData>
  </iact:action>
  <iact:action type="add" startTime="140789">
    <iact:property name="dataType"/>
    <iact:actionData xml:id="d28">
      <inkml:trace xmlns:inkml="http://www.w3.org/2003/InkML" xml:id="stk28" contextRef="#ctx0" brushRef="#br0">4309 16791 0,'-35'0'312,"1"0"-289,-1 0-4,0 0-3,0 0 7,1 0-3,-1 0 199,0 0-200,0 0 43,70 0 280,0 0-337,0 0 20,-35-35-14,34 35-2,1 0 11,0 0-13,0 0 18,-1 0-3</inkml:trace>
    </iact:actionData>
  </iact:action>
  <iact:action type="add" startTime="162348">
    <iact:property name="dataType"/>
    <iact:actionData xml:id="d29">
      <inkml:trace xmlns:inkml="http://www.w3.org/2003/InkML" xml:id="stk29" contextRef="#ctx0" brushRef="#br0">14316 9769 0</inkml:trace>
    </iact:actionData>
  </iact:action>
  <iact:action type="add" startTime="164039">
    <iact:property name="dataType"/>
    <iact:actionData xml:id="d30">
      <inkml:trace xmlns:inkml="http://www.w3.org/2003/InkML" xml:id="stk30" contextRef="#ctx0" brushRef="#br0">13100 9734 0</inkml:trace>
    </iact:actionData>
  </iact:action>
  <iact:action type="add" startTime="164231">
    <iact:property name="dataType"/>
    <iact:actionData xml:id="d31">
      <inkml:trace xmlns:inkml="http://www.w3.org/2003/InkML" xml:id="stk31" contextRef="#ctx0" brushRef="#br0">13100 9734 0</inkml:trace>
    </iact:actionData>
  </iact:action>
  <iact:action type="add" startTime="172941">
    <iact:property name="dataType"/>
    <iact:actionData xml:id="d32">
      <inkml:trace xmlns:inkml="http://www.w3.org/2003/InkML" xml:id="stk32" contextRef="#ctx0" brushRef="#br0">4135 10186 0</inkml:trace>
    </iact:actionData>
  </iact:action>
  <iact:action type="add" startTime="173141">
    <iact:property name="dataType"/>
    <iact:actionData xml:id="d33">
      <inkml:trace xmlns:inkml="http://www.w3.org/2003/InkML" xml:id="stk33" contextRef="#ctx0" brushRef="#br0">4135 10186 0</inkml:trace>
    </iact:actionData>
  </iact:action>
  <iact:action type="add" startTime="176754">
    <iact:property name="dataType"/>
    <iact:actionData xml:id="d34">
      <inkml:trace xmlns:inkml="http://www.w3.org/2003/InkML" xml:id="stk34" contextRef="#ctx0" brushRef="#br0">12405 11020 0</inkml:trace>
    </iact:actionData>
  </iact:action>
  <iact:action type="add" startTime="176931">
    <iact:property name="dataType"/>
    <iact:actionData xml:id="d35">
      <inkml:trace xmlns:inkml="http://www.w3.org/2003/InkML" xml:id="stk35" contextRef="#ctx0" brushRef="#br0">12405 11020 0</inkml:trace>
    </iact:actionData>
  </iact:action>
  <iact:action type="add" startTime="178281">
    <iact:property name="dataType"/>
    <iact:actionData xml:id="d36">
      <inkml:trace xmlns:inkml="http://www.w3.org/2003/InkML" xml:id="stk36" contextRef="#ctx0" brushRef="#br0">12405 11020 0,'-35'0'458,"1"0"-443,-1 0 0,0 0 7,0 0-15,1 0 7,-1 0 19,0 0-4,0 0-14,1 0 5,-1 0 2,0 0-7,0 0 0,1 0 67,-1 0 152,0 0-223,0 0-4,1 0 8,-1 0 1,0 0-1,0 0 61,1 0-60,-1 0 13,0 0-1,0 0 7,1 0-16,-1 0 1,0 0-8,0 0 5,1 0-10,-1 0 70,0 0-43,0 0 34,1 0-48,-1 0 50,0 0 53</inkml:trace>
    </iact:actionData>
  </iact:action>
  <iact:action type="add" startTime="195682">
    <iact:property name="dataType"/>
    <iact:actionData xml:id="d37">
      <inkml:trace xmlns:inkml="http://www.w3.org/2003/InkML" xml:id="stk37" contextRef="#ctx0" brushRef="#br0">20188 11924 0,'-34'0'301,"-1"0"-293,0 0 3,-69 0-4,0 0-3,-1 0 7,1 0-4,35 0 0,-1 0-3,35 0 6,-34 0-2,34 0-3,0 0 3,-34 0 1,-1 0-2,36 0 5,-36 0-4,1 0 9,34 0-4,0 0 2,0 0 1,1 0-11,-1 0 20,0 0-12,0 0 11,1 0-9</inkml:trace>
    </iact:actionData>
  </iact:action>
  <iact:action type="add" startTime="215154">
    <iact:property name="dataType"/>
    <iact:actionData xml:id="d38">
      <inkml:trace xmlns:inkml="http://www.w3.org/2003/InkML" xml:id="stk38" contextRef="#ctx0" brushRef="#br0">17930 13523 0</inkml:trace>
    </iact:actionData>
  </iact:action>
  <iact:action type="add" startTime="278802">
    <iact:property name="dataType"/>
    <iact:actionData xml:id="d39">
      <inkml:trace xmlns:inkml="http://www.w3.org/2003/InkML" xml:id="stk39" contextRef="#ctx0" brushRef="#br0">14073 18286 0</inkml:trace>
    </iact:actionData>
  </iact:action>
  <iact:action type="add" startTime="279060">
    <iact:property name="dataType"/>
    <iact:actionData xml:id="d40">
      <inkml:trace xmlns:inkml="http://www.w3.org/2003/InkML" xml:id="stk40" contextRef="#ctx0" brushRef="#br0">14073 18286 0</inkml:trace>
    </iact:actionData>
  </iact:action>
  <iact:action type="add" startTime="280461">
    <iact:property name="dataType"/>
    <iact:actionData xml:id="d41">
      <inkml:trace xmlns:inkml="http://www.w3.org/2003/InkML" xml:id="stk41" contextRef="#ctx0" brushRef="#br0">13308 18390 0</inkml:trace>
    </iact:actionData>
  </iact:action>
  <iact:action type="add" startTime="280737">
    <iact:property name="dataType"/>
    <iact:actionData xml:id="d42">
      <inkml:trace xmlns:inkml="http://www.w3.org/2003/InkML" xml:id="stk42" contextRef="#ctx0" brushRef="#br0">13308 18390 0</inkml:trace>
    </iact:actionData>
  </iact:action>
  <iact:action type="add" startTime="282393">
    <iact:property name="dataType"/>
    <iact:actionData xml:id="d43">
      <inkml:trace xmlns:inkml="http://www.w3.org/2003/InkML" xml:id="stk43" contextRef="#ctx0" brushRef="#br0">14907 18425 0</inkml:trace>
    </iact:actionData>
  </iact:action>
  <iact:action type="add" startTime="282591">
    <iact:property name="dataType"/>
    <iact:actionData xml:id="d44">
      <inkml:trace xmlns:inkml="http://www.w3.org/2003/InkML" xml:id="stk44" contextRef="#ctx0" brushRef="#br0">14907 18425 0</inkml:trace>
    </iact:actionData>
  </iact:action>
  <iact:action type="add" startTime="285724">
    <iact:property name="dataType"/>
    <iact:actionData xml:id="d45">
      <inkml:trace xmlns:inkml="http://www.w3.org/2003/InkML" xml:id="stk45" contextRef="#ctx0" brushRef="#br0">17165 18042 0</inkml:trace>
    </iact:actionData>
  </iact:action>
  <iact:action type="add" startTime="285943">
    <iact:property name="dataType"/>
    <iact:actionData xml:id="d46">
      <inkml:trace xmlns:inkml="http://www.w3.org/2003/InkML" xml:id="stk46" contextRef="#ctx0" brushRef="#br0">17165 18042 0</inkml:trace>
    </iact:actionData>
  </iact:action>
  <iact:action type="add" startTime="288521">
    <iact:property name="dataType"/>
    <iact:actionData xml:id="d47">
      <inkml:trace xmlns:inkml="http://www.w3.org/2003/InkML" xml:id="stk47" contextRef="#ctx0" brushRef="#br0">18659 18355 0</inkml:trace>
    </iact:actionData>
  </iact:action>
  <iact:action type="add" startTime="288748">
    <iact:property name="dataType"/>
    <iact:actionData xml:id="d48">
      <inkml:trace xmlns:inkml="http://www.w3.org/2003/InkML" xml:id="stk48" contextRef="#ctx0" brushRef="#br0">18659 18355 0</inkml:trace>
    </iact:actionData>
  </iact:action>
</iact:actions>
</file>

<file path=ppt/ink/inkAction4.xml><?xml version="1.0" encoding="utf-8"?>
<iact:actions xmlns:iact="http://schemas.microsoft.com/office/powerpoint/2014/inkAction" lengthUnit="cm" timeUnit="ms">
  <inkml:definitions xmlns:inkml="http://www.w3.org/2003/InkML"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0-05-23T11:23:08.414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act:action type="add" startTime="35816">
    <iact:property name="dataType"/>
    <iact:actionData xml:id="d0">
      <inkml:trace xmlns:inkml="http://www.w3.org/2003/InkML" xml:id="stk0" contextRef="#ctx0" brushRef="#br0">18312 1599 0,'-35'0'361,"-69"0"-350,35 0-2,-1 35-3,1-35 1,34 0-3,0 0 4,0 0-1,1 0 17,-1 0-9,0 0-10,0 0 12,1 0-2,-1 0 0,0 0-10,0 0 12,1 0 3,-36 0 15,35 0-22,1 0-1,-1 0-4,0 0 14,0 0 30,-34 0-30,34 0-3,0 0-12,1 0-4,-1 0 5,0 0 10,0 0 12,1 0-19,-1 0 13,0 0-3,0 0 38,1 0-37,-1-35 3,0 35 35</inkml:trace>
    </iact:actionData>
  </iact:action>
  <iact:action type="add" startTime="116666">
    <iact:property name="dataType"/>
    <iact:actionData xml:id="d1">
      <inkml:trace xmlns:inkml="http://www.w3.org/2003/InkML" xml:id="stk1" contextRef="#ctx0" brushRef="#br0">17721 8031 0,'35'0'313,"0"0"-295,0 0 0,-1 0-14,1 0 6,0 0 5,0 0-11,-1 0 3,1 0 1,35 0 9,-36 0-10,36 0 7,-35 0 1,-1 0-9,1 0 2,35 0 1,-36 0 6,1 0-10,0 0 14,-1 0-14,1 0 9,0 0 8,0 0 3,-1 0-14,1 0 7,0 0-4,0 0-1,-1 0-3,1 0-4,0 0 10,0 0 0,-1 0-12,1 0 11,0 0 7,0 0-5,-1 0-10,-34 34 0,35-34 1,0 0 8,0 0-10,-1 0 0,1 0 1,35 0 8,-36 0 0,1 0 2,0 0-5,0 0-2,-1 0 3,1 0 5,0 0-4,0 0-8,-1 0 9,1 0 8,-35 35-10,35-35-4,0 0 4,-1 0 9,1 35 2,0-35 6,0 0-8,-1 0 65</inkml:trace>
    </iact:actionData>
  </iact:action>
  <iact:action type="add" startTime="126989">
    <iact:property name="dataType"/>
    <iact:actionData xml:id="d2">
      <inkml:trace xmlns:inkml="http://www.w3.org/2003/InkML" xml:id="stk2" contextRef="#ctx0" brushRef="#br0">4170 16791 0,'35'0'294,"0"0"-271,-1 0 1,1 0 5,0 0 8,-1 0-7,1 0-17,0 0 11,0 0-4,-1 0 41,1 0 9,0 0-30</inkml:trace>
    </iact:actionData>
  </iact:action>
  <iact:action type="add" startTime="141672">
    <iact:property name="dataType"/>
    <iact:actionData xml:id="d3">
      <inkml:trace xmlns:inkml="http://www.w3.org/2003/InkML" xml:id="stk3" contextRef="#ctx0" brushRef="#br0">16262 10603 0,'0'-35'139,"-35"35"-17,0 0-92,1 0-18,-1 0 2,0 0 1,0 0 3,1 0-3,-1 0-3,0 0 3,35-34-6,-35 34-2,1 0 8,-1 0-8,0 0 0,0 0 1,1 0-2,-1 0 2,0 0-2,0-35 9,1 35 16,-1 0 17,0 0-35,1 0 8,-1 0 0,0 0 4,0 0-12,1 0-4,-36 0-4,35 0 9,1 0-2,-36 0 2,35 0 1,1 0 4,-1 0-4,0 0 14,0 0-5,1 0-11,-36 0 4,35 0-2,1 0-3,-1 0-2,0 0 3,0 0 4,1 0-1,-1 0-12,0 0 11,0 0 1,35 35-5,-34-35-4,-1 0-2,0 0 4,35 34-4,-35-34 1,-34 0 9,34 0 1,0 0-8,1 0-1,34 35 2,-35-35-3,0 0 7,35 35-6,-35-35 1,1 0-1,-1 0 12,35 35-13,-35-35 2,0 34 12,1-34-14,-1 0 11,0 0-1,0 0 28,1 0-8,-1 0 54,0 0-53,0 0 7,1 0-4,-1 0-26,0 0 5,0 0 28</inkml:trace>
    </iact:actionData>
  </iact:action>
  <iact:action type="add" startTime="160622">
    <iact:property name="dataType"/>
    <iact:actionData xml:id="d4">
      <inkml:trace xmlns:inkml="http://www.w3.org/2003/InkML" xml:id="stk4" contextRef="#ctx0" brushRef="#br0">15914 11715 0</inkml:trace>
    </iact:actionData>
  </iact:action>
  <iact:action type="add" startTime="160860">
    <iact:property name="dataType"/>
    <iact:actionData xml:id="d5">
      <inkml:trace xmlns:inkml="http://www.w3.org/2003/InkML" xml:id="stk5" contextRef="#ctx0" brushRef="#br0">15914 11715 0</inkml:trace>
    </iact:actionData>
  </iact:action>
  <iact:action type="add" startTime="163403">
    <iact:property name="dataType"/>
    <iact:actionData xml:id="d6">
      <inkml:trace xmlns:inkml="http://www.w3.org/2003/InkML" xml:id="stk6" contextRef="#ctx0" brushRef="#br0">19459 11646 0,'69'0'224,"-34"0"-210,0 0-9,-1 0 2,71 0 1,-71 0 1,36 0 1,-35 0-3,-1 0-2,1 0 4,35 0-1,-1 0-3,-34 0 6,0 0-7,34 0 4,-34 35 1,0-35-1,-1 0-3,1 0 4,0 0 6,0 0-9,-1 0 8,1 0-6,0 0 15,0 0-9,-1 0-5,1 0-4,0 0 10,0 0-6,-1 0-3,1 0 9,0 0 9,0 0-10,-1 0-6,1 0 7,0 0 1,0 0 5,-1 0-14,1 0 1,0 0 6,34 0 2,-34 0-4,0 0 5,-1 0-11,1 0 10,0 0-1,0 0 0,-1 0-1,1 0-5,0 0 7,0 0-9,-1 0-2,1 0 5,35 0 1,-36 0 4,1 0 0,0 0 2,0 0-11,-1 0 8,1 0 8,0 0 10,0 0-19,-1 0 54</inkml:trace>
    </iact:actionData>
  </iact:action>
  <iact:action type="add" startTime="189018">
    <iact:property name="dataType"/>
    <iact:actionData xml:id="d7">
      <inkml:trace xmlns:inkml="http://www.w3.org/2003/InkML" xml:id="stk7" contextRef="#ctx0" brushRef="#br0">18312 13593 0,'-35'0'231,"1"0"-212,-1 0 12,0 0 8,0 0-24,1 0 2,-1 0-7,0 0-3,0 0 19,1 0 40,-1 0-44,0 0-10,0 0 10,1 0 38,-1 0-42,0 0-10,0 0 2,1 0-2,-1 0 14,0 0-15,0 0 25,1 0-2,-1 0 14,0 0-38,0 0 16,1 0 3,-1 0-4,0 0-8,0-35 24,1 35-5,-1 0 28</inkml:trace>
    </iact:actionData>
  </iact:action>
  <iact:action type="add" startTime="217145">
    <iact:property name="dataType"/>
    <iact:actionData xml:id="d8">
      <inkml:trace xmlns:inkml="http://www.w3.org/2003/InkML" xml:id="stk8" contextRef="#ctx0" brushRef="#br0">4344 10325 0</inkml:trace>
    </iact:actionData>
  </iact:action>
  <iact:action type="add" startTime="219145">
    <iact:property name="dataType"/>
    <iact:actionData xml:id="d9">
      <inkml:trace xmlns:inkml="http://www.w3.org/2003/InkML" xml:id="stk9" contextRef="#ctx0" brushRef="#br0">4622 11159 0,'34'0'293,"1"0"-281,0 0 10,0 0 25,-1 0-32,1 0-4,0 0 0,0 0 8,-1 0 7,1 0 23,0 0-5,0 0 126</inkml:trace>
    </iact:actionData>
  </iact:action>
  <iact:action type="add" startTime="234952">
    <iact:property name="dataType"/>
    <iact:actionData xml:id="d10">
      <inkml:trace xmlns:inkml="http://www.w3.org/2003/InkML" xml:id="stk10" contextRef="#ctx0" brushRef="#br0">5560 16617 0</inkml:trace>
    </iact:actionData>
  </iact:action>
</iact:actions>
</file>

<file path=ppt/ink/inkAction5.xml><?xml version="1.0" encoding="utf-8"?>
<iact:actions xmlns:iact="http://schemas.microsoft.com/office/powerpoint/2014/inkAction" lengthUnit="cm" timeUnit="ms">
  <inkml:definitions xmlns:inkml="http://www.w3.org/2003/InkML"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0-05-23T11:23:08.414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act:action type="add" startTime="26245">
    <iact:property name="dataType"/>
    <iact:actionData xml:id="d0">
      <inkml:trace xmlns:inkml="http://www.w3.org/2003/InkML" xml:id="stk0" contextRef="#ctx0" brushRef="#br0">13343 2190 0,'-35'0'439,"1"0"-421,-36 0-14,1 0 6,34-34-4,0 34 0,0 0 1,1 0 3,-1 0-3,0 0 15,0 0-13,1 0 3,-1 0 3,0 0-7,1 0-2,-1 0 2,0 0 6,0 0-4,1 0 3,-1 0 2,0 0 0,0 0-6,1 0 13,-1 0 4,0 0 46,0 0-60,1 0 3,-1 0-6,0 0-4,0 0 5,1 0-4,-1 0 4,0 0 3,0 0 15,1 0 27,-1 0-26,0 0 63,0 0-60,1 0-17,-1 0-4,0 0 9,0 0 23,1 0-14,-1 0-14,0 0-9,0 0 11,1 0 60</inkml:trace>
    </iact:actionData>
  </iact:action>
  <iact:action type="add" startTime="29534">
    <iact:property name="dataType"/>
    <iact:actionData xml:id="d1">
      <inkml:trace xmlns:inkml="http://www.w3.org/2003/InkML" xml:id="stk1" contextRef="#ctx0" brushRef="#br0">15845 2121 0,'35'0'401,"-1"0"-378,1 0-15,0 0-3,0 0 6,34 0 3,-34 0 1,0 0-2,-1 0 2,1 0-6,0 0-4,0 0 10,34-35-7,-34 35 1,0 0-1,-1 0-1,1 0-2,0 0 3,0 0 1,-1 0-2,1 0 9,0 0-11,-35-35 6,35 35-5,-1 0-1,1 0 11,-35-34-10,35 34 3,0 0-1,-1 0-2,1 0 2,0 0 0,0 0 5,-1 0 3,1 0-1,0 0 0,0 0 15,-1 0-15,1 0-2,35 0 26,-36 0-26,1 0-3,0 0-3,0 0-2,34 0 13,-34 0-4,0 0 2,-1 0 20,1 0 24,0 0-33,0 0 13,-1 0 32,1 0-15</inkml:trace>
    </iact:actionData>
  </iact:action>
  <iact:action type="add" startTime="97215">
    <iact:property name="dataType"/>
    <iact:actionData xml:id="d2">
      <inkml:trace xmlns:inkml="http://www.w3.org/2003/InkML" xml:id="stk2" contextRef="#ctx0" brushRef="#br0">17061 5667 0,'35'0'199,"0"0"-191,-1 0 6,1 0-6,0 0 1,0 0-4,-1 0 5,36 0 2,-35 0 6,-1 0-12,1 0 2,0 0 0,34 0 4,-34 0 5,0 0-12,0 0 12,-1 0-11,1 0 16,0 0-14,0 0 6,-1 0 3,1 0-2,35 0-3,-36 0 6,36 0-6,-35 0 6,-1 0 2,1 0-4,0 0-2,0 0-6,-1 0 5,1 0 2,0 0 2,0 0-12,-1 0 3,36 0 7,-36 0 2,1 0-12,0 0 2,0 0 8,-1 0 3,1 0-4,0 0-1,0 0-6,-1 0 8,1 0 9,0-35-11,0 35-2,-1 0 17,1 0 178</inkml:trace>
    </iact:actionData>
  </iact:action>
  <iact:action type="add" startTime="102387">
    <iact:property name="dataType"/>
    <iact:actionData xml:id="d3">
      <inkml:trace xmlns:inkml="http://www.w3.org/2003/InkML" xml:id="stk3" contextRef="#ctx0" brushRef="#br0">15428 6188 0,'35'0'186,"34"0"-171,-34 0 3,0 0-15,-1 0 8,1 0-7,35 0 15,-36 0-8,36 0 0,-35 0-4,-1 0 0,36 0-2,-1 0 2,-34 0 0,35 0 11,-36 0-5,1 0 2,0 0-6,0 0 3,-1 0 10,1 0 1,0 0 207</inkml:trace>
    </iact:actionData>
  </iact:action>
  <iact:action type="add" startTime="127008">
    <iact:property name="dataType"/>
    <iact:actionData xml:id="d4">
      <inkml:trace xmlns:inkml="http://www.w3.org/2003/InkML" xml:id="stk4" contextRef="#ctx0" brushRef="#br0">18903 8795 0,'34'0'255,"1"0"-244,35 0 7,-36 0-6,36 0 6,-35 0-5,-1 0 9,1 0-9,0 0-6,0 0 10,-1 0-2,1 0 5,0 0-13,0 0 11,-1 0 2,1 0 2,0 0-7,0 0 25,-1 0 4</inkml:trace>
    </iact:actionData>
  </iact:action>
  <iact:action type="add" startTime="138735">
    <iact:property name="dataType"/>
    <iact:actionData xml:id="d5">
      <inkml:trace xmlns:inkml="http://www.w3.org/2003/InkML" xml:id="stk5" contextRef="#ctx0" brushRef="#br0">13552 9908 0,'34'0'245,"36"0"-237,-35 0-2,34 0 9,-34 0 3,34 0-10,-34 0-1,35 0-1,-36 0 2,36 0-3,34 0 3,-69 0-2,0 0 3,-1 0-1,1 0 0,0 0-3,0 0 19,34 0-7,-34 0-13,0 0 7,-1 0-7,36 0 6,-35 0-4,-1 0 2,1 0 0,0 0-1,0 0-2,-1 0 4,1 0 7,0 0-10,0 0 2,-1 0 7,1 0-8,0 0-1,0 0 10,34 0-9,1 0 10,-36 0-10,1 0-1,0 0 5,34 0-6,-34 0 2,0-35 0,34 35 0,-34 0 8,34-35-6,-34 35-5,0 0 8,34 0-7,-34 0 2,35 0 2,-36 0-5,36 0 6,-35 0-2,34 0 6,-34 0 0,0 0 0,-1 0-6,1 0 7,0 0 0,0 0-9,-1 0 2,1 0 1,0 0 5,0 0-6,-1 0-1,1 0 6,0 0-2,0 0-5,-1 0 9,36 0-1,-35 0 0,-1 0 1,1 0-8,0 0 2,0 0 6,-1 0-8,1 0-1,0 0 3,0 0 12,-1 0-18,1 0 4,0 0 2,0 0-3,-1 0-1,1 0 12,0 0-11,0 0 0,-1 0 4,1 0-4,0 0 0,0 0 4,-1 0 5,1 0-8,0 0 0,0 0 8,-1 0-9,1 0 5,0 0 3,0 0 0,-1 0 21,1 0-26,0 0 6,0 0 22,-1 0-22,1 0-7,0 0 8,0 0-3</inkml:trace>
    </iact:actionData>
  </iact:action>
  <iact:action type="add" startTime="144930">
    <iact:property name="dataType"/>
    <iact:actionData xml:id="d6">
      <inkml:trace xmlns:inkml="http://www.w3.org/2003/InkML" xml:id="stk6" contextRef="#ctx0" brushRef="#br0">11675 11090 0,'35'0'214,"35"0"-199,-36 0-6,36 0-1,-1 0 0,-34 0-3,69 0 1,-69 0 1,0 0 4,0 0-4,69 0 1,-69 0-2,-1 0-1,36 0 4,-35 0 0,-1 0-4,1 0 5,0 0-4,0 0 3,-1 0-5,1 0 5,35 0 6,-36 0-8,1 0 1,0 0 7,34 0-8,-34 0 6,0 0 2,-1 0 0,1 0-8,0 0 10,0 0 12</inkml:trace>
    </iact:actionData>
  </iact:action>
  <iact:action type="add" startTime="149810">
    <iact:property name="dataType"/>
    <iact:actionData xml:id="d7">
      <inkml:trace xmlns:inkml="http://www.w3.org/2003/InkML" xml:id="stk7" contextRef="#ctx0" brushRef="#br0">19841 10916 0,'35'0'217,"-1"0"-205,-34-35-5,35 35 12,0 0-5,0 0-10,-1 0 4,36 0 1,-35 0-2,-1 0-1,36 0 4,-1 35-3,-34-35-2,0 0 2,0 0 1,-1 0 6,1 0-5,0 0-1,0 0 8,-1 0-12,1 0 5,0 0 0,34 0 3,-34 0-2,35 0 5,-36 35-3,1-35-3,0 0-3,0 0 1,-1 0 10,1 0-10,0 0 7,0 0 2,-1 0-1,1 0-7,0 0-3,-1 0 12,1 0-8,0 0-5,0 0 3,34 0 8,-34 0 2,0 0-10,-1 0 1,1 0 5,0 0 4,34 0-5,-34 0 5,0 0-2,0 0-3,-1 0 35</inkml:trace>
    </iact:actionData>
  </iact:action>
  <iact:action type="add" startTime="167011">
    <iact:property name="dataType"/>
    <iact:actionData xml:id="d8">
      <inkml:trace xmlns:inkml="http://www.w3.org/2003/InkML" xml:id="stk8" contextRef="#ctx0" brushRef="#br0">5699 4207 0</inkml:trace>
    </iact:actionData>
  </iact:action>
  <iact:action type="add" startTime="168388">
    <iact:property name="dataType"/>
    <iact:actionData xml:id="d9">
      <inkml:trace xmlns:inkml="http://www.w3.org/2003/InkML" xml:id="stk9" contextRef="#ctx0" brushRef="#br0">5282 4207 0,'35'0'212,"-1"0"-200,1 0-5,35 0 7,-36 0-8,1 0 5,0 0-2,-35 34-2,35-34-2,-1 0 24,1 0 2,0 0-24,0 0 15,-1 0-8,1 0 3,0 0-11,0 0 30,-1 0 12,1 0-25,0 0-12,0 0 26</inkml:trace>
    </iact:actionData>
  </iact:action>
  <iact:action type="add" startTime="191704">
    <iact:property name="dataType"/>
    <iact:actionData xml:id="d10">
      <inkml:trace xmlns:inkml="http://www.w3.org/2003/InkML" xml:id="stk10" contextRef="#ctx0" brushRef="#br0">16505 14496 0,'35'0'282,"0"0"-259,-1 0-15,1 0 16,0 0 0,0 0-7,-1 0-10,1 0 1,0 0 7,0 0-4,-1 0-7,1 0 13,0 0-3,0 0-1,-1 0-4,1 0 4,0 0-6,0 0 10,-1 0-10,1 0 7,0 0 1,0 0 2,-1 0-10,1 0 1,0 0 7,0 0-3,-1 0-3,1 0-1,35 0 7,-36 0 1,36 0-5,-35 0 4,-1 0-8,36 0 11,-35 0-13,-1 0 2,36 0 2,-35 0 6,-1 0-8,1 0 3,0 0-3,0 0-3,34 0 11,-34 0 2,0 0-11,-1 0 3,1 0-2,35 0 1,-1 0 7,-34 0 1,-1 0-13,1 0 12,0 0-6,0 0 1,-1 0 1,1 0-3,0 0 0,0 0 5,-1 0-4,1 0-1,0 0 5,0 0-3,-1 0-5,1 0 11,0 0-1,0 0 0,-1 0 1,1 0 0,0 0 5,0 0-6,-1 0-9,1 0 9,0 0-2,0 0-3,-1 0-2,1 0 11,0 0-11,0 0 1,-35-34 1,34 34-3,1 0 4,35 0 5,-36 0-2,1 0 0,35 0 3,-36 0-2,1 0-7,0 0-1,0 0 7,-1 0 1,1 0-2,0 0 5,0 0 26,-1 0-7,1 0-22,0 0-3,0 0-4,-1 0 9</inkml:trace>
    </iact:actionData>
  </iact:action>
  <iact:action type="add" startTime="197453">
    <iact:property name="dataType"/>
    <iact:actionData xml:id="d11">
      <inkml:trace xmlns:inkml="http://www.w3.org/2003/InkML" xml:id="stk11" contextRef="#ctx0" brushRef="#br0">14386 15053 0</inkml:trace>
    </iact:actionData>
  </iact:action>
  <iact:action type="add" startTime="199827">
    <iact:property name="dataType"/>
    <iact:actionData xml:id="d12">
      <inkml:trace xmlns:inkml="http://www.w3.org/2003/InkML" xml:id="stk12" contextRef="#ctx0" brushRef="#br0">16818 15018 0,'35'0'204,"-1"0"-172,1 0-7,0 0-18,0 0-2,34 0 9,-34 0 3,34 0-2,-34 0 5,0 0-6,0 0 2,-1 0-7,1 0 6,0 0-2,0 0-7,-1 0 5,1 0 2,0 0-4,0 0 4,-1 0 1,1 35 4,0-35-6,0 0 12,-1 0-18,1 0 8,35 0 3,-36 0-2,1 0-7,0 0 7,0 0-10,-1 0 10,1 0 2,0 0-3,0 0-6,-1 0 4,1 0 13,0 0-5,0 0-4,-1 0 10,1 0 29</inkml:trace>
    </iact:actionData>
  </iact:action>
  <iact:action type="add" startTime="214213">
    <iact:property name="dataType"/>
    <iact:actionData xml:id="d13">
      <inkml:trace xmlns:inkml="http://www.w3.org/2003/InkML" xml:id="stk13" contextRef="#ctx0" brushRef="#br0">12266 16374 0,'35'0'254,"0"0"-236,-1 0-7,1 0-2,0 0-6,0 0 7,-1 0-3,1 0 5,0 0-4,0 0 8,-1 0-8,1 0-1,0 0-1,0 0 3,-1 0-2,1 0 7,0 0-5,-1 0 6,1 0-8,0 0 8,0 0-9,-1-35 10,1 35-1,0 0 0,0 0-9,-1 0 10,1 0 6,0 0-7,0 0-6,-1 0 4,1 0 1,0 0 2,0 0-9,-1 0 8,1 0 8,0-35-18,0 35 5,-1 0 2,1 0 5,0 0-12,0 0 3,-1 0 8,1 0 21</inkml:trace>
    </iact:actionData>
  </iact:action>
  <iact:action type="add" startTime="220859">
    <iact:property name="dataType"/>
    <iact:actionData xml:id="d14">
      <inkml:trace xmlns:inkml="http://www.w3.org/2003/InkML" xml:id="stk14" contextRef="#ctx0" brushRef="#br0">19598 16408 0</inkml:trace>
    </iact:actionData>
  </iact:action>
  <iact:action type="add" startTime="223336">
    <iact:property name="dataType"/>
    <iact:actionData xml:id="d15">
      <inkml:trace xmlns:inkml="http://www.w3.org/2003/InkML" xml:id="stk15" contextRef="#ctx0" brushRef="#br0">21404 16478 0,'35'0'231,"0"0"-219,0 0-5,34 0 0,-34 0 4,34 0-7,-34 0 3,0 0 3,0 0-1,-1 0-5,1 0 2,0 0 2,0 0 16,-1 0 4,1 0 27</inkml:trace>
    </iact:actionData>
  </iact:action>
  <iact:action type="add" startTime="226064">
    <iact:property name="dataType"/>
    <iact:actionData xml:id="d16">
      <inkml:trace xmlns:inkml="http://www.w3.org/2003/InkML" xml:id="stk16" contextRef="#ctx0" brushRef="#br0">5490 16478 0,'70'0'267,"-35"0"-249,34 0-14,-34 0 5,34 0 3,-34 0-5,0 0 3,0 0 4,-1 0-6,1 0 15,0 0-8,0 0 19,-1 0-10,1 0 6,0 0-18,0 0 52,-1 0-30,1 0-8,0 0-17,0 0 4,-1 0 16</inkml:trace>
    </iact:actionData>
  </iact:action>
  <iact:action type="add" startTime="237216">
    <iact:property name="dataType"/>
    <iact:actionData xml:id="d17">
      <inkml:trace xmlns:inkml="http://www.w3.org/2003/InkML" xml:id="stk17" contextRef="#ctx0" brushRef="#br0">10807 18147 0,'34'0'225,"1"0"-205,0 0-2,0 0-10,-1 0-1,36 0-3,-35 0 4,-1 0 0,1 0-3,0 34 3,0-34-1,-1 0 4,-34 35-4,35-35 0,0 0 1,0 0-1,-1 0-1,1 35 2,0-35-2,0 35 2,-1-35 0,1 0-2,0 0 3,0 34-3,-1-34 4,1 0-3,0 0-2,0 0 11,-1 0-8,1 0 0,35 0 7,-36 0-1,36 0-7,-35 35-1,34 0 8,1-35 3,-36 0-2,36 35-6,-35-35 4,34 0-6,-34 34 2,0-34-3,-1 0 2,1 0-2,0 0 3,34 0-2,1 0-1,-35 0 1,-1 0 3,1 0-5,0-34 3,-1 34 1,36-35 5,-35 35 1,-1 0-8,-34-35-1,35 35 4,0 0-2,0 0 153</inkml:trace>
    </iact:actionData>
  </iact:action>
  <iact:action type="add" startTime="241133">
    <iact:property name="dataType"/>
    <iact:actionData xml:id="d18">
      <inkml:trace xmlns:inkml="http://www.w3.org/2003/InkML" xml:id="stk18" contextRef="#ctx0" brushRef="#br0">14247 18147 0,'34'0'320,"1"0"-312,0 0-4,34 0 7,-34 34-7,0-34 6,34 0-4,-34 0 2,0 0-1,0 0-1,34 35 1,-34-35 0,0 0 3,34 0-3,-34 0 1,0 0-3,34 0 5,-34 0-3,0 0 8,-1 0-10,1 0 2,0 0 12,34 0-8,-34 0 6,0 0-4,0 0-5,-1 0 8,1 0-3,0 0-5,0 0-1,-1 0 7,1 0-6,0 0 2,-1 0-3,1 0 7,0 0 1,0 0-6,-1 0-2,1 0 8,35 0-1,-36 0 1,1 0-7,0 0-1,0 0-2,-1 0 15,1 0-16,0 0 9,0 0 9,-1 0 32</inkml:trace>
    </iact:actionData>
  </iact:action>
  <iact:action type="add" startTime="245493">
    <iact:property name="dataType"/>
    <iact:actionData xml:id="d19">
      <inkml:trace xmlns:inkml="http://www.w3.org/2003/InkML" xml:id="stk19" contextRef="#ctx0" brushRef="#br0">17582 18425 0,'-69'0'261,"-1"0"-256,-34 0 2,35 0 0,-1 0 1,-34 0 3,34 34-6,1-34 3,34 0-1,-34 0 1,34 0 7,70 0 107,-1 0-115,1 0 0,69 0-4,1 0 4,-36 0 0,1 0 4,-36 0-5,36 0 2,-1 0-1,-34 0-2,0 0 4,0 0-1,69 0-3,-69 0 3,-1-34-1,36 34 2,-35 0-3,-1 0 1,1 0 1,35 0 1,-36 0 4,1-35-4,0 35-2,0 0 8,-1-35 4,1 35-12,0 0 45</inkml:trace>
    </iact:actionData>
  </iact:action>
  <iact:action type="add" startTime="249053">
    <iact:property name="dataType"/>
    <iact:actionData xml:id="d20">
      <inkml:trace xmlns:inkml="http://www.w3.org/2003/InkML" xml:id="stk20" contextRef="#ctx0" brushRef="#br0">19146 18181 0,'35'0'232,"-1"0"-228,1 0 16,35 0-6,-36 0-7,1 0-1,0 0 1,34 0-3,-34 0 4,0 0 0,34 0 1,1 0-3,-1 0 3,1 0-2,34 0-2,-34 0 6,-1 0-7,-34 0 5,34 0-1,-34 0-1,0 0 1,34 0-1,-34 0 1,0 0-1,0 0-2,-1 0 3,1 0-1,0 0 1,34 0-1,1 0 9,-35 0 0</inkml:trace>
    </iact:actionData>
  </iact:action>
</iact:action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>
            <a:extLst>
              <a:ext uri="{FF2B5EF4-FFF2-40B4-BE49-F238E27FC236}">
                <a16:creationId xmlns:a16="http://schemas.microsoft.com/office/drawing/2014/main" id="{C3C59A38-D2E0-4B9D-B44C-FE08BE3C267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 altLang="el-GR"/>
          </a:p>
        </p:txBody>
      </p:sp>
      <p:sp>
        <p:nvSpPr>
          <p:cNvPr id="23555" name="Rectangle 3">
            <a:extLst>
              <a:ext uri="{FF2B5EF4-FFF2-40B4-BE49-F238E27FC236}">
                <a16:creationId xmlns:a16="http://schemas.microsoft.com/office/drawing/2014/main" id="{9B29C32F-C34E-419C-BF37-12CF6FC9B5B3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spcBef>
                <a:spcPct val="0"/>
              </a:spcBef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 altLang="el-GR"/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2CE54217-9BD4-4DCE-ADE1-7965101B7AB0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7" name="Rectangle 5">
            <a:extLst>
              <a:ext uri="{FF2B5EF4-FFF2-40B4-BE49-F238E27FC236}">
                <a16:creationId xmlns:a16="http://schemas.microsoft.com/office/drawing/2014/main" id="{7F3CE3CA-5058-473D-93C0-40BDBF169804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l-GR" noProof="0"/>
              <a:t>Click to edit Master text styles</a:t>
            </a:r>
          </a:p>
          <a:p>
            <a:pPr lvl="1"/>
            <a:r>
              <a:rPr lang="en-US" altLang="el-GR" noProof="0"/>
              <a:t>Second level</a:t>
            </a:r>
          </a:p>
          <a:p>
            <a:pPr lvl="2"/>
            <a:r>
              <a:rPr lang="en-US" altLang="el-GR" noProof="0"/>
              <a:t>Third level</a:t>
            </a:r>
          </a:p>
          <a:p>
            <a:pPr lvl="3"/>
            <a:r>
              <a:rPr lang="en-US" altLang="el-GR" noProof="0"/>
              <a:t>Fourth level</a:t>
            </a:r>
          </a:p>
          <a:p>
            <a:pPr lvl="4"/>
            <a:r>
              <a:rPr lang="en-US" altLang="el-GR" noProof="0"/>
              <a:t>Fifth level</a:t>
            </a:r>
          </a:p>
        </p:txBody>
      </p:sp>
      <p:sp>
        <p:nvSpPr>
          <p:cNvPr id="23558" name="Rectangle 6">
            <a:extLst>
              <a:ext uri="{FF2B5EF4-FFF2-40B4-BE49-F238E27FC236}">
                <a16:creationId xmlns:a16="http://schemas.microsoft.com/office/drawing/2014/main" id="{91A6D590-4279-4E6E-85A7-5BFB32E1E4B1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 altLang="el-GR"/>
          </a:p>
        </p:txBody>
      </p:sp>
      <p:sp>
        <p:nvSpPr>
          <p:cNvPr id="23559" name="Rectangle 7">
            <a:extLst>
              <a:ext uri="{FF2B5EF4-FFF2-40B4-BE49-F238E27FC236}">
                <a16:creationId xmlns:a16="http://schemas.microsoft.com/office/drawing/2014/main" id="{A56297A4-2E4F-4C3D-9BD7-308155D1FD5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FD569F52-8CC9-4EAA-B875-F45D9995BD9A}" type="slidenum">
              <a:rPr lang="en-US" altLang="el-GR"/>
              <a:pPr>
                <a:defRPr/>
              </a:pPr>
              <a:t>‹#›</a:t>
            </a:fld>
            <a:endParaRPr lang="en-US" altLang="el-G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>
            <a:extLst>
              <a:ext uri="{FF2B5EF4-FFF2-40B4-BE49-F238E27FC236}">
                <a16:creationId xmlns:a16="http://schemas.microsoft.com/office/drawing/2014/main" id="{B6BE2AB0-E8F8-43B7-A848-2C5B9357BE8E}"/>
              </a:ext>
            </a:extLst>
          </p:cNvPr>
          <p:cNvGrpSpPr>
            <a:grpSpLocks/>
          </p:cNvGrpSpPr>
          <p:nvPr/>
        </p:nvGrpSpPr>
        <p:grpSpPr bwMode="auto">
          <a:xfrm>
            <a:off x="-3175" y="-9525"/>
            <a:ext cx="9147175" cy="6867525"/>
            <a:chOff x="-2" y="0"/>
            <a:chExt cx="5762" cy="4326"/>
          </a:xfrm>
        </p:grpSpPr>
        <p:grpSp>
          <p:nvGrpSpPr>
            <p:cNvPr id="5" name="Group 3">
              <a:extLst>
                <a:ext uri="{FF2B5EF4-FFF2-40B4-BE49-F238E27FC236}">
                  <a16:creationId xmlns:a16="http://schemas.microsoft.com/office/drawing/2014/main" id="{5285E66A-60E6-4B61-BCB5-546663A3EDFA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>
              <a:off x="-2" y="0"/>
              <a:ext cx="5712" cy="4326"/>
              <a:chOff x="-2" y="0"/>
              <a:chExt cx="5712" cy="4326"/>
            </a:xfrm>
          </p:grpSpPr>
          <p:sp>
            <p:nvSpPr>
              <p:cNvPr id="8" name="Rectangle 4">
                <a:extLst>
                  <a:ext uri="{FF2B5EF4-FFF2-40B4-BE49-F238E27FC236}">
                    <a16:creationId xmlns:a16="http://schemas.microsoft.com/office/drawing/2014/main" id="{2DBB477A-A069-4495-9501-FA8F37A3CE5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2" y="0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9" name="Rectangle 5">
                <a:extLst>
                  <a:ext uri="{FF2B5EF4-FFF2-40B4-BE49-F238E27FC236}">
                    <a16:creationId xmlns:a16="http://schemas.microsoft.com/office/drawing/2014/main" id="{BECDD87C-0E33-4BE3-8F88-ACE27DD5CEF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10" name="Rectangle 6">
                <a:extLst>
                  <a:ext uri="{FF2B5EF4-FFF2-40B4-BE49-F238E27FC236}">
                    <a16:creationId xmlns:a16="http://schemas.microsoft.com/office/drawing/2014/main" id="{AF7639AD-E84B-4B2D-9F7E-A3807D4E76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0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11" name="Rectangle 7">
                <a:extLst>
                  <a:ext uri="{FF2B5EF4-FFF2-40B4-BE49-F238E27FC236}">
                    <a16:creationId xmlns:a16="http://schemas.microsoft.com/office/drawing/2014/main" id="{542BAD79-73DC-4708-9513-629D073416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6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12" name="Rectangle 8">
                <a:extLst>
                  <a:ext uri="{FF2B5EF4-FFF2-40B4-BE49-F238E27FC236}">
                    <a16:creationId xmlns:a16="http://schemas.microsoft.com/office/drawing/2014/main" id="{8E24EC4D-1ED0-4274-B4AC-DC2803205F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2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13" name="Rectangle 9">
                <a:extLst>
                  <a:ext uri="{FF2B5EF4-FFF2-40B4-BE49-F238E27FC236}">
                    <a16:creationId xmlns:a16="http://schemas.microsoft.com/office/drawing/2014/main" id="{23E568EA-B7A3-4D9E-9E13-072A41CCC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8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14" name="Rectangle 10">
                <a:extLst>
                  <a:ext uri="{FF2B5EF4-FFF2-40B4-BE49-F238E27FC236}">
                    <a16:creationId xmlns:a16="http://schemas.microsoft.com/office/drawing/2014/main" id="{288385C9-9237-48FA-BB07-8D6F3F7CFE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4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15" name="Rectangle 11">
                <a:extLst>
                  <a:ext uri="{FF2B5EF4-FFF2-40B4-BE49-F238E27FC236}">
                    <a16:creationId xmlns:a16="http://schemas.microsoft.com/office/drawing/2014/main" id="{79F4A61A-4EA9-4ED0-9E9D-E345A224BF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0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16" name="Rectangle 12">
                <a:extLst>
                  <a:ext uri="{FF2B5EF4-FFF2-40B4-BE49-F238E27FC236}">
                    <a16:creationId xmlns:a16="http://schemas.microsoft.com/office/drawing/2014/main" id="{0EC6F77D-9F5A-46E1-BD72-83C11BAF07C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66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17" name="Rectangle 13">
                <a:extLst>
                  <a:ext uri="{FF2B5EF4-FFF2-40B4-BE49-F238E27FC236}">
                    <a16:creationId xmlns:a16="http://schemas.microsoft.com/office/drawing/2014/main" id="{8E0E0A96-E85D-4EBA-BECB-2DF97764A9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62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18" name="Rectangle 14">
                <a:extLst>
                  <a:ext uri="{FF2B5EF4-FFF2-40B4-BE49-F238E27FC236}">
                    <a16:creationId xmlns:a16="http://schemas.microsoft.com/office/drawing/2014/main" id="{A9960D88-3E33-4C11-9BE2-2A5BC7A490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58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19" name="Rectangle 15">
                <a:extLst>
                  <a:ext uri="{FF2B5EF4-FFF2-40B4-BE49-F238E27FC236}">
                    <a16:creationId xmlns:a16="http://schemas.microsoft.com/office/drawing/2014/main" id="{0F3B9B82-7EE5-4F6E-9518-4CF0A512ED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54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20" name="Rectangle 16">
                <a:extLst>
                  <a:ext uri="{FF2B5EF4-FFF2-40B4-BE49-F238E27FC236}">
                    <a16:creationId xmlns:a16="http://schemas.microsoft.com/office/drawing/2014/main" id="{69C1E2C4-EEA8-4B15-82EF-35EC84219B3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0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21" name="Rectangle 17">
                <a:extLst>
                  <a:ext uri="{FF2B5EF4-FFF2-40B4-BE49-F238E27FC236}">
                    <a16:creationId xmlns:a16="http://schemas.microsoft.com/office/drawing/2014/main" id="{DA74C68E-C379-4C41-A6F5-A01E99F7E3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46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22" name="Rectangle 18">
                <a:extLst>
                  <a:ext uri="{FF2B5EF4-FFF2-40B4-BE49-F238E27FC236}">
                    <a16:creationId xmlns:a16="http://schemas.microsoft.com/office/drawing/2014/main" id="{0E2343C6-9B29-4256-ACB2-EF2DD6D3ED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42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23" name="Rectangle 19">
                <a:extLst>
                  <a:ext uri="{FF2B5EF4-FFF2-40B4-BE49-F238E27FC236}">
                    <a16:creationId xmlns:a16="http://schemas.microsoft.com/office/drawing/2014/main" id="{481C8329-3E74-47AA-8FEC-204F1C3FC3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38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24" name="Rectangle 20">
                <a:extLst>
                  <a:ext uri="{FF2B5EF4-FFF2-40B4-BE49-F238E27FC236}">
                    <a16:creationId xmlns:a16="http://schemas.microsoft.com/office/drawing/2014/main" id="{039639E2-E983-46B6-B10A-0FC7B983532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4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25" name="Rectangle 21">
                <a:extLst>
                  <a:ext uri="{FF2B5EF4-FFF2-40B4-BE49-F238E27FC236}">
                    <a16:creationId xmlns:a16="http://schemas.microsoft.com/office/drawing/2014/main" id="{8FCA7765-3C9D-4375-809B-DC37464279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30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26" name="Rectangle 22">
                <a:extLst>
                  <a:ext uri="{FF2B5EF4-FFF2-40B4-BE49-F238E27FC236}">
                    <a16:creationId xmlns:a16="http://schemas.microsoft.com/office/drawing/2014/main" id="{92BD3806-BA93-4007-9C13-A848109836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26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27" name="Rectangle 23">
                <a:extLst>
                  <a:ext uri="{FF2B5EF4-FFF2-40B4-BE49-F238E27FC236}">
                    <a16:creationId xmlns:a16="http://schemas.microsoft.com/office/drawing/2014/main" id="{81DC9F23-BBF8-4801-A987-0FF9FC25E2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22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28" name="Rectangle 24">
                <a:extLst>
                  <a:ext uri="{FF2B5EF4-FFF2-40B4-BE49-F238E27FC236}">
                    <a16:creationId xmlns:a16="http://schemas.microsoft.com/office/drawing/2014/main" id="{A66F3BEE-3DDD-47C1-99ED-D10674C258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18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29" name="Rectangle 25">
                <a:extLst>
                  <a:ext uri="{FF2B5EF4-FFF2-40B4-BE49-F238E27FC236}">
                    <a16:creationId xmlns:a16="http://schemas.microsoft.com/office/drawing/2014/main" id="{8B56E270-3CB9-493B-A2D8-FE338B8715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14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30" name="Rectangle 26">
                <a:extLst>
                  <a:ext uri="{FF2B5EF4-FFF2-40B4-BE49-F238E27FC236}">
                    <a16:creationId xmlns:a16="http://schemas.microsoft.com/office/drawing/2014/main" id="{1D2D2FC3-17D2-4D71-98D4-D41815898D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10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31" name="Rectangle 27">
                <a:extLst>
                  <a:ext uri="{FF2B5EF4-FFF2-40B4-BE49-F238E27FC236}">
                    <a16:creationId xmlns:a16="http://schemas.microsoft.com/office/drawing/2014/main" id="{34283B5C-703B-4B58-A030-DDB9C43325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06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32" name="Rectangle 28">
                <a:extLst>
                  <a:ext uri="{FF2B5EF4-FFF2-40B4-BE49-F238E27FC236}">
                    <a16:creationId xmlns:a16="http://schemas.microsoft.com/office/drawing/2014/main" id="{586CE489-9EA8-4C80-8B87-CE90A82E9C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02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33" name="Rectangle 29">
                <a:extLst>
                  <a:ext uri="{FF2B5EF4-FFF2-40B4-BE49-F238E27FC236}">
                    <a16:creationId xmlns:a16="http://schemas.microsoft.com/office/drawing/2014/main" id="{99BBCC2F-9EDC-4A0F-B6F8-93DF33D6C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98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34" name="Rectangle 30">
                <a:extLst>
                  <a:ext uri="{FF2B5EF4-FFF2-40B4-BE49-F238E27FC236}">
                    <a16:creationId xmlns:a16="http://schemas.microsoft.com/office/drawing/2014/main" id="{D06D26FF-2CD4-4157-A467-3255ECB59AD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94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35" name="Rectangle 31">
                <a:extLst>
                  <a:ext uri="{FF2B5EF4-FFF2-40B4-BE49-F238E27FC236}">
                    <a16:creationId xmlns:a16="http://schemas.microsoft.com/office/drawing/2014/main" id="{58C4A594-B08C-47AC-87A1-095AA26F207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90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36" name="Rectangle 32">
                <a:extLst>
                  <a:ext uri="{FF2B5EF4-FFF2-40B4-BE49-F238E27FC236}">
                    <a16:creationId xmlns:a16="http://schemas.microsoft.com/office/drawing/2014/main" id="{4D697E4D-4C04-4AC2-A81F-2AA84F5DF5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86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37" name="Rectangle 33">
                <a:extLst>
                  <a:ext uri="{FF2B5EF4-FFF2-40B4-BE49-F238E27FC236}">
                    <a16:creationId xmlns:a16="http://schemas.microsoft.com/office/drawing/2014/main" id="{0125BC4F-021C-415E-8104-9D3A8E3F53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82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38" name="Rectangle 34">
                <a:extLst>
                  <a:ext uri="{FF2B5EF4-FFF2-40B4-BE49-F238E27FC236}">
                    <a16:creationId xmlns:a16="http://schemas.microsoft.com/office/drawing/2014/main" id="{25EBF8AE-056A-4317-A36F-7A79267A7EA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78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39" name="Rectangle 35">
                <a:extLst>
                  <a:ext uri="{FF2B5EF4-FFF2-40B4-BE49-F238E27FC236}">
                    <a16:creationId xmlns:a16="http://schemas.microsoft.com/office/drawing/2014/main" id="{C599C06E-F8FB-497F-B7E6-A30BA15B29B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74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40" name="Rectangle 36">
                <a:extLst>
                  <a:ext uri="{FF2B5EF4-FFF2-40B4-BE49-F238E27FC236}">
                    <a16:creationId xmlns:a16="http://schemas.microsoft.com/office/drawing/2014/main" id="{87A63A41-39C2-4495-9C6F-CD76B0BA95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70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41" name="Rectangle 37">
                <a:extLst>
                  <a:ext uri="{FF2B5EF4-FFF2-40B4-BE49-F238E27FC236}">
                    <a16:creationId xmlns:a16="http://schemas.microsoft.com/office/drawing/2014/main" id="{7DF9FF09-B5DC-4E56-BB76-898618C90CC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66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42" name="Rectangle 38">
                <a:extLst>
                  <a:ext uri="{FF2B5EF4-FFF2-40B4-BE49-F238E27FC236}">
                    <a16:creationId xmlns:a16="http://schemas.microsoft.com/office/drawing/2014/main" id="{EEFE61E1-CBB4-4E68-8C53-68F01F7CBE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62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43" name="Rectangle 39">
                <a:extLst>
                  <a:ext uri="{FF2B5EF4-FFF2-40B4-BE49-F238E27FC236}">
                    <a16:creationId xmlns:a16="http://schemas.microsoft.com/office/drawing/2014/main" id="{EA51187B-BA54-4C94-AD94-2440452199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58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44" name="Rectangle 40">
                <a:extLst>
                  <a:ext uri="{FF2B5EF4-FFF2-40B4-BE49-F238E27FC236}">
                    <a16:creationId xmlns:a16="http://schemas.microsoft.com/office/drawing/2014/main" id="{345A6D02-6AC7-4F17-A776-9638B619266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54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45" name="Rectangle 41">
                <a:extLst>
                  <a:ext uri="{FF2B5EF4-FFF2-40B4-BE49-F238E27FC236}">
                    <a16:creationId xmlns:a16="http://schemas.microsoft.com/office/drawing/2014/main" id="{8A57B4BC-9286-457F-9166-F1E228AFB6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50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46" name="Rectangle 42">
                <a:extLst>
                  <a:ext uri="{FF2B5EF4-FFF2-40B4-BE49-F238E27FC236}">
                    <a16:creationId xmlns:a16="http://schemas.microsoft.com/office/drawing/2014/main" id="{81863F2D-5D1B-4597-9F93-4EA5B3D705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46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47" name="Rectangle 43">
                <a:extLst>
                  <a:ext uri="{FF2B5EF4-FFF2-40B4-BE49-F238E27FC236}">
                    <a16:creationId xmlns:a16="http://schemas.microsoft.com/office/drawing/2014/main" id="{E07045BA-8B1A-43E9-BB56-2574D416C14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42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48" name="Rectangle 44">
                <a:extLst>
                  <a:ext uri="{FF2B5EF4-FFF2-40B4-BE49-F238E27FC236}">
                    <a16:creationId xmlns:a16="http://schemas.microsoft.com/office/drawing/2014/main" id="{E4FB963B-12D6-497A-921B-EE3A599F8A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38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49" name="Rectangle 45">
                <a:extLst>
                  <a:ext uri="{FF2B5EF4-FFF2-40B4-BE49-F238E27FC236}">
                    <a16:creationId xmlns:a16="http://schemas.microsoft.com/office/drawing/2014/main" id="{46E7E133-6867-441B-9B04-FF6B740DB3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34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50" name="Rectangle 46">
                <a:extLst>
                  <a:ext uri="{FF2B5EF4-FFF2-40B4-BE49-F238E27FC236}">
                    <a16:creationId xmlns:a16="http://schemas.microsoft.com/office/drawing/2014/main" id="{51DE1BCE-271A-4015-BF1E-6A74161265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0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51" name="Rectangle 47">
                <a:extLst>
                  <a:ext uri="{FF2B5EF4-FFF2-40B4-BE49-F238E27FC236}">
                    <a16:creationId xmlns:a16="http://schemas.microsoft.com/office/drawing/2014/main" id="{A3599BD2-5B46-4F0A-BADC-91C888FFD3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26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52" name="Rectangle 48">
                <a:extLst>
                  <a:ext uri="{FF2B5EF4-FFF2-40B4-BE49-F238E27FC236}">
                    <a16:creationId xmlns:a16="http://schemas.microsoft.com/office/drawing/2014/main" id="{8077C91C-F9C3-42E3-8573-32FD8A8578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22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53" name="Rectangle 49">
                <a:extLst>
                  <a:ext uri="{FF2B5EF4-FFF2-40B4-BE49-F238E27FC236}">
                    <a16:creationId xmlns:a16="http://schemas.microsoft.com/office/drawing/2014/main" id="{A286BCA8-42E6-4022-8913-B879E9D19B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18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54" name="Rectangle 50">
                <a:extLst>
                  <a:ext uri="{FF2B5EF4-FFF2-40B4-BE49-F238E27FC236}">
                    <a16:creationId xmlns:a16="http://schemas.microsoft.com/office/drawing/2014/main" id="{640330F4-5F57-4147-A7C6-50F18001DD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14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55" name="Rectangle 51">
                <a:extLst>
                  <a:ext uri="{FF2B5EF4-FFF2-40B4-BE49-F238E27FC236}">
                    <a16:creationId xmlns:a16="http://schemas.microsoft.com/office/drawing/2014/main" id="{3494C68B-380F-4023-B53C-C0324ED6B9F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0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56" name="Rectangle 52">
                <a:extLst>
                  <a:ext uri="{FF2B5EF4-FFF2-40B4-BE49-F238E27FC236}">
                    <a16:creationId xmlns:a16="http://schemas.microsoft.com/office/drawing/2014/main" id="{FA34AED6-616A-4DCA-897C-8F6A0DCAAA6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06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57" name="Rectangle 53">
                <a:extLst>
                  <a:ext uri="{FF2B5EF4-FFF2-40B4-BE49-F238E27FC236}">
                    <a16:creationId xmlns:a16="http://schemas.microsoft.com/office/drawing/2014/main" id="{CEC3B7DA-9529-4CC7-A271-1F8099C0E8E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02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58" name="Rectangle 54">
                <a:extLst>
                  <a:ext uri="{FF2B5EF4-FFF2-40B4-BE49-F238E27FC236}">
                    <a16:creationId xmlns:a16="http://schemas.microsoft.com/office/drawing/2014/main" id="{7A992732-5E46-404B-814F-83D1780789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98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59" name="Rectangle 55">
                <a:extLst>
                  <a:ext uri="{FF2B5EF4-FFF2-40B4-BE49-F238E27FC236}">
                    <a16:creationId xmlns:a16="http://schemas.microsoft.com/office/drawing/2014/main" id="{B346E632-3C5C-43FB-8BEA-50EAD0B27B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94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60" name="Rectangle 56">
                <a:extLst>
                  <a:ext uri="{FF2B5EF4-FFF2-40B4-BE49-F238E27FC236}">
                    <a16:creationId xmlns:a16="http://schemas.microsoft.com/office/drawing/2014/main" id="{84BEE1D3-4AB7-4D0B-BD26-933B79365C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90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61" name="Rectangle 57">
                <a:extLst>
                  <a:ext uri="{FF2B5EF4-FFF2-40B4-BE49-F238E27FC236}">
                    <a16:creationId xmlns:a16="http://schemas.microsoft.com/office/drawing/2014/main" id="{79329F88-3680-4B5D-9CD3-FE1C9041EF9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86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62" name="Rectangle 58">
                <a:extLst>
                  <a:ext uri="{FF2B5EF4-FFF2-40B4-BE49-F238E27FC236}">
                    <a16:creationId xmlns:a16="http://schemas.microsoft.com/office/drawing/2014/main" id="{87EFF481-444D-4828-95C5-66B6530026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82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63" name="Rectangle 59">
                <a:extLst>
                  <a:ext uri="{FF2B5EF4-FFF2-40B4-BE49-F238E27FC236}">
                    <a16:creationId xmlns:a16="http://schemas.microsoft.com/office/drawing/2014/main" id="{73646C6B-02F3-4FDC-AC18-737741C3C2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78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64" name="Rectangle 60">
                <a:extLst>
                  <a:ext uri="{FF2B5EF4-FFF2-40B4-BE49-F238E27FC236}">
                    <a16:creationId xmlns:a16="http://schemas.microsoft.com/office/drawing/2014/main" id="{E143A167-9424-4B02-AEAF-4AD0723AFD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74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65" name="Rectangle 61">
                <a:extLst>
                  <a:ext uri="{FF2B5EF4-FFF2-40B4-BE49-F238E27FC236}">
                    <a16:creationId xmlns:a16="http://schemas.microsoft.com/office/drawing/2014/main" id="{64A43E04-7BDA-40F3-8DE2-0B61E47ADB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70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66" name="Rectangle 62">
                <a:extLst>
                  <a:ext uri="{FF2B5EF4-FFF2-40B4-BE49-F238E27FC236}">
                    <a16:creationId xmlns:a16="http://schemas.microsoft.com/office/drawing/2014/main" id="{E013B5A5-5342-455B-B65E-418CC5AF3E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66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  <p:sp>
            <p:nvSpPr>
              <p:cNvPr id="67" name="Rectangle 63">
                <a:extLst>
                  <a:ext uri="{FF2B5EF4-FFF2-40B4-BE49-F238E27FC236}">
                    <a16:creationId xmlns:a16="http://schemas.microsoft.com/office/drawing/2014/main" id="{6E514E18-42E0-4870-B41D-7F6E1F881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62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defRPr/>
                </a:pPr>
                <a:endParaRPr lang="el-GR" altLang="en-US"/>
              </a:p>
            </p:txBody>
          </p:sp>
        </p:grpSp>
        <p:sp>
          <p:nvSpPr>
            <p:cNvPr id="6" name="Rectangle 64">
              <a:extLst>
                <a:ext uri="{FF2B5EF4-FFF2-40B4-BE49-F238E27FC236}">
                  <a16:creationId xmlns:a16="http://schemas.microsoft.com/office/drawing/2014/main" id="{8E59ABCA-F8CB-4E89-A710-4C84FDC0AAF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29" y="0"/>
              <a:ext cx="5331" cy="4320"/>
            </a:xfrm>
            <a:prstGeom prst="rect">
              <a:avLst/>
            </a:prstGeom>
            <a:solidFill>
              <a:schemeClr val="accent1">
                <a:alpha val="50195"/>
              </a:schemeClr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7" name="Rectangle 65">
              <a:extLst>
                <a:ext uri="{FF2B5EF4-FFF2-40B4-BE49-F238E27FC236}">
                  <a16:creationId xmlns:a16="http://schemas.microsoft.com/office/drawing/2014/main" id="{DDAD4493-7FFB-4E6E-A1E4-2C0D904391B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0" y="0"/>
              <a:ext cx="5760" cy="321"/>
            </a:xfrm>
            <a:prstGeom prst="rect">
              <a:avLst/>
            </a:prstGeom>
            <a:solidFill>
              <a:schemeClr val="hlink">
                <a:alpha val="50195"/>
              </a:schemeClr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</p:grpSp>
      <p:sp>
        <p:nvSpPr>
          <p:cNvPr id="68" name="Rectangle 66">
            <a:extLst>
              <a:ext uri="{FF2B5EF4-FFF2-40B4-BE49-F238E27FC236}">
                <a16:creationId xmlns:a16="http://schemas.microsoft.com/office/drawing/2014/main" id="{61821881-5128-410B-AAC7-C73DD68531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05200" y="2590800"/>
            <a:ext cx="4892675" cy="76200"/>
          </a:xfrm>
          <a:prstGeom prst="rect">
            <a:avLst/>
          </a:prstGeom>
          <a:solidFill>
            <a:schemeClr val="hlink">
              <a:alpha val="50195"/>
            </a:schemeClr>
          </a:solidFill>
          <a:ln>
            <a:noFill/>
          </a:ln>
          <a:effectLst/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endParaRPr kumimoji="1" lang="el-GR" altLang="el-GR">
              <a:latin typeface="Verdana" panose="020B0604030504040204" pitchFamily="34" charset="0"/>
            </a:endParaRPr>
          </a:p>
        </p:txBody>
      </p:sp>
      <p:pic>
        <p:nvPicPr>
          <p:cNvPr id="69" name="Picture 74">
            <a:extLst>
              <a:ext uri="{FF2B5EF4-FFF2-40B4-BE49-F238E27FC236}">
                <a16:creationId xmlns:a16="http://schemas.microsoft.com/office/drawing/2014/main" id="{82616890-5E62-4285-B8A3-36D9DA2821D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563" y="549275"/>
            <a:ext cx="2352675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0" name="Rectangle 75">
            <a:extLst>
              <a:ext uri="{FF2B5EF4-FFF2-40B4-BE49-F238E27FC236}">
                <a16:creationId xmlns:a16="http://schemas.microsoft.com/office/drawing/2014/main" id="{1A70EEB5-3E46-4878-82F8-F362AD8A18D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73113" y="6162675"/>
            <a:ext cx="2382837" cy="352425"/>
          </a:xfrm>
          <a:prstGeom prst="rect">
            <a:avLst/>
          </a:prstGeom>
          <a:noFill/>
          <a:ln>
            <a:noFill/>
          </a:ln>
          <a:effectLst/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l-GR" altLang="el-GR" sz="1200" i="1">
                <a:latin typeface="Verdana" panose="020B0604030504040204" pitchFamily="34" charset="0"/>
              </a:rPr>
              <a:t>Ευαγγελία</a:t>
            </a:r>
            <a:r>
              <a:rPr lang="el-GR" altLang="el-GR" sz="1400">
                <a:latin typeface="Verdana" panose="020B0604030504040204" pitchFamily="34" charset="0"/>
              </a:rPr>
              <a:t> </a:t>
            </a:r>
            <a:r>
              <a:rPr lang="el-GR" altLang="el-GR" sz="1200" i="1">
                <a:latin typeface="Verdana" panose="020B0604030504040204" pitchFamily="34" charset="0"/>
              </a:rPr>
              <a:t>Παπαπέτρου</a:t>
            </a:r>
            <a:endParaRPr lang="en-US" altLang="el-GR" sz="1200" i="1">
              <a:latin typeface="Verdana" panose="020B0604030504040204" pitchFamily="34" charset="0"/>
            </a:endParaRPr>
          </a:p>
        </p:txBody>
      </p:sp>
      <p:sp>
        <p:nvSpPr>
          <p:cNvPr id="71" name="Rectangle 76">
            <a:extLst>
              <a:ext uri="{FF2B5EF4-FFF2-40B4-BE49-F238E27FC236}">
                <a16:creationId xmlns:a16="http://schemas.microsoft.com/office/drawing/2014/main" id="{8A28E228-BC7A-4969-BEB4-E879375CDDC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468813" y="6211888"/>
            <a:ext cx="3859212" cy="274637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l-GR" altLang="el-GR" sz="1200" i="1"/>
              <a:t>Πανεπιστήμιο</a:t>
            </a:r>
            <a:r>
              <a:rPr lang="el-GR" altLang="el-GR" sz="1200"/>
              <a:t> </a:t>
            </a:r>
            <a:r>
              <a:rPr lang="el-GR" altLang="el-GR" sz="1200" i="1"/>
              <a:t>Αθηνών-Τμήμα</a:t>
            </a:r>
            <a:r>
              <a:rPr lang="el-GR" altLang="el-GR" sz="1200"/>
              <a:t> </a:t>
            </a:r>
            <a:r>
              <a:rPr lang="el-GR" altLang="el-GR" sz="1200" i="1"/>
              <a:t>Οικονομικών</a:t>
            </a:r>
            <a:r>
              <a:rPr lang="el-GR" altLang="el-GR" sz="1200"/>
              <a:t> </a:t>
            </a:r>
            <a:r>
              <a:rPr lang="el-GR" altLang="el-GR" sz="1200" i="1"/>
              <a:t>Επιστημών</a:t>
            </a:r>
            <a:endParaRPr lang="en-US" altLang="el-GR" sz="1200" i="1"/>
          </a:p>
        </p:txBody>
      </p:sp>
      <p:sp>
        <p:nvSpPr>
          <p:cNvPr id="174147" name="Rectangle 67"/>
          <p:cNvSpPr>
            <a:spLocks noGrp="1" noChangeArrowheads="1"/>
          </p:cNvSpPr>
          <p:nvPr>
            <p:ph type="ctrTitle" sz="quarter"/>
          </p:nvPr>
        </p:nvSpPr>
        <p:spPr>
          <a:xfrm>
            <a:off x="779463" y="1096963"/>
            <a:ext cx="7678737" cy="1431925"/>
          </a:xfrm>
        </p:spPr>
        <p:txBody>
          <a:bodyPr/>
          <a:lstStyle>
            <a:lvl1pPr algn="r">
              <a:defRPr>
                <a:solidFill>
                  <a:srgbClr val="000000"/>
                </a:solidFill>
              </a:defRPr>
            </a:lvl1pPr>
          </a:lstStyle>
          <a:p>
            <a:pPr lvl="0"/>
            <a:r>
              <a:rPr lang="en-US" altLang="el-GR" noProof="0"/>
              <a:t>Click to edit Master title style</a:t>
            </a:r>
          </a:p>
        </p:txBody>
      </p:sp>
      <p:sp>
        <p:nvSpPr>
          <p:cNvPr id="174148" name="Rectangle 68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021138" y="2860675"/>
            <a:ext cx="4437062" cy="3114675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pPr lvl="0"/>
            <a:r>
              <a:rPr lang="en-US" altLang="el-GR" noProof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907429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4" name="Rectangle 67">
            <a:extLst>
              <a:ext uri="{FF2B5EF4-FFF2-40B4-BE49-F238E27FC236}">
                <a16:creationId xmlns:a16="http://schemas.microsoft.com/office/drawing/2014/main" id="{560F2190-BF0A-4D94-BDC2-56096FDD082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altLang="el-GR"/>
              <a:t>Ευαγγελία</a:t>
            </a:r>
            <a:r>
              <a:rPr lang="el-GR" altLang="el-GR" sz="1400" i="0"/>
              <a:t> </a:t>
            </a:r>
            <a:r>
              <a:rPr lang="el-GR" altLang="el-GR"/>
              <a:t>Παπαπέτρου</a:t>
            </a:r>
            <a:endParaRPr lang="en-US" altLang="el-GR"/>
          </a:p>
        </p:txBody>
      </p:sp>
      <p:sp>
        <p:nvSpPr>
          <p:cNvPr id="5" name="Rectangle 68">
            <a:extLst>
              <a:ext uri="{FF2B5EF4-FFF2-40B4-BE49-F238E27FC236}">
                <a16:creationId xmlns:a16="http://schemas.microsoft.com/office/drawing/2014/main" id="{1046C376-F332-45BA-BC18-E2E2D16455C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altLang="el-GR"/>
              <a:t>Πανεπιστήμιο</a:t>
            </a:r>
            <a:r>
              <a:rPr lang="el-GR" altLang="el-GR" sz="1400" i="0"/>
              <a:t> </a:t>
            </a:r>
            <a:r>
              <a:rPr lang="el-GR" altLang="el-GR"/>
              <a:t>Αθηνών-Τμήμα</a:t>
            </a:r>
            <a:r>
              <a:rPr lang="el-GR" altLang="el-GR" sz="1400" i="0"/>
              <a:t> </a:t>
            </a:r>
            <a:r>
              <a:rPr lang="el-GR" altLang="el-GR"/>
              <a:t>Οικονομικών</a:t>
            </a:r>
            <a:r>
              <a:rPr lang="el-GR" altLang="el-GR" sz="1400" i="0"/>
              <a:t> </a:t>
            </a:r>
            <a:r>
              <a:rPr lang="el-GR" altLang="el-GR"/>
              <a:t>Επιστημών</a:t>
            </a:r>
            <a:endParaRPr lang="en-US" altLang="el-GR"/>
          </a:p>
        </p:txBody>
      </p:sp>
    </p:spTree>
    <p:extLst>
      <p:ext uri="{BB962C8B-B14F-4D97-AF65-F5344CB8AC3E}">
        <p14:creationId xmlns:p14="http://schemas.microsoft.com/office/powerpoint/2010/main" val="34925816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94525" y="192088"/>
            <a:ext cx="2039938" cy="590391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71538" y="192088"/>
            <a:ext cx="5970587" cy="590391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4" name="Rectangle 67">
            <a:extLst>
              <a:ext uri="{FF2B5EF4-FFF2-40B4-BE49-F238E27FC236}">
                <a16:creationId xmlns:a16="http://schemas.microsoft.com/office/drawing/2014/main" id="{0656F861-6A9D-43F5-AC7D-01BD98A0EFA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altLang="el-GR"/>
              <a:t>Ευαγγελία</a:t>
            </a:r>
            <a:r>
              <a:rPr lang="el-GR" altLang="el-GR" sz="1400" i="0"/>
              <a:t> </a:t>
            </a:r>
            <a:r>
              <a:rPr lang="el-GR" altLang="el-GR"/>
              <a:t>Παπαπέτρου</a:t>
            </a:r>
            <a:endParaRPr lang="en-US" altLang="el-GR"/>
          </a:p>
        </p:txBody>
      </p:sp>
      <p:sp>
        <p:nvSpPr>
          <p:cNvPr id="5" name="Rectangle 68">
            <a:extLst>
              <a:ext uri="{FF2B5EF4-FFF2-40B4-BE49-F238E27FC236}">
                <a16:creationId xmlns:a16="http://schemas.microsoft.com/office/drawing/2014/main" id="{6A0309A6-8F52-43EB-AAAE-34646E3E84D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altLang="el-GR"/>
              <a:t>Πανεπιστήμιο</a:t>
            </a:r>
            <a:r>
              <a:rPr lang="el-GR" altLang="el-GR" sz="1400" i="0"/>
              <a:t> </a:t>
            </a:r>
            <a:r>
              <a:rPr lang="el-GR" altLang="el-GR"/>
              <a:t>Αθηνών-Τμήμα</a:t>
            </a:r>
            <a:r>
              <a:rPr lang="el-GR" altLang="el-GR" sz="1400" i="0"/>
              <a:t> </a:t>
            </a:r>
            <a:r>
              <a:rPr lang="el-GR" altLang="el-GR"/>
              <a:t>Οικονομικών</a:t>
            </a:r>
            <a:r>
              <a:rPr lang="el-GR" altLang="el-GR" sz="1400" i="0"/>
              <a:t> </a:t>
            </a:r>
            <a:r>
              <a:rPr lang="el-GR" altLang="el-GR"/>
              <a:t>Επιστημών</a:t>
            </a:r>
            <a:endParaRPr lang="en-US" altLang="el-GR"/>
          </a:p>
        </p:txBody>
      </p:sp>
    </p:spTree>
    <p:extLst>
      <p:ext uri="{BB962C8B-B14F-4D97-AF65-F5344CB8AC3E}">
        <p14:creationId xmlns:p14="http://schemas.microsoft.com/office/powerpoint/2010/main" val="19579921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l-GR"/>
              <a:t>Kλικ για επεξεργασία του τίτλου</a:t>
            </a:r>
            <a:endParaRPr lang="en-GB"/>
          </a:p>
        </p:txBody>
      </p:sp>
      <p:sp>
        <p:nvSpPr>
          <p:cNvPr id="3" name="2 - Υπότιτλος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l-GR"/>
              <a:t>Κάντε κλικ για να επεξεργαστείτε τον υπότιτλο του υποδείγματος</a:t>
            </a:r>
            <a:endParaRPr lang="en-GB"/>
          </a:p>
        </p:txBody>
      </p:sp>
      <p:sp>
        <p:nvSpPr>
          <p:cNvPr id="4" name="3 - Θέση ημερομηνίας">
            <a:extLst>
              <a:ext uri="{FF2B5EF4-FFF2-40B4-BE49-F238E27FC236}">
                <a16:creationId xmlns:a16="http://schemas.microsoft.com/office/drawing/2014/main" id="{75054DB1-01EE-41C0-A4BB-A71C0ABE4D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altLang="el-GR"/>
              <a:t>Ευαγγελία</a:t>
            </a:r>
            <a:r>
              <a:rPr lang="el-GR" altLang="el-GR" sz="1400"/>
              <a:t> </a:t>
            </a:r>
            <a:r>
              <a:rPr lang="el-GR" altLang="el-GR"/>
              <a:t>Παπαπέτρου</a:t>
            </a:r>
            <a:endParaRPr lang="en-US" altLang="el-GR"/>
          </a:p>
        </p:txBody>
      </p:sp>
      <p:sp>
        <p:nvSpPr>
          <p:cNvPr id="5" name="4 - Θέση υποσέλιδου">
            <a:extLst>
              <a:ext uri="{FF2B5EF4-FFF2-40B4-BE49-F238E27FC236}">
                <a16:creationId xmlns:a16="http://schemas.microsoft.com/office/drawing/2014/main" id="{949857C1-C010-4DC8-8C05-45430D5272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altLang="el-GR"/>
              <a:t>Πανεπιστήμιο</a:t>
            </a:r>
            <a:r>
              <a:rPr lang="el-GR" altLang="el-GR" sz="1400"/>
              <a:t> </a:t>
            </a:r>
            <a:r>
              <a:rPr lang="el-GR" altLang="el-GR"/>
              <a:t>Αθηνών-Τμήμα</a:t>
            </a:r>
            <a:r>
              <a:rPr lang="el-GR" altLang="el-GR" sz="1400"/>
              <a:t> </a:t>
            </a:r>
            <a:r>
              <a:rPr lang="el-GR" altLang="el-GR"/>
              <a:t>Οικονομικών</a:t>
            </a:r>
            <a:r>
              <a:rPr lang="el-GR" altLang="el-GR" sz="1400"/>
              <a:t> </a:t>
            </a:r>
            <a:r>
              <a:rPr lang="el-GR" altLang="el-GR"/>
              <a:t>Επιστημών</a:t>
            </a:r>
            <a:endParaRPr lang="en-US" altLang="el-GR"/>
          </a:p>
        </p:txBody>
      </p:sp>
      <p:sp>
        <p:nvSpPr>
          <p:cNvPr id="6" name="5 - Θέση αριθμού διαφάνειας">
            <a:extLst>
              <a:ext uri="{FF2B5EF4-FFF2-40B4-BE49-F238E27FC236}">
                <a16:creationId xmlns:a16="http://schemas.microsoft.com/office/drawing/2014/main" id="{DFF08037-09C5-44FD-B8B4-39AB4AA722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F7367C-B39C-4B1A-A338-67689780341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02782487"/>
      </p:ext>
    </p:extLst>
  </p:cSld>
  <p:clrMapOvr>
    <a:masterClrMapping/>
  </p:clrMapOvr>
  <p:hf sldNum="0" hd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Αντι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Kλικ για επεξεργασία του τίτλου</a:t>
            </a:r>
            <a:endParaRPr lang="en-GB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/>
              <a:t>Kλικ για επεξεργασία των στυλ του υποδείγματος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  <a:endParaRPr lang="en-GB"/>
          </a:p>
        </p:txBody>
      </p:sp>
      <p:sp>
        <p:nvSpPr>
          <p:cNvPr id="4" name="3 - Θέση ημερομηνίας">
            <a:extLst>
              <a:ext uri="{FF2B5EF4-FFF2-40B4-BE49-F238E27FC236}">
                <a16:creationId xmlns:a16="http://schemas.microsoft.com/office/drawing/2014/main" id="{670FA045-5A51-45AB-985F-74FC8E82CC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altLang="el-GR"/>
              <a:t>Ευαγγελία</a:t>
            </a:r>
            <a:r>
              <a:rPr lang="el-GR" altLang="el-GR" sz="1400"/>
              <a:t> </a:t>
            </a:r>
            <a:r>
              <a:rPr lang="el-GR" altLang="el-GR"/>
              <a:t>Παπαπέτρου</a:t>
            </a:r>
            <a:endParaRPr lang="en-US" altLang="el-GR"/>
          </a:p>
        </p:txBody>
      </p:sp>
      <p:sp>
        <p:nvSpPr>
          <p:cNvPr id="5" name="4 - Θέση υποσέλιδου">
            <a:extLst>
              <a:ext uri="{FF2B5EF4-FFF2-40B4-BE49-F238E27FC236}">
                <a16:creationId xmlns:a16="http://schemas.microsoft.com/office/drawing/2014/main" id="{43530F7E-C93B-47A8-A3A5-ADE1CC84E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altLang="el-GR"/>
              <a:t>Πανεπιστήμιο</a:t>
            </a:r>
            <a:r>
              <a:rPr lang="el-GR" altLang="el-GR" sz="1400"/>
              <a:t> </a:t>
            </a:r>
            <a:r>
              <a:rPr lang="el-GR" altLang="el-GR"/>
              <a:t>Αθηνών-Τμήμα</a:t>
            </a:r>
            <a:r>
              <a:rPr lang="el-GR" altLang="el-GR" sz="1400"/>
              <a:t> </a:t>
            </a:r>
            <a:r>
              <a:rPr lang="el-GR" altLang="el-GR"/>
              <a:t>Οικονομικών</a:t>
            </a:r>
            <a:r>
              <a:rPr lang="el-GR" altLang="el-GR" sz="1400"/>
              <a:t> </a:t>
            </a:r>
            <a:r>
              <a:rPr lang="el-GR" altLang="el-GR"/>
              <a:t>Επιστημών</a:t>
            </a:r>
            <a:endParaRPr lang="en-US" altLang="el-GR"/>
          </a:p>
        </p:txBody>
      </p:sp>
      <p:sp>
        <p:nvSpPr>
          <p:cNvPr id="6" name="5 - Θέση αριθμού διαφάνειας">
            <a:extLst>
              <a:ext uri="{FF2B5EF4-FFF2-40B4-BE49-F238E27FC236}">
                <a16:creationId xmlns:a16="http://schemas.microsoft.com/office/drawing/2014/main" id="{25067E25-C22E-410C-B472-8FF6CAD28A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80D40C-5C7F-4D08-A2CD-7CF2684B6D9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63797465"/>
      </p:ext>
    </p:extLst>
  </p:cSld>
  <p:clrMapOvr>
    <a:masterClrMapping/>
  </p:clrMapOvr>
  <p:hf sldNum="0" hd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l-GR"/>
              <a:t>Kλικ για επεξεργασία του τίτλου</a:t>
            </a:r>
            <a:endParaRPr lang="en-GB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/>
              <a:t>Kλικ για επεξεργασία των στυλ του υποδείγματος</a:t>
            </a:r>
          </a:p>
        </p:txBody>
      </p:sp>
      <p:sp>
        <p:nvSpPr>
          <p:cNvPr id="4" name="3 - Θέση ημερομηνίας">
            <a:extLst>
              <a:ext uri="{FF2B5EF4-FFF2-40B4-BE49-F238E27FC236}">
                <a16:creationId xmlns:a16="http://schemas.microsoft.com/office/drawing/2014/main" id="{7678D874-FA77-4166-A1A7-F3635F03CE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altLang="el-GR"/>
              <a:t>Ευαγγελία</a:t>
            </a:r>
            <a:r>
              <a:rPr lang="el-GR" altLang="el-GR" sz="1400"/>
              <a:t> </a:t>
            </a:r>
            <a:r>
              <a:rPr lang="el-GR" altLang="el-GR"/>
              <a:t>Παπαπέτρου</a:t>
            </a:r>
            <a:endParaRPr lang="en-US" altLang="el-GR"/>
          </a:p>
        </p:txBody>
      </p:sp>
      <p:sp>
        <p:nvSpPr>
          <p:cNvPr id="5" name="4 - Θέση υποσέλιδου">
            <a:extLst>
              <a:ext uri="{FF2B5EF4-FFF2-40B4-BE49-F238E27FC236}">
                <a16:creationId xmlns:a16="http://schemas.microsoft.com/office/drawing/2014/main" id="{4EB80EBA-82F9-46FF-94FA-1AA3403A71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altLang="el-GR"/>
              <a:t>Πανεπιστήμιο</a:t>
            </a:r>
            <a:r>
              <a:rPr lang="el-GR" altLang="el-GR" sz="1400"/>
              <a:t> </a:t>
            </a:r>
            <a:r>
              <a:rPr lang="el-GR" altLang="el-GR"/>
              <a:t>Αθηνών-Τμήμα</a:t>
            </a:r>
            <a:r>
              <a:rPr lang="el-GR" altLang="el-GR" sz="1400"/>
              <a:t> </a:t>
            </a:r>
            <a:r>
              <a:rPr lang="el-GR" altLang="el-GR"/>
              <a:t>Οικονομικών</a:t>
            </a:r>
            <a:r>
              <a:rPr lang="el-GR" altLang="el-GR" sz="1400"/>
              <a:t> </a:t>
            </a:r>
            <a:r>
              <a:rPr lang="el-GR" altLang="el-GR"/>
              <a:t>Επιστημών</a:t>
            </a:r>
            <a:endParaRPr lang="en-US" altLang="el-GR"/>
          </a:p>
        </p:txBody>
      </p:sp>
      <p:sp>
        <p:nvSpPr>
          <p:cNvPr id="6" name="5 - Θέση αριθμού διαφάνειας">
            <a:extLst>
              <a:ext uri="{FF2B5EF4-FFF2-40B4-BE49-F238E27FC236}">
                <a16:creationId xmlns:a16="http://schemas.microsoft.com/office/drawing/2014/main" id="{0CECDCC9-4E82-4DAF-A6F3-0534F46D64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BC0ACC-1B75-4DEC-A1B7-AE0A1E494E2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772183575"/>
      </p:ext>
    </p:extLst>
  </p:cSld>
  <p:clrMapOvr>
    <a:masterClrMapping/>
  </p:clrMapOvr>
  <p:hf sldNum="0" hd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Kλικ για επεξεργασία του τίτλου</a:t>
            </a:r>
            <a:endParaRPr lang="en-GB"/>
          </a:p>
        </p:txBody>
      </p:sp>
      <p:sp>
        <p:nvSpPr>
          <p:cNvPr id="3" name="2 - Θέση περιεχομένου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/>
              <a:t>Kλικ για επεξεργασία των στυλ του υποδείγματος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  <a:endParaRPr lang="en-GB"/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/>
              <a:t>Kλικ για επεξεργασία των στυλ του υποδείγματος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  <a:endParaRPr lang="en-GB"/>
          </a:p>
        </p:txBody>
      </p:sp>
      <p:sp>
        <p:nvSpPr>
          <p:cNvPr id="5" name="3 - Θέση ημερομηνίας">
            <a:extLst>
              <a:ext uri="{FF2B5EF4-FFF2-40B4-BE49-F238E27FC236}">
                <a16:creationId xmlns:a16="http://schemas.microsoft.com/office/drawing/2014/main" id="{A4BA3B20-42E5-41FD-A03F-8912F30240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altLang="el-GR"/>
              <a:t>Ευαγγελία</a:t>
            </a:r>
            <a:r>
              <a:rPr lang="el-GR" altLang="el-GR" sz="1400"/>
              <a:t> </a:t>
            </a:r>
            <a:r>
              <a:rPr lang="el-GR" altLang="el-GR"/>
              <a:t>Παπαπέτρου</a:t>
            </a:r>
            <a:endParaRPr lang="en-US" altLang="el-GR"/>
          </a:p>
        </p:txBody>
      </p:sp>
      <p:sp>
        <p:nvSpPr>
          <p:cNvPr id="6" name="4 - Θέση υποσέλιδου">
            <a:extLst>
              <a:ext uri="{FF2B5EF4-FFF2-40B4-BE49-F238E27FC236}">
                <a16:creationId xmlns:a16="http://schemas.microsoft.com/office/drawing/2014/main" id="{F6DF2A19-B559-4F4E-9FFF-C307438BCE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altLang="el-GR"/>
              <a:t>Πανεπιστήμιο</a:t>
            </a:r>
            <a:r>
              <a:rPr lang="el-GR" altLang="el-GR" sz="1400"/>
              <a:t> </a:t>
            </a:r>
            <a:r>
              <a:rPr lang="el-GR" altLang="el-GR"/>
              <a:t>Αθηνών-Τμήμα</a:t>
            </a:r>
            <a:r>
              <a:rPr lang="el-GR" altLang="el-GR" sz="1400"/>
              <a:t> </a:t>
            </a:r>
            <a:r>
              <a:rPr lang="el-GR" altLang="el-GR"/>
              <a:t>Οικονομικών</a:t>
            </a:r>
            <a:r>
              <a:rPr lang="el-GR" altLang="el-GR" sz="1400"/>
              <a:t> </a:t>
            </a:r>
            <a:r>
              <a:rPr lang="el-GR" altLang="el-GR"/>
              <a:t>Επιστημών</a:t>
            </a:r>
            <a:endParaRPr lang="en-US" altLang="el-GR"/>
          </a:p>
        </p:txBody>
      </p:sp>
      <p:sp>
        <p:nvSpPr>
          <p:cNvPr id="7" name="5 - Θέση αριθμού διαφάνειας">
            <a:extLst>
              <a:ext uri="{FF2B5EF4-FFF2-40B4-BE49-F238E27FC236}">
                <a16:creationId xmlns:a16="http://schemas.microsoft.com/office/drawing/2014/main" id="{07E733A7-0662-4746-A136-AB531169B1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A53D1A-711F-4BC2-91F4-EC3A53C964F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69833277"/>
      </p:ext>
    </p:extLst>
  </p:cSld>
  <p:clrMapOvr>
    <a:masterClrMapping/>
  </p:clrMapOvr>
  <p:hf sldNum="0" hdr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l-GR"/>
              <a:t>Kλικ για επεξεργασία του τίτλου</a:t>
            </a:r>
            <a:endParaRPr lang="en-GB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/>
              <a:t>Kλικ για επεξεργασία των στυλ του υποδείγματος</a:t>
            </a:r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/>
              <a:t>Kλικ για επεξεργασία των στυλ του υποδείγματος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  <a:endParaRPr lang="en-GB"/>
          </a:p>
        </p:txBody>
      </p:sp>
      <p:sp>
        <p:nvSpPr>
          <p:cNvPr id="5" name="4 - Θέση κειμένου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/>
              <a:t>Kλικ για επεξεργασία των στυλ του υποδείγματος</a:t>
            </a:r>
          </a:p>
        </p:txBody>
      </p:sp>
      <p:sp>
        <p:nvSpPr>
          <p:cNvPr id="6" name="5 - Θέση περιεχομένου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/>
              <a:t>Kλικ για επεξεργασία των στυλ του υποδείγματος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  <a:endParaRPr lang="en-GB"/>
          </a:p>
        </p:txBody>
      </p:sp>
      <p:sp>
        <p:nvSpPr>
          <p:cNvPr id="7" name="3 - Θέση ημερομηνίας">
            <a:extLst>
              <a:ext uri="{FF2B5EF4-FFF2-40B4-BE49-F238E27FC236}">
                <a16:creationId xmlns:a16="http://schemas.microsoft.com/office/drawing/2014/main" id="{0607C9AF-5361-4041-B76D-A69763CB54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altLang="el-GR"/>
              <a:t>Ευαγγελία</a:t>
            </a:r>
            <a:r>
              <a:rPr lang="el-GR" altLang="el-GR" sz="1400"/>
              <a:t> </a:t>
            </a:r>
            <a:r>
              <a:rPr lang="el-GR" altLang="el-GR"/>
              <a:t>Παπαπέτρου</a:t>
            </a:r>
            <a:endParaRPr lang="en-US" altLang="el-GR"/>
          </a:p>
        </p:txBody>
      </p:sp>
      <p:sp>
        <p:nvSpPr>
          <p:cNvPr id="8" name="4 - Θέση υποσέλιδου">
            <a:extLst>
              <a:ext uri="{FF2B5EF4-FFF2-40B4-BE49-F238E27FC236}">
                <a16:creationId xmlns:a16="http://schemas.microsoft.com/office/drawing/2014/main" id="{B4C015BD-7874-448D-A73C-AEC5BF6909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altLang="el-GR"/>
              <a:t>Πανεπιστήμιο</a:t>
            </a:r>
            <a:r>
              <a:rPr lang="el-GR" altLang="el-GR" sz="1400"/>
              <a:t> </a:t>
            </a:r>
            <a:r>
              <a:rPr lang="el-GR" altLang="el-GR"/>
              <a:t>Αθηνών-Τμήμα</a:t>
            </a:r>
            <a:r>
              <a:rPr lang="el-GR" altLang="el-GR" sz="1400"/>
              <a:t> </a:t>
            </a:r>
            <a:r>
              <a:rPr lang="el-GR" altLang="el-GR"/>
              <a:t>Οικονομικών</a:t>
            </a:r>
            <a:r>
              <a:rPr lang="el-GR" altLang="el-GR" sz="1400"/>
              <a:t> </a:t>
            </a:r>
            <a:r>
              <a:rPr lang="el-GR" altLang="el-GR"/>
              <a:t>Επιστημών</a:t>
            </a:r>
            <a:endParaRPr lang="en-US" altLang="el-GR"/>
          </a:p>
        </p:txBody>
      </p:sp>
      <p:sp>
        <p:nvSpPr>
          <p:cNvPr id="9" name="5 - Θέση αριθμού διαφάνειας">
            <a:extLst>
              <a:ext uri="{FF2B5EF4-FFF2-40B4-BE49-F238E27FC236}">
                <a16:creationId xmlns:a16="http://schemas.microsoft.com/office/drawing/2014/main" id="{8D38EAB0-8BD4-462F-8341-A38936D409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878B69-605D-4731-B76B-0CC06159D21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10219897"/>
      </p:ext>
    </p:extLst>
  </p:cSld>
  <p:clrMapOvr>
    <a:masterClrMapping/>
  </p:clrMapOvr>
  <p:hf sldNum="0" hdr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Kλικ για επεξεργασία του τίτλου</a:t>
            </a:r>
            <a:endParaRPr lang="en-GB"/>
          </a:p>
        </p:txBody>
      </p:sp>
      <p:sp>
        <p:nvSpPr>
          <p:cNvPr id="3" name="3 - Θέση ημερομηνίας">
            <a:extLst>
              <a:ext uri="{FF2B5EF4-FFF2-40B4-BE49-F238E27FC236}">
                <a16:creationId xmlns:a16="http://schemas.microsoft.com/office/drawing/2014/main" id="{0A52C00B-3AB0-4C01-B26B-91CD744FAC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altLang="el-GR"/>
              <a:t>Ευαγγελία</a:t>
            </a:r>
            <a:r>
              <a:rPr lang="el-GR" altLang="el-GR" sz="1400"/>
              <a:t> </a:t>
            </a:r>
            <a:r>
              <a:rPr lang="el-GR" altLang="el-GR"/>
              <a:t>Παπαπέτρου</a:t>
            </a:r>
            <a:endParaRPr lang="en-US" altLang="el-GR"/>
          </a:p>
        </p:txBody>
      </p:sp>
      <p:sp>
        <p:nvSpPr>
          <p:cNvPr id="4" name="4 - Θέση υποσέλιδου">
            <a:extLst>
              <a:ext uri="{FF2B5EF4-FFF2-40B4-BE49-F238E27FC236}">
                <a16:creationId xmlns:a16="http://schemas.microsoft.com/office/drawing/2014/main" id="{F561BC03-003A-4469-8DE4-5B8765A8FF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altLang="el-GR"/>
              <a:t>Πανεπιστήμιο</a:t>
            </a:r>
            <a:r>
              <a:rPr lang="el-GR" altLang="el-GR" sz="1400"/>
              <a:t> </a:t>
            </a:r>
            <a:r>
              <a:rPr lang="el-GR" altLang="el-GR"/>
              <a:t>Αθηνών-Τμήμα</a:t>
            </a:r>
            <a:r>
              <a:rPr lang="el-GR" altLang="el-GR" sz="1400"/>
              <a:t> </a:t>
            </a:r>
            <a:r>
              <a:rPr lang="el-GR" altLang="el-GR"/>
              <a:t>Οικονομικών</a:t>
            </a:r>
            <a:r>
              <a:rPr lang="el-GR" altLang="el-GR" sz="1400"/>
              <a:t> </a:t>
            </a:r>
            <a:r>
              <a:rPr lang="el-GR" altLang="el-GR"/>
              <a:t>Επιστημών</a:t>
            </a:r>
            <a:endParaRPr lang="en-US" altLang="el-GR"/>
          </a:p>
        </p:txBody>
      </p:sp>
      <p:sp>
        <p:nvSpPr>
          <p:cNvPr id="5" name="5 - Θέση αριθμού διαφάνειας">
            <a:extLst>
              <a:ext uri="{FF2B5EF4-FFF2-40B4-BE49-F238E27FC236}">
                <a16:creationId xmlns:a16="http://schemas.microsoft.com/office/drawing/2014/main" id="{D7A2C97F-47FC-4D69-A760-081E685CBB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9D5FBE-06AD-4863-B067-FA5C1D15C2E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42477466"/>
      </p:ext>
    </p:extLst>
  </p:cSld>
  <p:clrMapOvr>
    <a:masterClrMapping/>
  </p:clrMapOvr>
  <p:hf sldNum="0" hdr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- Θέση ημερομηνίας">
            <a:extLst>
              <a:ext uri="{FF2B5EF4-FFF2-40B4-BE49-F238E27FC236}">
                <a16:creationId xmlns:a16="http://schemas.microsoft.com/office/drawing/2014/main" id="{11CAE7D2-003C-48CF-8488-6CBC586517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altLang="el-GR"/>
              <a:t>Ευαγγελία</a:t>
            </a:r>
            <a:r>
              <a:rPr lang="el-GR" altLang="el-GR" sz="1400"/>
              <a:t> </a:t>
            </a:r>
            <a:r>
              <a:rPr lang="el-GR" altLang="el-GR"/>
              <a:t>Παπαπέτρου</a:t>
            </a:r>
            <a:endParaRPr lang="en-US" altLang="el-GR"/>
          </a:p>
        </p:txBody>
      </p:sp>
      <p:sp>
        <p:nvSpPr>
          <p:cNvPr id="3" name="4 - Θέση υποσέλιδου">
            <a:extLst>
              <a:ext uri="{FF2B5EF4-FFF2-40B4-BE49-F238E27FC236}">
                <a16:creationId xmlns:a16="http://schemas.microsoft.com/office/drawing/2014/main" id="{E385A2B4-EE7B-47DE-9EC5-79E7B99D8D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altLang="el-GR"/>
              <a:t>Πανεπιστήμιο</a:t>
            </a:r>
            <a:r>
              <a:rPr lang="el-GR" altLang="el-GR" sz="1400"/>
              <a:t> </a:t>
            </a:r>
            <a:r>
              <a:rPr lang="el-GR" altLang="el-GR"/>
              <a:t>Αθηνών-Τμήμα</a:t>
            </a:r>
            <a:r>
              <a:rPr lang="el-GR" altLang="el-GR" sz="1400"/>
              <a:t> </a:t>
            </a:r>
            <a:r>
              <a:rPr lang="el-GR" altLang="el-GR"/>
              <a:t>Οικονομικών</a:t>
            </a:r>
            <a:r>
              <a:rPr lang="el-GR" altLang="el-GR" sz="1400"/>
              <a:t> </a:t>
            </a:r>
            <a:r>
              <a:rPr lang="el-GR" altLang="el-GR"/>
              <a:t>Επιστημών</a:t>
            </a:r>
            <a:endParaRPr lang="en-US" altLang="el-GR"/>
          </a:p>
        </p:txBody>
      </p:sp>
      <p:sp>
        <p:nvSpPr>
          <p:cNvPr id="4" name="5 - Θέση αριθμού διαφάνειας">
            <a:extLst>
              <a:ext uri="{FF2B5EF4-FFF2-40B4-BE49-F238E27FC236}">
                <a16:creationId xmlns:a16="http://schemas.microsoft.com/office/drawing/2014/main" id="{CB5B8DB4-1A6D-486B-BA4F-F40776A28B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F6E197-4AB7-489C-A914-C6F5596ACA8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58778134"/>
      </p:ext>
    </p:extLst>
  </p:cSld>
  <p:clrMapOvr>
    <a:masterClrMapping/>
  </p:clrMapOvr>
  <p:hf sldNum="0" hdr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/>
              <a:t>Kλικ για επεξεργασία του τίτλου</a:t>
            </a:r>
            <a:endParaRPr lang="en-GB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l-GR"/>
              <a:t>Kλικ για επεξεργασία των στυλ του υποδείγματος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  <a:endParaRPr lang="en-GB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/>
              <a:t>Kλικ για επεξεργασία των στυλ του υποδείγματος</a:t>
            </a:r>
          </a:p>
        </p:txBody>
      </p:sp>
      <p:sp>
        <p:nvSpPr>
          <p:cNvPr id="5" name="3 - Θέση ημερομηνίας">
            <a:extLst>
              <a:ext uri="{FF2B5EF4-FFF2-40B4-BE49-F238E27FC236}">
                <a16:creationId xmlns:a16="http://schemas.microsoft.com/office/drawing/2014/main" id="{0E3D7B4A-6ACF-4275-BEF2-C49F714735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altLang="el-GR"/>
              <a:t>Ευαγγελία</a:t>
            </a:r>
            <a:r>
              <a:rPr lang="el-GR" altLang="el-GR" sz="1400"/>
              <a:t> </a:t>
            </a:r>
            <a:r>
              <a:rPr lang="el-GR" altLang="el-GR"/>
              <a:t>Παπαπέτρου</a:t>
            </a:r>
            <a:endParaRPr lang="en-US" altLang="el-GR"/>
          </a:p>
        </p:txBody>
      </p:sp>
      <p:sp>
        <p:nvSpPr>
          <p:cNvPr id="6" name="4 - Θέση υποσέλιδου">
            <a:extLst>
              <a:ext uri="{FF2B5EF4-FFF2-40B4-BE49-F238E27FC236}">
                <a16:creationId xmlns:a16="http://schemas.microsoft.com/office/drawing/2014/main" id="{AA4E8EBA-ADCF-42C0-AB6C-82CEE13D2A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altLang="el-GR"/>
              <a:t>Πανεπιστήμιο</a:t>
            </a:r>
            <a:r>
              <a:rPr lang="el-GR" altLang="el-GR" sz="1400"/>
              <a:t> </a:t>
            </a:r>
            <a:r>
              <a:rPr lang="el-GR" altLang="el-GR"/>
              <a:t>Αθηνών-Τμήμα</a:t>
            </a:r>
            <a:r>
              <a:rPr lang="el-GR" altLang="el-GR" sz="1400"/>
              <a:t> </a:t>
            </a:r>
            <a:r>
              <a:rPr lang="el-GR" altLang="el-GR"/>
              <a:t>Οικονομικών</a:t>
            </a:r>
            <a:r>
              <a:rPr lang="el-GR" altLang="el-GR" sz="1400"/>
              <a:t> </a:t>
            </a:r>
            <a:r>
              <a:rPr lang="el-GR" altLang="el-GR"/>
              <a:t>Επιστημών</a:t>
            </a:r>
            <a:endParaRPr lang="en-US" altLang="el-GR"/>
          </a:p>
        </p:txBody>
      </p:sp>
      <p:sp>
        <p:nvSpPr>
          <p:cNvPr id="7" name="5 - Θέση αριθμού διαφάνειας">
            <a:extLst>
              <a:ext uri="{FF2B5EF4-FFF2-40B4-BE49-F238E27FC236}">
                <a16:creationId xmlns:a16="http://schemas.microsoft.com/office/drawing/2014/main" id="{720F8944-BB5C-4766-A01E-4E7306FB3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6A7D21-DE80-4DC0-94AB-1C8B72F066D3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4179976"/>
      </p:ext>
    </p:extLst>
  </p:cSld>
  <p:clrMapOvr>
    <a:masterClrMapping/>
  </p:clrMapOvr>
  <p:hf sldNum="0" hd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4" name="Rectangle 67">
            <a:extLst>
              <a:ext uri="{FF2B5EF4-FFF2-40B4-BE49-F238E27FC236}">
                <a16:creationId xmlns:a16="http://schemas.microsoft.com/office/drawing/2014/main" id="{CF017294-C508-4ED4-A429-AA6BE598330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altLang="el-GR"/>
              <a:t>Ευαγγελία</a:t>
            </a:r>
            <a:r>
              <a:rPr lang="el-GR" altLang="el-GR" sz="1400" i="0"/>
              <a:t> </a:t>
            </a:r>
            <a:r>
              <a:rPr lang="el-GR" altLang="el-GR"/>
              <a:t>Παπαπέτρου</a:t>
            </a:r>
            <a:endParaRPr lang="en-US" altLang="el-GR"/>
          </a:p>
        </p:txBody>
      </p:sp>
      <p:sp>
        <p:nvSpPr>
          <p:cNvPr id="5" name="Rectangle 68">
            <a:extLst>
              <a:ext uri="{FF2B5EF4-FFF2-40B4-BE49-F238E27FC236}">
                <a16:creationId xmlns:a16="http://schemas.microsoft.com/office/drawing/2014/main" id="{C96F51D7-B92E-4296-B91B-38F03F96AA5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altLang="el-GR"/>
              <a:t>Πανεπιστήμιο</a:t>
            </a:r>
            <a:r>
              <a:rPr lang="el-GR" altLang="el-GR" sz="1400" i="0"/>
              <a:t> </a:t>
            </a:r>
            <a:r>
              <a:rPr lang="el-GR" altLang="el-GR"/>
              <a:t>Αθηνών-Τμήμα</a:t>
            </a:r>
            <a:r>
              <a:rPr lang="el-GR" altLang="el-GR" sz="1400" i="0"/>
              <a:t> </a:t>
            </a:r>
            <a:r>
              <a:rPr lang="el-GR" altLang="el-GR"/>
              <a:t>Οικονομικών</a:t>
            </a:r>
            <a:r>
              <a:rPr lang="el-GR" altLang="el-GR" sz="1400" i="0"/>
              <a:t> </a:t>
            </a:r>
            <a:r>
              <a:rPr lang="el-GR" altLang="el-GR"/>
              <a:t>Επιστημών</a:t>
            </a:r>
            <a:endParaRPr lang="en-US" altLang="el-GR"/>
          </a:p>
        </p:txBody>
      </p:sp>
    </p:spTree>
    <p:extLst>
      <p:ext uri="{BB962C8B-B14F-4D97-AF65-F5344CB8AC3E}">
        <p14:creationId xmlns:p14="http://schemas.microsoft.com/office/powerpoint/2010/main" val="149321985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/>
              <a:t>Kλικ για επεξεργασία του τίτλου</a:t>
            </a:r>
            <a:endParaRPr lang="en-GB"/>
          </a:p>
        </p:txBody>
      </p:sp>
      <p:sp>
        <p:nvSpPr>
          <p:cNvPr id="3" name="2 - Θέση εικόνας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/>
              <a:t>Kλικ για επεξεργασία των στυλ του υποδείγματος</a:t>
            </a:r>
          </a:p>
        </p:txBody>
      </p:sp>
      <p:sp>
        <p:nvSpPr>
          <p:cNvPr id="5" name="3 - Θέση ημερομηνίας">
            <a:extLst>
              <a:ext uri="{FF2B5EF4-FFF2-40B4-BE49-F238E27FC236}">
                <a16:creationId xmlns:a16="http://schemas.microsoft.com/office/drawing/2014/main" id="{5046972D-C597-4401-916E-3A681E41BB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altLang="el-GR"/>
              <a:t>Ευαγγελία</a:t>
            </a:r>
            <a:r>
              <a:rPr lang="el-GR" altLang="el-GR" sz="1400"/>
              <a:t> </a:t>
            </a:r>
            <a:r>
              <a:rPr lang="el-GR" altLang="el-GR"/>
              <a:t>Παπαπέτρου</a:t>
            </a:r>
            <a:endParaRPr lang="en-US" altLang="el-GR"/>
          </a:p>
        </p:txBody>
      </p:sp>
      <p:sp>
        <p:nvSpPr>
          <p:cNvPr id="6" name="4 - Θέση υποσέλιδου">
            <a:extLst>
              <a:ext uri="{FF2B5EF4-FFF2-40B4-BE49-F238E27FC236}">
                <a16:creationId xmlns:a16="http://schemas.microsoft.com/office/drawing/2014/main" id="{92713B7B-C1F7-4EAB-8313-8D9FEE0C7C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altLang="el-GR"/>
              <a:t>Πανεπιστήμιο</a:t>
            </a:r>
            <a:r>
              <a:rPr lang="el-GR" altLang="el-GR" sz="1400"/>
              <a:t> </a:t>
            </a:r>
            <a:r>
              <a:rPr lang="el-GR" altLang="el-GR"/>
              <a:t>Αθηνών-Τμήμα</a:t>
            </a:r>
            <a:r>
              <a:rPr lang="el-GR" altLang="el-GR" sz="1400"/>
              <a:t> </a:t>
            </a:r>
            <a:r>
              <a:rPr lang="el-GR" altLang="el-GR"/>
              <a:t>Οικονομικών</a:t>
            </a:r>
            <a:r>
              <a:rPr lang="el-GR" altLang="el-GR" sz="1400"/>
              <a:t> </a:t>
            </a:r>
            <a:r>
              <a:rPr lang="el-GR" altLang="el-GR"/>
              <a:t>Επιστημών</a:t>
            </a:r>
            <a:endParaRPr lang="en-US" altLang="el-GR"/>
          </a:p>
        </p:txBody>
      </p:sp>
      <p:sp>
        <p:nvSpPr>
          <p:cNvPr id="7" name="5 - Θέση αριθμού διαφάνειας">
            <a:extLst>
              <a:ext uri="{FF2B5EF4-FFF2-40B4-BE49-F238E27FC236}">
                <a16:creationId xmlns:a16="http://schemas.microsoft.com/office/drawing/2014/main" id="{E3C4FB09-C2C9-45BB-AD91-59B5D353E1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3B2483-A62F-4DD3-988D-480C03B28F0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5721669"/>
      </p:ext>
    </p:extLst>
  </p:cSld>
  <p:clrMapOvr>
    <a:masterClrMapping/>
  </p:clrMapOvr>
  <p:hf sldNum="0" hdr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Kλικ για επεξεργασία του τίτλου</a:t>
            </a:r>
            <a:endParaRPr lang="en-GB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/>
              <a:t>Kλικ για επεξεργασία των στυλ του υποδείγματος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  <a:endParaRPr lang="en-GB"/>
          </a:p>
        </p:txBody>
      </p:sp>
      <p:sp>
        <p:nvSpPr>
          <p:cNvPr id="4" name="3 - Θέση ημερομηνίας">
            <a:extLst>
              <a:ext uri="{FF2B5EF4-FFF2-40B4-BE49-F238E27FC236}">
                <a16:creationId xmlns:a16="http://schemas.microsoft.com/office/drawing/2014/main" id="{E5EDB2E2-17C1-454B-ACC1-693F39E465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altLang="el-GR"/>
              <a:t>Ευαγγελία</a:t>
            </a:r>
            <a:r>
              <a:rPr lang="el-GR" altLang="el-GR" sz="1400"/>
              <a:t> </a:t>
            </a:r>
            <a:r>
              <a:rPr lang="el-GR" altLang="el-GR"/>
              <a:t>Παπαπέτρου</a:t>
            </a:r>
            <a:endParaRPr lang="en-US" altLang="el-GR"/>
          </a:p>
        </p:txBody>
      </p:sp>
      <p:sp>
        <p:nvSpPr>
          <p:cNvPr id="5" name="4 - Θέση υποσέλιδου">
            <a:extLst>
              <a:ext uri="{FF2B5EF4-FFF2-40B4-BE49-F238E27FC236}">
                <a16:creationId xmlns:a16="http://schemas.microsoft.com/office/drawing/2014/main" id="{8608F8B9-CA5B-485F-A042-20DB27BF25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altLang="el-GR"/>
              <a:t>Πανεπιστήμιο</a:t>
            </a:r>
            <a:r>
              <a:rPr lang="el-GR" altLang="el-GR" sz="1400"/>
              <a:t> </a:t>
            </a:r>
            <a:r>
              <a:rPr lang="el-GR" altLang="el-GR"/>
              <a:t>Αθηνών-Τμήμα</a:t>
            </a:r>
            <a:r>
              <a:rPr lang="el-GR" altLang="el-GR" sz="1400"/>
              <a:t> </a:t>
            </a:r>
            <a:r>
              <a:rPr lang="el-GR" altLang="el-GR"/>
              <a:t>Οικονομικών</a:t>
            </a:r>
            <a:r>
              <a:rPr lang="el-GR" altLang="el-GR" sz="1400"/>
              <a:t> </a:t>
            </a:r>
            <a:r>
              <a:rPr lang="el-GR" altLang="el-GR"/>
              <a:t>Επιστημών</a:t>
            </a:r>
            <a:endParaRPr lang="en-US" altLang="el-GR"/>
          </a:p>
        </p:txBody>
      </p:sp>
      <p:sp>
        <p:nvSpPr>
          <p:cNvPr id="6" name="5 - Θέση αριθμού διαφάνειας">
            <a:extLst>
              <a:ext uri="{FF2B5EF4-FFF2-40B4-BE49-F238E27FC236}">
                <a16:creationId xmlns:a16="http://schemas.microsoft.com/office/drawing/2014/main" id="{FE0BD658-E88A-4C28-991C-C041B24CB8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EBFAE1-C17D-4BAD-88A2-22B840456B4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50588134"/>
      </p:ext>
    </p:extLst>
  </p:cSld>
  <p:clrMapOvr>
    <a:masterClrMapping/>
  </p:clrMapOvr>
  <p:hf sldNum="0" hdr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Κατακόρυφος τίτλος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l-GR"/>
              <a:t>Kλικ για επεξεργασία του τίτλου</a:t>
            </a:r>
            <a:endParaRPr lang="en-GB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l-GR"/>
              <a:t>Kλικ για επεξεργασία των στυλ του υποδείγματος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  <a:endParaRPr lang="en-GB"/>
          </a:p>
        </p:txBody>
      </p:sp>
      <p:sp>
        <p:nvSpPr>
          <p:cNvPr id="4" name="3 - Θέση ημερομηνίας">
            <a:extLst>
              <a:ext uri="{FF2B5EF4-FFF2-40B4-BE49-F238E27FC236}">
                <a16:creationId xmlns:a16="http://schemas.microsoft.com/office/drawing/2014/main" id="{54206386-CC5B-4CDE-9960-CE13955110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altLang="el-GR"/>
              <a:t>Ευαγγελία</a:t>
            </a:r>
            <a:r>
              <a:rPr lang="el-GR" altLang="el-GR" sz="1400"/>
              <a:t> </a:t>
            </a:r>
            <a:r>
              <a:rPr lang="el-GR" altLang="el-GR"/>
              <a:t>Παπαπέτρου</a:t>
            </a:r>
            <a:endParaRPr lang="en-US" altLang="el-GR"/>
          </a:p>
        </p:txBody>
      </p:sp>
      <p:sp>
        <p:nvSpPr>
          <p:cNvPr id="5" name="4 - Θέση υποσέλιδου">
            <a:extLst>
              <a:ext uri="{FF2B5EF4-FFF2-40B4-BE49-F238E27FC236}">
                <a16:creationId xmlns:a16="http://schemas.microsoft.com/office/drawing/2014/main" id="{1933FD48-D2CC-4E95-ABE6-F1F3C05C1F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altLang="el-GR"/>
              <a:t>Πανεπιστήμιο</a:t>
            </a:r>
            <a:r>
              <a:rPr lang="el-GR" altLang="el-GR" sz="1400"/>
              <a:t> </a:t>
            </a:r>
            <a:r>
              <a:rPr lang="el-GR" altLang="el-GR"/>
              <a:t>Αθηνών-Τμήμα</a:t>
            </a:r>
            <a:r>
              <a:rPr lang="el-GR" altLang="el-GR" sz="1400"/>
              <a:t> </a:t>
            </a:r>
            <a:r>
              <a:rPr lang="el-GR" altLang="el-GR"/>
              <a:t>Οικονομικών</a:t>
            </a:r>
            <a:r>
              <a:rPr lang="el-GR" altLang="el-GR" sz="1400"/>
              <a:t> </a:t>
            </a:r>
            <a:r>
              <a:rPr lang="el-GR" altLang="el-GR"/>
              <a:t>Επιστημών</a:t>
            </a:r>
            <a:endParaRPr lang="en-US" altLang="el-GR"/>
          </a:p>
        </p:txBody>
      </p:sp>
      <p:sp>
        <p:nvSpPr>
          <p:cNvPr id="6" name="5 - Θέση αριθμού διαφάνειας">
            <a:extLst>
              <a:ext uri="{FF2B5EF4-FFF2-40B4-BE49-F238E27FC236}">
                <a16:creationId xmlns:a16="http://schemas.microsoft.com/office/drawing/2014/main" id="{8D3D0857-5AF7-4D82-9BBC-309E2D1272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CB892D-6DB9-4E35-B310-F70E530DCCE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35933486"/>
      </p:ext>
    </p:extLst>
  </p:cSld>
  <p:clrMapOvr>
    <a:masterClrMapping/>
  </p:clrMapOvr>
  <p:hf sldNum="0"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7">
            <a:extLst>
              <a:ext uri="{FF2B5EF4-FFF2-40B4-BE49-F238E27FC236}">
                <a16:creationId xmlns:a16="http://schemas.microsoft.com/office/drawing/2014/main" id="{69094AAB-D482-4524-82F1-30ECEBBBC7B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altLang="el-GR"/>
              <a:t>Ευαγγελία</a:t>
            </a:r>
            <a:r>
              <a:rPr lang="el-GR" altLang="el-GR" sz="1400" i="0"/>
              <a:t> </a:t>
            </a:r>
            <a:r>
              <a:rPr lang="el-GR" altLang="el-GR"/>
              <a:t>Παπαπέτρου</a:t>
            </a:r>
            <a:endParaRPr lang="en-US" altLang="el-GR"/>
          </a:p>
        </p:txBody>
      </p:sp>
      <p:sp>
        <p:nvSpPr>
          <p:cNvPr id="5" name="Rectangle 68">
            <a:extLst>
              <a:ext uri="{FF2B5EF4-FFF2-40B4-BE49-F238E27FC236}">
                <a16:creationId xmlns:a16="http://schemas.microsoft.com/office/drawing/2014/main" id="{F20FA96A-E3C4-4436-A62B-216D677EE11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altLang="el-GR"/>
              <a:t>Πανεπιστήμιο</a:t>
            </a:r>
            <a:r>
              <a:rPr lang="el-GR" altLang="el-GR" sz="1400" i="0"/>
              <a:t> </a:t>
            </a:r>
            <a:r>
              <a:rPr lang="el-GR" altLang="el-GR"/>
              <a:t>Αθηνών-Τμήμα</a:t>
            </a:r>
            <a:r>
              <a:rPr lang="el-GR" altLang="el-GR" sz="1400" i="0"/>
              <a:t> </a:t>
            </a:r>
            <a:r>
              <a:rPr lang="el-GR" altLang="el-GR"/>
              <a:t>Οικονομικών</a:t>
            </a:r>
            <a:r>
              <a:rPr lang="el-GR" altLang="el-GR" sz="1400" i="0"/>
              <a:t> </a:t>
            </a:r>
            <a:r>
              <a:rPr lang="el-GR" altLang="el-GR"/>
              <a:t>Επιστημών</a:t>
            </a:r>
            <a:endParaRPr lang="en-US" altLang="el-GR"/>
          </a:p>
        </p:txBody>
      </p:sp>
    </p:spTree>
    <p:extLst>
      <p:ext uri="{BB962C8B-B14F-4D97-AF65-F5344CB8AC3E}">
        <p14:creationId xmlns:p14="http://schemas.microsoft.com/office/powerpoint/2010/main" val="13115024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2813" y="1905000"/>
            <a:ext cx="39782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43488" y="1905000"/>
            <a:ext cx="3979862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5" name="Rectangle 67">
            <a:extLst>
              <a:ext uri="{FF2B5EF4-FFF2-40B4-BE49-F238E27FC236}">
                <a16:creationId xmlns:a16="http://schemas.microsoft.com/office/drawing/2014/main" id="{AF873DEB-20E9-408C-891B-EE7E60CFB86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altLang="el-GR"/>
              <a:t>Ευαγγελία</a:t>
            </a:r>
            <a:r>
              <a:rPr lang="el-GR" altLang="el-GR" sz="1400" i="0"/>
              <a:t> </a:t>
            </a:r>
            <a:r>
              <a:rPr lang="el-GR" altLang="el-GR"/>
              <a:t>Παπαπέτρου</a:t>
            </a:r>
            <a:endParaRPr lang="en-US" altLang="el-GR"/>
          </a:p>
        </p:txBody>
      </p:sp>
      <p:sp>
        <p:nvSpPr>
          <p:cNvPr id="6" name="Rectangle 68">
            <a:extLst>
              <a:ext uri="{FF2B5EF4-FFF2-40B4-BE49-F238E27FC236}">
                <a16:creationId xmlns:a16="http://schemas.microsoft.com/office/drawing/2014/main" id="{B8ECB05C-C21E-41F4-9E79-2D4EC56A959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altLang="el-GR"/>
              <a:t>Πανεπιστήμιο</a:t>
            </a:r>
            <a:r>
              <a:rPr lang="el-GR" altLang="el-GR" sz="1400" i="0"/>
              <a:t> </a:t>
            </a:r>
            <a:r>
              <a:rPr lang="el-GR" altLang="el-GR"/>
              <a:t>Αθηνών-Τμήμα</a:t>
            </a:r>
            <a:r>
              <a:rPr lang="el-GR" altLang="el-GR" sz="1400" i="0"/>
              <a:t> </a:t>
            </a:r>
            <a:r>
              <a:rPr lang="el-GR" altLang="el-GR"/>
              <a:t>Οικονομικών</a:t>
            </a:r>
            <a:r>
              <a:rPr lang="el-GR" altLang="el-GR" sz="1400" i="0"/>
              <a:t> </a:t>
            </a:r>
            <a:r>
              <a:rPr lang="el-GR" altLang="el-GR"/>
              <a:t>Επιστημών</a:t>
            </a:r>
            <a:endParaRPr lang="en-US" altLang="el-GR"/>
          </a:p>
        </p:txBody>
      </p:sp>
    </p:spTree>
    <p:extLst>
      <p:ext uri="{BB962C8B-B14F-4D97-AF65-F5344CB8AC3E}">
        <p14:creationId xmlns:p14="http://schemas.microsoft.com/office/powerpoint/2010/main" val="42130828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7" name="Rectangle 67">
            <a:extLst>
              <a:ext uri="{FF2B5EF4-FFF2-40B4-BE49-F238E27FC236}">
                <a16:creationId xmlns:a16="http://schemas.microsoft.com/office/drawing/2014/main" id="{47636EB3-411D-4442-B1E1-619C90B0862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altLang="el-GR"/>
              <a:t>Ευαγγελία</a:t>
            </a:r>
            <a:r>
              <a:rPr lang="el-GR" altLang="el-GR" sz="1400" i="0"/>
              <a:t> </a:t>
            </a:r>
            <a:r>
              <a:rPr lang="el-GR" altLang="el-GR"/>
              <a:t>Παπαπέτρου</a:t>
            </a:r>
            <a:endParaRPr lang="en-US" altLang="el-GR"/>
          </a:p>
        </p:txBody>
      </p:sp>
      <p:sp>
        <p:nvSpPr>
          <p:cNvPr id="8" name="Rectangle 68">
            <a:extLst>
              <a:ext uri="{FF2B5EF4-FFF2-40B4-BE49-F238E27FC236}">
                <a16:creationId xmlns:a16="http://schemas.microsoft.com/office/drawing/2014/main" id="{EA9DD266-0725-472E-AD3E-0EC1D51EFC5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altLang="el-GR"/>
              <a:t>Πανεπιστήμιο</a:t>
            </a:r>
            <a:r>
              <a:rPr lang="el-GR" altLang="el-GR" sz="1400" i="0"/>
              <a:t> </a:t>
            </a:r>
            <a:r>
              <a:rPr lang="el-GR" altLang="el-GR"/>
              <a:t>Αθηνών-Τμήμα</a:t>
            </a:r>
            <a:r>
              <a:rPr lang="el-GR" altLang="el-GR" sz="1400" i="0"/>
              <a:t> </a:t>
            </a:r>
            <a:r>
              <a:rPr lang="el-GR" altLang="el-GR"/>
              <a:t>Οικονομικών</a:t>
            </a:r>
            <a:r>
              <a:rPr lang="el-GR" altLang="el-GR" sz="1400" i="0"/>
              <a:t> </a:t>
            </a:r>
            <a:r>
              <a:rPr lang="el-GR" altLang="el-GR"/>
              <a:t>Επιστημών</a:t>
            </a:r>
            <a:endParaRPr lang="en-US" altLang="el-GR"/>
          </a:p>
        </p:txBody>
      </p:sp>
    </p:spTree>
    <p:extLst>
      <p:ext uri="{BB962C8B-B14F-4D97-AF65-F5344CB8AC3E}">
        <p14:creationId xmlns:p14="http://schemas.microsoft.com/office/powerpoint/2010/main" val="35343539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Rectangle 67">
            <a:extLst>
              <a:ext uri="{FF2B5EF4-FFF2-40B4-BE49-F238E27FC236}">
                <a16:creationId xmlns:a16="http://schemas.microsoft.com/office/drawing/2014/main" id="{D2BAB5B0-FD6F-4A19-B6D7-3ABCF0DE134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altLang="el-GR"/>
              <a:t>Ευαγγελία</a:t>
            </a:r>
            <a:r>
              <a:rPr lang="el-GR" altLang="el-GR" sz="1400" i="0"/>
              <a:t> </a:t>
            </a:r>
            <a:r>
              <a:rPr lang="el-GR" altLang="el-GR"/>
              <a:t>Παπαπέτρου</a:t>
            </a:r>
            <a:endParaRPr lang="en-US" altLang="el-GR"/>
          </a:p>
        </p:txBody>
      </p:sp>
      <p:sp>
        <p:nvSpPr>
          <p:cNvPr id="4" name="Rectangle 68">
            <a:extLst>
              <a:ext uri="{FF2B5EF4-FFF2-40B4-BE49-F238E27FC236}">
                <a16:creationId xmlns:a16="http://schemas.microsoft.com/office/drawing/2014/main" id="{642D57C8-634D-4AF8-9D44-584C263CE49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altLang="el-GR"/>
              <a:t>Πανεπιστήμιο</a:t>
            </a:r>
            <a:r>
              <a:rPr lang="el-GR" altLang="el-GR" sz="1400" i="0"/>
              <a:t> </a:t>
            </a:r>
            <a:r>
              <a:rPr lang="el-GR" altLang="el-GR"/>
              <a:t>Αθηνών-Τμήμα</a:t>
            </a:r>
            <a:r>
              <a:rPr lang="el-GR" altLang="el-GR" sz="1400" i="0"/>
              <a:t> </a:t>
            </a:r>
            <a:r>
              <a:rPr lang="el-GR" altLang="el-GR"/>
              <a:t>Οικονομικών</a:t>
            </a:r>
            <a:r>
              <a:rPr lang="el-GR" altLang="el-GR" sz="1400" i="0"/>
              <a:t> </a:t>
            </a:r>
            <a:r>
              <a:rPr lang="el-GR" altLang="el-GR"/>
              <a:t>Επιστημών</a:t>
            </a:r>
            <a:endParaRPr lang="en-US" altLang="el-GR"/>
          </a:p>
        </p:txBody>
      </p:sp>
    </p:spTree>
    <p:extLst>
      <p:ext uri="{BB962C8B-B14F-4D97-AF65-F5344CB8AC3E}">
        <p14:creationId xmlns:p14="http://schemas.microsoft.com/office/powerpoint/2010/main" val="23783983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7">
            <a:extLst>
              <a:ext uri="{FF2B5EF4-FFF2-40B4-BE49-F238E27FC236}">
                <a16:creationId xmlns:a16="http://schemas.microsoft.com/office/drawing/2014/main" id="{6F5BF865-18DD-4EB5-BD27-E68C28935A9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altLang="el-GR"/>
              <a:t>Ευαγγελία</a:t>
            </a:r>
            <a:r>
              <a:rPr lang="el-GR" altLang="el-GR" sz="1400" i="0"/>
              <a:t> </a:t>
            </a:r>
            <a:r>
              <a:rPr lang="el-GR" altLang="el-GR"/>
              <a:t>Παπαπέτρου</a:t>
            </a:r>
            <a:endParaRPr lang="en-US" altLang="el-GR"/>
          </a:p>
        </p:txBody>
      </p:sp>
      <p:sp>
        <p:nvSpPr>
          <p:cNvPr id="3" name="Rectangle 68">
            <a:extLst>
              <a:ext uri="{FF2B5EF4-FFF2-40B4-BE49-F238E27FC236}">
                <a16:creationId xmlns:a16="http://schemas.microsoft.com/office/drawing/2014/main" id="{E17F48D7-DF3E-456A-B84A-79433AC4818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altLang="el-GR"/>
              <a:t>Πανεπιστήμιο</a:t>
            </a:r>
            <a:r>
              <a:rPr lang="el-GR" altLang="el-GR" sz="1400" i="0"/>
              <a:t> </a:t>
            </a:r>
            <a:r>
              <a:rPr lang="el-GR" altLang="el-GR"/>
              <a:t>Αθηνών-Τμήμα</a:t>
            </a:r>
            <a:r>
              <a:rPr lang="el-GR" altLang="el-GR" sz="1400" i="0"/>
              <a:t> </a:t>
            </a:r>
            <a:r>
              <a:rPr lang="el-GR" altLang="el-GR"/>
              <a:t>Οικονομικών</a:t>
            </a:r>
            <a:r>
              <a:rPr lang="el-GR" altLang="el-GR" sz="1400" i="0"/>
              <a:t> </a:t>
            </a:r>
            <a:r>
              <a:rPr lang="el-GR" altLang="el-GR"/>
              <a:t>Επιστημών</a:t>
            </a:r>
            <a:endParaRPr lang="en-US" altLang="el-GR"/>
          </a:p>
        </p:txBody>
      </p:sp>
    </p:spTree>
    <p:extLst>
      <p:ext uri="{BB962C8B-B14F-4D97-AF65-F5344CB8AC3E}">
        <p14:creationId xmlns:p14="http://schemas.microsoft.com/office/powerpoint/2010/main" val="42063186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7">
            <a:extLst>
              <a:ext uri="{FF2B5EF4-FFF2-40B4-BE49-F238E27FC236}">
                <a16:creationId xmlns:a16="http://schemas.microsoft.com/office/drawing/2014/main" id="{AFC3017F-0706-492F-976A-3F8E6838F40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altLang="el-GR"/>
              <a:t>Ευαγγελία</a:t>
            </a:r>
            <a:r>
              <a:rPr lang="el-GR" altLang="el-GR" sz="1400" i="0"/>
              <a:t> </a:t>
            </a:r>
            <a:r>
              <a:rPr lang="el-GR" altLang="el-GR"/>
              <a:t>Παπαπέτρου</a:t>
            </a:r>
            <a:endParaRPr lang="en-US" altLang="el-GR"/>
          </a:p>
        </p:txBody>
      </p:sp>
      <p:sp>
        <p:nvSpPr>
          <p:cNvPr id="6" name="Rectangle 68">
            <a:extLst>
              <a:ext uri="{FF2B5EF4-FFF2-40B4-BE49-F238E27FC236}">
                <a16:creationId xmlns:a16="http://schemas.microsoft.com/office/drawing/2014/main" id="{81111D1D-113D-4A87-AE11-AD58FDCBFB7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altLang="el-GR"/>
              <a:t>Πανεπιστήμιο</a:t>
            </a:r>
            <a:r>
              <a:rPr lang="el-GR" altLang="el-GR" sz="1400" i="0"/>
              <a:t> </a:t>
            </a:r>
            <a:r>
              <a:rPr lang="el-GR" altLang="el-GR"/>
              <a:t>Αθηνών-Τμήμα</a:t>
            </a:r>
            <a:r>
              <a:rPr lang="el-GR" altLang="el-GR" sz="1400" i="0"/>
              <a:t> </a:t>
            </a:r>
            <a:r>
              <a:rPr lang="el-GR" altLang="el-GR"/>
              <a:t>Οικονομικών</a:t>
            </a:r>
            <a:r>
              <a:rPr lang="el-GR" altLang="el-GR" sz="1400" i="0"/>
              <a:t> </a:t>
            </a:r>
            <a:r>
              <a:rPr lang="el-GR" altLang="el-GR"/>
              <a:t>Επιστημών</a:t>
            </a:r>
            <a:endParaRPr lang="en-US" altLang="el-GR"/>
          </a:p>
        </p:txBody>
      </p:sp>
    </p:spTree>
    <p:extLst>
      <p:ext uri="{BB962C8B-B14F-4D97-AF65-F5344CB8AC3E}">
        <p14:creationId xmlns:p14="http://schemas.microsoft.com/office/powerpoint/2010/main" val="38614049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l-GR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7">
            <a:extLst>
              <a:ext uri="{FF2B5EF4-FFF2-40B4-BE49-F238E27FC236}">
                <a16:creationId xmlns:a16="http://schemas.microsoft.com/office/drawing/2014/main" id="{9EC0D672-FC4E-4538-BB64-971370A71DE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altLang="el-GR"/>
              <a:t>Ευαγγελία</a:t>
            </a:r>
            <a:r>
              <a:rPr lang="el-GR" altLang="el-GR" sz="1400" i="0"/>
              <a:t> </a:t>
            </a:r>
            <a:r>
              <a:rPr lang="el-GR" altLang="el-GR"/>
              <a:t>Παπαπέτρου</a:t>
            </a:r>
            <a:endParaRPr lang="en-US" altLang="el-GR"/>
          </a:p>
        </p:txBody>
      </p:sp>
      <p:sp>
        <p:nvSpPr>
          <p:cNvPr id="6" name="Rectangle 68">
            <a:extLst>
              <a:ext uri="{FF2B5EF4-FFF2-40B4-BE49-F238E27FC236}">
                <a16:creationId xmlns:a16="http://schemas.microsoft.com/office/drawing/2014/main" id="{9350884B-26D0-4CE9-B8D7-4C479F1A528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altLang="el-GR"/>
              <a:t>Πανεπιστήμιο</a:t>
            </a:r>
            <a:r>
              <a:rPr lang="el-GR" altLang="el-GR" sz="1400" i="0"/>
              <a:t> </a:t>
            </a:r>
            <a:r>
              <a:rPr lang="el-GR" altLang="el-GR"/>
              <a:t>Αθηνών-Τμήμα</a:t>
            </a:r>
            <a:r>
              <a:rPr lang="el-GR" altLang="el-GR" sz="1400" i="0"/>
              <a:t> </a:t>
            </a:r>
            <a:r>
              <a:rPr lang="el-GR" altLang="el-GR"/>
              <a:t>Οικονομικών</a:t>
            </a:r>
            <a:r>
              <a:rPr lang="el-GR" altLang="el-GR" sz="1400" i="0"/>
              <a:t> </a:t>
            </a:r>
            <a:r>
              <a:rPr lang="el-GR" altLang="el-GR"/>
              <a:t>Επιστημών</a:t>
            </a:r>
            <a:endParaRPr lang="en-US" altLang="el-GR"/>
          </a:p>
        </p:txBody>
      </p:sp>
    </p:spTree>
    <p:extLst>
      <p:ext uri="{BB962C8B-B14F-4D97-AF65-F5344CB8AC3E}">
        <p14:creationId xmlns:p14="http://schemas.microsoft.com/office/powerpoint/2010/main" val="38926436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>
            <a:extLst>
              <a:ext uri="{FF2B5EF4-FFF2-40B4-BE49-F238E27FC236}">
                <a16:creationId xmlns:a16="http://schemas.microsoft.com/office/drawing/2014/main" id="{BA056111-22E8-47BF-8881-12C420C1DD8A}"/>
              </a:ext>
            </a:extLst>
          </p:cNvPr>
          <p:cNvGrpSpPr>
            <a:grpSpLocks/>
          </p:cNvGrpSpPr>
          <p:nvPr/>
        </p:nvGrpSpPr>
        <p:grpSpPr bwMode="auto">
          <a:xfrm>
            <a:off x="0" y="0"/>
            <a:ext cx="9147175" cy="6867525"/>
            <a:chOff x="0" y="0"/>
            <a:chExt cx="5762" cy="4326"/>
          </a:xfrm>
        </p:grpSpPr>
        <p:sp>
          <p:nvSpPr>
            <p:cNvPr id="1031" name="Rectangle 3">
              <a:extLst>
                <a:ext uri="{FF2B5EF4-FFF2-40B4-BE49-F238E27FC236}">
                  <a16:creationId xmlns:a16="http://schemas.microsoft.com/office/drawing/2014/main" id="{C868C0C9-9395-407B-9417-A69694B672B7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0" y="0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32" name="Rectangle 4">
              <a:extLst>
                <a:ext uri="{FF2B5EF4-FFF2-40B4-BE49-F238E27FC236}">
                  <a16:creationId xmlns:a16="http://schemas.microsoft.com/office/drawing/2014/main" id="{5551ACA3-6191-44E8-8E45-8F77D4AA28F1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96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33" name="Rectangle 5">
              <a:extLst>
                <a:ext uri="{FF2B5EF4-FFF2-40B4-BE49-F238E27FC236}">
                  <a16:creationId xmlns:a16="http://schemas.microsoft.com/office/drawing/2014/main" id="{03C20114-DF31-4B23-8B20-CA0E2E22B4FB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192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34" name="Rectangle 6">
              <a:extLst>
                <a:ext uri="{FF2B5EF4-FFF2-40B4-BE49-F238E27FC236}">
                  <a16:creationId xmlns:a16="http://schemas.microsoft.com/office/drawing/2014/main" id="{F9E700D2-832F-4F82-A8F1-D9B5BF2D1CD7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288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35" name="Rectangle 7">
              <a:extLst>
                <a:ext uri="{FF2B5EF4-FFF2-40B4-BE49-F238E27FC236}">
                  <a16:creationId xmlns:a16="http://schemas.microsoft.com/office/drawing/2014/main" id="{5F11ED06-FA9C-49E6-959C-567679ABEBE7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384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36" name="Rectangle 8">
              <a:extLst>
                <a:ext uri="{FF2B5EF4-FFF2-40B4-BE49-F238E27FC236}">
                  <a16:creationId xmlns:a16="http://schemas.microsoft.com/office/drawing/2014/main" id="{AE9FD30B-D549-440A-B675-7100354424B3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480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37" name="Rectangle 9">
              <a:extLst>
                <a:ext uri="{FF2B5EF4-FFF2-40B4-BE49-F238E27FC236}">
                  <a16:creationId xmlns:a16="http://schemas.microsoft.com/office/drawing/2014/main" id="{029D6ADD-E94C-4072-AB27-A6CA191EF561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576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38" name="Rectangle 10">
              <a:extLst>
                <a:ext uri="{FF2B5EF4-FFF2-40B4-BE49-F238E27FC236}">
                  <a16:creationId xmlns:a16="http://schemas.microsoft.com/office/drawing/2014/main" id="{22D04ACB-0550-43A1-9DDF-D3EF940F98B4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672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39" name="Rectangle 11">
              <a:extLst>
                <a:ext uri="{FF2B5EF4-FFF2-40B4-BE49-F238E27FC236}">
                  <a16:creationId xmlns:a16="http://schemas.microsoft.com/office/drawing/2014/main" id="{50C1BF6D-DA07-41EA-A981-2341341E5115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768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40" name="Rectangle 12">
              <a:extLst>
                <a:ext uri="{FF2B5EF4-FFF2-40B4-BE49-F238E27FC236}">
                  <a16:creationId xmlns:a16="http://schemas.microsoft.com/office/drawing/2014/main" id="{B39AC7F0-A8FE-4FFE-9ABA-9AB68A473EC4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864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41" name="Rectangle 13">
              <a:extLst>
                <a:ext uri="{FF2B5EF4-FFF2-40B4-BE49-F238E27FC236}">
                  <a16:creationId xmlns:a16="http://schemas.microsoft.com/office/drawing/2014/main" id="{525EDFF2-AF31-414C-A0F4-4ADC32E3E1F5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960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42" name="Rectangle 14">
              <a:extLst>
                <a:ext uri="{FF2B5EF4-FFF2-40B4-BE49-F238E27FC236}">
                  <a16:creationId xmlns:a16="http://schemas.microsoft.com/office/drawing/2014/main" id="{57E84719-5218-4AA2-8482-54E1A0A5226F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1056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43" name="Rectangle 15">
              <a:extLst>
                <a:ext uri="{FF2B5EF4-FFF2-40B4-BE49-F238E27FC236}">
                  <a16:creationId xmlns:a16="http://schemas.microsoft.com/office/drawing/2014/main" id="{CDC3F66D-CA09-4B20-9D52-C919A16F6511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1152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44" name="Rectangle 16">
              <a:extLst>
                <a:ext uri="{FF2B5EF4-FFF2-40B4-BE49-F238E27FC236}">
                  <a16:creationId xmlns:a16="http://schemas.microsoft.com/office/drawing/2014/main" id="{C918D9C7-D5D8-4054-B68A-ABB1BC42050C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1248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45" name="Rectangle 17">
              <a:extLst>
                <a:ext uri="{FF2B5EF4-FFF2-40B4-BE49-F238E27FC236}">
                  <a16:creationId xmlns:a16="http://schemas.microsoft.com/office/drawing/2014/main" id="{E1F297BE-872D-4503-9FAF-CBC116DC0F14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1344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46" name="Rectangle 18">
              <a:extLst>
                <a:ext uri="{FF2B5EF4-FFF2-40B4-BE49-F238E27FC236}">
                  <a16:creationId xmlns:a16="http://schemas.microsoft.com/office/drawing/2014/main" id="{372CA42C-139F-411A-935B-2B11D4359793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1440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47" name="Rectangle 19">
              <a:extLst>
                <a:ext uri="{FF2B5EF4-FFF2-40B4-BE49-F238E27FC236}">
                  <a16:creationId xmlns:a16="http://schemas.microsoft.com/office/drawing/2014/main" id="{E9721687-8258-4148-8995-43039377A771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1536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48" name="Rectangle 20">
              <a:extLst>
                <a:ext uri="{FF2B5EF4-FFF2-40B4-BE49-F238E27FC236}">
                  <a16:creationId xmlns:a16="http://schemas.microsoft.com/office/drawing/2014/main" id="{E8A5F47E-08C1-49FD-A57B-1095C6464BDB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1632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49" name="Rectangle 21">
              <a:extLst>
                <a:ext uri="{FF2B5EF4-FFF2-40B4-BE49-F238E27FC236}">
                  <a16:creationId xmlns:a16="http://schemas.microsoft.com/office/drawing/2014/main" id="{7DA09766-3C82-414D-87E2-2F50F48D7CAB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1728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50" name="Rectangle 22">
              <a:extLst>
                <a:ext uri="{FF2B5EF4-FFF2-40B4-BE49-F238E27FC236}">
                  <a16:creationId xmlns:a16="http://schemas.microsoft.com/office/drawing/2014/main" id="{358234AB-01FD-41B6-A098-1FD5CE4FD76D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1824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51" name="Rectangle 23">
              <a:extLst>
                <a:ext uri="{FF2B5EF4-FFF2-40B4-BE49-F238E27FC236}">
                  <a16:creationId xmlns:a16="http://schemas.microsoft.com/office/drawing/2014/main" id="{067E0B48-C74E-4A60-9597-3B6A66521A31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1920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52" name="Rectangle 24">
              <a:extLst>
                <a:ext uri="{FF2B5EF4-FFF2-40B4-BE49-F238E27FC236}">
                  <a16:creationId xmlns:a16="http://schemas.microsoft.com/office/drawing/2014/main" id="{15A967ED-D047-4868-B20C-F15BA0BD553D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2016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53" name="Rectangle 25">
              <a:extLst>
                <a:ext uri="{FF2B5EF4-FFF2-40B4-BE49-F238E27FC236}">
                  <a16:creationId xmlns:a16="http://schemas.microsoft.com/office/drawing/2014/main" id="{F7548EA8-1EE0-466E-AD51-D9CC8D088128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2112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54" name="Rectangle 26">
              <a:extLst>
                <a:ext uri="{FF2B5EF4-FFF2-40B4-BE49-F238E27FC236}">
                  <a16:creationId xmlns:a16="http://schemas.microsoft.com/office/drawing/2014/main" id="{BDFBC1C7-94CC-43BC-8687-903DFBC0C979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2208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55" name="Rectangle 27">
              <a:extLst>
                <a:ext uri="{FF2B5EF4-FFF2-40B4-BE49-F238E27FC236}">
                  <a16:creationId xmlns:a16="http://schemas.microsoft.com/office/drawing/2014/main" id="{DBA5B6B9-42E4-463F-A031-7A43244AACDD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2304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56" name="Rectangle 28">
              <a:extLst>
                <a:ext uri="{FF2B5EF4-FFF2-40B4-BE49-F238E27FC236}">
                  <a16:creationId xmlns:a16="http://schemas.microsoft.com/office/drawing/2014/main" id="{CBD944FC-C16B-4D78-A456-CF27E2760FBB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2400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57" name="Rectangle 29">
              <a:extLst>
                <a:ext uri="{FF2B5EF4-FFF2-40B4-BE49-F238E27FC236}">
                  <a16:creationId xmlns:a16="http://schemas.microsoft.com/office/drawing/2014/main" id="{BA898E1A-9216-4245-8FB8-F63F72805650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2496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58" name="Rectangle 30">
              <a:extLst>
                <a:ext uri="{FF2B5EF4-FFF2-40B4-BE49-F238E27FC236}">
                  <a16:creationId xmlns:a16="http://schemas.microsoft.com/office/drawing/2014/main" id="{2E4EA7E5-27E5-412B-B073-B2B0C3723B2F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2592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59" name="Rectangle 31">
              <a:extLst>
                <a:ext uri="{FF2B5EF4-FFF2-40B4-BE49-F238E27FC236}">
                  <a16:creationId xmlns:a16="http://schemas.microsoft.com/office/drawing/2014/main" id="{DB2C70A9-F6B0-48F7-9513-72367D33D260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2688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60" name="Rectangle 32">
              <a:extLst>
                <a:ext uri="{FF2B5EF4-FFF2-40B4-BE49-F238E27FC236}">
                  <a16:creationId xmlns:a16="http://schemas.microsoft.com/office/drawing/2014/main" id="{6D10BD1B-1C3A-4F50-B53C-813B480A2EB9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2784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61" name="Rectangle 33">
              <a:extLst>
                <a:ext uri="{FF2B5EF4-FFF2-40B4-BE49-F238E27FC236}">
                  <a16:creationId xmlns:a16="http://schemas.microsoft.com/office/drawing/2014/main" id="{9F03B557-963B-4DF1-A719-BE7DDE3E516C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2880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62" name="Rectangle 34">
              <a:extLst>
                <a:ext uri="{FF2B5EF4-FFF2-40B4-BE49-F238E27FC236}">
                  <a16:creationId xmlns:a16="http://schemas.microsoft.com/office/drawing/2014/main" id="{910D9389-33D3-419B-83DE-B21862CC3602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2976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63" name="Rectangle 35">
              <a:extLst>
                <a:ext uri="{FF2B5EF4-FFF2-40B4-BE49-F238E27FC236}">
                  <a16:creationId xmlns:a16="http://schemas.microsoft.com/office/drawing/2014/main" id="{9B87390A-75E9-450A-95C3-066FC021A84B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3072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64" name="Rectangle 36">
              <a:extLst>
                <a:ext uri="{FF2B5EF4-FFF2-40B4-BE49-F238E27FC236}">
                  <a16:creationId xmlns:a16="http://schemas.microsoft.com/office/drawing/2014/main" id="{C1BCFDC5-0F1D-4924-BA9C-87C095C56149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3168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65" name="Rectangle 37">
              <a:extLst>
                <a:ext uri="{FF2B5EF4-FFF2-40B4-BE49-F238E27FC236}">
                  <a16:creationId xmlns:a16="http://schemas.microsoft.com/office/drawing/2014/main" id="{2534DF48-7F56-436D-A6A0-00E795B7370B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3264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66" name="Rectangle 38">
              <a:extLst>
                <a:ext uri="{FF2B5EF4-FFF2-40B4-BE49-F238E27FC236}">
                  <a16:creationId xmlns:a16="http://schemas.microsoft.com/office/drawing/2014/main" id="{0F0AE5F1-BD45-48FC-B747-C9C659C24282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3360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67" name="Rectangle 39">
              <a:extLst>
                <a:ext uri="{FF2B5EF4-FFF2-40B4-BE49-F238E27FC236}">
                  <a16:creationId xmlns:a16="http://schemas.microsoft.com/office/drawing/2014/main" id="{13C53466-F210-4D07-BB1B-AB474849F0AF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3456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68" name="Rectangle 40">
              <a:extLst>
                <a:ext uri="{FF2B5EF4-FFF2-40B4-BE49-F238E27FC236}">
                  <a16:creationId xmlns:a16="http://schemas.microsoft.com/office/drawing/2014/main" id="{C3AE02DE-FD44-4B22-BD14-806B205BA8F1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3552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69" name="Rectangle 41">
              <a:extLst>
                <a:ext uri="{FF2B5EF4-FFF2-40B4-BE49-F238E27FC236}">
                  <a16:creationId xmlns:a16="http://schemas.microsoft.com/office/drawing/2014/main" id="{0F39605E-34A6-4A0D-9DAE-C1A5A25E6183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3648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70" name="Rectangle 42">
              <a:extLst>
                <a:ext uri="{FF2B5EF4-FFF2-40B4-BE49-F238E27FC236}">
                  <a16:creationId xmlns:a16="http://schemas.microsoft.com/office/drawing/2014/main" id="{DF67865C-0A41-4804-BA26-754DFED767BE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3744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71" name="Rectangle 43">
              <a:extLst>
                <a:ext uri="{FF2B5EF4-FFF2-40B4-BE49-F238E27FC236}">
                  <a16:creationId xmlns:a16="http://schemas.microsoft.com/office/drawing/2014/main" id="{EC31D85B-C09D-43E2-BAFB-DA5AE9BC7627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3840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72" name="Rectangle 44">
              <a:extLst>
                <a:ext uri="{FF2B5EF4-FFF2-40B4-BE49-F238E27FC236}">
                  <a16:creationId xmlns:a16="http://schemas.microsoft.com/office/drawing/2014/main" id="{BCB7FAD9-F11D-4957-8617-270E0034CC9B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3936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73" name="Rectangle 45">
              <a:extLst>
                <a:ext uri="{FF2B5EF4-FFF2-40B4-BE49-F238E27FC236}">
                  <a16:creationId xmlns:a16="http://schemas.microsoft.com/office/drawing/2014/main" id="{8486D5B3-9150-492C-9BC0-5594E89F9AF0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4032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74" name="Rectangle 46">
              <a:extLst>
                <a:ext uri="{FF2B5EF4-FFF2-40B4-BE49-F238E27FC236}">
                  <a16:creationId xmlns:a16="http://schemas.microsoft.com/office/drawing/2014/main" id="{CD2CF73D-D312-413C-AF2B-5E5CECC58B0F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4128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75" name="Rectangle 47">
              <a:extLst>
                <a:ext uri="{FF2B5EF4-FFF2-40B4-BE49-F238E27FC236}">
                  <a16:creationId xmlns:a16="http://schemas.microsoft.com/office/drawing/2014/main" id="{F9385CE7-7BFD-4CE5-8D4B-9D226041259E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4224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76" name="Rectangle 48">
              <a:extLst>
                <a:ext uri="{FF2B5EF4-FFF2-40B4-BE49-F238E27FC236}">
                  <a16:creationId xmlns:a16="http://schemas.microsoft.com/office/drawing/2014/main" id="{A33DE5E3-D5BD-42A4-B7FB-E44FEB19A7E1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4320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77" name="Rectangle 49">
              <a:extLst>
                <a:ext uri="{FF2B5EF4-FFF2-40B4-BE49-F238E27FC236}">
                  <a16:creationId xmlns:a16="http://schemas.microsoft.com/office/drawing/2014/main" id="{818B6BA5-F1EB-47B8-99BC-A129C527CBC2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4416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78" name="Rectangle 50">
              <a:extLst>
                <a:ext uri="{FF2B5EF4-FFF2-40B4-BE49-F238E27FC236}">
                  <a16:creationId xmlns:a16="http://schemas.microsoft.com/office/drawing/2014/main" id="{EE355F84-28D8-4D9E-91AD-D75516CDD8DF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4512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79" name="Rectangle 51">
              <a:extLst>
                <a:ext uri="{FF2B5EF4-FFF2-40B4-BE49-F238E27FC236}">
                  <a16:creationId xmlns:a16="http://schemas.microsoft.com/office/drawing/2014/main" id="{E5841D85-0899-42BC-9402-3718553749C6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4608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80" name="Rectangle 52">
              <a:extLst>
                <a:ext uri="{FF2B5EF4-FFF2-40B4-BE49-F238E27FC236}">
                  <a16:creationId xmlns:a16="http://schemas.microsoft.com/office/drawing/2014/main" id="{04803DD0-6662-42B3-8F91-55C814113549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4704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81" name="Rectangle 53">
              <a:extLst>
                <a:ext uri="{FF2B5EF4-FFF2-40B4-BE49-F238E27FC236}">
                  <a16:creationId xmlns:a16="http://schemas.microsoft.com/office/drawing/2014/main" id="{3EC81B64-7FAE-4FD1-82E2-E3CAB55849CD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4800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82" name="Rectangle 54">
              <a:extLst>
                <a:ext uri="{FF2B5EF4-FFF2-40B4-BE49-F238E27FC236}">
                  <a16:creationId xmlns:a16="http://schemas.microsoft.com/office/drawing/2014/main" id="{EC13B338-382D-48FB-AA00-B1B6C0A533C0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4896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83" name="Rectangle 55">
              <a:extLst>
                <a:ext uri="{FF2B5EF4-FFF2-40B4-BE49-F238E27FC236}">
                  <a16:creationId xmlns:a16="http://schemas.microsoft.com/office/drawing/2014/main" id="{0699DB7E-A684-40E0-98CC-6758C4074515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4992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84" name="Rectangle 56">
              <a:extLst>
                <a:ext uri="{FF2B5EF4-FFF2-40B4-BE49-F238E27FC236}">
                  <a16:creationId xmlns:a16="http://schemas.microsoft.com/office/drawing/2014/main" id="{724628B5-996C-4BCB-8A1A-09FF1BA8DC13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5088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85" name="Rectangle 57">
              <a:extLst>
                <a:ext uri="{FF2B5EF4-FFF2-40B4-BE49-F238E27FC236}">
                  <a16:creationId xmlns:a16="http://schemas.microsoft.com/office/drawing/2014/main" id="{0BEF8165-5CA5-4B95-98BD-96E77F2A2012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5184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86" name="Rectangle 58">
              <a:extLst>
                <a:ext uri="{FF2B5EF4-FFF2-40B4-BE49-F238E27FC236}">
                  <a16:creationId xmlns:a16="http://schemas.microsoft.com/office/drawing/2014/main" id="{0DAB0EE4-9EBB-48DE-B8BB-73F66E136EC3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5280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87" name="Rectangle 59">
              <a:extLst>
                <a:ext uri="{FF2B5EF4-FFF2-40B4-BE49-F238E27FC236}">
                  <a16:creationId xmlns:a16="http://schemas.microsoft.com/office/drawing/2014/main" id="{DBFE8056-7D7B-4DC4-B0B9-1E886F0C94DA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5376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88" name="Rectangle 60">
              <a:extLst>
                <a:ext uri="{FF2B5EF4-FFF2-40B4-BE49-F238E27FC236}">
                  <a16:creationId xmlns:a16="http://schemas.microsoft.com/office/drawing/2014/main" id="{4C3CFB89-5A6F-46FD-99CA-3E6EF5E79C74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5472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89" name="Rectangle 61">
              <a:extLst>
                <a:ext uri="{FF2B5EF4-FFF2-40B4-BE49-F238E27FC236}">
                  <a16:creationId xmlns:a16="http://schemas.microsoft.com/office/drawing/2014/main" id="{8F3453DC-3ED3-4E3D-A2F9-CA5695253AA0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5568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90" name="Rectangle 62">
              <a:extLst>
                <a:ext uri="{FF2B5EF4-FFF2-40B4-BE49-F238E27FC236}">
                  <a16:creationId xmlns:a16="http://schemas.microsoft.com/office/drawing/2014/main" id="{C35DAEE8-A34E-4624-A957-358194058307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5664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91" name="Rectangle 63">
              <a:extLst>
                <a:ext uri="{FF2B5EF4-FFF2-40B4-BE49-F238E27FC236}">
                  <a16:creationId xmlns:a16="http://schemas.microsoft.com/office/drawing/2014/main" id="{A0B59FDE-6E64-43F9-9897-B6A2BBCA5411}"/>
                </a:ext>
              </a:extLst>
            </p:cNvPr>
            <p:cNvSpPr>
              <a:spLocks noChangeArrowheads="1"/>
            </p:cNvSpPr>
            <p:nvPr userDrawn="1"/>
          </p:nvSpPr>
          <p:spPr bwMode="hidden">
            <a:xfrm>
              <a:off x="431" y="0"/>
              <a:ext cx="5331" cy="4320"/>
            </a:xfrm>
            <a:prstGeom prst="rect">
              <a:avLst/>
            </a:prstGeom>
            <a:solidFill>
              <a:schemeClr val="accent1">
                <a:alpha val="50195"/>
              </a:schemeClr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  <p:sp>
          <p:nvSpPr>
            <p:cNvPr id="1092" name="Rectangle 64">
              <a:extLst>
                <a:ext uri="{FF2B5EF4-FFF2-40B4-BE49-F238E27FC236}">
                  <a16:creationId xmlns:a16="http://schemas.microsoft.com/office/drawing/2014/main" id="{DDB8C2F5-3CFA-4DD0-8C7D-65F45F868C71}"/>
                </a:ext>
              </a:extLst>
            </p:cNvPr>
            <p:cNvSpPr>
              <a:spLocks noChangeArrowheads="1"/>
            </p:cNvSpPr>
            <p:nvPr userDrawn="1"/>
          </p:nvSpPr>
          <p:spPr bwMode="blackGray">
            <a:xfrm>
              <a:off x="0" y="1081"/>
              <a:ext cx="4378" cy="47"/>
            </a:xfrm>
            <a:prstGeom prst="rect">
              <a:avLst/>
            </a:prstGeom>
            <a:solidFill>
              <a:schemeClr val="hlink">
                <a:alpha val="50195"/>
              </a:schemeClr>
            </a:soli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endParaRPr lang="el-GR" altLang="en-US"/>
            </a:p>
          </p:txBody>
        </p:sp>
      </p:grpSp>
      <p:sp>
        <p:nvSpPr>
          <p:cNvPr id="1027" name="Rectangle 65">
            <a:extLst>
              <a:ext uri="{FF2B5EF4-FFF2-40B4-BE49-F238E27FC236}">
                <a16:creationId xmlns:a16="http://schemas.microsoft.com/office/drawing/2014/main" id="{EF933C35-A772-40B6-B9BA-E71A7B7019B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71538" y="192088"/>
            <a:ext cx="8162925" cy="143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altLang="el-GR"/>
              <a:t>Click to edit Master title style</a:t>
            </a:r>
          </a:p>
        </p:txBody>
      </p:sp>
      <p:sp>
        <p:nvSpPr>
          <p:cNvPr id="1028" name="Rectangle 66">
            <a:extLst>
              <a:ext uri="{FF2B5EF4-FFF2-40B4-BE49-F238E27FC236}">
                <a16:creationId xmlns:a16="http://schemas.microsoft.com/office/drawing/2014/main" id="{27C8C349-F9E1-4E80-AE68-9D7A6D3D46C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12813" y="1905000"/>
            <a:ext cx="8110537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l-GR"/>
              <a:t>Click to edit Master text styles</a:t>
            </a:r>
          </a:p>
          <a:p>
            <a:pPr lvl="1"/>
            <a:r>
              <a:rPr lang="en-US" altLang="el-GR"/>
              <a:t>Second level</a:t>
            </a:r>
          </a:p>
          <a:p>
            <a:pPr lvl="2"/>
            <a:r>
              <a:rPr lang="en-US" altLang="el-GR"/>
              <a:t>Third level</a:t>
            </a:r>
          </a:p>
          <a:p>
            <a:pPr lvl="3"/>
            <a:r>
              <a:rPr lang="en-US" altLang="el-GR"/>
              <a:t>Fourth level</a:t>
            </a:r>
          </a:p>
          <a:p>
            <a:pPr lvl="4"/>
            <a:r>
              <a:rPr lang="en-US" altLang="el-GR"/>
              <a:t>Fifth level</a:t>
            </a:r>
          </a:p>
        </p:txBody>
      </p:sp>
      <p:sp>
        <p:nvSpPr>
          <p:cNvPr id="173123" name="Rectangle 67">
            <a:extLst>
              <a:ext uri="{FF2B5EF4-FFF2-40B4-BE49-F238E27FC236}">
                <a16:creationId xmlns:a16="http://schemas.microsoft.com/office/drawing/2014/main" id="{85031FEC-C851-4FEE-8053-D504274F2809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98500" y="6207125"/>
            <a:ext cx="2517775" cy="43497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defRPr sz="1200" i="1">
                <a:latin typeface="+mn-lt"/>
                <a:cs typeface="Arial" charset="0"/>
              </a:defRPr>
            </a:lvl1pPr>
          </a:lstStyle>
          <a:p>
            <a:pPr>
              <a:defRPr/>
            </a:pPr>
            <a:r>
              <a:rPr lang="el-GR" altLang="el-GR"/>
              <a:t>Ευαγγελία</a:t>
            </a:r>
            <a:r>
              <a:rPr lang="el-GR" altLang="el-GR" sz="1400" i="0"/>
              <a:t> </a:t>
            </a:r>
            <a:r>
              <a:rPr lang="el-GR" altLang="el-GR"/>
              <a:t>Παπαπέτρου</a:t>
            </a:r>
            <a:endParaRPr lang="en-US" altLang="el-GR"/>
          </a:p>
        </p:txBody>
      </p:sp>
      <p:sp>
        <p:nvSpPr>
          <p:cNvPr id="173124" name="Rectangle 68">
            <a:extLst>
              <a:ext uri="{FF2B5EF4-FFF2-40B4-BE49-F238E27FC236}">
                <a16:creationId xmlns:a16="http://schemas.microsoft.com/office/drawing/2014/main" id="{CA97146A-0C17-4318-B75E-BAAEF8603A5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851275" y="6262688"/>
            <a:ext cx="4826000" cy="404812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50000"/>
              </a:spcBef>
              <a:defRPr sz="1200" i="1">
                <a:latin typeface="+mn-lt"/>
                <a:cs typeface="Arial" charset="0"/>
              </a:defRPr>
            </a:lvl1pPr>
          </a:lstStyle>
          <a:p>
            <a:pPr>
              <a:defRPr/>
            </a:pPr>
            <a:r>
              <a:rPr lang="el-GR" altLang="el-GR"/>
              <a:t>Πανεπιστήμιο</a:t>
            </a:r>
            <a:r>
              <a:rPr lang="el-GR" altLang="el-GR" sz="1400" i="0"/>
              <a:t> </a:t>
            </a:r>
            <a:r>
              <a:rPr lang="el-GR" altLang="el-GR"/>
              <a:t>Αθηνών-Τμήμα</a:t>
            </a:r>
            <a:r>
              <a:rPr lang="el-GR" altLang="el-GR" sz="1400" i="0"/>
              <a:t> </a:t>
            </a:r>
            <a:r>
              <a:rPr lang="el-GR" altLang="el-GR"/>
              <a:t>Οικονομικών</a:t>
            </a:r>
            <a:r>
              <a:rPr lang="el-GR" altLang="el-GR" sz="1400" i="0"/>
              <a:t> </a:t>
            </a:r>
            <a:r>
              <a:rPr lang="el-GR" altLang="el-GR"/>
              <a:t>Επιστημών</a:t>
            </a:r>
            <a:endParaRPr lang="en-US" altLang="el-G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28" r:id="rId1"/>
    <p:sldLayoutId id="2147484007" r:id="rId2"/>
    <p:sldLayoutId id="2147484008" r:id="rId3"/>
    <p:sldLayoutId id="2147484009" r:id="rId4"/>
    <p:sldLayoutId id="2147484010" r:id="rId5"/>
    <p:sldLayoutId id="2147484011" r:id="rId6"/>
    <p:sldLayoutId id="2147484012" r:id="rId7"/>
    <p:sldLayoutId id="2147484013" r:id="rId8"/>
    <p:sldLayoutId id="2147484014" r:id="rId9"/>
    <p:sldLayoutId id="2147484015" r:id="rId10"/>
    <p:sldLayoutId id="2147484016" r:id="rId11"/>
  </p:sldLayoutIdLst>
  <p:hf sldNum="0"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75000"/>
        <a:buFont typeface="Wingdings" panose="05000000000000000000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anose="05000000000000000000" pitchFamily="2" charset="2"/>
        <a:buChar char="n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5000"/>
        <a:buChar char="•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5000"/>
        <a:buChar char="•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5000"/>
        <a:buChar char="•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5000"/>
        <a:buChar char="•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5000"/>
        <a:buChar char="•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l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1 - Θέση τίτλου">
            <a:extLst>
              <a:ext uri="{FF2B5EF4-FFF2-40B4-BE49-F238E27FC236}">
                <a16:creationId xmlns:a16="http://schemas.microsoft.com/office/drawing/2014/main" id="{B23FF933-886E-411C-9478-D3DB63FFABF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l-GR" altLang="en-US"/>
              <a:t>Kλικ για επεξεργασία του τίτλου</a:t>
            </a:r>
            <a:endParaRPr lang="en-GB" altLang="en-US"/>
          </a:p>
        </p:txBody>
      </p:sp>
      <p:sp>
        <p:nvSpPr>
          <p:cNvPr id="2051" name="2 - Θέση κειμένου">
            <a:extLst>
              <a:ext uri="{FF2B5EF4-FFF2-40B4-BE49-F238E27FC236}">
                <a16:creationId xmlns:a16="http://schemas.microsoft.com/office/drawing/2014/main" id="{7C0E1358-15BC-4690-B776-88035869DC2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l-GR" altLang="en-US"/>
              <a:t>Kλικ για επεξεργασία των στυλ του υποδείγματος</a:t>
            </a:r>
          </a:p>
          <a:p>
            <a:pPr lvl="1"/>
            <a:r>
              <a:rPr lang="el-GR" altLang="en-US"/>
              <a:t>Δεύτερου επιπέδου</a:t>
            </a:r>
          </a:p>
          <a:p>
            <a:pPr lvl="2"/>
            <a:r>
              <a:rPr lang="el-GR" altLang="en-US"/>
              <a:t>Τρίτου επιπέδου</a:t>
            </a:r>
          </a:p>
          <a:p>
            <a:pPr lvl="3"/>
            <a:r>
              <a:rPr lang="el-GR" altLang="en-US"/>
              <a:t>Τέταρτου επιπέδου</a:t>
            </a:r>
          </a:p>
          <a:p>
            <a:pPr lvl="4"/>
            <a:r>
              <a:rPr lang="el-GR" altLang="en-US"/>
              <a:t>Πέμπτου επιπέδου</a:t>
            </a:r>
            <a:endParaRPr lang="en-GB" altLang="en-US"/>
          </a:p>
        </p:txBody>
      </p:sp>
      <p:sp>
        <p:nvSpPr>
          <p:cNvPr id="4" name="3 - Θέση ημερομηνίας">
            <a:extLst>
              <a:ext uri="{FF2B5EF4-FFF2-40B4-BE49-F238E27FC236}">
                <a16:creationId xmlns:a16="http://schemas.microsoft.com/office/drawing/2014/main" id="{168088ED-378E-4EF1-954D-EB40E1A4DB1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l-GR" altLang="el-GR"/>
              <a:t>Ευαγγελία</a:t>
            </a:r>
            <a:r>
              <a:rPr lang="el-GR" altLang="el-GR" sz="1400"/>
              <a:t> </a:t>
            </a:r>
            <a:r>
              <a:rPr lang="el-GR" altLang="el-GR"/>
              <a:t>Παπαπέτρου</a:t>
            </a:r>
            <a:endParaRPr lang="en-US" altLang="el-GR"/>
          </a:p>
        </p:txBody>
      </p:sp>
      <p:sp>
        <p:nvSpPr>
          <p:cNvPr id="5" name="4 - Θέση υποσέλιδου">
            <a:extLst>
              <a:ext uri="{FF2B5EF4-FFF2-40B4-BE49-F238E27FC236}">
                <a16:creationId xmlns:a16="http://schemas.microsoft.com/office/drawing/2014/main" id="{4E63237B-FEEC-4127-AB56-4DE44F1C274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l-GR" altLang="el-GR"/>
              <a:t>Πανεπιστήμιο</a:t>
            </a:r>
            <a:r>
              <a:rPr lang="el-GR" altLang="el-GR" sz="1400"/>
              <a:t> </a:t>
            </a:r>
            <a:r>
              <a:rPr lang="el-GR" altLang="el-GR"/>
              <a:t>Αθηνών-Τμήμα</a:t>
            </a:r>
            <a:r>
              <a:rPr lang="el-GR" altLang="el-GR" sz="1400"/>
              <a:t> </a:t>
            </a:r>
            <a:r>
              <a:rPr lang="el-GR" altLang="el-GR"/>
              <a:t>Οικονομικών</a:t>
            </a:r>
            <a:r>
              <a:rPr lang="el-GR" altLang="el-GR" sz="1400"/>
              <a:t> </a:t>
            </a:r>
            <a:r>
              <a:rPr lang="el-GR" altLang="el-GR"/>
              <a:t>Επιστημών</a:t>
            </a:r>
            <a:endParaRPr lang="en-US" altLang="el-GR"/>
          </a:p>
        </p:txBody>
      </p:sp>
      <p:sp>
        <p:nvSpPr>
          <p:cNvPr id="6" name="5 - Θέση αριθμού διαφάνειας">
            <a:extLst>
              <a:ext uri="{FF2B5EF4-FFF2-40B4-BE49-F238E27FC236}">
                <a16:creationId xmlns:a16="http://schemas.microsoft.com/office/drawing/2014/main" id="{65E4ECA8-A23C-4BB8-9F6D-5C20491C8E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DBFA0E6F-1634-4DF4-8E57-03C51DF2449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17" r:id="rId1"/>
    <p:sldLayoutId id="2147484018" r:id="rId2"/>
    <p:sldLayoutId id="2147484019" r:id="rId3"/>
    <p:sldLayoutId id="2147484020" r:id="rId4"/>
    <p:sldLayoutId id="2147484021" r:id="rId5"/>
    <p:sldLayoutId id="2147484022" r:id="rId6"/>
    <p:sldLayoutId id="2147484023" r:id="rId7"/>
    <p:sldLayoutId id="2147484024" r:id="rId8"/>
    <p:sldLayoutId id="2147484025" r:id="rId9"/>
    <p:sldLayoutId id="2147484026" r:id="rId10"/>
    <p:sldLayoutId id="2147484027" r:id="rId11"/>
  </p:sldLayoutIdLst>
  <p:hf sldNum="0" hd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11/relationships/inkAction" Target="../ink/inkAction1.xml"/><Relationship Id="rId3" Type="http://schemas.openxmlformats.org/officeDocument/2006/relationships/audio" Target="../media/media2.m4a"/><Relationship Id="rId7" Type="http://schemas.openxmlformats.org/officeDocument/2006/relationships/image" Target="../media/image5.png"/><Relationship Id="rId2" Type="http://schemas.microsoft.com/office/2007/relationships/media" Target="../media/media2.m4a"/><Relationship Id="rId1" Type="http://schemas.openxmlformats.org/officeDocument/2006/relationships/tags" Target="../tags/tag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13.xml"/><Relationship Id="rId9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audio" Target="../media/media3.m4a"/><Relationship Id="rId7" Type="http://schemas.openxmlformats.org/officeDocument/2006/relationships/image" Target="../media/image8.png"/><Relationship Id="rId2" Type="http://schemas.microsoft.com/office/2007/relationships/media" Target="../media/media3.m4a"/><Relationship Id="rId1" Type="http://schemas.openxmlformats.org/officeDocument/2006/relationships/tags" Target="../tags/tag2.xml"/><Relationship Id="rId6" Type="http://schemas.microsoft.com/office/2011/relationships/inkAction" Target="../ink/inkAction2.xml"/><Relationship Id="rId5" Type="http://schemas.openxmlformats.org/officeDocument/2006/relationships/image" Target="../media/image7.png"/><Relationship Id="rId4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audio" Target="../media/media4.m4a"/><Relationship Id="rId7" Type="http://schemas.openxmlformats.org/officeDocument/2006/relationships/image" Target="../media/image10.png"/><Relationship Id="rId2" Type="http://schemas.microsoft.com/office/2007/relationships/media" Target="../media/media4.m4a"/><Relationship Id="rId1" Type="http://schemas.openxmlformats.org/officeDocument/2006/relationships/tags" Target="../tags/tag3.xml"/><Relationship Id="rId6" Type="http://schemas.microsoft.com/office/2011/relationships/inkAction" Target="../ink/inkAction3.xml"/><Relationship Id="rId5" Type="http://schemas.openxmlformats.org/officeDocument/2006/relationships/image" Target="../media/image9.png"/><Relationship Id="rId4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audio" Target="../media/media5.m4a"/><Relationship Id="rId7" Type="http://schemas.openxmlformats.org/officeDocument/2006/relationships/image" Target="../media/image11.png"/><Relationship Id="rId2" Type="http://schemas.microsoft.com/office/2007/relationships/media" Target="../media/media5.m4a"/><Relationship Id="rId1" Type="http://schemas.openxmlformats.org/officeDocument/2006/relationships/tags" Target="../tags/tag4.xml"/><Relationship Id="rId6" Type="http://schemas.microsoft.com/office/2011/relationships/inkAction" Target="../ink/inkAction4.xml"/><Relationship Id="rId5" Type="http://schemas.openxmlformats.org/officeDocument/2006/relationships/image" Target="../media/image9.png"/><Relationship Id="rId4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audio" Target="../media/media6.m4a"/><Relationship Id="rId7" Type="http://schemas.openxmlformats.org/officeDocument/2006/relationships/image" Target="../media/image12.png"/><Relationship Id="rId2" Type="http://schemas.microsoft.com/office/2007/relationships/media" Target="../media/media6.m4a"/><Relationship Id="rId1" Type="http://schemas.openxmlformats.org/officeDocument/2006/relationships/tags" Target="../tags/tag5.xml"/><Relationship Id="rId6" Type="http://schemas.microsoft.com/office/2011/relationships/inkAction" Target="../ink/inkAction5.xml"/><Relationship Id="rId5" Type="http://schemas.openxmlformats.org/officeDocument/2006/relationships/image" Target="../media/image7.png"/><Relationship Id="rId4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F0D5AB88-C164-45B0-AAAE-C7B51A75201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79463" y="1766888"/>
            <a:ext cx="7678737" cy="762000"/>
          </a:xfrm>
        </p:spPr>
        <p:txBody>
          <a:bodyPr/>
          <a:lstStyle/>
          <a:p>
            <a:pPr eaLnBrk="1" hangingPunct="1"/>
            <a:r>
              <a:rPr lang="el-GR" altLang="el-GR" dirty="0"/>
              <a:t>Κεφάλαιο</a:t>
            </a:r>
            <a:r>
              <a:rPr lang="en-US" altLang="el-GR" dirty="0"/>
              <a:t> 1</a:t>
            </a:r>
            <a:r>
              <a:rPr lang="el-GR" altLang="el-GR" dirty="0"/>
              <a:t>1</a:t>
            </a:r>
            <a:r>
              <a:rPr lang="el-GR" altLang="el-GR" dirty="0">
                <a:latin typeface="Arial" panose="020B0604020202020204" pitchFamily="34" charset="0"/>
              </a:rPr>
              <a:t> (</a:t>
            </a:r>
            <a:r>
              <a:rPr lang="en-GB" altLang="el-GR" dirty="0">
                <a:latin typeface="Arial" panose="020B0604020202020204" pitchFamily="34" charset="0"/>
              </a:rPr>
              <a:t>ABC</a:t>
            </a:r>
            <a:r>
              <a:rPr lang="el-GR" altLang="el-GR" dirty="0">
                <a:latin typeface="Arial" panose="020B0604020202020204" pitchFamily="34" charset="0"/>
              </a:rPr>
              <a:t>)</a:t>
            </a:r>
            <a:endParaRPr lang="en-US" altLang="el-GR" dirty="0">
              <a:latin typeface="Arial" panose="020B0604020202020204" pitchFamily="34" charset="0"/>
            </a:endParaRPr>
          </a:p>
        </p:txBody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64CFBD78-33F7-4248-B143-2E49FE99097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903751" y="2852738"/>
            <a:ext cx="6949737" cy="3122612"/>
          </a:xfrm>
        </p:spPr>
        <p:txBody>
          <a:bodyPr rtlCol="0">
            <a:normAutofit fontScale="92500" lnSpcReduction="1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l-GR" altLang="en-US" sz="3600" dirty="0" err="1"/>
              <a:t>Κεϋνσιανισμός</a:t>
            </a:r>
            <a:r>
              <a:rPr lang="el-GR" altLang="en-US" sz="3600" dirty="0"/>
              <a:t>: Η μακροοικονομική θεωρία της ακαμψίας μισθών και τιμών</a:t>
            </a:r>
            <a:endParaRPr lang="el-GR" altLang="en-US" dirty="0"/>
          </a:p>
          <a:p>
            <a:pPr eaLnBrk="1" fontAlgn="auto" hangingPunct="1">
              <a:spcAft>
                <a:spcPts val="0"/>
              </a:spcAft>
              <a:defRPr/>
            </a:pPr>
            <a:endParaRPr lang="el-GR" altLang="en-US" b="1" dirty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l-GR" altLang="en-US" b="1" dirty="0"/>
              <a:t>Αναλυτικά Προβλήματα 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l-GR" altLang="en-US" b="1" dirty="0"/>
              <a:t>(1)</a:t>
            </a:r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4FEE2238-A208-4E13-9486-9385397AB7B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51838" y="6065838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Tm="193814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2 - Θέση περιεχομένου">
            <a:extLst>
              <a:ext uri="{FF2B5EF4-FFF2-40B4-BE49-F238E27FC236}">
                <a16:creationId xmlns:a16="http://schemas.microsoft.com/office/drawing/2014/main" id="{1B7BD18F-35E8-4E5B-A0EF-B390D7A9BC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7488" y="152400"/>
            <a:ext cx="8469312" cy="6223000"/>
          </a:xfrm>
        </p:spPr>
        <p:txBody>
          <a:bodyPr/>
          <a:lstStyle/>
          <a:p>
            <a:pPr eaLnBrk="1" hangingPunct="1"/>
            <a:r>
              <a:rPr lang="el-GR" altLang="en-US" sz="1800" b="1" dirty="0"/>
              <a:t> </a:t>
            </a:r>
          </a:p>
          <a:p>
            <a:pPr eaLnBrk="1" hangingPunct="1">
              <a:lnSpc>
                <a:spcPct val="150000"/>
              </a:lnSpc>
            </a:pPr>
            <a:endParaRPr lang="el-GR" altLang="en-US" sz="1400" dirty="0"/>
          </a:p>
          <a:p>
            <a:pPr eaLnBrk="1" hangingPunct="1">
              <a:lnSpc>
                <a:spcPct val="150000"/>
              </a:lnSpc>
            </a:pPr>
            <a:endParaRPr lang="en-GB" altLang="en-US" sz="1400" dirty="0"/>
          </a:p>
          <a:p>
            <a:pPr eaLnBrk="1" hangingPunct="1">
              <a:lnSpc>
                <a:spcPct val="150000"/>
              </a:lnSpc>
            </a:pPr>
            <a:endParaRPr lang="en-GB" altLang="en-US" sz="1400" dirty="0"/>
          </a:p>
          <a:p>
            <a:pPr marL="0" indent="0" eaLnBrk="1" hangingPunct="1">
              <a:lnSpc>
                <a:spcPct val="150000"/>
              </a:lnSpc>
              <a:buNone/>
            </a:pPr>
            <a:endParaRPr lang="el-GR" altLang="en-US" sz="1400" dirty="0"/>
          </a:p>
          <a:p>
            <a:pPr eaLnBrk="1" hangingPunct="1">
              <a:lnSpc>
                <a:spcPct val="150000"/>
              </a:lnSpc>
            </a:pPr>
            <a:endParaRPr lang="el-GR" altLang="en-US" sz="1400" dirty="0"/>
          </a:p>
          <a:p>
            <a:pPr eaLnBrk="1" hangingPunct="1">
              <a:lnSpc>
                <a:spcPct val="150000"/>
              </a:lnSpc>
            </a:pPr>
            <a:endParaRPr lang="el-GR" altLang="en-US" sz="1400" dirty="0"/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endParaRPr lang="el-GR" altLang="en-US" sz="1400" dirty="0"/>
          </a:p>
          <a:p>
            <a:pPr eaLnBrk="1" hangingPunct="1">
              <a:lnSpc>
                <a:spcPct val="150000"/>
              </a:lnSpc>
            </a:pPr>
            <a:endParaRPr lang="en-GB" altLang="en-US" sz="1400" dirty="0"/>
          </a:p>
        </p:txBody>
      </p:sp>
      <p:sp>
        <p:nvSpPr>
          <p:cNvPr id="4" name="3 - Θέση ημερομηνίας">
            <a:extLst>
              <a:ext uri="{FF2B5EF4-FFF2-40B4-BE49-F238E27FC236}">
                <a16:creationId xmlns:a16="http://schemas.microsoft.com/office/drawing/2014/main" id="{D5E44F3C-C4E4-47B8-BEB4-5E6D336DF292}"/>
              </a:ext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l-GR" altLang="el-GR" dirty="0"/>
              <a:t>Ευαγγελία</a:t>
            </a:r>
            <a:r>
              <a:rPr lang="el-GR" altLang="el-GR" sz="1400" dirty="0"/>
              <a:t> </a:t>
            </a:r>
            <a:r>
              <a:rPr lang="el-GR" altLang="el-GR" dirty="0"/>
              <a:t>Παπαπέτρου</a:t>
            </a:r>
            <a:endParaRPr lang="en-US" altLang="el-GR" dirty="0"/>
          </a:p>
        </p:txBody>
      </p:sp>
      <p:sp>
        <p:nvSpPr>
          <p:cNvPr id="5" name="4 - Θέση υποσέλιδου">
            <a:extLst>
              <a:ext uri="{FF2B5EF4-FFF2-40B4-BE49-F238E27FC236}">
                <a16:creationId xmlns:a16="http://schemas.microsoft.com/office/drawing/2014/main" id="{0BD5399E-EB50-4CF6-8CA5-4D11AC05DE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246563" y="6356350"/>
            <a:ext cx="4351337" cy="268288"/>
          </a:xfrm>
        </p:spPr>
        <p:txBody>
          <a:bodyPr/>
          <a:lstStyle/>
          <a:p>
            <a:pPr>
              <a:defRPr/>
            </a:pPr>
            <a:r>
              <a:rPr lang="el-GR" altLang="el-GR" dirty="0"/>
              <a:t>Πανεπιστήμιο</a:t>
            </a:r>
            <a:r>
              <a:rPr lang="el-GR" altLang="el-GR" sz="1400" dirty="0"/>
              <a:t> </a:t>
            </a:r>
            <a:r>
              <a:rPr lang="el-GR" altLang="el-GR" dirty="0"/>
              <a:t>Αθηνών-Τμήμα</a:t>
            </a:r>
            <a:r>
              <a:rPr lang="el-GR" altLang="el-GR" sz="1400" dirty="0"/>
              <a:t> </a:t>
            </a:r>
            <a:r>
              <a:rPr lang="el-GR" altLang="el-GR" dirty="0"/>
              <a:t>Οικονομικών</a:t>
            </a:r>
            <a:r>
              <a:rPr lang="el-GR" altLang="el-GR" sz="1400" dirty="0"/>
              <a:t> </a:t>
            </a:r>
            <a:r>
              <a:rPr lang="el-GR" altLang="el-GR" dirty="0"/>
              <a:t>Επιστημών</a:t>
            </a:r>
            <a:endParaRPr lang="en-US" altLang="el-GR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D807115-088C-4F04-A120-BE32F934185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7857" y="4203489"/>
            <a:ext cx="3944287" cy="1863361"/>
          </a:xfrm>
          <a:prstGeom prst="rect">
            <a:avLst/>
          </a:prstGeom>
        </p:spPr>
      </p:pic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026A7B10-DB57-49B8-BE2A-E7554AC7DBC9}"/>
              </a:ext>
            </a:extLst>
          </p:cNvPr>
          <p:cNvCxnSpPr>
            <a:cxnSpLocks/>
          </p:cNvCxnSpPr>
          <p:nvPr/>
        </p:nvCxnSpPr>
        <p:spPr>
          <a:xfrm>
            <a:off x="2015207" y="3496974"/>
            <a:ext cx="0" cy="1531653"/>
          </a:xfrm>
          <a:prstGeom prst="line">
            <a:avLst/>
          </a:prstGeom>
          <a:ln w="9525" cap="flat" cmpd="sng" algn="ctr">
            <a:solidFill>
              <a:schemeClr val="accent4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pic>
        <p:nvPicPr>
          <p:cNvPr id="29" name="Picture 28">
            <a:extLst>
              <a:ext uri="{FF2B5EF4-FFF2-40B4-BE49-F238E27FC236}">
                <a16:creationId xmlns:a16="http://schemas.microsoft.com/office/drawing/2014/main" id="{456D103B-6AD3-488F-B1ED-BA7E4903F67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3332" y="252914"/>
            <a:ext cx="2842702" cy="1916337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E1A811E5-0BD5-4F4C-98AA-A1159534B25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35779" y="2056963"/>
            <a:ext cx="2486025" cy="2205838"/>
          </a:xfrm>
          <a:prstGeom prst="rect">
            <a:avLst/>
          </a:prstGeom>
        </p:spPr>
      </p:pic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0B76D36F-E5C9-4B7D-B4F6-CE2CD4B1182F}"/>
              </a:ext>
            </a:extLst>
          </p:cNvPr>
          <p:cNvCxnSpPr>
            <a:cxnSpLocks/>
          </p:cNvCxnSpPr>
          <p:nvPr/>
        </p:nvCxnSpPr>
        <p:spPr>
          <a:xfrm>
            <a:off x="2015207" y="1831333"/>
            <a:ext cx="0" cy="879594"/>
          </a:xfrm>
          <a:prstGeom prst="line">
            <a:avLst/>
          </a:prstGeom>
          <a:ln w="9525" cap="flat" cmpd="sng" algn="ctr">
            <a:solidFill>
              <a:schemeClr val="accent4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4BFCE338-E03A-4D8C-93AA-2429148300B5}"/>
              </a:ext>
            </a:extLst>
          </p:cNvPr>
          <p:cNvSpPr txBox="1"/>
          <p:nvPr/>
        </p:nvSpPr>
        <p:spPr>
          <a:xfrm>
            <a:off x="5438274" y="1211082"/>
            <a:ext cx="29423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1400" dirty="0" err="1"/>
              <a:t>Κεϋνσιανό</a:t>
            </a:r>
            <a:r>
              <a:rPr lang="el-GR" sz="1400" dirty="0"/>
              <a:t> υπόδειγμα-</a:t>
            </a:r>
          </a:p>
          <a:p>
            <a:r>
              <a:rPr lang="el-GR" sz="1400" dirty="0"/>
              <a:t>βασικά διαγράμματα</a:t>
            </a:r>
            <a:endParaRPr lang="en-GB" sz="1400" dirty="0"/>
          </a:p>
        </p:txBody>
      </p:sp>
      <mc:AlternateContent xmlns:mc="http://schemas.openxmlformats.org/markup-compatibility/2006">
        <mc:Choice xmlns:p14="http://schemas.microsoft.com/office/powerpoint/2010/main" xmlns:iact="http://schemas.microsoft.com/office/powerpoint/2014/inkAction" Requires="p14 iact">
          <p:contentPart p14:bwMode="auto" r:id="rId8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8B7AB826-10FE-4628-971C-AF0D9F8B586D}"/>
                  </a:ext>
                </a:extLst>
              </p14:cNvPr>
              <p14:cNvContentPartPr/>
              <p14:nvPr>
                <p:extLst>
                  <p:ext uri="{42D2F446-02D8-4167-A562-619A0277C38B}">
                    <p15:isNarration xmlns:p15="http://schemas.microsoft.com/office/powerpoint/2012/main" val="1"/>
                  </p:ext>
                </p:extLst>
              </p14:nvPr>
            </p14:nvContentPartPr>
            <p14:xfrm>
              <a:off x="587880" y="488160"/>
              <a:ext cx="3628080" cy="5607000"/>
            </p14:xfrm>
          </p:contentPart>
        </mc:Choice>
        <mc:Fallback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8B7AB826-10FE-4628-971C-AF0D9F8B586D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578520" y="478800"/>
                <a:ext cx="3646800" cy="5625720"/>
              </a:xfrm>
              <a:prstGeom prst="rect">
                <a:avLst/>
              </a:prstGeom>
            </p:spPr>
          </p:pic>
        </mc:Fallback>
      </mc:AlternateContent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A98AFCF2-85EB-444F-A418-AAC1B8DC57BB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351838" y="6065838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35006085"/>
      </p:ext>
    </p:extLst>
  </p:cSld>
  <p:clrMapOvr>
    <a:masterClrMapping/>
  </p:clrMapOvr>
  <p:transition advTm="44914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2 - Θέση περιεχομένου">
            <a:extLst>
              <a:ext uri="{FF2B5EF4-FFF2-40B4-BE49-F238E27FC236}">
                <a16:creationId xmlns:a16="http://schemas.microsoft.com/office/drawing/2014/main" id="{AE8590C2-C761-4572-82A9-B4DE50CB64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8620" y="285228"/>
            <a:ext cx="3039880" cy="6489700"/>
          </a:xfrm>
        </p:spPr>
        <p:txBody>
          <a:bodyPr/>
          <a:lstStyle/>
          <a:p>
            <a:pPr eaLnBrk="1" hangingPunct="1"/>
            <a:r>
              <a:rPr lang="el-GR" altLang="en-US" sz="1800" b="1" dirty="0"/>
              <a:t>ΠΕ: 1 α.</a:t>
            </a:r>
          </a:p>
          <a:p>
            <a:pPr eaLnBrk="1" hangingPunct="1"/>
            <a:endParaRPr lang="el-GR" altLang="en-US" sz="1200" dirty="0"/>
          </a:p>
          <a:p>
            <a:pPr eaLnBrk="1" hangingPunct="1"/>
            <a:endParaRPr lang="el-GR" altLang="en-US" sz="1200" dirty="0"/>
          </a:p>
          <a:p>
            <a:pPr lvl="8"/>
            <a:r>
              <a:rPr lang="el-GR" altLang="en-US" sz="100" dirty="0"/>
              <a:t>Τ</a:t>
            </a:r>
          </a:p>
          <a:p>
            <a:pPr eaLnBrk="1" hangingPunct="1"/>
            <a:endParaRPr lang="el-GR" altLang="en-US" sz="1200" dirty="0"/>
          </a:p>
          <a:p>
            <a:pPr eaLnBrk="1" hangingPunct="1"/>
            <a:r>
              <a:rPr lang="el-GR" altLang="en-US" sz="1200" dirty="0"/>
              <a:t>Δ                                                                                                   </a:t>
            </a:r>
          </a:p>
          <a:p>
            <a:pPr eaLnBrk="1" hangingPunct="1"/>
            <a:endParaRPr lang="en-GB" altLang="en-US" sz="1200" dirty="0"/>
          </a:p>
          <a:p>
            <a:pPr eaLnBrk="1" hangingPunct="1"/>
            <a:endParaRPr lang="el-GR" altLang="en-US" sz="1200" dirty="0"/>
          </a:p>
          <a:p>
            <a:pPr eaLnBrk="1" hangingPunct="1"/>
            <a:endParaRPr lang="el-GR" altLang="en-US" sz="1200" dirty="0"/>
          </a:p>
          <a:p>
            <a:pPr eaLnBrk="1" hangingPunct="1">
              <a:buFont typeface="Arial" panose="020B0604020202020204" pitchFamily="34" charset="0"/>
              <a:buNone/>
            </a:pPr>
            <a:endParaRPr lang="en-GB" altLang="en-US" sz="1400" dirty="0"/>
          </a:p>
          <a:p>
            <a:pPr eaLnBrk="1" hangingPunct="1"/>
            <a:endParaRPr lang="el-GR" altLang="en-US" sz="1200" dirty="0"/>
          </a:p>
          <a:p>
            <a:pPr eaLnBrk="1" hangingPunct="1">
              <a:buFont typeface="Arial" panose="020B0604020202020204" pitchFamily="34" charset="0"/>
              <a:buNone/>
            </a:pPr>
            <a:endParaRPr lang="el-GR" altLang="en-US" sz="1200" b="1" dirty="0"/>
          </a:p>
          <a:p>
            <a:pPr eaLnBrk="1" hangingPunct="1"/>
            <a:endParaRPr lang="en-GB" altLang="en-US" sz="1200" dirty="0"/>
          </a:p>
          <a:p>
            <a:pPr eaLnBrk="1" hangingPunct="1"/>
            <a:endParaRPr lang="en-GB" altLang="en-US" sz="1200" dirty="0"/>
          </a:p>
          <a:p>
            <a:pPr eaLnBrk="1" hangingPunct="1"/>
            <a:endParaRPr lang="el-GR" altLang="en-US" sz="1400" dirty="0"/>
          </a:p>
          <a:p>
            <a:pPr eaLnBrk="1" hangingPunct="1">
              <a:buFont typeface="Arial" panose="020B0604020202020204" pitchFamily="34" charset="0"/>
              <a:buNone/>
            </a:pPr>
            <a:r>
              <a:rPr lang="el-GR" altLang="en-US" sz="1400" dirty="0"/>
              <a:t> </a:t>
            </a:r>
            <a:endParaRPr lang="en-GB" altLang="en-US" sz="14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D091238-ACA8-4AEA-AB5F-92B4D213C7C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5300" y="674687"/>
            <a:ext cx="2743200" cy="5572125"/>
          </a:xfrm>
          <a:prstGeom prst="rect">
            <a:avLst/>
          </a:prstGeom>
        </p:spPr>
      </p:pic>
      <p:cxnSp>
        <p:nvCxnSpPr>
          <p:cNvPr id="16" name="18 - Ευθεία γραμμή σύνδεσης">
            <a:extLst>
              <a:ext uri="{FF2B5EF4-FFF2-40B4-BE49-F238E27FC236}">
                <a16:creationId xmlns:a16="http://schemas.microsoft.com/office/drawing/2014/main" id="{FCA3395C-A25A-487E-B697-21DC8178724A}"/>
              </a:ext>
            </a:extLst>
          </p:cNvPr>
          <p:cNvCxnSpPr>
            <a:cxnSpLocks/>
          </p:cNvCxnSpPr>
          <p:nvPr/>
        </p:nvCxnSpPr>
        <p:spPr>
          <a:xfrm>
            <a:off x="1496939" y="1224300"/>
            <a:ext cx="1207872" cy="739411"/>
          </a:xfrm>
          <a:prstGeom prst="line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18 - Ευθεία γραμμή σύνδεσης">
            <a:extLst>
              <a:ext uri="{FF2B5EF4-FFF2-40B4-BE49-F238E27FC236}">
                <a16:creationId xmlns:a16="http://schemas.microsoft.com/office/drawing/2014/main" id="{D035A7FD-C372-4A00-9525-4F1C46C6414B}"/>
              </a:ext>
            </a:extLst>
          </p:cNvPr>
          <p:cNvCxnSpPr>
            <a:cxnSpLocks/>
          </p:cNvCxnSpPr>
          <p:nvPr/>
        </p:nvCxnSpPr>
        <p:spPr>
          <a:xfrm>
            <a:off x="1304144" y="3162925"/>
            <a:ext cx="1379095" cy="824459"/>
          </a:xfrm>
          <a:prstGeom prst="line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14 - Ευθεία γραμμή σύνδεσης">
            <a:extLst>
              <a:ext uri="{FF2B5EF4-FFF2-40B4-BE49-F238E27FC236}">
                <a16:creationId xmlns:a16="http://schemas.microsoft.com/office/drawing/2014/main" id="{E52AA694-4DDA-49D6-BEED-D9AE69F4BF5B}"/>
              </a:ext>
            </a:extLst>
          </p:cNvPr>
          <p:cNvCxnSpPr>
            <a:cxnSpLocks/>
          </p:cNvCxnSpPr>
          <p:nvPr/>
        </p:nvCxnSpPr>
        <p:spPr>
          <a:xfrm flipH="1">
            <a:off x="1154243" y="3530078"/>
            <a:ext cx="1873770" cy="0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18 - Ευθεία γραμμή σύνδεσης">
            <a:extLst>
              <a:ext uri="{FF2B5EF4-FFF2-40B4-BE49-F238E27FC236}">
                <a16:creationId xmlns:a16="http://schemas.microsoft.com/office/drawing/2014/main" id="{F05B77EC-0803-4829-B760-724B94E78B78}"/>
              </a:ext>
            </a:extLst>
          </p:cNvPr>
          <p:cNvCxnSpPr>
            <a:cxnSpLocks/>
          </p:cNvCxnSpPr>
          <p:nvPr/>
        </p:nvCxnSpPr>
        <p:spPr>
          <a:xfrm flipV="1">
            <a:off x="1217918" y="1034321"/>
            <a:ext cx="1486893" cy="906333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3363CCC-54FD-464C-817D-EF4F18E6956E}"/>
              </a:ext>
            </a:extLst>
          </p:cNvPr>
          <p:cNvCxnSpPr>
            <a:cxnSpLocks/>
          </p:cNvCxnSpPr>
          <p:nvPr/>
        </p:nvCxnSpPr>
        <p:spPr>
          <a:xfrm flipV="1">
            <a:off x="1866900" y="6430388"/>
            <a:ext cx="377987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61FF3A60-E67B-4C43-838D-EC15D62325FD}"/>
              </a:ext>
            </a:extLst>
          </p:cNvPr>
          <p:cNvCxnSpPr>
            <a:cxnSpLocks/>
          </p:cNvCxnSpPr>
          <p:nvPr/>
        </p:nvCxnSpPr>
        <p:spPr>
          <a:xfrm flipV="1">
            <a:off x="2366068" y="3897232"/>
            <a:ext cx="225587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58D1A7BB-808E-42F2-8019-FC567926F696}"/>
              </a:ext>
            </a:extLst>
          </p:cNvPr>
          <p:cNvCxnSpPr>
            <a:cxnSpLocks/>
          </p:cNvCxnSpPr>
          <p:nvPr/>
        </p:nvCxnSpPr>
        <p:spPr>
          <a:xfrm flipV="1">
            <a:off x="2100875" y="1963711"/>
            <a:ext cx="377987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76413F53-7A1A-4C7E-BA97-D3012FCDB4B4}"/>
              </a:ext>
            </a:extLst>
          </p:cNvPr>
          <p:cNvCxnSpPr>
            <a:cxnSpLocks/>
          </p:cNvCxnSpPr>
          <p:nvPr/>
        </p:nvCxnSpPr>
        <p:spPr>
          <a:xfrm flipH="1">
            <a:off x="2289868" y="1323483"/>
            <a:ext cx="466459" cy="940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8D1B05A1-8614-48B1-8A0B-C7A810A489C2}"/>
              </a:ext>
            </a:extLst>
          </p:cNvPr>
          <p:cNvCxnSpPr>
            <a:cxnSpLocks/>
          </p:cNvCxnSpPr>
          <p:nvPr/>
        </p:nvCxnSpPr>
        <p:spPr>
          <a:xfrm flipH="1" flipV="1">
            <a:off x="1798425" y="6635695"/>
            <a:ext cx="491443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>
            <a:extLst>
              <a:ext uri="{FF2B5EF4-FFF2-40B4-BE49-F238E27FC236}">
                <a16:creationId xmlns:a16="http://schemas.microsoft.com/office/drawing/2014/main" id="{B51543BC-EB62-48CF-B3E6-A6DEAE370581}"/>
              </a:ext>
            </a:extLst>
          </p:cNvPr>
          <p:cNvSpPr/>
          <p:nvPr/>
        </p:nvSpPr>
        <p:spPr>
          <a:xfrm>
            <a:off x="3513655" y="285229"/>
            <a:ext cx="5431725" cy="63401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eaLnBrk="1" hangingPunct="1">
              <a:buFont typeface="Arial" panose="020B0604020202020204" pitchFamily="34" charset="0"/>
              <a:buChar char="•"/>
            </a:pPr>
            <a:r>
              <a:rPr lang="el-GR" altLang="en-US" sz="1400" dirty="0"/>
              <a:t>α. Τα μεγαλύτερα φορολογικά κίνητρα, επηρεάζουν το αυτόνομο μέρος των επενδύσεων και συνεπώς μετατοπίζουν την καμπύλη </a:t>
            </a:r>
            <a:r>
              <a:rPr lang="en-GB" altLang="en-US" sz="1400" dirty="0"/>
              <a:t>IS </a:t>
            </a:r>
            <a:r>
              <a:rPr lang="el-GR" altLang="en-US" sz="1400" dirty="0"/>
              <a:t>προς τα δεξιά</a:t>
            </a:r>
            <a:r>
              <a:rPr lang="en-GB" altLang="en-US" sz="1400" dirty="0"/>
              <a:t> </a:t>
            </a:r>
            <a:r>
              <a:rPr lang="el-GR" altLang="en-US" sz="1400" dirty="0"/>
              <a:t>στη θέση </a:t>
            </a:r>
            <a:r>
              <a:rPr lang="en-GB" altLang="en-US" sz="1400" dirty="0"/>
              <a:t>IS</a:t>
            </a:r>
            <a:r>
              <a:rPr lang="en-GB" altLang="en-US" sz="1400" baseline="30000" dirty="0"/>
              <a:t>2</a:t>
            </a:r>
            <a:r>
              <a:rPr lang="el-GR" altLang="en-US" sz="1400" dirty="0"/>
              <a:t>  (Διάγραμμα </a:t>
            </a:r>
            <a:r>
              <a:rPr lang="en-GB" altLang="en-US" sz="1400" dirty="0"/>
              <a:t>a). </a:t>
            </a:r>
            <a:r>
              <a:rPr lang="el-GR" altLang="en-US" sz="1400" dirty="0"/>
              <a:t>Νέο σημείο ισορροπίας το Β.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</a:pPr>
            <a:r>
              <a:rPr lang="el-GR" altLang="en-US" sz="1400" dirty="0"/>
              <a:t>Στο Διάγραμμα </a:t>
            </a:r>
            <a:r>
              <a:rPr lang="en-GB" altLang="en-US" sz="1400" dirty="0"/>
              <a:t>b </a:t>
            </a:r>
            <a:r>
              <a:rPr lang="el-GR" altLang="en-US" sz="1400" dirty="0"/>
              <a:t>η καμπύλη </a:t>
            </a:r>
            <a:r>
              <a:rPr lang="en-GB" altLang="en-US" sz="1400" dirty="0"/>
              <a:t>AD </a:t>
            </a:r>
            <a:r>
              <a:rPr lang="el-GR" altLang="en-US" sz="1400" dirty="0"/>
              <a:t>μετατοπίζεται προς τα δεξιά στη θέση</a:t>
            </a:r>
            <a:r>
              <a:rPr lang="en-GB" altLang="en-US" sz="1400" dirty="0"/>
              <a:t> AD</a:t>
            </a:r>
            <a:r>
              <a:rPr lang="en-GB" altLang="en-US" sz="1400" baseline="30000" dirty="0"/>
              <a:t>2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</a:pPr>
            <a:r>
              <a:rPr lang="el-GR" altLang="en-US" sz="1400" dirty="0"/>
              <a:t>Επειδή είμαστε στη βραχυχρόνια περίοδο και υπάρχει ακαμψία τιμών, </a:t>
            </a:r>
            <a:r>
              <a:rPr lang="el-GR" altLang="en-US" sz="1400" b="1" dirty="0"/>
              <a:t>η αυξημένη συνολική ζήτηση</a:t>
            </a:r>
            <a:r>
              <a:rPr lang="el-GR" altLang="en-US" sz="1400" dirty="0"/>
              <a:t> οδηγεί σε αύξηση του προϊόντος στο σημείο Β με το ίδιο επίπεδο τιμών.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</a:pPr>
            <a:r>
              <a:rPr lang="el-GR" altLang="en-US" sz="1400" dirty="0"/>
              <a:t>Η αύξηση της συνολικής ζήτησης οδηγεί σε αύξηση της απασχόλησης, όπως φαίνεται στο διάγραμμα </a:t>
            </a:r>
            <a:r>
              <a:rPr lang="en-GB" altLang="en-US" sz="1400" dirty="0"/>
              <a:t>C </a:t>
            </a:r>
            <a:r>
              <a:rPr lang="el-GR" altLang="en-US" sz="1400" dirty="0"/>
              <a:t>όπου παρουσιάζεται η καμπύλη ενεργού ζήτησης εργασίας. Σε αυτήν την περίπτωση το νέο σημείο είναι το Β.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</a:pPr>
            <a:endParaRPr lang="el-GR" altLang="en-US" sz="1400" dirty="0"/>
          </a:p>
          <a:p>
            <a:pPr marL="285750" indent="-285750" eaLnBrk="1" hangingPunct="1">
              <a:buFont typeface="Arial" panose="020B0604020202020204" pitchFamily="34" charset="0"/>
              <a:buChar char="•"/>
            </a:pPr>
            <a:r>
              <a:rPr lang="el-GR" altLang="en-US" sz="1400" dirty="0"/>
              <a:t>Επειδή το συνολικά ζητούμενο προϊόν είναι μεγαλύτερο από το δυνητικό προϊόν, όπως φαίνεται στο σημείο Α, το επίπεδο των τιμών αυξάνει, μειώνοντας την πραγματική προσφορά χρήματος και μετατοπίζοντας την καμπύλη </a:t>
            </a:r>
            <a:r>
              <a:rPr lang="en-GB" altLang="en-US" sz="1400" dirty="0"/>
              <a:t>LM </a:t>
            </a:r>
            <a:r>
              <a:rPr lang="el-GR" altLang="en-US" sz="1400" dirty="0"/>
              <a:t>προς τα αριστερά, όπως φαίνεται στο διάγραμμα </a:t>
            </a:r>
            <a:r>
              <a:rPr lang="en-GB" altLang="en-US" sz="1400" dirty="0"/>
              <a:t>a.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</a:pPr>
            <a:r>
              <a:rPr lang="el-GR" altLang="en-US" sz="1400" dirty="0"/>
              <a:t>Η υπερβάλλουσα ζήτηση που αυξάνει το επίπεδο τιμών παρουσιάζεται με την μετατόπιση τους </a:t>
            </a:r>
            <a:r>
              <a:rPr lang="en-GB" altLang="en-US" sz="1400" dirty="0"/>
              <a:t>SRAS </a:t>
            </a:r>
            <a:r>
              <a:rPr lang="el-GR" altLang="en-US" sz="1400" dirty="0"/>
              <a:t>προς τα πάνω στο διάγραμμα </a:t>
            </a:r>
            <a:r>
              <a:rPr lang="en-GB" altLang="en-US" sz="1400" dirty="0"/>
              <a:t>b.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</a:pPr>
            <a:r>
              <a:rPr lang="el-GR" altLang="en-US" sz="1400" dirty="0"/>
              <a:t>Η αύξηση των τιμών μειώνει τη ζητούμενη ποσότητα προϊόντος μετατόπιση από το σημείο </a:t>
            </a:r>
            <a:r>
              <a:rPr lang="en-GB" altLang="en-US" sz="1400" dirty="0"/>
              <a:t>B </a:t>
            </a:r>
            <a:r>
              <a:rPr lang="el-GR" altLang="en-US" sz="1400" dirty="0"/>
              <a:t>στο </a:t>
            </a:r>
            <a:r>
              <a:rPr lang="en-GB" altLang="en-US" sz="1400" dirty="0"/>
              <a:t>C</a:t>
            </a:r>
            <a:r>
              <a:rPr lang="el-GR" altLang="en-US" sz="1400" dirty="0"/>
              <a:t> (Διάγραμμα </a:t>
            </a:r>
            <a:r>
              <a:rPr lang="en-GB" altLang="en-US" sz="1400" dirty="0"/>
              <a:t>B) </a:t>
            </a:r>
            <a:r>
              <a:rPr lang="el-GR" altLang="en-US" sz="1400" dirty="0"/>
              <a:t>.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</a:pPr>
            <a:r>
              <a:rPr lang="el-GR" altLang="en-US" sz="1400" dirty="0"/>
              <a:t>Έτσι η μείωση του προϊόντος οδηγεί σε μείωση της απασχόλησης, μετατόπιση από το σημείο </a:t>
            </a:r>
            <a:r>
              <a:rPr lang="en-GB" altLang="en-US" sz="1400" dirty="0"/>
              <a:t>B </a:t>
            </a:r>
            <a:r>
              <a:rPr lang="el-GR" altLang="en-US" sz="1400" dirty="0"/>
              <a:t>στο </a:t>
            </a:r>
            <a:r>
              <a:rPr lang="en-GB" altLang="en-US" sz="1400" dirty="0"/>
              <a:t>C </a:t>
            </a:r>
            <a:r>
              <a:rPr lang="el-GR" altLang="en-US" sz="1400" dirty="0"/>
              <a:t>στο διάγραμμα </a:t>
            </a:r>
            <a:r>
              <a:rPr lang="en-GB" altLang="en-US" sz="1400" dirty="0"/>
              <a:t>c.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</a:pPr>
            <a:r>
              <a:rPr lang="el-GR" altLang="en-US" sz="1400" dirty="0"/>
              <a:t>Μακροχρόνια ισορροπία στο </a:t>
            </a:r>
            <a:r>
              <a:rPr lang="en-GB" altLang="en-US" sz="1400" dirty="0"/>
              <a:t>C,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</a:pPr>
            <a:r>
              <a:rPr lang="en-GB" altLang="en-US" sz="1400" dirty="0"/>
              <a:t>Y </a:t>
            </a:r>
            <a:r>
              <a:rPr lang="el-GR" altLang="en-US" sz="1400" dirty="0"/>
              <a:t>αμετάβλητο, </a:t>
            </a:r>
            <a:r>
              <a:rPr lang="en-GB" altLang="en-US" sz="1400" dirty="0"/>
              <a:t>r </a:t>
            </a:r>
            <a:r>
              <a:rPr lang="el-GR" altLang="en-US" sz="1400" dirty="0"/>
              <a:t>υψηλότερο, Ν ίδια, Ρ υψηλότερο</a:t>
            </a:r>
          </a:p>
        </p:txBody>
      </p:sp>
      <p:sp>
        <p:nvSpPr>
          <p:cNvPr id="15" name="3 - Θέση ημερομηνίας">
            <a:extLst>
              <a:ext uri="{FF2B5EF4-FFF2-40B4-BE49-F238E27FC236}">
                <a16:creationId xmlns:a16="http://schemas.microsoft.com/office/drawing/2014/main" id="{E45FAAF4-FCC5-4469-87DE-7177AC1B67C2}"/>
              </a:ext>
            </a:extLst>
          </p:cNvPr>
          <p:cNvSpPr>
            <a:spLocks noGrp="1"/>
          </p:cNvSpPr>
          <p:nvPr>
            <p:ph type="dt" sz="quarter" idx="10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pPr>
              <a:defRPr/>
            </a:pPr>
            <a:r>
              <a:rPr lang="el-GR" altLang="el-GR" dirty="0"/>
              <a:t>Ευαγγελία</a:t>
            </a:r>
            <a:r>
              <a:rPr lang="el-GR" altLang="el-GR" sz="1400" dirty="0"/>
              <a:t> </a:t>
            </a:r>
            <a:r>
              <a:rPr lang="el-GR" altLang="el-GR" dirty="0"/>
              <a:t>Παπαπέτρου</a:t>
            </a:r>
            <a:endParaRPr lang="en-US" altLang="el-GR" dirty="0"/>
          </a:p>
        </p:txBody>
      </p:sp>
      <mc:AlternateContent xmlns:mc="http://schemas.openxmlformats.org/markup-compatibility/2006">
        <mc:Choice xmlns:p14="http://schemas.microsoft.com/office/powerpoint/2010/main" xmlns:iact="http://schemas.microsoft.com/office/powerpoint/2014/inkAction" Requires="p14 iact">
          <p:contentPart p14:bwMode="auto" r:id="rId6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8A52CC8B-B44D-402A-BFFB-D4A04C114031}"/>
                  </a:ext>
                </a:extLst>
              </p14:cNvPr>
              <p14:cNvContentPartPr/>
              <p14:nvPr>
                <p:extLst>
                  <p:ext uri="{42D2F446-02D8-4167-A562-619A0277C38B}">
                    <p15:isNarration xmlns:p15="http://schemas.microsoft.com/office/powerpoint/2012/main" val="1"/>
                  </p:ext>
                </p:extLst>
              </p14:nvPr>
            </p14:nvContentPartPr>
            <p14:xfrm>
              <a:off x="1838880" y="713520"/>
              <a:ext cx="6442560" cy="584460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8A52CC8B-B44D-402A-BFFB-D4A04C114031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829520" y="704160"/>
                <a:ext cx="6461280" cy="5863320"/>
              </a:xfrm>
              <a:prstGeom prst="rect">
                <a:avLst/>
              </a:prstGeom>
            </p:spPr>
          </p:pic>
        </mc:Fallback>
      </mc:AlternateContent>
      <p:pic>
        <p:nvPicPr>
          <p:cNvPr id="5" name="Audio 4">
            <a:hlinkClick r:id="" action="ppaction://media"/>
            <a:extLst>
              <a:ext uri="{FF2B5EF4-FFF2-40B4-BE49-F238E27FC236}">
                <a16:creationId xmlns:a16="http://schemas.microsoft.com/office/drawing/2014/main" id="{E338817F-58BA-4604-BB15-D6189CDA9F06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351838" y="6065838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19050698"/>
      </p:ext>
    </p:extLst>
  </p:cSld>
  <p:clrMapOvr>
    <a:masterClrMapping/>
  </p:clrMapOvr>
  <p:transition spd="slow" advTm="38427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10242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3363CCC-54FD-464C-817D-EF4F18E6956E}"/>
              </a:ext>
            </a:extLst>
          </p:cNvPr>
          <p:cNvCxnSpPr>
            <a:cxnSpLocks/>
          </p:cNvCxnSpPr>
          <p:nvPr/>
        </p:nvCxnSpPr>
        <p:spPr>
          <a:xfrm flipV="1">
            <a:off x="1525236" y="6585125"/>
            <a:ext cx="377987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61FF3A60-E67B-4C43-838D-EC15D62325FD}"/>
              </a:ext>
            </a:extLst>
          </p:cNvPr>
          <p:cNvCxnSpPr>
            <a:cxnSpLocks/>
          </p:cNvCxnSpPr>
          <p:nvPr/>
        </p:nvCxnSpPr>
        <p:spPr>
          <a:xfrm flipV="1">
            <a:off x="457200" y="6092280"/>
            <a:ext cx="225587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76413F53-7A1A-4C7E-BA97-D3012FCDB4B4}"/>
              </a:ext>
            </a:extLst>
          </p:cNvPr>
          <p:cNvCxnSpPr>
            <a:cxnSpLocks/>
          </p:cNvCxnSpPr>
          <p:nvPr/>
        </p:nvCxnSpPr>
        <p:spPr>
          <a:xfrm flipH="1">
            <a:off x="291250" y="2399125"/>
            <a:ext cx="466459" cy="940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8D1B05A1-8614-48B1-8A0B-C7A810A489C2}"/>
              </a:ext>
            </a:extLst>
          </p:cNvPr>
          <p:cNvCxnSpPr>
            <a:cxnSpLocks/>
          </p:cNvCxnSpPr>
          <p:nvPr/>
        </p:nvCxnSpPr>
        <p:spPr>
          <a:xfrm flipH="1">
            <a:off x="1452687" y="6400800"/>
            <a:ext cx="481044" cy="2170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>
            <a:extLst>
              <a:ext uri="{FF2B5EF4-FFF2-40B4-BE49-F238E27FC236}">
                <a16:creationId xmlns:a16="http://schemas.microsoft.com/office/drawing/2014/main" id="{B51543BC-EB62-48CF-B3E6-A6DEAE370581}"/>
              </a:ext>
            </a:extLst>
          </p:cNvPr>
          <p:cNvSpPr/>
          <p:nvPr/>
        </p:nvSpPr>
        <p:spPr>
          <a:xfrm>
            <a:off x="3255075" y="513390"/>
            <a:ext cx="5431725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eaLnBrk="1" hangingPunct="1">
              <a:buFont typeface="Arial" panose="020B0604020202020204" pitchFamily="34" charset="0"/>
              <a:buChar char="•"/>
            </a:pPr>
            <a:r>
              <a:rPr lang="el-GR" altLang="en-US" sz="1400" dirty="0"/>
              <a:t>α. Τα κίνητρα για αποταμίευση αυξάνουν την αποταμίευση  και συνεπώς μετατοπίζουν την καμπύλη </a:t>
            </a:r>
            <a:r>
              <a:rPr lang="en-GB" altLang="en-US" sz="1400" dirty="0"/>
              <a:t>IS </a:t>
            </a:r>
            <a:r>
              <a:rPr lang="el-GR" altLang="en-US" sz="1400" dirty="0"/>
              <a:t>προς τα αριστερά</a:t>
            </a:r>
            <a:r>
              <a:rPr lang="en-GB" altLang="en-US" sz="1400" dirty="0"/>
              <a:t> </a:t>
            </a:r>
            <a:r>
              <a:rPr lang="el-GR" altLang="en-US" sz="1400" dirty="0"/>
              <a:t>στη θέση </a:t>
            </a:r>
            <a:r>
              <a:rPr lang="en-GB" altLang="en-US" sz="1400" dirty="0"/>
              <a:t>IS</a:t>
            </a:r>
            <a:r>
              <a:rPr lang="en-GB" altLang="en-US" sz="1400" baseline="30000" dirty="0"/>
              <a:t>2</a:t>
            </a:r>
            <a:r>
              <a:rPr lang="el-GR" altLang="en-US" sz="1400" dirty="0"/>
              <a:t>  (Διάγραμμα </a:t>
            </a:r>
            <a:r>
              <a:rPr lang="en-GB" altLang="en-US" sz="1400" dirty="0"/>
              <a:t>a). </a:t>
            </a:r>
            <a:r>
              <a:rPr lang="el-GR" altLang="en-US" sz="1400" dirty="0"/>
              <a:t>Νέο σημείο ισορροπίας το Β.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</a:pPr>
            <a:r>
              <a:rPr lang="el-GR" altLang="en-US" sz="1400" dirty="0"/>
              <a:t>Στο Διάγραμμα </a:t>
            </a:r>
            <a:r>
              <a:rPr lang="en-GB" altLang="en-US" sz="1400" dirty="0"/>
              <a:t>b </a:t>
            </a:r>
            <a:r>
              <a:rPr lang="el-GR" altLang="en-US" sz="1400" dirty="0"/>
              <a:t>η καμπύλη </a:t>
            </a:r>
            <a:r>
              <a:rPr lang="en-GB" altLang="en-US" sz="1400" dirty="0"/>
              <a:t>AD </a:t>
            </a:r>
            <a:r>
              <a:rPr lang="el-GR" altLang="en-US" sz="1400" dirty="0"/>
              <a:t>μετατοπίζεται προς τα αριστερά στη θέση</a:t>
            </a:r>
            <a:r>
              <a:rPr lang="en-GB" altLang="en-US" sz="1400" dirty="0"/>
              <a:t> AD</a:t>
            </a:r>
            <a:r>
              <a:rPr lang="en-GB" altLang="en-US" sz="1400" baseline="30000" dirty="0"/>
              <a:t>2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</a:pPr>
            <a:r>
              <a:rPr lang="el-GR" altLang="en-US" sz="1400" dirty="0"/>
              <a:t>Επειδή είμαστε στη βραχυχρόνια περίοδο και υπάρχει ακαμψία τιμών, </a:t>
            </a:r>
            <a:r>
              <a:rPr lang="el-GR" altLang="en-US" sz="1400" b="1" dirty="0"/>
              <a:t>η μειωμένη συνολική ζήτηση</a:t>
            </a:r>
            <a:r>
              <a:rPr lang="el-GR" altLang="en-US" sz="1400" dirty="0"/>
              <a:t> οδηγεί σε μείωση του προϊόντος στο σημείο Β με το ίδιο επίπεδο τιμών.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</a:pPr>
            <a:r>
              <a:rPr lang="el-GR" altLang="en-US" sz="1400" dirty="0"/>
              <a:t>Η μείωση της συνολικής ζήτησης οδηγεί σε μείωση της απασχόλησης, όπως φαίνεται στο διάγραμμα </a:t>
            </a:r>
            <a:r>
              <a:rPr lang="en-GB" altLang="en-US" sz="1400" dirty="0"/>
              <a:t>C </a:t>
            </a:r>
            <a:r>
              <a:rPr lang="el-GR" altLang="en-US" sz="1400" dirty="0"/>
              <a:t>όπου παρουσιάζεται η καμπύλη ενεργού ζήτησης εργασίας. Σε αυτήν την περίπτωση το νέο σημείο είναι το Β.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</a:pPr>
            <a:endParaRPr lang="el-GR" altLang="en-US" sz="1400" dirty="0"/>
          </a:p>
          <a:p>
            <a:pPr marL="285750" indent="-285750" eaLnBrk="1" hangingPunct="1">
              <a:buFont typeface="Arial" panose="020B0604020202020204" pitchFamily="34" charset="0"/>
              <a:buChar char="•"/>
            </a:pPr>
            <a:r>
              <a:rPr lang="el-GR" altLang="en-US" sz="1400" dirty="0"/>
              <a:t>Επειδή το συνολικά ζητούμενο προϊόν είναι μικρότερο από το δυνητικό προϊόν, όπως φαίνεται στο σημείο Α, το επίπεδο των τιμών υποχωρεί, αυξάνοντας την πραγματική προσφορά χρήματος και μετατοπίζοντας την καμπύλη </a:t>
            </a:r>
            <a:r>
              <a:rPr lang="en-GB" altLang="en-US" sz="1400" dirty="0"/>
              <a:t>LM </a:t>
            </a:r>
            <a:r>
              <a:rPr lang="el-GR" altLang="en-US" sz="1400" dirty="0"/>
              <a:t>προς τα δεξιά, όπως φαίνεται στο διάγραμμα </a:t>
            </a:r>
            <a:r>
              <a:rPr lang="en-GB" altLang="en-US" sz="1400" dirty="0"/>
              <a:t>a.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</a:pPr>
            <a:r>
              <a:rPr lang="el-GR" altLang="en-US" sz="1400" dirty="0"/>
              <a:t>Η υπερβάλλουσα προσφορά που μειώνει το επίπεδο τιμών παρουσιάζεται με την μετατόπιση τους </a:t>
            </a:r>
            <a:r>
              <a:rPr lang="en-GB" altLang="en-US" sz="1400" dirty="0"/>
              <a:t>SRAS </a:t>
            </a:r>
            <a:r>
              <a:rPr lang="el-GR" altLang="en-US" sz="1400" dirty="0"/>
              <a:t>προς τα κάτω στο διάγραμμα </a:t>
            </a:r>
            <a:r>
              <a:rPr lang="en-GB" altLang="en-US" sz="1400" dirty="0"/>
              <a:t>b.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</a:pPr>
            <a:r>
              <a:rPr lang="el-GR" altLang="en-US" sz="1400" dirty="0"/>
              <a:t>Η μείωση των τιμών αυξάνει τη ζητούμενη ποσότητα προϊόντος μετατόπιση από το σημείο </a:t>
            </a:r>
            <a:r>
              <a:rPr lang="en-GB" altLang="en-US" sz="1400" dirty="0"/>
              <a:t>B </a:t>
            </a:r>
            <a:r>
              <a:rPr lang="el-GR" altLang="en-US" sz="1400" dirty="0"/>
              <a:t>στο </a:t>
            </a:r>
            <a:r>
              <a:rPr lang="en-GB" altLang="en-US" sz="1400" dirty="0"/>
              <a:t>C</a:t>
            </a:r>
            <a:r>
              <a:rPr lang="el-GR" altLang="en-US" sz="1400" dirty="0"/>
              <a:t> (Διάγραμμα </a:t>
            </a:r>
            <a:r>
              <a:rPr lang="en-GB" altLang="en-US" sz="1400" dirty="0"/>
              <a:t>B) </a:t>
            </a:r>
            <a:r>
              <a:rPr lang="el-GR" altLang="en-US" sz="1400" dirty="0"/>
              <a:t>.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</a:pPr>
            <a:r>
              <a:rPr lang="el-GR" altLang="en-US" sz="1400" dirty="0"/>
              <a:t>Έτσι η αύξηση του προϊόντος οδηγεί σε αύξηση της απασχόλησης, μετατόπιση από το σημείο </a:t>
            </a:r>
            <a:r>
              <a:rPr lang="en-GB" altLang="en-US" sz="1400" dirty="0"/>
              <a:t>B </a:t>
            </a:r>
            <a:r>
              <a:rPr lang="el-GR" altLang="en-US" sz="1400" dirty="0"/>
              <a:t>στο </a:t>
            </a:r>
            <a:r>
              <a:rPr lang="en-GB" altLang="en-US" sz="1400" dirty="0"/>
              <a:t>C </a:t>
            </a:r>
            <a:r>
              <a:rPr lang="el-GR" altLang="en-US" sz="1400" dirty="0"/>
              <a:t>στο διάγραμμα </a:t>
            </a:r>
            <a:r>
              <a:rPr lang="en-GB" altLang="en-US" sz="1400" dirty="0"/>
              <a:t>c.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</a:pPr>
            <a:r>
              <a:rPr lang="el-GR" altLang="en-US" sz="1400" dirty="0"/>
              <a:t>Μακροχρόνια ισορροπία στο </a:t>
            </a:r>
            <a:r>
              <a:rPr lang="en-GB" altLang="en-US" sz="1400" dirty="0"/>
              <a:t>C,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</a:pPr>
            <a:r>
              <a:rPr lang="en-GB" altLang="en-US" sz="1400" dirty="0"/>
              <a:t>Y </a:t>
            </a:r>
            <a:r>
              <a:rPr lang="el-GR" altLang="en-US" sz="1400" dirty="0"/>
              <a:t>αμετάβλητο, </a:t>
            </a:r>
            <a:r>
              <a:rPr lang="en-GB" altLang="en-US" sz="1400" dirty="0"/>
              <a:t>r </a:t>
            </a:r>
            <a:r>
              <a:rPr lang="el-GR" altLang="en-US" sz="1400" dirty="0"/>
              <a:t>χαμηλότερο, Ν ίδια, Ρ χαμηλότερο</a:t>
            </a:r>
          </a:p>
        </p:txBody>
      </p:sp>
      <p:sp>
        <p:nvSpPr>
          <p:cNvPr id="15" name="3 - Θέση ημερομηνίας">
            <a:extLst>
              <a:ext uri="{FF2B5EF4-FFF2-40B4-BE49-F238E27FC236}">
                <a16:creationId xmlns:a16="http://schemas.microsoft.com/office/drawing/2014/main" id="{E45FAAF4-FCC5-4469-87DE-7177AC1B67C2}"/>
              </a:ext>
            </a:extLst>
          </p:cNvPr>
          <p:cNvSpPr>
            <a:spLocks noGrp="1"/>
          </p:cNvSpPr>
          <p:nvPr>
            <p:ph type="dt" sz="quarter" idx="10"/>
          </p:nvPr>
        </p:nvSpPr>
        <p:spPr>
          <a:xfrm>
            <a:off x="7345574" y="6422503"/>
            <a:ext cx="1816993" cy="365125"/>
          </a:xfrm>
        </p:spPr>
        <p:txBody>
          <a:bodyPr/>
          <a:lstStyle/>
          <a:p>
            <a:pPr>
              <a:defRPr/>
            </a:pPr>
            <a:r>
              <a:rPr lang="el-GR" altLang="el-GR" dirty="0"/>
              <a:t>Ευαγγελία</a:t>
            </a:r>
            <a:r>
              <a:rPr lang="el-GR" altLang="el-GR" sz="1400" dirty="0"/>
              <a:t> </a:t>
            </a:r>
            <a:r>
              <a:rPr lang="el-GR" altLang="el-GR" dirty="0"/>
              <a:t>Παπαπέτρου</a:t>
            </a:r>
            <a:endParaRPr lang="en-US" altLang="el-GR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76FAC2B-9726-4D27-8E34-64C094BA957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5800" y="513390"/>
            <a:ext cx="2562225" cy="5842960"/>
          </a:xfrm>
          <a:prstGeom prst="rect">
            <a:avLst/>
          </a:prstGeom>
        </p:spPr>
      </p:pic>
      <p:cxnSp>
        <p:nvCxnSpPr>
          <p:cNvPr id="18" name="18 - Ευθεία γραμμή σύνδεσης">
            <a:extLst>
              <a:ext uri="{FF2B5EF4-FFF2-40B4-BE49-F238E27FC236}">
                <a16:creationId xmlns:a16="http://schemas.microsoft.com/office/drawing/2014/main" id="{4F0A502F-27D5-4968-8339-11620AFED671}"/>
              </a:ext>
            </a:extLst>
          </p:cNvPr>
          <p:cNvCxnSpPr>
            <a:cxnSpLocks/>
          </p:cNvCxnSpPr>
          <p:nvPr/>
        </p:nvCxnSpPr>
        <p:spPr>
          <a:xfrm>
            <a:off x="1185494" y="1453847"/>
            <a:ext cx="1104374" cy="711668"/>
          </a:xfrm>
          <a:prstGeom prst="line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18 - Ευθεία γραμμή σύνδεσης">
            <a:extLst>
              <a:ext uri="{FF2B5EF4-FFF2-40B4-BE49-F238E27FC236}">
                <a16:creationId xmlns:a16="http://schemas.microsoft.com/office/drawing/2014/main" id="{7D702A3F-754B-45BF-90A2-B218F5743D2E}"/>
              </a:ext>
            </a:extLst>
          </p:cNvPr>
          <p:cNvCxnSpPr>
            <a:cxnSpLocks/>
          </p:cNvCxnSpPr>
          <p:nvPr/>
        </p:nvCxnSpPr>
        <p:spPr>
          <a:xfrm flipV="1">
            <a:off x="1215646" y="1313630"/>
            <a:ext cx="1375154" cy="889459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14 - Ευθεία γραμμή σύνδεσης">
            <a:extLst>
              <a:ext uri="{FF2B5EF4-FFF2-40B4-BE49-F238E27FC236}">
                <a16:creationId xmlns:a16="http://schemas.microsoft.com/office/drawing/2014/main" id="{A0741F96-2CB0-4E26-A69D-25CE6A576263}"/>
              </a:ext>
            </a:extLst>
          </p:cNvPr>
          <p:cNvCxnSpPr>
            <a:cxnSpLocks/>
          </p:cNvCxnSpPr>
          <p:nvPr/>
        </p:nvCxnSpPr>
        <p:spPr>
          <a:xfrm flipH="1">
            <a:off x="852307" y="3772420"/>
            <a:ext cx="1873770" cy="0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18 - Ευθεία γραμμή σύνδεσης">
            <a:extLst>
              <a:ext uri="{FF2B5EF4-FFF2-40B4-BE49-F238E27FC236}">
                <a16:creationId xmlns:a16="http://schemas.microsoft.com/office/drawing/2014/main" id="{73CD53B4-DEB4-46F3-8F9F-54590F4ED076}"/>
              </a:ext>
            </a:extLst>
          </p:cNvPr>
          <p:cNvCxnSpPr>
            <a:cxnSpLocks/>
          </p:cNvCxnSpPr>
          <p:nvPr/>
        </p:nvCxnSpPr>
        <p:spPr>
          <a:xfrm>
            <a:off x="997364" y="3287337"/>
            <a:ext cx="1402088" cy="877998"/>
          </a:xfrm>
          <a:prstGeom prst="line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10F43EA5-8746-4704-9132-C89D900BF2B2}"/>
              </a:ext>
            </a:extLst>
          </p:cNvPr>
          <p:cNvSpPr/>
          <p:nvPr/>
        </p:nvSpPr>
        <p:spPr>
          <a:xfrm>
            <a:off x="725622" y="154654"/>
            <a:ext cx="12025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l-GR" altLang="en-US" sz="1800" b="1" dirty="0">
                <a:latin typeface="+mn-lt"/>
                <a:cs typeface="+mn-cs"/>
              </a:rPr>
              <a:t>ΠΕ: 1 β</a:t>
            </a:r>
            <a:endParaRPr lang="en-GB" sz="1800" b="1" dirty="0">
              <a:latin typeface="+mn-lt"/>
              <a:cs typeface="+mn-cs"/>
            </a:endParaRPr>
          </a:p>
        </p:txBody>
      </p:sp>
      <mc:AlternateContent xmlns:mc="http://schemas.openxmlformats.org/markup-compatibility/2006">
        <mc:Choice xmlns:p14="http://schemas.microsoft.com/office/powerpoint/2010/main" xmlns:iact="http://schemas.microsoft.com/office/powerpoint/2014/inkAction" Requires="p14 iact">
          <p:contentPart p14:bwMode="auto" r:id="rId6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B2FBF326-8BFB-4363-A1A8-9AB378ED2EC2}"/>
                  </a:ext>
                </a:extLst>
              </p14:cNvPr>
              <p14:cNvContentPartPr/>
              <p14:nvPr>
                <p:extLst>
                  <p:ext uri="{42D2F446-02D8-4167-A562-619A0277C38B}">
                    <p15:isNarration xmlns:p15="http://schemas.microsoft.com/office/powerpoint/2012/main" val="1"/>
                  </p:ext>
                </p:extLst>
              </p14:nvPr>
            </p14:nvContentPartPr>
            <p14:xfrm>
              <a:off x="1438560" y="776160"/>
              <a:ext cx="5829480" cy="585720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B2FBF326-8BFB-4363-A1A8-9AB378ED2EC2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429200" y="766800"/>
                <a:ext cx="5848200" cy="5875920"/>
              </a:xfrm>
              <a:prstGeom prst="rect">
                <a:avLst/>
              </a:prstGeom>
            </p:spPr>
          </p:pic>
        </mc:Fallback>
      </mc:AlternateContent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id="{ED573A8E-5CE6-430C-8593-3BCB1C52CC66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351838" y="6065838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39065625"/>
      </p:ext>
    </p:extLst>
  </p:cSld>
  <p:clrMapOvr>
    <a:masterClrMapping/>
  </p:clrMapOvr>
  <p:transition spd="slow" advTm="30039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0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3363CCC-54FD-464C-817D-EF4F18E6956E}"/>
              </a:ext>
            </a:extLst>
          </p:cNvPr>
          <p:cNvCxnSpPr>
            <a:cxnSpLocks/>
          </p:cNvCxnSpPr>
          <p:nvPr/>
        </p:nvCxnSpPr>
        <p:spPr>
          <a:xfrm flipV="1">
            <a:off x="1525236" y="6585125"/>
            <a:ext cx="377987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61FF3A60-E67B-4C43-838D-EC15D62325FD}"/>
              </a:ext>
            </a:extLst>
          </p:cNvPr>
          <p:cNvCxnSpPr>
            <a:cxnSpLocks/>
          </p:cNvCxnSpPr>
          <p:nvPr/>
        </p:nvCxnSpPr>
        <p:spPr>
          <a:xfrm flipV="1">
            <a:off x="457200" y="6092280"/>
            <a:ext cx="225587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76413F53-7A1A-4C7E-BA97-D3012FCDB4B4}"/>
              </a:ext>
            </a:extLst>
          </p:cNvPr>
          <p:cNvCxnSpPr>
            <a:cxnSpLocks/>
          </p:cNvCxnSpPr>
          <p:nvPr/>
        </p:nvCxnSpPr>
        <p:spPr>
          <a:xfrm flipH="1">
            <a:off x="291250" y="2399125"/>
            <a:ext cx="466459" cy="940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8D1B05A1-8614-48B1-8A0B-C7A810A489C2}"/>
              </a:ext>
            </a:extLst>
          </p:cNvPr>
          <p:cNvCxnSpPr>
            <a:cxnSpLocks/>
          </p:cNvCxnSpPr>
          <p:nvPr/>
        </p:nvCxnSpPr>
        <p:spPr>
          <a:xfrm flipH="1">
            <a:off x="1452687" y="6400800"/>
            <a:ext cx="481044" cy="2170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>
            <a:extLst>
              <a:ext uri="{FF2B5EF4-FFF2-40B4-BE49-F238E27FC236}">
                <a16:creationId xmlns:a16="http://schemas.microsoft.com/office/drawing/2014/main" id="{B51543BC-EB62-48CF-B3E6-A6DEAE370581}"/>
              </a:ext>
            </a:extLst>
          </p:cNvPr>
          <p:cNvSpPr/>
          <p:nvPr/>
        </p:nvSpPr>
        <p:spPr>
          <a:xfrm>
            <a:off x="3113082" y="339328"/>
            <a:ext cx="5739667" cy="65186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eaLnBrk="1" hangingPunct="1">
              <a:buFont typeface="Arial" panose="020B0604020202020204" pitchFamily="34" charset="0"/>
              <a:buChar char="•"/>
            </a:pPr>
            <a:r>
              <a:rPr lang="el-GR" altLang="en-US" sz="1400" dirty="0"/>
              <a:t>α. Τα κλίμα απαισιοδοξίας των επενδυτών, όπως και στο ερώτημα β, μειώνουν το αυτόνομο μέρος των επενδύσεων στη συνάρτηση επενδύσεων,  και συνεπώς μετατοπίζουν την καμπύλη </a:t>
            </a:r>
            <a:r>
              <a:rPr lang="en-GB" altLang="en-US" sz="1400" dirty="0"/>
              <a:t>IS </a:t>
            </a:r>
            <a:r>
              <a:rPr lang="el-GR" altLang="en-US" sz="1400" dirty="0"/>
              <a:t>προς τα αριστερά</a:t>
            </a:r>
            <a:r>
              <a:rPr lang="en-GB" altLang="en-US" sz="1400" dirty="0"/>
              <a:t> </a:t>
            </a:r>
            <a:r>
              <a:rPr lang="el-GR" altLang="en-US" sz="1400" dirty="0"/>
              <a:t>στη θέση </a:t>
            </a:r>
            <a:r>
              <a:rPr lang="en-GB" altLang="en-US" sz="1400" dirty="0"/>
              <a:t>IS</a:t>
            </a:r>
            <a:r>
              <a:rPr lang="en-GB" altLang="en-US" sz="1400" baseline="30000" dirty="0"/>
              <a:t>2</a:t>
            </a:r>
            <a:r>
              <a:rPr lang="el-GR" altLang="en-US" sz="1400" dirty="0"/>
              <a:t>  (Διάγραμμα </a:t>
            </a:r>
            <a:r>
              <a:rPr lang="en-GB" altLang="en-US" sz="1400" dirty="0"/>
              <a:t>a). </a:t>
            </a:r>
            <a:r>
              <a:rPr lang="el-GR" altLang="en-US" sz="1400" dirty="0"/>
              <a:t>Νέο σημείο ισορροπίας το Β.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</a:pPr>
            <a:r>
              <a:rPr lang="el-GR" altLang="en-US" sz="1400" dirty="0"/>
              <a:t>Στο Διάγραμμα </a:t>
            </a:r>
            <a:r>
              <a:rPr lang="en-GB" altLang="en-US" sz="1400" dirty="0"/>
              <a:t>b </a:t>
            </a:r>
            <a:r>
              <a:rPr lang="el-GR" altLang="en-US" sz="1400" dirty="0"/>
              <a:t>η καμπύλη </a:t>
            </a:r>
            <a:r>
              <a:rPr lang="en-GB" altLang="en-US" sz="1400" dirty="0"/>
              <a:t>AD </a:t>
            </a:r>
            <a:r>
              <a:rPr lang="el-GR" altLang="en-US" sz="1400" dirty="0"/>
              <a:t>μετατοπίζεται προς τα αριστερά στη θέση</a:t>
            </a:r>
            <a:r>
              <a:rPr lang="en-GB" altLang="en-US" sz="1400" dirty="0"/>
              <a:t> AD</a:t>
            </a:r>
            <a:r>
              <a:rPr lang="en-GB" altLang="en-US" sz="1400" baseline="30000" dirty="0"/>
              <a:t>2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</a:pPr>
            <a:r>
              <a:rPr lang="el-GR" altLang="en-US" sz="1400" dirty="0"/>
              <a:t>Επειδή είμαστε στη βραχυχρόνια περίοδο και υπάρχει ακαμψία τιμών, </a:t>
            </a:r>
            <a:r>
              <a:rPr lang="el-GR" altLang="en-US" sz="1400" b="1" dirty="0"/>
              <a:t>η μειωμένη συνολική ζήτηση</a:t>
            </a:r>
            <a:r>
              <a:rPr lang="el-GR" altLang="en-US" sz="1400" dirty="0"/>
              <a:t> οδηγεί σε μείωση του προϊόντος στο σημείο Β με το ίδιο επίπεδο τιμών.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</a:pPr>
            <a:r>
              <a:rPr lang="el-GR" altLang="en-US" sz="1400" dirty="0"/>
              <a:t>Η μείωση της συνολικής ζήτησης οδηγεί σε μείωση της απασχόλησης, όπως φαίνεται στο διάγραμμα </a:t>
            </a:r>
            <a:r>
              <a:rPr lang="en-GB" altLang="en-US" sz="1400" dirty="0"/>
              <a:t>C </a:t>
            </a:r>
            <a:r>
              <a:rPr lang="el-GR" altLang="en-US" sz="1400" dirty="0"/>
              <a:t>όπου παρουσιάζεται η καμπύλη ενεργού ζήτησης εργασίας. Σε αυτήν την περίπτωση το νέο σημείο είναι το Β.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</a:pPr>
            <a:endParaRPr lang="el-GR" altLang="en-US" sz="1400" dirty="0"/>
          </a:p>
          <a:p>
            <a:pPr marL="285750" indent="-285750" eaLnBrk="1" hangingPunct="1">
              <a:buFont typeface="Arial" panose="020B0604020202020204" pitchFamily="34" charset="0"/>
              <a:buChar char="•"/>
            </a:pPr>
            <a:r>
              <a:rPr lang="el-GR" altLang="en-US" sz="1400" dirty="0"/>
              <a:t>Επειδή το συνολικά ζητούμενο προϊόν είναι μικρότερο από το δυνητικό προϊόν, όπως φαίνεται στο σημείο Α, το επίπεδο των τιμών υποχωρεί, αυξάνοντας την πραγματική προσφορά χρήματος και μετατοπίζοντας την καμπύλη </a:t>
            </a:r>
            <a:r>
              <a:rPr lang="en-GB" altLang="en-US" sz="1400" dirty="0"/>
              <a:t>LM </a:t>
            </a:r>
            <a:r>
              <a:rPr lang="el-GR" altLang="en-US" sz="1400" dirty="0"/>
              <a:t>προς τα δεξιά, όπως φαίνεται στο διάγραμμα </a:t>
            </a:r>
            <a:r>
              <a:rPr lang="en-GB" altLang="en-US" sz="1400" dirty="0"/>
              <a:t>a.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</a:pPr>
            <a:r>
              <a:rPr lang="el-GR" altLang="en-US" sz="1400" dirty="0"/>
              <a:t>Η υπερβάλλουσα προσφορά που μειώνει το επίπεδο τιμών παρουσιάζεται με την μετατόπιση τους </a:t>
            </a:r>
            <a:r>
              <a:rPr lang="en-GB" altLang="en-US" sz="1400" dirty="0"/>
              <a:t>SRAS </a:t>
            </a:r>
            <a:r>
              <a:rPr lang="el-GR" altLang="en-US" sz="1400" dirty="0"/>
              <a:t>προς τα κάτω στο διάγραμμα </a:t>
            </a:r>
            <a:r>
              <a:rPr lang="en-GB" altLang="en-US" sz="1400" dirty="0"/>
              <a:t>b.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</a:pPr>
            <a:r>
              <a:rPr lang="el-GR" altLang="en-US" sz="1400" dirty="0"/>
              <a:t>Η μείωση των τιμών αυξάνει τη ζητούμενη ποσότητα προϊόντος μετατόπιση από το σημείο </a:t>
            </a:r>
            <a:r>
              <a:rPr lang="en-GB" altLang="en-US" sz="1400" dirty="0"/>
              <a:t>B </a:t>
            </a:r>
            <a:r>
              <a:rPr lang="el-GR" altLang="en-US" sz="1400" dirty="0"/>
              <a:t>στο </a:t>
            </a:r>
            <a:r>
              <a:rPr lang="en-GB" altLang="en-US" sz="1400" dirty="0"/>
              <a:t>C</a:t>
            </a:r>
            <a:r>
              <a:rPr lang="el-GR" altLang="en-US" sz="1400" dirty="0"/>
              <a:t> (Διάγραμμα </a:t>
            </a:r>
            <a:r>
              <a:rPr lang="en-GB" altLang="en-US" sz="1400" dirty="0"/>
              <a:t>B) </a:t>
            </a:r>
            <a:r>
              <a:rPr lang="el-GR" altLang="en-US" sz="1400" dirty="0"/>
              <a:t>.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</a:pPr>
            <a:r>
              <a:rPr lang="el-GR" altLang="en-US" sz="1400" dirty="0"/>
              <a:t>Έτσι η αύξηση του προϊόντος οδηγεί σε αύξηση της απασχόλησης, μετατόπιση από το σημείο </a:t>
            </a:r>
            <a:r>
              <a:rPr lang="en-GB" altLang="en-US" sz="1400" dirty="0"/>
              <a:t>B </a:t>
            </a:r>
            <a:r>
              <a:rPr lang="el-GR" altLang="en-US" sz="1400" dirty="0"/>
              <a:t>στο </a:t>
            </a:r>
            <a:r>
              <a:rPr lang="en-GB" altLang="en-US" sz="1400" dirty="0"/>
              <a:t>C </a:t>
            </a:r>
            <a:r>
              <a:rPr lang="el-GR" altLang="en-US" sz="1400" dirty="0"/>
              <a:t>στο διάγραμμα </a:t>
            </a:r>
            <a:r>
              <a:rPr lang="en-GB" altLang="en-US" sz="1400" dirty="0"/>
              <a:t>c.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</a:pPr>
            <a:r>
              <a:rPr lang="el-GR" altLang="en-US" sz="1400" dirty="0"/>
              <a:t>Μακροχρόνια ισορροπία στο </a:t>
            </a:r>
            <a:r>
              <a:rPr lang="en-GB" altLang="en-US" sz="1400" dirty="0"/>
              <a:t>C,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</a:pPr>
            <a:r>
              <a:rPr lang="en-GB" altLang="en-US" sz="1400" dirty="0"/>
              <a:t>Y </a:t>
            </a:r>
            <a:r>
              <a:rPr lang="el-GR" altLang="en-US" sz="1400" dirty="0"/>
              <a:t>αμετάβλητο, </a:t>
            </a:r>
            <a:r>
              <a:rPr lang="en-GB" altLang="en-US" sz="1400" dirty="0"/>
              <a:t>r </a:t>
            </a:r>
            <a:r>
              <a:rPr lang="el-GR" altLang="en-US" sz="1400" dirty="0"/>
              <a:t>χαμηλότερο, Ν ίδια, Ρ χαμηλότερο</a:t>
            </a:r>
          </a:p>
        </p:txBody>
      </p:sp>
      <p:sp>
        <p:nvSpPr>
          <p:cNvPr id="15" name="3 - Θέση ημερομηνίας">
            <a:extLst>
              <a:ext uri="{FF2B5EF4-FFF2-40B4-BE49-F238E27FC236}">
                <a16:creationId xmlns:a16="http://schemas.microsoft.com/office/drawing/2014/main" id="{E45FAAF4-FCC5-4469-87DE-7177AC1B67C2}"/>
              </a:ext>
            </a:extLst>
          </p:cNvPr>
          <p:cNvSpPr>
            <a:spLocks noGrp="1"/>
          </p:cNvSpPr>
          <p:nvPr>
            <p:ph type="dt" sz="quarter" idx="10"/>
          </p:nvPr>
        </p:nvSpPr>
        <p:spPr>
          <a:xfrm>
            <a:off x="7345574" y="6422503"/>
            <a:ext cx="1816993" cy="365125"/>
          </a:xfrm>
        </p:spPr>
        <p:txBody>
          <a:bodyPr/>
          <a:lstStyle/>
          <a:p>
            <a:pPr>
              <a:defRPr/>
            </a:pPr>
            <a:r>
              <a:rPr lang="el-GR" altLang="el-GR" dirty="0"/>
              <a:t>Ευαγγελία</a:t>
            </a:r>
            <a:r>
              <a:rPr lang="el-GR" altLang="el-GR" sz="1400" dirty="0"/>
              <a:t> </a:t>
            </a:r>
            <a:r>
              <a:rPr lang="el-GR" altLang="el-GR" dirty="0"/>
              <a:t>Παπαπέτρου</a:t>
            </a:r>
            <a:endParaRPr lang="en-US" altLang="el-GR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76FAC2B-9726-4D27-8E34-64C094BA957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5800" y="513390"/>
            <a:ext cx="2562225" cy="5842960"/>
          </a:xfrm>
          <a:prstGeom prst="rect">
            <a:avLst/>
          </a:prstGeom>
        </p:spPr>
      </p:pic>
      <p:cxnSp>
        <p:nvCxnSpPr>
          <p:cNvPr id="18" name="18 - Ευθεία γραμμή σύνδεσης">
            <a:extLst>
              <a:ext uri="{FF2B5EF4-FFF2-40B4-BE49-F238E27FC236}">
                <a16:creationId xmlns:a16="http://schemas.microsoft.com/office/drawing/2014/main" id="{4F0A502F-27D5-4968-8339-11620AFED671}"/>
              </a:ext>
            </a:extLst>
          </p:cNvPr>
          <p:cNvCxnSpPr>
            <a:cxnSpLocks/>
          </p:cNvCxnSpPr>
          <p:nvPr/>
        </p:nvCxnSpPr>
        <p:spPr>
          <a:xfrm>
            <a:off x="1185494" y="1453847"/>
            <a:ext cx="1104374" cy="711668"/>
          </a:xfrm>
          <a:prstGeom prst="line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18 - Ευθεία γραμμή σύνδεσης">
            <a:extLst>
              <a:ext uri="{FF2B5EF4-FFF2-40B4-BE49-F238E27FC236}">
                <a16:creationId xmlns:a16="http://schemas.microsoft.com/office/drawing/2014/main" id="{7D702A3F-754B-45BF-90A2-B218F5743D2E}"/>
              </a:ext>
            </a:extLst>
          </p:cNvPr>
          <p:cNvCxnSpPr>
            <a:cxnSpLocks/>
          </p:cNvCxnSpPr>
          <p:nvPr/>
        </p:nvCxnSpPr>
        <p:spPr>
          <a:xfrm flipV="1">
            <a:off x="1215646" y="1313630"/>
            <a:ext cx="1375154" cy="889459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14 - Ευθεία γραμμή σύνδεσης">
            <a:extLst>
              <a:ext uri="{FF2B5EF4-FFF2-40B4-BE49-F238E27FC236}">
                <a16:creationId xmlns:a16="http://schemas.microsoft.com/office/drawing/2014/main" id="{A0741F96-2CB0-4E26-A69D-25CE6A576263}"/>
              </a:ext>
            </a:extLst>
          </p:cNvPr>
          <p:cNvCxnSpPr>
            <a:cxnSpLocks/>
          </p:cNvCxnSpPr>
          <p:nvPr/>
        </p:nvCxnSpPr>
        <p:spPr>
          <a:xfrm flipH="1">
            <a:off x="852307" y="3772420"/>
            <a:ext cx="1873770" cy="0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18 - Ευθεία γραμμή σύνδεσης">
            <a:extLst>
              <a:ext uri="{FF2B5EF4-FFF2-40B4-BE49-F238E27FC236}">
                <a16:creationId xmlns:a16="http://schemas.microsoft.com/office/drawing/2014/main" id="{73CD53B4-DEB4-46F3-8F9F-54590F4ED076}"/>
              </a:ext>
            </a:extLst>
          </p:cNvPr>
          <p:cNvCxnSpPr>
            <a:cxnSpLocks/>
          </p:cNvCxnSpPr>
          <p:nvPr/>
        </p:nvCxnSpPr>
        <p:spPr>
          <a:xfrm>
            <a:off x="997364" y="3287337"/>
            <a:ext cx="1402088" cy="877998"/>
          </a:xfrm>
          <a:prstGeom prst="line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10F43EA5-8746-4704-9132-C89D900BF2B2}"/>
              </a:ext>
            </a:extLst>
          </p:cNvPr>
          <p:cNvSpPr/>
          <p:nvPr/>
        </p:nvSpPr>
        <p:spPr>
          <a:xfrm>
            <a:off x="725622" y="154654"/>
            <a:ext cx="11833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l-GR" altLang="en-US" sz="1800" b="1" dirty="0">
                <a:latin typeface="+mn-lt"/>
                <a:cs typeface="+mn-cs"/>
              </a:rPr>
              <a:t>ΠΕ: 1 γ</a:t>
            </a:r>
            <a:endParaRPr lang="en-GB" sz="1800" b="1" dirty="0">
              <a:latin typeface="+mn-lt"/>
              <a:cs typeface="+mn-cs"/>
            </a:endParaRPr>
          </a:p>
        </p:txBody>
      </p:sp>
      <mc:AlternateContent xmlns:mc="http://schemas.openxmlformats.org/markup-compatibility/2006">
        <mc:Choice xmlns:p14="http://schemas.microsoft.com/office/powerpoint/2010/main" xmlns:iact="http://schemas.microsoft.com/office/powerpoint/2014/inkAction" Requires="p14 iact">
          <p:contentPart p14:bwMode="auto" r:id="rId6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F64C3120-E5E6-4148-9889-3BC87B15A399}"/>
                  </a:ext>
                </a:extLst>
              </p14:cNvPr>
              <p14:cNvContentPartPr/>
              <p14:nvPr>
                <p:extLst>
                  <p:ext uri="{42D2F446-02D8-4167-A562-619A0277C38B}">
                    <p15:isNarration xmlns:p15="http://schemas.microsoft.com/office/powerpoint/2012/main" val="1"/>
                  </p:ext>
                </p:extLst>
              </p14:nvPr>
            </p14:nvContentPartPr>
            <p14:xfrm>
              <a:off x="1501200" y="575640"/>
              <a:ext cx="6404760" cy="546948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F64C3120-E5E6-4148-9889-3BC87B15A399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491840" y="566280"/>
                <a:ext cx="6423480" cy="5488200"/>
              </a:xfrm>
              <a:prstGeom prst="rect">
                <a:avLst/>
              </a:prstGeom>
            </p:spPr>
          </p:pic>
        </mc:Fallback>
      </mc:AlternateContent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id="{75096491-3420-4658-BDA8-B4606A91DDC2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351838" y="6065838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98572258"/>
      </p:ext>
    </p:extLst>
  </p:cSld>
  <p:clrMapOvr>
    <a:masterClrMapping/>
  </p:clrMapOvr>
  <p:transition spd="slow" advTm="30306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2 - Θέση περιεχομένου">
            <a:extLst>
              <a:ext uri="{FF2B5EF4-FFF2-40B4-BE49-F238E27FC236}">
                <a16:creationId xmlns:a16="http://schemas.microsoft.com/office/drawing/2014/main" id="{AE8590C2-C761-4572-82A9-B4DE50CB64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8620" y="285228"/>
            <a:ext cx="3039880" cy="6489700"/>
          </a:xfrm>
        </p:spPr>
        <p:txBody>
          <a:bodyPr/>
          <a:lstStyle/>
          <a:p>
            <a:pPr eaLnBrk="1" hangingPunct="1"/>
            <a:r>
              <a:rPr lang="el-GR" altLang="en-US" sz="1800" b="1" dirty="0"/>
              <a:t>ΠΕ: 1 δ.</a:t>
            </a:r>
          </a:p>
          <a:p>
            <a:pPr eaLnBrk="1" hangingPunct="1"/>
            <a:endParaRPr lang="el-GR" altLang="en-US" sz="1200" dirty="0"/>
          </a:p>
          <a:p>
            <a:pPr eaLnBrk="1" hangingPunct="1"/>
            <a:endParaRPr lang="el-GR" altLang="en-US" sz="1200" dirty="0"/>
          </a:p>
          <a:p>
            <a:pPr lvl="8"/>
            <a:r>
              <a:rPr lang="el-GR" altLang="en-US" sz="100" dirty="0"/>
              <a:t>Τ</a:t>
            </a:r>
          </a:p>
          <a:p>
            <a:pPr eaLnBrk="1" hangingPunct="1"/>
            <a:endParaRPr lang="el-GR" altLang="en-US" sz="1200" dirty="0"/>
          </a:p>
          <a:p>
            <a:pPr eaLnBrk="1" hangingPunct="1"/>
            <a:r>
              <a:rPr lang="el-GR" altLang="en-US" sz="1200" dirty="0"/>
              <a:t>Δ                                                                                                   </a:t>
            </a:r>
          </a:p>
          <a:p>
            <a:pPr eaLnBrk="1" hangingPunct="1"/>
            <a:endParaRPr lang="en-GB" altLang="en-US" sz="1200" dirty="0"/>
          </a:p>
          <a:p>
            <a:pPr eaLnBrk="1" hangingPunct="1"/>
            <a:endParaRPr lang="el-GR" altLang="en-US" sz="1200" dirty="0"/>
          </a:p>
          <a:p>
            <a:pPr eaLnBrk="1" hangingPunct="1"/>
            <a:endParaRPr lang="el-GR" altLang="en-US" sz="1200" dirty="0"/>
          </a:p>
          <a:p>
            <a:pPr eaLnBrk="1" hangingPunct="1">
              <a:buFont typeface="Arial" panose="020B0604020202020204" pitchFamily="34" charset="0"/>
              <a:buNone/>
            </a:pPr>
            <a:endParaRPr lang="en-GB" altLang="en-US" sz="1400" dirty="0"/>
          </a:p>
          <a:p>
            <a:pPr eaLnBrk="1" hangingPunct="1"/>
            <a:endParaRPr lang="el-GR" altLang="en-US" sz="1200" dirty="0"/>
          </a:p>
          <a:p>
            <a:pPr eaLnBrk="1" hangingPunct="1">
              <a:buFont typeface="Arial" panose="020B0604020202020204" pitchFamily="34" charset="0"/>
              <a:buNone/>
            </a:pPr>
            <a:endParaRPr lang="el-GR" altLang="en-US" sz="1200" b="1" dirty="0"/>
          </a:p>
          <a:p>
            <a:pPr eaLnBrk="1" hangingPunct="1"/>
            <a:endParaRPr lang="en-GB" altLang="en-US" sz="1200" dirty="0"/>
          </a:p>
          <a:p>
            <a:pPr eaLnBrk="1" hangingPunct="1"/>
            <a:endParaRPr lang="en-GB" altLang="en-US" sz="1200" dirty="0"/>
          </a:p>
          <a:p>
            <a:pPr eaLnBrk="1" hangingPunct="1"/>
            <a:endParaRPr lang="el-GR" altLang="en-US" sz="1400" dirty="0"/>
          </a:p>
          <a:p>
            <a:pPr eaLnBrk="1" hangingPunct="1">
              <a:buFont typeface="Arial" panose="020B0604020202020204" pitchFamily="34" charset="0"/>
              <a:buNone/>
            </a:pPr>
            <a:r>
              <a:rPr lang="el-GR" altLang="en-US" sz="1400" dirty="0"/>
              <a:t> </a:t>
            </a:r>
            <a:endParaRPr lang="en-GB" altLang="en-US" sz="14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D091238-ACA8-4AEA-AB5F-92B4D213C7C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5300" y="674687"/>
            <a:ext cx="2743200" cy="5572125"/>
          </a:xfrm>
          <a:prstGeom prst="rect">
            <a:avLst/>
          </a:prstGeom>
        </p:spPr>
      </p:pic>
      <p:cxnSp>
        <p:nvCxnSpPr>
          <p:cNvPr id="16" name="18 - Ευθεία γραμμή σύνδεσης">
            <a:extLst>
              <a:ext uri="{FF2B5EF4-FFF2-40B4-BE49-F238E27FC236}">
                <a16:creationId xmlns:a16="http://schemas.microsoft.com/office/drawing/2014/main" id="{FCA3395C-A25A-487E-B697-21DC8178724A}"/>
              </a:ext>
            </a:extLst>
          </p:cNvPr>
          <p:cNvCxnSpPr>
            <a:cxnSpLocks/>
          </p:cNvCxnSpPr>
          <p:nvPr/>
        </p:nvCxnSpPr>
        <p:spPr>
          <a:xfrm>
            <a:off x="1496939" y="1224300"/>
            <a:ext cx="1207872" cy="739411"/>
          </a:xfrm>
          <a:prstGeom prst="line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18 - Ευθεία γραμμή σύνδεσης">
            <a:extLst>
              <a:ext uri="{FF2B5EF4-FFF2-40B4-BE49-F238E27FC236}">
                <a16:creationId xmlns:a16="http://schemas.microsoft.com/office/drawing/2014/main" id="{D035A7FD-C372-4A00-9525-4F1C46C6414B}"/>
              </a:ext>
            </a:extLst>
          </p:cNvPr>
          <p:cNvCxnSpPr>
            <a:cxnSpLocks/>
          </p:cNvCxnSpPr>
          <p:nvPr/>
        </p:nvCxnSpPr>
        <p:spPr>
          <a:xfrm>
            <a:off x="1304144" y="3162925"/>
            <a:ext cx="1379095" cy="824459"/>
          </a:xfrm>
          <a:prstGeom prst="line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14 - Ευθεία γραμμή σύνδεσης">
            <a:extLst>
              <a:ext uri="{FF2B5EF4-FFF2-40B4-BE49-F238E27FC236}">
                <a16:creationId xmlns:a16="http://schemas.microsoft.com/office/drawing/2014/main" id="{E52AA694-4DDA-49D6-BEED-D9AE69F4BF5B}"/>
              </a:ext>
            </a:extLst>
          </p:cNvPr>
          <p:cNvCxnSpPr>
            <a:cxnSpLocks/>
          </p:cNvCxnSpPr>
          <p:nvPr/>
        </p:nvCxnSpPr>
        <p:spPr>
          <a:xfrm flipH="1">
            <a:off x="1154243" y="3530078"/>
            <a:ext cx="1873770" cy="0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18 - Ευθεία γραμμή σύνδεσης">
            <a:extLst>
              <a:ext uri="{FF2B5EF4-FFF2-40B4-BE49-F238E27FC236}">
                <a16:creationId xmlns:a16="http://schemas.microsoft.com/office/drawing/2014/main" id="{F05B77EC-0803-4829-B760-724B94E78B78}"/>
              </a:ext>
            </a:extLst>
          </p:cNvPr>
          <p:cNvCxnSpPr>
            <a:cxnSpLocks/>
          </p:cNvCxnSpPr>
          <p:nvPr/>
        </p:nvCxnSpPr>
        <p:spPr>
          <a:xfrm flipV="1">
            <a:off x="1217918" y="1034321"/>
            <a:ext cx="1486893" cy="906333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3363CCC-54FD-464C-817D-EF4F18E6956E}"/>
              </a:ext>
            </a:extLst>
          </p:cNvPr>
          <p:cNvCxnSpPr>
            <a:cxnSpLocks/>
          </p:cNvCxnSpPr>
          <p:nvPr/>
        </p:nvCxnSpPr>
        <p:spPr>
          <a:xfrm flipV="1">
            <a:off x="1866900" y="6430388"/>
            <a:ext cx="377987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61FF3A60-E67B-4C43-838D-EC15D62325FD}"/>
              </a:ext>
            </a:extLst>
          </p:cNvPr>
          <p:cNvCxnSpPr>
            <a:cxnSpLocks/>
          </p:cNvCxnSpPr>
          <p:nvPr/>
        </p:nvCxnSpPr>
        <p:spPr>
          <a:xfrm flipV="1">
            <a:off x="2366068" y="3897232"/>
            <a:ext cx="225587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58D1A7BB-808E-42F2-8019-FC567926F696}"/>
              </a:ext>
            </a:extLst>
          </p:cNvPr>
          <p:cNvCxnSpPr>
            <a:cxnSpLocks/>
          </p:cNvCxnSpPr>
          <p:nvPr/>
        </p:nvCxnSpPr>
        <p:spPr>
          <a:xfrm flipV="1">
            <a:off x="2100875" y="1963711"/>
            <a:ext cx="377987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76413F53-7A1A-4C7E-BA97-D3012FCDB4B4}"/>
              </a:ext>
            </a:extLst>
          </p:cNvPr>
          <p:cNvCxnSpPr>
            <a:cxnSpLocks/>
          </p:cNvCxnSpPr>
          <p:nvPr/>
        </p:nvCxnSpPr>
        <p:spPr>
          <a:xfrm flipH="1">
            <a:off x="2289868" y="1323483"/>
            <a:ext cx="466459" cy="940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8D1B05A1-8614-48B1-8A0B-C7A810A489C2}"/>
              </a:ext>
            </a:extLst>
          </p:cNvPr>
          <p:cNvCxnSpPr>
            <a:cxnSpLocks/>
          </p:cNvCxnSpPr>
          <p:nvPr/>
        </p:nvCxnSpPr>
        <p:spPr>
          <a:xfrm flipH="1" flipV="1">
            <a:off x="1798425" y="6635695"/>
            <a:ext cx="491443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>
            <a:extLst>
              <a:ext uri="{FF2B5EF4-FFF2-40B4-BE49-F238E27FC236}">
                <a16:creationId xmlns:a16="http://schemas.microsoft.com/office/drawing/2014/main" id="{B51543BC-EB62-48CF-B3E6-A6DEAE370581}"/>
              </a:ext>
            </a:extLst>
          </p:cNvPr>
          <p:cNvSpPr/>
          <p:nvPr/>
        </p:nvSpPr>
        <p:spPr>
          <a:xfrm>
            <a:off x="3513655" y="285229"/>
            <a:ext cx="5431725" cy="63401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eaLnBrk="1" hangingPunct="1">
              <a:buFont typeface="Arial" panose="020B0604020202020204" pitchFamily="34" charset="0"/>
              <a:buChar char="•"/>
            </a:pPr>
            <a:r>
              <a:rPr lang="el-GR" altLang="en-US" sz="1400" dirty="0"/>
              <a:t>α. Η αύξηση της εμπιστοσύνης των καταναλωτών, επηρεάζουν το αυτόνομο μέρος της κατανάλωσης και συνεπώς μετατοπίζουν την καμπύλη </a:t>
            </a:r>
            <a:r>
              <a:rPr lang="en-GB" altLang="en-US" sz="1400" dirty="0"/>
              <a:t>IS </a:t>
            </a:r>
            <a:r>
              <a:rPr lang="el-GR" altLang="en-US" sz="1400" dirty="0"/>
              <a:t>προς τα δεξιά</a:t>
            </a:r>
            <a:r>
              <a:rPr lang="en-GB" altLang="en-US" sz="1400" dirty="0"/>
              <a:t> </a:t>
            </a:r>
            <a:r>
              <a:rPr lang="el-GR" altLang="en-US" sz="1400" dirty="0"/>
              <a:t>στη θέση </a:t>
            </a:r>
            <a:r>
              <a:rPr lang="en-GB" altLang="en-US" sz="1400" dirty="0"/>
              <a:t>IS</a:t>
            </a:r>
            <a:r>
              <a:rPr lang="en-GB" altLang="en-US" sz="1400" baseline="30000" dirty="0"/>
              <a:t>2</a:t>
            </a:r>
            <a:r>
              <a:rPr lang="el-GR" altLang="en-US" sz="1400" dirty="0"/>
              <a:t>  (Διάγραμμα </a:t>
            </a:r>
            <a:r>
              <a:rPr lang="en-GB" altLang="en-US" sz="1400" dirty="0"/>
              <a:t>a). </a:t>
            </a:r>
            <a:r>
              <a:rPr lang="el-GR" altLang="en-US" sz="1400" dirty="0"/>
              <a:t>Νέο σημείο ισορροπίας το Β.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</a:pPr>
            <a:r>
              <a:rPr lang="el-GR" altLang="en-US" sz="1400" dirty="0"/>
              <a:t>Στο Διάγραμμα </a:t>
            </a:r>
            <a:r>
              <a:rPr lang="en-GB" altLang="en-US" sz="1400" dirty="0"/>
              <a:t>b </a:t>
            </a:r>
            <a:r>
              <a:rPr lang="el-GR" altLang="en-US" sz="1400" dirty="0"/>
              <a:t>η καμπύλη </a:t>
            </a:r>
            <a:r>
              <a:rPr lang="en-GB" altLang="en-US" sz="1400" dirty="0"/>
              <a:t>AD </a:t>
            </a:r>
            <a:r>
              <a:rPr lang="el-GR" altLang="en-US" sz="1400" dirty="0"/>
              <a:t>μετατοπίζεται προς τα δεξιά στη θέση</a:t>
            </a:r>
            <a:r>
              <a:rPr lang="en-GB" altLang="en-US" sz="1400" dirty="0"/>
              <a:t> AD</a:t>
            </a:r>
            <a:r>
              <a:rPr lang="en-GB" altLang="en-US" sz="1400" baseline="30000" dirty="0"/>
              <a:t>2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</a:pPr>
            <a:r>
              <a:rPr lang="el-GR" altLang="en-US" sz="1400" dirty="0"/>
              <a:t>Επειδή είμαστε στη βραχυχρόνια περίοδο και υπάρχει ακαμψία τιμών, </a:t>
            </a:r>
            <a:r>
              <a:rPr lang="el-GR" altLang="en-US" sz="1400" b="1" dirty="0"/>
              <a:t>η αυξημένη συνολική ζήτηση</a:t>
            </a:r>
            <a:r>
              <a:rPr lang="el-GR" altLang="en-US" sz="1400" dirty="0"/>
              <a:t> οδηγεί σε αύξηση του προϊόντος στο σημείο Β με το ίδιο επίπεδο τιμών.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</a:pPr>
            <a:r>
              <a:rPr lang="el-GR" altLang="en-US" sz="1400" dirty="0"/>
              <a:t>Η αύξηση της συνολικής ζήτησης οδηγεί σε αύξηση της απασχόλησης, όπως φαίνεται στο διάγραμμα </a:t>
            </a:r>
            <a:r>
              <a:rPr lang="en-GB" altLang="en-US" sz="1400" dirty="0"/>
              <a:t>C </a:t>
            </a:r>
            <a:r>
              <a:rPr lang="el-GR" altLang="en-US" sz="1400" dirty="0"/>
              <a:t>όπου παρουσιάζεται η καμπύλη ενεργού ζήτησης εργασίας. Σε αυτήν την περίπτωση το νέο σημείο είναι το Β.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</a:pPr>
            <a:endParaRPr lang="el-GR" altLang="en-US" sz="1400" dirty="0"/>
          </a:p>
          <a:p>
            <a:pPr marL="285750" indent="-285750" eaLnBrk="1" hangingPunct="1">
              <a:buFont typeface="Arial" panose="020B0604020202020204" pitchFamily="34" charset="0"/>
              <a:buChar char="•"/>
            </a:pPr>
            <a:r>
              <a:rPr lang="el-GR" altLang="en-US" sz="1400" dirty="0"/>
              <a:t>Επειδή το συνολικά ζητούμενο προϊόν είναι μεγαλύτερο από το δυνητικό προϊόν, όπως φαίνεται στο σημείο Α, το επίπεδο των τιμών αυξάνει, μειώνοντας την πραγματική προσφορά χρήματος και μετατοπίζοντας την καμπύλη </a:t>
            </a:r>
            <a:r>
              <a:rPr lang="en-GB" altLang="en-US" sz="1400" dirty="0"/>
              <a:t>LM </a:t>
            </a:r>
            <a:r>
              <a:rPr lang="el-GR" altLang="en-US" sz="1400" dirty="0"/>
              <a:t>προς τα αριστερά, όπως φαίνεται στο διάγραμμα </a:t>
            </a:r>
            <a:r>
              <a:rPr lang="en-GB" altLang="en-US" sz="1400" dirty="0"/>
              <a:t>a.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</a:pPr>
            <a:r>
              <a:rPr lang="el-GR" altLang="en-US" sz="1400" dirty="0"/>
              <a:t>Η υπερβάλλουσα ζήτηση που αυξάνει το επίπεδο τιμών παρουσιάζεται με την μετατόπιση τους </a:t>
            </a:r>
            <a:r>
              <a:rPr lang="en-GB" altLang="en-US" sz="1400" dirty="0"/>
              <a:t>SRAS </a:t>
            </a:r>
            <a:r>
              <a:rPr lang="el-GR" altLang="en-US" sz="1400" dirty="0"/>
              <a:t>προς τα πάνω στο διάγραμμα </a:t>
            </a:r>
            <a:r>
              <a:rPr lang="en-GB" altLang="en-US" sz="1400" dirty="0"/>
              <a:t>b.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</a:pPr>
            <a:r>
              <a:rPr lang="el-GR" altLang="en-US" sz="1400" dirty="0"/>
              <a:t>Η αύξηση των τιμών μειώνει τη ζητούμενη ποσότητα προϊόντος μετατόπιση από το σημείο </a:t>
            </a:r>
            <a:r>
              <a:rPr lang="en-GB" altLang="en-US" sz="1400" dirty="0"/>
              <a:t>B </a:t>
            </a:r>
            <a:r>
              <a:rPr lang="el-GR" altLang="en-US" sz="1400" dirty="0"/>
              <a:t>στο </a:t>
            </a:r>
            <a:r>
              <a:rPr lang="en-GB" altLang="en-US" sz="1400" dirty="0"/>
              <a:t>C</a:t>
            </a:r>
            <a:r>
              <a:rPr lang="el-GR" altLang="en-US" sz="1400" dirty="0"/>
              <a:t> (Διάγραμμα </a:t>
            </a:r>
            <a:r>
              <a:rPr lang="en-GB" altLang="en-US" sz="1400" dirty="0"/>
              <a:t>B) </a:t>
            </a:r>
            <a:r>
              <a:rPr lang="el-GR" altLang="en-US" sz="1400" dirty="0"/>
              <a:t>.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</a:pPr>
            <a:r>
              <a:rPr lang="el-GR" altLang="en-US" sz="1400" dirty="0"/>
              <a:t>Έτσι η μείωση του προϊόντος οδηγεί σε μείωση της απασχόλησης, μετατόπιση από το σημείο </a:t>
            </a:r>
            <a:r>
              <a:rPr lang="en-GB" altLang="en-US" sz="1400" dirty="0"/>
              <a:t>B </a:t>
            </a:r>
            <a:r>
              <a:rPr lang="el-GR" altLang="en-US" sz="1400" dirty="0"/>
              <a:t>στο </a:t>
            </a:r>
            <a:r>
              <a:rPr lang="en-GB" altLang="en-US" sz="1400" dirty="0"/>
              <a:t>C </a:t>
            </a:r>
            <a:r>
              <a:rPr lang="el-GR" altLang="en-US" sz="1400" dirty="0"/>
              <a:t>στο διάγραμμα </a:t>
            </a:r>
            <a:r>
              <a:rPr lang="en-GB" altLang="en-US" sz="1400" dirty="0"/>
              <a:t>c.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</a:pPr>
            <a:r>
              <a:rPr lang="el-GR" altLang="en-US" sz="1400" dirty="0"/>
              <a:t>Μακροχρόνια ισορροπία στο </a:t>
            </a:r>
            <a:r>
              <a:rPr lang="en-GB" altLang="en-US" sz="1400" dirty="0"/>
              <a:t>C,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</a:pPr>
            <a:r>
              <a:rPr lang="en-GB" altLang="en-US" sz="1400" dirty="0"/>
              <a:t>Y </a:t>
            </a:r>
            <a:r>
              <a:rPr lang="el-GR" altLang="en-US" sz="1400" dirty="0"/>
              <a:t>αμετάβλητο, </a:t>
            </a:r>
            <a:r>
              <a:rPr lang="en-GB" altLang="en-US" sz="1400" dirty="0"/>
              <a:t>r </a:t>
            </a:r>
            <a:r>
              <a:rPr lang="el-GR" altLang="en-US" sz="1400" dirty="0"/>
              <a:t>υψηλότερο, Ν ίδια, Ρ υψηλότερο</a:t>
            </a:r>
          </a:p>
        </p:txBody>
      </p:sp>
      <p:sp>
        <p:nvSpPr>
          <p:cNvPr id="15" name="3 - Θέση ημερομηνίας">
            <a:extLst>
              <a:ext uri="{FF2B5EF4-FFF2-40B4-BE49-F238E27FC236}">
                <a16:creationId xmlns:a16="http://schemas.microsoft.com/office/drawing/2014/main" id="{E45FAAF4-FCC5-4469-87DE-7177AC1B67C2}"/>
              </a:ext>
            </a:extLst>
          </p:cNvPr>
          <p:cNvSpPr>
            <a:spLocks noGrp="1"/>
          </p:cNvSpPr>
          <p:nvPr>
            <p:ph type="dt" sz="quarter" idx="10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pPr>
              <a:defRPr/>
            </a:pPr>
            <a:r>
              <a:rPr lang="el-GR" altLang="el-GR" dirty="0"/>
              <a:t>Ευαγγελία</a:t>
            </a:r>
            <a:r>
              <a:rPr lang="el-GR" altLang="el-GR" sz="1400" dirty="0"/>
              <a:t> </a:t>
            </a:r>
            <a:r>
              <a:rPr lang="el-GR" altLang="el-GR" dirty="0"/>
              <a:t>Παπαπέτρου</a:t>
            </a:r>
            <a:endParaRPr lang="en-US" altLang="el-GR" dirty="0"/>
          </a:p>
        </p:txBody>
      </p:sp>
      <mc:AlternateContent xmlns:mc="http://schemas.openxmlformats.org/markup-compatibility/2006">
        <mc:Choice xmlns:p14="http://schemas.microsoft.com/office/powerpoint/2010/main" xmlns:iact="http://schemas.microsoft.com/office/powerpoint/2014/inkAction" Requires="p14 iact">
          <p:contentPart p14:bwMode="auto" r:id="rId6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925BC217-0E5D-470D-8A14-852950601321}"/>
                  </a:ext>
                </a:extLst>
              </p14:cNvPr>
              <p14:cNvContentPartPr/>
              <p14:nvPr>
                <p:extLst>
                  <p:ext uri="{42D2F446-02D8-4167-A562-619A0277C38B}">
                    <p15:isNarration xmlns:p15="http://schemas.microsoft.com/office/powerpoint/2012/main" val="1"/>
                  </p:ext>
                </p:extLst>
              </p14:nvPr>
            </p14:nvContentPartPr>
            <p14:xfrm>
              <a:off x="1901520" y="726120"/>
              <a:ext cx="6017040" cy="591948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925BC217-0E5D-470D-8A14-852950601321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892160" y="716760"/>
                <a:ext cx="6035760" cy="5938200"/>
              </a:xfrm>
              <a:prstGeom prst="rect">
                <a:avLst/>
              </a:prstGeom>
            </p:spPr>
          </p:pic>
        </mc:Fallback>
      </mc:AlternateContent>
      <p:pic>
        <p:nvPicPr>
          <p:cNvPr id="5" name="Audio 4">
            <a:hlinkClick r:id="" action="ppaction://media"/>
            <a:extLst>
              <a:ext uri="{FF2B5EF4-FFF2-40B4-BE49-F238E27FC236}">
                <a16:creationId xmlns:a16="http://schemas.microsoft.com/office/drawing/2014/main" id="{D070520C-E436-4249-9F3E-4746C0BE499B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351838" y="6065838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68221350"/>
      </p:ext>
    </p:extLst>
  </p:cSld>
  <p:clrMapOvr>
    <a:masterClrMapping/>
  </p:clrMapOvr>
  <p:transition spd="slow" advTm="31453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10242" grpId="0" uiExpand="1" build="p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3|11.5|59.2|8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|1.7|30.4|1.9|43.3|28.2|2.1|1.6|30.4|54.5|46.4|1.7|17.7|22.8|20.8|19.3|22.9|5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7|17.6|20.5|16.6|16.5|15.4|20.2|50.4|40|5.9|15.9|10.3|11.7|23.3|4.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|29.3|24.8|6.8|12.8|6.3|23.4|32.4|33.7|10.1|17|5.8|18.9|16.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1|11.5|50.2|20.8|1.5|42.2|31.3|11|11.2|2.9"/>
</p:tagLst>
</file>

<file path=ppt/theme/theme1.xml><?xml version="1.0" encoding="utf-8"?>
<a:theme xmlns:a="http://schemas.openxmlformats.org/drawingml/2006/main" name="Bold Stripes">
  <a:themeElements>
    <a:clrScheme name="Bold Stripes 2">
      <a:dk1>
        <a:srgbClr val="000000"/>
      </a:dk1>
      <a:lt1>
        <a:srgbClr val="EAEAEA"/>
      </a:lt1>
      <a:dk2>
        <a:srgbClr val="003366"/>
      </a:dk2>
      <a:lt2>
        <a:srgbClr val="EAEAEA"/>
      </a:lt2>
      <a:accent1>
        <a:srgbClr val="FFFFFF"/>
      </a:accent1>
      <a:accent2>
        <a:srgbClr val="DDDDDD"/>
      </a:accent2>
      <a:accent3>
        <a:srgbClr val="F3F3F3"/>
      </a:accent3>
      <a:accent4>
        <a:srgbClr val="000000"/>
      </a:accent4>
      <a:accent5>
        <a:srgbClr val="FFFFFF"/>
      </a:accent5>
      <a:accent6>
        <a:srgbClr val="C8C8C8"/>
      </a:accent6>
      <a:hlink>
        <a:srgbClr val="336699"/>
      </a:hlink>
      <a:folHlink>
        <a:srgbClr val="9A0000"/>
      </a:folHlink>
    </a:clrScheme>
    <a:fontScheme name="Bold Stripes">
      <a:majorFont>
        <a:latin typeface="Verdana"/>
        <a:ea typeface=""/>
        <a:cs typeface="Arial"/>
      </a:majorFont>
      <a:minorFont>
        <a:latin typeface="Verdana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altLang="el-GR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altLang="el-GR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Bold Stripes 1">
        <a:dk1>
          <a:srgbClr val="356677"/>
        </a:dk1>
        <a:lt1>
          <a:srgbClr val="FFFFFF"/>
        </a:lt1>
        <a:dk2>
          <a:srgbClr val="3E798E"/>
        </a:dk2>
        <a:lt2>
          <a:srgbClr val="FFFFCC"/>
        </a:lt2>
        <a:accent1>
          <a:srgbClr val="7FA0B1"/>
        </a:accent1>
        <a:accent2>
          <a:srgbClr val="3A7184"/>
        </a:accent2>
        <a:accent3>
          <a:srgbClr val="AFBEC6"/>
        </a:accent3>
        <a:accent4>
          <a:srgbClr val="DADADA"/>
        </a:accent4>
        <a:accent5>
          <a:srgbClr val="C0CDD5"/>
        </a:accent5>
        <a:accent6>
          <a:srgbClr val="346677"/>
        </a:accent6>
        <a:hlink>
          <a:srgbClr val="FFBF0B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old Stripes 2">
        <a:dk1>
          <a:srgbClr val="000000"/>
        </a:dk1>
        <a:lt1>
          <a:srgbClr val="EAEAEA"/>
        </a:lt1>
        <a:dk2>
          <a:srgbClr val="003366"/>
        </a:dk2>
        <a:lt2>
          <a:srgbClr val="EAEAEA"/>
        </a:lt2>
        <a:accent1>
          <a:srgbClr val="FFFFFF"/>
        </a:accent1>
        <a:accent2>
          <a:srgbClr val="DDDDDD"/>
        </a:accent2>
        <a:accent3>
          <a:srgbClr val="F3F3F3"/>
        </a:accent3>
        <a:accent4>
          <a:srgbClr val="000000"/>
        </a:accent4>
        <a:accent5>
          <a:srgbClr val="FFFFFF"/>
        </a:accent5>
        <a:accent6>
          <a:srgbClr val="C8C8C8"/>
        </a:accent6>
        <a:hlink>
          <a:srgbClr val="336699"/>
        </a:hlink>
        <a:folHlink>
          <a:srgbClr val="9A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old Stripes 3">
        <a:dk1>
          <a:srgbClr val="000000"/>
        </a:dk1>
        <a:lt1>
          <a:srgbClr val="EAEAEA"/>
        </a:lt1>
        <a:dk2>
          <a:srgbClr val="000000"/>
        </a:dk2>
        <a:lt2>
          <a:srgbClr val="EAEAEA"/>
        </a:lt2>
        <a:accent1>
          <a:srgbClr val="FFFFFF"/>
        </a:accent1>
        <a:accent2>
          <a:srgbClr val="DDDDDD"/>
        </a:accent2>
        <a:accent3>
          <a:srgbClr val="F3F3F3"/>
        </a:accent3>
        <a:accent4>
          <a:srgbClr val="000000"/>
        </a:accent4>
        <a:accent5>
          <a:srgbClr val="FFFFFF"/>
        </a:accent5>
        <a:accent6>
          <a:srgbClr val="C8C8C8"/>
        </a:accent6>
        <a:hlink>
          <a:srgbClr val="777777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old Stripes 4">
        <a:dk1>
          <a:srgbClr val="492417"/>
        </a:dk1>
        <a:lt1>
          <a:srgbClr val="D4D5C3"/>
        </a:lt1>
        <a:dk2>
          <a:srgbClr val="6E4900"/>
        </a:dk2>
        <a:lt2>
          <a:srgbClr val="B9BA9C"/>
        </a:lt2>
        <a:accent1>
          <a:srgbClr val="DBD8CF"/>
        </a:accent1>
        <a:accent2>
          <a:srgbClr val="C7C8B0"/>
        </a:accent2>
        <a:accent3>
          <a:srgbClr val="E6E7DE"/>
        </a:accent3>
        <a:accent4>
          <a:srgbClr val="3D1D12"/>
        </a:accent4>
        <a:accent5>
          <a:srgbClr val="EAE9E4"/>
        </a:accent5>
        <a:accent6>
          <a:srgbClr val="B4B59F"/>
        </a:accent6>
        <a:hlink>
          <a:srgbClr val="CC99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6674</TotalTime>
  <Words>1013</Words>
  <Application>Microsoft Office PowerPoint</Application>
  <PresentationFormat>On-screen Show (4:3)</PresentationFormat>
  <Paragraphs>98</Paragraphs>
  <Slides>6</Slides>
  <Notes>0</Notes>
  <HiddenSlides>0</HiddenSlides>
  <MMClips>6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Calibri</vt:lpstr>
      <vt:lpstr>Verdana</vt:lpstr>
      <vt:lpstr>Wingdings</vt:lpstr>
      <vt:lpstr>Bold Stripes</vt:lpstr>
      <vt:lpstr>Θέμα του Office</vt:lpstr>
      <vt:lpstr>Κεφάλαιο 11 (ABC)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UNLV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Mankiw 6e PowerPoints</dc:title>
  <dc:creator>Papapetrou Evangelia</dc:creator>
  <cp:lastModifiedBy> </cp:lastModifiedBy>
  <cp:revision>430</cp:revision>
  <dcterms:created xsi:type="dcterms:W3CDTF">2006-04-29T00:50:43Z</dcterms:created>
  <dcterms:modified xsi:type="dcterms:W3CDTF">2020-05-23T11:56:07Z</dcterms:modified>
</cp:coreProperties>
</file>