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tags/tag3.xml" ContentType="application/vnd.openxmlformats-officedocument.presentationml.tags+xml"/>
  <Override PartName="/ppt/ink/inkAction3.xml" ContentType="application/vnd.ms-office.inkAction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ink/inkAction4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  <p:sldMasterId id="2147483787" r:id="rId2"/>
  </p:sldMasterIdLst>
  <p:notesMasterIdLst>
    <p:notesMasterId r:id="rId9"/>
  </p:notesMasterIdLst>
  <p:handoutMasterIdLst>
    <p:handoutMasterId r:id="rId10"/>
  </p:handoutMasterIdLst>
  <p:sldIdLst>
    <p:sldId id="314" r:id="rId3"/>
    <p:sldId id="452" r:id="rId4"/>
    <p:sldId id="450" r:id="rId5"/>
    <p:sldId id="453" r:id="rId6"/>
    <p:sldId id="447" r:id="rId7"/>
    <p:sldId id="454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CC"/>
    <a:srgbClr val="FFFFCC"/>
    <a:srgbClr val="FF0000"/>
    <a:srgbClr val="777777"/>
    <a:srgbClr val="808080"/>
    <a:srgbClr val="008080"/>
    <a:srgbClr val="66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2" autoAdjust="0"/>
    <p:restoredTop sz="97670" autoAdjust="0"/>
  </p:normalViewPr>
  <p:slideViewPr>
    <p:cSldViewPr snapToGrid="0">
      <p:cViewPr varScale="1">
        <p:scale>
          <a:sx n="64" d="100"/>
          <a:sy n="64" d="100"/>
        </p:scale>
        <p:origin x="822" y="72"/>
      </p:cViewPr>
      <p:guideLst>
        <p:guide orient="horz" pos="3172"/>
        <p:guide pos="2880"/>
      </p:guideLst>
    </p:cSldViewPr>
  </p:slideViewPr>
  <p:outlineViewPr>
    <p:cViewPr>
      <p:scale>
        <a:sx n="33" d="100"/>
        <a:sy n="33" d="100"/>
      </p:scale>
      <p:origin x="240" y="18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974" y="216"/>
      </p:cViewPr>
      <p:guideLst>
        <p:guide orient="horz" pos="2880"/>
        <p:guide pos="2160"/>
      </p:guideLst>
    </p:cSldViewPr>
  </p:notes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>
            <a:extLst>
              <a:ext uri="{FF2B5EF4-FFF2-40B4-BE49-F238E27FC236}">
                <a16:creationId xmlns:a16="http://schemas.microsoft.com/office/drawing/2014/main" id="{569B8476-F7BC-46D4-BCB4-7B74EACC387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45EEFA6A-D22B-4518-968C-0C1907D2D5C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2" name="Rectangle 4">
            <a:extLst>
              <a:ext uri="{FF2B5EF4-FFF2-40B4-BE49-F238E27FC236}">
                <a16:creationId xmlns:a16="http://schemas.microsoft.com/office/drawing/2014/main" id="{4F41D8C0-588D-480C-994D-7BB4F949832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3" name="Rectangle 5">
            <a:extLst>
              <a:ext uri="{FF2B5EF4-FFF2-40B4-BE49-F238E27FC236}">
                <a16:creationId xmlns:a16="http://schemas.microsoft.com/office/drawing/2014/main" id="{E7EB9EBC-EAD5-42C8-AAB4-738B995A2F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AAFD226-49F0-4CDC-8D96-B27DEAC85665}" type="slidenum">
              <a:rPr lang="el-GR" altLang="el-GR"/>
              <a:pPr>
                <a:defRPr/>
              </a:pPr>
              <a:t>‹#›</a:t>
            </a:fld>
            <a:endParaRPr lang="el-GR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0:28:01.7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4564">
    <iact:property name="dataType"/>
    <iact:actionData xml:id="d0">
      <inkml:trace xmlns:inkml="http://www.w3.org/2003/InkML" xml:id="stk0" contextRef="#ctx0" brushRef="#br0">6533 4033 0</inkml:trace>
    </iact:actionData>
  </iact:action>
  <iact:action type="add" startTime="25710">
    <iact:property name="dataType"/>
    <iact:actionData xml:id="d1">
      <inkml:trace xmlns:inkml="http://www.w3.org/2003/InkML" xml:id="stk1" contextRef="#ctx0" brushRef="#br0">9069 4172 0</inkml:trace>
    </iact:actionData>
  </iact:action>
  <iact:action type="add" startTime="32569">
    <iact:property name="dataType"/>
    <iact:actionData xml:id="d2">
      <inkml:trace xmlns:inkml="http://www.w3.org/2003/InkML" xml:id="stk2" contextRef="#ctx0" brushRef="#br0">3718 5632 0</inkml:trace>
    </iact:actionData>
  </iact:action>
  <iact:action type="add" startTime="39651">
    <iact:property name="dataType"/>
    <iact:actionData xml:id="d3">
      <inkml:trace xmlns:inkml="http://www.w3.org/2003/InkML" xml:id="stk3" contextRef="#ctx0" brushRef="#br0">9938 5493 0</inkml:trace>
    </iact:actionData>
  </iact:action>
  <iact:action type="add" startTime="44050">
    <iact:property name="dataType"/>
    <iact:actionData xml:id="d4">
      <inkml:trace xmlns:inkml="http://www.w3.org/2003/InkML" xml:id="stk4" contextRef="#ctx0" brushRef="#br0">15602 6049 0</inkml:trace>
    </iact:actionData>
  </iact:action>
  <iact:action type="add" startTime="45660">
    <iact:property name="dataType"/>
    <iact:actionData xml:id="d5">
      <inkml:trace xmlns:inkml="http://www.w3.org/2003/InkML" xml:id="stk5" contextRef="#ctx0" brushRef="#br0">18416 5597 0</inkml:trace>
    </iact:actionData>
  </iact:action>
  <iact:action type="add" startTime="45801">
    <iact:property name="dataType"/>
    <iact:actionData xml:id="d6">
      <inkml:trace xmlns:inkml="http://www.w3.org/2003/InkML" xml:id="stk6" contextRef="#ctx0" brushRef="#br0">18416 5597 0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0:28:01.7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1976">
    <iact:property name="dataType"/>
    <iact:actionData xml:id="d0">
      <inkml:trace xmlns:inkml="http://www.w3.org/2003/InkML" xml:id="stk0" contextRef="#ctx0" brushRef="#br0">7575 8726 0</inkml:trace>
    </iact:actionData>
  </iact:action>
  <iact:action type="add" startTime="19816">
    <iact:property name="dataType"/>
    <iact:actionData xml:id="d1">
      <inkml:trace xmlns:inkml="http://www.w3.org/2003/InkML" xml:id="stk1" contextRef="#ctx0" brushRef="#br0">22134 8830 0</inkml:trace>
    </iact:actionData>
  </iact:action>
  <iact:action type="add" startTime="30990">
    <iact:property name="dataType"/>
    <iact:actionData xml:id="d2">
      <inkml:trace xmlns:inkml="http://www.w3.org/2003/InkML" xml:id="stk2" contextRef="#ctx0" brushRef="#br0">1703 3929 0</inkml:trace>
    </iact:actionData>
  </iact:action>
  <iact:action type="add" startTime="36390">
    <iact:property name="dataType"/>
    <iact:actionData xml:id="d3">
      <inkml:trace xmlns:inkml="http://www.w3.org/2003/InkML" xml:id="stk3" contextRef="#ctx0" brushRef="#br0">1772 3755 0,'-34'0'165,"-1"0"-157,-35 0-3,36 0 1,-1 35 6,-35-35-9,1 34 5,0 1 3,-1 0-4,-34 34-3,34-34 6,1 0-2,34 0-1,-34-1 0,34 1 5,0-35-2,70 0 114,0 0-113,34 0-7,1-35 8,-1 1-9,35-1 7,70 0-5,-70 0 2,0 1 4,-34-1-4,-1 0 0,-34 35 0,0 0 0,0-35 1,-1 35 4,1 0 34,0 0 278</inkml:trace>
    </iact:actionData>
  </iact:action>
  <iact:action type="add" startTime="55920">
    <iact:property name="dataType"/>
    <iact:actionData xml:id="d4">
      <inkml:trace xmlns:inkml="http://www.w3.org/2003/InkML" xml:id="stk4" contextRef="#ctx0" brushRef="#br0">15463 4276 0,'35'0'167,"-1"0"-140,1 0-5,0 0-2,-1 0-7,1 0 9,0 0 0,0 0 0,-1 0-12,1 0 6,0 0 7,-35-35-10,35 35 78,-1 0 73</inkml:trace>
    </iact:actionData>
  </iact:action>
  <iact:action type="add" startTime="78395">
    <iact:property name="dataType"/>
    <iact:actionData xml:id="d5">
      <inkml:trace xmlns:inkml="http://www.w3.org/2003/InkML" xml:id="stk5" contextRef="#ctx0" brushRef="#br0">9521 6988 0</inkml:trace>
    </iact:actionData>
  </iact:action>
  <iact:action type="add" startTime="92354">
    <iact:property name="dataType"/>
    <iact:actionData xml:id="d6">
      <inkml:trace xmlns:inkml="http://www.w3.org/2003/InkML" xml:id="stk6" contextRef="#ctx0" brushRef="#br0">9591 2747 0</inkml:trace>
    </iact:actionData>
  </iact:action>
  <iact:action type="add" startTime="160625">
    <iact:property name="dataType"/>
    <iact:actionData xml:id="d7">
      <inkml:trace xmlns:inkml="http://www.w3.org/2003/InkML" xml:id="stk7" contextRef="#ctx0" brushRef="#br0">6290 4241 0</inkml:trace>
    </iact:actionData>
  </iact:action>
  <iact:action type="add" startTime="164293">
    <iact:property name="dataType"/>
    <iact:actionData xml:id="d8">
      <inkml:trace xmlns:inkml="http://www.w3.org/2003/InkML" xml:id="stk8" contextRef="#ctx0" brushRef="#br0">2537 4728 0</inkml:trace>
    </iact:actionData>
  </iact:action>
  <iact:action type="add" startTime="167604">
    <iact:property name="dataType"/>
    <iact:actionData xml:id="d9">
      <inkml:trace xmlns:inkml="http://www.w3.org/2003/InkML" xml:id="stk9" contextRef="#ctx0" brushRef="#br0">6116 8343 0</inkml:trace>
    </iact:actionData>
  </iact:action>
  <iact:action type="add" startTime="207446">
    <iact:property name="dataType"/>
    <iact:actionData xml:id="d10">
      <inkml:trace xmlns:inkml="http://www.w3.org/2003/InkML" xml:id="stk10" contextRef="#ctx0" brushRef="#br0">19702 9004 0</inkml:trace>
    </iact:actionData>
  </iact:action>
  <iact:action type="add" startTime="288587">
    <iact:property name="dataType"/>
    <iact:actionData xml:id="d11">
      <inkml:trace xmlns:inkml="http://www.w3.org/2003/InkML" xml:id="stk11" contextRef="#ctx0" brushRef="#br0">19806 9143 0</inkml:trace>
    </iact:actionData>
  </iact:action>
  <iact:action type="add" startTime="289447">
    <iact:property name="dataType"/>
    <iact:actionData xml:id="d12">
      <inkml:trace xmlns:inkml="http://www.w3.org/2003/InkML" xml:id="stk12" contextRef="#ctx0" brushRef="#br0">20258 9073 0</inkml:trace>
    </iact:actionData>
  </iact:action>
  <iact:action type="add" startTime="298050">
    <iact:property name="dataType"/>
    <iact:actionData xml:id="d13">
      <inkml:trace xmlns:inkml="http://www.w3.org/2003/InkML" xml:id="stk13" contextRef="#ctx0" brushRef="#br0">23003 6466 0</inkml:trace>
    </iact:actionData>
  </iact:action>
  <iact:action type="add" startTime="299594">
    <iact:property name="dataType"/>
    <iact:actionData xml:id="d14">
      <inkml:trace xmlns:inkml="http://www.w3.org/2003/InkML" xml:id="stk14" contextRef="#ctx0" brushRef="#br0">23385 6466 0</inkml:trace>
    </iact:actionData>
  </iact:action>
  <iact:action type="add" startTime="302428">
    <iact:property name="dataType"/>
    <iact:actionData xml:id="d15">
      <inkml:trace xmlns:inkml="http://www.w3.org/2003/InkML" xml:id="stk15" contextRef="#ctx0" brushRef="#br0">23663 2295 0</inkml:trace>
    </iact:actionData>
  </iact:action>
  <iact:action type="add" startTime="369027">
    <iact:property name="dataType"/>
    <iact:actionData xml:id="d16">
      <inkml:trace xmlns:inkml="http://www.w3.org/2003/InkML" xml:id="stk16" contextRef="#ctx0" brushRef="#br0">7123 9213 0</inkml:trace>
    </iact:actionData>
  </iact:action>
  <iact:action type="add" startTime="505339">
    <iact:property name="dataType"/>
    <iact:actionData xml:id="d17">
      <inkml:trace xmlns:inkml="http://www.w3.org/2003/InkML" xml:id="stk17" contextRef="#ctx0" brushRef="#br0">10112 4554 0</inkml:trace>
    </iact:actionData>
  </iact:action>
  <iact:action type="add" startTime="664740">
    <iact:property name="dataType"/>
    <iact:actionData xml:id="d18">
      <inkml:trace xmlns:inkml="http://www.w3.org/2003/InkML" xml:id="stk18" contextRef="#ctx0" brushRef="#br0">15706 3963 0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0:28:01.7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94811">
    <iact:property name="dataType"/>
    <iact:actionData xml:id="d0">
      <inkml:trace xmlns:inkml="http://www.w3.org/2003/InkML" xml:id="stk0" contextRef="#ctx0" brushRef="#br0">19076 13905 0,'35'0'151,"0"0"-140,0 0-1,-1 0 8,1 0-7,35 0-3,-36 0 7,1 0 1,0 0-8,0 0 3,-1 0 2,1 0 5,0 0-12,0 0 11,-1 0-3,1 0-1,0 0 3,0 0 12,-1 0-4,1 0-11,0 0 11,0 0-18,-1 0 10,1 0-10,0 0 2,0 0 8,-1 0-11,1 0 5,0 0-3,0 0 1,34 0 7,-34 0 0,0 0-10,-1 0 2,36 0 3,-35 0-3,-1 0 1,36 0-1,-1 0 1,-34 0-1,0 0 1,0 0-1,34 0-2,-34 0 4,0 0 0,-1 0-5,1 0 4,0 0 3,34 0-7,-34 0 12,0 0-10,0 0 4,-1 0 3,1 0 10,0 0 7,-1 0-8,1 0 8,-35-34-17,35 34 6,0 0 1,-1 0-5,1 0 8,0 0-3,0 0-5,-1 0 0,1 0 31</inkml:trace>
    </iact:actionData>
  </iact:action>
  <iact:action type="add" startTime="116150">
    <iact:property name="dataType"/>
    <iact:actionData xml:id="d1">
      <inkml:trace xmlns:inkml="http://www.w3.org/2003/InkML" xml:id="stk1" contextRef="#ctx0" brushRef="#br0">16644 15053 0</inkml:trace>
    </iact:actionData>
  </iact:action>
  <iact:action type="add" startTime="116363">
    <iact:property name="dataType"/>
    <iact:actionData xml:id="d2">
      <inkml:trace xmlns:inkml="http://www.w3.org/2003/InkML" xml:id="stk2" contextRef="#ctx0" brushRef="#br0">16644 15053 0</inkml:trace>
    </iact:actionData>
  </iact:action>
  <iact:action type="add" startTime="118033">
    <iact:property name="dataType"/>
    <iact:actionData xml:id="d3">
      <inkml:trace xmlns:inkml="http://www.w3.org/2003/InkML" xml:id="stk3" contextRef="#ctx0" brushRef="#br0">19076 15087 0</inkml:trace>
    </iact:actionData>
  </iact:action>
  <iact:action type="add" startTime="130971">
    <iact:property name="dataType"/>
    <iact:actionData xml:id="d4">
      <inkml:trace xmlns:inkml="http://www.w3.org/2003/InkML" xml:id="stk4" contextRef="#ctx0" brushRef="#br0">17374 16652 0</inkml:trace>
    </iact:actionData>
  </iact:action>
  <iact:action type="add" startTime="137744">
    <iact:property name="dataType"/>
    <iact:actionData xml:id="d5">
      <inkml:trace xmlns:inkml="http://www.w3.org/2003/InkML" xml:id="stk5" contextRef="#ctx0" brushRef="#br0">6915 17590 0</inkml:trace>
    </iact:actionData>
  </iact:action>
  <iact:action type="add" startTime="152303">
    <iact:property name="dataType"/>
    <iact:actionData xml:id="d6">
      <inkml:trace xmlns:inkml="http://www.w3.org/2003/InkML" xml:id="stk6" contextRef="#ctx0" brushRef="#br0">11258 18251 0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0:28:01.7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7318">
    <iact:property name="dataType"/>
    <iact:actionData xml:id="d0">
      <inkml:trace xmlns:inkml="http://www.w3.org/2003/InkML" xml:id="stk0" contextRef="#ctx0" brushRef="#br0">10459 3199 0,'35'0'166,"0"0"-151,-1 0-8,36 0 9,-35 0-2,-1 0-7,1 0 9,0 0-9,0 0 9,-1 0-1,1 0-9,0 0 1,0 0 6,-1 0-7,1 0 3,0 0 6,0 0 0,-1 0 0,1 34-8,0-34 16,0 0-11,-1 0 13,1 0-20,0 0 5,0 0 3,-1 0-6,1 0 0,0 0 3,34 0 2,-34 0 5,0-34-11,0 34 4,-1 0-5,1 0 6,0 0-5,34-35-1,1 35 3,-35 0 1,-1 0-3,36 0 3,-35 0-1,-1 0-2,36 0 4,-35 0-5,-1 0 3,1 0-1,35 0 0,-36-35 1,1 35-1,0 0 2,0 0-3,-1 0 3,1 0-3,0 0 3,0 0 3,-1 0 4,1 0-3,0 0 4</inkml:trace>
    </iact:actionData>
  </iact:action>
  <iact:action type="add" startTime="23778">
    <iact:property name="dataType"/>
    <iact:actionData xml:id="d1">
      <inkml:trace xmlns:inkml="http://www.w3.org/2003/InkML" xml:id="stk1" contextRef="#ctx0" brushRef="#br0">16088 2990 0</inkml:trace>
    </iact:actionData>
  </iact:action>
  <iact:action type="add" startTime="24000">
    <iact:property name="dataType"/>
    <iact:actionData xml:id="d2">
      <inkml:trace xmlns:inkml="http://www.w3.org/2003/InkML" xml:id="stk2" contextRef="#ctx0" brushRef="#br0">16088 2990 0</inkml:trace>
    </iact:actionData>
  </iact:action>
  <iact:action type="add" startTime="28272">
    <iact:property name="dataType"/>
    <iact:actionData xml:id="d3">
      <inkml:trace xmlns:inkml="http://www.w3.org/2003/InkML" xml:id="stk3" contextRef="#ctx0" brushRef="#br0">21474 3338 0</inkml:trace>
    </iact:actionData>
  </iact:action>
  <iact:action type="add" startTime="34446">
    <iact:property name="dataType"/>
    <iact:actionData xml:id="d4">
      <inkml:trace xmlns:inkml="http://www.w3.org/2003/InkML" xml:id="stk4" contextRef="#ctx0" brushRef="#br0">6498 5771 0</inkml:trace>
    </iact:actionData>
  </iact:action>
  <iact:action type="add" startTime="84120">
    <iact:property name="dataType"/>
    <iact:actionData xml:id="d5">
      <inkml:trace xmlns:inkml="http://www.w3.org/2003/InkML" xml:id="stk5" contextRef="#ctx0" brushRef="#br0">15254 10464 0,'35'0'319,"0"0"-314,0 0 17,-1 0-10,1 0-9,0 0 5,34 0 1,1 0-1,-36 0-2,1 0 2,69 0 0,-69 0-1,0 0 0,0 0-1,34 0 1,-34 0 0,0 0 3,-1 0-5,1 0 2,0 0 4,34-35-5,-34 35 2,35 0 5,-36 0 1,1 0-4,0 0-3,0-35 8,34 35-2,-34 0 4,0 0-10,-1 0 1,1 0-3,0 0 2,0 0 3,-1 0-3,1 0 1,0 0-3,0 0 6,-1 0 0,1 0 0,0 0-7,34 0 4,-34 0 3,0 0-5,34 0-1,1 0 4,-35 0-1,34 0 7,-34 0-8,0 0 0,-1 0 8,1 0 0,0 0-8,0 0 0,-1 0 9,1 0-9,0 0-1,0 0 3,34 0 6,-34 0 0,0 0 0,-1 0-8,1 0 1,0 0 4,0 0 5,-35 35-11,69-35 4,-34 0 1,34 35 0,-34-35-6,0 0 2,0 0 3,-1 0-2,1 0-2,35 35 2,-36-35-3,1 0 5,0 0-3,-1 35-2,1-35 3,0 0-1,0 0 4,-1 0-5,1 0 9,0 0-10,0 0 10,-1 0 10,1 0 40</inkml:trace>
    </iact:actionData>
  </iact:action>
  <iact:action type="add" startTime="87406">
    <iact:property name="dataType"/>
    <iact:actionData xml:id="d6">
      <inkml:trace xmlns:inkml="http://www.w3.org/2003/InkML" xml:id="stk6" contextRef="#ctx0" brushRef="#br0">2919 11820 0,'35'0'246,"34"-35"-241,-34 35 2,0 0 1,34 0 2,-34 0 2,0 0-4,0 0 16,-1 0-3,1 0-6,0 0-2,0 0 4,-1 0-4,1 0 4,0 0-5,0 0 5,-1 0-7,1 0 4,0 0-3,0 0 7,-1 0-9,1 0 4,0 0 1,34 0 0,-34 0 1,0 0 0,34 0-7,1 0 7,-35 0-9,-1 0 2,1 0-1,0 0 1,0 0-1,-1 0 1,1 0 5,34 0 3,-34 0-1,35 0-8,-36 0 7,1 0-5,0 0-2,0 0-1,-1 0 3,1 0-1,0 0-1,34 0 6,-34 0-4,0-35-1,34 35-1,-34 0-1,0 0 3,0 0-2,34 0 1,-34 0-1,0 0 0,-1 0 1,1 0 0,0 0-3,34 0 5,-34 0-3,0 0-2,34 0 4,1-35-1,-35 35-1,-1 0-1,1 0 3,35 0-2,-36 0-1,1 0 2,35 0 1,-36 0 6,36 0-9,-1 0 2,-34 0 0,35 0-1,-36 0-1,36 0 2,-35 0 1,-1 0-4,1 0 3,35 0 8,-36 0-3,1 0-5,35 0 8,-36 0-1,1 0-8,0 0 1,0 0 0,34 0 5,-34 0 4,0 0-10,-1 0 8,1 0-8,0 0 8,0 0 14,-1 0-6,1 0-16,0 0 15,-1 0-9,1 0 14,0 0-1,0 0 0,-1 0-3,1 0-2,0 0-6,0 0 15,-1 0-11,1 0 7,0 0-20,0 0 22,-1 0 16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C3C59A38-D2E0-4B9D-B44C-FE08BE3C267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B29C32F-C34E-419C-BF37-12CF6FC9B5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CE54217-9BD4-4DCE-ADE1-7965101B7A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7F3CE3CA-5058-473D-93C0-40BDBF1698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 noProof="0"/>
              <a:t>Click to edit Master text styles</a:t>
            </a:r>
          </a:p>
          <a:p>
            <a:pPr lvl="1"/>
            <a:r>
              <a:rPr lang="en-US" altLang="el-GR" noProof="0"/>
              <a:t>Second level</a:t>
            </a:r>
          </a:p>
          <a:p>
            <a:pPr lvl="2"/>
            <a:r>
              <a:rPr lang="en-US" altLang="el-GR" noProof="0"/>
              <a:t>Third level</a:t>
            </a:r>
          </a:p>
          <a:p>
            <a:pPr lvl="3"/>
            <a:r>
              <a:rPr lang="en-US" altLang="el-GR" noProof="0"/>
              <a:t>Fourth level</a:t>
            </a:r>
          </a:p>
          <a:p>
            <a:pPr lvl="4"/>
            <a:r>
              <a:rPr lang="en-US" altLang="el-GR" noProof="0"/>
              <a:t>Fifth level</a:t>
            </a:r>
          </a:p>
        </p:txBody>
      </p:sp>
      <p:sp>
        <p:nvSpPr>
          <p:cNvPr id="23558" name="Rectangle 6">
            <a:extLst>
              <a:ext uri="{FF2B5EF4-FFF2-40B4-BE49-F238E27FC236}">
                <a16:creationId xmlns:a16="http://schemas.microsoft.com/office/drawing/2014/main" id="{91A6D590-4279-4E6E-85A7-5BFB32E1E4B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id="{A56297A4-2E4F-4C3D-9BD7-308155D1FD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D569F52-8CC9-4EAA-B875-F45D9995BD9A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6BE2AB0-E8F8-43B7-A848-2C5B9357BE8E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9525"/>
            <a:ext cx="9147175" cy="6867525"/>
            <a:chOff x="-2" y="0"/>
            <a:chExt cx="5762" cy="4326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5285E66A-60E6-4B61-BCB5-546663A3ED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8" name="Rectangle 4">
                <a:extLst>
                  <a:ext uri="{FF2B5EF4-FFF2-40B4-BE49-F238E27FC236}">
                    <a16:creationId xmlns:a16="http://schemas.microsoft.com/office/drawing/2014/main" id="{2DBB477A-A069-4495-9501-FA8F37A3C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BECDD87C-0E33-4BE3-8F88-ACE27DD5C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id="{AF7639AD-E84B-4B2D-9F7E-A3807D4E7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1" name="Rectangle 7">
                <a:extLst>
                  <a:ext uri="{FF2B5EF4-FFF2-40B4-BE49-F238E27FC236}">
                    <a16:creationId xmlns:a16="http://schemas.microsoft.com/office/drawing/2014/main" id="{542BAD79-73DC-4708-9513-629D07341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E24EC4D-1ED0-4274-B4AC-DC2803205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23E568EA-B7A3-4D9E-9E13-072A41CCC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4" name="Rectangle 10">
                <a:extLst>
                  <a:ext uri="{FF2B5EF4-FFF2-40B4-BE49-F238E27FC236}">
                    <a16:creationId xmlns:a16="http://schemas.microsoft.com/office/drawing/2014/main" id="{288385C9-9237-48FA-BB07-8D6F3F7CF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79F4A61A-4EA9-4ED0-9E9D-E345A224B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0EC6F77D-9F5A-46E1-BD72-83C11BAF0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8E0E0A96-E85D-4EBA-BECB-2DF97764A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A9960D88-3E33-4C11-9BE2-2A5BC7A490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0F3B9B82-7EE5-4F6E-9518-4CF0A512E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0" name="Rectangle 16">
                <a:extLst>
                  <a:ext uri="{FF2B5EF4-FFF2-40B4-BE49-F238E27FC236}">
                    <a16:creationId xmlns:a16="http://schemas.microsoft.com/office/drawing/2014/main" id="{69C1E2C4-EEA8-4B15-82EF-35EC84219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1" name="Rectangle 17">
                <a:extLst>
                  <a:ext uri="{FF2B5EF4-FFF2-40B4-BE49-F238E27FC236}">
                    <a16:creationId xmlns:a16="http://schemas.microsoft.com/office/drawing/2014/main" id="{DA74C68E-C379-4C41-A6F5-A01E99F7E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2" name="Rectangle 18">
                <a:extLst>
                  <a:ext uri="{FF2B5EF4-FFF2-40B4-BE49-F238E27FC236}">
                    <a16:creationId xmlns:a16="http://schemas.microsoft.com/office/drawing/2014/main" id="{0E2343C6-9B29-4256-ACB2-EF2DD6D3E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3" name="Rectangle 19">
                <a:extLst>
                  <a:ext uri="{FF2B5EF4-FFF2-40B4-BE49-F238E27FC236}">
                    <a16:creationId xmlns:a16="http://schemas.microsoft.com/office/drawing/2014/main" id="{481C8329-3E74-47AA-8FEC-204F1C3FC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4" name="Rectangle 20">
                <a:extLst>
                  <a:ext uri="{FF2B5EF4-FFF2-40B4-BE49-F238E27FC236}">
                    <a16:creationId xmlns:a16="http://schemas.microsoft.com/office/drawing/2014/main" id="{039639E2-E983-46B6-B10A-0FC7B9835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5" name="Rectangle 21">
                <a:extLst>
                  <a:ext uri="{FF2B5EF4-FFF2-40B4-BE49-F238E27FC236}">
                    <a16:creationId xmlns:a16="http://schemas.microsoft.com/office/drawing/2014/main" id="{8FCA7765-3C9D-4375-809B-DC3746427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id="{92BD3806-BA93-4007-9C13-A84810983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7" name="Rectangle 23">
                <a:extLst>
                  <a:ext uri="{FF2B5EF4-FFF2-40B4-BE49-F238E27FC236}">
                    <a16:creationId xmlns:a16="http://schemas.microsoft.com/office/drawing/2014/main" id="{81DC9F23-BBF8-4801-A987-0FF9FC25E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8" name="Rectangle 24">
                <a:extLst>
                  <a:ext uri="{FF2B5EF4-FFF2-40B4-BE49-F238E27FC236}">
                    <a16:creationId xmlns:a16="http://schemas.microsoft.com/office/drawing/2014/main" id="{A66F3BEE-3DDD-47C1-99ED-D10674C25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9" name="Rectangle 25">
                <a:extLst>
                  <a:ext uri="{FF2B5EF4-FFF2-40B4-BE49-F238E27FC236}">
                    <a16:creationId xmlns:a16="http://schemas.microsoft.com/office/drawing/2014/main" id="{8B56E270-3CB9-493B-A2D8-FE338B871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0" name="Rectangle 26">
                <a:extLst>
                  <a:ext uri="{FF2B5EF4-FFF2-40B4-BE49-F238E27FC236}">
                    <a16:creationId xmlns:a16="http://schemas.microsoft.com/office/drawing/2014/main" id="{1D2D2FC3-17D2-4D71-98D4-D41815898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1" name="Rectangle 27">
                <a:extLst>
                  <a:ext uri="{FF2B5EF4-FFF2-40B4-BE49-F238E27FC236}">
                    <a16:creationId xmlns:a16="http://schemas.microsoft.com/office/drawing/2014/main" id="{34283B5C-703B-4B58-A030-DDB9C4332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2" name="Rectangle 28">
                <a:extLst>
                  <a:ext uri="{FF2B5EF4-FFF2-40B4-BE49-F238E27FC236}">
                    <a16:creationId xmlns:a16="http://schemas.microsoft.com/office/drawing/2014/main" id="{586CE489-9EA8-4C80-8B87-CE90A82E9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3" name="Rectangle 29">
                <a:extLst>
                  <a:ext uri="{FF2B5EF4-FFF2-40B4-BE49-F238E27FC236}">
                    <a16:creationId xmlns:a16="http://schemas.microsoft.com/office/drawing/2014/main" id="{99BBCC2F-9EDC-4A0F-B6F8-93DF33D6C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4" name="Rectangle 30">
                <a:extLst>
                  <a:ext uri="{FF2B5EF4-FFF2-40B4-BE49-F238E27FC236}">
                    <a16:creationId xmlns:a16="http://schemas.microsoft.com/office/drawing/2014/main" id="{D06D26FF-2CD4-4157-A467-3255ECB59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id="{58C4A594-B08C-47AC-87A1-095AA26F2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6" name="Rectangle 32">
                <a:extLst>
                  <a:ext uri="{FF2B5EF4-FFF2-40B4-BE49-F238E27FC236}">
                    <a16:creationId xmlns:a16="http://schemas.microsoft.com/office/drawing/2014/main" id="{4D697E4D-4C04-4AC2-A81F-2AA84F5DF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7" name="Rectangle 33">
                <a:extLst>
                  <a:ext uri="{FF2B5EF4-FFF2-40B4-BE49-F238E27FC236}">
                    <a16:creationId xmlns:a16="http://schemas.microsoft.com/office/drawing/2014/main" id="{0125BC4F-021C-415E-8104-9D3A8E3F5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8" name="Rectangle 34">
                <a:extLst>
                  <a:ext uri="{FF2B5EF4-FFF2-40B4-BE49-F238E27FC236}">
                    <a16:creationId xmlns:a16="http://schemas.microsoft.com/office/drawing/2014/main" id="{25EBF8AE-056A-4317-A36F-7A79267A7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9" name="Rectangle 35">
                <a:extLst>
                  <a:ext uri="{FF2B5EF4-FFF2-40B4-BE49-F238E27FC236}">
                    <a16:creationId xmlns:a16="http://schemas.microsoft.com/office/drawing/2014/main" id="{C599C06E-F8FB-497F-B7E6-A30BA15B2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0" name="Rectangle 36">
                <a:extLst>
                  <a:ext uri="{FF2B5EF4-FFF2-40B4-BE49-F238E27FC236}">
                    <a16:creationId xmlns:a16="http://schemas.microsoft.com/office/drawing/2014/main" id="{87A63A41-39C2-4495-9C6F-CD76B0BA9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1" name="Rectangle 37">
                <a:extLst>
                  <a:ext uri="{FF2B5EF4-FFF2-40B4-BE49-F238E27FC236}">
                    <a16:creationId xmlns:a16="http://schemas.microsoft.com/office/drawing/2014/main" id="{7DF9FF09-B5DC-4E56-BB76-898618C90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2" name="Rectangle 38">
                <a:extLst>
                  <a:ext uri="{FF2B5EF4-FFF2-40B4-BE49-F238E27FC236}">
                    <a16:creationId xmlns:a16="http://schemas.microsoft.com/office/drawing/2014/main" id="{EEFE61E1-CBB4-4E68-8C53-68F01F7CB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3" name="Rectangle 39">
                <a:extLst>
                  <a:ext uri="{FF2B5EF4-FFF2-40B4-BE49-F238E27FC236}">
                    <a16:creationId xmlns:a16="http://schemas.microsoft.com/office/drawing/2014/main" id="{EA51187B-BA54-4C94-AD94-244045219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id="{345A6D02-6AC7-4F17-A776-9638B6192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5" name="Rectangle 41">
                <a:extLst>
                  <a:ext uri="{FF2B5EF4-FFF2-40B4-BE49-F238E27FC236}">
                    <a16:creationId xmlns:a16="http://schemas.microsoft.com/office/drawing/2014/main" id="{8A57B4BC-9286-457F-9166-F1E228AFB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6" name="Rectangle 42">
                <a:extLst>
                  <a:ext uri="{FF2B5EF4-FFF2-40B4-BE49-F238E27FC236}">
                    <a16:creationId xmlns:a16="http://schemas.microsoft.com/office/drawing/2014/main" id="{81863F2D-5D1B-4597-9F93-4EA5B3D70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7" name="Rectangle 43">
                <a:extLst>
                  <a:ext uri="{FF2B5EF4-FFF2-40B4-BE49-F238E27FC236}">
                    <a16:creationId xmlns:a16="http://schemas.microsoft.com/office/drawing/2014/main" id="{E07045BA-8B1A-43E9-BB56-2574D416C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8" name="Rectangle 44">
                <a:extLst>
                  <a:ext uri="{FF2B5EF4-FFF2-40B4-BE49-F238E27FC236}">
                    <a16:creationId xmlns:a16="http://schemas.microsoft.com/office/drawing/2014/main" id="{E4FB963B-12D6-497A-921B-EE3A599F8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9" name="Rectangle 45">
                <a:extLst>
                  <a:ext uri="{FF2B5EF4-FFF2-40B4-BE49-F238E27FC236}">
                    <a16:creationId xmlns:a16="http://schemas.microsoft.com/office/drawing/2014/main" id="{46E7E133-6867-441B-9B04-FF6B740D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0" name="Rectangle 46">
                <a:extLst>
                  <a:ext uri="{FF2B5EF4-FFF2-40B4-BE49-F238E27FC236}">
                    <a16:creationId xmlns:a16="http://schemas.microsoft.com/office/drawing/2014/main" id="{51DE1BCE-271A-4015-BF1E-6A7416126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1" name="Rectangle 47">
                <a:extLst>
                  <a:ext uri="{FF2B5EF4-FFF2-40B4-BE49-F238E27FC236}">
                    <a16:creationId xmlns:a16="http://schemas.microsoft.com/office/drawing/2014/main" id="{A3599BD2-5B46-4F0A-BADC-91C888FFD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2" name="Rectangle 48">
                <a:extLst>
                  <a:ext uri="{FF2B5EF4-FFF2-40B4-BE49-F238E27FC236}">
                    <a16:creationId xmlns:a16="http://schemas.microsoft.com/office/drawing/2014/main" id="{8077C91C-F9C3-42E3-8573-32FD8A857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3" name="Rectangle 49">
                <a:extLst>
                  <a:ext uri="{FF2B5EF4-FFF2-40B4-BE49-F238E27FC236}">
                    <a16:creationId xmlns:a16="http://schemas.microsoft.com/office/drawing/2014/main" id="{A286BCA8-42E6-4022-8913-B879E9D19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4" name="Rectangle 50">
                <a:extLst>
                  <a:ext uri="{FF2B5EF4-FFF2-40B4-BE49-F238E27FC236}">
                    <a16:creationId xmlns:a16="http://schemas.microsoft.com/office/drawing/2014/main" id="{640330F4-5F57-4147-A7C6-50F18001D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5" name="Rectangle 51">
                <a:extLst>
                  <a:ext uri="{FF2B5EF4-FFF2-40B4-BE49-F238E27FC236}">
                    <a16:creationId xmlns:a16="http://schemas.microsoft.com/office/drawing/2014/main" id="{3494C68B-380F-4023-B53C-C0324ED6B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6" name="Rectangle 52">
                <a:extLst>
                  <a:ext uri="{FF2B5EF4-FFF2-40B4-BE49-F238E27FC236}">
                    <a16:creationId xmlns:a16="http://schemas.microsoft.com/office/drawing/2014/main" id="{FA34AED6-616A-4DCA-897C-8F6A0DCAA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7" name="Rectangle 53">
                <a:extLst>
                  <a:ext uri="{FF2B5EF4-FFF2-40B4-BE49-F238E27FC236}">
                    <a16:creationId xmlns:a16="http://schemas.microsoft.com/office/drawing/2014/main" id="{CEC3B7DA-9529-4CC7-A271-1F8099C0E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8" name="Rectangle 54">
                <a:extLst>
                  <a:ext uri="{FF2B5EF4-FFF2-40B4-BE49-F238E27FC236}">
                    <a16:creationId xmlns:a16="http://schemas.microsoft.com/office/drawing/2014/main" id="{7A992732-5E46-404B-814F-83D178078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9" name="Rectangle 55">
                <a:extLst>
                  <a:ext uri="{FF2B5EF4-FFF2-40B4-BE49-F238E27FC236}">
                    <a16:creationId xmlns:a16="http://schemas.microsoft.com/office/drawing/2014/main" id="{B346E632-3C5C-43FB-8BEA-50EAD0B27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0" name="Rectangle 56">
                <a:extLst>
                  <a:ext uri="{FF2B5EF4-FFF2-40B4-BE49-F238E27FC236}">
                    <a16:creationId xmlns:a16="http://schemas.microsoft.com/office/drawing/2014/main" id="{84BEE1D3-4AB7-4D0B-BD26-933B79365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1" name="Rectangle 57">
                <a:extLst>
                  <a:ext uri="{FF2B5EF4-FFF2-40B4-BE49-F238E27FC236}">
                    <a16:creationId xmlns:a16="http://schemas.microsoft.com/office/drawing/2014/main" id="{79329F88-3680-4B5D-9CD3-FE1C9041E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2" name="Rectangle 58">
                <a:extLst>
                  <a:ext uri="{FF2B5EF4-FFF2-40B4-BE49-F238E27FC236}">
                    <a16:creationId xmlns:a16="http://schemas.microsoft.com/office/drawing/2014/main" id="{87EFF481-444D-4828-95C5-66B653002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3" name="Rectangle 59">
                <a:extLst>
                  <a:ext uri="{FF2B5EF4-FFF2-40B4-BE49-F238E27FC236}">
                    <a16:creationId xmlns:a16="http://schemas.microsoft.com/office/drawing/2014/main" id="{73646C6B-02F3-4FDC-AC18-737741C3C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4" name="Rectangle 60">
                <a:extLst>
                  <a:ext uri="{FF2B5EF4-FFF2-40B4-BE49-F238E27FC236}">
                    <a16:creationId xmlns:a16="http://schemas.microsoft.com/office/drawing/2014/main" id="{E143A167-9424-4B02-AEAF-4AD0723AF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5" name="Rectangle 61">
                <a:extLst>
                  <a:ext uri="{FF2B5EF4-FFF2-40B4-BE49-F238E27FC236}">
                    <a16:creationId xmlns:a16="http://schemas.microsoft.com/office/drawing/2014/main" id="{64A43E04-7BDA-40F3-8DE2-0B61E47AD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6" name="Rectangle 62">
                <a:extLst>
                  <a:ext uri="{FF2B5EF4-FFF2-40B4-BE49-F238E27FC236}">
                    <a16:creationId xmlns:a16="http://schemas.microsoft.com/office/drawing/2014/main" id="{E013B5A5-5342-455B-B65E-418CC5AF3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7" name="Rectangle 63">
                <a:extLst>
                  <a:ext uri="{FF2B5EF4-FFF2-40B4-BE49-F238E27FC236}">
                    <a16:creationId xmlns:a16="http://schemas.microsoft.com/office/drawing/2014/main" id="{6E514E18-42E0-4870-B41D-7F6E1F881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</p:grpSp>
        <p:sp>
          <p:nvSpPr>
            <p:cNvPr id="6" name="Rectangle 64">
              <a:extLst>
                <a:ext uri="{FF2B5EF4-FFF2-40B4-BE49-F238E27FC236}">
                  <a16:creationId xmlns:a16="http://schemas.microsoft.com/office/drawing/2014/main" id="{8E59ABCA-F8CB-4E89-A710-4C84FDC0AA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7" name="Rectangle 65">
              <a:extLst>
                <a:ext uri="{FF2B5EF4-FFF2-40B4-BE49-F238E27FC236}">
                  <a16:creationId xmlns:a16="http://schemas.microsoft.com/office/drawing/2014/main" id="{DDAD4493-7FFB-4E6E-A1E4-2C0D904391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68" name="Rectangle 66">
            <a:extLst>
              <a:ext uri="{FF2B5EF4-FFF2-40B4-BE49-F238E27FC236}">
                <a16:creationId xmlns:a16="http://schemas.microsoft.com/office/drawing/2014/main" id="{61821881-5128-410B-AAC7-C73DD6853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195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l-GR" altLang="el-GR">
              <a:latin typeface="Verdana" panose="020B0604030504040204" pitchFamily="34" charset="0"/>
            </a:endParaRPr>
          </a:p>
        </p:txBody>
      </p:sp>
      <p:pic>
        <p:nvPicPr>
          <p:cNvPr id="69" name="Picture 74">
            <a:extLst>
              <a:ext uri="{FF2B5EF4-FFF2-40B4-BE49-F238E27FC236}">
                <a16:creationId xmlns:a16="http://schemas.microsoft.com/office/drawing/2014/main" id="{82616890-5E62-4285-B8A3-36D9DA2821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549275"/>
            <a:ext cx="23526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75">
            <a:extLst>
              <a:ext uri="{FF2B5EF4-FFF2-40B4-BE49-F238E27FC236}">
                <a16:creationId xmlns:a16="http://schemas.microsoft.com/office/drawing/2014/main" id="{1A70EEB5-3E46-4878-82F8-F362AD8A18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3113" y="6162675"/>
            <a:ext cx="2382837" cy="352425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l-GR" altLang="el-GR" sz="1200" i="1">
                <a:latin typeface="Verdana" panose="020B0604030504040204" pitchFamily="34" charset="0"/>
              </a:rPr>
              <a:t>Ευαγγελία</a:t>
            </a:r>
            <a:r>
              <a:rPr lang="el-GR" altLang="el-GR" sz="1400">
                <a:latin typeface="Verdana" panose="020B0604030504040204" pitchFamily="34" charset="0"/>
              </a:rPr>
              <a:t> </a:t>
            </a:r>
            <a:r>
              <a:rPr lang="el-GR" altLang="el-GR" sz="1200" i="1">
                <a:latin typeface="Verdana" panose="020B0604030504040204" pitchFamily="34" charset="0"/>
              </a:rPr>
              <a:t>Παπαπέτρου</a:t>
            </a:r>
            <a:endParaRPr lang="en-US" altLang="el-GR" sz="1200" i="1">
              <a:latin typeface="Verdana" panose="020B0604030504040204" pitchFamily="34" charset="0"/>
            </a:endParaRPr>
          </a:p>
        </p:txBody>
      </p:sp>
      <p:sp>
        <p:nvSpPr>
          <p:cNvPr id="71" name="Rectangle 76">
            <a:extLst>
              <a:ext uri="{FF2B5EF4-FFF2-40B4-BE49-F238E27FC236}">
                <a16:creationId xmlns:a16="http://schemas.microsoft.com/office/drawing/2014/main" id="{8A28E228-BC7A-4969-BEB4-E879375CDD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468813" y="6211888"/>
            <a:ext cx="3859212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l-GR" altLang="el-GR" sz="1200" i="1"/>
              <a:t>Πανεπιστήμιο</a:t>
            </a:r>
            <a:r>
              <a:rPr lang="el-GR" altLang="el-GR" sz="1200"/>
              <a:t> </a:t>
            </a:r>
            <a:r>
              <a:rPr lang="el-GR" altLang="el-GR" sz="1200" i="1"/>
              <a:t>Αθηνών-Τμήμα</a:t>
            </a:r>
            <a:r>
              <a:rPr lang="el-GR" altLang="el-GR" sz="1200"/>
              <a:t> </a:t>
            </a:r>
            <a:r>
              <a:rPr lang="el-GR" altLang="el-GR" sz="1200" i="1"/>
              <a:t>Οικονομικών</a:t>
            </a:r>
            <a:r>
              <a:rPr lang="el-GR" altLang="el-GR" sz="1200"/>
              <a:t> </a:t>
            </a:r>
            <a:r>
              <a:rPr lang="el-GR" altLang="el-GR" sz="1200" i="1"/>
              <a:t>Επιστημών</a:t>
            </a:r>
            <a:endParaRPr lang="en-US" altLang="el-GR" sz="1200" i="1"/>
          </a:p>
        </p:txBody>
      </p:sp>
      <p:sp>
        <p:nvSpPr>
          <p:cNvPr id="174147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096963"/>
            <a:ext cx="7678737" cy="1431925"/>
          </a:xfrm>
        </p:spPr>
        <p:txBody>
          <a:bodyPr/>
          <a:lstStyle>
            <a:lvl1pPr algn="r"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l-GR" noProof="0"/>
              <a:t>Click to edit Master title style</a:t>
            </a:r>
          </a:p>
        </p:txBody>
      </p:sp>
      <p:sp>
        <p:nvSpPr>
          <p:cNvPr id="174148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l-G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0742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560F2190-BF0A-4D94-BDC2-56096FDD08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1046C376-F332-45BA-BC18-E2E2D16455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49258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0656F861-6A9D-43F5-AC7D-01BD98A0EF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6A0309A6-8F52-43EB-AAAE-34646E3E84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95799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5054DB1-01EE-41C0-A4BB-A71C0ABE4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949857C1-C010-4DC8-8C05-45430D527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DFF08037-09C5-44FD-B8B4-39AB4AA7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7367C-B39C-4B1A-A338-6768978034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2782487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670FA045-5A51-45AB-985F-74FC8E82C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3530F7E-C93B-47A8-A3A5-ADE1CC84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25067E25-C22E-410C-B472-8FF6CAD28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0D40C-5C7F-4D08-A2CD-7CF2684B6D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797465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678D874-FA77-4166-A1A7-F3635F03C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B80EBA-82F9-46FF-94FA-1AA3403A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0CECDCC9-4E82-4DAF-A6F3-0534F46D6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0ACC-1B75-4DEC-A1B7-AE0A1E494E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2183575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A4BA3B20-42E5-41FD-A03F-8912F3024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F6DF2A19-B559-4F4E-9FFF-C307438B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07E733A7-0662-4746-A136-AB531169B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3D1A-711F-4BC2-91F4-EC3A53C964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9833277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7" name="3 - Θέση ημερομηνίας">
            <a:extLst>
              <a:ext uri="{FF2B5EF4-FFF2-40B4-BE49-F238E27FC236}">
                <a16:creationId xmlns:a16="http://schemas.microsoft.com/office/drawing/2014/main" id="{0607C9AF-5361-4041-B76D-A69763CB5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4 - Θέση υποσέλιδου">
            <a:extLst>
              <a:ext uri="{FF2B5EF4-FFF2-40B4-BE49-F238E27FC236}">
                <a16:creationId xmlns:a16="http://schemas.microsoft.com/office/drawing/2014/main" id="{B4C015BD-7874-448D-A73C-AEC5BF690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9" name="5 - Θέση αριθμού διαφάνειας">
            <a:extLst>
              <a:ext uri="{FF2B5EF4-FFF2-40B4-BE49-F238E27FC236}">
                <a16:creationId xmlns:a16="http://schemas.microsoft.com/office/drawing/2014/main" id="{8D38EAB0-8BD4-462F-8341-A38936D4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8B69-605D-4731-B76B-0CC06159D2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0219897"/>
      </p:ext>
    </p:extLst>
  </p:cSld>
  <p:clrMapOvr>
    <a:masterClrMapping/>
  </p:clrMapOvr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3 - Θέση ημερομηνίας">
            <a:extLst>
              <a:ext uri="{FF2B5EF4-FFF2-40B4-BE49-F238E27FC236}">
                <a16:creationId xmlns:a16="http://schemas.microsoft.com/office/drawing/2014/main" id="{0A52C00B-3AB0-4C01-B26B-91CD744FA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4 - Θέση υποσέλιδου">
            <a:extLst>
              <a:ext uri="{FF2B5EF4-FFF2-40B4-BE49-F238E27FC236}">
                <a16:creationId xmlns:a16="http://schemas.microsoft.com/office/drawing/2014/main" id="{F561BC03-003A-4469-8DE4-5B8765A8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5" name="5 - Θέση αριθμού διαφάνειας">
            <a:extLst>
              <a:ext uri="{FF2B5EF4-FFF2-40B4-BE49-F238E27FC236}">
                <a16:creationId xmlns:a16="http://schemas.microsoft.com/office/drawing/2014/main" id="{D7A2C97F-47FC-4D69-A760-081E685C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D5FBE-06AD-4863-B067-FA5C1D15C2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77466"/>
      </p:ext>
    </p:extLst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>
            <a:extLst>
              <a:ext uri="{FF2B5EF4-FFF2-40B4-BE49-F238E27FC236}">
                <a16:creationId xmlns:a16="http://schemas.microsoft.com/office/drawing/2014/main" id="{11CAE7D2-003C-48CF-8488-6CBC5865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4 - Θέση υποσέλιδου">
            <a:extLst>
              <a:ext uri="{FF2B5EF4-FFF2-40B4-BE49-F238E27FC236}">
                <a16:creationId xmlns:a16="http://schemas.microsoft.com/office/drawing/2014/main" id="{E385A2B4-EE7B-47DE-9EC5-79E7B99D8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4" name="5 - Θέση αριθμού διαφάνειας">
            <a:extLst>
              <a:ext uri="{FF2B5EF4-FFF2-40B4-BE49-F238E27FC236}">
                <a16:creationId xmlns:a16="http://schemas.microsoft.com/office/drawing/2014/main" id="{CB5B8DB4-1A6D-486B-BA4F-F40776A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E197-4AB7-489C-A914-C6F5596ACA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778134"/>
      </p:ext>
    </p:extLst>
  </p:cSld>
  <p:clrMapOvr>
    <a:masterClrMapping/>
  </p:clrMapOvr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0E3D7B4A-6ACF-4275-BEF2-C49F71473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AA4E8EBA-ADCF-42C0-AB6C-82CEE13D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720F8944-BB5C-4766-A01E-4E7306FB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7D21-DE80-4DC0-94AB-1C8B72F066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179976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CF017294-C508-4ED4-A429-AA6BE5983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C96F51D7-B92E-4296-B91B-38F03F96AA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493219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5046972D-C597-4401-916E-3A681E41B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92713B7B-C1F7-4EAB-8313-8D9FEE0C7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E3C4FB09-C2C9-45BB-AD91-59B5D353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B2483-A62F-4DD3-988D-480C03B28F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5721669"/>
      </p:ext>
    </p:extLst>
  </p:cSld>
  <p:clrMapOvr>
    <a:masterClrMapping/>
  </p:clrMapOvr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E5EDB2E2-17C1-454B-ACC1-693F39E4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8608F8B9-CA5B-485F-A042-20DB27BF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FE0BD658-E88A-4C28-991C-C041B24C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FAE1-C17D-4BAD-88A2-22B840456B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588134"/>
      </p:ext>
    </p:extLst>
  </p:cSld>
  <p:clrMapOvr>
    <a:masterClrMapping/>
  </p:clrMapOvr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54206386-CC5B-4CDE-9960-CE1395511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1933FD48-D2CC-4E95-ABE6-F1F3C05C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8D3D0857-5AF7-4D82-9BBC-309E2D127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B892D-6DB9-4E35-B310-F70E530DCC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933486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69094AAB-D482-4524-82F1-30ECEBBBC7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F20FA96A-E3C4-4436-A62B-216D677EE1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1150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873DEB-20E9-408C-891B-EE7E60CFB8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B8ECB05C-C21E-41F4-9E79-2D4EC56A95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1308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id="{47636EB3-411D-4442-B1E1-619C90B086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Rectangle 68">
            <a:extLst>
              <a:ext uri="{FF2B5EF4-FFF2-40B4-BE49-F238E27FC236}">
                <a16:creationId xmlns:a16="http://schemas.microsoft.com/office/drawing/2014/main" id="{EA9DD266-0725-472E-AD3E-0EC1D51EFC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53435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Rectangle 67">
            <a:extLst>
              <a:ext uri="{FF2B5EF4-FFF2-40B4-BE49-F238E27FC236}">
                <a16:creationId xmlns:a16="http://schemas.microsoft.com/office/drawing/2014/main" id="{D2BAB5B0-FD6F-4A19-B6D7-3ABCF0DE13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Rectangle 68">
            <a:extLst>
              <a:ext uri="{FF2B5EF4-FFF2-40B4-BE49-F238E27FC236}">
                <a16:creationId xmlns:a16="http://schemas.microsoft.com/office/drawing/2014/main" id="{642D57C8-634D-4AF8-9D44-584C263CE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78398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>
            <a:extLst>
              <a:ext uri="{FF2B5EF4-FFF2-40B4-BE49-F238E27FC236}">
                <a16:creationId xmlns:a16="http://schemas.microsoft.com/office/drawing/2014/main" id="{6F5BF865-18DD-4EB5-BD27-E68C28935A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Rectangle 68">
            <a:extLst>
              <a:ext uri="{FF2B5EF4-FFF2-40B4-BE49-F238E27FC236}">
                <a16:creationId xmlns:a16="http://schemas.microsoft.com/office/drawing/2014/main" id="{E17F48D7-DF3E-456A-B84A-79433AC481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0631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C3017F-0706-492F-976A-3F8E6838F4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81111D1D-113D-4A87-AE11-AD58FDCBFB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6140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9EC0D672-FC4E-4538-BB64-971370A71D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9350884B-26D0-4CE9-B8D7-4C479F1A5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9264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BA056111-22E8-47BF-8881-12C420C1DD8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031" name="Rectangle 3">
              <a:extLst>
                <a:ext uri="{FF2B5EF4-FFF2-40B4-BE49-F238E27FC236}">
                  <a16:creationId xmlns:a16="http://schemas.microsoft.com/office/drawing/2014/main" id="{C868C0C9-9395-407B-9417-A69694B672B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2" name="Rectangle 4">
              <a:extLst>
                <a:ext uri="{FF2B5EF4-FFF2-40B4-BE49-F238E27FC236}">
                  <a16:creationId xmlns:a16="http://schemas.microsoft.com/office/drawing/2014/main" id="{5551ACA3-6191-44E8-8E45-8F77D4AA2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3" name="Rectangle 5">
              <a:extLst>
                <a:ext uri="{FF2B5EF4-FFF2-40B4-BE49-F238E27FC236}">
                  <a16:creationId xmlns:a16="http://schemas.microsoft.com/office/drawing/2014/main" id="{03C20114-DF31-4B23-8B20-CA0E2E22B4F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4" name="Rectangle 6">
              <a:extLst>
                <a:ext uri="{FF2B5EF4-FFF2-40B4-BE49-F238E27FC236}">
                  <a16:creationId xmlns:a16="http://schemas.microsoft.com/office/drawing/2014/main" id="{F9E700D2-832F-4F82-A8F1-D9B5BF2D1CD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5" name="Rectangle 7">
              <a:extLst>
                <a:ext uri="{FF2B5EF4-FFF2-40B4-BE49-F238E27FC236}">
                  <a16:creationId xmlns:a16="http://schemas.microsoft.com/office/drawing/2014/main" id="{5F11ED06-FA9C-49E6-959C-567679ABEBE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6" name="Rectangle 8">
              <a:extLst>
                <a:ext uri="{FF2B5EF4-FFF2-40B4-BE49-F238E27FC236}">
                  <a16:creationId xmlns:a16="http://schemas.microsoft.com/office/drawing/2014/main" id="{AE9FD30B-D549-440A-B675-7100354424B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7" name="Rectangle 9">
              <a:extLst>
                <a:ext uri="{FF2B5EF4-FFF2-40B4-BE49-F238E27FC236}">
                  <a16:creationId xmlns:a16="http://schemas.microsoft.com/office/drawing/2014/main" id="{029D6ADD-E94C-4072-AB27-A6CA191EF56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8" name="Rectangle 10">
              <a:extLst>
                <a:ext uri="{FF2B5EF4-FFF2-40B4-BE49-F238E27FC236}">
                  <a16:creationId xmlns:a16="http://schemas.microsoft.com/office/drawing/2014/main" id="{22D04ACB-0550-43A1-9DDF-D3EF940F98B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9" name="Rectangle 11">
              <a:extLst>
                <a:ext uri="{FF2B5EF4-FFF2-40B4-BE49-F238E27FC236}">
                  <a16:creationId xmlns:a16="http://schemas.microsoft.com/office/drawing/2014/main" id="{50C1BF6D-DA07-41EA-A981-2341341E51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0" name="Rectangle 12">
              <a:extLst>
                <a:ext uri="{FF2B5EF4-FFF2-40B4-BE49-F238E27FC236}">
                  <a16:creationId xmlns:a16="http://schemas.microsoft.com/office/drawing/2014/main" id="{B39AC7F0-A8FE-4FFE-9ABA-9AB68A473EC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1" name="Rectangle 13">
              <a:extLst>
                <a:ext uri="{FF2B5EF4-FFF2-40B4-BE49-F238E27FC236}">
                  <a16:creationId xmlns:a16="http://schemas.microsoft.com/office/drawing/2014/main" id="{525EDFF2-AF31-414C-A0F4-4ADC32E3E1F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2" name="Rectangle 14">
              <a:extLst>
                <a:ext uri="{FF2B5EF4-FFF2-40B4-BE49-F238E27FC236}">
                  <a16:creationId xmlns:a16="http://schemas.microsoft.com/office/drawing/2014/main" id="{57E84719-5218-4AA2-8482-54E1A0A5226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3" name="Rectangle 15">
              <a:extLst>
                <a:ext uri="{FF2B5EF4-FFF2-40B4-BE49-F238E27FC236}">
                  <a16:creationId xmlns:a16="http://schemas.microsoft.com/office/drawing/2014/main" id="{CDC3F66D-CA09-4B20-9D52-C919A16F65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4" name="Rectangle 16">
              <a:extLst>
                <a:ext uri="{FF2B5EF4-FFF2-40B4-BE49-F238E27FC236}">
                  <a16:creationId xmlns:a16="http://schemas.microsoft.com/office/drawing/2014/main" id="{C918D9C7-D5D8-4054-B68A-ABB1BC42050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5" name="Rectangle 17">
              <a:extLst>
                <a:ext uri="{FF2B5EF4-FFF2-40B4-BE49-F238E27FC236}">
                  <a16:creationId xmlns:a16="http://schemas.microsoft.com/office/drawing/2014/main" id="{E1F297BE-872D-4503-9FAF-CBC116DC0F1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6" name="Rectangle 18">
              <a:extLst>
                <a:ext uri="{FF2B5EF4-FFF2-40B4-BE49-F238E27FC236}">
                  <a16:creationId xmlns:a16="http://schemas.microsoft.com/office/drawing/2014/main" id="{372CA42C-139F-411A-935B-2B11D435979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7" name="Rectangle 19">
              <a:extLst>
                <a:ext uri="{FF2B5EF4-FFF2-40B4-BE49-F238E27FC236}">
                  <a16:creationId xmlns:a16="http://schemas.microsoft.com/office/drawing/2014/main" id="{E9721687-8258-4148-8995-43039377A77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8" name="Rectangle 20">
              <a:extLst>
                <a:ext uri="{FF2B5EF4-FFF2-40B4-BE49-F238E27FC236}">
                  <a16:creationId xmlns:a16="http://schemas.microsoft.com/office/drawing/2014/main" id="{E8A5F47E-08C1-49FD-A57B-1095C6464BD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9" name="Rectangle 21">
              <a:extLst>
                <a:ext uri="{FF2B5EF4-FFF2-40B4-BE49-F238E27FC236}">
                  <a16:creationId xmlns:a16="http://schemas.microsoft.com/office/drawing/2014/main" id="{7DA09766-3C82-414D-87E2-2F50F48D7CA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0" name="Rectangle 22">
              <a:extLst>
                <a:ext uri="{FF2B5EF4-FFF2-40B4-BE49-F238E27FC236}">
                  <a16:creationId xmlns:a16="http://schemas.microsoft.com/office/drawing/2014/main" id="{358234AB-01FD-41B6-A098-1FD5CE4FD76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1" name="Rectangle 23">
              <a:extLst>
                <a:ext uri="{FF2B5EF4-FFF2-40B4-BE49-F238E27FC236}">
                  <a16:creationId xmlns:a16="http://schemas.microsoft.com/office/drawing/2014/main" id="{067E0B48-C74E-4A60-9597-3B6A66521A3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2" name="Rectangle 24">
              <a:extLst>
                <a:ext uri="{FF2B5EF4-FFF2-40B4-BE49-F238E27FC236}">
                  <a16:creationId xmlns:a16="http://schemas.microsoft.com/office/drawing/2014/main" id="{15A967ED-D047-4868-B20C-F15BA0BD553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3" name="Rectangle 25">
              <a:extLst>
                <a:ext uri="{FF2B5EF4-FFF2-40B4-BE49-F238E27FC236}">
                  <a16:creationId xmlns:a16="http://schemas.microsoft.com/office/drawing/2014/main" id="{F7548EA8-1EE0-466E-AD51-D9CC8D08812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4" name="Rectangle 26">
              <a:extLst>
                <a:ext uri="{FF2B5EF4-FFF2-40B4-BE49-F238E27FC236}">
                  <a16:creationId xmlns:a16="http://schemas.microsoft.com/office/drawing/2014/main" id="{BDFBC1C7-94CC-43BC-8687-903DFBC0C97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5" name="Rectangle 27">
              <a:extLst>
                <a:ext uri="{FF2B5EF4-FFF2-40B4-BE49-F238E27FC236}">
                  <a16:creationId xmlns:a16="http://schemas.microsoft.com/office/drawing/2014/main" id="{DBA5B6B9-42E4-463F-A031-7A43244AACD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6" name="Rectangle 28">
              <a:extLst>
                <a:ext uri="{FF2B5EF4-FFF2-40B4-BE49-F238E27FC236}">
                  <a16:creationId xmlns:a16="http://schemas.microsoft.com/office/drawing/2014/main" id="{CBD944FC-C16B-4D78-A456-CF27E2760FB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7" name="Rectangle 29">
              <a:extLst>
                <a:ext uri="{FF2B5EF4-FFF2-40B4-BE49-F238E27FC236}">
                  <a16:creationId xmlns:a16="http://schemas.microsoft.com/office/drawing/2014/main" id="{BA898E1A-9216-4245-8FB8-F63F7280565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8" name="Rectangle 30">
              <a:extLst>
                <a:ext uri="{FF2B5EF4-FFF2-40B4-BE49-F238E27FC236}">
                  <a16:creationId xmlns:a16="http://schemas.microsoft.com/office/drawing/2014/main" id="{2E4EA7E5-27E5-412B-B073-B2B0C3723B2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9" name="Rectangle 31">
              <a:extLst>
                <a:ext uri="{FF2B5EF4-FFF2-40B4-BE49-F238E27FC236}">
                  <a16:creationId xmlns:a16="http://schemas.microsoft.com/office/drawing/2014/main" id="{DB2C70A9-F6B0-48F7-9513-72367D33D26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0" name="Rectangle 32">
              <a:extLst>
                <a:ext uri="{FF2B5EF4-FFF2-40B4-BE49-F238E27FC236}">
                  <a16:creationId xmlns:a16="http://schemas.microsoft.com/office/drawing/2014/main" id="{6D10BD1B-1C3A-4F50-B53C-813B480A2EB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1" name="Rectangle 33">
              <a:extLst>
                <a:ext uri="{FF2B5EF4-FFF2-40B4-BE49-F238E27FC236}">
                  <a16:creationId xmlns:a16="http://schemas.microsoft.com/office/drawing/2014/main" id="{9F03B557-963B-4DF1-A719-BE7DDE3E516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2" name="Rectangle 34">
              <a:extLst>
                <a:ext uri="{FF2B5EF4-FFF2-40B4-BE49-F238E27FC236}">
                  <a16:creationId xmlns:a16="http://schemas.microsoft.com/office/drawing/2014/main" id="{910D9389-33D3-419B-83DE-B21862CC360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3" name="Rectangle 35">
              <a:extLst>
                <a:ext uri="{FF2B5EF4-FFF2-40B4-BE49-F238E27FC236}">
                  <a16:creationId xmlns:a16="http://schemas.microsoft.com/office/drawing/2014/main" id="{9B87390A-75E9-450A-95C3-066FC021A84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4" name="Rectangle 36">
              <a:extLst>
                <a:ext uri="{FF2B5EF4-FFF2-40B4-BE49-F238E27FC236}">
                  <a16:creationId xmlns:a16="http://schemas.microsoft.com/office/drawing/2014/main" id="{C1BCFDC5-0F1D-4924-BA9C-87C095C561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5" name="Rectangle 37">
              <a:extLst>
                <a:ext uri="{FF2B5EF4-FFF2-40B4-BE49-F238E27FC236}">
                  <a16:creationId xmlns:a16="http://schemas.microsoft.com/office/drawing/2014/main" id="{2534DF48-7F56-436D-A6A0-00E795B7370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6" name="Rectangle 38">
              <a:extLst>
                <a:ext uri="{FF2B5EF4-FFF2-40B4-BE49-F238E27FC236}">
                  <a16:creationId xmlns:a16="http://schemas.microsoft.com/office/drawing/2014/main" id="{0F0AE5F1-BD45-48FC-B747-C9C659C2428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7" name="Rectangle 39">
              <a:extLst>
                <a:ext uri="{FF2B5EF4-FFF2-40B4-BE49-F238E27FC236}">
                  <a16:creationId xmlns:a16="http://schemas.microsoft.com/office/drawing/2014/main" id="{13C53466-F210-4D07-BB1B-AB474849F0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8" name="Rectangle 40">
              <a:extLst>
                <a:ext uri="{FF2B5EF4-FFF2-40B4-BE49-F238E27FC236}">
                  <a16:creationId xmlns:a16="http://schemas.microsoft.com/office/drawing/2014/main" id="{C3AE02DE-FD44-4B22-BD14-806B205BA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9" name="Rectangle 41">
              <a:extLst>
                <a:ext uri="{FF2B5EF4-FFF2-40B4-BE49-F238E27FC236}">
                  <a16:creationId xmlns:a16="http://schemas.microsoft.com/office/drawing/2014/main" id="{0F39605E-34A6-4A0D-9DAE-C1A5A25E618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0" name="Rectangle 42">
              <a:extLst>
                <a:ext uri="{FF2B5EF4-FFF2-40B4-BE49-F238E27FC236}">
                  <a16:creationId xmlns:a16="http://schemas.microsoft.com/office/drawing/2014/main" id="{DF67865C-0A41-4804-BA26-754DFED767B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1" name="Rectangle 43">
              <a:extLst>
                <a:ext uri="{FF2B5EF4-FFF2-40B4-BE49-F238E27FC236}">
                  <a16:creationId xmlns:a16="http://schemas.microsoft.com/office/drawing/2014/main" id="{EC31D85B-C09D-43E2-BAFB-DA5AE9BC762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2" name="Rectangle 44">
              <a:extLst>
                <a:ext uri="{FF2B5EF4-FFF2-40B4-BE49-F238E27FC236}">
                  <a16:creationId xmlns:a16="http://schemas.microsoft.com/office/drawing/2014/main" id="{BCB7FAD9-F11D-4957-8617-270E0034CC9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3" name="Rectangle 45">
              <a:extLst>
                <a:ext uri="{FF2B5EF4-FFF2-40B4-BE49-F238E27FC236}">
                  <a16:creationId xmlns:a16="http://schemas.microsoft.com/office/drawing/2014/main" id="{8486D5B3-9150-492C-9BC0-5594E89F9AF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4" name="Rectangle 46">
              <a:extLst>
                <a:ext uri="{FF2B5EF4-FFF2-40B4-BE49-F238E27FC236}">
                  <a16:creationId xmlns:a16="http://schemas.microsoft.com/office/drawing/2014/main" id="{CD2CF73D-D312-413C-AF2B-5E5CECC58B0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5" name="Rectangle 47">
              <a:extLst>
                <a:ext uri="{FF2B5EF4-FFF2-40B4-BE49-F238E27FC236}">
                  <a16:creationId xmlns:a16="http://schemas.microsoft.com/office/drawing/2014/main" id="{F9385CE7-7BFD-4CE5-8D4B-9D226041259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6" name="Rectangle 48">
              <a:extLst>
                <a:ext uri="{FF2B5EF4-FFF2-40B4-BE49-F238E27FC236}">
                  <a16:creationId xmlns:a16="http://schemas.microsoft.com/office/drawing/2014/main" id="{A33DE5E3-D5BD-42A4-B7FB-E44FEB19A7E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7" name="Rectangle 49">
              <a:extLst>
                <a:ext uri="{FF2B5EF4-FFF2-40B4-BE49-F238E27FC236}">
                  <a16:creationId xmlns:a16="http://schemas.microsoft.com/office/drawing/2014/main" id="{818B6BA5-F1EB-47B8-99BC-A129C527CBC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8" name="Rectangle 50">
              <a:extLst>
                <a:ext uri="{FF2B5EF4-FFF2-40B4-BE49-F238E27FC236}">
                  <a16:creationId xmlns:a16="http://schemas.microsoft.com/office/drawing/2014/main" id="{EE355F84-28D8-4D9E-91AD-D75516CDD8D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9" name="Rectangle 51">
              <a:extLst>
                <a:ext uri="{FF2B5EF4-FFF2-40B4-BE49-F238E27FC236}">
                  <a16:creationId xmlns:a16="http://schemas.microsoft.com/office/drawing/2014/main" id="{E5841D85-0899-42BC-9402-3718553749C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0" name="Rectangle 52">
              <a:extLst>
                <a:ext uri="{FF2B5EF4-FFF2-40B4-BE49-F238E27FC236}">
                  <a16:creationId xmlns:a16="http://schemas.microsoft.com/office/drawing/2014/main" id="{04803DD0-6662-42B3-8F91-55C8141135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1" name="Rectangle 53">
              <a:extLst>
                <a:ext uri="{FF2B5EF4-FFF2-40B4-BE49-F238E27FC236}">
                  <a16:creationId xmlns:a16="http://schemas.microsoft.com/office/drawing/2014/main" id="{3EC81B64-7FAE-4FD1-82E2-E3CAB55849C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2" name="Rectangle 54">
              <a:extLst>
                <a:ext uri="{FF2B5EF4-FFF2-40B4-BE49-F238E27FC236}">
                  <a16:creationId xmlns:a16="http://schemas.microsoft.com/office/drawing/2014/main" id="{EC13B338-382D-48FB-AA00-B1B6C0A533C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3" name="Rectangle 55">
              <a:extLst>
                <a:ext uri="{FF2B5EF4-FFF2-40B4-BE49-F238E27FC236}">
                  <a16:creationId xmlns:a16="http://schemas.microsoft.com/office/drawing/2014/main" id="{0699DB7E-A684-40E0-98CC-6758C40745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4" name="Rectangle 56">
              <a:extLst>
                <a:ext uri="{FF2B5EF4-FFF2-40B4-BE49-F238E27FC236}">
                  <a16:creationId xmlns:a16="http://schemas.microsoft.com/office/drawing/2014/main" id="{724628B5-996C-4BCB-8A1A-09FF1BA8DC1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5" name="Rectangle 57">
              <a:extLst>
                <a:ext uri="{FF2B5EF4-FFF2-40B4-BE49-F238E27FC236}">
                  <a16:creationId xmlns:a16="http://schemas.microsoft.com/office/drawing/2014/main" id="{0BEF8165-5CA5-4B95-98BD-96E77F2A201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6" name="Rectangle 58">
              <a:extLst>
                <a:ext uri="{FF2B5EF4-FFF2-40B4-BE49-F238E27FC236}">
                  <a16:creationId xmlns:a16="http://schemas.microsoft.com/office/drawing/2014/main" id="{0DAB0EE4-9EBB-48DE-B8BB-73F66E136EC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7" name="Rectangle 59">
              <a:extLst>
                <a:ext uri="{FF2B5EF4-FFF2-40B4-BE49-F238E27FC236}">
                  <a16:creationId xmlns:a16="http://schemas.microsoft.com/office/drawing/2014/main" id="{DBFE8056-7D7B-4DC4-B0B9-1E886F0C94D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8" name="Rectangle 60">
              <a:extLst>
                <a:ext uri="{FF2B5EF4-FFF2-40B4-BE49-F238E27FC236}">
                  <a16:creationId xmlns:a16="http://schemas.microsoft.com/office/drawing/2014/main" id="{4C3CFB89-5A6F-46FD-99CA-3E6EF5E79C7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9" name="Rectangle 61">
              <a:extLst>
                <a:ext uri="{FF2B5EF4-FFF2-40B4-BE49-F238E27FC236}">
                  <a16:creationId xmlns:a16="http://schemas.microsoft.com/office/drawing/2014/main" id="{8F3453DC-3ED3-4E3D-A2F9-CA5695253AA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0" name="Rectangle 62">
              <a:extLst>
                <a:ext uri="{FF2B5EF4-FFF2-40B4-BE49-F238E27FC236}">
                  <a16:creationId xmlns:a16="http://schemas.microsoft.com/office/drawing/2014/main" id="{C35DAEE8-A34E-4624-A957-35819405830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1" name="Rectangle 63">
              <a:extLst>
                <a:ext uri="{FF2B5EF4-FFF2-40B4-BE49-F238E27FC236}">
                  <a16:creationId xmlns:a16="http://schemas.microsoft.com/office/drawing/2014/main" id="{A0B59FDE-6E64-43F9-9897-B6A2BBCA54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2" name="Rectangle 64">
              <a:extLst>
                <a:ext uri="{FF2B5EF4-FFF2-40B4-BE49-F238E27FC236}">
                  <a16:creationId xmlns:a16="http://schemas.microsoft.com/office/drawing/2014/main" id="{DDB8C2F5-3CFA-4DD0-8C7D-65F45F868C71}"/>
                </a:ext>
              </a:extLst>
            </p:cNvPr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1027" name="Rectangle 65">
            <a:extLst>
              <a:ext uri="{FF2B5EF4-FFF2-40B4-BE49-F238E27FC236}">
                <a16:creationId xmlns:a16="http://schemas.microsoft.com/office/drawing/2014/main" id="{EF933C35-A772-40B6-B9BA-E71A7B7019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l-GR"/>
              <a:t>Click to edit Master title style</a:t>
            </a:r>
          </a:p>
        </p:txBody>
      </p:sp>
      <p:sp>
        <p:nvSpPr>
          <p:cNvPr id="1028" name="Rectangle 66">
            <a:extLst>
              <a:ext uri="{FF2B5EF4-FFF2-40B4-BE49-F238E27FC236}">
                <a16:creationId xmlns:a16="http://schemas.microsoft.com/office/drawing/2014/main" id="{27C8C349-F9E1-4E80-AE68-9D7A6D3D46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/>
              <a:t>Click to edit Master text styles</a:t>
            </a:r>
          </a:p>
          <a:p>
            <a:pPr lvl="1"/>
            <a:r>
              <a:rPr lang="en-US" altLang="el-GR"/>
              <a:t>Second level</a:t>
            </a:r>
          </a:p>
          <a:p>
            <a:pPr lvl="2"/>
            <a:r>
              <a:rPr lang="en-US" altLang="el-GR"/>
              <a:t>Third level</a:t>
            </a:r>
          </a:p>
          <a:p>
            <a:pPr lvl="3"/>
            <a:r>
              <a:rPr lang="en-US" altLang="el-GR"/>
              <a:t>Fourth level</a:t>
            </a:r>
          </a:p>
          <a:p>
            <a:pPr lvl="4"/>
            <a:r>
              <a:rPr lang="en-US" altLang="el-GR"/>
              <a:t>Fifth level</a:t>
            </a:r>
          </a:p>
        </p:txBody>
      </p:sp>
      <p:sp>
        <p:nvSpPr>
          <p:cNvPr id="173123" name="Rectangle 67">
            <a:extLst>
              <a:ext uri="{FF2B5EF4-FFF2-40B4-BE49-F238E27FC236}">
                <a16:creationId xmlns:a16="http://schemas.microsoft.com/office/drawing/2014/main" id="{85031FEC-C851-4FEE-8053-D504274F280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8500" y="6207125"/>
            <a:ext cx="2517775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173124" name="Rectangle 68">
            <a:extLst>
              <a:ext uri="{FF2B5EF4-FFF2-40B4-BE49-F238E27FC236}">
                <a16:creationId xmlns:a16="http://schemas.microsoft.com/office/drawing/2014/main" id="{CA97146A-0C17-4318-B75E-BAAEF8603A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51275" y="6262688"/>
            <a:ext cx="4826000" cy="4048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- Θέση τίτλου">
            <a:extLst>
              <a:ext uri="{FF2B5EF4-FFF2-40B4-BE49-F238E27FC236}">
                <a16:creationId xmlns:a16="http://schemas.microsoft.com/office/drawing/2014/main" id="{B23FF933-886E-411C-9478-D3DB63FFAB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του τίτλου</a:t>
            </a:r>
            <a:endParaRPr lang="en-GB" altLang="en-US"/>
          </a:p>
        </p:txBody>
      </p:sp>
      <p:sp>
        <p:nvSpPr>
          <p:cNvPr id="2051" name="2 - Θέση κειμένου">
            <a:extLst>
              <a:ext uri="{FF2B5EF4-FFF2-40B4-BE49-F238E27FC236}">
                <a16:creationId xmlns:a16="http://schemas.microsoft.com/office/drawing/2014/main" id="{7C0E1358-15BC-4690-B776-88035869DC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των στυλ του υποδείγματος</a:t>
            </a:r>
          </a:p>
          <a:p>
            <a:pPr lvl="1"/>
            <a:r>
              <a:rPr lang="el-GR" altLang="en-US"/>
              <a:t>Δεύτερου επιπέδου</a:t>
            </a:r>
          </a:p>
          <a:p>
            <a:pPr lvl="2"/>
            <a:r>
              <a:rPr lang="el-GR" altLang="en-US"/>
              <a:t>Τρίτου επιπέδου</a:t>
            </a:r>
          </a:p>
          <a:p>
            <a:pPr lvl="3"/>
            <a:r>
              <a:rPr lang="el-GR" altLang="en-US"/>
              <a:t>Τέταρτου επιπέδου</a:t>
            </a:r>
          </a:p>
          <a:p>
            <a:pPr lvl="4"/>
            <a:r>
              <a:rPr lang="el-GR" altLang="en-US"/>
              <a:t>Πέμπτου επιπέδου</a:t>
            </a:r>
            <a:endParaRPr lang="en-GB" altLang="en-US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168088ED-378E-4EF1-954D-EB40E1A4DB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63237B-FEEC-4127-AB56-4DE44F1C2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65E4ECA8-A23C-4BB8-9F6D-5C20491C8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FA0E6F-1634-4DF4-8E57-03C51DF244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microsoft.com/office/2011/relationships/inkAction" Target="../ink/inkAction1.xml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m4a"/><Relationship Id="rId7" Type="http://schemas.openxmlformats.org/officeDocument/2006/relationships/image" Target="../media/image5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microsoft.com/office/2011/relationships/inkAction" Target="../ink/inkAction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4.m4a"/><Relationship Id="rId7" Type="http://schemas.openxmlformats.org/officeDocument/2006/relationships/image" Target="../media/image6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microsoft.com/office/2011/relationships/inkAction" Target="../ink/inkAction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microsoft.com/office/2011/relationships/inkAction" Target="../ink/inkAction4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0D5AB88-C164-45B0-AAAE-C7B51A752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463" y="1766888"/>
            <a:ext cx="7678737" cy="762000"/>
          </a:xfrm>
        </p:spPr>
        <p:txBody>
          <a:bodyPr/>
          <a:lstStyle/>
          <a:p>
            <a:pPr eaLnBrk="1" hangingPunct="1"/>
            <a:r>
              <a:rPr lang="el-GR" altLang="el-GR" dirty="0"/>
              <a:t>Κεφάλαιο</a:t>
            </a:r>
            <a:r>
              <a:rPr lang="en-US" altLang="el-GR" dirty="0"/>
              <a:t> 1</a:t>
            </a:r>
            <a:r>
              <a:rPr lang="el-GR" altLang="el-GR" dirty="0"/>
              <a:t>0</a:t>
            </a:r>
            <a:r>
              <a:rPr lang="el-GR" altLang="el-GR" dirty="0">
                <a:latin typeface="Arial" panose="020B0604020202020204" pitchFamily="34" charset="0"/>
              </a:rPr>
              <a:t> (</a:t>
            </a:r>
            <a:r>
              <a:rPr lang="en-GB" altLang="el-GR" dirty="0">
                <a:latin typeface="Arial" panose="020B0604020202020204" pitchFamily="34" charset="0"/>
              </a:rPr>
              <a:t>ABC</a:t>
            </a:r>
            <a:r>
              <a:rPr lang="el-GR" altLang="el-GR" dirty="0">
                <a:latin typeface="Arial" panose="020B0604020202020204" pitchFamily="34" charset="0"/>
              </a:rPr>
              <a:t>)</a:t>
            </a:r>
            <a:endParaRPr lang="en-US" altLang="el-GR" dirty="0">
              <a:latin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4CFBD78-33F7-4248-B143-2E49FE9909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71446" y="2852738"/>
            <a:ext cx="5782042" cy="31226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sz="3600" dirty="0"/>
              <a:t>Κλασική ανάλυση του οικονομικού κύκλου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l-GR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Αναλυτικά Προβλήματα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(3)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1F5D6AE-DBA7-4C5F-900E-C2CCEB7B87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218999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209" y="341496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3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2000" dirty="0"/>
              <a:t>Μια άλλη μορφή διαταραχών που μπορεί να δημιουργήσει οικονομικούς κύκλους στο κλασικό υπόδειγμα είναι η </a:t>
            </a:r>
            <a:r>
              <a:rPr lang="el-GR" altLang="en-US" sz="2000" b="1" dirty="0"/>
              <a:t>μεταβολή</a:t>
            </a:r>
            <a:r>
              <a:rPr lang="el-GR" altLang="en-US" sz="2000" dirty="0"/>
              <a:t> της </a:t>
            </a:r>
            <a:r>
              <a:rPr lang="el-GR" altLang="en-US" sz="2000" b="1" dirty="0"/>
              <a:t>δημοσιονομικής</a:t>
            </a:r>
            <a:r>
              <a:rPr lang="el-GR" altLang="en-US" sz="2000" dirty="0"/>
              <a:t> </a:t>
            </a:r>
            <a:r>
              <a:rPr lang="el-GR" altLang="en-US" sz="2000" b="1" dirty="0"/>
              <a:t>πολιτικής</a:t>
            </a:r>
            <a:r>
              <a:rPr lang="el-GR" altLang="en-US" sz="2000" dirty="0"/>
              <a:t>, για παράδειγμα μια αύξηση ή μείωση των πραγματικών δημοσίων δαπανών για αγαθά και υπηρεσίες</a:t>
            </a:r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l-GR" altLang="en-US" sz="16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 </a:t>
            </a: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sp>
        <p:nvSpPr>
          <p:cNvPr id="28" name="16 - Έλλειψη">
            <a:extLst>
              <a:ext uri="{FF2B5EF4-FFF2-40B4-BE49-F238E27FC236}">
                <a16:creationId xmlns:a16="http://schemas.microsoft.com/office/drawing/2014/main" id="{69A65279-5C93-40B8-BA24-E0B9A7D26920}"/>
              </a:ext>
            </a:extLst>
          </p:cNvPr>
          <p:cNvSpPr/>
          <p:nvPr/>
        </p:nvSpPr>
        <p:spPr>
          <a:xfrm>
            <a:off x="3944472" y="2118218"/>
            <a:ext cx="968188" cy="4759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35A7A42-238E-4D5D-99B9-38283F3BD66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338480" y="1451880"/>
              <a:ext cx="5291640" cy="726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35A7A42-238E-4D5D-99B9-38283F3BD6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29120" y="1442520"/>
                <a:ext cx="5310360" cy="74484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4661F24-5AF6-415F-AF06-EAA341B93C1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3714456"/>
      </p:ext>
    </p:extLst>
  </p:cSld>
  <p:clrMapOvr>
    <a:masterClrMapping/>
  </p:clrMapOvr>
  <p:transition advTm="1818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122" grpId="0" uiExpand="1" build="p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016" y="136526"/>
            <a:ext cx="8499505" cy="642797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3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endParaRPr lang="el-GR" altLang="en-US" sz="1400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ED567E9-EBE4-40C3-A520-9B95BAB415D3}"/>
              </a:ext>
            </a:extLst>
          </p:cNvPr>
          <p:cNvCxnSpPr>
            <a:cxnSpLocks/>
          </p:cNvCxnSpPr>
          <p:nvPr/>
        </p:nvCxnSpPr>
        <p:spPr>
          <a:xfrm>
            <a:off x="5921115" y="764498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5518A3-25E2-4E65-AEBE-9202CB24E59C}"/>
              </a:ext>
            </a:extLst>
          </p:cNvPr>
          <p:cNvCxnSpPr>
            <a:cxnSpLocks/>
          </p:cNvCxnSpPr>
          <p:nvPr/>
        </p:nvCxnSpPr>
        <p:spPr>
          <a:xfrm>
            <a:off x="5946097" y="2713220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13BB9F6-BA6E-4278-9036-FCB5EA5CB88C}"/>
              </a:ext>
            </a:extLst>
          </p:cNvPr>
          <p:cNvCxnSpPr>
            <a:cxnSpLocks/>
          </p:cNvCxnSpPr>
          <p:nvPr/>
        </p:nvCxnSpPr>
        <p:spPr>
          <a:xfrm flipV="1">
            <a:off x="6330944" y="497576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8A8643-4265-4A55-996C-CB9A4387D0AA}"/>
              </a:ext>
            </a:extLst>
          </p:cNvPr>
          <p:cNvCxnSpPr/>
          <p:nvPr/>
        </p:nvCxnSpPr>
        <p:spPr>
          <a:xfrm>
            <a:off x="7047375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C78236-B11D-42F2-8DAA-CDCAC90FA166}"/>
              </a:ext>
            </a:extLst>
          </p:cNvPr>
          <p:cNvCxnSpPr/>
          <p:nvPr/>
        </p:nvCxnSpPr>
        <p:spPr>
          <a:xfrm>
            <a:off x="6910468" y="370693"/>
            <a:ext cx="1956216" cy="16339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A85C65-0780-40FE-BB61-6B48E88134E0}"/>
              </a:ext>
            </a:extLst>
          </p:cNvPr>
          <p:cNvCxnSpPr/>
          <p:nvPr/>
        </p:nvCxnSpPr>
        <p:spPr>
          <a:xfrm>
            <a:off x="6069267" y="831114"/>
            <a:ext cx="1956216" cy="16339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CADAA55-C673-4552-ADD8-548038843C0C}"/>
              </a:ext>
            </a:extLst>
          </p:cNvPr>
          <p:cNvSpPr txBox="1"/>
          <p:nvPr/>
        </p:nvSpPr>
        <p:spPr>
          <a:xfrm>
            <a:off x="6573187" y="147441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r>
              <a:rPr lang="en-GB" sz="1600" dirty="0"/>
              <a:t>’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C19338-275A-4F60-B4F5-5AF42BD46A19}"/>
              </a:ext>
            </a:extLst>
          </p:cNvPr>
          <p:cNvSpPr txBox="1"/>
          <p:nvPr/>
        </p:nvSpPr>
        <p:spPr>
          <a:xfrm>
            <a:off x="7869835" y="971145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endParaRPr lang="en-GB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05EE23-F1CE-4C46-BC13-44C36D2D31E5}"/>
              </a:ext>
            </a:extLst>
          </p:cNvPr>
          <p:cNvSpPr txBox="1"/>
          <p:nvPr/>
        </p:nvSpPr>
        <p:spPr>
          <a:xfrm>
            <a:off x="5529506" y="106584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3C3EC37-304A-43B4-9A59-1A237639E966}"/>
              </a:ext>
            </a:extLst>
          </p:cNvPr>
          <p:cNvSpPr txBox="1"/>
          <p:nvPr/>
        </p:nvSpPr>
        <p:spPr>
          <a:xfrm>
            <a:off x="8034726" y="296198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E255DE-6189-4437-80BB-24A60E3D7DC2}"/>
              </a:ext>
            </a:extLst>
          </p:cNvPr>
          <p:cNvSpPr txBox="1"/>
          <p:nvPr/>
        </p:nvSpPr>
        <p:spPr>
          <a:xfrm>
            <a:off x="8109678" y="206476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59800B-1576-4063-AA21-04DF8A5DBF2F}"/>
              </a:ext>
            </a:extLst>
          </p:cNvPr>
          <p:cNvSpPr txBox="1"/>
          <p:nvPr/>
        </p:nvSpPr>
        <p:spPr>
          <a:xfrm>
            <a:off x="8338280" y="1632295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IS’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A9A45D-6CAA-41F5-9643-0672E2373D40}"/>
              </a:ext>
            </a:extLst>
          </p:cNvPr>
          <p:cNvSpPr txBox="1"/>
          <p:nvPr/>
        </p:nvSpPr>
        <p:spPr>
          <a:xfrm>
            <a:off x="6449473" y="324891"/>
            <a:ext cx="392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38B5C7-F29C-41C0-85C3-05D0159F1058}"/>
              </a:ext>
            </a:extLst>
          </p:cNvPr>
          <p:cNvSpPr txBox="1"/>
          <p:nvPr/>
        </p:nvSpPr>
        <p:spPr>
          <a:xfrm>
            <a:off x="8260623" y="479685"/>
            <a:ext cx="674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LM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32B785A-450F-4547-9876-BC36D03D3DD7}"/>
              </a:ext>
            </a:extLst>
          </p:cNvPr>
          <p:cNvCxnSpPr>
            <a:cxnSpLocks/>
          </p:cNvCxnSpPr>
          <p:nvPr/>
        </p:nvCxnSpPr>
        <p:spPr>
          <a:xfrm>
            <a:off x="7440947" y="1666756"/>
            <a:ext cx="664347" cy="14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9748CCB-7D63-4ECD-9636-CC66C1699D00}"/>
              </a:ext>
            </a:extLst>
          </p:cNvPr>
          <p:cNvCxnSpPr>
            <a:cxnSpLocks/>
          </p:cNvCxnSpPr>
          <p:nvPr/>
        </p:nvCxnSpPr>
        <p:spPr>
          <a:xfrm>
            <a:off x="7615004" y="1065846"/>
            <a:ext cx="0" cy="1647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F34E335-EC13-42C7-9F18-2FE1A527EB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971" y="2790505"/>
            <a:ext cx="640744" cy="48132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CE4D91-BDDD-4310-86EC-5771ED50A1EE}"/>
              </a:ext>
            </a:extLst>
          </p:cNvPr>
          <p:cNvCxnSpPr>
            <a:cxnSpLocks/>
          </p:cNvCxnSpPr>
          <p:nvPr/>
        </p:nvCxnSpPr>
        <p:spPr>
          <a:xfrm>
            <a:off x="996366" y="2778014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4F30758-FBB4-4C34-BA87-38A8C1A6D1D7}"/>
              </a:ext>
            </a:extLst>
          </p:cNvPr>
          <p:cNvCxnSpPr>
            <a:cxnSpLocks/>
          </p:cNvCxnSpPr>
          <p:nvPr/>
        </p:nvCxnSpPr>
        <p:spPr>
          <a:xfrm>
            <a:off x="996366" y="831114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83A68C8-E3AF-4085-9672-6F77F12AB941}"/>
              </a:ext>
            </a:extLst>
          </p:cNvPr>
          <p:cNvSpPr txBox="1"/>
          <p:nvPr/>
        </p:nvSpPr>
        <p:spPr>
          <a:xfrm>
            <a:off x="273289" y="971145"/>
            <a:ext cx="606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w/P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0F29EA-CDF1-4758-8964-345C7B813C9A}"/>
              </a:ext>
            </a:extLst>
          </p:cNvPr>
          <p:cNvSpPr txBox="1"/>
          <p:nvPr/>
        </p:nvSpPr>
        <p:spPr>
          <a:xfrm>
            <a:off x="3276554" y="293846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E3B6EA-DF4A-40CB-85A3-05D1E13E392E}"/>
              </a:ext>
            </a:extLst>
          </p:cNvPr>
          <p:cNvCxnSpPr/>
          <p:nvPr/>
        </p:nvCxnSpPr>
        <p:spPr>
          <a:xfrm>
            <a:off x="1416092" y="929390"/>
            <a:ext cx="1956216" cy="1633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E75E9D6-5B8E-40D3-9D96-8678478795F2}"/>
              </a:ext>
            </a:extLst>
          </p:cNvPr>
          <p:cNvCxnSpPr>
            <a:cxnSpLocks/>
          </p:cNvCxnSpPr>
          <p:nvPr/>
        </p:nvCxnSpPr>
        <p:spPr>
          <a:xfrm flipV="1">
            <a:off x="1448955" y="626602"/>
            <a:ext cx="1783828" cy="1855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37CDD6-CF37-470A-9F76-31248D9D61C1}"/>
              </a:ext>
            </a:extLst>
          </p:cNvPr>
          <p:cNvCxnSpPr/>
          <p:nvPr/>
        </p:nvCxnSpPr>
        <p:spPr>
          <a:xfrm>
            <a:off x="2261342" y="1627071"/>
            <a:ext cx="0" cy="1163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199F4C-F61E-407D-B1B5-72DACF02BC58}"/>
              </a:ext>
            </a:extLst>
          </p:cNvPr>
          <p:cNvCxnSpPr>
            <a:cxnSpLocks/>
          </p:cNvCxnSpPr>
          <p:nvPr/>
        </p:nvCxnSpPr>
        <p:spPr>
          <a:xfrm flipH="1">
            <a:off x="996366" y="1627071"/>
            <a:ext cx="1264976" cy="22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1FA5B30-517E-4D42-AB42-900EEAB00357}"/>
              </a:ext>
            </a:extLst>
          </p:cNvPr>
          <p:cNvCxnSpPr>
            <a:cxnSpLocks/>
          </p:cNvCxnSpPr>
          <p:nvPr/>
        </p:nvCxnSpPr>
        <p:spPr>
          <a:xfrm flipV="1">
            <a:off x="2030804" y="970618"/>
            <a:ext cx="1712433" cy="16569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2DFCF71-6177-4969-AA68-0228D1E808D5}"/>
              </a:ext>
            </a:extLst>
          </p:cNvPr>
          <p:cNvCxnSpPr>
            <a:cxnSpLocks/>
          </p:cNvCxnSpPr>
          <p:nvPr/>
        </p:nvCxnSpPr>
        <p:spPr>
          <a:xfrm flipV="1">
            <a:off x="2722792" y="1309699"/>
            <a:ext cx="482913" cy="22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D72C0A7-8630-42A4-B5B3-E8543269D6D3}"/>
              </a:ext>
            </a:extLst>
          </p:cNvPr>
          <p:cNvSpPr txBox="1"/>
          <p:nvPr/>
        </p:nvSpPr>
        <p:spPr>
          <a:xfrm>
            <a:off x="3390180" y="1404400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NS’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E304AC-8425-4497-AB63-A81DEAD75747}"/>
              </a:ext>
            </a:extLst>
          </p:cNvPr>
          <p:cNvSpPr txBox="1"/>
          <p:nvPr/>
        </p:nvSpPr>
        <p:spPr>
          <a:xfrm>
            <a:off x="3180319" y="61339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24EEB0-97CF-4713-99F9-D16B9DFC3345}"/>
              </a:ext>
            </a:extLst>
          </p:cNvPr>
          <p:cNvSpPr txBox="1"/>
          <p:nvPr/>
        </p:nvSpPr>
        <p:spPr>
          <a:xfrm>
            <a:off x="3210298" y="224565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ND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1FB4699-B0F7-43B3-94A8-256BD7D2EC42}"/>
              </a:ext>
            </a:extLst>
          </p:cNvPr>
          <p:cNvCxnSpPr>
            <a:cxnSpLocks/>
          </p:cNvCxnSpPr>
          <p:nvPr/>
        </p:nvCxnSpPr>
        <p:spPr>
          <a:xfrm>
            <a:off x="751090" y="1770794"/>
            <a:ext cx="14342" cy="2939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5E3247-CBCA-41A2-9334-B3D2A33AD7D0}"/>
              </a:ext>
            </a:extLst>
          </p:cNvPr>
          <p:cNvCxnSpPr/>
          <p:nvPr/>
        </p:nvCxnSpPr>
        <p:spPr>
          <a:xfrm>
            <a:off x="2262172" y="3034319"/>
            <a:ext cx="4770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3BDEBDE-86F4-49D4-A182-8D32728E77B0}"/>
              </a:ext>
            </a:extLst>
          </p:cNvPr>
          <p:cNvCxnSpPr>
            <a:cxnSpLocks/>
          </p:cNvCxnSpPr>
          <p:nvPr/>
        </p:nvCxnSpPr>
        <p:spPr>
          <a:xfrm flipH="1" flipV="1">
            <a:off x="2678453" y="2049631"/>
            <a:ext cx="29559" cy="7257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3938B5B-C53B-4CED-9270-2CDB0C94EE86}"/>
              </a:ext>
            </a:extLst>
          </p:cNvPr>
          <p:cNvCxnSpPr/>
          <p:nvPr/>
        </p:nvCxnSpPr>
        <p:spPr>
          <a:xfrm flipH="1">
            <a:off x="996366" y="2004934"/>
            <a:ext cx="1636353" cy="59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24D9EB36-14D5-405B-BF7F-59C3AA6CA6FF}"/>
              </a:ext>
            </a:extLst>
          </p:cNvPr>
          <p:cNvSpPr txBox="1"/>
          <p:nvPr/>
        </p:nvSpPr>
        <p:spPr>
          <a:xfrm>
            <a:off x="2079743" y="1247851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endParaRPr lang="en-GB" sz="1600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0163941-E257-4E63-BAD9-68980239E37E}"/>
              </a:ext>
            </a:extLst>
          </p:cNvPr>
          <p:cNvCxnSpPr/>
          <p:nvPr/>
        </p:nvCxnSpPr>
        <p:spPr>
          <a:xfrm>
            <a:off x="7328939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9E4E5DE-DC20-478C-AAA6-253E48267328}"/>
              </a:ext>
            </a:extLst>
          </p:cNvPr>
          <p:cNvCxnSpPr>
            <a:cxnSpLocks/>
          </p:cNvCxnSpPr>
          <p:nvPr/>
        </p:nvCxnSpPr>
        <p:spPr>
          <a:xfrm flipV="1">
            <a:off x="5979094" y="318827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EC42E5-470D-48BE-82BC-4237CA139D9C}"/>
              </a:ext>
            </a:extLst>
          </p:cNvPr>
          <p:cNvSpPr txBox="1"/>
          <p:nvPr/>
        </p:nvSpPr>
        <p:spPr>
          <a:xfrm>
            <a:off x="7328939" y="252797"/>
            <a:ext cx="491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FE’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76FDED-32A0-4CBE-BE85-3D998D05F00E}"/>
              </a:ext>
            </a:extLst>
          </p:cNvPr>
          <p:cNvSpPr txBox="1"/>
          <p:nvPr/>
        </p:nvSpPr>
        <p:spPr>
          <a:xfrm>
            <a:off x="2923421" y="189548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6088F4-D34B-4211-A262-2BCCB7F6A8CA}"/>
              </a:ext>
            </a:extLst>
          </p:cNvPr>
          <p:cNvSpPr txBox="1"/>
          <p:nvPr/>
        </p:nvSpPr>
        <p:spPr>
          <a:xfrm>
            <a:off x="7536463" y="495068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K</a:t>
            </a:r>
          </a:p>
        </p:txBody>
      </p:sp>
      <p:sp>
        <p:nvSpPr>
          <p:cNvPr id="50" name="3 - Θέση ημερομηνίας">
            <a:extLst>
              <a:ext uri="{FF2B5EF4-FFF2-40B4-BE49-F238E27FC236}">
                <a16:creationId xmlns:a16="http://schemas.microsoft.com/office/drawing/2014/main" id="{5C1FFCA4-88A7-44C9-BEED-19543108759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4C72950-BE17-45B6-8BCF-65B6D0FF9DC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12840" y="826200"/>
              <a:ext cx="8206200" cy="2490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4C72950-BE17-45B6-8BCF-65B6D0FF9DC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3480" y="816840"/>
                <a:ext cx="8224920" cy="250956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85F26DC-7523-4D98-83CC-9745BE965A5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3824654"/>
      </p:ext>
    </p:extLst>
  </p:cSld>
  <p:clrMapOvr>
    <a:masterClrMapping/>
  </p:clrMapOvr>
  <p:transition advTm="6790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22" grpId="0" uiExpand="1" build="p"/>
      <p:bldP spid="19" grpId="0"/>
      <p:bldP spid="22" grpId="0"/>
      <p:bldP spid="24" grpId="0"/>
      <p:bldP spid="25" grpId="0"/>
      <p:bldP spid="33" grpId="0"/>
      <p:bldP spid="34" grpId="0"/>
      <p:bldP spid="55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016" y="136526"/>
            <a:ext cx="8499505" cy="642797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3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endParaRPr lang="el-GR" altLang="en-US" sz="1400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ED567E9-EBE4-40C3-A520-9B95BAB415D3}"/>
              </a:ext>
            </a:extLst>
          </p:cNvPr>
          <p:cNvCxnSpPr>
            <a:cxnSpLocks/>
          </p:cNvCxnSpPr>
          <p:nvPr/>
        </p:nvCxnSpPr>
        <p:spPr>
          <a:xfrm>
            <a:off x="5921115" y="764498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5518A3-25E2-4E65-AEBE-9202CB24E59C}"/>
              </a:ext>
            </a:extLst>
          </p:cNvPr>
          <p:cNvCxnSpPr>
            <a:cxnSpLocks/>
          </p:cNvCxnSpPr>
          <p:nvPr/>
        </p:nvCxnSpPr>
        <p:spPr>
          <a:xfrm>
            <a:off x="5946097" y="2713220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13BB9F6-BA6E-4278-9036-FCB5EA5CB88C}"/>
              </a:ext>
            </a:extLst>
          </p:cNvPr>
          <p:cNvCxnSpPr>
            <a:cxnSpLocks/>
          </p:cNvCxnSpPr>
          <p:nvPr/>
        </p:nvCxnSpPr>
        <p:spPr>
          <a:xfrm flipV="1">
            <a:off x="6330944" y="497576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8A8643-4265-4A55-996C-CB9A4387D0AA}"/>
              </a:ext>
            </a:extLst>
          </p:cNvPr>
          <p:cNvCxnSpPr/>
          <p:nvPr/>
        </p:nvCxnSpPr>
        <p:spPr>
          <a:xfrm>
            <a:off x="7047375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C78236-B11D-42F2-8DAA-CDCAC90FA166}"/>
              </a:ext>
            </a:extLst>
          </p:cNvPr>
          <p:cNvCxnSpPr/>
          <p:nvPr/>
        </p:nvCxnSpPr>
        <p:spPr>
          <a:xfrm>
            <a:off x="6910468" y="370693"/>
            <a:ext cx="1956216" cy="16339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A85C65-0780-40FE-BB61-6B48E88134E0}"/>
              </a:ext>
            </a:extLst>
          </p:cNvPr>
          <p:cNvCxnSpPr/>
          <p:nvPr/>
        </p:nvCxnSpPr>
        <p:spPr>
          <a:xfrm>
            <a:off x="6069267" y="831114"/>
            <a:ext cx="1956216" cy="16339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CADAA55-C673-4552-ADD8-548038843C0C}"/>
              </a:ext>
            </a:extLst>
          </p:cNvPr>
          <p:cNvSpPr txBox="1"/>
          <p:nvPr/>
        </p:nvSpPr>
        <p:spPr>
          <a:xfrm>
            <a:off x="6573187" y="147441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r>
              <a:rPr lang="en-GB" sz="1600" dirty="0"/>
              <a:t>’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C19338-275A-4F60-B4F5-5AF42BD46A19}"/>
              </a:ext>
            </a:extLst>
          </p:cNvPr>
          <p:cNvSpPr txBox="1"/>
          <p:nvPr/>
        </p:nvSpPr>
        <p:spPr>
          <a:xfrm>
            <a:off x="7869835" y="971145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endParaRPr lang="en-GB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05EE23-F1CE-4C46-BC13-44C36D2D31E5}"/>
              </a:ext>
            </a:extLst>
          </p:cNvPr>
          <p:cNvSpPr txBox="1"/>
          <p:nvPr/>
        </p:nvSpPr>
        <p:spPr>
          <a:xfrm>
            <a:off x="5529506" y="106584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3C3EC37-304A-43B4-9A59-1A237639E966}"/>
              </a:ext>
            </a:extLst>
          </p:cNvPr>
          <p:cNvSpPr txBox="1"/>
          <p:nvPr/>
        </p:nvSpPr>
        <p:spPr>
          <a:xfrm>
            <a:off x="8034726" y="296198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E255DE-6189-4437-80BB-24A60E3D7DC2}"/>
              </a:ext>
            </a:extLst>
          </p:cNvPr>
          <p:cNvSpPr txBox="1"/>
          <p:nvPr/>
        </p:nvSpPr>
        <p:spPr>
          <a:xfrm>
            <a:off x="8109678" y="206476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59800B-1576-4063-AA21-04DF8A5DBF2F}"/>
              </a:ext>
            </a:extLst>
          </p:cNvPr>
          <p:cNvSpPr txBox="1"/>
          <p:nvPr/>
        </p:nvSpPr>
        <p:spPr>
          <a:xfrm>
            <a:off x="8338280" y="1632295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IS’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A9A45D-6CAA-41F5-9643-0672E2373D40}"/>
              </a:ext>
            </a:extLst>
          </p:cNvPr>
          <p:cNvSpPr txBox="1"/>
          <p:nvPr/>
        </p:nvSpPr>
        <p:spPr>
          <a:xfrm>
            <a:off x="6449473" y="324891"/>
            <a:ext cx="392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38B5C7-F29C-41C0-85C3-05D0159F1058}"/>
              </a:ext>
            </a:extLst>
          </p:cNvPr>
          <p:cNvSpPr txBox="1"/>
          <p:nvPr/>
        </p:nvSpPr>
        <p:spPr>
          <a:xfrm>
            <a:off x="8260623" y="479685"/>
            <a:ext cx="674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LM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32B785A-450F-4547-9876-BC36D03D3DD7}"/>
              </a:ext>
            </a:extLst>
          </p:cNvPr>
          <p:cNvCxnSpPr>
            <a:cxnSpLocks/>
          </p:cNvCxnSpPr>
          <p:nvPr/>
        </p:nvCxnSpPr>
        <p:spPr>
          <a:xfrm flipV="1">
            <a:off x="7386918" y="1649506"/>
            <a:ext cx="6478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9748CCB-7D63-4ECD-9636-CC66C1699D00}"/>
              </a:ext>
            </a:extLst>
          </p:cNvPr>
          <p:cNvCxnSpPr>
            <a:cxnSpLocks/>
          </p:cNvCxnSpPr>
          <p:nvPr/>
        </p:nvCxnSpPr>
        <p:spPr>
          <a:xfrm>
            <a:off x="7615004" y="1065846"/>
            <a:ext cx="0" cy="1647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F34E335-EC13-42C7-9F18-2FE1A527EB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971" y="2790505"/>
            <a:ext cx="640744" cy="48132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CE4D91-BDDD-4310-86EC-5771ED50A1EE}"/>
              </a:ext>
            </a:extLst>
          </p:cNvPr>
          <p:cNvCxnSpPr>
            <a:cxnSpLocks/>
          </p:cNvCxnSpPr>
          <p:nvPr/>
        </p:nvCxnSpPr>
        <p:spPr>
          <a:xfrm>
            <a:off x="996366" y="2778014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4F30758-FBB4-4C34-BA87-38A8C1A6D1D7}"/>
              </a:ext>
            </a:extLst>
          </p:cNvPr>
          <p:cNvCxnSpPr>
            <a:cxnSpLocks/>
          </p:cNvCxnSpPr>
          <p:nvPr/>
        </p:nvCxnSpPr>
        <p:spPr>
          <a:xfrm>
            <a:off x="996366" y="831114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83A68C8-E3AF-4085-9672-6F77F12AB941}"/>
              </a:ext>
            </a:extLst>
          </p:cNvPr>
          <p:cNvSpPr txBox="1"/>
          <p:nvPr/>
        </p:nvSpPr>
        <p:spPr>
          <a:xfrm>
            <a:off x="273289" y="971145"/>
            <a:ext cx="606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w/P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0F29EA-CDF1-4758-8964-345C7B813C9A}"/>
              </a:ext>
            </a:extLst>
          </p:cNvPr>
          <p:cNvSpPr txBox="1"/>
          <p:nvPr/>
        </p:nvSpPr>
        <p:spPr>
          <a:xfrm>
            <a:off x="3276554" y="293846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E3B6EA-DF4A-40CB-85A3-05D1E13E392E}"/>
              </a:ext>
            </a:extLst>
          </p:cNvPr>
          <p:cNvCxnSpPr/>
          <p:nvPr/>
        </p:nvCxnSpPr>
        <p:spPr>
          <a:xfrm>
            <a:off x="1416092" y="929390"/>
            <a:ext cx="1956216" cy="1633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E75E9D6-5B8E-40D3-9D96-8678478795F2}"/>
              </a:ext>
            </a:extLst>
          </p:cNvPr>
          <p:cNvCxnSpPr>
            <a:cxnSpLocks/>
          </p:cNvCxnSpPr>
          <p:nvPr/>
        </p:nvCxnSpPr>
        <p:spPr>
          <a:xfrm flipV="1">
            <a:off x="1448955" y="626602"/>
            <a:ext cx="1783828" cy="1855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37CDD6-CF37-470A-9F76-31248D9D61C1}"/>
              </a:ext>
            </a:extLst>
          </p:cNvPr>
          <p:cNvCxnSpPr/>
          <p:nvPr/>
        </p:nvCxnSpPr>
        <p:spPr>
          <a:xfrm>
            <a:off x="2261342" y="1627071"/>
            <a:ext cx="0" cy="1163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199F4C-F61E-407D-B1B5-72DACF02BC58}"/>
              </a:ext>
            </a:extLst>
          </p:cNvPr>
          <p:cNvCxnSpPr>
            <a:cxnSpLocks/>
          </p:cNvCxnSpPr>
          <p:nvPr/>
        </p:nvCxnSpPr>
        <p:spPr>
          <a:xfrm flipH="1">
            <a:off x="996366" y="1627071"/>
            <a:ext cx="1264976" cy="22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1FA5B30-517E-4D42-AB42-900EEAB00357}"/>
              </a:ext>
            </a:extLst>
          </p:cNvPr>
          <p:cNvCxnSpPr>
            <a:cxnSpLocks/>
          </p:cNvCxnSpPr>
          <p:nvPr/>
        </p:nvCxnSpPr>
        <p:spPr>
          <a:xfrm flipV="1">
            <a:off x="2030804" y="970618"/>
            <a:ext cx="1712433" cy="16569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2DFCF71-6177-4969-AA68-0228D1E808D5}"/>
              </a:ext>
            </a:extLst>
          </p:cNvPr>
          <p:cNvCxnSpPr>
            <a:cxnSpLocks/>
          </p:cNvCxnSpPr>
          <p:nvPr/>
        </p:nvCxnSpPr>
        <p:spPr>
          <a:xfrm flipV="1">
            <a:off x="2722792" y="1309699"/>
            <a:ext cx="482913" cy="22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D72C0A7-8630-42A4-B5B3-E8543269D6D3}"/>
              </a:ext>
            </a:extLst>
          </p:cNvPr>
          <p:cNvSpPr txBox="1"/>
          <p:nvPr/>
        </p:nvSpPr>
        <p:spPr>
          <a:xfrm>
            <a:off x="3390180" y="1404400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NS’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E304AC-8425-4497-AB63-A81DEAD75747}"/>
              </a:ext>
            </a:extLst>
          </p:cNvPr>
          <p:cNvSpPr txBox="1"/>
          <p:nvPr/>
        </p:nvSpPr>
        <p:spPr>
          <a:xfrm>
            <a:off x="3180319" y="61339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24EEB0-97CF-4713-99F9-D16B9DFC3345}"/>
              </a:ext>
            </a:extLst>
          </p:cNvPr>
          <p:cNvSpPr txBox="1"/>
          <p:nvPr/>
        </p:nvSpPr>
        <p:spPr>
          <a:xfrm>
            <a:off x="3210298" y="224565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ND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1FB4699-B0F7-43B3-94A8-256BD7D2EC42}"/>
              </a:ext>
            </a:extLst>
          </p:cNvPr>
          <p:cNvCxnSpPr>
            <a:cxnSpLocks/>
          </p:cNvCxnSpPr>
          <p:nvPr/>
        </p:nvCxnSpPr>
        <p:spPr>
          <a:xfrm>
            <a:off x="751090" y="1770794"/>
            <a:ext cx="14342" cy="2939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5E3247-CBCA-41A2-9334-B3D2A33AD7D0}"/>
              </a:ext>
            </a:extLst>
          </p:cNvPr>
          <p:cNvCxnSpPr/>
          <p:nvPr/>
        </p:nvCxnSpPr>
        <p:spPr>
          <a:xfrm>
            <a:off x="2262172" y="3034319"/>
            <a:ext cx="4770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3BDEBDE-86F4-49D4-A182-8D32728E77B0}"/>
              </a:ext>
            </a:extLst>
          </p:cNvPr>
          <p:cNvCxnSpPr>
            <a:cxnSpLocks/>
          </p:cNvCxnSpPr>
          <p:nvPr/>
        </p:nvCxnSpPr>
        <p:spPr>
          <a:xfrm flipH="1" flipV="1">
            <a:off x="2678453" y="2049631"/>
            <a:ext cx="29559" cy="7257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3938B5B-C53B-4CED-9270-2CDB0C94EE86}"/>
              </a:ext>
            </a:extLst>
          </p:cNvPr>
          <p:cNvCxnSpPr/>
          <p:nvPr/>
        </p:nvCxnSpPr>
        <p:spPr>
          <a:xfrm flipH="1">
            <a:off x="996366" y="2004934"/>
            <a:ext cx="1636353" cy="59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24D9EB36-14D5-405B-BF7F-59C3AA6CA6FF}"/>
              </a:ext>
            </a:extLst>
          </p:cNvPr>
          <p:cNvSpPr txBox="1"/>
          <p:nvPr/>
        </p:nvSpPr>
        <p:spPr>
          <a:xfrm>
            <a:off x="2079743" y="1247851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endParaRPr lang="en-GB" sz="1600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0163941-E257-4E63-BAD9-68980239E37E}"/>
              </a:ext>
            </a:extLst>
          </p:cNvPr>
          <p:cNvCxnSpPr/>
          <p:nvPr/>
        </p:nvCxnSpPr>
        <p:spPr>
          <a:xfrm>
            <a:off x="7328939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9E4E5DE-DC20-478C-AAA6-253E48267328}"/>
              </a:ext>
            </a:extLst>
          </p:cNvPr>
          <p:cNvCxnSpPr>
            <a:cxnSpLocks/>
          </p:cNvCxnSpPr>
          <p:nvPr/>
        </p:nvCxnSpPr>
        <p:spPr>
          <a:xfrm flipV="1">
            <a:off x="5979094" y="318827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EC42E5-470D-48BE-82BC-4237CA139D9C}"/>
              </a:ext>
            </a:extLst>
          </p:cNvPr>
          <p:cNvSpPr txBox="1"/>
          <p:nvPr/>
        </p:nvSpPr>
        <p:spPr>
          <a:xfrm>
            <a:off x="7328939" y="252797"/>
            <a:ext cx="491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FE’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76FDED-32A0-4CBE-BE85-3D998D05F00E}"/>
              </a:ext>
            </a:extLst>
          </p:cNvPr>
          <p:cNvSpPr txBox="1"/>
          <p:nvPr/>
        </p:nvSpPr>
        <p:spPr>
          <a:xfrm>
            <a:off x="2923421" y="189548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6088F4-D34B-4211-A262-2BCCB7F6A8CA}"/>
              </a:ext>
            </a:extLst>
          </p:cNvPr>
          <p:cNvSpPr txBox="1"/>
          <p:nvPr/>
        </p:nvSpPr>
        <p:spPr>
          <a:xfrm>
            <a:off x="7536463" y="495068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K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33B6445-9CEC-4EB1-BBD2-4114C6952C5A}"/>
              </a:ext>
            </a:extLst>
          </p:cNvPr>
          <p:cNvSpPr/>
          <p:nvPr/>
        </p:nvSpPr>
        <p:spPr>
          <a:xfrm>
            <a:off x="301980" y="3369673"/>
            <a:ext cx="8633195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</a:pPr>
            <a:r>
              <a:rPr lang="el-GR" sz="1600" dirty="0"/>
              <a:t>Αποτελέσματα μιας </a:t>
            </a:r>
            <a:r>
              <a:rPr lang="el-GR" sz="1600" b="1" dirty="0">
                <a:solidFill>
                  <a:srgbClr val="C00000"/>
                </a:solidFill>
              </a:rPr>
              <a:t>παροδικής αύξησης </a:t>
            </a:r>
            <a:r>
              <a:rPr lang="el-GR" sz="1600" dirty="0"/>
              <a:t>των δημοσίων δαπανών:</a:t>
            </a:r>
            <a:r>
              <a:rPr lang="en-US" sz="1600" dirty="0"/>
              <a:t> </a:t>
            </a:r>
          </a:p>
          <a:p>
            <a:pPr marL="358775" lvl="2">
              <a:lnSpc>
                <a:spcPct val="90000"/>
              </a:lnSpc>
            </a:pPr>
            <a:r>
              <a:rPr lang="el-GR" sz="1600" dirty="0"/>
              <a:t>Οι τρέχοντες ή οι μελλοντικοί φόροι</a:t>
            </a:r>
            <a:r>
              <a:rPr lang="en-US" sz="1600" dirty="0"/>
              <a:t> </a:t>
            </a:r>
            <a:r>
              <a:rPr lang="el-GR" sz="1600" dirty="0"/>
              <a:t>που πρέπει να καταβληθούν</a:t>
            </a:r>
            <a:r>
              <a:rPr lang="en-US" sz="1600" dirty="0"/>
              <a:t> </a:t>
            </a:r>
            <a:r>
              <a:rPr lang="el-GR" sz="1600" dirty="0"/>
              <a:t>για την κάλυψη των δημοσίων δαπανών</a:t>
            </a:r>
            <a:r>
              <a:rPr lang="en-US" sz="1600" dirty="0"/>
              <a:t> </a:t>
            </a:r>
            <a:r>
              <a:rPr lang="el-GR" sz="1600" dirty="0"/>
              <a:t>μειώνουν σημαντικά των πλούτο των ατόμων (αποτέλεσμα εισοδήματος στην </a:t>
            </a:r>
            <a:r>
              <a:rPr lang="el-GR" sz="1600" b="1" i="1" dirty="0"/>
              <a:t>προσφορά εργασίας</a:t>
            </a:r>
            <a:r>
              <a:rPr lang="el-GR" sz="1600" dirty="0"/>
              <a:t>)</a:t>
            </a:r>
            <a:endParaRPr lang="en-US" sz="1600" dirty="0"/>
          </a:p>
          <a:p>
            <a:pPr marL="268288" lvl="2">
              <a:lnSpc>
                <a:spcPct val="90000"/>
              </a:lnSpc>
            </a:pPr>
            <a:r>
              <a:rPr lang="el-GR" sz="1600" dirty="0"/>
              <a:t>Η αύξηση της προσφοράς εργασίας</a:t>
            </a:r>
            <a:r>
              <a:rPr lang="en-US" sz="1600" dirty="0"/>
              <a:t> </a:t>
            </a:r>
            <a:r>
              <a:rPr lang="el-GR" sz="1600" dirty="0"/>
              <a:t>οδηγεί </a:t>
            </a:r>
            <a:r>
              <a:rPr lang="el-GR" sz="1600" b="1" i="1" dirty="0"/>
              <a:t>σε μείωση του πραγματικού μισθού </a:t>
            </a:r>
            <a:r>
              <a:rPr lang="el-GR" sz="1600" dirty="0"/>
              <a:t>και αύξηση της απασχόλησης.</a:t>
            </a:r>
            <a:endParaRPr lang="en-GB" sz="1600" dirty="0"/>
          </a:p>
          <a:p>
            <a:pPr marL="268288" lvl="2">
              <a:lnSpc>
                <a:spcPct val="90000"/>
              </a:lnSpc>
            </a:pPr>
            <a:r>
              <a:rPr lang="en-US" sz="1600" dirty="0"/>
              <a:t> </a:t>
            </a:r>
            <a:r>
              <a:rPr lang="el-GR" sz="1600" dirty="0"/>
              <a:t>Η αύξηση της απασχόλησης αυξάνει το προϊόν</a:t>
            </a:r>
            <a:r>
              <a:rPr lang="en-US" sz="1600" dirty="0"/>
              <a:t>, </a:t>
            </a:r>
            <a:r>
              <a:rPr lang="el-GR" sz="1600" dirty="0"/>
              <a:t>και η ευθεία</a:t>
            </a:r>
            <a:r>
              <a:rPr lang="en-US" sz="1600" dirty="0"/>
              <a:t> </a:t>
            </a:r>
            <a:r>
              <a:rPr lang="en-US" sz="1600" b="1" dirty="0"/>
              <a:t>FE </a:t>
            </a:r>
            <a:r>
              <a:rPr lang="el-GR" sz="1600" b="1" dirty="0"/>
              <a:t>μετατοπίζεται δεξιά</a:t>
            </a:r>
            <a:r>
              <a:rPr lang="el-GR" sz="1600" dirty="0"/>
              <a:t>.</a:t>
            </a:r>
          </a:p>
          <a:p>
            <a:pPr marL="268288" lvl="2">
              <a:lnSpc>
                <a:spcPct val="90000"/>
              </a:lnSpc>
            </a:pPr>
            <a:endParaRPr lang="en-US" sz="1600" dirty="0"/>
          </a:p>
          <a:p>
            <a:pPr marL="0" lvl="2">
              <a:lnSpc>
                <a:spcPct val="90000"/>
              </a:lnSpc>
            </a:pPr>
            <a:r>
              <a:rPr lang="el-GR" sz="1600" dirty="0"/>
              <a:t>Η παροδική αύξηση των δημοσίων δαπανών</a:t>
            </a:r>
            <a:r>
              <a:rPr lang="en-US" sz="1600" dirty="0"/>
              <a:t> </a:t>
            </a:r>
            <a:r>
              <a:rPr lang="el-GR" sz="1600" dirty="0"/>
              <a:t>μετατοπίζει την καμπύλη</a:t>
            </a:r>
            <a:r>
              <a:rPr lang="en-US" sz="1600" dirty="0"/>
              <a:t> </a:t>
            </a:r>
            <a:r>
              <a:rPr lang="en-US" sz="1600" b="1" dirty="0"/>
              <a:t>IS </a:t>
            </a:r>
            <a:r>
              <a:rPr lang="el-GR" sz="1600" b="1" dirty="0"/>
              <a:t>προς τα πάνω και δεξιά</a:t>
            </a:r>
            <a:r>
              <a:rPr lang="en-US" sz="1600" b="1" dirty="0"/>
              <a:t> </a:t>
            </a:r>
            <a:r>
              <a:rPr lang="el-GR" sz="1600" dirty="0"/>
              <a:t>και μειώνει την εθνική αποταμίευση</a:t>
            </a:r>
            <a:r>
              <a:rPr lang="en-US" sz="1600" dirty="0"/>
              <a:t>.</a:t>
            </a:r>
            <a:endParaRPr lang="el-GR" sz="1600" dirty="0"/>
          </a:p>
          <a:p>
            <a:pPr lvl="2">
              <a:lnSpc>
                <a:spcPct val="90000"/>
              </a:lnSpc>
            </a:pPr>
            <a:endParaRPr lang="en-US" sz="1600" dirty="0"/>
          </a:p>
          <a:p>
            <a:pPr marL="0" lvl="1">
              <a:lnSpc>
                <a:spcPct val="90000"/>
              </a:lnSpc>
            </a:pPr>
            <a:r>
              <a:rPr lang="el-GR" sz="1600" dirty="0"/>
              <a:t>Η </a:t>
            </a:r>
            <a:r>
              <a:rPr lang="el-GR" sz="1600" dirty="0">
                <a:solidFill>
                  <a:schemeClr val="accent6">
                    <a:lumMod val="75000"/>
                  </a:schemeClr>
                </a:solidFill>
              </a:rPr>
              <a:t>μετατόπιση της καμπύλης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i="1" dirty="0">
                <a:solidFill>
                  <a:schemeClr val="accent6">
                    <a:lumMod val="75000"/>
                  </a:schemeClr>
                </a:solidFill>
              </a:rPr>
              <a:t>IS</a:t>
            </a:r>
            <a:r>
              <a:rPr lang="en-US" sz="1600" dirty="0"/>
              <a:t> </a:t>
            </a:r>
            <a:r>
              <a:rPr lang="el-GR" sz="1600" dirty="0"/>
              <a:t>είναι μεγαλύτερη από τη </a:t>
            </a:r>
            <a:r>
              <a:rPr lang="el-GR" sz="1600" dirty="0">
                <a:solidFill>
                  <a:srgbClr val="0070C0"/>
                </a:solidFill>
              </a:rPr>
              <a:t>μετατόπιση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l-GR" sz="1600" dirty="0">
                <a:solidFill>
                  <a:srgbClr val="0070C0"/>
                </a:solidFill>
              </a:rPr>
              <a:t>της ευθείας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i="1" dirty="0">
                <a:solidFill>
                  <a:srgbClr val="0070C0"/>
                </a:solidFill>
              </a:rPr>
              <a:t>FE</a:t>
            </a:r>
            <a:r>
              <a:rPr lang="el-GR" sz="1600" dirty="0"/>
              <a:t>.</a:t>
            </a:r>
            <a:r>
              <a:rPr lang="en-US" sz="1600" dirty="0"/>
              <a:t> </a:t>
            </a:r>
            <a:endParaRPr lang="el-GR" sz="1600" dirty="0"/>
          </a:p>
          <a:p>
            <a:pPr marL="0" lvl="1">
              <a:lnSpc>
                <a:spcPct val="90000"/>
              </a:lnSpc>
            </a:pPr>
            <a:r>
              <a:rPr lang="el-GR" sz="1600" b="1" dirty="0">
                <a:solidFill>
                  <a:srgbClr val="C00000"/>
                </a:solidFill>
                <a:latin typeface="Calibri"/>
                <a:cs typeface="Calibri"/>
              </a:rPr>
              <a:t>→ </a:t>
            </a:r>
            <a:r>
              <a:rPr lang="el-GR" sz="1600" b="1" dirty="0">
                <a:solidFill>
                  <a:srgbClr val="C00000"/>
                </a:solidFill>
              </a:rPr>
              <a:t>οι τιμές πρέπει ν’ αυξηθούν </a:t>
            </a:r>
            <a:r>
              <a:rPr lang="el-GR" sz="1600" dirty="0"/>
              <a:t>για να μετατοπίσουν την καμπύλη</a:t>
            </a:r>
            <a:r>
              <a:rPr lang="en-US" sz="1600" dirty="0"/>
              <a:t> </a:t>
            </a:r>
            <a:r>
              <a:rPr lang="en-US" sz="1600" i="1" dirty="0"/>
              <a:t>LM</a:t>
            </a:r>
            <a:r>
              <a:rPr lang="en-US" sz="1600" dirty="0"/>
              <a:t> </a:t>
            </a:r>
            <a:r>
              <a:rPr lang="el-GR" sz="1600" dirty="0"/>
              <a:t>προς τα πάνω και αριστερά,</a:t>
            </a:r>
            <a:r>
              <a:rPr lang="en-US" sz="1600" dirty="0"/>
              <a:t> </a:t>
            </a:r>
            <a:r>
              <a:rPr lang="el-GR" sz="1600" dirty="0"/>
              <a:t>ώστε να επανέλθει η ισορροπία.</a:t>
            </a:r>
            <a:endParaRPr lang="en-US" sz="16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3AAEE32-7E0A-4FF5-93D9-422A50437F81}"/>
              </a:ext>
            </a:extLst>
          </p:cNvPr>
          <p:cNvCxnSpPr>
            <a:cxnSpLocks/>
          </p:cNvCxnSpPr>
          <p:nvPr/>
        </p:nvCxnSpPr>
        <p:spPr>
          <a:xfrm flipH="1" flipV="1">
            <a:off x="7693038" y="470721"/>
            <a:ext cx="332445" cy="89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9DFE219-9AD9-4028-9284-55CA192411C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489400" y="4993560"/>
              <a:ext cx="5279040" cy="1577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9DFE219-9AD9-4028-9284-55CA192411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80040" y="4984200"/>
                <a:ext cx="5297760" cy="159588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9DA4004-AC44-4BA7-9F7A-1F4E323157B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7336625"/>
      </p:ext>
    </p:extLst>
  </p:cSld>
  <p:clrMapOvr>
    <a:masterClrMapping/>
  </p:clrMapOvr>
  <p:transition advTm="1590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016" y="136526"/>
            <a:ext cx="8499505" cy="642797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3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endParaRPr lang="el-GR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ED567E9-EBE4-40C3-A520-9B95BAB415D3}"/>
              </a:ext>
            </a:extLst>
          </p:cNvPr>
          <p:cNvCxnSpPr>
            <a:cxnSpLocks/>
          </p:cNvCxnSpPr>
          <p:nvPr/>
        </p:nvCxnSpPr>
        <p:spPr>
          <a:xfrm>
            <a:off x="5921115" y="764498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5518A3-25E2-4E65-AEBE-9202CB24E59C}"/>
              </a:ext>
            </a:extLst>
          </p:cNvPr>
          <p:cNvCxnSpPr>
            <a:cxnSpLocks/>
          </p:cNvCxnSpPr>
          <p:nvPr/>
        </p:nvCxnSpPr>
        <p:spPr>
          <a:xfrm>
            <a:off x="5946097" y="2713220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13BB9F6-BA6E-4278-9036-FCB5EA5CB88C}"/>
              </a:ext>
            </a:extLst>
          </p:cNvPr>
          <p:cNvCxnSpPr>
            <a:cxnSpLocks/>
          </p:cNvCxnSpPr>
          <p:nvPr/>
        </p:nvCxnSpPr>
        <p:spPr>
          <a:xfrm flipV="1">
            <a:off x="6330944" y="497576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8A8643-4265-4A55-996C-CB9A4387D0AA}"/>
              </a:ext>
            </a:extLst>
          </p:cNvPr>
          <p:cNvCxnSpPr/>
          <p:nvPr/>
        </p:nvCxnSpPr>
        <p:spPr>
          <a:xfrm>
            <a:off x="7047375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C78236-B11D-42F2-8DAA-CDCAC90FA166}"/>
              </a:ext>
            </a:extLst>
          </p:cNvPr>
          <p:cNvCxnSpPr/>
          <p:nvPr/>
        </p:nvCxnSpPr>
        <p:spPr>
          <a:xfrm>
            <a:off x="6910468" y="370693"/>
            <a:ext cx="1956216" cy="16339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A85C65-0780-40FE-BB61-6B48E88134E0}"/>
              </a:ext>
            </a:extLst>
          </p:cNvPr>
          <p:cNvCxnSpPr/>
          <p:nvPr/>
        </p:nvCxnSpPr>
        <p:spPr>
          <a:xfrm>
            <a:off x="6069267" y="831114"/>
            <a:ext cx="1956216" cy="16339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CADAA55-C673-4552-ADD8-548038843C0C}"/>
              </a:ext>
            </a:extLst>
          </p:cNvPr>
          <p:cNvSpPr txBox="1"/>
          <p:nvPr/>
        </p:nvSpPr>
        <p:spPr>
          <a:xfrm>
            <a:off x="6573187" y="147441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r>
              <a:rPr lang="en-GB" sz="1600" dirty="0"/>
              <a:t>’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C19338-275A-4F60-B4F5-5AF42BD46A19}"/>
              </a:ext>
            </a:extLst>
          </p:cNvPr>
          <p:cNvSpPr txBox="1"/>
          <p:nvPr/>
        </p:nvSpPr>
        <p:spPr>
          <a:xfrm>
            <a:off x="7869835" y="971145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Β</a:t>
            </a:r>
            <a:endParaRPr lang="en-GB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05EE23-F1CE-4C46-BC13-44C36D2D31E5}"/>
              </a:ext>
            </a:extLst>
          </p:cNvPr>
          <p:cNvSpPr txBox="1"/>
          <p:nvPr/>
        </p:nvSpPr>
        <p:spPr>
          <a:xfrm>
            <a:off x="5529506" y="106584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3C3EC37-304A-43B4-9A59-1A237639E966}"/>
              </a:ext>
            </a:extLst>
          </p:cNvPr>
          <p:cNvSpPr txBox="1"/>
          <p:nvPr/>
        </p:nvSpPr>
        <p:spPr>
          <a:xfrm>
            <a:off x="8034726" y="296198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E255DE-6189-4437-80BB-24A60E3D7DC2}"/>
              </a:ext>
            </a:extLst>
          </p:cNvPr>
          <p:cNvSpPr txBox="1"/>
          <p:nvPr/>
        </p:nvSpPr>
        <p:spPr>
          <a:xfrm>
            <a:off x="8109678" y="206476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59800B-1576-4063-AA21-04DF8A5DBF2F}"/>
              </a:ext>
            </a:extLst>
          </p:cNvPr>
          <p:cNvSpPr txBox="1"/>
          <p:nvPr/>
        </p:nvSpPr>
        <p:spPr>
          <a:xfrm>
            <a:off x="8338280" y="1632295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IS’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A9A45D-6CAA-41F5-9643-0672E2373D40}"/>
              </a:ext>
            </a:extLst>
          </p:cNvPr>
          <p:cNvSpPr txBox="1"/>
          <p:nvPr/>
        </p:nvSpPr>
        <p:spPr>
          <a:xfrm>
            <a:off x="6449473" y="324891"/>
            <a:ext cx="392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38B5C7-F29C-41C0-85C3-05D0159F1058}"/>
              </a:ext>
            </a:extLst>
          </p:cNvPr>
          <p:cNvSpPr txBox="1"/>
          <p:nvPr/>
        </p:nvSpPr>
        <p:spPr>
          <a:xfrm>
            <a:off x="8260623" y="479685"/>
            <a:ext cx="674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LM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32B785A-450F-4547-9876-BC36D03D3DD7}"/>
              </a:ext>
            </a:extLst>
          </p:cNvPr>
          <p:cNvCxnSpPr>
            <a:cxnSpLocks/>
          </p:cNvCxnSpPr>
          <p:nvPr/>
        </p:nvCxnSpPr>
        <p:spPr>
          <a:xfrm>
            <a:off x="7386918" y="1649507"/>
            <a:ext cx="5995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9748CCB-7D63-4ECD-9636-CC66C1699D00}"/>
              </a:ext>
            </a:extLst>
          </p:cNvPr>
          <p:cNvCxnSpPr>
            <a:cxnSpLocks/>
          </p:cNvCxnSpPr>
          <p:nvPr/>
        </p:nvCxnSpPr>
        <p:spPr>
          <a:xfrm>
            <a:off x="7615004" y="1065846"/>
            <a:ext cx="0" cy="1647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F34E335-EC13-42C7-9F18-2FE1A527EB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971" y="2790505"/>
            <a:ext cx="640744" cy="48132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CE4D91-BDDD-4310-86EC-5771ED50A1EE}"/>
              </a:ext>
            </a:extLst>
          </p:cNvPr>
          <p:cNvCxnSpPr>
            <a:cxnSpLocks/>
          </p:cNvCxnSpPr>
          <p:nvPr/>
        </p:nvCxnSpPr>
        <p:spPr>
          <a:xfrm>
            <a:off x="996366" y="2778014"/>
            <a:ext cx="2765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4F30758-FBB4-4C34-BA87-38A8C1A6D1D7}"/>
              </a:ext>
            </a:extLst>
          </p:cNvPr>
          <p:cNvCxnSpPr>
            <a:cxnSpLocks/>
          </p:cNvCxnSpPr>
          <p:nvPr/>
        </p:nvCxnSpPr>
        <p:spPr>
          <a:xfrm>
            <a:off x="996366" y="831114"/>
            <a:ext cx="0" cy="1963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83A68C8-E3AF-4085-9672-6F77F12AB941}"/>
              </a:ext>
            </a:extLst>
          </p:cNvPr>
          <p:cNvSpPr txBox="1"/>
          <p:nvPr/>
        </p:nvSpPr>
        <p:spPr>
          <a:xfrm>
            <a:off x="273289" y="971145"/>
            <a:ext cx="606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w/P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0F29EA-CDF1-4758-8964-345C7B813C9A}"/>
              </a:ext>
            </a:extLst>
          </p:cNvPr>
          <p:cNvSpPr txBox="1"/>
          <p:nvPr/>
        </p:nvSpPr>
        <p:spPr>
          <a:xfrm>
            <a:off x="3276554" y="2938466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E3B6EA-DF4A-40CB-85A3-05D1E13E392E}"/>
              </a:ext>
            </a:extLst>
          </p:cNvPr>
          <p:cNvCxnSpPr/>
          <p:nvPr/>
        </p:nvCxnSpPr>
        <p:spPr>
          <a:xfrm>
            <a:off x="1416092" y="929390"/>
            <a:ext cx="1956216" cy="1633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E75E9D6-5B8E-40D3-9D96-8678478795F2}"/>
              </a:ext>
            </a:extLst>
          </p:cNvPr>
          <p:cNvCxnSpPr>
            <a:cxnSpLocks/>
          </p:cNvCxnSpPr>
          <p:nvPr/>
        </p:nvCxnSpPr>
        <p:spPr>
          <a:xfrm flipV="1">
            <a:off x="1448955" y="626602"/>
            <a:ext cx="1783828" cy="1855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37CDD6-CF37-470A-9F76-31248D9D61C1}"/>
              </a:ext>
            </a:extLst>
          </p:cNvPr>
          <p:cNvCxnSpPr/>
          <p:nvPr/>
        </p:nvCxnSpPr>
        <p:spPr>
          <a:xfrm>
            <a:off x="2261342" y="1627071"/>
            <a:ext cx="0" cy="1163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199F4C-F61E-407D-B1B5-72DACF02BC58}"/>
              </a:ext>
            </a:extLst>
          </p:cNvPr>
          <p:cNvCxnSpPr>
            <a:cxnSpLocks/>
          </p:cNvCxnSpPr>
          <p:nvPr/>
        </p:nvCxnSpPr>
        <p:spPr>
          <a:xfrm flipH="1">
            <a:off x="996366" y="1627071"/>
            <a:ext cx="1264976" cy="22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1FA5B30-517E-4D42-AB42-900EEAB00357}"/>
              </a:ext>
            </a:extLst>
          </p:cNvPr>
          <p:cNvCxnSpPr>
            <a:cxnSpLocks/>
          </p:cNvCxnSpPr>
          <p:nvPr/>
        </p:nvCxnSpPr>
        <p:spPr>
          <a:xfrm flipV="1">
            <a:off x="2030804" y="970618"/>
            <a:ext cx="1712433" cy="16569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2DFCF71-6177-4969-AA68-0228D1E808D5}"/>
              </a:ext>
            </a:extLst>
          </p:cNvPr>
          <p:cNvCxnSpPr>
            <a:cxnSpLocks/>
          </p:cNvCxnSpPr>
          <p:nvPr/>
        </p:nvCxnSpPr>
        <p:spPr>
          <a:xfrm flipV="1">
            <a:off x="2722792" y="1309699"/>
            <a:ext cx="482913" cy="22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D72C0A7-8630-42A4-B5B3-E8543269D6D3}"/>
              </a:ext>
            </a:extLst>
          </p:cNvPr>
          <p:cNvSpPr txBox="1"/>
          <p:nvPr/>
        </p:nvSpPr>
        <p:spPr>
          <a:xfrm>
            <a:off x="3390180" y="1404400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NS’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E304AC-8425-4497-AB63-A81DEAD75747}"/>
              </a:ext>
            </a:extLst>
          </p:cNvPr>
          <p:cNvSpPr txBox="1"/>
          <p:nvPr/>
        </p:nvSpPr>
        <p:spPr>
          <a:xfrm>
            <a:off x="3180319" y="61339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24EEB0-97CF-4713-99F9-D16B9DFC3345}"/>
              </a:ext>
            </a:extLst>
          </p:cNvPr>
          <p:cNvSpPr txBox="1"/>
          <p:nvPr/>
        </p:nvSpPr>
        <p:spPr>
          <a:xfrm>
            <a:off x="3210298" y="2245653"/>
            <a:ext cx="449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ND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1FB4699-B0F7-43B3-94A8-256BD7D2EC42}"/>
              </a:ext>
            </a:extLst>
          </p:cNvPr>
          <p:cNvCxnSpPr>
            <a:cxnSpLocks/>
          </p:cNvCxnSpPr>
          <p:nvPr/>
        </p:nvCxnSpPr>
        <p:spPr>
          <a:xfrm>
            <a:off x="751090" y="1770794"/>
            <a:ext cx="14342" cy="2939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5E3247-CBCA-41A2-9334-B3D2A33AD7D0}"/>
              </a:ext>
            </a:extLst>
          </p:cNvPr>
          <p:cNvCxnSpPr/>
          <p:nvPr/>
        </p:nvCxnSpPr>
        <p:spPr>
          <a:xfrm>
            <a:off x="2262172" y="3034319"/>
            <a:ext cx="4770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3BDEBDE-86F4-49D4-A182-8D32728E77B0}"/>
              </a:ext>
            </a:extLst>
          </p:cNvPr>
          <p:cNvCxnSpPr>
            <a:cxnSpLocks/>
          </p:cNvCxnSpPr>
          <p:nvPr/>
        </p:nvCxnSpPr>
        <p:spPr>
          <a:xfrm flipH="1" flipV="1">
            <a:off x="2678453" y="2049631"/>
            <a:ext cx="29559" cy="7257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3938B5B-C53B-4CED-9270-2CDB0C94EE86}"/>
              </a:ext>
            </a:extLst>
          </p:cNvPr>
          <p:cNvCxnSpPr/>
          <p:nvPr/>
        </p:nvCxnSpPr>
        <p:spPr>
          <a:xfrm flipH="1">
            <a:off x="996366" y="2004934"/>
            <a:ext cx="1636353" cy="59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24D9EB36-14D5-405B-BF7F-59C3AA6CA6FF}"/>
              </a:ext>
            </a:extLst>
          </p:cNvPr>
          <p:cNvSpPr txBox="1"/>
          <p:nvPr/>
        </p:nvSpPr>
        <p:spPr>
          <a:xfrm>
            <a:off x="2079743" y="1247851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/>
              <a:t>Α</a:t>
            </a:r>
            <a:endParaRPr lang="en-GB" sz="1600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0163941-E257-4E63-BAD9-68980239E37E}"/>
              </a:ext>
            </a:extLst>
          </p:cNvPr>
          <p:cNvCxnSpPr/>
          <p:nvPr/>
        </p:nvCxnSpPr>
        <p:spPr>
          <a:xfrm>
            <a:off x="7328939" y="344774"/>
            <a:ext cx="0" cy="2368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9E4E5DE-DC20-478C-AAA6-253E48267328}"/>
              </a:ext>
            </a:extLst>
          </p:cNvPr>
          <p:cNvCxnSpPr>
            <a:cxnSpLocks/>
          </p:cNvCxnSpPr>
          <p:nvPr/>
        </p:nvCxnSpPr>
        <p:spPr>
          <a:xfrm flipV="1">
            <a:off x="5979094" y="318827"/>
            <a:ext cx="1783828" cy="1855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EC42E5-470D-48BE-82BC-4237CA139D9C}"/>
              </a:ext>
            </a:extLst>
          </p:cNvPr>
          <p:cNvSpPr txBox="1"/>
          <p:nvPr/>
        </p:nvSpPr>
        <p:spPr>
          <a:xfrm>
            <a:off x="7328939" y="252797"/>
            <a:ext cx="491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FE’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76FDED-32A0-4CBE-BE85-3D998D05F00E}"/>
              </a:ext>
            </a:extLst>
          </p:cNvPr>
          <p:cNvSpPr txBox="1"/>
          <p:nvPr/>
        </p:nvSpPr>
        <p:spPr>
          <a:xfrm>
            <a:off x="2923421" y="1895486"/>
            <a:ext cx="469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6088F4-D34B-4211-A262-2BCCB7F6A8CA}"/>
              </a:ext>
            </a:extLst>
          </p:cNvPr>
          <p:cNvSpPr txBox="1"/>
          <p:nvPr/>
        </p:nvSpPr>
        <p:spPr>
          <a:xfrm>
            <a:off x="7536463" y="495068"/>
            <a:ext cx="3297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1FCBC5-9B3A-44A3-B617-0731076AE862}"/>
              </a:ext>
            </a:extLst>
          </p:cNvPr>
          <p:cNvSpPr/>
          <p:nvPr/>
        </p:nvSpPr>
        <p:spPr>
          <a:xfrm>
            <a:off x="650435" y="3761118"/>
            <a:ext cx="7933121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90000"/>
              </a:lnSpc>
              <a:tabLst>
                <a:tab pos="985838" algn="l"/>
              </a:tabLst>
            </a:pPr>
            <a:r>
              <a:rPr lang="el-GR" sz="2000" dirty="0"/>
              <a:t>Αφού η απασχόληση αυξάνεται</a:t>
            </a:r>
            <a:r>
              <a:rPr lang="en-US" sz="2000" dirty="0"/>
              <a:t>, </a:t>
            </a:r>
            <a:r>
              <a:rPr lang="el-GR" sz="2000" b="1" dirty="0">
                <a:solidFill>
                  <a:srgbClr val="C00000"/>
                </a:solidFill>
              </a:rPr>
              <a:t>η μέση παραγωγικότητα </a:t>
            </a:r>
            <a:r>
              <a:rPr lang="el-GR" sz="2000" dirty="0"/>
              <a:t>της εργασίας μπορεί και να μειώνεται</a:t>
            </a:r>
            <a:r>
              <a:rPr lang="en-US" sz="2000" dirty="0"/>
              <a:t> </a:t>
            </a:r>
            <a:r>
              <a:rPr lang="el-GR" sz="2000" dirty="0"/>
              <a:t>(χωρίς τη δημοσιονομική πολιτική το υπόδειγμα</a:t>
            </a:r>
            <a:r>
              <a:rPr lang="en-US" sz="2000" dirty="0"/>
              <a:t> </a:t>
            </a:r>
            <a:r>
              <a:rPr lang="en-US" sz="2000" i="1" dirty="0"/>
              <a:t>RBC</a:t>
            </a:r>
            <a:r>
              <a:rPr lang="en-US" sz="2000" dirty="0"/>
              <a:t> </a:t>
            </a:r>
            <a:r>
              <a:rPr lang="el-GR" sz="2000" dirty="0"/>
              <a:t>συνεπάγεται ότι το προϊόν και η μέση παραγωγικότητα της εργασίας </a:t>
            </a:r>
            <a:r>
              <a:rPr lang="el-GR" sz="2000" dirty="0" err="1"/>
              <a:t>συμμεταβάλλονται</a:t>
            </a:r>
            <a:r>
              <a:rPr lang="el-GR" sz="2000" dirty="0"/>
              <a:t> </a:t>
            </a:r>
            <a:r>
              <a:rPr lang="el-GR" sz="2000" u="sng" dirty="0"/>
              <a:t>πάντα</a:t>
            </a:r>
            <a:r>
              <a:rPr lang="el-GR" sz="2000" dirty="0"/>
              <a:t>.)</a:t>
            </a:r>
            <a:endParaRPr lang="en-US" sz="2000" dirty="0"/>
          </a:p>
          <a:p>
            <a:pPr marL="0" lvl="2">
              <a:lnSpc>
                <a:spcPct val="90000"/>
              </a:lnSpc>
              <a:tabLst>
                <a:tab pos="985838" algn="l"/>
              </a:tabLst>
            </a:pPr>
            <a:endParaRPr lang="en-US" sz="2000" dirty="0"/>
          </a:p>
          <a:p>
            <a:pPr marL="342900" lvl="2" indent="-342900">
              <a:lnSpc>
                <a:spcPct val="90000"/>
              </a:lnSpc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el-GR" sz="2000" dirty="0"/>
              <a:t>Προσθέτοντας τις διαταραχές της δημοσιονομικής πολιτικής</a:t>
            </a:r>
            <a:r>
              <a:rPr lang="en-US" sz="2000" dirty="0"/>
              <a:t> </a:t>
            </a:r>
            <a:r>
              <a:rPr lang="el-GR" sz="2000" dirty="0"/>
              <a:t>στο υπόδειγμα βελτιώνουμε την ερμηνευτική του ικανότητα</a:t>
            </a:r>
            <a:r>
              <a:rPr lang="el-GR" dirty="0"/>
              <a:t>.</a:t>
            </a:r>
            <a:endParaRPr lang="en-US" dirty="0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4111C06-CC39-4FB7-81A8-9316513A75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6281107"/>
      </p:ext>
    </p:extLst>
  </p:cSld>
  <p:clrMapOvr>
    <a:masterClrMapping/>
  </p:clrMapOvr>
  <p:transition advTm="753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81" y="341496"/>
            <a:ext cx="8685040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3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800" dirty="0"/>
              <a:t>Συνεπώς, το </a:t>
            </a:r>
            <a:r>
              <a:rPr lang="el-GR" altLang="en-US" sz="1800" b="1" dirty="0"/>
              <a:t>προϊόν</a:t>
            </a:r>
            <a:r>
              <a:rPr lang="el-GR" altLang="en-US" sz="1800" dirty="0"/>
              <a:t>, το </a:t>
            </a:r>
            <a:r>
              <a:rPr lang="el-GR" altLang="en-US" sz="1800" b="1" dirty="0"/>
              <a:t>πραγματικό</a:t>
            </a:r>
            <a:r>
              <a:rPr lang="el-GR" altLang="en-US" sz="1800" dirty="0"/>
              <a:t> </a:t>
            </a:r>
            <a:r>
              <a:rPr lang="el-GR" altLang="en-US" sz="1800" b="1" dirty="0"/>
              <a:t>επιτόκιο</a:t>
            </a:r>
            <a:r>
              <a:rPr lang="el-GR" altLang="en-US" sz="1800" dirty="0"/>
              <a:t>, το </a:t>
            </a:r>
            <a:r>
              <a:rPr lang="el-GR" altLang="en-US" sz="1800" b="1" dirty="0"/>
              <a:t>επίπεδο</a:t>
            </a:r>
            <a:r>
              <a:rPr lang="el-GR" altLang="en-US" sz="1800" dirty="0"/>
              <a:t> </a:t>
            </a:r>
            <a:r>
              <a:rPr lang="el-GR" altLang="en-US" sz="1800" b="1" dirty="0"/>
              <a:t>τιμών</a:t>
            </a:r>
            <a:r>
              <a:rPr lang="el-GR" altLang="en-US" sz="1800" dirty="0"/>
              <a:t> και η </a:t>
            </a:r>
            <a:r>
              <a:rPr lang="el-GR" altLang="en-US" sz="1800" b="1" dirty="0"/>
              <a:t>απασχόληση</a:t>
            </a:r>
            <a:r>
              <a:rPr lang="el-GR" altLang="en-US" sz="1800" dirty="0"/>
              <a:t> </a:t>
            </a:r>
            <a:r>
              <a:rPr lang="el-GR" altLang="en-US" sz="1800" dirty="0">
                <a:solidFill>
                  <a:srgbClr val="00B0F0"/>
                </a:solidFill>
              </a:rPr>
              <a:t>αυξάνονται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800" dirty="0"/>
              <a:t>Ενώ η </a:t>
            </a:r>
            <a:r>
              <a:rPr lang="el-GR" altLang="en-US" sz="1800" b="1" dirty="0"/>
              <a:t>μέση</a:t>
            </a:r>
            <a:r>
              <a:rPr lang="el-GR" altLang="en-US" sz="1800" dirty="0"/>
              <a:t> </a:t>
            </a:r>
            <a:r>
              <a:rPr lang="el-GR" altLang="en-US" sz="1800" b="1" dirty="0"/>
              <a:t>παραγωγικότητα</a:t>
            </a:r>
            <a:r>
              <a:rPr lang="el-GR" altLang="en-US" sz="1800" dirty="0"/>
              <a:t> (παραγωγικότητα της εργασίας) </a:t>
            </a:r>
            <a:r>
              <a:rPr lang="el-GR" altLang="en-US" sz="1800" dirty="0">
                <a:solidFill>
                  <a:srgbClr val="00B0F0"/>
                </a:solidFill>
              </a:rPr>
              <a:t>μειώνεται</a:t>
            </a:r>
            <a:r>
              <a:rPr lang="el-GR" altLang="en-US" sz="1800" dirty="0"/>
              <a:t>, όπως επίσης και οι </a:t>
            </a:r>
            <a:r>
              <a:rPr lang="el-GR" altLang="en-US" sz="1800" b="1" dirty="0"/>
              <a:t>επενδύσεις</a:t>
            </a:r>
            <a:r>
              <a:rPr lang="el-GR" altLang="en-US" sz="1800" dirty="0"/>
              <a:t> .</a:t>
            </a:r>
          </a:p>
          <a:p>
            <a:pPr eaLnBrk="1" hangingPunct="1">
              <a:lnSpc>
                <a:spcPct val="150000"/>
              </a:lnSpc>
            </a:pPr>
            <a:endParaRPr lang="el-GR" altLang="en-US" sz="18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800" dirty="0"/>
              <a:t>Αυτή η θεωρία του οικονομικού κύκλου που συνδυάζει το κλασικό υπόδειγμα </a:t>
            </a:r>
            <a:r>
              <a:rPr lang="en-GB" altLang="en-US" sz="1800" dirty="0"/>
              <a:t>IS-LM</a:t>
            </a:r>
            <a:r>
              <a:rPr lang="el-GR" altLang="en-US" sz="1800" dirty="0"/>
              <a:t> με τη υπόθεση ότι οι προσωρινές μεταβολές των δημοσίων δαπανών αποτελούν την κύρια αιτία των διακυμάνσεων   δικαιολογεί το γεγονός </a:t>
            </a:r>
          </a:p>
          <a:p>
            <a:pPr lvl="1" eaLnBrk="1" hangingPunct="1">
              <a:lnSpc>
                <a:spcPct val="150000"/>
              </a:lnSpc>
            </a:pPr>
            <a:r>
              <a:rPr lang="el-GR" altLang="en-US" sz="1800" dirty="0"/>
              <a:t>ότι η απασχόληση είναι </a:t>
            </a:r>
            <a:r>
              <a:rPr lang="el-GR" altLang="en-US" sz="1800" dirty="0" err="1"/>
              <a:t>προκυκλική</a:t>
            </a:r>
            <a:r>
              <a:rPr lang="el-GR" altLang="en-US" sz="1800"/>
              <a:t> - καθώς </a:t>
            </a:r>
            <a:r>
              <a:rPr lang="el-GR" altLang="en-US" sz="1800" dirty="0"/>
              <a:t>όταν αυξάνει το προϊόν αυξάνεται και η απασχόληση</a:t>
            </a:r>
          </a:p>
          <a:p>
            <a:pPr lvl="1" eaLnBrk="1" hangingPunct="1">
              <a:lnSpc>
                <a:spcPct val="150000"/>
              </a:lnSpc>
            </a:pPr>
            <a:r>
              <a:rPr lang="el-GR" altLang="en-US" sz="1800" dirty="0"/>
              <a:t>Ότι το επίπεδο των τιμών είναι </a:t>
            </a:r>
            <a:r>
              <a:rPr lang="el-GR" altLang="en-US" sz="1800" dirty="0" err="1"/>
              <a:t>προκυκλικό</a:t>
            </a:r>
            <a:r>
              <a:rPr lang="el-GR" altLang="en-US" sz="1800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800" dirty="0"/>
              <a:t>Αντίθετα, ο πραγματικός μισθός είναι </a:t>
            </a:r>
            <a:r>
              <a:rPr lang="el-GR" altLang="en-US" sz="1800" dirty="0" err="1"/>
              <a:t>αντικυκλικός</a:t>
            </a:r>
            <a:r>
              <a:rPr lang="el-GR" altLang="en-US" sz="1800" dirty="0"/>
              <a:t>, όπως  η παραγωγικότητα της εργασίας και η επένδυση </a:t>
            </a:r>
            <a:endParaRPr lang="en-GB" altLang="en-US" sz="18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n-GB" altLang="en-US" sz="1600" dirty="0"/>
          </a:p>
          <a:p>
            <a:pPr eaLnBrk="1" hangingPunct="1">
              <a:lnSpc>
                <a:spcPct val="150000"/>
              </a:lnSpc>
            </a:pPr>
            <a:endParaRPr lang="el-GR" altLang="en-US" sz="16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 </a:t>
            </a: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8DDF871-4AAA-4FDA-8C07-4E73916338F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050840" y="1076400"/>
              <a:ext cx="6680160" cy="3179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8DDF871-4AAA-4FDA-8C07-4E73916338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41480" y="1067040"/>
                <a:ext cx="6698880" cy="319788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C3DF841-3A63-4E73-BCAA-EA75DFC2BEC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8897743"/>
      </p:ext>
    </p:extLst>
  </p:cSld>
  <p:clrMapOvr>
    <a:masterClrMapping/>
  </p:clrMapOvr>
  <p:transition advTm="179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122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2|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2|25.8|34.4|1.2|85.8|24.4|57.5|21.2|59.2|9.1|18.6|132.8|2|2.5|5.4|6.7|2.3|17.1|26.1|22.3|6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149.8|4.5|24.4|2.5|24.9|56|7.2|29.3|19.5|115.5|66.5|2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|49.4|66.7"/>
</p:tagLst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6333</TotalTime>
  <Words>445</Words>
  <Application>Microsoft Office PowerPoint</Application>
  <PresentationFormat>On-screen Show (4:3)</PresentationFormat>
  <Paragraphs>113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Verdana</vt:lpstr>
      <vt:lpstr>Wingdings</vt:lpstr>
      <vt:lpstr>Bold Stripes</vt:lpstr>
      <vt:lpstr>Θέμα του Office</vt:lpstr>
      <vt:lpstr>Κεφάλαιο 10 (ABC)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UNLV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Mankiw 6e PowerPoints</dc:title>
  <dc:creator>Papapetrou Evangelia</dc:creator>
  <cp:lastModifiedBy> </cp:lastModifiedBy>
  <cp:revision>398</cp:revision>
  <dcterms:created xsi:type="dcterms:W3CDTF">2006-04-29T00:50:43Z</dcterms:created>
  <dcterms:modified xsi:type="dcterms:W3CDTF">2020-05-23T11:00:27Z</dcterms:modified>
</cp:coreProperties>
</file>