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5.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charts/chart12.xml" ContentType="application/vnd.openxmlformats-officedocument.drawingml.chart+xml"/>
  <Override PartName="/ppt/theme/themeOverride2.xml" ContentType="application/vnd.openxmlformats-officedocument.themeOverride+xml"/>
  <Override PartName="/ppt/charts/chart13.xml" ContentType="application/vnd.openxmlformats-officedocument.drawingml.chart+xml"/>
  <Override PartName="/ppt/charts/chart14.xml" ContentType="application/vnd.openxmlformats-officedocument.drawingml.chart+xml"/>
  <Override PartName="/ppt/notesSlides/notesSlide6.xml" ContentType="application/vnd.openxmlformats-officedocument.presentationml.notesSlide+xml"/>
  <Override PartName="/ppt/charts/chart15.xml" ContentType="application/vnd.openxmlformats-officedocument.drawingml.chart+xml"/>
  <Override PartName="/ppt/notesSlides/notesSlide7.xml" ContentType="application/vnd.openxmlformats-officedocument.presentationml.notesSlide+xml"/>
  <Override PartName="/ppt/charts/chart16.xml" ContentType="application/vnd.openxmlformats-officedocument.drawingml.chart+xml"/>
  <Override PartName="/ppt/drawings/drawing3.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7.xml" ContentType="application/vnd.openxmlformats-officedocument.drawingml.chart+xml"/>
  <Override PartName="/ppt/drawings/drawing4.xml" ContentType="application/vnd.openxmlformats-officedocument.drawingml.chartshapes+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8" r:id="rId1"/>
    <p:sldMasterId id="2147483684" r:id="rId2"/>
  </p:sldMasterIdLst>
  <p:notesMasterIdLst>
    <p:notesMasterId r:id="rId89"/>
  </p:notesMasterIdLst>
  <p:handoutMasterIdLst>
    <p:handoutMasterId r:id="rId90"/>
  </p:handoutMasterIdLst>
  <p:sldIdLst>
    <p:sldId id="320" r:id="rId3"/>
    <p:sldId id="321" r:id="rId4"/>
    <p:sldId id="470" r:id="rId5"/>
    <p:sldId id="435" r:id="rId6"/>
    <p:sldId id="436" r:id="rId7"/>
    <p:sldId id="471" r:id="rId8"/>
    <p:sldId id="499" r:id="rId9"/>
    <p:sldId id="500" r:id="rId10"/>
    <p:sldId id="501" r:id="rId11"/>
    <p:sldId id="439" r:id="rId12"/>
    <p:sldId id="440" r:id="rId13"/>
    <p:sldId id="441" r:id="rId14"/>
    <p:sldId id="442" r:id="rId15"/>
    <p:sldId id="443" r:id="rId16"/>
    <p:sldId id="444" r:id="rId17"/>
    <p:sldId id="445" r:id="rId18"/>
    <p:sldId id="446" r:id="rId19"/>
    <p:sldId id="447" r:id="rId20"/>
    <p:sldId id="448" r:id="rId21"/>
    <p:sldId id="449" r:id="rId22"/>
    <p:sldId id="450" r:id="rId23"/>
    <p:sldId id="451" r:id="rId24"/>
    <p:sldId id="452" r:id="rId25"/>
    <p:sldId id="453" r:id="rId26"/>
    <p:sldId id="454" r:id="rId27"/>
    <p:sldId id="455" r:id="rId28"/>
    <p:sldId id="456" r:id="rId29"/>
    <p:sldId id="457" r:id="rId30"/>
    <p:sldId id="458" r:id="rId31"/>
    <p:sldId id="459" r:id="rId32"/>
    <p:sldId id="460" r:id="rId33"/>
    <p:sldId id="461" r:id="rId34"/>
    <p:sldId id="466" r:id="rId35"/>
    <p:sldId id="467" r:id="rId36"/>
    <p:sldId id="468" r:id="rId37"/>
    <p:sldId id="502" r:id="rId38"/>
    <p:sldId id="494" r:id="rId39"/>
    <p:sldId id="391" r:id="rId40"/>
    <p:sldId id="415" r:id="rId41"/>
    <p:sldId id="419" r:id="rId42"/>
    <p:sldId id="409" r:id="rId43"/>
    <p:sldId id="329" r:id="rId44"/>
    <p:sldId id="330" r:id="rId45"/>
    <p:sldId id="421" r:id="rId46"/>
    <p:sldId id="412" r:id="rId47"/>
    <p:sldId id="432" r:id="rId48"/>
    <p:sldId id="429" r:id="rId49"/>
    <p:sldId id="430" r:id="rId50"/>
    <p:sldId id="431" r:id="rId51"/>
    <p:sldId id="413" r:id="rId52"/>
    <p:sldId id="420" r:id="rId53"/>
    <p:sldId id="397" r:id="rId54"/>
    <p:sldId id="496" r:id="rId55"/>
    <p:sldId id="503" r:id="rId56"/>
    <p:sldId id="505" r:id="rId57"/>
    <p:sldId id="506" r:id="rId58"/>
    <p:sldId id="507" r:id="rId59"/>
    <p:sldId id="508" r:id="rId60"/>
    <p:sldId id="509" r:id="rId61"/>
    <p:sldId id="510" r:id="rId62"/>
    <p:sldId id="511" r:id="rId63"/>
    <p:sldId id="512" r:id="rId64"/>
    <p:sldId id="513" r:id="rId65"/>
    <p:sldId id="514" r:id="rId66"/>
    <p:sldId id="515" r:id="rId67"/>
    <p:sldId id="516" r:id="rId68"/>
    <p:sldId id="517" r:id="rId69"/>
    <p:sldId id="518" r:id="rId70"/>
    <p:sldId id="535" r:id="rId71"/>
    <p:sldId id="520" r:id="rId72"/>
    <p:sldId id="521" r:id="rId73"/>
    <p:sldId id="522" r:id="rId74"/>
    <p:sldId id="523" r:id="rId75"/>
    <p:sldId id="524" r:id="rId76"/>
    <p:sldId id="525" r:id="rId77"/>
    <p:sldId id="526" r:id="rId78"/>
    <p:sldId id="527" r:id="rId79"/>
    <p:sldId id="528" r:id="rId80"/>
    <p:sldId id="529" r:id="rId81"/>
    <p:sldId id="530" r:id="rId82"/>
    <p:sldId id="531" r:id="rId83"/>
    <p:sldId id="532" r:id="rId84"/>
    <p:sldId id="533" r:id="rId85"/>
    <p:sldId id="536" r:id="rId86"/>
    <p:sldId id="537" r:id="rId87"/>
    <p:sldId id="495" r:id="rId88"/>
  </p:sldIdLst>
  <p:sldSz cx="9144000" cy="6858000" type="screen4x3"/>
  <p:notesSz cx="6805613" cy="9944100"/>
  <p:defaultTextStyle>
    <a:defPPr>
      <a:defRPr lang="en-GB"/>
    </a:defPPr>
    <a:lvl1pPr algn="l" rtl="0" fontAlgn="base">
      <a:spcBef>
        <a:spcPct val="0"/>
      </a:spcBef>
      <a:spcAft>
        <a:spcPct val="0"/>
      </a:spcAft>
      <a:defRPr sz="7600" b="1" kern="1200">
        <a:solidFill>
          <a:srgbClr val="FFD624"/>
        </a:solidFill>
        <a:latin typeface="Verdana" pitchFamily="34" charset="0"/>
        <a:ea typeface="+mn-ea"/>
        <a:cs typeface="+mn-cs"/>
      </a:defRPr>
    </a:lvl1pPr>
    <a:lvl2pPr marL="457200" algn="l" rtl="0" fontAlgn="base">
      <a:spcBef>
        <a:spcPct val="0"/>
      </a:spcBef>
      <a:spcAft>
        <a:spcPct val="0"/>
      </a:spcAft>
      <a:defRPr sz="7600" b="1" kern="1200">
        <a:solidFill>
          <a:srgbClr val="FFD624"/>
        </a:solidFill>
        <a:latin typeface="Verdana" pitchFamily="34" charset="0"/>
        <a:ea typeface="+mn-ea"/>
        <a:cs typeface="+mn-cs"/>
      </a:defRPr>
    </a:lvl2pPr>
    <a:lvl3pPr marL="914400" algn="l" rtl="0" fontAlgn="base">
      <a:spcBef>
        <a:spcPct val="0"/>
      </a:spcBef>
      <a:spcAft>
        <a:spcPct val="0"/>
      </a:spcAft>
      <a:defRPr sz="7600" b="1" kern="1200">
        <a:solidFill>
          <a:srgbClr val="FFD624"/>
        </a:solidFill>
        <a:latin typeface="Verdana" pitchFamily="34" charset="0"/>
        <a:ea typeface="+mn-ea"/>
        <a:cs typeface="+mn-cs"/>
      </a:defRPr>
    </a:lvl3pPr>
    <a:lvl4pPr marL="1371600" algn="l" rtl="0" fontAlgn="base">
      <a:spcBef>
        <a:spcPct val="0"/>
      </a:spcBef>
      <a:spcAft>
        <a:spcPct val="0"/>
      </a:spcAft>
      <a:defRPr sz="7600" b="1" kern="1200">
        <a:solidFill>
          <a:srgbClr val="FFD624"/>
        </a:solidFill>
        <a:latin typeface="Verdana" pitchFamily="34" charset="0"/>
        <a:ea typeface="+mn-ea"/>
        <a:cs typeface="+mn-cs"/>
      </a:defRPr>
    </a:lvl4pPr>
    <a:lvl5pPr marL="1828800" algn="l" rtl="0" fontAlgn="base">
      <a:spcBef>
        <a:spcPct val="0"/>
      </a:spcBef>
      <a:spcAft>
        <a:spcPct val="0"/>
      </a:spcAft>
      <a:defRPr sz="7600" b="1" kern="1200">
        <a:solidFill>
          <a:srgbClr val="FFD624"/>
        </a:solidFill>
        <a:latin typeface="Verdana" pitchFamily="34" charset="0"/>
        <a:ea typeface="+mn-ea"/>
        <a:cs typeface="+mn-cs"/>
      </a:defRPr>
    </a:lvl5pPr>
    <a:lvl6pPr marL="2286000" algn="l" defTabSz="914400" rtl="0" eaLnBrk="1" latinLnBrk="0" hangingPunct="1">
      <a:defRPr sz="7600" b="1" kern="1200">
        <a:solidFill>
          <a:srgbClr val="FFD624"/>
        </a:solidFill>
        <a:latin typeface="Verdana" pitchFamily="34" charset="0"/>
        <a:ea typeface="+mn-ea"/>
        <a:cs typeface="+mn-cs"/>
      </a:defRPr>
    </a:lvl6pPr>
    <a:lvl7pPr marL="2743200" algn="l" defTabSz="914400" rtl="0" eaLnBrk="1" latinLnBrk="0" hangingPunct="1">
      <a:defRPr sz="7600" b="1" kern="1200">
        <a:solidFill>
          <a:srgbClr val="FFD624"/>
        </a:solidFill>
        <a:latin typeface="Verdana" pitchFamily="34" charset="0"/>
        <a:ea typeface="+mn-ea"/>
        <a:cs typeface="+mn-cs"/>
      </a:defRPr>
    </a:lvl7pPr>
    <a:lvl8pPr marL="3200400" algn="l" defTabSz="914400" rtl="0" eaLnBrk="1" latinLnBrk="0" hangingPunct="1">
      <a:defRPr sz="7600" b="1" kern="1200">
        <a:solidFill>
          <a:srgbClr val="FFD624"/>
        </a:solidFill>
        <a:latin typeface="Verdana" pitchFamily="34" charset="0"/>
        <a:ea typeface="+mn-ea"/>
        <a:cs typeface="+mn-cs"/>
      </a:defRPr>
    </a:lvl8pPr>
    <a:lvl9pPr marL="3657600" algn="l" defTabSz="914400" rtl="0" eaLnBrk="1" latinLnBrk="0" hangingPunct="1">
      <a:defRPr sz="7600" b="1" kern="1200">
        <a:solidFill>
          <a:srgbClr val="FFD624"/>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5494"/>
    <a:srgbClr val="D78C05"/>
    <a:srgbClr val="6AD351"/>
    <a:srgbClr val="42A62A"/>
    <a:srgbClr val="2C6E1C"/>
    <a:srgbClr val="3F85C1"/>
    <a:srgbClr val="467A39"/>
    <a:srgbClr val="FF0000"/>
    <a:srgbClr val="67909F"/>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42" autoAdjust="0"/>
    <p:restoredTop sz="98151" autoAdjust="0"/>
  </p:normalViewPr>
  <p:slideViewPr>
    <p:cSldViewPr showGuides="1">
      <p:cViewPr varScale="1">
        <p:scale>
          <a:sx n="77" d="100"/>
          <a:sy n="77" d="100"/>
        </p:scale>
        <p:origin x="-1236" y="-60"/>
      </p:cViewPr>
      <p:guideLst>
        <p:guide orient="horz" pos="2160"/>
        <p:guide pos="2880"/>
      </p:guideLst>
    </p:cSldViewPr>
  </p:slideViewPr>
  <p:notesTextViewPr>
    <p:cViewPr>
      <p:scale>
        <a:sx n="100" d="100"/>
        <a:sy n="100" d="100"/>
      </p:scale>
      <p:origin x="0" y="0"/>
    </p:cViewPr>
  </p:notesTextViewPr>
  <p:sorterViewPr>
    <p:cViewPr>
      <p:scale>
        <a:sx n="67" d="100"/>
        <a:sy n="67"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11.xlsx"/><Relationship Id="rId1" Type="http://schemas.openxmlformats.org/officeDocument/2006/relationships/themeOverride" Target="../theme/themeOverride1.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2.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401623408185078E-2"/>
          <c:y val="8.7204424782085052E-2"/>
          <c:w val="0.92962306794983962"/>
          <c:h val="0.71527385442611879"/>
        </c:manualLayout>
      </c:layout>
      <c:lineChart>
        <c:grouping val="standard"/>
        <c:varyColors val="0"/>
        <c:ser>
          <c:idx val="0"/>
          <c:order val="0"/>
          <c:tx>
            <c:strRef>
              <c:f>Sheet1!$B$1</c:f>
              <c:strCache>
                <c:ptCount val="1"/>
                <c:pt idx="0">
                  <c:v>Agriculture</c:v>
                </c:pt>
              </c:strCache>
            </c:strRef>
          </c:tx>
          <c:spPr>
            <a:ln>
              <a:solidFill>
                <a:srgbClr val="1E4D13"/>
              </a:solidFill>
            </a:ln>
          </c:spPr>
          <c:marker>
            <c:symbol val="none"/>
          </c:marker>
          <c:trendline>
            <c:spPr>
              <a:ln w="12700">
                <a:solidFill>
                  <a:srgbClr val="266218"/>
                </a:solidFill>
                <a:prstDash val="dash"/>
              </a:ln>
            </c:spPr>
            <c:trendlineType val="poly"/>
            <c:order val="2"/>
            <c:dispRSqr val="0"/>
            <c:dispEq val="0"/>
          </c:trendline>
          <c:cat>
            <c:numRef>
              <c:f>Sheet1!$A$2:$A$67</c:f>
              <c:numCache>
                <c:formatCode>General</c:formatCode>
                <c:ptCount val="66"/>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4">
                  <c:v>1972</c:v>
                </c:pt>
                <c:pt idx="25">
                  <c:v>1973</c:v>
                </c:pt>
                <c:pt idx="26">
                  <c:v>1974</c:v>
                </c:pt>
                <c:pt idx="27">
                  <c:v>1975</c:v>
                </c:pt>
                <c:pt idx="28">
                  <c:v>1976</c:v>
                </c:pt>
                <c:pt idx="29">
                  <c:v>1977</c:v>
                </c:pt>
                <c:pt idx="30">
                  <c:v>1978</c:v>
                </c:pt>
                <c:pt idx="31">
                  <c:v>1979</c:v>
                </c:pt>
                <c:pt idx="32">
                  <c:v>1980</c:v>
                </c:pt>
                <c:pt idx="33">
                  <c:v>1981</c:v>
                </c:pt>
                <c:pt idx="34">
                  <c:v>1982</c:v>
                </c:pt>
                <c:pt idx="35">
                  <c:v>1983</c:v>
                </c:pt>
                <c:pt idx="36">
                  <c:v>1984</c:v>
                </c:pt>
                <c:pt idx="37">
                  <c:v>1985</c:v>
                </c:pt>
                <c:pt idx="38">
                  <c:v>1986</c:v>
                </c:pt>
                <c:pt idx="39">
                  <c:v>1987</c:v>
                </c:pt>
                <c:pt idx="40">
                  <c:v>1988</c:v>
                </c:pt>
                <c:pt idx="41">
                  <c:v>1989</c:v>
                </c:pt>
                <c:pt idx="42">
                  <c:v>1990</c:v>
                </c:pt>
                <c:pt idx="43">
                  <c:v>1991</c:v>
                </c:pt>
                <c:pt idx="44">
                  <c:v>1992</c:v>
                </c:pt>
                <c:pt idx="45">
                  <c:v>1993</c:v>
                </c:pt>
                <c:pt idx="46">
                  <c:v>1994</c:v>
                </c:pt>
                <c:pt idx="47">
                  <c:v>1995</c:v>
                </c:pt>
                <c:pt idx="48">
                  <c:v>1996</c:v>
                </c:pt>
                <c:pt idx="49">
                  <c:v>1997</c:v>
                </c:pt>
                <c:pt idx="50">
                  <c:v>1998</c:v>
                </c:pt>
                <c:pt idx="51">
                  <c:v>1999</c:v>
                </c:pt>
                <c:pt idx="52">
                  <c:v>2000</c:v>
                </c:pt>
                <c:pt idx="53">
                  <c:v>2001</c:v>
                </c:pt>
                <c:pt idx="54">
                  <c:v>2002</c:v>
                </c:pt>
                <c:pt idx="55">
                  <c:v>2003</c:v>
                </c:pt>
                <c:pt idx="56">
                  <c:v>2004</c:v>
                </c:pt>
                <c:pt idx="57">
                  <c:v>2005</c:v>
                </c:pt>
                <c:pt idx="58">
                  <c:v>2006</c:v>
                </c:pt>
                <c:pt idx="59">
                  <c:v>2007</c:v>
                </c:pt>
                <c:pt idx="60">
                  <c:v>2008</c:v>
                </c:pt>
                <c:pt idx="61">
                  <c:v>2009</c:v>
                </c:pt>
                <c:pt idx="62">
                  <c:v>2010</c:v>
                </c:pt>
                <c:pt idx="63">
                  <c:v>2011</c:v>
                </c:pt>
                <c:pt idx="64">
                  <c:v>2012</c:v>
                </c:pt>
                <c:pt idx="65">
                  <c:v>2013</c:v>
                </c:pt>
              </c:numCache>
            </c:numRef>
          </c:cat>
          <c:val>
            <c:numRef>
              <c:f>Sheet1!$B$2:$B$67</c:f>
              <c:numCache>
                <c:formatCode>0.0</c:formatCode>
                <c:ptCount val="66"/>
                <c:pt idx="0">
                  <c:v>185.57</c:v>
                </c:pt>
                <c:pt idx="1">
                  <c:v>180.26</c:v>
                </c:pt>
                <c:pt idx="2">
                  <c:v>226.01</c:v>
                </c:pt>
                <c:pt idx="3">
                  <c:v>238.69</c:v>
                </c:pt>
                <c:pt idx="4">
                  <c:v>189.91</c:v>
                </c:pt>
                <c:pt idx="5">
                  <c:v>180.89</c:v>
                </c:pt>
                <c:pt idx="6">
                  <c:v>185.78</c:v>
                </c:pt>
                <c:pt idx="7">
                  <c:v>181.72</c:v>
                </c:pt>
                <c:pt idx="8">
                  <c:v>177.81</c:v>
                </c:pt>
                <c:pt idx="9">
                  <c:v>181.78</c:v>
                </c:pt>
                <c:pt idx="10">
                  <c:v>165.89</c:v>
                </c:pt>
                <c:pt idx="11">
                  <c:v>169.68</c:v>
                </c:pt>
                <c:pt idx="12" formatCode="General">
                  <c:v>161.1</c:v>
                </c:pt>
                <c:pt idx="13" formatCode="General">
                  <c:v>158.88</c:v>
                </c:pt>
                <c:pt idx="14" formatCode="General">
                  <c:v>153.86000000000001</c:v>
                </c:pt>
                <c:pt idx="15" formatCode="General">
                  <c:v>167.71</c:v>
                </c:pt>
                <c:pt idx="16" formatCode="General">
                  <c:v>165.49</c:v>
                </c:pt>
                <c:pt idx="17" formatCode="General">
                  <c:v>160.32</c:v>
                </c:pt>
                <c:pt idx="18" formatCode="General">
                  <c:v>160.5</c:v>
                </c:pt>
                <c:pt idx="19" formatCode="General">
                  <c:v>158.43</c:v>
                </c:pt>
                <c:pt idx="20" formatCode="General">
                  <c:v>153.82</c:v>
                </c:pt>
                <c:pt idx="21" formatCode="General">
                  <c:v>151.13</c:v>
                </c:pt>
                <c:pt idx="22" formatCode="General">
                  <c:v>151.26</c:v>
                </c:pt>
                <c:pt idx="23" formatCode="General">
                  <c:v>143.72</c:v>
                </c:pt>
                <c:pt idx="24" formatCode="General">
                  <c:v>139.63999999999999</c:v>
                </c:pt>
                <c:pt idx="25" formatCode="General">
                  <c:v>197.31</c:v>
                </c:pt>
                <c:pt idx="26" formatCode="General">
                  <c:v>212.48</c:v>
                </c:pt>
                <c:pt idx="27" formatCode="General">
                  <c:v>154.38</c:v>
                </c:pt>
                <c:pt idx="28" formatCode="General">
                  <c:v>162.34</c:v>
                </c:pt>
                <c:pt idx="29" formatCode="General">
                  <c:v>175.17</c:v>
                </c:pt>
                <c:pt idx="30" formatCode="General">
                  <c:v>149.74</c:v>
                </c:pt>
                <c:pt idx="31" formatCode="General">
                  <c:v>152.09</c:v>
                </c:pt>
                <c:pt idx="32" formatCode="General">
                  <c:v>150.04</c:v>
                </c:pt>
                <c:pt idx="33" formatCode="General">
                  <c:v>134.56</c:v>
                </c:pt>
                <c:pt idx="34" formatCode="General">
                  <c:v>118.33</c:v>
                </c:pt>
                <c:pt idx="35" formatCode="General">
                  <c:v>131.80000000000001</c:v>
                </c:pt>
                <c:pt idx="36" formatCode="General">
                  <c:v>141.05000000000001</c:v>
                </c:pt>
                <c:pt idx="37" formatCode="General">
                  <c:v>119.69</c:v>
                </c:pt>
                <c:pt idx="38" formatCode="General">
                  <c:v>99.28</c:v>
                </c:pt>
                <c:pt idx="39" formatCode="General">
                  <c:v>93.82</c:v>
                </c:pt>
                <c:pt idx="40" formatCode="General">
                  <c:v>101</c:v>
                </c:pt>
                <c:pt idx="41" formatCode="General">
                  <c:v>102.65</c:v>
                </c:pt>
                <c:pt idx="42" formatCode="General">
                  <c:v>94.68</c:v>
                </c:pt>
                <c:pt idx="43" formatCode="General">
                  <c:v>94.39</c:v>
                </c:pt>
                <c:pt idx="44" formatCode="General">
                  <c:v>91.85</c:v>
                </c:pt>
                <c:pt idx="45" formatCode="General">
                  <c:v>94.88</c:v>
                </c:pt>
                <c:pt idx="46" formatCode="General">
                  <c:v>109.46</c:v>
                </c:pt>
                <c:pt idx="47" formatCode="General">
                  <c:v>104.42</c:v>
                </c:pt>
                <c:pt idx="48" formatCode="General">
                  <c:v>108.63</c:v>
                </c:pt>
                <c:pt idx="49" formatCode="General">
                  <c:v>109.96</c:v>
                </c:pt>
                <c:pt idx="50" formatCode="General">
                  <c:v>100.06</c:v>
                </c:pt>
                <c:pt idx="51" formatCode="General">
                  <c:v>89.71</c:v>
                </c:pt>
                <c:pt idx="52" formatCode="General">
                  <c:v>87.57</c:v>
                </c:pt>
                <c:pt idx="53" formatCode="General">
                  <c:v>87.36</c:v>
                </c:pt>
                <c:pt idx="54" formatCode="General">
                  <c:v>94.86</c:v>
                </c:pt>
                <c:pt idx="55" formatCode="General">
                  <c:v>97.48</c:v>
                </c:pt>
                <c:pt idx="56" formatCode="General">
                  <c:v>100.71</c:v>
                </c:pt>
                <c:pt idx="57" formatCode="General">
                  <c:v>100</c:v>
                </c:pt>
                <c:pt idx="58" formatCode="General">
                  <c:v>107.81</c:v>
                </c:pt>
                <c:pt idx="59" formatCode="General">
                  <c:v>121.13</c:v>
                </c:pt>
                <c:pt idx="60" formatCode="General">
                  <c:v>141.68</c:v>
                </c:pt>
                <c:pt idx="61" formatCode="General">
                  <c:v>131.94999999999999</c:v>
                </c:pt>
                <c:pt idx="62" formatCode="General">
                  <c:v>142.5</c:v>
                </c:pt>
                <c:pt idx="63" formatCode="General">
                  <c:v>159.05000000000001</c:v>
                </c:pt>
                <c:pt idx="64" formatCode="General">
                  <c:v>151.71</c:v>
                </c:pt>
                <c:pt idx="65" formatCode="General">
                  <c:v>139.88</c:v>
                </c:pt>
              </c:numCache>
            </c:numRef>
          </c:val>
          <c:smooth val="1"/>
        </c:ser>
        <c:ser>
          <c:idx val="3"/>
          <c:order val="1"/>
          <c:tx>
            <c:strRef>
              <c:f>Sheet1!$C$1</c:f>
              <c:strCache>
                <c:ptCount val="1"/>
                <c:pt idx="0">
                  <c:v>Fertilizers</c:v>
                </c:pt>
              </c:strCache>
            </c:strRef>
          </c:tx>
          <c:spPr>
            <a:ln>
              <a:solidFill>
                <a:srgbClr val="7030A0"/>
              </a:solidFill>
              <a:prstDash val="dash"/>
            </a:ln>
          </c:spPr>
          <c:marker>
            <c:symbol val="none"/>
          </c:marker>
          <c:cat>
            <c:numRef>
              <c:f>Sheet1!$A$2:$A$67</c:f>
              <c:numCache>
                <c:formatCode>General</c:formatCode>
                <c:ptCount val="66"/>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4">
                  <c:v>1972</c:v>
                </c:pt>
                <c:pt idx="25">
                  <c:v>1973</c:v>
                </c:pt>
                <c:pt idx="26">
                  <c:v>1974</c:v>
                </c:pt>
                <c:pt idx="27">
                  <c:v>1975</c:v>
                </c:pt>
                <c:pt idx="28">
                  <c:v>1976</c:v>
                </c:pt>
                <c:pt idx="29">
                  <c:v>1977</c:v>
                </c:pt>
                <c:pt idx="30">
                  <c:v>1978</c:v>
                </c:pt>
                <c:pt idx="31">
                  <c:v>1979</c:v>
                </c:pt>
                <c:pt idx="32">
                  <c:v>1980</c:v>
                </c:pt>
                <c:pt idx="33">
                  <c:v>1981</c:v>
                </c:pt>
                <c:pt idx="34">
                  <c:v>1982</c:v>
                </c:pt>
                <c:pt idx="35">
                  <c:v>1983</c:v>
                </c:pt>
                <c:pt idx="36">
                  <c:v>1984</c:v>
                </c:pt>
                <c:pt idx="37">
                  <c:v>1985</c:v>
                </c:pt>
                <c:pt idx="38">
                  <c:v>1986</c:v>
                </c:pt>
                <c:pt idx="39">
                  <c:v>1987</c:v>
                </c:pt>
                <c:pt idx="40">
                  <c:v>1988</c:v>
                </c:pt>
                <c:pt idx="41">
                  <c:v>1989</c:v>
                </c:pt>
                <c:pt idx="42">
                  <c:v>1990</c:v>
                </c:pt>
                <c:pt idx="43">
                  <c:v>1991</c:v>
                </c:pt>
                <c:pt idx="44">
                  <c:v>1992</c:v>
                </c:pt>
                <c:pt idx="45">
                  <c:v>1993</c:v>
                </c:pt>
                <c:pt idx="46">
                  <c:v>1994</c:v>
                </c:pt>
                <c:pt idx="47">
                  <c:v>1995</c:v>
                </c:pt>
                <c:pt idx="48">
                  <c:v>1996</c:v>
                </c:pt>
                <c:pt idx="49">
                  <c:v>1997</c:v>
                </c:pt>
                <c:pt idx="50">
                  <c:v>1998</c:v>
                </c:pt>
                <c:pt idx="51">
                  <c:v>1999</c:v>
                </c:pt>
                <c:pt idx="52">
                  <c:v>2000</c:v>
                </c:pt>
                <c:pt idx="53">
                  <c:v>2001</c:v>
                </c:pt>
                <c:pt idx="54">
                  <c:v>2002</c:v>
                </c:pt>
                <c:pt idx="55">
                  <c:v>2003</c:v>
                </c:pt>
                <c:pt idx="56">
                  <c:v>2004</c:v>
                </c:pt>
                <c:pt idx="57">
                  <c:v>2005</c:v>
                </c:pt>
                <c:pt idx="58">
                  <c:v>2006</c:v>
                </c:pt>
                <c:pt idx="59">
                  <c:v>2007</c:v>
                </c:pt>
                <c:pt idx="60">
                  <c:v>2008</c:v>
                </c:pt>
                <c:pt idx="61">
                  <c:v>2009</c:v>
                </c:pt>
                <c:pt idx="62">
                  <c:v>2010</c:v>
                </c:pt>
                <c:pt idx="63">
                  <c:v>2011</c:v>
                </c:pt>
                <c:pt idx="64">
                  <c:v>2012</c:v>
                </c:pt>
                <c:pt idx="65">
                  <c:v>2013</c:v>
                </c:pt>
              </c:numCache>
            </c:numRef>
          </c:cat>
          <c:val>
            <c:numRef>
              <c:f>Sheet1!$C$2:$C$67</c:f>
              <c:numCache>
                <c:formatCode>General</c:formatCode>
                <c:ptCount val="66"/>
                <c:pt idx="12">
                  <c:v>98.26</c:v>
                </c:pt>
                <c:pt idx="13">
                  <c:v>96.65</c:v>
                </c:pt>
                <c:pt idx="14">
                  <c:v>92.91</c:v>
                </c:pt>
                <c:pt idx="15">
                  <c:v>95.08</c:v>
                </c:pt>
                <c:pt idx="16">
                  <c:v>116.15</c:v>
                </c:pt>
                <c:pt idx="17">
                  <c:v>121.28</c:v>
                </c:pt>
                <c:pt idx="18">
                  <c:v>106.73</c:v>
                </c:pt>
                <c:pt idx="19">
                  <c:v>91.66</c:v>
                </c:pt>
                <c:pt idx="20">
                  <c:v>74.010000000000005</c:v>
                </c:pt>
                <c:pt idx="21">
                  <c:v>61.12</c:v>
                </c:pt>
                <c:pt idx="22">
                  <c:v>54.43</c:v>
                </c:pt>
                <c:pt idx="23">
                  <c:v>50.62</c:v>
                </c:pt>
                <c:pt idx="24">
                  <c:v>65.34</c:v>
                </c:pt>
                <c:pt idx="25">
                  <c:v>93.92</c:v>
                </c:pt>
                <c:pt idx="26">
                  <c:v>275.52999999999997</c:v>
                </c:pt>
                <c:pt idx="27">
                  <c:v>177.9</c:v>
                </c:pt>
                <c:pt idx="28">
                  <c:v>89.06</c:v>
                </c:pt>
                <c:pt idx="29">
                  <c:v>87.73</c:v>
                </c:pt>
                <c:pt idx="30">
                  <c:v>82.8</c:v>
                </c:pt>
                <c:pt idx="31">
                  <c:v>94.88</c:v>
                </c:pt>
                <c:pt idx="32">
                  <c:v>117.39</c:v>
                </c:pt>
                <c:pt idx="33">
                  <c:v>113.29</c:v>
                </c:pt>
                <c:pt idx="34">
                  <c:v>87.55</c:v>
                </c:pt>
                <c:pt idx="35">
                  <c:v>81.569999999999993</c:v>
                </c:pt>
                <c:pt idx="36">
                  <c:v>97.58</c:v>
                </c:pt>
                <c:pt idx="37">
                  <c:v>81.12</c:v>
                </c:pt>
                <c:pt idx="38">
                  <c:v>56.58</c:v>
                </c:pt>
                <c:pt idx="39">
                  <c:v>56.44</c:v>
                </c:pt>
                <c:pt idx="40">
                  <c:v>67.7</c:v>
                </c:pt>
                <c:pt idx="41">
                  <c:v>62.62</c:v>
                </c:pt>
                <c:pt idx="42">
                  <c:v>65.28</c:v>
                </c:pt>
                <c:pt idx="43">
                  <c:v>72.52</c:v>
                </c:pt>
                <c:pt idx="44">
                  <c:v>64.239999999999995</c:v>
                </c:pt>
                <c:pt idx="45">
                  <c:v>51.3</c:v>
                </c:pt>
                <c:pt idx="46">
                  <c:v>65.88</c:v>
                </c:pt>
                <c:pt idx="47">
                  <c:v>77.59</c:v>
                </c:pt>
                <c:pt idx="48">
                  <c:v>80.39</c:v>
                </c:pt>
                <c:pt idx="49">
                  <c:v>68.06</c:v>
                </c:pt>
                <c:pt idx="50">
                  <c:v>63.69</c:v>
                </c:pt>
                <c:pt idx="51">
                  <c:v>59.29</c:v>
                </c:pt>
                <c:pt idx="52">
                  <c:v>67.709999999999994</c:v>
                </c:pt>
                <c:pt idx="53">
                  <c:v>66.45</c:v>
                </c:pt>
                <c:pt idx="54">
                  <c:v>66.7</c:v>
                </c:pt>
                <c:pt idx="55">
                  <c:v>76.62</c:v>
                </c:pt>
                <c:pt idx="56">
                  <c:v>86.65</c:v>
                </c:pt>
                <c:pt idx="57">
                  <c:v>100</c:v>
                </c:pt>
                <c:pt idx="58">
                  <c:v>100.65</c:v>
                </c:pt>
                <c:pt idx="59">
                  <c:v>134.97999999999999</c:v>
                </c:pt>
                <c:pt idx="60">
                  <c:v>296.83999999999997</c:v>
                </c:pt>
                <c:pt idx="61">
                  <c:v>164.57</c:v>
                </c:pt>
                <c:pt idx="62">
                  <c:v>150.79</c:v>
                </c:pt>
                <c:pt idx="63">
                  <c:v>197.39</c:v>
                </c:pt>
                <c:pt idx="64">
                  <c:v>192.93</c:v>
                </c:pt>
                <c:pt idx="65">
                  <c:v>160.13</c:v>
                </c:pt>
              </c:numCache>
            </c:numRef>
          </c:val>
          <c:smooth val="1"/>
        </c:ser>
        <c:ser>
          <c:idx val="2"/>
          <c:order val="2"/>
          <c:tx>
            <c:strRef>
              <c:f>Sheet1!$D$1</c:f>
              <c:strCache>
                <c:ptCount val="1"/>
                <c:pt idx="0">
                  <c:v>Energy</c:v>
                </c:pt>
              </c:strCache>
            </c:strRef>
          </c:tx>
          <c:spPr>
            <a:ln>
              <a:solidFill>
                <a:srgbClr val="C00000"/>
              </a:solidFill>
            </a:ln>
          </c:spPr>
          <c:marker>
            <c:symbol val="none"/>
          </c:marker>
          <c:cat>
            <c:numRef>
              <c:f>Sheet1!$A$2:$A$67</c:f>
              <c:numCache>
                <c:formatCode>General</c:formatCode>
                <c:ptCount val="66"/>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4">
                  <c:v>1972</c:v>
                </c:pt>
                <c:pt idx="25">
                  <c:v>1973</c:v>
                </c:pt>
                <c:pt idx="26">
                  <c:v>1974</c:v>
                </c:pt>
                <c:pt idx="27">
                  <c:v>1975</c:v>
                </c:pt>
                <c:pt idx="28">
                  <c:v>1976</c:v>
                </c:pt>
                <c:pt idx="29">
                  <c:v>1977</c:v>
                </c:pt>
                <c:pt idx="30">
                  <c:v>1978</c:v>
                </c:pt>
                <c:pt idx="31">
                  <c:v>1979</c:v>
                </c:pt>
                <c:pt idx="32">
                  <c:v>1980</c:v>
                </c:pt>
                <c:pt idx="33">
                  <c:v>1981</c:v>
                </c:pt>
                <c:pt idx="34">
                  <c:v>1982</c:v>
                </c:pt>
                <c:pt idx="35">
                  <c:v>1983</c:v>
                </c:pt>
                <c:pt idx="36">
                  <c:v>1984</c:v>
                </c:pt>
                <c:pt idx="37">
                  <c:v>1985</c:v>
                </c:pt>
                <c:pt idx="38">
                  <c:v>1986</c:v>
                </c:pt>
                <c:pt idx="39">
                  <c:v>1987</c:v>
                </c:pt>
                <c:pt idx="40">
                  <c:v>1988</c:v>
                </c:pt>
                <c:pt idx="41">
                  <c:v>1989</c:v>
                </c:pt>
                <c:pt idx="42">
                  <c:v>1990</c:v>
                </c:pt>
                <c:pt idx="43">
                  <c:v>1991</c:v>
                </c:pt>
                <c:pt idx="44">
                  <c:v>1992</c:v>
                </c:pt>
                <c:pt idx="45">
                  <c:v>1993</c:v>
                </c:pt>
                <c:pt idx="46">
                  <c:v>1994</c:v>
                </c:pt>
                <c:pt idx="47">
                  <c:v>1995</c:v>
                </c:pt>
                <c:pt idx="48">
                  <c:v>1996</c:v>
                </c:pt>
                <c:pt idx="49">
                  <c:v>1997</c:v>
                </c:pt>
                <c:pt idx="50">
                  <c:v>1998</c:v>
                </c:pt>
                <c:pt idx="51">
                  <c:v>1999</c:v>
                </c:pt>
                <c:pt idx="52">
                  <c:v>2000</c:v>
                </c:pt>
                <c:pt idx="53">
                  <c:v>2001</c:v>
                </c:pt>
                <c:pt idx="54">
                  <c:v>2002</c:v>
                </c:pt>
                <c:pt idx="55">
                  <c:v>2003</c:v>
                </c:pt>
                <c:pt idx="56">
                  <c:v>2004</c:v>
                </c:pt>
                <c:pt idx="57">
                  <c:v>2005</c:v>
                </c:pt>
                <c:pt idx="58">
                  <c:v>2006</c:v>
                </c:pt>
                <c:pt idx="59">
                  <c:v>2007</c:v>
                </c:pt>
                <c:pt idx="60">
                  <c:v>2008</c:v>
                </c:pt>
                <c:pt idx="61">
                  <c:v>2009</c:v>
                </c:pt>
                <c:pt idx="62">
                  <c:v>2010</c:v>
                </c:pt>
                <c:pt idx="63">
                  <c:v>2011</c:v>
                </c:pt>
                <c:pt idx="64">
                  <c:v>2012</c:v>
                </c:pt>
                <c:pt idx="65">
                  <c:v>2013</c:v>
                </c:pt>
              </c:numCache>
            </c:numRef>
          </c:cat>
          <c:val>
            <c:numRef>
              <c:f>Sheet1!$D$2:$D$67</c:f>
              <c:numCache>
                <c:formatCode>0.0</c:formatCode>
                <c:ptCount val="66"/>
                <c:pt idx="0">
                  <c:v>13.1</c:v>
                </c:pt>
                <c:pt idx="1">
                  <c:v>12.47</c:v>
                </c:pt>
                <c:pt idx="2">
                  <c:v>11.94</c:v>
                </c:pt>
                <c:pt idx="3">
                  <c:v>12.01</c:v>
                </c:pt>
                <c:pt idx="4">
                  <c:v>11.43</c:v>
                </c:pt>
                <c:pt idx="5">
                  <c:v>11.17</c:v>
                </c:pt>
                <c:pt idx="6">
                  <c:v>10.38</c:v>
                </c:pt>
                <c:pt idx="7">
                  <c:v>10.130000000000001</c:v>
                </c:pt>
                <c:pt idx="8">
                  <c:v>10.18</c:v>
                </c:pt>
                <c:pt idx="9">
                  <c:v>9.42</c:v>
                </c:pt>
                <c:pt idx="10">
                  <c:v>10.82</c:v>
                </c:pt>
                <c:pt idx="11">
                  <c:v>13.36</c:v>
                </c:pt>
                <c:pt idx="12" formatCode="General">
                  <c:v>12.99</c:v>
                </c:pt>
                <c:pt idx="13" formatCode="General">
                  <c:v>12.44</c:v>
                </c:pt>
                <c:pt idx="14" formatCode="General">
                  <c:v>11.97</c:v>
                </c:pt>
                <c:pt idx="15" formatCode="General">
                  <c:v>12.03</c:v>
                </c:pt>
                <c:pt idx="16" formatCode="General">
                  <c:v>11.45</c:v>
                </c:pt>
                <c:pt idx="17" formatCode="General">
                  <c:v>11.31</c:v>
                </c:pt>
                <c:pt idx="18" formatCode="General">
                  <c:v>10.58</c:v>
                </c:pt>
                <c:pt idx="19" formatCode="General">
                  <c:v>10.4</c:v>
                </c:pt>
                <c:pt idx="20" formatCode="General">
                  <c:v>10.42</c:v>
                </c:pt>
                <c:pt idx="21" formatCode="General">
                  <c:v>9.68</c:v>
                </c:pt>
                <c:pt idx="22" formatCode="General">
                  <c:v>10.6</c:v>
                </c:pt>
                <c:pt idx="23" formatCode="General">
                  <c:v>12.93</c:v>
                </c:pt>
                <c:pt idx="24" formatCode="General">
                  <c:v>12.8</c:v>
                </c:pt>
                <c:pt idx="25" formatCode="General">
                  <c:v>15.74</c:v>
                </c:pt>
                <c:pt idx="26" formatCode="General">
                  <c:v>42.72</c:v>
                </c:pt>
                <c:pt idx="27" formatCode="General">
                  <c:v>38.6</c:v>
                </c:pt>
                <c:pt idx="28" formatCode="General">
                  <c:v>42.31</c:v>
                </c:pt>
                <c:pt idx="29" formatCode="General">
                  <c:v>43.16</c:v>
                </c:pt>
                <c:pt idx="30" formatCode="General">
                  <c:v>38.950000000000003</c:v>
                </c:pt>
                <c:pt idx="31" formatCode="General">
                  <c:v>74.790000000000006</c:v>
                </c:pt>
                <c:pt idx="32" formatCode="General">
                  <c:v>82.15</c:v>
                </c:pt>
                <c:pt idx="33" formatCode="General">
                  <c:v>81.849999999999994</c:v>
                </c:pt>
                <c:pt idx="34" formatCode="General">
                  <c:v>79.900000000000006</c:v>
                </c:pt>
                <c:pt idx="35" formatCode="General">
                  <c:v>74.42</c:v>
                </c:pt>
                <c:pt idx="36" formatCode="General">
                  <c:v>72.989999999999995</c:v>
                </c:pt>
                <c:pt idx="37" formatCode="General">
                  <c:v>70.67</c:v>
                </c:pt>
                <c:pt idx="38" formatCode="General">
                  <c:v>36.520000000000003</c:v>
                </c:pt>
                <c:pt idx="39" formatCode="General">
                  <c:v>37.869999999999997</c:v>
                </c:pt>
                <c:pt idx="40" formatCode="General">
                  <c:v>30.6</c:v>
                </c:pt>
                <c:pt idx="41" formatCode="General">
                  <c:v>35.700000000000003</c:v>
                </c:pt>
                <c:pt idx="42" formatCode="General">
                  <c:v>42.67</c:v>
                </c:pt>
                <c:pt idx="43" formatCode="General">
                  <c:v>37.61</c:v>
                </c:pt>
                <c:pt idx="44" formatCode="General">
                  <c:v>36.47</c:v>
                </c:pt>
                <c:pt idx="45" formatCode="General">
                  <c:v>32.380000000000003</c:v>
                </c:pt>
                <c:pt idx="46" formatCode="General">
                  <c:v>31.53</c:v>
                </c:pt>
                <c:pt idx="47" formatCode="General">
                  <c:v>30.86</c:v>
                </c:pt>
                <c:pt idx="48" formatCode="General">
                  <c:v>37.69</c:v>
                </c:pt>
                <c:pt idx="49" formatCode="General">
                  <c:v>37.03</c:v>
                </c:pt>
                <c:pt idx="50" formatCode="General">
                  <c:v>27.92</c:v>
                </c:pt>
                <c:pt idx="51" formatCode="General">
                  <c:v>36.18</c:v>
                </c:pt>
                <c:pt idx="52" formatCode="General">
                  <c:v>58.13</c:v>
                </c:pt>
                <c:pt idx="53" formatCode="General">
                  <c:v>53.92</c:v>
                </c:pt>
                <c:pt idx="54" formatCode="General">
                  <c:v>52.94</c:v>
                </c:pt>
                <c:pt idx="55" formatCode="General">
                  <c:v>61.46</c:v>
                </c:pt>
                <c:pt idx="56" formatCode="General">
                  <c:v>73.37</c:v>
                </c:pt>
                <c:pt idx="57" formatCode="General">
                  <c:v>100</c:v>
                </c:pt>
                <c:pt idx="58" formatCode="General">
                  <c:v>110.62</c:v>
                </c:pt>
                <c:pt idx="59" formatCode="General">
                  <c:v>114.72</c:v>
                </c:pt>
                <c:pt idx="60" formatCode="General">
                  <c:v>147.41</c:v>
                </c:pt>
                <c:pt idx="61" formatCode="General">
                  <c:v>97.05</c:v>
                </c:pt>
                <c:pt idx="62" formatCode="General">
                  <c:v>117.39</c:v>
                </c:pt>
                <c:pt idx="63" formatCode="General">
                  <c:v>138.69</c:v>
                </c:pt>
                <c:pt idx="64" formatCode="General">
                  <c:v>139.25</c:v>
                </c:pt>
                <c:pt idx="65" formatCode="General">
                  <c:v>140.22999999999999</c:v>
                </c:pt>
              </c:numCache>
            </c:numRef>
          </c:val>
          <c:smooth val="1"/>
        </c:ser>
        <c:ser>
          <c:idx val="4"/>
          <c:order val="3"/>
          <c:tx>
            <c:strRef>
              <c:f>Sheet1!$E$1</c:f>
              <c:strCache>
                <c:ptCount val="1"/>
                <c:pt idx="0">
                  <c:v>Metals &amp; minerals</c:v>
                </c:pt>
              </c:strCache>
            </c:strRef>
          </c:tx>
          <c:spPr>
            <a:ln>
              <a:solidFill>
                <a:srgbClr val="0F5494"/>
              </a:solidFill>
              <a:prstDash val="solid"/>
            </a:ln>
          </c:spPr>
          <c:marker>
            <c:symbol val="none"/>
          </c:marker>
          <c:cat>
            <c:numRef>
              <c:f>Sheet1!$A$2:$A$67</c:f>
              <c:numCache>
                <c:formatCode>General</c:formatCode>
                <c:ptCount val="66"/>
                <c:pt idx="0">
                  <c:v>1948</c:v>
                </c:pt>
                <c:pt idx="1">
                  <c:v>1949</c:v>
                </c:pt>
                <c:pt idx="2">
                  <c:v>1950</c:v>
                </c:pt>
                <c:pt idx="3">
                  <c:v>1951</c:v>
                </c:pt>
                <c:pt idx="4">
                  <c:v>1952</c:v>
                </c:pt>
                <c:pt idx="5">
                  <c:v>1953</c:v>
                </c:pt>
                <c:pt idx="6">
                  <c:v>1954</c:v>
                </c:pt>
                <c:pt idx="7">
                  <c:v>1955</c:v>
                </c:pt>
                <c:pt idx="8">
                  <c:v>1956</c:v>
                </c:pt>
                <c:pt idx="9">
                  <c:v>1957</c:v>
                </c:pt>
                <c:pt idx="10">
                  <c:v>1958</c:v>
                </c:pt>
                <c:pt idx="11">
                  <c:v>1959</c:v>
                </c:pt>
                <c:pt idx="12">
                  <c:v>1960</c:v>
                </c:pt>
                <c:pt idx="13">
                  <c:v>1961</c:v>
                </c:pt>
                <c:pt idx="14">
                  <c:v>1962</c:v>
                </c:pt>
                <c:pt idx="15">
                  <c:v>1963</c:v>
                </c:pt>
                <c:pt idx="16">
                  <c:v>1964</c:v>
                </c:pt>
                <c:pt idx="17">
                  <c:v>1965</c:v>
                </c:pt>
                <c:pt idx="18">
                  <c:v>1966</c:v>
                </c:pt>
                <c:pt idx="19">
                  <c:v>1967</c:v>
                </c:pt>
                <c:pt idx="20">
                  <c:v>1968</c:v>
                </c:pt>
                <c:pt idx="21">
                  <c:v>1969</c:v>
                </c:pt>
                <c:pt idx="22">
                  <c:v>1970</c:v>
                </c:pt>
                <c:pt idx="23">
                  <c:v>1971</c:v>
                </c:pt>
                <c:pt idx="24">
                  <c:v>1972</c:v>
                </c:pt>
                <c:pt idx="25">
                  <c:v>1973</c:v>
                </c:pt>
                <c:pt idx="26">
                  <c:v>1974</c:v>
                </c:pt>
                <c:pt idx="27">
                  <c:v>1975</c:v>
                </c:pt>
                <c:pt idx="28">
                  <c:v>1976</c:v>
                </c:pt>
                <c:pt idx="29">
                  <c:v>1977</c:v>
                </c:pt>
                <c:pt idx="30">
                  <c:v>1978</c:v>
                </c:pt>
                <c:pt idx="31">
                  <c:v>1979</c:v>
                </c:pt>
                <c:pt idx="32">
                  <c:v>1980</c:v>
                </c:pt>
                <c:pt idx="33">
                  <c:v>1981</c:v>
                </c:pt>
                <c:pt idx="34">
                  <c:v>1982</c:v>
                </c:pt>
                <c:pt idx="35">
                  <c:v>1983</c:v>
                </c:pt>
                <c:pt idx="36">
                  <c:v>1984</c:v>
                </c:pt>
                <c:pt idx="37">
                  <c:v>1985</c:v>
                </c:pt>
                <c:pt idx="38">
                  <c:v>1986</c:v>
                </c:pt>
                <c:pt idx="39">
                  <c:v>1987</c:v>
                </c:pt>
                <c:pt idx="40">
                  <c:v>1988</c:v>
                </c:pt>
                <c:pt idx="41">
                  <c:v>1989</c:v>
                </c:pt>
                <c:pt idx="42">
                  <c:v>1990</c:v>
                </c:pt>
                <c:pt idx="43">
                  <c:v>1991</c:v>
                </c:pt>
                <c:pt idx="44">
                  <c:v>1992</c:v>
                </c:pt>
                <c:pt idx="45">
                  <c:v>1993</c:v>
                </c:pt>
                <c:pt idx="46">
                  <c:v>1994</c:v>
                </c:pt>
                <c:pt idx="47">
                  <c:v>1995</c:v>
                </c:pt>
                <c:pt idx="48">
                  <c:v>1996</c:v>
                </c:pt>
                <c:pt idx="49">
                  <c:v>1997</c:v>
                </c:pt>
                <c:pt idx="50">
                  <c:v>1998</c:v>
                </c:pt>
                <c:pt idx="51">
                  <c:v>1999</c:v>
                </c:pt>
                <c:pt idx="52">
                  <c:v>2000</c:v>
                </c:pt>
                <c:pt idx="53">
                  <c:v>2001</c:v>
                </c:pt>
                <c:pt idx="54">
                  <c:v>2002</c:v>
                </c:pt>
                <c:pt idx="55">
                  <c:v>2003</c:v>
                </c:pt>
                <c:pt idx="56">
                  <c:v>2004</c:v>
                </c:pt>
                <c:pt idx="57">
                  <c:v>2005</c:v>
                </c:pt>
                <c:pt idx="58">
                  <c:v>2006</c:v>
                </c:pt>
                <c:pt idx="59">
                  <c:v>2007</c:v>
                </c:pt>
                <c:pt idx="60">
                  <c:v>2008</c:v>
                </c:pt>
                <c:pt idx="61">
                  <c:v>2009</c:v>
                </c:pt>
                <c:pt idx="62">
                  <c:v>2010</c:v>
                </c:pt>
                <c:pt idx="63">
                  <c:v>2011</c:v>
                </c:pt>
                <c:pt idx="64">
                  <c:v>2012</c:v>
                </c:pt>
                <c:pt idx="65">
                  <c:v>2013</c:v>
                </c:pt>
              </c:numCache>
            </c:numRef>
          </c:cat>
          <c:val>
            <c:numRef>
              <c:f>Sheet1!$E$2:$E$67</c:f>
              <c:numCache>
                <c:formatCode>0.0</c:formatCode>
                <c:ptCount val="66"/>
                <c:pt idx="0">
                  <c:v>71.59</c:v>
                </c:pt>
                <c:pt idx="1">
                  <c:v>72.319999999999993</c:v>
                </c:pt>
                <c:pt idx="2">
                  <c:v>83.33</c:v>
                </c:pt>
                <c:pt idx="3">
                  <c:v>82.2</c:v>
                </c:pt>
                <c:pt idx="4">
                  <c:v>78.94</c:v>
                </c:pt>
                <c:pt idx="5">
                  <c:v>83.3</c:v>
                </c:pt>
                <c:pt idx="6">
                  <c:v>87.36</c:v>
                </c:pt>
                <c:pt idx="7">
                  <c:v>100.02</c:v>
                </c:pt>
                <c:pt idx="8">
                  <c:v>102.68</c:v>
                </c:pt>
                <c:pt idx="9">
                  <c:v>87.75</c:v>
                </c:pt>
                <c:pt idx="10">
                  <c:v>81.56</c:v>
                </c:pt>
                <c:pt idx="11">
                  <c:v>88.66</c:v>
                </c:pt>
                <c:pt idx="12" formatCode="General">
                  <c:v>95.89</c:v>
                </c:pt>
                <c:pt idx="13" formatCode="General">
                  <c:v>91.78</c:v>
                </c:pt>
                <c:pt idx="14" formatCode="General">
                  <c:v>88.97</c:v>
                </c:pt>
                <c:pt idx="15" formatCode="General">
                  <c:v>91.19</c:v>
                </c:pt>
                <c:pt idx="16" formatCode="General">
                  <c:v>106.62</c:v>
                </c:pt>
                <c:pt idx="17" formatCode="General">
                  <c:v>119.57</c:v>
                </c:pt>
                <c:pt idx="18" formatCode="General">
                  <c:v>121.85</c:v>
                </c:pt>
                <c:pt idx="19" formatCode="General">
                  <c:v>106.2</c:v>
                </c:pt>
                <c:pt idx="20" formatCode="General">
                  <c:v>112.14</c:v>
                </c:pt>
                <c:pt idx="21" formatCode="General">
                  <c:v>119.36</c:v>
                </c:pt>
                <c:pt idx="22" formatCode="General">
                  <c:v>113.98</c:v>
                </c:pt>
                <c:pt idx="23" formatCode="General">
                  <c:v>99.64</c:v>
                </c:pt>
                <c:pt idx="24" formatCode="General">
                  <c:v>89.5</c:v>
                </c:pt>
                <c:pt idx="25" formatCode="General">
                  <c:v>100.75</c:v>
                </c:pt>
                <c:pt idx="26" formatCode="General">
                  <c:v>102.74</c:v>
                </c:pt>
                <c:pt idx="27" formatCode="General">
                  <c:v>80.86</c:v>
                </c:pt>
                <c:pt idx="28" formatCode="General">
                  <c:v>86.71</c:v>
                </c:pt>
                <c:pt idx="29" formatCode="General">
                  <c:v>89.68</c:v>
                </c:pt>
                <c:pt idx="30" formatCode="General">
                  <c:v>83.63</c:v>
                </c:pt>
                <c:pt idx="31" formatCode="General">
                  <c:v>95.36</c:v>
                </c:pt>
                <c:pt idx="32" formatCode="General">
                  <c:v>95.19</c:v>
                </c:pt>
                <c:pt idx="33" formatCode="General">
                  <c:v>75.12</c:v>
                </c:pt>
                <c:pt idx="34" formatCode="General">
                  <c:v>66.040000000000006</c:v>
                </c:pt>
                <c:pt idx="35" formatCode="General">
                  <c:v>80.739999999999995</c:v>
                </c:pt>
                <c:pt idx="36" formatCode="General">
                  <c:v>74.16</c:v>
                </c:pt>
                <c:pt idx="37" formatCode="General">
                  <c:v>68.510000000000005</c:v>
                </c:pt>
                <c:pt idx="38" formatCode="General">
                  <c:v>59.8</c:v>
                </c:pt>
                <c:pt idx="39" formatCode="General">
                  <c:v>69.430000000000007</c:v>
                </c:pt>
                <c:pt idx="40" formatCode="General">
                  <c:v>102</c:v>
                </c:pt>
                <c:pt idx="41" formatCode="General">
                  <c:v>93.77</c:v>
                </c:pt>
                <c:pt idx="42" formatCode="General">
                  <c:v>79.41</c:v>
                </c:pt>
                <c:pt idx="43" formatCode="General">
                  <c:v>68.239999999999995</c:v>
                </c:pt>
                <c:pt idx="44" formatCode="General">
                  <c:v>64.92</c:v>
                </c:pt>
                <c:pt idx="45" formatCode="General">
                  <c:v>54.15</c:v>
                </c:pt>
                <c:pt idx="46" formatCode="General">
                  <c:v>67.14</c:v>
                </c:pt>
                <c:pt idx="47" formatCode="General">
                  <c:v>74.62</c:v>
                </c:pt>
                <c:pt idx="48" formatCode="General">
                  <c:v>64.84</c:v>
                </c:pt>
                <c:pt idx="49" formatCode="General">
                  <c:v>70.14</c:v>
                </c:pt>
                <c:pt idx="50" formatCode="General">
                  <c:v>59.96</c:v>
                </c:pt>
                <c:pt idx="51" formatCode="General">
                  <c:v>60.7</c:v>
                </c:pt>
                <c:pt idx="52" formatCode="General">
                  <c:v>70.150000000000006</c:v>
                </c:pt>
                <c:pt idx="53" formatCode="General">
                  <c:v>65.52</c:v>
                </c:pt>
                <c:pt idx="54" formatCode="General">
                  <c:v>63.79</c:v>
                </c:pt>
                <c:pt idx="55" formatCode="General">
                  <c:v>67.510000000000005</c:v>
                </c:pt>
                <c:pt idx="56" formatCode="General">
                  <c:v>84.58</c:v>
                </c:pt>
                <c:pt idx="57" formatCode="General">
                  <c:v>100</c:v>
                </c:pt>
                <c:pt idx="58" formatCode="General">
                  <c:v>149.16</c:v>
                </c:pt>
                <c:pt idx="59" formatCode="General">
                  <c:v>165.32</c:v>
                </c:pt>
                <c:pt idx="60" formatCode="General">
                  <c:v>145.05000000000001</c:v>
                </c:pt>
                <c:pt idx="61" formatCode="General">
                  <c:v>103.5</c:v>
                </c:pt>
                <c:pt idx="62" formatCode="General">
                  <c:v>145.91</c:v>
                </c:pt>
                <c:pt idx="63" formatCode="General">
                  <c:v>152.03</c:v>
                </c:pt>
                <c:pt idx="64" formatCode="General">
                  <c:v>130.41999999999999</c:v>
                </c:pt>
                <c:pt idx="65" formatCode="General">
                  <c:v>119.99</c:v>
                </c:pt>
              </c:numCache>
            </c:numRef>
          </c:val>
          <c:smooth val="1"/>
        </c:ser>
        <c:dLbls>
          <c:showLegendKey val="0"/>
          <c:showVal val="0"/>
          <c:showCatName val="0"/>
          <c:showSerName val="0"/>
          <c:showPercent val="0"/>
          <c:showBubbleSize val="0"/>
        </c:dLbls>
        <c:marker val="1"/>
        <c:smooth val="0"/>
        <c:axId val="4430080"/>
        <c:axId val="4440064"/>
      </c:lineChart>
      <c:catAx>
        <c:axId val="4430080"/>
        <c:scaling>
          <c:orientation val="minMax"/>
        </c:scaling>
        <c:delete val="0"/>
        <c:axPos val="b"/>
        <c:numFmt formatCode="General" sourceLinked="1"/>
        <c:majorTickMark val="out"/>
        <c:minorTickMark val="none"/>
        <c:tickLblPos val="nextTo"/>
        <c:txPr>
          <a:bodyPr rot="-5400000" vert="horz"/>
          <a:lstStyle/>
          <a:p>
            <a:pPr>
              <a:defRPr b="0"/>
            </a:pPr>
            <a:endParaRPr lang="en-US"/>
          </a:p>
        </c:txPr>
        <c:crossAx val="4440064"/>
        <c:crosses val="autoZero"/>
        <c:auto val="1"/>
        <c:lblAlgn val="ctr"/>
        <c:lblOffset val="100"/>
        <c:noMultiLvlLbl val="0"/>
      </c:catAx>
      <c:valAx>
        <c:axId val="4440064"/>
        <c:scaling>
          <c:orientation val="minMax"/>
          <c:max val="300"/>
          <c:min val="0"/>
        </c:scaling>
        <c:delete val="0"/>
        <c:axPos val="l"/>
        <c:majorGridlines/>
        <c:title>
          <c:tx>
            <c:rich>
              <a:bodyPr rot="0" vert="horz"/>
              <a:lstStyle/>
              <a:p>
                <a:pPr>
                  <a:defRPr b="0"/>
                </a:pPr>
                <a:r>
                  <a:rPr lang="en-GB" b="0" dirty="0" smtClean="0"/>
                  <a:t>(2005 = 100)</a:t>
                </a:r>
                <a:endParaRPr lang="en-GB" b="0" dirty="0"/>
              </a:p>
            </c:rich>
          </c:tx>
          <c:layout>
            <c:manualLayout>
              <c:xMode val="edge"/>
              <c:yMode val="edge"/>
              <c:x val="5.2469135802469133E-2"/>
              <c:y val="2.0912897431994031E-2"/>
            </c:manualLayout>
          </c:layout>
          <c:overlay val="0"/>
        </c:title>
        <c:numFmt formatCode="#,##0" sourceLinked="0"/>
        <c:majorTickMark val="none"/>
        <c:minorTickMark val="none"/>
        <c:tickLblPos val="nextTo"/>
        <c:crossAx val="4430080"/>
        <c:crosses val="autoZero"/>
        <c:crossBetween val="between"/>
      </c:valAx>
      <c:spPr>
        <a:ln>
          <a:solidFill>
            <a:schemeClr val="bg1">
              <a:lumMod val="50000"/>
            </a:schemeClr>
          </a:solidFill>
        </a:ln>
      </c:spPr>
    </c:plotArea>
    <c:legend>
      <c:legendPos val="b"/>
      <c:legendEntry>
        <c:idx val="4"/>
        <c:delete val="1"/>
      </c:legendEntry>
      <c:layout>
        <c:manualLayout>
          <c:xMode val="edge"/>
          <c:yMode val="edge"/>
          <c:x val="0.25276793525809271"/>
          <c:y val="0.93256131347074644"/>
          <c:w val="0.65609434237386999"/>
          <c:h val="5.0602490563886625E-2"/>
        </c:manualLayout>
      </c:layout>
      <c:overlay val="0"/>
    </c:legend>
    <c:plotVisOnly val="1"/>
    <c:dispBlanksAs val="gap"/>
    <c:showDLblsOverMax val="0"/>
  </c:chart>
  <c:txPr>
    <a:bodyPr/>
    <a:lstStyle/>
    <a:p>
      <a:pPr>
        <a:defRPr sz="1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807669874599006E-2"/>
          <c:y val="0.11807078405192442"/>
          <c:w val="0.92156605106555112"/>
          <c:h val="0.74333418103506366"/>
        </c:manualLayout>
      </c:layout>
      <c:barChart>
        <c:barDir val="col"/>
        <c:grouping val="stacked"/>
        <c:varyColors val="0"/>
        <c:ser>
          <c:idx val="0"/>
          <c:order val="0"/>
          <c:tx>
            <c:strRef>
              <c:f>Sheet1!$B$1</c:f>
              <c:strCache>
                <c:ptCount val="1"/>
                <c:pt idx="0">
                  <c:v>US</c:v>
                </c:pt>
              </c:strCache>
            </c:strRef>
          </c:tx>
          <c:spPr>
            <a:solidFill>
              <a:srgbClr val="0F5494"/>
            </a:solidFill>
          </c:spPr>
          <c:invertIfNegative val="0"/>
          <c:cat>
            <c:numRef>
              <c:f>Sheet1!$A$2:$A$10</c:f>
              <c:numCache>
                <c:formatCode>General</c:formatCode>
                <c:ptCount val="9"/>
                <c:pt idx="0">
                  <c:v>2005</c:v>
                </c:pt>
                <c:pt idx="1">
                  <c:v>2006</c:v>
                </c:pt>
                <c:pt idx="2">
                  <c:v>2007</c:v>
                </c:pt>
                <c:pt idx="3">
                  <c:v>2008</c:v>
                </c:pt>
                <c:pt idx="4">
                  <c:v>2009</c:v>
                </c:pt>
                <c:pt idx="5">
                  <c:v>2010</c:v>
                </c:pt>
                <c:pt idx="6">
                  <c:v>2011</c:v>
                </c:pt>
                <c:pt idx="7">
                  <c:v>2012</c:v>
                </c:pt>
                <c:pt idx="8">
                  <c:v>2013</c:v>
                </c:pt>
              </c:numCache>
            </c:numRef>
          </c:cat>
          <c:val>
            <c:numRef>
              <c:f>Sheet1!$B$2:$B$10</c:f>
              <c:numCache>
                <c:formatCode>#,##0.0</c:formatCode>
                <c:ptCount val="9"/>
                <c:pt idx="0">
                  <c:v>8976.4952764975642</c:v>
                </c:pt>
                <c:pt idx="1">
                  <c:v>12053.027329678989</c:v>
                </c:pt>
                <c:pt idx="2">
                  <c:v>15629.842846947549</c:v>
                </c:pt>
                <c:pt idx="3">
                  <c:v>19262.856285182002</c:v>
                </c:pt>
                <c:pt idx="4">
                  <c:v>22911.307978575522</c:v>
                </c:pt>
                <c:pt idx="5">
                  <c:v>25288.478800730867</c:v>
                </c:pt>
                <c:pt idx="6">
                  <c:v>26261.071202135281</c:v>
                </c:pt>
                <c:pt idx="7">
                  <c:v>26466.412275723702</c:v>
                </c:pt>
                <c:pt idx="8">
                  <c:v>33529.941739684866</c:v>
                </c:pt>
              </c:numCache>
            </c:numRef>
          </c:val>
        </c:ser>
        <c:ser>
          <c:idx val="1"/>
          <c:order val="1"/>
          <c:tx>
            <c:strRef>
              <c:f>Sheet1!$C$1</c:f>
              <c:strCache>
                <c:ptCount val="1"/>
                <c:pt idx="0">
                  <c:v>Brazil</c:v>
                </c:pt>
              </c:strCache>
            </c:strRef>
          </c:tx>
          <c:spPr>
            <a:solidFill>
              <a:srgbClr val="C00000"/>
            </a:solidFill>
          </c:spPr>
          <c:invertIfNegative val="0"/>
          <c:cat>
            <c:numRef>
              <c:f>Sheet1!$A$2:$A$10</c:f>
              <c:numCache>
                <c:formatCode>General</c:formatCode>
                <c:ptCount val="9"/>
                <c:pt idx="0">
                  <c:v>2005</c:v>
                </c:pt>
                <c:pt idx="1">
                  <c:v>2006</c:v>
                </c:pt>
                <c:pt idx="2">
                  <c:v>2007</c:v>
                </c:pt>
                <c:pt idx="3">
                  <c:v>2008</c:v>
                </c:pt>
                <c:pt idx="4">
                  <c:v>2009</c:v>
                </c:pt>
                <c:pt idx="5">
                  <c:v>2010</c:v>
                </c:pt>
                <c:pt idx="6">
                  <c:v>2011</c:v>
                </c:pt>
                <c:pt idx="7">
                  <c:v>2012</c:v>
                </c:pt>
                <c:pt idx="8">
                  <c:v>2013</c:v>
                </c:pt>
              </c:numCache>
            </c:numRef>
          </c:cat>
          <c:val>
            <c:numRef>
              <c:f>Sheet1!$C$2:$C$10</c:f>
              <c:numCache>
                <c:formatCode>#,##0.0</c:formatCode>
                <c:ptCount val="9"/>
                <c:pt idx="0">
                  <c:v>6562.427456429491</c:v>
                </c:pt>
                <c:pt idx="1">
                  <c:v>7310.1042039244767</c:v>
                </c:pt>
                <c:pt idx="2">
                  <c:v>9730.4824548939505</c:v>
                </c:pt>
                <c:pt idx="3">
                  <c:v>12297.722904700488</c:v>
                </c:pt>
                <c:pt idx="4">
                  <c:v>12496.151238177128</c:v>
                </c:pt>
                <c:pt idx="5">
                  <c:v>14782.015522714242</c:v>
                </c:pt>
                <c:pt idx="6">
                  <c:v>14350.530237818857</c:v>
                </c:pt>
                <c:pt idx="7">
                  <c:v>12458.888649684723</c:v>
                </c:pt>
                <c:pt idx="8">
                  <c:v>14051.651785830312</c:v>
                </c:pt>
              </c:numCache>
            </c:numRef>
          </c:val>
        </c:ser>
        <c:ser>
          <c:idx val="2"/>
          <c:order val="2"/>
          <c:tx>
            <c:strRef>
              <c:f>Sheet1!$D$1</c:f>
              <c:strCache>
                <c:ptCount val="1"/>
                <c:pt idx="0">
                  <c:v>European Union</c:v>
                </c:pt>
              </c:strCache>
            </c:strRef>
          </c:tx>
          <c:spPr>
            <a:solidFill>
              <a:srgbClr val="2C6E1C"/>
            </a:solidFill>
          </c:spPr>
          <c:invertIfNegative val="0"/>
          <c:cat>
            <c:numRef>
              <c:f>Sheet1!$A$2:$A$10</c:f>
              <c:numCache>
                <c:formatCode>General</c:formatCode>
                <c:ptCount val="9"/>
                <c:pt idx="0">
                  <c:v>2005</c:v>
                </c:pt>
                <c:pt idx="1">
                  <c:v>2006</c:v>
                </c:pt>
                <c:pt idx="2">
                  <c:v>2007</c:v>
                </c:pt>
                <c:pt idx="3">
                  <c:v>2008</c:v>
                </c:pt>
                <c:pt idx="4">
                  <c:v>2009</c:v>
                </c:pt>
                <c:pt idx="5">
                  <c:v>2010</c:v>
                </c:pt>
                <c:pt idx="6">
                  <c:v>2011</c:v>
                </c:pt>
                <c:pt idx="7">
                  <c:v>2012</c:v>
                </c:pt>
                <c:pt idx="8">
                  <c:v>2013</c:v>
                </c:pt>
              </c:numCache>
            </c:numRef>
          </c:cat>
          <c:val>
            <c:numRef>
              <c:f>Sheet1!$D$2:$D$10</c:f>
              <c:numCache>
                <c:formatCode>#,##0.0</c:formatCode>
                <c:ptCount val="9"/>
                <c:pt idx="0">
                  <c:v>1938.6461787761536</c:v>
                </c:pt>
                <c:pt idx="1">
                  <c:v>3168.7217864717682</c:v>
                </c:pt>
                <c:pt idx="2">
                  <c:v>5443.285588062482</c:v>
                </c:pt>
                <c:pt idx="3">
                  <c:v>8648.9216686729724</c:v>
                </c:pt>
                <c:pt idx="4">
                  <c:v>11386.915402550874</c:v>
                </c:pt>
                <c:pt idx="5">
                  <c:v>12663.144881413013</c:v>
                </c:pt>
                <c:pt idx="6">
                  <c:v>13354.341434723417</c:v>
                </c:pt>
                <c:pt idx="7">
                  <c:v>13371.903882344512</c:v>
                </c:pt>
                <c:pt idx="8">
                  <c:v>12081.865154485526</c:v>
                </c:pt>
              </c:numCache>
            </c:numRef>
          </c:val>
        </c:ser>
        <c:ser>
          <c:idx val="3"/>
          <c:order val="3"/>
          <c:tx>
            <c:strRef>
              <c:f>Sheet1!$E$1</c:f>
              <c:strCache>
                <c:ptCount val="1"/>
                <c:pt idx="0">
                  <c:v>Rest of world</c:v>
                </c:pt>
              </c:strCache>
            </c:strRef>
          </c:tx>
          <c:spPr>
            <a:solidFill>
              <a:srgbClr val="EB5603"/>
            </a:solidFill>
          </c:spPr>
          <c:invertIfNegative val="0"/>
          <c:cat>
            <c:numRef>
              <c:f>Sheet1!$A$2:$A$10</c:f>
              <c:numCache>
                <c:formatCode>General</c:formatCode>
                <c:ptCount val="9"/>
                <c:pt idx="0">
                  <c:v>2005</c:v>
                </c:pt>
                <c:pt idx="1">
                  <c:v>2006</c:v>
                </c:pt>
                <c:pt idx="2">
                  <c:v>2007</c:v>
                </c:pt>
                <c:pt idx="3">
                  <c:v>2008</c:v>
                </c:pt>
                <c:pt idx="4">
                  <c:v>2009</c:v>
                </c:pt>
                <c:pt idx="5">
                  <c:v>2010</c:v>
                </c:pt>
                <c:pt idx="6">
                  <c:v>2011</c:v>
                </c:pt>
                <c:pt idx="7">
                  <c:v>2012</c:v>
                </c:pt>
                <c:pt idx="8">
                  <c:v>2013</c:v>
                </c:pt>
              </c:numCache>
            </c:numRef>
          </c:cat>
          <c:val>
            <c:numRef>
              <c:f>Sheet1!$E$2:$E$10</c:f>
              <c:numCache>
                <c:formatCode>#,##0.0</c:formatCode>
                <c:ptCount val="9"/>
                <c:pt idx="0">
                  <c:v>8173.0501481993415</c:v>
                </c:pt>
                <c:pt idx="1">
                  <c:v>9425.2819459035527</c:v>
                </c:pt>
                <c:pt idx="2">
                  <c:v>10371.829170715104</c:v>
                </c:pt>
                <c:pt idx="3">
                  <c:v>12238.473968758946</c:v>
                </c:pt>
                <c:pt idx="4">
                  <c:v>12266.04878138435</c:v>
                </c:pt>
                <c:pt idx="5">
                  <c:v>14246.989373531105</c:v>
                </c:pt>
                <c:pt idx="6">
                  <c:v>15477.10271431641</c:v>
                </c:pt>
                <c:pt idx="7">
                  <c:v>17777.510893737461</c:v>
                </c:pt>
                <c:pt idx="8">
                  <c:v>19716.30175122113</c:v>
                </c:pt>
              </c:numCache>
            </c:numRef>
          </c:val>
        </c:ser>
        <c:dLbls>
          <c:showLegendKey val="0"/>
          <c:showVal val="0"/>
          <c:showCatName val="0"/>
          <c:showSerName val="0"/>
          <c:showPercent val="0"/>
          <c:showBubbleSize val="0"/>
        </c:dLbls>
        <c:gapWidth val="150"/>
        <c:overlap val="100"/>
        <c:axId val="175077632"/>
        <c:axId val="175079424"/>
      </c:barChart>
      <c:catAx>
        <c:axId val="175077632"/>
        <c:scaling>
          <c:orientation val="minMax"/>
        </c:scaling>
        <c:delete val="0"/>
        <c:axPos val="b"/>
        <c:numFmt formatCode="General" sourceLinked="1"/>
        <c:majorTickMark val="out"/>
        <c:minorTickMark val="none"/>
        <c:tickLblPos val="nextTo"/>
        <c:crossAx val="175079424"/>
        <c:crosses val="autoZero"/>
        <c:auto val="1"/>
        <c:lblAlgn val="ctr"/>
        <c:lblOffset val="100"/>
        <c:noMultiLvlLbl val="0"/>
      </c:catAx>
      <c:valAx>
        <c:axId val="175079424"/>
        <c:scaling>
          <c:orientation val="minMax"/>
          <c:max val="80000"/>
        </c:scaling>
        <c:delete val="0"/>
        <c:axPos val="l"/>
        <c:majorGridlines/>
        <c:numFmt formatCode="#,##0" sourceLinked="0"/>
        <c:majorTickMark val="none"/>
        <c:minorTickMark val="none"/>
        <c:tickLblPos val="nextTo"/>
        <c:crossAx val="175077632"/>
        <c:crosses val="autoZero"/>
        <c:crossBetween val="between"/>
        <c:dispUnits>
          <c:builtInUnit val="thousands"/>
        </c:dispUnits>
      </c:valAx>
      <c:spPr>
        <a:ln>
          <a:solidFill>
            <a:schemeClr val="bg1">
              <a:lumMod val="50000"/>
            </a:schemeClr>
          </a:solidFill>
        </a:ln>
      </c:spPr>
    </c:plotArea>
    <c:legend>
      <c:legendPos val="b"/>
      <c:layout/>
      <c:overlay val="0"/>
    </c:legend>
    <c:plotVisOnly val="1"/>
    <c:dispBlanksAs val="gap"/>
    <c:showDLblsOverMax val="0"/>
  </c:chart>
  <c:txPr>
    <a:bodyPr/>
    <a:lstStyle/>
    <a:p>
      <a:pPr>
        <a:defRPr sz="1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3967386021191827E-2"/>
          <c:y val="5.84423581667676E-2"/>
          <c:w val="0.89935804899387584"/>
          <c:h val="0.83044175247324914"/>
        </c:manualLayout>
      </c:layout>
      <c:lineChart>
        <c:grouping val="standard"/>
        <c:varyColors val="0"/>
        <c:ser>
          <c:idx val="0"/>
          <c:order val="0"/>
          <c:tx>
            <c:strRef>
              <c:f>Sheet1!$B$1</c:f>
              <c:strCache>
                <c:ptCount val="1"/>
                <c:pt idx="0">
                  <c:v>Crude oil (World Bank average)</c:v>
                </c:pt>
              </c:strCache>
            </c:strRef>
          </c:tx>
          <c:spPr>
            <a:ln w="50800">
              <a:solidFill>
                <a:schemeClr val="accent6">
                  <a:lumMod val="75000"/>
                </a:schemeClr>
              </a:solidFill>
            </a:ln>
          </c:spPr>
          <c:marker>
            <c:symbol val="none"/>
          </c:marker>
          <c:cat>
            <c:numRef>
              <c:f>Sheet1!$A$2:$A$165</c:f>
              <c:numCache>
                <c:formatCode>mmm\-yy</c:formatCode>
                <c:ptCount val="164"/>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numCache>
            </c:numRef>
          </c:cat>
          <c:val>
            <c:numRef>
              <c:f>Sheet1!$B$2:$B$165</c:f>
              <c:numCache>
                <c:formatCode>0.00</c:formatCode>
                <c:ptCount val="164"/>
                <c:pt idx="0">
                  <c:v>4.3637931034482795</c:v>
                </c:pt>
                <c:pt idx="1">
                  <c:v>4.6932701149425391</c:v>
                </c:pt>
                <c:pt idx="2">
                  <c:v>4.7396551724137934</c:v>
                </c:pt>
                <c:pt idx="3">
                  <c:v>4.046551724137931</c:v>
                </c:pt>
                <c:pt idx="4">
                  <c:v>4.6873563218390855</c:v>
                </c:pt>
                <c:pt idx="5">
                  <c:v>5.1070287356321904</c:v>
                </c:pt>
                <c:pt idx="6">
                  <c:v>4.8580459770114945</c:v>
                </c:pt>
                <c:pt idx="7">
                  <c:v>5.0453275862068967</c:v>
                </c:pt>
                <c:pt idx="8">
                  <c:v>5.5315229885057411</c:v>
                </c:pt>
                <c:pt idx="9">
                  <c:v>5.4138218390804651</c:v>
                </c:pt>
                <c:pt idx="10">
                  <c:v>5.5743103448275866</c:v>
                </c:pt>
                <c:pt idx="11">
                  <c:v>4.3456321839080534</c:v>
                </c:pt>
                <c:pt idx="12">
                  <c:v>4.4753918495297764</c:v>
                </c:pt>
                <c:pt idx="13">
                  <c:v>4.6963505747126382</c:v>
                </c:pt>
                <c:pt idx="14">
                  <c:v>4.3142371995820374</c:v>
                </c:pt>
                <c:pt idx="15">
                  <c:v>4.4341379310344795</c:v>
                </c:pt>
                <c:pt idx="16">
                  <c:v>4.7494526546250704</c:v>
                </c:pt>
                <c:pt idx="17">
                  <c:v>4.6493158182813277</c:v>
                </c:pt>
                <c:pt idx="18">
                  <c:v>4.2764964920137478</c:v>
                </c:pt>
                <c:pt idx="19">
                  <c:v>4.4519240379810165</c:v>
                </c:pt>
                <c:pt idx="20">
                  <c:v>4.3461494252873676</c:v>
                </c:pt>
                <c:pt idx="21">
                  <c:v>3.5744627686156898</c:v>
                </c:pt>
                <c:pt idx="22">
                  <c:v>3.2221003134796207</c:v>
                </c:pt>
                <c:pt idx="23">
                  <c:v>3.1930671506352066</c:v>
                </c:pt>
                <c:pt idx="24">
                  <c:v>3.3025538637607577</c:v>
                </c:pt>
                <c:pt idx="25">
                  <c:v>3.4440063520871211</c:v>
                </c:pt>
                <c:pt idx="26">
                  <c:v>4.0759770114942588</c:v>
                </c:pt>
                <c:pt idx="27">
                  <c:v>4.3852142110762715</c:v>
                </c:pt>
                <c:pt idx="28">
                  <c:v>4.4262664122484177</c:v>
                </c:pt>
                <c:pt idx="29">
                  <c:v>4.2220788801505691</c:v>
                </c:pt>
                <c:pt idx="30">
                  <c:v>4.4404738107136934</c:v>
                </c:pt>
                <c:pt idx="31">
                  <c:v>4.6165173906553276</c:v>
                </c:pt>
                <c:pt idx="32">
                  <c:v>4.8759989053092587</c:v>
                </c:pt>
                <c:pt idx="33">
                  <c:v>4.7460019990005033</c:v>
                </c:pt>
                <c:pt idx="34">
                  <c:v>4.2314622763806033</c:v>
                </c:pt>
                <c:pt idx="35">
                  <c:v>4.8081007115489793</c:v>
                </c:pt>
                <c:pt idx="36">
                  <c:v>5.3017788724685344</c:v>
                </c:pt>
                <c:pt idx="37">
                  <c:v>5.669547791893538</c:v>
                </c:pt>
                <c:pt idx="38">
                  <c:v>5.2343459222769475</c:v>
                </c:pt>
                <c:pt idx="39">
                  <c:v>4.4062014230979871</c:v>
                </c:pt>
                <c:pt idx="40">
                  <c:v>4.4939504652435724</c:v>
                </c:pt>
                <c:pt idx="41">
                  <c:v>4.8133004926108489</c:v>
                </c:pt>
                <c:pt idx="42">
                  <c:v>4.9295840716005666</c:v>
                </c:pt>
                <c:pt idx="43">
                  <c:v>5.1164750957854475</c:v>
                </c:pt>
                <c:pt idx="44">
                  <c:v>4.6348845598845445</c:v>
                </c:pt>
                <c:pt idx="45">
                  <c:v>5.0024987506246914</c:v>
                </c:pt>
                <c:pt idx="46">
                  <c:v>5.0211621966794313</c:v>
                </c:pt>
                <c:pt idx="47">
                  <c:v>5.1671045429665936</c:v>
                </c:pt>
                <c:pt idx="48">
                  <c:v>5.4082274652147637</c:v>
                </c:pt>
                <c:pt idx="49">
                  <c:v>5.4019540229885008</c:v>
                </c:pt>
                <c:pt idx="50">
                  <c:v>5.8043228385807035</c:v>
                </c:pt>
                <c:pt idx="51">
                  <c:v>5.8123090511021553</c:v>
                </c:pt>
                <c:pt idx="52">
                  <c:v>6.4754998127502583</c:v>
                </c:pt>
                <c:pt idx="53">
                  <c:v>6.1280589142658073</c:v>
                </c:pt>
                <c:pt idx="54">
                  <c:v>6.5331031994825208</c:v>
                </c:pt>
                <c:pt idx="55">
                  <c:v>7.2558740110464273</c:v>
                </c:pt>
                <c:pt idx="56">
                  <c:v>7.1718664477285179</c:v>
                </c:pt>
                <c:pt idx="57">
                  <c:v>8.0829501915708715</c:v>
                </c:pt>
                <c:pt idx="58">
                  <c:v>7.2630250783699095</c:v>
                </c:pt>
                <c:pt idx="59">
                  <c:v>6.7318869731800683</c:v>
                </c:pt>
                <c:pt idx="60">
                  <c:v>7.4090134099616929</c:v>
                </c:pt>
                <c:pt idx="61">
                  <c:v>7.7272776769509957</c:v>
                </c:pt>
                <c:pt idx="62">
                  <c:v>8.7832549634273782</c:v>
                </c:pt>
                <c:pt idx="63">
                  <c:v>8.7311165845648553</c:v>
                </c:pt>
                <c:pt idx="64">
                  <c:v>8.2459608399263686</c:v>
                </c:pt>
                <c:pt idx="65">
                  <c:v>9.2914315569488011</c:v>
                </c:pt>
                <c:pt idx="66">
                  <c:v>9.7182430213464599</c:v>
                </c:pt>
                <c:pt idx="67">
                  <c:v>10.670779383035752</c:v>
                </c:pt>
                <c:pt idx="68">
                  <c:v>10.635810071154898</c:v>
                </c:pt>
                <c:pt idx="69">
                  <c:v>10.031910235358518</c:v>
                </c:pt>
                <c:pt idx="70">
                  <c:v>9.4901423097974824</c:v>
                </c:pt>
                <c:pt idx="71">
                  <c:v>9.7292487684729139</c:v>
                </c:pt>
                <c:pt idx="72">
                  <c:v>10.768455117679267</c:v>
                </c:pt>
                <c:pt idx="73">
                  <c:v>10.29395190562613</c:v>
                </c:pt>
                <c:pt idx="74">
                  <c:v>10.505047476261879</c:v>
                </c:pt>
                <c:pt idx="75">
                  <c:v>11.719064663574638</c:v>
                </c:pt>
                <c:pt idx="76">
                  <c:v>11.840680795965664</c:v>
                </c:pt>
                <c:pt idx="77">
                  <c:v>11.774164054336467</c:v>
                </c:pt>
                <c:pt idx="78">
                  <c:v>12.491402356465887</c:v>
                </c:pt>
                <c:pt idx="79">
                  <c:v>12.38135932033982</c:v>
                </c:pt>
                <c:pt idx="80">
                  <c:v>10.710561029009314</c:v>
                </c:pt>
                <c:pt idx="81">
                  <c:v>9.9845636164601732</c:v>
                </c:pt>
                <c:pt idx="82">
                  <c:v>10.024663009404399</c:v>
                </c:pt>
                <c:pt idx="83">
                  <c:v>10.516277979431328</c:v>
                </c:pt>
                <c:pt idx="84">
                  <c:v>9.2270637408568312</c:v>
                </c:pt>
                <c:pt idx="85">
                  <c:v>9.924568965517242</c:v>
                </c:pt>
                <c:pt idx="86">
                  <c:v>10.448249738766982</c:v>
                </c:pt>
                <c:pt idx="87">
                  <c:v>11.216834543254697</c:v>
                </c:pt>
                <c:pt idx="88">
                  <c:v>11.234010267593476</c:v>
                </c:pt>
                <c:pt idx="89">
                  <c:v>11.756568144499168</c:v>
                </c:pt>
                <c:pt idx="90">
                  <c:v>12.689947504602674</c:v>
                </c:pt>
                <c:pt idx="91">
                  <c:v>12.0908295852074</c:v>
                </c:pt>
                <c:pt idx="92">
                  <c:v>13.234903206291571</c:v>
                </c:pt>
                <c:pt idx="93">
                  <c:v>14.132283858070966</c:v>
                </c:pt>
                <c:pt idx="94">
                  <c:v>15.747976066079506</c:v>
                </c:pt>
                <c:pt idx="95">
                  <c:v>15.434472675942724</c:v>
                </c:pt>
                <c:pt idx="96">
                  <c:v>15.636195700850866</c:v>
                </c:pt>
                <c:pt idx="97">
                  <c:v>16.101308731599133</c:v>
                </c:pt>
                <c:pt idx="98">
                  <c:v>17.559109195402243</c:v>
                </c:pt>
                <c:pt idx="99">
                  <c:v>18.751410658307229</c:v>
                </c:pt>
                <c:pt idx="100">
                  <c:v>21.143553266656731</c:v>
                </c:pt>
                <c:pt idx="101">
                  <c:v>22.676053639846735</c:v>
                </c:pt>
                <c:pt idx="102">
                  <c:v>22.900893871246193</c:v>
                </c:pt>
                <c:pt idx="103">
                  <c:v>19.752900930487069</c:v>
                </c:pt>
                <c:pt idx="104">
                  <c:v>17.182201323580639</c:v>
                </c:pt>
                <c:pt idx="105">
                  <c:v>12.533233383308344</c:v>
                </c:pt>
                <c:pt idx="106">
                  <c:v>9.3056427707199063</c:v>
                </c:pt>
                <c:pt idx="107">
                  <c:v>7.1274008558491353</c:v>
                </c:pt>
                <c:pt idx="108">
                  <c:v>7.5612438423645392</c:v>
                </c:pt>
                <c:pt idx="109">
                  <c:v>7.2144267997580176</c:v>
                </c:pt>
                <c:pt idx="110">
                  <c:v>8.0422936259143079</c:v>
                </c:pt>
                <c:pt idx="111">
                  <c:v>8.6686371100164141</c:v>
                </c:pt>
                <c:pt idx="112">
                  <c:v>10.026532567049824</c:v>
                </c:pt>
                <c:pt idx="113">
                  <c:v>11.922361546499483</c:v>
                </c:pt>
                <c:pt idx="114">
                  <c:v>11.149426423152049</c:v>
                </c:pt>
                <c:pt idx="115">
                  <c:v>12.349945265462502</c:v>
                </c:pt>
                <c:pt idx="116">
                  <c:v>11.783812260536397</c:v>
                </c:pt>
                <c:pt idx="117">
                  <c:v>12.77251828631138</c:v>
                </c:pt>
                <c:pt idx="118">
                  <c:v>13.371086480569254</c:v>
                </c:pt>
                <c:pt idx="119">
                  <c:v>12.910658307210035</c:v>
                </c:pt>
                <c:pt idx="120">
                  <c:v>13.296739261947991</c:v>
                </c:pt>
                <c:pt idx="121">
                  <c:v>12.890175102507223</c:v>
                </c:pt>
                <c:pt idx="122">
                  <c:v>13.672013993003501</c:v>
                </c:pt>
                <c:pt idx="123">
                  <c:v>14.514285714285725</c:v>
                </c:pt>
                <c:pt idx="124">
                  <c:v>13.037640941434049</c:v>
                </c:pt>
                <c:pt idx="125">
                  <c:v>12.883620689655173</c:v>
                </c:pt>
                <c:pt idx="126">
                  <c:v>12.858517440413983</c:v>
                </c:pt>
                <c:pt idx="127">
                  <c:v>13.073494800218947</c:v>
                </c:pt>
                <c:pt idx="128">
                  <c:v>13.123489824351905</c:v>
                </c:pt>
                <c:pt idx="129">
                  <c:v>14.089545703338812</c:v>
                </c:pt>
                <c:pt idx="130">
                  <c:v>14.5748385331144</c:v>
                </c:pt>
                <c:pt idx="131">
                  <c:v>15.51826927445369</c:v>
                </c:pt>
                <c:pt idx="132">
                  <c:v>15.981137110016414</c:v>
                </c:pt>
                <c:pt idx="133">
                  <c:v>16.881757242723658</c:v>
                </c:pt>
                <c:pt idx="134">
                  <c:v>18.73193403298345</c:v>
                </c:pt>
                <c:pt idx="135">
                  <c:v>20.041925287356378</c:v>
                </c:pt>
                <c:pt idx="136">
                  <c:v>18.632502239140159</c:v>
                </c:pt>
                <c:pt idx="137">
                  <c:v>18.249216300940503</c:v>
                </c:pt>
                <c:pt idx="138">
                  <c:v>18.606312260536367</c:v>
                </c:pt>
                <c:pt idx="139">
                  <c:v>17.325245710478104</c:v>
                </c:pt>
                <c:pt idx="140">
                  <c:v>17.382646663681182</c:v>
                </c:pt>
                <c:pt idx="141">
                  <c:v>17.215129994526539</c:v>
                </c:pt>
                <c:pt idx="142">
                  <c:v>18.173278350002438</c:v>
                </c:pt>
                <c:pt idx="143">
                  <c:v>17.970771756978621</c:v>
                </c:pt>
                <c:pt idx="144">
                  <c:v>18.461133148964283</c:v>
                </c:pt>
                <c:pt idx="145">
                  <c:v>19.428883415435173</c:v>
                </c:pt>
                <c:pt idx="146">
                  <c:v>20.307758620689668</c:v>
                </c:pt>
                <c:pt idx="147">
                  <c:v>19.5975</c:v>
                </c:pt>
                <c:pt idx="148">
                  <c:v>17.945867975103258</c:v>
                </c:pt>
                <c:pt idx="149">
                  <c:v>15.642802408319655</c:v>
                </c:pt>
                <c:pt idx="150">
                  <c:v>16.681743543812516</c:v>
                </c:pt>
                <c:pt idx="151">
                  <c:v>18.150627067418643</c:v>
                </c:pt>
                <c:pt idx="152">
                  <c:v>18.324993950393274</c:v>
                </c:pt>
                <c:pt idx="153">
                  <c:v>17.828942347008276</c:v>
                </c:pt>
                <c:pt idx="154">
                  <c:v>17.443864755933792</c:v>
                </c:pt>
                <c:pt idx="155">
                  <c:v>17.447183908046036</c:v>
                </c:pt>
                <c:pt idx="156">
                  <c:v>18.120726974175145</c:v>
                </c:pt>
                <c:pt idx="157">
                  <c:v>18.558178564226733</c:v>
                </c:pt>
                <c:pt idx="158">
                  <c:v>17.676293103448291</c:v>
                </c:pt>
                <c:pt idx="159">
                  <c:v>17.04344305120166</c:v>
                </c:pt>
                <c:pt idx="160">
                  <c:v>17.132178174981775</c:v>
                </c:pt>
                <c:pt idx="161">
                  <c:v>17.197011494252902</c:v>
                </c:pt>
                <c:pt idx="162">
                  <c:v>18.14791467902414</c:v>
                </c:pt>
                <c:pt idx="163">
                  <c:v>18.647868338557931</c:v>
                </c:pt>
              </c:numCache>
            </c:numRef>
          </c:val>
          <c:smooth val="1"/>
        </c:ser>
        <c:ser>
          <c:idx val="1"/>
          <c:order val="1"/>
          <c:tx>
            <c:strRef>
              <c:f>Sheet1!$C$1</c:f>
              <c:strCache>
                <c:ptCount val="1"/>
                <c:pt idx="0">
                  <c:v>Natural gas (US)</c:v>
                </c:pt>
              </c:strCache>
            </c:strRef>
          </c:tx>
          <c:spPr>
            <a:ln w="50800" cmpd="dbl">
              <a:solidFill>
                <a:schemeClr val="accent1">
                  <a:lumMod val="75000"/>
                </a:schemeClr>
              </a:solidFill>
            </a:ln>
          </c:spPr>
          <c:marker>
            <c:symbol val="none"/>
          </c:marker>
          <c:cat>
            <c:numRef>
              <c:f>Sheet1!$A$2:$A$165</c:f>
              <c:numCache>
                <c:formatCode>mmm\-yy</c:formatCode>
                <c:ptCount val="164"/>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numCache>
            </c:numRef>
          </c:cat>
          <c:val>
            <c:numRef>
              <c:f>Sheet1!$C$2:$C$165</c:f>
              <c:numCache>
                <c:formatCode>0.00</c:formatCode>
                <c:ptCount val="164"/>
                <c:pt idx="0">
                  <c:v>2.42</c:v>
                </c:pt>
                <c:pt idx="1">
                  <c:v>2.65</c:v>
                </c:pt>
                <c:pt idx="2">
                  <c:v>2.79</c:v>
                </c:pt>
                <c:pt idx="3">
                  <c:v>3.03</c:v>
                </c:pt>
                <c:pt idx="4">
                  <c:v>3.58</c:v>
                </c:pt>
                <c:pt idx="5">
                  <c:v>4.28</c:v>
                </c:pt>
                <c:pt idx="6">
                  <c:v>3.96</c:v>
                </c:pt>
                <c:pt idx="7">
                  <c:v>4.41</c:v>
                </c:pt>
                <c:pt idx="8">
                  <c:v>5.0599999999999996</c:v>
                </c:pt>
                <c:pt idx="9">
                  <c:v>5.0199999999999996</c:v>
                </c:pt>
                <c:pt idx="10">
                  <c:v>5.55</c:v>
                </c:pt>
                <c:pt idx="11">
                  <c:v>8.9500000000000028</c:v>
                </c:pt>
                <c:pt idx="12">
                  <c:v>8.17</c:v>
                </c:pt>
                <c:pt idx="13">
                  <c:v>5.63</c:v>
                </c:pt>
                <c:pt idx="14">
                  <c:v>5.1599999999999975</c:v>
                </c:pt>
                <c:pt idx="15">
                  <c:v>5.17</c:v>
                </c:pt>
                <c:pt idx="16">
                  <c:v>4.21</c:v>
                </c:pt>
                <c:pt idx="17">
                  <c:v>3.71</c:v>
                </c:pt>
                <c:pt idx="18">
                  <c:v>3.1</c:v>
                </c:pt>
                <c:pt idx="19">
                  <c:v>2.9499999999999997</c:v>
                </c:pt>
                <c:pt idx="20">
                  <c:v>2.15</c:v>
                </c:pt>
                <c:pt idx="21">
                  <c:v>2.4499999999999997</c:v>
                </c:pt>
                <c:pt idx="22">
                  <c:v>2.36</c:v>
                </c:pt>
                <c:pt idx="23">
                  <c:v>2.4099999999999997</c:v>
                </c:pt>
                <c:pt idx="24">
                  <c:v>2.25</c:v>
                </c:pt>
                <c:pt idx="25">
                  <c:v>2.3099999999999987</c:v>
                </c:pt>
                <c:pt idx="26">
                  <c:v>3.03</c:v>
                </c:pt>
                <c:pt idx="27">
                  <c:v>3.42</c:v>
                </c:pt>
                <c:pt idx="28">
                  <c:v>3.4899999999999998</c:v>
                </c:pt>
                <c:pt idx="29">
                  <c:v>3.22</c:v>
                </c:pt>
                <c:pt idx="30">
                  <c:v>2.98</c:v>
                </c:pt>
                <c:pt idx="31">
                  <c:v>3.09</c:v>
                </c:pt>
                <c:pt idx="32">
                  <c:v>3.57</c:v>
                </c:pt>
                <c:pt idx="33">
                  <c:v>4.1199999999999966</c:v>
                </c:pt>
                <c:pt idx="34">
                  <c:v>4.04</c:v>
                </c:pt>
                <c:pt idx="35">
                  <c:v>4.74</c:v>
                </c:pt>
                <c:pt idx="36">
                  <c:v>5.4058690000000036</c:v>
                </c:pt>
                <c:pt idx="37">
                  <c:v>7.7736840000000003</c:v>
                </c:pt>
                <c:pt idx="38">
                  <c:v>5.9468569999999996</c:v>
                </c:pt>
                <c:pt idx="39">
                  <c:v>5.2893179999999997</c:v>
                </c:pt>
                <c:pt idx="40">
                  <c:v>5.838044</c:v>
                </c:pt>
                <c:pt idx="41">
                  <c:v>5.7719050000000003</c:v>
                </c:pt>
                <c:pt idx="42">
                  <c:v>5.0049999999999963</c:v>
                </c:pt>
                <c:pt idx="43">
                  <c:v>4.9707140000000001</c:v>
                </c:pt>
                <c:pt idx="44">
                  <c:v>4.612726999999996</c:v>
                </c:pt>
                <c:pt idx="45">
                  <c:v>4.6356520000000003</c:v>
                </c:pt>
                <c:pt idx="46">
                  <c:v>4.5274999999999963</c:v>
                </c:pt>
                <c:pt idx="47">
                  <c:v>6.126521999999996</c:v>
                </c:pt>
                <c:pt idx="48">
                  <c:v>6.0947727272727299</c:v>
                </c:pt>
                <c:pt idx="49">
                  <c:v>5.3795000000000002</c:v>
                </c:pt>
                <c:pt idx="50">
                  <c:v>5.3968695652173899</c:v>
                </c:pt>
                <c:pt idx="51">
                  <c:v>5.7165217391304299</c:v>
                </c:pt>
                <c:pt idx="52">
                  <c:v>6.3359523809523814</c:v>
                </c:pt>
                <c:pt idx="53">
                  <c:v>6.2715909090909099</c:v>
                </c:pt>
                <c:pt idx="54">
                  <c:v>5.9286363636363602</c:v>
                </c:pt>
                <c:pt idx="55">
                  <c:v>5.3956818181818162</c:v>
                </c:pt>
                <c:pt idx="56">
                  <c:v>5.1388636363636424</c:v>
                </c:pt>
                <c:pt idx="57">
                  <c:v>6.4116666666666724</c:v>
                </c:pt>
                <c:pt idx="58">
                  <c:v>6.0870454545454562</c:v>
                </c:pt>
                <c:pt idx="59">
                  <c:v>6.5813043478260864</c:v>
                </c:pt>
                <c:pt idx="60">
                  <c:v>6.1545238095238064</c:v>
                </c:pt>
                <c:pt idx="61">
                  <c:v>6.1447499999999975</c:v>
                </c:pt>
                <c:pt idx="62">
                  <c:v>6.9680434782608724</c:v>
                </c:pt>
                <c:pt idx="63">
                  <c:v>7.1526190476190461</c:v>
                </c:pt>
                <c:pt idx="64">
                  <c:v>6.469318181818184</c:v>
                </c:pt>
                <c:pt idx="65">
                  <c:v>7.1861363636363569</c:v>
                </c:pt>
                <c:pt idx="66">
                  <c:v>7.6261904761904749</c:v>
                </c:pt>
                <c:pt idx="67">
                  <c:v>9.6297826086956508</c:v>
                </c:pt>
                <c:pt idx="68">
                  <c:v>12.875681818181814</c:v>
                </c:pt>
                <c:pt idx="69">
                  <c:v>13.522619047619004</c:v>
                </c:pt>
                <c:pt idx="70">
                  <c:v>10.4309090909091</c:v>
                </c:pt>
                <c:pt idx="71">
                  <c:v>12.827500000000002</c:v>
                </c:pt>
                <c:pt idx="72">
                  <c:v>8.6609090909090973</c:v>
                </c:pt>
                <c:pt idx="73">
                  <c:v>7.4878571428571403</c:v>
                </c:pt>
                <c:pt idx="74">
                  <c:v>6.8989130434782568</c:v>
                </c:pt>
                <c:pt idx="75">
                  <c:v>7.0939999999999985</c:v>
                </c:pt>
                <c:pt idx="76">
                  <c:v>6.1980434782608702</c:v>
                </c:pt>
                <c:pt idx="77">
                  <c:v>6.1931818181818157</c:v>
                </c:pt>
                <c:pt idx="78">
                  <c:v>6.25</c:v>
                </c:pt>
                <c:pt idx="79">
                  <c:v>6.9950000000000001</c:v>
                </c:pt>
                <c:pt idx="80">
                  <c:v>4.8623809523809447</c:v>
                </c:pt>
                <c:pt idx="81">
                  <c:v>5.9624999999999995</c:v>
                </c:pt>
                <c:pt idx="82">
                  <c:v>7.4536363636363596</c:v>
                </c:pt>
                <c:pt idx="83">
                  <c:v>6.5780952380952362</c:v>
                </c:pt>
                <c:pt idx="84">
                  <c:v>6.5843478260869537</c:v>
                </c:pt>
                <c:pt idx="85">
                  <c:v>7.9725000000000001</c:v>
                </c:pt>
                <c:pt idx="86">
                  <c:v>7.1231818181818136</c:v>
                </c:pt>
                <c:pt idx="87">
                  <c:v>7.5873809523809461</c:v>
                </c:pt>
                <c:pt idx="88">
                  <c:v>7.6134782608695675</c:v>
                </c:pt>
                <c:pt idx="89">
                  <c:v>7.3041428571428568</c:v>
                </c:pt>
                <c:pt idx="90">
                  <c:v>6.2209090909090898</c:v>
                </c:pt>
                <c:pt idx="91">
                  <c:v>6.1954347826086975</c:v>
                </c:pt>
                <c:pt idx="92">
                  <c:v>6.0964999999999998</c:v>
                </c:pt>
                <c:pt idx="93">
                  <c:v>6.7980434782608734</c:v>
                </c:pt>
                <c:pt idx="94">
                  <c:v>7.1377272727272665</c:v>
                </c:pt>
                <c:pt idx="95">
                  <c:v>7.1497619047619034</c:v>
                </c:pt>
                <c:pt idx="96">
                  <c:v>8</c:v>
                </c:pt>
                <c:pt idx="97">
                  <c:v>8.5500000000000007</c:v>
                </c:pt>
                <c:pt idx="98">
                  <c:v>9.4014285714285695</c:v>
                </c:pt>
                <c:pt idx="99">
                  <c:v>10.132272727272698</c:v>
                </c:pt>
                <c:pt idx="100">
                  <c:v>11.230454545454499</c:v>
                </c:pt>
                <c:pt idx="101">
                  <c:v>12.676190476190499</c:v>
                </c:pt>
                <c:pt idx="102">
                  <c:v>11.148782608695701</c:v>
                </c:pt>
                <c:pt idx="103">
                  <c:v>8.25</c:v>
                </c:pt>
                <c:pt idx="104">
                  <c:v>7.6944999999999961</c:v>
                </c:pt>
                <c:pt idx="105">
                  <c:v>6.7335000000000003</c:v>
                </c:pt>
                <c:pt idx="106">
                  <c:v>6.6744999999999965</c:v>
                </c:pt>
                <c:pt idx="107">
                  <c:v>5.7947999999999995</c:v>
                </c:pt>
                <c:pt idx="108">
                  <c:v>5.2414000000000014</c:v>
                </c:pt>
                <c:pt idx="109">
                  <c:v>4.5190000000000001</c:v>
                </c:pt>
                <c:pt idx="110">
                  <c:v>3.9501999999999997</c:v>
                </c:pt>
                <c:pt idx="111">
                  <c:v>3.4997999999999987</c:v>
                </c:pt>
                <c:pt idx="112">
                  <c:v>3.8099999999999987</c:v>
                </c:pt>
                <c:pt idx="113">
                  <c:v>3.8043</c:v>
                </c:pt>
                <c:pt idx="114">
                  <c:v>3.3901999999999997</c:v>
                </c:pt>
                <c:pt idx="115">
                  <c:v>3.1478999999999999</c:v>
                </c:pt>
                <c:pt idx="116">
                  <c:v>2.9615999999999998</c:v>
                </c:pt>
                <c:pt idx="117">
                  <c:v>4.0232000000000001</c:v>
                </c:pt>
                <c:pt idx="118">
                  <c:v>3.6907000000000001</c:v>
                </c:pt>
                <c:pt idx="119">
                  <c:v>5.3651999999999962</c:v>
                </c:pt>
                <c:pt idx="120">
                  <c:v>5.8068999999999997</c:v>
                </c:pt>
                <c:pt idx="121">
                  <c:v>5.3357000000000001</c:v>
                </c:pt>
                <c:pt idx="122">
                  <c:v>4.2923999999999998</c:v>
                </c:pt>
                <c:pt idx="123">
                  <c:v>4.0058999999999996</c:v>
                </c:pt>
                <c:pt idx="124">
                  <c:v>4.1559999999999961</c:v>
                </c:pt>
                <c:pt idx="125">
                  <c:v>4.7947999999999995</c:v>
                </c:pt>
                <c:pt idx="126">
                  <c:v>4.6265999999999963</c:v>
                </c:pt>
                <c:pt idx="127">
                  <c:v>4.3049999999999962</c:v>
                </c:pt>
                <c:pt idx="128">
                  <c:v>3.9039000000000001</c:v>
                </c:pt>
                <c:pt idx="129">
                  <c:v>3.4314999999999984</c:v>
                </c:pt>
                <c:pt idx="130">
                  <c:v>3.7272500000000002</c:v>
                </c:pt>
                <c:pt idx="131">
                  <c:v>4.237095238095236</c:v>
                </c:pt>
                <c:pt idx="132">
                  <c:v>4.4934000000000003</c:v>
                </c:pt>
                <c:pt idx="133">
                  <c:v>4.0748999999999995</c:v>
                </c:pt>
                <c:pt idx="134">
                  <c:v>3.9712999999999981</c:v>
                </c:pt>
                <c:pt idx="135">
                  <c:v>4.2423999999999999</c:v>
                </c:pt>
                <c:pt idx="136">
                  <c:v>4.3089545454545464</c:v>
                </c:pt>
                <c:pt idx="137">
                  <c:v>4.5490000000000004</c:v>
                </c:pt>
                <c:pt idx="138">
                  <c:v>4.4131</c:v>
                </c:pt>
                <c:pt idx="139">
                  <c:v>4.0538999999999996</c:v>
                </c:pt>
                <c:pt idx="140">
                  <c:v>3.9013</c:v>
                </c:pt>
                <c:pt idx="141">
                  <c:v>3.5680000000000001</c:v>
                </c:pt>
                <c:pt idx="142">
                  <c:v>3.2424499999999981</c:v>
                </c:pt>
                <c:pt idx="143">
                  <c:v>3.1642380952380997</c:v>
                </c:pt>
                <c:pt idx="144">
                  <c:v>2.6797</c:v>
                </c:pt>
                <c:pt idx="145">
                  <c:v>2.5191999999999997</c:v>
                </c:pt>
                <c:pt idx="146">
                  <c:v>2.1661000000000001</c:v>
                </c:pt>
                <c:pt idx="147">
                  <c:v>1.9466999999999999</c:v>
                </c:pt>
                <c:pt idx="148">
                  <c:v>2.4373999999999998</c:v>
                </c:pt>
                <c:pt idx="149">
                  <c:v>2.4551999999999987</c:v>
                </c:pt>
                <c:pt idx="150">
                  <c:v>2.9455</c:v>
                </c:pt>
                <c:pt idx="151">
                  <c:v>2.838299999999998</c:v>
                </c:pt>
                <c:pt idx="152">
                  <c:v>2.8414999999999981</c:v>
                </c:pt>
                <c:pt idx="153">
                  <c:v>3.3173999999999997</c:v>
                </c:pt>
                <c:pt idx="154">
                  <c:v>3.5379999999999998</c:v>
                </c:pt>
                <c:pt idx="155">
                  <c:v>3.3394999999999979</c:v>
                </c:pt>
                <c:pt idx="156">
                  <c:v>3.3381818181818201</c:v>
                </c:pt>
                <c:pt idx="157">
                  <c:v>3.323</c:v>
                </c:pt>
                <c:pt idx="158">
                  <c:v>3.82</c:v>
                </c:pt>
                <c:pt idx="159">
                  <c:v>4.1663999999999985</c:v>
                </c:pt>
                <c:pt idx="160">
                  <c:v>4.0461</c:v>
                </c:pt>
                <c:pt idx="161">
                  <c:v>3.8259999999999987</c:v>
                </c:pt>
                <c:pt idx="162">
                  <c:v>3.6191</c:v>
                </c:pt>
                <c:pt idx="163">
                  <c:v>3.4255</c:v>
                </c:pt>
              </c:numCache>
            </c:numRef>
          </c:val>
          <c:smooth val="1"/>
        </c:ser>
        <c:ser>
          <c:idx val="2"/>
          <c:order val="2"/>
          <c:tx>
            <c:strRef>
              <c:f>Sheet1!$D$1</c:f>
              <c:strCache>
                <c:ptCount val="1"/>
                <c:pt idx="0">
                  <c:v>Coal (Australia)</c:v>
                </c:pt>
              </c:strCache>
            </c:strRef>
          </c:tx>
          <c:spPr>
            <a:ln w="50800" cmpd="sng">
              <a:solidFill>
                <a:schemeClr val="tx2">
                  <a:lumMod val="75000"/>
                </a:schemeClr>
              </a:solidFill>
            </a:ln>
          </c:spPr>
          <c:marker>
            <c:symbol val="none"/>
          </c:marker>
          <c:cat>
            <c:numRef>
              <c:f>Sheet1!$A$2:$A$165</c:f>
              <c:numCache>
                <c:formatCode>mmm\-yy</c:formatCode>
                <c:ptCount val="164"/>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numCache>
            </c:numRef>
          </c:cat>
          <c:val>
            <c:numRef>
              <c:f>Sheet1!$D$2:$D$165</c:f>
              <c:numCache>
                <c:formatCode>_-* #,##0.00\ _€_-;\-* #,##0.00\ _€_-;_-* "-"??\ _€_-;_-@_-</c:formatCode>
                <c:ptCount val="164"/>
                <c:pt idx="0">
                  <c:v>0.94716981132075473</c:v>
                </c:pt>
                <c:pt idx="1">
                  <c:v>0.94716981132075473</c:v>
                </c:pt>
                <c:pt idx="2">
                  <c:v>0.94716981132075473</c:v>
                </c:pt>
                <c:pt idx="3">
                  <c:v>0.94716981132075473</c:v>
                </c:pt>
                <c:pt idx="4">
                  <c:v>0.9660377358490565</c:v>
                </c:pt>
                <c:pt idx="5">
                  <c:v>0.9660377358490565</c:v>
                </c:pt>
                <c:pt idx="6">
                  <c:v>0.9660377358490565</c:v>
                </c:pt>
                <c:pt idx="7">
                  <c:v>0.9660377358490565</c:v>
                </c:pt>
                <c:pt idx="8">
                  <c:v>1.0245283018867923</c:v>
                </c:pt>
                <c:pt idx="9">
                  <c:v>1.0245283018867923</c:v>
                </c:pt>
                <c:pt idx="10">
                  <c:v>1.0245283018867923</c:v>
                </c:pt>
                <c:pt idx="11">
                  <c:v>1.1603773584905661</c:v>
                </c:pt>
                <c:pt idx="12">
                  <c:v>1.2113207547169802</c:v>
                </c:pt>
                <c:pt idx="13">
                  <c:v>1.2113207547169802</c:v>
                </c:pt>
                <c:pt idx="14">
                  <c:v>1.2301886792452839</c:v>
                </c:pt>
                <c:pt idx="15">
                  <c:v>1.2641509433962281</c:v>
                </c:pt>
                <c:pt idx="16">
                  <c:v>1.2754716981132066</c:v>
                </c:pt>
                <c:pt idx="17">
                  <c:v>1.2792452830188679</c:v>
                </c:pt>
                <c:pt idx="18">
                  <c:v>1.2830188679245282</c:v>
                </c:pt>
                <c:pt idx="19">
                  <c:v>1.2754716981132066</c:v>
                </c:pt>
                <c:pt idx="20">
                  <c:v>1.2377358490566037</c:v>
                </c:pt>
                <c:pt idx="21">
                  <c:v>1.2226415094339622</c:v>
                </c:pt>
                <c:pt idx="22">
                  <c:v>1.10943396226415</c:v>
                </c:pt>
                <c:pt idx="23">
                  <c:v>1.0320754716981144</c:v>
                </c:pt>
                <c:pt idx="24">
                  <c:v>1.0320754716981144</c:v>
                </c:pt>
                <c:pt idx="25">
                  <c:v>1.060377358490566</c:v>
                </c:pt>
                <c:pt idx="26">
                  <c:v>1.0490566037735849</c:v>
                </c:pt>
                <c:pt idx="27">
                  <c:v>1.0221698113207547</c:v>
                </c:pt>
                <c:pt idx="28">
                  <c:v>1.0141509433962281</c:v>
                </c:pt>
                <c:pt idx="29">
                  <c:v>0.93962264150943431</c:v>
                </c:pt>
                <c:pt idx="30">
                  <c:v>0.87358490566037761</c:v>
                </c:pt>
                <c:pt idx="31">
                  <c:v>0.83962264150943444</c:v>
                </c:pt>
                <c:pt idx="32">
                  <c:v>0.85660377358490614</c:v>
                </c:pt>
                <c:pt idx="33">
                  <c:v>0.92452830188679247</c:v>
                </c:pt>
                <c:pt idx="34">
                  <c:v>0.92452830188679247</c:v>
                </c:pt>
                <c:pt idx="35">
                  <c:v>0.92452830188679247</c:v>
                </c:pt>
                <c:pt idx="36">
                  <c:v>0.93962264150943431</c:v>
                </c:pt>
                <c:pt idx="37">
                  <c:v>0.94905660377358525</c:v>
                </c:pt>
                <c:pt idx="38">
                  <c:v>0.92075471698113243</c:v>
                </c:pt>
                <c:pt idx="39">
                  <c:v>0.88490566037735863</c:v>
                </c:pt>
                <c:pt idx="40">
                  <c:v>0.87924528301886873</c:v>
                </c:pt>
                <c:pt idx="41">
                  <c:v>0.90943396226415096</c:v>
                </c:pt>
                <c:pt idx="42">
                  <c:v>0.9188679245283019</c:v>
                </c:pt>
                <c:pt idx="43">
                  <c:v>0.95566037735849119</c:v>
                </c:pt>
                <c:pt idx="44">
                  <c:v>1.0075471698113223</c:v>
                </c:pt>
                <c:pt idx="45">
                  <c:v>1.037735849056604</c:v>
                </c:pt>
                <c:pt idx="46">
                  <c:v>1.1287735849056613</c:v>
                </c:pt>
                <c:pt idx="47">
                  <c:v>1.2830188679245282</c:v>
                </c:pt>
                <c:pt idx="48">
                  <c:v>1.4245283018867925</c:v>
                </c:pt>
                <c:pt idx="49">
                  <c:v>1.5754716981132066</c:v>
                </c:pt>
                <c:pt idx="50">
                  <c:v>1.8466981132075471</c:v>
                </c:pt>
                <c:pt idx="51">
                  <c:v>2.0094339622641511</c:v>
                </c:pt>
                <c:pt idx="52">
                  <c:v>2.1297169811320771</c:v>
                </c:pt>
                <c:pt idx="53">
                  <c:v>2.2471698113207563</c:v>
                </c:pt>
                <c:pt idx="54">
                  <c:v>2.3160377358490565</c:v>
                </c:pt>
                <c:pt idx="55">
                  <c:v>2.2358490566037728</c:v>
                </c:pt>
                <c:pt idx="56">
                  <c:v>2.0896226415094352</c:v>
                </c:pt>
                <c:pt idx="57">
                  <c:v>2.1367924528301887</c:v>
                </c:pt>
                <c:pt idx="58">
                  <c:v>1.9933962264150942</c:v>
                </c:pt>
                <c:pt idx="59">
                  <c:v>1.9716981132075468</c:v>
                </c:pt>
                <c:pt idx="60">
                  <c:v>2.0016981132075453</c:v>
                </c:pt>
                <c:pt idx="61">
                  <c:v>1.8829245283018867</c:v>
                </c:pt>
                <c:pt idx="62">
                  <c:v>1.9216981132075468</c:v>
                </c:pt>
                <c:pt idx="63">
                  <c:v>1.9339622641509431</c:v>
                </c:pt>
                <c:pt idx="64">
                  <c:v>1.9363207547169818</c:v>
                </c:pt>
                <c:pt idx="65">
                  <c:v>1.9245283018867931</c:v>
                </c:pt>
                <c:pt idx="66">
                  <c:v>1.9207547169811319</c:v>
                </c:pt>
                <c:pt idx="67">
                  <c:v>1.8537735849056605</c:v>
                </c:pt>
                <c:pt idx="68">
                  <c:v>1.7075471698113223</c:v>
                </c:pt>
                <c:pt idx="69">
                  <c:v>1.6022012578616338</c:v>
                </c:pt>
                <c:pt idx="70">
                  <c:v>1.4363207547169812</c:v>
                </c:pt>
                <c:pt idx="71">
                  <c:v>1.4424528301886801</c:v>
                </c:pt>
                <c:pt idx="72">
                  <c:v>1.6297169811320755</c:v>
                </c:pt>
                <c:pt idx="73">
                  <c:v>1.8</c:v>
                </c:pt>
                <c:pt idx="74">
                  <c:v>1.8773584905660381</c:v>
                </c:pt>
                <c:pt idx="75">
                  <c:v>1.9952830188679243</c:v>
                </c:pt>
                <c:pt idx="76">
                  <c:v>1.9849056603773583</c:v>
                </c:pt>
                <c:pt idx="77">
                  <c:v>1.9764150943396233</c:v>
                </c:pt>
                <c:pt idx="78">
                  <c:v>1.9905660377358487</c:v>
                </c:pt>
                <c:pt idx="79">
                  <c:v>1.9221698113207555</c:v>
                </c:pt>
                <c:pt idx="80">
                  <c:v>1.7773584905660382</c:v>
                </c:pt>
                <c:pt idx="81">
                  <c:v>1.6622641509433962</c:v>
                </c:pt>
                <c:pt idx="82">
                  <c:v>1.7358490566037739</c:v>
                </c:pt>
                <c:pt idx="83">
                  <c:v>1.8773584905660381</c:v>
                </c:pt>
                <c:pt idx="84">
                  <c:v>1.9353773584905658</c:v>
                </c:pt>
                <c:pt idx="85">
                  <c:v>1.9962264150943394</c:v>
                </c:pt>
                <c:pt idx="86">
                  <c:v>2.0898113207547171</c:v>
                </c:pt>
                <c:pt idx="87">
                  <c:v>2.1177358490566052</c:v>
                </c:pt>
                <c:pt idx="88">
                  <c:v>2.1132075471698131</c:v>
                </c:pt>
                <c:pt idx="89">
                  <c:v>2.3245283018867942</c:v>
                </c:pt>
                <c:pt idx="90">
                  <c:v>2.54</c:v>
                </c:pt>
                <c:pt idx="91">
                  <c:v>2.6169811320754715</c:v>
                </c:pt>
                <c:pt idx="92">
                  <c:v>2.5826415094339623</c:v>
                </c:pt>
                <c:pt idx="93">
                  <c:v>2.8230188679245285</c:v>
                </c:pt>
                <c:pt idx="94">
                  <c:v>3.1924528301886759</c:v>
                </c:pt>
                <c:pt idx="95">
                  <c:v>3.4339622641509435</c:v>
                </c:pt>
                <c:pt idx="96">
                  <c:v>3.4622641509433962</c:v>
                </c:pt>
                <c:pt idx="97">
                  <c:v>4.9811320754717014</c:v>
                </c:pt>
                <c:pt idx="98">
                  <c:v>4.4622641509433993</c:v>
                </c:pt>
                <c:pt idx="99">
                  <c:v>4.6415094339622689</c:v>
                </c:pt>
                <c:pt idx="100">
                  <c:v>5.0264150943396224</c:v>
                </c:pt>
                <c:pt idx="101">
                  <c:v>6.0283018867924492</c:v>
                </c:pt>
                <c:pt idx="102">
                  <c:v>6.7924528301886795</c:v>
                </c:pt>
                <c:pt idx="103">
                  <c:v>5.9773584905660417</c:v>
                </c:pt>
                <c:pt idx="104">
                  <c:v>5.6603773584905657</c:v>
                </c:pt>
                <c:pt idx="105">
                  <c:v>4.0754716981132084</c:v>
                </c:pt>
                <c:pt idx="106">
                  <c:v>3.4811320754716992</c:v>
                </c:pt>
                <c:pt idx="107">
                  <c:v>2.9679245283018889</c:v>
                </c:pt>
                <c:pt idx="108">
                  <c:v>2.9962264150943381</c:v>
                </c:pt>
                <c:pt idx="109">
                  <c:v>2.8445283018867942</c:v>
                </c:pt>
                <c:pt idx="110">
                  <c:v>2.3018867924528301</c:v>
                </c:pt>
                <c:pt idx="111">
                  <c:v>2.3984905660377378</c:v>
                </c:pt>
                <c:pt idx="112">
                  <c:v>2.4339622641509435</c:v>
                </c:pt>
                <c:pt idx="113">
                  <c:v>2.69358490566038</c:v>
                </c:pt>
                <c:pt idx="114">
                  <c:v>2.7849056603773605</c:v>
                </c:pt>
                <c:pt idx="115">
                  <c:v>2.7358490566037728</c:v>
                </c:pt>
                <c:pt idx="116">
                  <c:v>2.5524528301886757</c:v>
                </c:pt>
                <c:pt idx="117">
                  <c:v>2.6818867924528318</c:v>
                </c:pt>
                <c:pt idx="118">
                  <c:v>2.9735849056603789</c:v>
                </c:pt>
                <c:pt idx="119">
                  <c:v>3.1358490566037727</c:v>
                </c:pt>
                <c:pt idx="120">
                  <c:v>3.6603773584905697</c:v>
                </c:pt>
                <c:pt idx="121">
                  <c:v>3.5543396226415092</c:v>
                </c:pt>
                <c:pt idx="122">
                  <c:v>3.5613207547169838</c:v>
                </c:pt>
                <c:pt idx="123">
                  <c:v>3.7792452830188643</c:v>
                </c:pt>
                <c:pt idx="124">
                  <c:v>3.7784905660377381</c:v>
                </c:pt>
                <c:pt idx="125">
                  <c:v>3.7051886792452828</c:v>
                </c:pt>
                <c:pt idx="126">
                  <c:v>3.6218867924528322</c:v>
                </c:pt>
                <c:pt idx="127">
                  <c:v>3.3879245283018884</c:v>
                </c:pt>
                <c:pt idx="128">
                  <c:v>3.5811320754717002</c:v>
                </c:pt>
                <c:pt idx="129">
                  <c:v>3.6773584905660379</c:v>
                </c:pt>
                <c:pt idx="130">
                  <c:v>4.043773584905666</c:v>
                </c:pt>
                <c:pt idx="131">
                  <c:v>4.4637735849056659</c:v>
                </c:pt>
                <c:pt idx="132">
                  <c:v>4.9992452830188743</c:v>
                </c:pt>
                <c:pt idx="133">
                  <c:v>4.8437735849056658</c:v>
                </c:pt>
                <c:pt idx="134">
                  <c:v>4.7596226415094334</c:v>
                </c:pt>
                <c:pt idx="135">
                  <c:v>4.6226415094339615</c:v>
                </c:pt>
                <c:pt idx="136">
                  <c:v>4.4950943396226419</c:v>
                </c:pt>
                <c:pt idx="137">
                  <c:v>4.5316981132075522</c:v>
                </c:pt>
                <c:pt idx="138">
                  <c:v>4.556603773584909</c:v>
                </c:pt>
                <c:pt idx="139">
                  <c:v>4.5332075471698108</c:v>
                </c:pt>
                <c:pt idx="140">
                  <c:v>4.6449056603773506</c:v>
                </c:pt>
                <c:pt idx="141">
                  <c:v>4.5052830188679254</c:v>
                </c:pt>
                <c:pt idx="142">
                  <c:v>4.293584905660377</c:v>
                </c:pt>
                <c:pt idx="143">
                  <c:v>4.2098113207547172</c:v>
                </c:pt>
                <c:pt idx="144">
                  <c:v>4.394716981132075</c:v>
                </c:pt>
                <c:pt idx="145">
                  <c:v>4.4158490566037738</c:v>
                </c:pt>
                <c:pt idx="146">
                  <c:v>4.0550943396226415</c:v>
                </c:pt>
                <c:pt idx="147">
                  <c:v>3.9090566037735819</c:v>
                </c:pt>
                <c:pt idx="148">
                  <c:v>3.6162264150943377</c:v>
                </c:pt>
                <c:pt idx="149">
                  <c:v>3.2901886792452828</c:v>
                </c:pt>
                <c:pt idx="150">
                  <c:v>3.3298113207547169</c:v>
                </c:pt>
                <c:pt idx="151">
                  <c:v>3.4339622641509435</c:v>
                </c:pt>
                <c:pt idx="152">
                  <c:v>3.3569811320754717</c:v>
                </c:pt>
                <c:pt idx="153">
                  <c:v>3.0886792452830192</c:v>
                </c:pt>
                <c:pt idx="154">
                  <c:v>3.2411320754716999</c:v>
                </c:pt>
                <c:pt idx="155">
                  <c:v>3.5049056603773603</c:v>
                </c:pt>
                <c:pt idx="156">
                  <c:v>3.5007547169811346</c:v>
                </c:pt>
                <c:pt idx="157">
                  <c:v>3.5826415094339623</c:v>
                </c:pt>
                <c:pt idx="158">
                  <c:v>3.4332075471698116</c:v>
                </c:pt>
                <c:pt idx="159">
                  <c:v>3.311698113207544</c:v>
                </c:pt>
                <c:pt idx="160">
                  <c:v>3.3098113207547168</c:v>
                </c:pt>
                <c:pt idx="161">
                  <c:v>3.122804508000268</c:v>
                </c:pt>
                <c:pt idx="162">
                  <c:v>2.9154419180690883</c:v>
                </c:pt>
                <c:pt idx="163">
                  <c:v>2.904150943396226</c:v>
                </c:pt>
              </c:numCache>
            </c:numRef>
          </c:val>
          <c:smooth val="1"/>
        </c:ser>
        <c:dLbls>
          <c:showLegendKey val="0"/>
          <c:showVal val="0"/>
          <c:showCatName val="0"/>
          <c:showSerName val="0"/>
          <c:showPercent val="0"/>
          <c:showBubbleSize val="0"/>
        </c:dLbls>
        <c:marker val="1"/>
        <c:smooth val="0"/>
        <c:axId val="137853952"/>
        <c:axId val="140390784"/>
      </c:lineChart>
      <c:dateAx>
        <c:axId val="137853952"/>
        <c:scaling>
          <c:orientation val="minMax"/>
        </c:scaling>
        <c:delete val="0"/>
        <c:axPos val="b"/>
        <c:numFmt formatCode="mmm\-yy" sourceLinked="1"/>
        <c:majorTickMark val="out"/>
        <c:minorTickMark val="none"/>
        <c:tickLblPos val="nextTo"/>
        <c:txPr>
          <a:bodyPr/>
          <a:lstStyle/>
          <a:p>
            <a:pPr>
              <a:defRPr lang="en-GB" sz="1600">
                <a:solidFill>
                  <a:schemeClr val="tx2">
                    <a:lumMod val="75000"/>
                  </a:schemeClr>
                </a:solidFill>
                <a:latin typeface="Palatino Linotype" pitchFamily="18" charset="0"/>
              </a:defRPr>
            </a:pPr>
            <a:endParaRPr lang="en-US"/>
          </a:p>
        </c:txPr>
        <c:crossAx val="140390784"/>
        <c:crosses val="autoZero"/>
        <c:auto val="1"/>
        <c:lblOffset val="100"/>
        <c:baseTimeUnit val="months"/>
        <c:majorUnit val="24"/>
        <c:majorTimeUnit val="months"/>
      </c:dateAx>
      <c:valAx>
        <c:axId val="140390784"/>
        <c:scaling>
          <c:orientation val="minMax"/>
        </c:scaling>
        <c:delete val="0"/>
        <c:axPos val="l"/>
        <c:numFmt formatCode="0" sourceLinked="0"/>
        <c:majorTickMark val="out"/>
        <c:minorTickMark val="none"/>
        <c:tickLblPos val="nextTo"/>
        <c:txPr>
          <a:bodyPr/>
          <a:lstStyle/>
          <a:p>
            <a:pPr>
              <a:defRPr lang="en-GB" sz="1600">
                <a:solidFill>
                  <a:schemeClr val="tx2">
                    <a:lumMod val="75000"/>
                  </a:schemeClr>
                </a:solidFill>
                <a:latin typeface="Palatino Linotype" pitchFamily="18" charset="0"/>
              </a:defRPr>
            </a:pPr>
            <a:endParaRPr lang="en-US"/>
          </a:p>
        </c:txPr>
        <c:crossAx val="137853952"/>
        <c:crosses val="autoZero"/>
        <c:crossBetween val="between"/>
      </c:valAx>
      <c:spPr>
        <a:noFill/>
        <a:ln w="25400">
          <a:noFill/>
        </a:ln>
      </c:spPr>
    </c:plotArea>
    <c:legend>
      <c:legendPos val="r"/>
      <c:layout>
        <c:manualLayout>
          <c:xMode val="edge"/>
          <c:yMode val="edge"/>
          <c:x val="8.060938563235151E-2"/>
          <c:y val="0.13171068039571976"/>
          <c:w val="0.41530110819480937"/>
          <c:h val="0.20424726759901299"/>
        </c:manualLayout>
      </c:layout>
      <c:overlay val="0"/>
      <c:txPr>
        <a:bodyPr/>
        <a:lstStyle/>
        <a:p>
          <a:pPr>
            <a:defRPr lang="en-GB" sz="1400">
              <a:latin typeface="Palatino Linotype" pitchFamily="18" charset="0"/>
            </a:defRPr>
          </a:pPr>
          <a:endParaRPr lang="en-US"/>
        </a:p>
      </c:txPr>
    </c:legend>
    <c:plotVisOnly val="1"/>
    <c:dispBlanksAs val="gap"/>
    <c:showDLblsOverMax val="0"/>
  </c:chart>
  <c:txPr>
    <a:bodyPr/>
    <a:lstStyle/>
    <a:p>
      <a:pPr>
        <a:defRPr sz="1800"/>
      </a:pPr>
      <a:endParaRPr lang="en-US"/>
    </a:p>
  </c:txPr>
  <c:externalData r:id="rId2">
    <c:autoUpdate val="0"/>
  </c:externalData>
  <c:userShapes r:id="rId3"/>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3967386021191813E-2"/>
          <c:y val="3.5774271525424048E-2"/>
          <c:w val="0.89935804899387572"/>
          <c:h val="0.85342974710378883"/>
        </c:manualLayout>
      </c:layout>
      <c:lineChart>
        <c:grouping val="standard"/>
        <c:varyColors val="0"/>
        <c:ser>
          <c:idx val="0"/>
          <c:order val="0"/>
          <c:tx>
            <c:strRef>
              <c:f>Sheet1!$B$1</c:f>
              <c:strCache>
                <c:ptCount val="1"/>
                <c:pt idx="0">
                  <c:v>US</c:v>
                </c:pt>
              </c:strCache>
            </c:strRef>
          </c:tx>
          <c:spPr>
            <a:ln w="50800">
              <a:solidFill>
                <a:schemeClr val="accent6">
                  <a:lumMod val="75000"/>
                </a:schemeClr>
              </a:solidFill>
            </a:ln>
          </c:spPr>
          <c:marker>
            <c:symbol val="none"/>
          </c:marker>
          <c:cat>
            <c:numRef>
              <c:f>Sheet1!$A$2:$A$165</c:f>
              <c:numCache>
                <c:formatCode>mmm\-yy</c:formatCode>
                <c:ptCount val="164"/>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numCache>
            </c:numRef>
          </c:cat>
          <c:val>
            <c:numRef>
              <c:f>Sheet1!$B$2:$B$165</c:f>
              <c:numCache>
                <c:formatCode>0.00</c:formatCode>
                <c:ptCount val="164"/>
                <c:pt idx="0">
                  <c:v>2.42</c:v>
                </c:pt>
                <c:pt idx="1">
                  <c:v>2.65</c:v>
                </c:pt>
                <c:pt idx="2">
                  <c:v>2.79</c:v>
                </c:pt>
                <c:pt idx="3">
                  <c:v>3.03</c:v>
                </c:pt>
                <c:pt idx="4">
                  <c:v>3.58</c:v>
                </c:pt>
                <c:pt idx="5">
                  <c:v>4.28</c:v>
                </c:pt>
                <c:pt idx="6">
                  <c:v>3.96</c:v>
                </c:pt>
                <c:pt idx="7">
                  <c:v>4.41</c:v>
                </c:pt>
                <c:pt idx="8">
                  <c:v>5.0599999999999996</c:v>
                </c:pt>
                <c:pt idx="9">
                  <c:v>5.0199999999999996</c:v>
                </c:pt>
                <c:pt idx="10">
                  <c:v>5.55</c:v>
                </c:pt>
                <c:pt idx="11">
                  <c:v>8.9500000000000028</c:v>
                </c:pt>
                <c:pt idx="12">
                  <c:v>8.17</c:v>
                </c:pt>
                <c:pt idx="13">
                  <c:v>5.63</c:v>
                </c:pt>
                <c:pt idx="14">
                  <c:v>5.1599999999999975</c:v>
                </c:pt>
                <c:pt idx="15">
                  <c:v>5.17</c:v>
                </c:pt>
                <c:pt idx="16">
                  <c:v>4.21</c:v>
                </c:pt>
                <c:pt idx="17">
                  <c:v>3.71</c:v>
                </c:pt>
                <c:pt idx="18">
                  <c:v>3.1</c:v>
                </c:pt>
                <c:pt idx="19">
                  <c:v>2.9499999999999997</c:v>
                </c:pt>
                <c:pt idx="20">
                  <c:v>2.15</c:v>
                </c:pt>
                <c:pt idx="21">
                  <c:v>2.4499999999999997</c:v>
                </c:pt>
                <c:pt idx="22">
                  <c:v>2.36</c:v>
                </c:pt>
                <c:pt idx="23">
                  <c:v>2.4099999999999997</c:v>
                </c:pt>
                <c:pt idx="24">
                  <c:v>2.25</c:v>
                </c:pt>
                <c:pt idx="25">
                  <c:v>2.3099999999999987</c:v>
                </c:pt>
                <c:pt idx="26">
                  <c:v>3.03</c:v>
                </c:pt>
                <c:pt idx="27">
                  <c:v>3.42</c:v>
                </c:pt>
                <c:pt idx="28">
                  <c:v>3.4899999999999998</c:v>
                </c:pt>
                <c:pt idx="29">
                  <c:v>3.22</c:v>
                </c:pt>
                <c:pt idx="30">
                  <c:v>2.98</c:v>
                </c:pt>
                <c:pt idx="31">
                  <c:v>3.09</c:v>
                </c:pt>
                <c:pt idx="32">
                  <c:v>3.57</c:v>
                </c:pt>
                <c:pt idx="33">
                  <c:v>4.1199999999999966</c:v>
                </c:pt>
                <c:pt idx="34">
                  <c:v>4.04</c:v>
                </c:pt>
                <c:pt idx="35">
                  <c:v>4.74</c:v>
                </c:pt>
                <c:pt idx="36">
                  <c:v>5.4058690000000036</c:v>
                </c:pt>
                <c:pt idx="37">
                  <c:v>7.7736840000000003</c:v>
                </c:pt>
                <c:pt idx="38">
                  <c:v>5.9468569999999996</c:v>
                </c:pt>
                <c:pt idx="39">
                  <c:v>5.2893179999999997</c:v>
                </c:pt>
                <c:pt idx="40">
                  <c:v>5.838044</c:v>
                </c:pt>
                <c:pt idx="41">
                  <c:v>5.7719050000000003</c:v>
                </c:pt>
                <c:pt idx="42">
                  <c:v>5.0049999999999963</c:v>
                </c:pt>
                <c:pt idx="43">
                  <c:v>4.9707140000000001</c:v>
                </c:pt>
                <c:pt idx="44">
                  <c:v>4.612726999999996</c:v>
                </c:pt>
                <c:pt idx="45">
                  <c:v>4.6356520000000003</c:v>
                </c:pt>
                <c:pt idx="46">
                  <c:v>4.5274999999999963</c:v>
                </c:pt>
                <c:pt idx="47">
                  <c:v>6.126521999999996</c:v>
                </c:pt>
                <c:pt idx="48">
                  <c:v>6.0947727272727299</c:v>
                </c:pt>
                <c:pt idx="49">
                  <c:v>5.3795000000000002</c:v>
                </c:pt>
                <c:pt idx="50">
                  <c:v>5.3968695652173899</c:v>
                </c:pt>
                <c:pt idx="51">
                  <c:v>5.7165217391304299</c:v>
                </c:pt>
                <c:pt idx="52">
                  <c:v>6.3359523809523814</c:v>
                </c:pt>
                <c:pt idx="53">
                  <c:v>6.2715909090909099</c:v>
                </c:pt>
                <c:pt idx="54">
                  <c:v>5.9286363636363602</c:v>
                </c:pt>
                <c:pt idx="55">
                  <c:v>5.3956818181818162</c:v>
                </c:pt>
                <c:pt idx="56">
                  <c:v>5.1388636363636424</c:v>
                </c:pt>
                <c:pt idx="57">
                  <c:v>6.4116666666666724</c:v>
                </c:pt>
                <c:pt idx="58">
                  <c:v>6.0870454545454562</c:v>
                </c:pt>
                <c:pt idx="59">
                  <c:v>6.5813043478260864</c:v>
                </c:pt>
                <c:pt idx="60">
                  <c:v>6.1545238095238064</c:v>
                </c:pt>
                <c:pt idx="61">
                  <c:v>6.1447499999999975</c:v>
                </c:pt>
                <c:pt idx="62">
                  <c:v>6.9680434782608724</c:v>
                </c:pt>
                <c:pt idx="63">
                  <c:v>7.1526190476190461</c:v>
                </c:pt>
                <c:pt idx="64">
                  <c:v>6.469318181818184</c:v>
                </c:pt>
                <c:pt idx="65">
                  <c:v>7.1861363636363569</c:v>
                </c:pt>
                <c:pt idx="66">
                  <c:v>7.6261904761904749</c:v>
                </c:pt>
                <c:pt idx="67">
                  <c:v>9.6297826086956508</c:v>
                </c:pt>
                <c:pt idx="68">
                  <c:v>12.875681818181814</c:v>
                </c:pt>
                <c:pt idx="69">
                  <c:v>13.522619047619004</c:v>
                </c:pt>
                <c:pt idx="70">
                  <c:v>10.4309090909091</c:v>
                </c:pt>
                <c:pt idx="71">
                  <c:v>12.827500000000002</c:v>
                </c:pt>
                <c:pt idx="72">
                  <c:v>8.6609090909090973</c:v>
                </c:pt>
                <c:pt idx="73">
                  <c:v>7.4878571428571403</c:v>
                </c:pt>
                <c:pt idx="74">
                  <c:v>6.8989130434782568</c:v>
                </c:pt>
                <c:pt idx="75">
                  <c:v>7.0939999999999985</c:v>
                </c:pt>
                <c:pt idx="76">
                  <c:v>6.1980434782608702</c:v>
                </c:pt>
                <c:pt idx="77">
                  <c:v>6.1931818181818157</c:v>
                </c:pt>
                <c:pt idx="78">
                  <c:v>6.25</c:v>
                </c:pt>
                <c:pt idx="79">
                  <c:v>6.9950000000000001</c:v>
                </c:pt>
                <c:pt idx="80">
                  <c:v>4.8623809523809447</c:v>
                </c:pt>
                <c:pt idx="81">
                  <c:v>5.9624999999999995</c:v>
                </c:pt>
                <c:pt idx="82">
                  <c:v>7.4536363636363596</c:v>
                </c:pt>
                <c:pt idx="83">
                  <c:v>6.5780952380952362</c:v>
                </c:pt>
                <c:pt idx="84">
                  <c:v>6.5843478260869537</c:v>
                </c:pt>
                <c:pt idx="85">
                  <c:v>7.9725000000000001</c:v>
                </c:pt>
                <c:pt idx="86">
                  <c:v>7.1231818181818136</c:v>
                </c:pt>
                <c:pt idx="87">
                  <c:v>7.5873809523809461</c:v>
                </c:pt>
                <c:pt idx="88">
                  <c:v>7.6134782608695675</c:v>
                </c:pt>
                <c:pt idx="89">
                  <c:v>7.3041428571428568</c:v>
                </c:pt>
                <c:pt idx="90">
                  <c:v>6.2209090909090898</c:v>
                </c:pt>
                <c:pt idx="91">
                  <c:v>6.1954347826086975</c:v>
                </c:pt>
                <c:pt idx="92">
                  <c:v>6.0964999999999998</c:v>
                </c:pt>
                <c:pt idx="93">
                  <c:v>6.7980434782608734</c:v>
                </c:pt>
                <c:pt idx="94">
                  <c:v>7.1377272727272665</c:v>
                </c:pt>
                <c:pt idx="95">
                  <c:v>7.1497619047619034</c:v>
                </c:pt>
                <c:pt idx="96">
                  <c:v>8</c:v>
                </c:pt>
                <c:pt idx="97">
                  <c:v>8.5500000000000007</c:v>
                </c:pt>
                <c:pt idx="98">
                  <c:v>9.4014285714285695</c:v>
                </c:pt>
                <c:pt idx="99">
                  <c:v>10.132272727272698</c:v>
                </c:pt>
                <c:pt idx="100">
                  <c:v>11.230454545454499</c:v>
                </c:pt>
                <c:pt idx="101">
                  <c:v>12.676190476190499</c:v>
                </c:pt>
                <c:pt idx="102">
                  <c:v>11.148782608695701</c:v>
                </c:pt>
                <c:pt idx="103">
                  <c:v>8.25</c:v>
                </c:pt>
                <c:pt idx="104">
                  <c:v>7.6944999999999961</c:v>
                </c:pt>
                <c:pt idx="105">
                  <c:v>6.7335000000000003</c:v>
                </c:pt>
                <c:pt idx="106">
                  <c:v>6.6744999999999965</c:v>
                </c:pt>
                <c:pt idx="107">
                  <c:v>5.7947999999999995</c:v>
                </c:pt>
                <c:pt idx="108">
                  <c:v>5.2414000000000014</c:v>
                </c:pt>
                <c:pt idx="109">
                  <c:v>4.5190000000000001</c:v>
                </c:pt>
                <c:pt idx="110">
                  <c:v>3.9501999999999997</c:v>
                </c:pt>
                <c:pt idx="111">
                  <c:v>3.4997999999999987</c:v>
                </c:pt>
                <c:pt idx="112">
                  <c:v>3.8099999999999987</c:v>
                </c:pt>
                <c:pt idx="113">
                  <c:v>3.8043</c:v>
                </c:pt>
                <c:pt idx="114">
                  <c:v>3.3901999999999997</c:v>
                </c:pt>
                <c:pt idx="115">
                  <c:v>3.1478999999999999</c:v>
                </c:pt>
                <c:pt idx="116">
                  <c:v>2.9615999999999998</c:v>
                </c:pt>
                <c:pt idx="117">
                  <c:v>4.0232000000000001</c:v>
                </c:pt>
                <c:pt idx="118">
                  <c:v>3.6907000000000001</c:v>
                </c:pt>
                <c:pt idx="119">
                  <c:v>5.3651999999999962</c:v>
                </c:pt>
                <c:pt idx="120">
                  <c:v>5.8068999999999997</c:v>
                </c:pt>
                <c:pt idx="121">
                  <c:v>5.3357000000000001</c:v>
                </c:pt>
                <c:pt idx="122">
                  <c:v>4.2923999999999998</c:v>
                </c:pt>
                <c:pt idx="123">
                  <c:v>4.0058999999999996</c:v>
                </c:pt>
                <c:pt idx="124">
                  <c:v>4.1559999999999961</c:v>
                </c:pt>
                <c:pt idx="125">
                  <c:v>4.7947999999999995</c:v>
                </c:pt>
                <c:pt idx="126">
                  <c:v>4.6265999999999963</c:v>
                </c:pt>
                <c:pt idx="127">
                  <c:v>4.3049999999999962</c:v>
                </c:pt>
                <c:pt idx="128">
                  <c:v>3.9039000000000001</c:v>
                </c:pt>
                <c:pt idx="129">
                  <c:v>3.4314999999999984</c:v>
                </c:pt>
                <c:pt idx="130">
                  <c:v>3.7272500000000002</c:v>
                </c:pt>
                <c:pt idx="131">
                  <c:v>4.237095238095236</c:v>
                </c:pt>
                <c:pt idx="132">
                  <c:v>4.4934000000000003</c:v>
                </c:pt>
                <c:pt idx="133">
                  <c:v>4.0748999999999995</c:v>
                </c:pt>
                <c:pt idx="134">
                  <c:v>3.9712999999999981</c:v>
                </c:pt>
                <c:pt idx="135">
                  <c:v>4.2423999999999999</c:v>
                </c:pt>
                <c:pt idx="136">
                  <c:v>4.3089545454545464</c:v>
                </c:pt>
                <c:pt idx="137">
                  <c:v>4.5490000000000004</c:v>
                </c:pt>
                <c:pt idx="138">
                  <c:v>4.4131</c:v>
                </c:pt>
                <c:pt idx="139">
                  <c:v>4.0538999999999996</c:v>
                </c:pt>
                <c:pt idx="140">
                  <c:v>3.9013</c:v>
                </c:pt>
                <c:pt idx="141">
                  <c:v>3.5680000000000001</c:v>
                </c:pt>
                <c:pt idx="142">
                  <c:v>3.2424499999999981</c:v>
                </c:pt>
                <c:pt idx="143">
                  <c:v>3.1642380952380997</c:v>
                </c:pt>
                <c:pt idx="144">
                  <c:v>2.6797</c:v>
                </c:pt>
                <c:pt idx="145">
                  <c:v>2.5191999999999997</c:v>
                </c:pt>
                <c:pt idx="146">
                  <c:v>2.1661000000000001</c:v>
                </c:pt>
                <c:pt idx="147">
                  <c:v>1.9467000000000001</c:v>
                </c:pt>
                <c:pt idx="148">
                  <c:v>2.4373999999999998</c:v>
                </c:pt>
                <c:pt idx="149">
                  <c:v>2.4551999999999987</c:v>
                </c:pt>
                <c:pt idx="150">
                  <c:v>2.9455</c:v>
                </c:pt>
                <c:pt idx="151">
                  <c:v>2.838299999999998</c:v>
                </c:pt>
                <c:pt idx="152">
                  <c:v>2.8414999999999981</c:v>
                </c:pt>
                <c:pt idx="153">
                  <c:v>3.3173999999999997</c:v>
                </c:pt>
                <c:pt idx="154">
                  <c:v>3.5379999999999998</c:v>
                </c:pt>
                <c:pt idx="155">
                  <c:v>3.3394999999999979</c:v>
                </c:pt>
                <c:pt idx="156">
                  <c:v>3.3381818181818201</c:v>
                </c:pt>
                <c:pt idx="157">
                  <c:v>3.323</c:v>
                </c:pt>
                <c:pt idx="158">
                  <c:v>3.82</c:v>
                </c:pt>
                <c:pt idx="159">
                  <c:v>4.1663999999999985</c:v>
                </c:pt>
                <c:pt idx="160">
                  <c:v>4.0461</c:v>
                </c:pt>
                <c:pt idx="161">
                  <c:v>3.8259999999999987</c:v>
                </c:pt>
                <c:pt idx="162">
                  <c:v>3.6</c:v>
                </c:pt>
                <c:pt idx="163">
                  <c:v>3.4</c:v>
                </c:pt>
              </c:numCache>
            </c:numRef>
          </c:val>
          <c:smooth val="1"/>
        </c:ser>
        <c:ser>
          <c:idx val="1"/>
          <c:order val="1"/>
          <c:tx>
            <c:strRef>
              <c:f>Sheet1!$C$1</c:f>
              <c:strCache>
                <c:ptCount val="1"/>
                <c:pt idx="0">
                  <c:v>Europe</c:v>
                </c:pt>
              </c:strCache>
            </c:strRef>
          </c:tx>
          <c:spPr>
            <a:ln w="50800" cmpd="dbl">
              <a:solidFill>
                <a:schemeClr val="accent1">
                  <a:lumMod val="75000"/>
                </a:schemeClr>
              </a:solidFill>
            </a:ln>
          </c:spPr>
          <c:marker>
            <c:symbol val="none"/>
          </c:marker>
          <c:cat>
            <c:numRef>
              <c:f>Sheet1!$A$2:$A$165</c:f>
              <c:numCache>
                <c:formatCode>mmm\-yy</c:formatCode>
                <c:ptCount val="164"/>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numCache>
            </c:numRef>
          </c:cat>
          <c:val>
            <c:numRef>
              <c:f>Sheet1!$C$2:$C$165</c:f>
              <c:numCache>
                <c:formatCode>0.00</c:formatCode>
                <c:ptCount val="164"/>
                <c:pt idx="0">
                  <c:v>3.36</c:v>
                </c:pt>
                <c:pt idx="1">
                  <c:v>3.46</c:v>
                </c:pt>
                <c:pt idx="2">
                  <c:v>3.51</c:v>
                </c:pt>
                <c:pt idx="3">
                  <c:v>3.68</c:v>
                </c:pt>
                <c:pt idx="4">
                  <c:v>3.55</c:v>
                </c:pt>
                <c:pt idx="5">
                  <c:v>3.6</c:v>
                </c:pt>
                <c:pt idx="6">
                  <c:v>3.96</c:v>
                </c:pt>
                <c:pt idx="7">
                  <c:v>4.01</c:v>
                </c:pt>
                <c:pt idx="8">
                  <c:v>4.03</c:v>
                </c:pt>
                <c:pt idx="9">
                  <c:v>4.3099999999999996</c:v>
                </c:pt>
                <c:pt idx="10">
                  <c:v>4.3899999999999997</c:v>
                </c:pt>
                <c:pt idx="11">
                  <c:v>4.4400000000000004</c:v>
                </c:pt>
                <c:pt idx="12">
                  <c:v>4.6499999999999995</c:v>
                </c:pt>
                <c:pt idx="13">
                  <c:v>4.59</c:v>
                </c:pt>
                <c:pt idx="14">
                  <c:v>4.57</c:v>
                </c:pt>
                <c:pt idx="15">
                  <c:v>4.4800000000000004</c:v>
                </c:pt>
                <c:pt idx="16">
                  <c:v>4.3599999999999985</c:v>
                </c:pt>
                <c:pt idx="17">
                  <c:v>4.33</c:v>
                </c:pt>
                <c:pt idx="18">
                  <c:v>3.75</c:v>
                </c:pt>
                <c:pt idx="19">
                  <c:v>3.79</c:v>
                </c:pt>
                <c:pt idx="20">
                  <c:v>3.79</c:v>
                </c:pt>
                <c:pt idx="21">
                  <c:v>3.52</c:v>
                </c:pt>
                <c:pt idx="22">
                  <c:v>3.46</c:v>
                </c:pt>
                <c:pt idx="23">
                  <c:v>3.4</c:v>
                </c:pt>
                <c:pt idx="24">
                  <c:v>3.06</c:v>
                </c:pt>
                <c:pt idx="25">
                  <c:v>3.03</c:v>
                </c:pt>
                <c:pt idx="26">
                  <c:v>2.9699999999999998</c:v>
                </c:pt>
                <c:pt idx="27">
                  <c:v>2.8099999999999987</c:v>
                </c:pt>
                <c:pt idx="28">
                  <c:v>2.8299999999999987</c:v>
                </c:pt>
                <c:pt idx="29">
                  <c:v>2.9</c:v>
                </c:pt>
                <c:pt idx="30">
                  <c:v>2.9499999999999997</c:v>
                </c:pt>
                <c:pt idx="31">
                  <c:v>3.01</c:v>
                </c:pt>
                <c:pt idx="32">
                  <c:v>3.08</c:v>
                </c:pt>
                <c:pt idx="33">
                  <c:v>3.2800000000000002</c:v>
                </c:pt>
                <c:pt idx="34">
                  <c:v>3.34</c:v>
                </c:pt>
                <c:pt idx="35">
                  <c:v>3.36</c:v>
                </c:pt>
                <c:pt idx="36">
                  <c:v>3.61</c:v>
                </c:pt>
                <c:pt idx="37">
                  <c:v>3.67</c:v>
                </c:pt>
                <c:pt idx="38">
                  <c:v>3.74</c:v>
                </c:pt>
                <c:pt idx="39">
                  <c:v>4.03</c:v>
                </c:pt>
                <c:pt idx="40">
                  <c:v>4.04</c:v>
                </c:pt>
                <c:pt idx="41">
                  <c:v>4.05</c:v>
                </c:pt>
                <c:pt idx="42">
                  <c:v>4.04</c:v>
                </c:pt>
                <c:pt idx="43">
                  <c:v>3.98</c:v>
                </c:pt>
                <c:pt idx="44">
                  <c:v>3.9699999999999998</c:v>
                </c:pt>
                <c:pt idx="45">
                  <c:v>3.88</c:v>
                </c:pt>
                <c:pt idx="46">
                  <c:v>3.9</c:v>
                </c:pt>
                <c:pt idx="47">
                  <c:v>3.9699999999999998</c:v>
                </c:pt>
                <c:pt idx="48">
                  <c:v>3.8699999999999997</c:v>
                </c:pt>
                <c:pt idx="49">
                  <c:v>3.8899999999999997</c:v>
                </c:pt>
                <c:pt idx="50">
                  <c:v>3.86</c:v>
                </c:pt>
                <c:pt idx="51">
                  <c:v>3.92</c:v>
                </c:pt>
                <c:pt idx="52">
                  <c:v>3.9499999999999997</c:v>
                </c:pt>
                <c:pt idx="53">
                  <c:v>4.01</c:v>
                </c:pt>
                <c:pt idx="54">
                  <c:v>4.28</c:v>
                </c:pt>
                <c:pt idx="55">
                  <c:v>4.34</c:v>
                </c:pt>
                <c:pt idx="56">
                  <c:v>4.41</c:v>
                </c:pt>
                <c:pt idx="57">
                  <c:v>4.83</c:v>
                </c:pt>
                <c:pt idx="58">
                  <c:v>4.96</c:v>
                </c:pt>
                <c:pt idx="59">
                  <c:v>5.01</c:v>
                </c:pt>
                <c:pt idx="60">
                  <c:v>5.46</c:v>
                </c:pt>
                <c:pt idx="61">
                  <c:v>5.49</c:v>
                </c:pt>
                <c:pt idx="62">
                  <c:v>5.52</c:v>
                </c:pt>
                <c:pt idx="63">
                  <c:v>5.8599999999999985</c:v>
                </c:pt>
                <c:pt idx="64">
                  <c:v>5.89</c:v>
                </c:pt>
                <c:pt idx="65">
                  <c:v>5.91</c:v>
                </c:pt>
                <c:pt idx="66">
                  <c:v>6.42</c:v>
                </c:pt>
                <c:pt idx="67">
                  <c:v>6.56</c:v>
                </c:pt>
                <c:pt idx="68">
                  <c:v>6.58</c:v>
                </c:pt>
                <c:pt idx="69">
                  <c:v>7.28</c:v>
                </c:pt>
                <c:pt idx="70">
                  <c:v>7.46</c:v>
                </c:pt>
                <c:pt idx="71">
                  <c:v>7.49</c:v>
                </c:pt>
                <c:pt idx="72">
                  <c:v>7.96</c:v>
                </c:pt>
                <c:pt idx="73">
                  <c:v>7.95</c:v>
                </c:pt>
                <c:pt idx="74">
                  <c:v>7.99</c:v>
                </c:pt>
                <c:pt idx="75">
                  <c:v>8.24</c:v>
                </c:pt>
                <c:pt idx="76">
                  <c:v>8.2800000000000011</c:v>
                </c:pt>
                <c:pt idx="77">
                  <c:v>8.2900000000000009</c:v>
                </c:pt>
                <c:pt idx="78">
                  <c:v>8.58</c:v>
                </c:pt>
                <c:pt idx="79">
                  <c:v>8.7100000000000009</c:v>
                </c:pt>
                <c:pt idx="80">
                  <c:v>8.77</c:v>
                </c:pt>
                <c:pt idx="81">
                  <c:v>8.9700000000000006</c:v>
                </c:pt>
                <c:pt idx="82">
                  <c:v>8.99</c:v>
                </c:pt>
                <c:pt idx="83">
                  <c:v>8.92</c:v>
                </c:pt>
                <c:pt idx="84">
                  <c:v>8.59</c:v>
                </c:pt>
                <c:pt idx="85">
                  <c:v>8.56</c:v>
                </c:pt>
                <c:pt idx="86">
                  <c:v>8.3700000000000028</c:v>
                </c:pt>
                <c:pt idx="87">
                  <c:v>8</c:v>
                </c:pt>
                <c:pt idx="88">
                  <c:v>7.98</c:v>
                </c:pt>
                <c:pt idx="89">
                  <c:v>8.0300000000000011</c:v>
                </c:pt>
                <c:pt idx="90">
                  <c:v>8.1300000000000008</c:v>
                </c:pt>
                <c:pt idx="91">
                  <c:v>8.34</c:v>
                </c:pt>
                <c:pt idx="92">
                  <c:v>8.5400000000000009</c:v>
                </c:pt>
                <c:pt idx="93">
                  <c:v>9.16</c:v>
                </c:pt>
                <c:pt idx="94">
                  <c:v>9.4700000000000006</c:v>
                </c:pt>
                <c:pt idx="95">
                  <c:v>9.49</c:v>
                </c:pt>
                <c:pt idx="96">
                  <c:v>10.7</c:v>
                </c:pt>
                <c:pt idx="97">
                  <c:v>10.84</c:v>
                </c:pt>
                <c:pt idx="98">
                  <c:v>11.04</c:v>
                </c:pt>
                <c:pt idx="99">
                  <c:v>12.19</c:v>
                </c:pt>
                <c:pt idx="100">
                  <c:v>12.38</c:v>
                </c:pt>
                <c:pt idx="101">
                  <c:v>12.63</c:v>
                </c:pt>
                <c:pt idx="102">
                  <c:v>14.370000000000006</c:v>
                </c:pt>
                <c:pt idx="103">
                  <c:v>14.64</c:v>
                </c:pt>
                <c:pt idx="104">
                  <c:v>14.850000000000007</c:v>
                </c:pt>
                <c:pt idx="105">
                  <c:v>15.93</c:v>
                </c:pt>
                <c:pt idx="106">
                  <c:v>15.81</c:v>
                </c:pt>
                <c:pt idx="107">
                  <c:v>15.5</c:v>
                </c:pt>
                <c:pt idx="108">
                  <c:v>13.89</c:v>
                </c:pt>
                <c:pt idx="109">
                  <c:v>11.04</c:v>
                </c:pt>
                <c:pt idx="110">
                  <c:v>10.9</c:v>
                </c:pt>
                <c:pt idx="111">
                  <c:v>8.51</c:v>
                </c:pt>
                <c:pt idx="112">
                  <c:v>8.09</c:v>
                </c:pt>
                <c:pt idx="113">
                  <c:v>7.95</c:v>
                </c:pt>
                <c:pt idx="114">
                  <c:v>6.67</c:v>
                </c:pt>
                <c:pt idx="115">
                  <c:v>6.92</c:v>
                </c:pt>
                <c:pt idx="116">
                  <c:v>7.13</c:v>
                </c:pt>
                <c:pt idx="117">
                  <c:v>7.6</c:v>
                </c:pt>
                <c:pt idx="118">
                  <c:v>7.81</c:v>
                </c:pt>
                <c:pt idx="119">
                  <c:v>8.01</c:v>
                </c:pt>
                <c:pt idx="120">
                  <c:v>8.8000000000000007</c:v>
                </c:pt>
                <c:pt idx="121">
                  <c:v>8.8000000000000007</c:v>
                </c:pt>
                <c:pt idx="122">
                  <c:v>8.93</c:v>
                </c:pt>
                <c:pt idx="123">
                  <c:v>7.52</c:v>
                </c:pt>
                <c:pt idx="124">
                  <c:v>7.2700000000000014</c:v>
                </c:pt>
                <c:pt idx="125">
                  <c:v>7.74</c:v>
                </c:pt>
                <c:pt idx="126">
                  <c:v>8.0400000000000009</c:v>
                </c:pt>
                <c:pt idx="127">
                  <c:v>8.4500000000000028</c:v>
                </c:pt>
                <c:pt idx="128">
                  <c:v>8.2800000000000011</c:v>
                </c:pt>
                <c:pt idx="129">
                  <c:v>8.2900000000000009</c:v>
                </c:pt>
                <c:pt idx="130">
                  <c:v>8.59</c:v>
                </c:pt>
                <c:pt idx="131">
                  <c:v>8.74</c:v>
                </c:pt>
                <c:pt idx="132">
                  <c:v>9.61</c:v>
                </c:pt>
                <c:pt idx="133">
                  <c:v>9.3600000000000048</c:v>
                </c:pt>
                <c:pt idx="134">
                  <c:v>9.3700000000000028</c:v>
                </c:pt>
                <c:pt idx="135">
                  <c:v>10.360000000000007</c:v>
                </c:pt>
                <c:pt idx="136">
                  <c:v>10.3</c:v>
                </c:pt>
                <c:pt idx="137">
                  <c:v>10.26</c:v>
                </c:pt>
                <c:pt idx="138">
                  <c:v>10.99</c:v>
                </c:pt>
                <c:pt idx="139">
                  <c:v>10.81</c:v>
                </c:pt>
                <c:pt idx="140">
                  <c:v>10.850000000000007</c:v>
                </c:pt>
                <c:pt idx="141">
                  <c:v>11.42</c:v>
                </c:pt>
                <c:pt idx="142">
                  <c:v>11.32</c:v>
                </c:pt>
                <c:pt idx="143">
                  <c:v>11.53</c:v>
                </c:pt>
                <c:pt idx="144">
                  <c:v>11.450000000000006</c:v>
                </c:pt>
                <c:pt idx="145">
                  <c:v>11.12</c:v>
                </c:pt>
                <c:pt idx="146">
                  <c:v>11.97</c:v>
                </c:pt>
                <c:pt idx="147">
                  <c:v>11.42</c:v>
                </c:pt>
                <c:pt idx="148">
                  <c:v>11.64</c:v>
                </c:pt>
                <c:pt idx="149">
                  <c:v>11.49</c:v>
                </c:pt>
                <c:pt idx="150">
                  <c:v>11.13</c:v>
                </c:pt>
                <c:pt idx="151">
                  <c:v>11.18</c:v>
                </c:pt>
                <c:pt idx="152">
                  <c:v>11.08</c:v>
                </c:pt>
                <c:pt idx="153">
                  <c:v>11.58</c:v>
                </c:pt>
                <c:pt idx="154">
                  <c:v>11.83</c:v>
                </c:pt>
                <c:pt idx="155">
                  <c:v>11.79</c:v>
                </c:pt>
                <c:pt idx="156">
                  <c:v>11.870000000000006</c:v>
                </c:pt>
                <c:pt idx="157">
                  <c:v>11.77</c:v>
                </c:pt>
                <c:pt idx="158">
                  <c:v>11.870000000000006</c:v>
                </c:pt>
                <c:pt idx="159">
                  <c:v>12.88</c:v>
                </c:pt>
                <c:pt idx="160">
                  <c:v>12.29</c:v>
                </c:pt>
                <c:pt idx="161">
                  <c:v>11.92</c:v>
                </c:pt>
                <c:pt idx="162">
                  <c:v>11.6</c:v>
                </c:pt>
                <c:pt idx="163">
                  <c:v>11.1</c:v>
                </c:pt>
              </c:numCache>
            </c:numRef>
          </c:val>
          <c:smooth val="1"/>
        </c:ser>
        <c:ser>
          <c:idx val="2"/>
          <c:order val="2"/>
          <c:tx>
            <c:strRef>
              <c:f>Sheet1!$D$1</c:f>
              <c:strCache>
                <c:ptCount val="1"/>
                <c:pt idx="0">
                  <c:v>Japan (LNG)</c:v>
                </c:pt>
              </c:strCache>
            </c:strRef>
          </c:tx>
          <c:spPr>
            <a:ln w="50800" cmpd="sng">
              <a:solidFill>
                <a:schemeClr val="tx2">
                  <a:lumMod val="75000"/>
                </a:schemeClr>
              </a:solidFill>
            </a:ln>
          </c:spPr>
          <c:marker>
            <c:symbol val="none"/>
          </c:marker>
          <c:cat>
            <c:numRef>
              <c:f>Sheet1!$A$2:$A$165</c:f>
              <c:numCache>
                <c:formatCode>mmm\-yy</c:formatCode>
                <c:ptCount val="164"/>
                <c:pt idx="0">
                  <c:v>36526</c:v>
                </c:pt>
                <c:pt idx="1">
                  <c:v>36557</c:v>
                </c:pt>
                <c:pt idx="2">
                  <c:v>36586</c:v>
                </c:pt>
                <c:pt idx="3">
                  <c:v>36617</c:v>
                </c:pt>
                <c:pt idx="4">
                  <c:v>36647</c:v>
                </c:pt>
                <c:pt idx="5">
                  <c:v>36678</c:v>
                </c:pt>
                <c:pt idx="6">
                  <c:v>36708</c:v>
                </c:pt>
                <c:pt idx="7">
                  <c:v>36739</c:v>
                </c:pt>
                <c:pt idx="8">
                  <c:v>36770</c:v>
                </c:pt>
                <c:pt idx="9">
                  <c:v>36800</c:v>
                </c:pt>
                <c:pt idx="10">
                  <c:v>36831</c:v>
                </c:pt>
                <c:pt idx="11">
                  <c:v>36861</c:v>
                </c:pt>
                <c:pt idx="12">
                  <c:v>36892</c:v>
                </c:pt>
                <c:pt idx="13">
                  <c:v>36923</c:v>
                </c:pt>
                <c:pt idx="14">
                  <c:v>36951</c:v>
                </c:pt>
                <c:pt idx="15">
                  <c:v>36982</c:v>
                </c:pt>
                <c:pt idx="16">
                  <c:v>37012</c:v>
                </c:pt>
                <c:pt idx="17">
                  <c:v>37043</c:v>
                </c:pt>
                <c:pt idx="18">
                  <c:v>37073</c:v>
                </c:pt>
                <c:pt idx="19">
                  <c:v>37104</c:v>
                </c:pt>
                <c:pt idx="20">
                  <c:v>37135</c:v>
                </c:pt>
                <c:pt idx="21">
                  <c:v>37165</c:v>
                </c:pt>
                <c:pt idx="22">
                  <c:v>37196</c:v>
                </c:pt>
                <c:pt idx="23">
                  <c:v>37226</c:v>
                </c:pt>
                <c:pt idx="24">
                  <c:v>37257</c:v>
                </c:pt>
                <c:pt idx="25">
                  <c:v>37288</c:v>
                </c:pt>
                <c:pt idx="26">
                  <c:v>37316</c:v>
                </c:pt>
                <c:pt idx="27">
                  <c:v>37347</c:v>
                </c:pt>
                <c:pt idx="28">
                  <c:v>37377</c:v>
                </c:pt>
                <c:pt idx="29">
                  <c:v>37408</c:v>
                </c:pt>
                <c:pt idx="30">
                  <c:v>37438</c:v>
                </c:pt>
                <c:pt idx="31">
                  <c:v>37469</c:v>
                </c:pt>
                <c:pt idx="32">
                  <c:v>37500</c:v>
                </c:pt>
                <c:pt idx="33">
                  <c:v>37530</c:v>
                </c:pt>
                <c:pt idx="34">
                  <c:v>37561</c:v>
                </c:pt>
                <c:pt idx="35">
                  <c:v>37591</c:v>
                </c:pt>
                <c:pt idx="36">
                  <c:v>37622</c:v>
                </c:pt>
                <c:pt idx="37">
                  <c:v>37653</c:v>
                </c:pt>
                <c:pt idx="38">
                  <c:v>37681</c:v>
                </c:pt>
                <c:pt idx="39">
                  <c:v>37712</c:v>
                </c:pt>
                <c:pt idx="40">
                  <c:v>37742</c:v>
                </c:pt>
                <c:pt idx="41">
                  <c:v>37773</c:v>
                </c:pt>
                <c:pt idx="42">
                  <c:v>37803</c:v>
                </c:pt>
                <c:pt idx="43">
                  <c:v>37834</c:v>
                </c:pt>
                <c:pt idx="44">
                  <c:v>37865</c:v>
                </c:pt>
                <c:pt idx="45">
                  <c:v>37895</c:v>
                </c:pt>
                <c:pt idx="46">
                  <c:v>37926</c:v>
                </c:pt>
                <c:pt idx="47">
                  <c:v>37956</c:v>
                </c:pt>
                <c:pt idx="48">
                  <c:v>37987</c:v>
                </c:pt>
                <c:pt idx="49">
                  <c:v>38018</c:v>
                </c:pt>
                <c:pt idx="50">
                  <c:v>38047</c:v>
                </c:pt>
                <c:pt idx="51">
                  <c:v>38078</c:v>
                </c:pt>
                <c:pt idx="52">
                  <c:v>38108</c:v>
                </c:pt>
                <c:pt idx="53">
                  <c:v>38139</c:v>
                </c:pt>
                <c:pt idx="54">
                  <c:v>38169</c:v>
                </c:pt>
                <c:pt idx="55">
                  <c:v>38200</c:v>
                </c:pt>
                <c:pt idx="56">
                  <c:v>38231</c:v>
                </c:pt>
                <c:pt idx="57">
                  <c:v>38261</c:v>
                </c:pt>
                <c:pt idx="58">
                  <c:v>38292</c:v>
                </c:pt>
                <c:pt idx="59">
                  <c:v>38322</c:v>
                </c:pt>
                <c:pt idx="60">
                  <c:v>38353</c:v>
                </c:pt>
                <c:pt idx="61">
                  <c:v>38384</c:v>
                </c:pt>
                <c:pt idx="62">
                  <c:v>38412</c:v>
                </c:pt>
                <c:pt idx="63">
                  <c:v>38443</c:v>
                </c:pt>
                <c:pt idx="64">
                  <c:v>38473</c:v>
                </c:pt>
                <c:pt idx="65">
                  <c:v>38504</c:v>
                </c:pt>
                <c:pt idx="66">
                  <c:v>38534</c:v>
                </c:pt>
                <c:pt idx="67">
                  <c:v>38565</c:v>
                </c:pt>
                <c:pt idx="68">
                  <c:v>38596</c:v>
                </c:pt>
                <c:pt idx="69">
                  <c:v>38626</c:v>
                </c:pt>
                <c:pt idx="70">
                  <c:v>38657</c:v>
                </c:pt>
                <c:pt idx="71">
                  <c:v>38687</c:v>
                </c:pt>
                <c:pt idx="72">
                  <c:v>38718</c:v>
                </c:pt>
                <c:pt idx="73">
                  <c:v>38749</c:v>
                </c:pt>
                <c:pt idx="74">
                  <c:v>38777</c:v>
                </c:pt>
                <c:pt idx="75">
                  <c:v>38808</c:v>
                </c:pt>
                <c:pt idx="76">
                  <c:v>38838</c:v>
                </c:pt>
                <c:pt idx="77">
                  <c:v>38869</c:v>
                </c:pt>
                <c:pt idx="78">
                  <c:v>38899</c:v>
                </c:pt>
                <c:pt idx="79">
                  <c:v>38930</c:v>
                </c:pt>
                <c:pt idx="80">
                  <c:v>38961</c:v>
                </c:pt>
                <c:pt idx="81">
                  <c:v>38991</c:v>
                </c:pt>
                <c:pt idx="82">
                  <c:v>39022</c:v>
                </c:pt>
                <c:pt idx="83">
                  <c:v>39052</c:v>
                </c:pt>
                <c:pt idx="84">
                  <c:v>39083</c:v>
                </c:pt>
                <c:pt idx="85">
                  <c:v>39114</c:v>
                </c:pt>
                <c:pt idx="86">
                  <c:v>39142</c:v>
                </c:pt>
                <c:pt idx="87">
                  <c:v>39173</c:v>
                </c:pt>
                <c:pt idx="88">
                  <c:v>39203</c:v>
                </c:pt>
                <c:pt idx="89">
                  <c:v>39234</c:v>
                </c:pt>
                <c:pt idx="90">
                  <c:v>39264</c:v>
                </c:pt>
                <c:pt idx="91">
                  <c:v>39295</c:v>
                </c:pt>
                <c:pt idx="92">
                  <c:v>39326</c:v>
                </c:pt>
                <c:pt idx="93">
                  <c:v>39356</c:v>
                </c:pt>
                <c:pt idx="94">
                  <c:v>39387</c:v>
                </c:pt>
                <c:pt idx="95">
                  <c:v>39417</c:v>
                </c:pt>
                <c:pt idx="96">
                  <c:v>39448</c:v>
                </c:pt>
                <c:pt idx="97">
                  <c:v>39479</c:v>
                </c:pt>
                <c:pt idx="98">
                  <c:v>39508</c:v>
                </c:pt>
                <c:pt idx="99">
                  <c:v>39539</c:v>
                </c:pt>
                <c:pt idx="100">
                  <c:v>39569</c:v>
                </c:pt>
                <c:pt idx="101">
                  <c:v>39600</c:v>
                </c:pt>
                <c:pt idx="102">
                  <c:v>39630</c:v>
                </c:pt>
                <c:pt idx="103">
                  <c:v>39661</c:v>
                </c:pt>
                <c:pt idx="104">
                  <c:v>39692</c:v>
                </c:pt>
                <c:pt idx="105">
                  <c:v>39722</c:v>
                </c:pt>
                <c:pt idx="106">
                  <c:v>39753</c:v>
                </c:pt>
                <c:pt idx="107">
                  <c:v>39783</c:v>
                </c:pt>
                <c:pt idx="108">
                  <c:v>39814</c:v>
                </c:pt>
                <c:pt idx="109">
                  <c:v>39845</c:v>
                </c:pt>
                <c:pt idx="110">
                  <c:v>39873</c:v>
                </c:pt>
                <c:pt idx="111">
                  <c:v>39904</c:v>
                </c:pt>
                <c:pt idx="112">
                  <c:v>39934</c:v>
                </c:pt>
                <c:pt idx="113">
                  <c:v>39965</c:v>
                </c:pt>
                <c:pt idx="114">
                  <c:v>39995</c:v>
                </c:pt>
                <c:pt idx="115">
                  <c:v>40026</c:v>
                </c:pt>
                <c:pt idx="116">
                  <c:v>40057</c:v>
                </c:pt>
                <c:pt idx="117">
                  <c:v>40087</c:v>
                </c:pt>
                <c:pt idx="118">
                  <c:v>40118</c:v>
                </c:pt>
                <c:pt idx="119">
                  <c:v>40148</c:v>
                </c:pt>
                <c:pt idx="120">
                  <c:v>40179</c:v>
                </c:pt>
                <c:pt idx="121">
                  <c:v>40210</c:v>
                </c:pt>
                <c:pt idx="122">
                  <c:v>40238</c:v>
                </c:pt>
                <c:pt idx="123">
                  <c:v>40269</c:v>
                </c:pt>
                <c:pt idx="124">
                  <c:v>40299</c:v>
                </c:pt>
                <c:pt idx="125">
                  <c:v>40330</c:v>
                </c:pt>
                <c:pt idx="126">
                  <c:v>40360</c:v>
                </c:pt>
                <c:pt idx="127">
                  <c:v>40391</c:v>
                </c:pt>
                <c:pt idx="128">
                  <c:v>40422</c:v>
                </c:pt>
                <c:pt idx="129">
                  <c:v>40452</c:v>
                </c:pt>
                <c:pt idx="130">
                  <c:v>40483</c:v>
                </c:pt>
                <c:pt idx="131">
                  <c:v>40513</c:v>
                </c:pt>
                <c:pt idx="132">
                  <c:v>40544</c:v>
                </c:pt>
                <c:pt idx="133">
                  <c:v>40575</c:v>
                </c:pt>
                <c:pt idx="134">
                  <c:v>40603</c:v>
                </c:pt>
                <c:pt idx="135">
                  <c:v>40634</c:v>
                </c:pt>
                <c:pt idx="136">
                  <c:v>40664</c:v>
                </c:pt>
                <c:pt idx="137">
                  <c:v>40695</c:v>
                </c:pt>
                <c:pt idx="138">
                  <c:v>40725</c:v>
                </c:pt>
                <c:pt idx="139">
                  <c:v>40756</c:v>
                </c:pt>
                <c:pt idx="140">
                  <c:v>40787</c:v>
                </c:pt>
                <c:pt idx="141">
                  <c:v>40817</c:v>
                </c:pt>
                <c:pt idx="142">
                  <c:v>40848</c:v>
                </c:pt>
                <c:pt idx="143">
                  <c:v>40878</c:v>
                </c:pt>
                <c:pt idx="144">
                  <c:v>40909</c:v>
                </c:pt>
                <c:pt idx="145">
                  <c:v>40940</c:v>
                </c:pt>
                <c:pt idx="146">
                  <c:v>40969</c:v>
                </c:pt>
                <c:pt idx="147">
                  <c:v>41000</c:v>
                </c:pt>
                <c:pt idx="148">
                  <c:v>41030</c:v>
                </c:pt>
                <c:pt idx="149">
                  <c:v>41061</c:v>
                </c:pt>
                <c:pt idx="150">
                  <c:v>41091</c:v>
                </c:pt>
                <c:pt idx="151">
                  <c:v>41122</c:v>
                </c:pt>
                <c:pt idx="152">
                  <c:v>41153</c:v>
                </c:pt>
                <c:pt idx="153">
                  <c:v>41183</c:v>
                </c:pt>
                <c:pt idx="154">
                  <c:v>41214</c:v>
                </c:pt>
                <c:pt idx="155">
                  <c:v>41244</c:v>
                </c:pt>
                <c:pt idx="156">
                  <c:v>41275</c:v>
                </c:pt>
                <c:pt idx="157">
                  <c:v>41306</c:v>
                </c:pt>
                <c:pt idx="158">
                  <c:v>41334</c:v>
                </c:pt>
                <c:pt idx="159">
                  <c:v>41365</c:v>
                </c:pt>
                <c:pt idx="160">
                  <c:v>41395</c:v>
                </c:pt>
                <c:pt idx="161">
                  <c:v>41426</c:v>
                </c:pt>
                <c:pt idx="162">
                  <c:v>41456</c:v>
                </c:pt>
                <c:pt idx="163">
                  <c:v>41487</c:v>
                </c:pt>
              </c:numCache>
            </c:numRef>
          </c:cat>
          <c:val>
            <c:numRef>
              <c:f>Sheet1!$D$2:$D$165</c:f>
              <c:numCache>
                <c:formatCode>_-* #,##0.00\ _€_-;\-* #,##0.00\ _€_-;_-* "-"??\ _€_-;_-@_-</c:formatCode>
                <c:ptCount val="164"/>
                <c:pt idx="0">
                  <c:v>4.1499999999999995</c:v>
                </c:pt>
                <c:pt idx="1">
                  <c:v>4.21</c:v>
                </c:pt>
                <c:pt idx="2">
                  <c:v>4.46</c:v>
                </c:pt>
                <c:pt idx="3">
                  <c:v>4.6399999999999997</c:v>
                </c:pt>
                <c:pt idx="4">
                  <c:v>4.53</c:v>
                </c:pt>
                <c:pt idx="5">
                  <c:v>4.74</c:v>
                </c:pt>
                <c:pt idx="6">
                  <c:v>4.8599999999999985</c:v>
                </c:pt>
                <c:pt idx="7">
                  <c:v>4.84</c:v>
                </c:pt>
                <c:pt idx="8">
                  <c:v>4.9000000000000004</c:v>
                </c:pt>
                <c:pt idx="9">
                  <c:v>5.04</c:v>
                </c:pt>
                <c:pt idx="10">
                  <c:v>5.13</c:v>
                </c:pt>
                <c:pt idx="11">
                  <c:v>5.05</c:v>
                </c:pt>
                <c:pt idx="12">
                  <c:v>4.88</c:v>
                </c:pt>
                <c:pt idx="13">
                  <c:v>4.8</c:v>
                </c:pt>
                <c:pt idx="14">
                  <c:v>4.87</c:v>
                </c:pt>
                <c:pt idx="15">
                  <c:v>4.7300000000000004</c:v>
                </c:pt>
                <c:pt idx="16">
                  <c:v>4.6599999999999975</c:v>
                </c:pt>
                <c:pt idx="17">
                  <c:v>4.6899999999999995</c:v>
                </c:pt>
                <c:pt idx="18">
                  <c:v>4.6599999999999975</c:v>
                </c:pt>
                <c:pt idx="19">
                  <c:v>4.54</c:v>
                </c:pt>
                <c:pt idx="20">
                  <c:v>4.54</c:v>
                </c:pt>
                <c:pt idx="21">
                  <c:v>4.59</c:v>
                </c:pt>
                <c:pt idx="22">
                  <c:v>4.38</c:v>
                </c:pt>
                <c:pt idx="23">
                  <c:v>4.2699999999999996</c:v>
                </c:pt>
                <c:pt idx="24">
                  <c:v>4.21</c:v>
                </c:pt>
                <c:pt idx="25">
                  <c:v>4.1199999999999966</c:v>
                </c:pt>
                <c:pt idx="26">
                  <c:v>3.9899999999999998</c:v>
                </c:pt>
                <c:pt idx="27">
                  <c:v>3.96</c:v>
                </c:pt>
                <c:pt idx="28">
                  <c:v>4.01</c:v>
                </c:pt>
                <c:pt idx="29">
                  <c:v>4.0599999999999996</c:v>
                </c:pt>
                <c:pt idx="30">
                  <c:v>4.5599999999999996</c:v>
                </c:pt>
                <c:pt idx="31">
                  <c:v>4.3499999999999996</c:v>
                </c:pt>
                <c:pt idx="32">
                  <c:v>4.46</c:v>
                </c:pt>
                <c:pt idx="33">
                  <c:v>4.54</c:v>
                </c:pt>
                <c:pt idx="34">
                  <c:v>4.5599999999999996</c:v>
                </c:pt>
                <c:pt idx="35">
                  <c:v>4.5599999999999996</c:v>
                </c:pt>
                <c:pt idx="36">
                  <c:v>4.6899999999999995</c:v>
                </c:pt>
                <c:pt idx="37">
                  <c:v>4.8</c:v>
                </c:pt>
                <c:pt idx="38">
                  <c:v>4.78</c:v>
                </c:pt>
                <c:pt idx="39">
                  <c:v>4.78</c:v>
                </c:pt>
                <c:pt idx="40">
                  <c:v>4.74</c:v>
                </c:pt>
                <c:pt idx="41">
                  <c:v>4.7699999999999996</c:v>
                </c:pt>
                <c:pt idx="42">
                  <c:v>4.75</c:v>
                </c:pt>
                <c:pt idx="43">
                  <c:v>4.67</c:v>
                </c:pt>
                <c:pt idx="44">
                  <c:v>4.7</c:v>
                </c:pt>
                <c:pt idx="45">
                  <c:v>4.6199999999999966</c:v>
                </c:pt>
                <c:pt idx="46">
                  <c:v>4.72</c:v>
                </c:pt>
                <c:pt idx="47">
                  <c:v>4.75</c:v>
                </c:pt>
                <c:pt idx="48">
                  <c:v>4.75</c:v>
                </c:pt>
                <c:pt idx="49">
                  <c:v>4.8099999999999996</c:v>
                </c:pt>
                <c:pt idx="50">
                  <c:v>4.88</c:v>
                </c:pt>
                <c:pt idx="51">
                  <c:v>4.91</c:v>
                </c:pt>
                <c:pt idx="52">
                  <c:v>4.91</c:v>
                </c:pt>
                <c:pt idx="53">
                  <c:v>5.04</c:v>
                </c:pt>
                <c:pt idx="54">
                  <c:v>5.07</c:v>
                </c:pt>
                <c:pt idx="55">
                  <c:v>5.1599999999999975</c:v>
                </c:pt>
                <c:pt idx="56">
                  <c:v>5.4300000000000024</c:v>
                </c:pt>
                <c:pt idx="57">
                  <c:v>5.55</c:v>
                </c:pt>
                <c:pt idx="58">
                  <c:v>5.45</c:v>
                </c:pt>
                <c:pt idx="59">
                  <c:v>5.57</c:v>
                </c:pt>
                <c:pt idx="60">
                  <c:v>5.42</c:v>
                </c:pt>
                <c:pt idx="61">
                  <c:v>5.58</c:v>
                </c:pt>
                <c:pt idx="62">
                  <c:v>5.59</c:v>
                </c:pt>
                <c:pt idx="63">
                  <c:v>5.67</c:v>
                </c:pt>
                <c:pt idx="64">
                  <c:v>5.74</c:v>
                </c:pt>
                <c:pt idx="65">
                  <c:v>5.68</c:v>
                </c:pt>
                <c:pt idx="66">
                  <c:v>6.03</c:v>
                </c:pt>
                <c:pt idx="67">
                  <c:v>6.2</c:v>
                </c:pt>
                <c:pt idx="68">
                  <c:v>6.39</c:v>
                </c:pt>
                <c:pt idx="69">
                  <c:v>6.48</c:v>
                </c:pt>
                <c:pt idx="70">
                  <c:v>6.6099999999999985</c:v>
                </c:pt>
                <c:pt idx="71">
                  <c:v>6.49</c:v>
                </c:pt>
                <c:pt idx="72">
                  <c:v>6.53</c:v>
                </c:pt>
                <c:pt idx="73">
                  <c:v>7.04</c:v>
                </c:pt>
                <c:pt idx="74">
                  <c:v>6.88</c:v>
                </c:pt>
                <c:pt idx="75">
                  <c:v>6.9300000000000024</c:v>
                </c:pt>
                <c:pt idx="76">
                  <c:v>6.92</c:v>
                </c:pt>
                <c:pt idx="77">
                  <c:v>7.1</c:v>
                </c:pt>
                <c:pt idx="78">
                  <c:v>6.8599999999999985</c:v>
                </c:pt>
                <c:pt idx="79">
                  <c:v>7.23</c:v>
                </c:pt>
                <c:pt idx="80">
                  <c:v>7.6499999999999995</c:v>
                </c:pt>
                <c:pt idx="81">
                  <c:v>7.2</c:v>
                </c:pt>
                <c:pt idx="82">
                  <c:v>7.21</c:v>
                </c:pt>
                <c:pt idx="83">
                  <c:v>7.35</c:v>
                </c:pt>
                <c:pt idx="84">
                  <c:v>7.1099999999999985</c:v>
                </c:pt>
                <c:pt idx="85">
                  <c:v>6.89</c:v>
                </c:pt>
                <c:pt idx="86">
                  <c:v>6.8599999999999985</c:v>
                </c:pt>
                <c:pt idx="87">
                  <c:v>7.09</c:v>
                </c:pt>
                <c:pt idx="88">
                  <c:v>7.22</c:v>
                </c:pt>
                <c:pt idx="89">
                  <c:v>7.1099999999999985</c:v>
                </c:pt>
                <c:pt idx="90">
                  <c:v>7.26</c:v>
                </c:pt>
                <c:pt idx="91">
                  <c:v>7.7</c:v>
                </c:pt>
                <c:pt idx="92">
                  <c:v>8.09</c:v>
                </c:pt>
                <c:pt idx="93">
                  <c:v>8.5500000000000007</c:v>
                </c:pt>
                <c:pt idx="94">
                  <c:v>9.14</c:v>
                </c:pt>
                <c:pt idx="95">
                  <c:v>9.18</c:v>
                </c:pt>
                <c:pt idx="96">
                  <c:v>9.94</c:v>
                </c:pt>
                <c:pt idx="97">
                  <c:v>10.46</c:v>
                </c:pt>
                <c:pt idx="98">
                  <c:v>10.96</c:v>
                </c:pt>
                <c:pt idx="99">
                  <c:v>11.42</c:v>
                </c:pt>
                <c:pt idx="100">
                  <c:v>11.63</c:v>
                </c:pt>
                <c:pt idx="101">
                  <c:v>12.07</c:v>
                </c:pt>
                <c:pt idx="102">
                  <c:v>12.350000000000007</c:v>
                </c:pt>
                <c:pt idx="103">
                  <c:v>13.25</c:v>
                </c:pt>
                <c:pt idx="104">
                  <c:v>14.39</c:v>
                </c:pt>
                <c:pt idx="105">
                  <c:v>15.01</c:v>
                </c:pt>
                <c:pt idx="106">
                  <c:v>15.06</c:v>
                </c:pt>
                <c:pt idx="107">
                  <c:v>13.78</c:v>
                </c:pt>
                <c:pt idx="108">
                  <c:v>12.71</c:v>
                </c:pt>
                <c:pt idx="109">
                  <c:v>10.52</c:v>
                </c:pt>
                <c:pt idx="110">
                  <c:v>9.48</c:v>
                </c:pt>
                <c:pt idx="111">
                  <c:v>8.120000000000001</c:v>
                </c:pt>
                <c:pt idx="112">
                  <c:v>7.5</c:v>
                </c:pt>
                <c:pt idx="113">
                  <c:v>7.18</c:v>
                </c:pt>
                <c:pt idx="114">
                  <c:v>7.55</c:v>
                </c:pt>
                <c:pt idx="115">
                  <c:v>7.76</c:v>
                </c:pt>
                <c:pt idx="116">
                  <c:v>8.42</c:v>
                </c:pt>
                <c:pt idx="117">
                  <c:v>9.1</c:v>
                </c:pt>
                <c:pt idx="118">
                  <c:v>9.1300000000000008</c:v>
                </c:pt>
                <c:pt idx="119">
                  <c:v>9.76</c:v>
                </c:pt>
                <c:pt idx="120">
                  <c:v>10.02</c:v>
                </c:pt>
                <c:pt idx="121">
                  <c:v>10.52</c:v>
                </c:pt>
                <c:pt idx="122">
                  <c:v>10.42</c:v>
                </c:pt>
                <c:pt idx="123">
                  <c:v>10.98</c:v>
                </c:pt>
                <c:pt idx="124">
                  <c:v>11.39</c:v>
                </c:pt>
                <c:pt idx="125">
                  <c:v>10.48</c:v>
                </c:pt>
                <c:pt idx="126">
                  <c:v>11.32</c:v>
                </c:pt>
                <c:pt idx="127">
                  <c:v>11.3</c:v>
                </c:pt>
                <c:pt idx="128">
                  <c:v>11.03</c:v>
                </c:pt>
                <c:pt idx="129">
                  <c:v>11.13</c:v>
                </c:pt>
                <c:pt idx="130">
                  <c:v>10.84</c:v>
                </c:pt>
                <c:pt idx="131">
                  <c:v>10.75</c:v>
                </c:pt>
                <c:pt idx="132">
                  <c:v>11.450000000000006</c:v>
                </c:pt>
                <c:pt idx="133">
                  <c:v>12.02</c:v>
                </c:pt>
                <c:pt idx="134">
                  <c:v>12.5</c:v>
                </c:pt>
                <c:pt idx="135">
                  <c:v>12.99</c:v>
                </c:pt>
                <c:pt idx="136">
                  <c:v>13.61</c:v>
                </c:pt>
                <c:pt idx="137">
                  <c:v>14.52</c:v>
                </c:pt>
                <c:pt idx="138">
                  <c:v>16.22</c:v>
                </c:pt>
                <c:pt idx="139">
                  <c:v>16.55</c:v>
                </c:pt>
                <c:pt idx="140">
                  <c:v>16.27</c:v>
                </c:pt>
                <c:pt idx="141">
                  <c:v>16.479999999999986</c:v>
                </c:pt>
                <c:pt idx="142">
                  <c:v>16.779999999999987</c:v>
                </c:pt>
                <c:pt idx="143">
                  <c:v>16.479999999999986</c:v>
                </c:pt>
                <c:pt idx="144">
                  <c:v>16.71</c:v>
                </c:pt>
                <c:pt idx="145">
                  <c:v>16.03</c:v>
                </c:pt>
                <c:pt idx="146">
                  <c:v>16.34</c:v>
                </c:pt>
                <c:pt idx="147">
                  <c:v>16.850000000000001</c:v>
                </c:pt>
                <c:pt idx="148">
                  <c:v>17.12</c:v>
                </c:pt>
                <c:pt idx="149">
                  <c:v>17.2</c:v>
                </c:pt>
                <c:pt idx="150">
                  <c:v>18.110000000000014</c:v>
                </c:pt>
                <c:pt idx="151">
                  <c:v>17.739999999999988</c:v>
                </c:pt>
                <c:pt idx="152">
                  <c:v>16.829999999999988</c:v>
                </c:pt>
                <c:pt idx="153">
                  <c:v>15.3</c:v>
                </c:pt>
                <c:pt idx="154">
                  <c:v>15</c:v>
                </c:pt>
                <c:pt idx="155">
                  <c:v>15.41</c:v>
                </c:pt>
                <c:pt idx="156">
                  <c:v>15.89</c:v>
                </c:pt>
                <c:pt idx="157">
                  <c:v>16.47</c:v>
                </c:pt>
                <c:pt idx="158">
                  <c:v>16.27</c:v>
                </c:pt>
                <c:pt idx="159">
                  <c:v>16.2</c:v>
                </c:pt>
                <c:pt idx="160">
                  <c:v>15.858421101223801</c:v>
                </c:pt>
                <c:pt idx="161">
                  <c:v>16.057620693415799</c:v>
                </c:pt>
                <c:pt idx="162">
                  <c:v>17</c:v>
                </c:pt>
                <c:pt idx="163">
                  <c:v>16.3</c:v>
                </c:pt>
              </c:numCache>
            </c:numRef>
          </c:val>
          <c:smooth val="1"/>
        </c:ser>
        <c:dLbls>
          <c:showLegendKey val="0"/>
          <c:showVal val="0"/>
          <c:showCatName val="0"/>
          <c:showSerName val="0"/>
          <c:showPercent val="0"/>
          <c:showBubbleSize val="0"/>
        </c:dLbls>
        <c:marker val="1"/>
        <c:smooth val="0"/>
        <c:axId val="177065984"/>
        <c:axId val="177754496"/>
      </c:lineChart>
      <c:dateAx>
        <c:axId val="177065984"/>
        <c:scaling>
          <c:orientation val="minMax"/>
        </c:scaling>
        <c:delete val="0"/>
        <c:axPos val="b"/>
        <c:numFmt formatCode="mmm\-yy" sourceLinked="1"/>
        <c:majorTickMark val="out"/>
        <c:minorTickMark val="none"/>
        <c:tickLblPos val="nextTo"/>
        <c:txPr>
          <a:bodyPr/>
          <a:lstStyle/>
          <a:p>
            <a:pPr>
              <a:defRPr lang="en-GB" sz="1600">
                <a:solidFill>
                  <a:schemeClr val="tx2">
                    <a:lumMod val="75000"/>
                  </a:schemeClr>
                </a:solidFill>
                <a:latin typeface="Palatino Linotype" pitchFamily="18" charset="0"/>
              </a:defRPr>
            </a:pPr>
            <a:endParaRPr lang="en-US"/>
          </a:p>
        </c:txPr>
        <c:crossAx val="177754496"/>
        <c:crosses val="autoZero"/>
        <c:auto val="1"/>
        <c:lblOffset val="100"/>
        <c:baseTimeUnit val="months"/>
        <c:majorUnit val="24"/>
        <c:majorTimeUnit val="months"/>
      </c:dateAx>
      <c:valAx>
        <c:axId val="177754496"/>
        <c:scaling>
          <c:orientation val="minMax"/>
        </c:scaling>
        <c:delete val="0"/>
        <c:axPos val="l"/>
        <c:numFmt formatCode="0" sourceLinked="0"/>
        <c:majorTickMark val="out"/>
        <c:minorTickMark val="none"/>
        <c:tickLblPos val="nextTo"/>
        <c:txPr>
          <a:bodyPr/>
          <a:lstStyle/>
          <a:p>
            <a:pPr>
              <a:defRPr lang="en-GB" sz="1600">
                <a:solidFill>
                  <a:schemeClr val="tx2">
                    <a:lumMod val="75000"/>
                  </a:schemeClr>
                </a:solidFill>
                <a:latin typeface="Palatino Linotype" pitchFamily="18" charset="0"/>
              </a:defRPr>
            </a:pPr>
            <a:endParaRPr lang="en-US"/>
          </a:p>
        </c:txPr>
        <c:crossAx val="177065984"/>
        <c:crosses val="autoZero"/>
        <c:crossBetween val="between"/>
        <c:majorUnit val="5"/>
        <c:minorUnit val="5"/>
      </c:valAx>
    </c:plotArea>
    <c:legend>
      <c:legendPos val="r"/>
      <c:layout>
        <c:manualLayout>
          <c:xMode val="edge"/>
          <c:yMode val="edge"/>
          <c:x val="9.963487638407019E-2"/>
          <c:y val="0.16247092759654247"/>
          <c:w val="0.25789370078740181"/>
          <c:h val="0.20673482978806754"/>
        </c:manualLayout>
      </c:layout>
      <c:overlay val="0"/>
      <c:txPr>
        <a:bodyPr/>
        <a:lstStyle/>
        <a:p>
          <a:pPr>
            <a:defRPr lang="en-GB" sz="1400">
              <a:latin typeface="Palatino Linotype" pitchFamily="18" charset="0"/>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371707008846114E-2"/>
          <c:y val="6.3253276517662924E-2"/>
          <c:w val="0.89280341693399434"/>
          <c:h val="0.84922978987997755"/>
        </c:manualLayout>
      </c:layout>
      <c:barChart>
        <c:barDir val="col"/>
        <c:grouping val="clustered"/>
        <c:varyColors val="0"/>
        <c:ser>
          <c:idx val="0"/>
          <c:order val="0"/>
          <c:tx>
            <c:strRef>
              <c:f>Sheet1!$B$1</c:f>
              <c:strCache>
                <c:ptCount val="1"/>
                <c:pt idx="0">
                  <c:v>AUM</c:v>
                </c:pt>
              </c:strCache>
            </c:strRef>
          </c:tx>
          <c:spPr>
            <a:solidFill>
              <a:schemeClr val="accent6">
                <a:lumMod val="75000"/>
              </a:schemeClr>
            </a:solidFill>
            <a:scene3d>
              <a:camera prst="orthographicFront"/>
              <a:lightRig rig="balanced" dir="t">
                <a:rot lat="0" lon="0" rev="8700000"/>
              </a:lightRig>
            </a:scene3d>
            <a:sp3d>
              <a:bevelT w="190500" h="38100"/>
            </a:sp3d>
          </c:spPr>
          <c:invertIfNegative val="0"/>
          <c:cat>
            <c:strRef>
              <c:f>Sheet1!$A$2:$A$51</c:f>
              <c:strCache>
                <c:ptCount val="50"/>
                <c:pt idx="0">
                  <c:v>1Q01</c:v>
                </c:pt>
                <c:pt idx="1">
                  <c:v>2Q01</c:v>
                </c:pt>
                <c:pt idx="2">
                  <c:v>3Q01</c:v>
                </c:pt>
                <c:pt idx="3">
                  <c:v>4Q01</c:v>
                </c:pt>
                <c:pt idx="4">
                  <c:v>1Q02</c:v>
                </c:pt>
                <c:pt idx="5">
                  <c:v>2Q02</c:v>
                </c:pt>
                <c:pt idx="6">
                  <c:v>3Q02</c:v>
                </c:pt>
                <c:pt idx="7">
                  <c:v>4Q02</c:v>
                </c:pt>
                <c:pt idx="8">
                  <c:v>1Q03</c:v>
                </c:pt>
                <c:pt idx="9">
                  <c:v>2Q03</c:v>
                </c:pt>
                <c:pt idx="10">
                  <c:v>3Q03</c:v>
                </c:pt>
                <c:pt idx="11">
                  <c:v>4Q03</c:v>
                </c:pt>
                <c:pt idx="12">
                  <c:v>1Q04</c:v>
                </c:pt>
                <c:pt idx="13">
                  <c:v>2Q04</c:v>
                </c:pt>
                <c:pt idx="14">
                  <c:v>3Q04</c:v>
                </c:pt>
                <c:pt idx="15">
                  <c:v>4Q04</c:v>
                </c:pt>
                <c:pt idx="16">
                  <c:v>1Q05</c:v>
                </c:pt>
                <c:pt idx="17">
                  <c:v>2Q05</c:v>
                </c:pt>
                <c:pt idx="18">
                  <c:v>3Q05</c:v>
                </c:pt>
                <c:pt idx="19">
                  <c:v>4Q05</c:v>
                </c:pt>
                <c:pt idx="20">
                  <c:v>1Q06</c:v>
                </c:pt>
                <c:pt idx="21">
                  <c:v>2Q06</c:v>
                </c:pt>
                <c:pt idx="22">
                  <c:v>3Q06</c:v>
                </c:pt>
                <c:pt idx="23">
                  <c:v>4Q06</c:v>
                </c:pt>
                <c:pt idx="24">
                  <c:v>1Q07</c:v>
                </c:pt>
                <c:pt idx="25">
                  <c:v>2Q07</c:v>
                </c:pt>
                <c:pt idx="26">
                  <c:v>3Q07</c:v>
                </c:pt>
                <c:pt idx="27">
                  <c:v>4Q07</c:v>
                </c:pt>
                <c:pt idx="28">
                  <c:v>1Q08</c:v>
                </c:pt>
                <c:pt idx="29">
                  <c:v>2Q08</c:v>
                </c:pt>
                <c:pt idx="30">
                  <c:v>3Q08</c:v>
                </c:pt>
                <c:pt idx="31">
                  <c:v>4Q08</c:v>
                </c:pt>
                <c:pt idx="32">
                  <c:v>1Q09</c:v>
                </c:pt>
                <c:pt idx="33">
                  <c:v>2Q09</c:v>
                </c:pt>
                <c:pt idx="34">
                  <c:v>3Q09</c:v>
                </c:pt>
                <c:pt idx="35">
                  <c:v>4Q09</c:v>
                </c:pt>
                <c:pt idx="36">
                  <c:v>1Q10</c:v>
                </c:pt>
                <c:pt idx="37">
                  <c:v>2Q10</c:v>
                </c:pt>
                <c:pt idx="38">
                  <c:v>3Q10</c:v>
                </c:pt>
                <c:pt idx="39">
                  <c:v>4Q10</c:v>
                </c:pt>
                <c:pt idx="40">
                  <c:v>1Q11</c:v>
                </c:pt>
                <c:pt idx="41">
                  <c:v>2Q11</c:v>
                </c:pt>
                <c:pt idx="42">
                  <c:v>3Q11</c:v>
                </c:pt>
                <c:pt idx="43">
                  <c:v>4Q11</c:v>
                </c:pt>
                <c:pt idx="44">
                  <c:v>1Q12</c:v>
                </c:pt>
                <c:pt idx="45">
                  <c:v>2Q12</c:v>
                </c:pt>
                <c:pt idx="46">
                  <c:v>3Q12</c:v>
                </c:pt>
                <c:pt idx="47">
                  <c:v>4Q12</c:v>
                </c:pt>
                <c:pt idx="48">
                  <c:v>1Q13</c:v>
                </c:pt>
                <c:pt idx="49">
                  <c:v>2Q13</c:v>
                </c:pt>
              </c:strCache>
            </c:strRef>
          </c:cat>
          <c:val>
            <c:numRef>
              <c:f>Sheet1!$B$2:$B$51</c:f>
              <c:numCache>
                <c:formatCode>_(* #,##0.00_);_(* \(#,##0.00\);_(* "-"??_);_(@_)</c:formatCode>
                <c:ptCount val="50"/>
                <c:pt idx="0">
                  <c:v>38.299999999999997</c:v>
                </c:pt>
                <c:pt idx="1">
                  <c:v>37.1</c:v>
                </c:pt>
                <c:pt idx="2">
                  <c:v>39.799999999999997</c:v>
                </c:pt>
                <c:pt idx="3">
                  <c:v>41.3</c:v>
                </c:pt>
                <c:pt idx="4">
                  <c:v>40.299999999999997</c:v>
                </c:pt>
                <c:pt idx="5">
                  <c:v>44.5</c:v>
                </c:pt>
                <c:pt idx="6">
                  <c:v>49.1</c:v>
                </c:pt>
                <c:pt idx="7">
                  <c:v>50.94</c:v>
                </c:pt>
                <c:pt idx="8">
                  <c:v>57.4</c:v>
                </c:pt>
                <c:pt idx="9">
                  <c:v>67.2</c:v>
                </c:pt>
                <c:pt idx="10">
                  <c:v>75.099999999999994</c:v>
                </c:pt>
                <c:pt idx="11">
                  <c:v>86.5</c:v>
                </c:pt>
                <c:pt idx="12">
                  <c:v>104.6</c:v>
                </c:pt>
                <c:pt idx="13">
                  <c:v>117.7</c:v>
                </c:pt>
                <c:pt idx="14">
                  <c:v>117.7</c:v>
                </c:pt>
                <c:pt idx="15">
                  <c:v>131.9</c:v>
                </c:pt>
                <c:pt idx="16">
                  <c:v>127</c:v>
                </c:pt>
                <c:pt idx="17">
                  <c:v>127.1</c:v>
                </c:pt>
                <c:pt idx="18">
                  <c:v>130.9</c:v>
                </c:pt>
                <c:pt idx="19">
                  <c:v>130.6</c:v>
                </c:pt>
                <c:pt idx="20">
                  <c:v>135</c:v>
                </c:pt>
                <c:pt idx="21">
                  <c:v>149.5</c:v>
                </c:pt>
                <c:pt idx="22">
                  <c:v>156.4</c:v>
                </c:pt>
                <c:pt idx="23">
                  <c:v>170</c:v>
                </c:pt>
                <c:pt idx="24">
                  <c:v>172</c:v>
                </c:pt>
                <c:pt idx="25">
                  <c:v>182</c:v>
                </c:pt>
                <c:pt idx="26">
                  <c:v>184.8</c:v>
                </c:pt>
                <c:pt idx="27">
                  <c:v>206.6</c:v>
                </c:pt>
                <c:pt idx="28">
                  <c:v>219.7</c:v>
                </c:pt>
                <c:pt idx="29">
                  <c:v>234.1</c:v>
                </c:pt>
                <c:pt idx="30">
                  <c:v>227</c:v>
                </c:pt>
                <c:pt idx="31">
                  <c:v>206.4</c:v>
                </c:pt>
                <c:pt idx="32">
                  <c:v>196.3</c:v>
                </c:pt>
                <c:pt idx="33">
                  <c:v>197.4</c:v>
                </c:pt>
                <c:pt idx="34">
                  <c:v>212.6</c:v>
                </c:pt>
                <c:pt idx="35">
                  <c:v>213.6</c:v>
                </c:pt>
                <c:pt idx="36">
                  <c:v>217.2</c:v>
                </c:pt>
                <c:pt idx="37">
                  <c:v>223.4</c:v>
                </c:pt>
                <c:pt idx="38">
                  <c:v>247.8</c:v>
                </c:pt>
                <c:pt idx="39">
                  <c:v>267.60000000000002</c:v>
                </c:pt>
                <c:pt idx="40">
                  <c:v>291.39999999999998</c:v>
                </c:pt>
                <c:pt idx="41">
                  <c:v>299.2</c:v>
                </c:pt>
                <c:pt idx="42">
                  <c:v>320.3</c:v>
                </c:pt>
                <c:pt idx="43">
                  <c:v>314.3</c:v>
                </c:pt>
                <c:pt idx="44">
                  <c:v>328.3</c:v>
                </c:pt>
                <c:pt idx="45">
                  <c:v>334.7</c:v>
                </c:pt>
                <c:pt idx="46">
                  <c:v>337.1</c:v>
                </c:pt>
                <c:pt idx="47">
                  <c:v>329.6</c:v>
                </c:pt>
                <c:pt idx="48">
                  <c:v>337.2</c:v>
                </c:pt>
                <c:pt idx="49">
                  <c:v>331.6</c:v>
                </c:pt>
              </c:numCache>
            </c:numRef>
          </c:val>
        </c:ser>
        <c:dLbls>
          <c:showLegendKey val="0"/>
          <c:showVal val="0"/>
          <c:showCatName val="0"/>
          <c:showSerName val="0"/>
          <c:showPercent val="0"/>
          <c:showBubbleSize val="0"/>
        </c:dLbls>
        <c:gapWidth val="45"/>
        <c:axId val="179981696"/>
        <c:axId val="167679104"/>
      </c:barChart>
      <c:catAx>
        <c:axId val="179981696"/>
        <c:scaling>
          <c:orientation val="minMax"/>
        </c:scaling>
        <c:delete val="0"/>
        <c:axPos val="b"/>
        <c:majorTickMark val="out"/>
        <c:minorTickMark val="none"/>
        <c:tickLblPos val="nextTo"/>
        <c:txPr>
          <a:bodyPr/>
          <a:lstStyle/>
          <a:p>
            <a:pPr>
              <a:defRPr sz="1400">
                <a:latin typeface="Palatino Linotype" pitchFamily="18" charset="0"/>
              </a:defRPr>
            </a:pPr>
            <a:endParaRPr lang="en-US"/>
          </a:p>
        </c:txPr>
        <c:crossAx val="167679104"/>
        <c:crosses val="autoZero"/>
        <c:auto val="1"/>
        <c:lblAlgn val="ctr"/>
        <c:lblOffset val="100"/>
        <c:tickLblSkip val="4"/>
        <c:noMultiLvlLbl val="0"/>
      </c:catAx>
      <c:valAx>
        <c:axId val="167679104"/>
        <c:scaling>
          <c:orientation val="minMax"/>
          <c:max val="350"/>
          <c:min val="0"/>
        </c:scaling>
        <c:delete val="0"/>
        <c:axPos val="l"/>
        <c:majorGridlines/>
        <c:numFmt formatCode="_(* #,##0_);_(* \(#,##0\);_(* &quot;-&quot;_);_(@_)" sourceLinked="0"/>
        <c:majorTickMark val="none"/>
        <c:minorTickMark val="none"/>
        <c:tickLblPos val="nextTo"/>
        <c:txPr>
          <a:bodyPr/>
          <a:lstStyle/>
          <a:p>
            <a:pPr>
              <a:defRPr sz="1400">
                <a:latin typeface="Palatino Linotype" pitchFamily="18" charset="0"/>
              </a:defRPr>
            </a:pPr>
            <a:endParaRPr lang="en-US"/>
          </a:p>
        </c:txPr>
        <c:crossAx val="179981696"/>
        <c:crosses val="autoZero"/>
        <c:crossBetween val="between"/>
      </c:valAx>
      <c:spPr>
        <a:ln>
          <a:solidFill>
            <a:schemeClr val="bg1">
              <a:lumMod val="50000"/>
            </a:schemeClr>
          </a:solidFill>
        </a:ln>
      </c:spPr>
    </c:plotArea>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401623408185078E-2"/>
          <c:y val="8.7204424782085052E-2"/>
          <c:w val="0.92962306794983962"/>
          <c:h val="0.6984376584607519"/>
        </c:manualLayout>
      </c:layout>
      <c:barChart>
        <c:barDir val="col"/>
        <c:grouping val="stacked"/>
        <c:varyColors val="0"/>
        <c:ser>
          <c:idx val="0"/>
          <c:order val="0"/>
          <c:tx>
            <c:strRef>
              <c:f>Sheet1!$B$1</c:f>
              <c:strCache>
                <c:ptCount val="1"/>
                <c:pt idx="0">
                  <c:v>EU-27</c:v>
                </c:pt>
              </c:strCache>
            </c:strRef>
          </c:tx>
          <c:spPr>
            <a:solidFill>
              <a:srgbClr val="0F5494"/>
            </a:solidFill>
          </c:spPr>
          <c:invertIfNegative val="0"/>
          <c:cat>
            <c:numRef>
              <c:f>Sheet1!$A$2:$A$21</c:f>
              <c:numCache>
                <c:formatCode>General</c:formatCode>
                <c:ptCount val="20"/>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numCache>
            </c:numRef>
          </c:cat>
          <c:val>
            <c:numRef>
              <c:f>Sheet1!$B$2:$B$21</c:f>
              <c:numCache>
                <c:formatCode>#,##0.0</c:formatCode>
                <c:ptCount val="20"/>
                <c:pt idx="0">
                  <c:v>25.724992</c:v>
                </c:pt>
                <c:pt idx="1">
                  <c:v>43.064096999999997</c:v>
                </c:pt>
                <c:pt idx="2">
                  <c:v>52.936534999999999</c:v>
                </c:pt>
                <c:pt idx="3">
                  <c:v>54.917327</c:v>
                </c:pt>
                <c:pt idx="4">
                  <c:v>51.890028999999998</c:v>
                </c:pt>
                <c:pt idx="5">
                  <c:v>52.608249999999998</c:v>
                </c:pt>
                <c:pt idx="6">
                  <c:v>51.027358999999997</c:v>
                </c:pt>
                <c:pt idx="7">
                  <c:v>50.433490999999997</c:v>
                </c:pt>
                <c:pt idx="8">
                  <c:v>50.704104999999998</c:v>
                </c:pt>
                <c:pt idx="9">
                  <c:v>55.250815000000003</c:v>
                </c:pt>
                <c:pt idx="10">
                  <c:v>64.619598530000005</c:v>
                </c:pt>
                <c:pt idx="11">
                  <c:v>72.719990791000001</c:v>
                </c:pt>
                <c:pt idx="12">
                  <c:v>78.540483453999997</c:v>
                </c:pt>
                <c:pt idx="13">
                  <c:v>89.823377265999994</c:v>
                </c:pt>
                <c:pt idx="14">
                  <c:v>100.897124941</c:v>
                </c:pt>
                <c:pt idx="15">
                  <c:v>119.10901322399999</c:v>
                </c:pt>
                <c:pt idx="16">
                  <c:v>104.13439504500001</c:v>
                </c:pt>
                <c:pt idx="17">
                  <c:v>120.50126244499999</c:v>
                </c:pt>
                <c:pt idx="18">
                  <c:v>146.811069119</c:v>
                </c:pt>
                <c:pt idx="19">
                  <c:v>151.768661334</c:v>
                </c:pt>
              </c:numCache>
            </c:numRef>
          </c:val>
        </c:ser>
        <c:ser>
          <c:idx val="1"/>
          <c:order val="1"/>
          <c:tx>
            <c:strRef>
              <c:f>Sheet1!$C$1</c:f>
              <c:strCache>
                <c:ptCount val="1"/>
                <c:pt idx="0">
                  <c:v>USA </c:v>
                </c:pt>
              </c:strCache>
            </c:strRef>
          </c:tx>
          <c:spPr>
            <a:solidFill>
              <a:srgbClr val="C00000"/>
            </a:solidFill>
          </c:spPr>
          <c:invertIfNegative val="0"/>
          <c:cat>
            <c:numRef>
              <c:f>Sheet1!$A$2:$A$21</c:f>
              <c:numCache>
                <c:formatCode>General</c:formatCode>
                <c:ptCount val="20"/>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numCache>
            </c:numRef>
          </c:cat>
          <c:val>
            <c:numRef>
              <c:f>Sheet1!$C$2:$C$21</c:f>
              <c:numCache>
                <c:formatCode>#,##0.0</c:formatCode>
                <c:ptCount val="20"/>
                <c:pt idx="0">
                  <c:v>48.359321000000001</c:v>
                </c:pt>
                <c:pt idx="1">
                  <c:v>53.213839</c:v>
                </c:pt>
                <c:pt idx="2">
                  <c:v>63.410516000000001</c:v>
                </c:pt>
                <c:pt idx="3">
                  <c:v>67.656178999999995</c:v>
                </c:pt>
                <c:pt idx="4">
                  <c:v>64.373513000000003</c:v>
                </c:pt>
                <c:pt idx="5">
                  <c:v>58.722481999999999</c:v>
                </c:pt>
                <c:pt idx="6">
                  <c:v>54.214931999999997</c:v>
                </c:pt>
                <c:pt idx="7">
                  <c:v>58.174214999999997</c:v>
                </c:pt>
                <c:pt idx="8">
                  <c:v>58.698138</c:v>
                </c:pt>
                <c:pt idx="9">
                  <c:v>57.601208999999997</c:v>
                </c:pt>
                <c:pt idx="10">
                  <c:v>64.225822471000001</c:v>
                </c:pt>
                <c:pt idx="11">
                  <c:v>66.137654460999997</c:v>
                </c:pt>
                <c:pt idx="12">
                  <c:v>67.836799489000001</c:v>
                </c:pt>
                <c:pt idx="13">
                  <c:v>76.116352120000002</c:v>
                </c:pt>
                <c:pt idx="14">
                  <c:v>95.764724332</c:v>
                </c:pt>
                <c:pt idx="15">
                  <c:v>121.43154112000001</c:v>
                </c:pt>
                <c:pt idx="16">
                  <c:v>103.739449197</c:v>
                </c:pt>
                <c:pt idx="17">
                  <c:v>122.479611736</c:v>
                </c:pt>
                <c:pt idx="18">
                  <c:v>146.40543074499999</c:v>
                </c:pt>
                <c:pt idx="19">
                  <c:v>150.10384218600001</c:v>
                </c:pt>
              </c:numCache>
            </c:numRef>
          </c:val>
        </c:ser>
        <c:ser>
          <c:idx val="2"/>
          <c:order val="2"/>
          <c:tx>
            <c:strRef>
              <c:f>Sheet1!$D$1</c:f>
              <c:strCache>
                <c:ptCount val="1"/>
                <c:pt idx="0">
                  <c:v>Brazil</c:v>
                </c:pt>
              </c:strCache>
            </c:strRef>
          </c:tx>
          <c:spPr>
            <a:solidFill>
              <a:srgbClr val="2C6E1C"/>
            </a:solidFill>
          </c:spPr>
          <c:invertIfNegative val="0"/>
          <c:cat>
            <c:numRef>
              <c:f>Sheet1!$A$2:$A$21</c:f>
              <c:numCache>
                <c:formatCode>General</c:formatCode>
                <c:ptCount val="20"/>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numCache>
            </c:numRef>
          </c:cat>
          <c:val>
            <c:numRef>
              <c:f>Sheet1!$D$2:$D$21</c:f>
              <c:numCache>
                <c:formatCode>#,##0.0</c:formatCode>
                <c:ptCount val="20"/>
                <c:pt idx="0">
                  <c:v>9.5341850000000008</c:v>
                </c:pt>
                <c:pt idx="1">
                  <c:v>12.303159000000001</c:v>
                </c:pt>
                <c:pt idx="2">
                  <c:v>12.996899000000001</c:v>
                </c:pt>
                <c:pt idx="3">
                  <c:v>14.003482999999999</c:v>
                </c:pt>
                <c:pt idx="4">
                  <c:v>16.690353000000002</c:v>
                </c:pt>
                <c:pt idx="5">
                  <c:v>15.404513</c:v>
                </c:pt>
                <c:pt idx="6">
                  <c:v>14.059308</c:v>
                </c:pt>
                <c:pt idx="7">
                  <c:v>12.961933999999999</c:v>
                </c:pt>
                <c:pt idx="8">
                  <c:v>16.328717999999999</c:v>
                </c:pt>
                <c:pt idx="9">
                  <c:v>17.118209</c:v>
                </c:pt>
                <c:pt idx="10">
                  <c:v>21.302259045</c:v>
                </c:pt>
                <c:pt idx="11">
                  <c:v>27.938772282999999</c:v>
                </c:pt>
                <c:pt idx="12">
                  <c:v>31.811423516000001</c:v>
                </c:pt>
                <c:pt idx="13">
                  <c:v>36.563731789000002</c:v>
                </c:pt>
                <c:pt idx="14">
                  <c:v>44.584418585000002</c:v>
                </c:pt>
                <c:pt idx="15">
                  <c:v>58.060403452999999</c:v>
                </c:pt>
                <c:pt idx="16">
                  <c:v>54.643188846000001</c:v>
                </c:pt>
                <c:pt idx="17">
                  <c:v>63.577948282999998</c:v>
                </c:pt>
                <c:pt idx="18">
                  <c:v>81.652419049000002</c:v>
                </c:pt>
                <c:pt idx="19">
                  <c:v>83.266529293999994</c:v>
                </c:pt>
              </c:numCache>
            </c:numRef>
          </c:val>
        </c:ser>
        <c:ser>
          <c:idx val="3"/>
          <c:order val="3"/>
          <c:tx>
            <c:strRef>
              <c:f>Sheet1!$E$1</c:f>
              <c:strCache>
                <c:ptCount val="1"/>
                <c:pt idx="0">
                  <c:v>China</c:v>
                </c:pt>
              </c:strCache>
            </c:strRef>
          </c:tx>
          <c:spPr>
            <a:solidFill>
              <a:srgbClr val="EB5603"/>
            </a:solidFill>
          </c:spPr>
          <c:invertIfNegative val="0"/>
          <c:cat>
            <c:numRef>
              <c:f>Sheet1!$A$2:$A$21</c:f>
              <c:numCache>
                <c:formatCode>General</c:formatCode>
                <c:ptCount val="20"/>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numCache>
            </c:numRef>
          </c:cat>
          <c:val>
            <c:numRef>
              <c:f>Sheet1!$E$2:$E$21</c:f>
              <c:numCache>
                <c:formatCode>#,##0.0</c:formatCode>
                <c:ptCount val="20"/>
                <c:pt idx="0">
                  <c:v>9.8198620000000005</c:v>
                </c:pt>
                <c:pt idx="1">
                  <c:v>11.892306</c:v>
                </c:pt>
                <c:pt idx="2">
                  <c:v>11.422596</c:v>
                </c:pt>
                <c:pt idx="3">
                  <c:v>11.350287</c:v>
                </c:pt>
                <c:pt idx="4">
                  <c:v>11.987463</c:v>
                </c:pt>
                <c:pt idx="5">
                  <c:v>11.158929000000001</c:v>
                </c:pt>
                <c:pt idx="6">
                  <c:v>10.542564</c:v>
                </c:pt>
                <c:pt idx="7">
                  <c:v>11.935484000000001</c:v>
                </c:pt>
                <c:pt idx="8">
                  <c:v>11.923866</c:v>
                </c:pt>
                <c:pt idx="9">
                  <c:v>13.485936000000001</c:v>
                </c:pt>
                <c:pt idx="10">
                  <c:v>15.982695613000001</c:v>
                </c:pt>
                <c:pt idx="11">
                  <c:v>16.424278514000001</c:v>
                </c:pt>
                <c:pt idx="12">
                  <c:v>19.6431875</c:v>
                </c:pt>
                <c:pt idx="13">
                  <c:v>22.048304203000001</c:v>
                </c:pt>
                <c:pt idx="14">
                  <c:v>27.310781192</c:v>
                </c:pt>
                <c:pt idx="15">
                  <c:v>30.060651417999999</c:v>
                </c:pt>
                <c:pt idx="16">
                  <c:v>28.912717219000001</c:v>
                </c:pt>
                <c:pt idx="17">
                  <c:v>35.673069296999998</c:v>
                </c:pt>
                <c:pt idx="18">
                  <c:v>43.138759632000003</c:v>
                </c:pt>
                <c:pt idx="19">
                  <c:v>44.338218552999997</c:v>
                </c:pt>
              </c:numCache>
            </c:numRef>
          </c:val>
        </c:ser>
        <c:ser>
          <c:idx val="4"/>
          <c:order val="4"/>
          <c:tx>
            <c:strRef>
              <c:f>Sheet1!$F$1</c:f>
              <c:strCache>
                <c:ptCount val="1"/>
                <c:pt idx="0">
                  <c:v>Canada</c:v>
                </c:pt>
              </c:strCache>
            </c:strRef>
          </c:tx>
          <c:spPr>
            <a:solidFill>
              <a:srgbClr val="740000"/>
            </a:solidFill>
          </c:spPr>
          <c:invertIfNegative val="0"/>
          <c:cat>
            <c:numRef>
              <c:f>Sheet1!$A$2:$A$21</c:f>
              <c:numCache>
                <c:formatCode>General</c:formatCode>
                <c:ptCount val="20"/>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numCache>
            </c:numRef>
          </c:cat>
          <c:val>
            <c:numRef>
              <c:f>Sheet1!$F$2:$F$21</c:f>
              <c:numCache>
                <c:formatCode>#,##0.0</c:formatCode>
                <c:ptCount val="20"/>
                <c:pt idx="0">
                  <c:v>9.6636869999999995</c:v>
                </c:pt>
                <c:pt idx="1">
                  <c:v>10.238109</c:v>
                </c:pt>
                <c:pt idx="2">
                  <c:v>11.854552</c:v>
                </c:pt>
                <c:pt idx="3">
                  <c:v>14.151999999999999</c:v>
                </c:pt>
                <c:pt idx="4">
                  <c:v>15.542214</c:v>
                </c:pt>
                <c:pt idx="5">
                  <c:v>14.323460000000001</c:v>
                </c:pt>
                <c:pt idx="6">
                  <c:v>13.936806000000001</c:v>
                </c:pt>
                <c:pt idx="7">
                  <c:v>14.96815</c:v>
                </c:pt>
                <c:pt idx="8">
                  <c:v>16.608172</c:v>
                </c:pt>
                <c:pt idx="9">
                  <c:v>16.741326000000001</c:v>
                </c:pt>
                <c:pt idx="10">
                  <c:v>17.932277344999999</c:v>
                </c:pt>
                <c:pt idx="11">
                  <c:v>20.951277937</c:v>
                </c:pt>
                <c:pt idx="12">
                  <c:v>22.030916207000001</c:v>
                </c:pt>
                <c:pt idx="13">
                  <c:v>24.966792089999998</c:v>
                </c:pt>
                <c:pt idx="14">
                  <c:v>29.963037457999999</c:v>
                </c:pt>
                <c:pt idx="15">
                  <c:v>37.09771877</c:v>
                </c:pt>
                <c:pt idx="16">
                  <c:v>31.349333111</c:v>
                </c:pt>
                <c:pt idx="17">
                  <c:v>35.083127887000003</c:v>
                </c:pt>
                <c:pt idx="18">
                  <c:v>41.338155671000003</c:v>
                </c:pt>
                <c:pt idx="19">
                  <c:v>44.321702578</c:v>
                </c:pt>
              </c:numCache>
            </c:numRef>
          </c:val>
        </c:ser>
        <c:ser>
          <c:idx val="5"/>
          <c:order val="5"/>
          <c:tx>
            <c:strRef>
              <c:f>Sheet1!$G$1</c:f>
              <c:strCache>
                <c:ptCount val="1"/>
                <c:pt idx="0">
                  <c:v>Indonesia</c:v>
                </c:pt>
              </c:strCache>
            </c:strRef>
          </c:tx>
          <c:spPr>
            <a:solidFill>
              <a:srgbClr val="7030A0"/>
            </a:solidFill>
          </c:spPr>
          <c:invertIfNegative val="0"/>
          <c:cat>
            <c:numRef>
              <c:f>Sheet1!$A$2:$A$21</c:f>
              <c:numCache>
                <c:formatCode>General</c:formatCode>
                <c:ptCount val="20"/>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numCache>
            </c:numRef>
          </c:cat>
          <c:val>
            <c:numRef>
              <c:f>Sheet1!$G$2:$G$21</c:f>
              <c:numCache>
                <c:formatCode>#,##0.0</c:formatCode>
                <c:ptCount val="20"/>
                <c:pt idx="0">
                  <c:v>2.6785899999999998</c:v>
                </c:pt>
                <c:pt idx="1">
                  <c:v>3.6178020000000002</c:v>
                </c:pt>
                <c:pt idx="2">
                  <c:v>3.6394220000000002</c:v>
                </c:pt>
                <c:pt idx="3">
                  <c:v>4.1589</c:v>
                </c:pt>
                <c:pt idx="4">
                  <c:v>4.6775520000000004</c:v>
                </c:pt>
                <c:pt idx="5">
                  <c:v>4.1336209999999998</c:v>
                </c:pt>
                <c:pt idx="6">
                  <c:v>4.4373089999999999</c:v>
                </c:pt>
                <c:pt idx="7">
                  <c:v>4.2241249999999999</c:v>
                </c:pt>
                <c:pt idx="8">
                  <c:v>3.7488450000000002</c:v>
                </c:pt>
                <c:pt idx="9">
                  <c:v>5.3341669999999999</c:v>
                </c:pt>
                <c:pt idx="10">
                  <c:v>5.6744418569999997</c:v>
                </c:pt>
                <c:pt idx="11">
                  <c:v>7.4888467910000003</c:v>
                </c:pt>
                <c:pt idx="12">
                  <c:v>8.6565819390000005</c:v>
                </c:pt>
                <c:pt idx="13">
                  <c:v>10.25196822</c:v>
                </c:pt>
                <c:pt idx="14">
                  <c:v>15.214936100999999</c:v>
                </c:pt>
                <c:pt idx="15">
                  <c:v>22.462753980999999</c:v>
                </c:pt>
                <c:pt idx="16">
                  <c:v>18.391328473000002</c:v>
                </c:pt>
                <c:pt idx="17">
                  <c:v>23.975362272000002</c:v>
                </c:pt>
                <c:pt idx="18">
                  <c:v>31.077887472</c:v>
                </c:pt>
                <c:pt idx="19">
                  <c:v>31.272180795000001</c:v>
                </c:pt>
              </c:numCache>
            </c:numRef>
          </c:val>
        </c:ser>
        <c:ser>
          <c:idx val="6"/>
          <c:order val="6"/>
          <c:tx>
            <c:strRef>
              <c:f>Sheet1!$H$1</c:f>
              <c:strCache>
                <c:ptCount val="1"/>
                <c:pt idx="0">
                  <c:v>Argentina</c:v>
                </c:pt>
              </c:strCache>
            </c:strRef>
          </c:tx>
          <c:spPr>
            <a:solidFill>
              <a:srgbClr val="6699FF"/>
            </a:solidFill>
          </c:spPr>
          <c:invertIfNegative val="0"/>
          <c:cat>
            <c:numRef>
              <c:f>Sheet1!$A$2:$A$21</c:f>
              <c:numCache>
                <c:formatCode>General</c:formatCode>
                <c:ptCount val="20"/>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numCache>
            </c:numRef>
          </c:cat>
          <c:val>
            <c:numRef>
              <c:f>Sheet1!$H$2:$H$21</c:f>
              <c:numCache>
                <c:formatCode>#,##0.0</c:formatCode>
                <c:ptCount val="20"/>
                <c:pt idx="0">
                  <c:v>6.7618689999999999</c:v>
                </c:pt>
                <c:pt idx="1">
                  <c:v>7.8656969999999999</c:v>
                </c:pt>
                <c:pt idx="2">
                  <c:v>10.155631</c:v>
                </c:pt>
                <c:pt idx="3">
                  <c:v>12.032444</c:v>
                </c:pt>
                <c:pt idx="4">
                  <c:v>12.333726</c:v>
                </c:pt>
                <c:pt idx="5">
                  <c:v>12.830225</c:v>
                </c:pt>
                <c:pt idx="6">
                  <c:v>10.966082</c:v>
                </c:pt>
                <c:pt idx="7">
                  <c:v>10.857297000000001</c:v>
                </c:pt>
                <c:pt idx="8">
                  <c:v>11.018841</c:v>
                </c:pt>
                <c:pt idx="9">
                  <c:v>11.266138</c:v>
                </c:pt>
                <c:pt idx="10">
                  <c:v>14.035923959</c:v>
                </c:pt>
                <c:pt idx="11">
                  <c:v>16.018273806</c:v>
                </c:pt>
                <c:pt idx="12">
                  <c:v>18.174790492</c:v>
                </c:pt>
                <c:pt idx="13">
                  <c:v>19.869169957</c:v>
                </c:pt>
                <c:pt idx="14">
                  <c:v>27.530633037000001</c:v>
                </c:pt>
                <c:pt idx="15">
                  <c:v>36.078909478</c:v>
                </c:pt>
                <c:pt idx="16">
                  <c:v>27.006010538999998</c:v>
                </c:pt>
                <c:pt idx="17">
                  <c:v>33.057850039999998</c:v>
                </c:pt>
                <c:pt idx="18">
                  <c:v>42.667246126000002</c:v>
                </c:pt>
                <c:pt idx="19">
                  <c:v>40.864384057000002</c:v>
                </c:pt>
              </c:numCache>
            </c:numRef>
          </c:val>
        </c:ser>
        <c:ser>
          <c:idx val="7"/>
          <c:order val="7"/>
          <c:tx>
            <c:strRef>
              <c:f>Sheet1!$I$1</c:f>
              <c:strCache>
                <c:ptCount val="1"/>
                <c:pt idx="0">
                  <c:v>India</c:v>
                </c:pt>
              </c:strCache>
            </c:strRef>
          </c:tx>
          <c:spPr>
            <a:solidFill>
              <a:srgbClr val="FF99FF"/>
            </a:solidFill>
          </c:spPr>
          <c:invertIfNegative val="0"/>
          <c:cat>
            <c:numRef>
              <c:f>Sheet1!$A$2:$A$21</c:f>
              <c:numCache>
                <c:formatCode>General</c:formatCode>
                <c:ptCount val="20"/>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numCache>
            </c:numRef>
          </c:cat>
          <c:val>
            <c:numRef>
              <c:f>Sheet1!$I$2:$I$21</c:f>
              <c:numCache>
                <c:formatCode>#,##0.0</c:formatCode>
                <c:ptCount val="20"/>
                <c:pt idx="0">
                  <c:v>2.9896929999999999</c:v>
                </c:pt>
                <c:pt idx="1">
                  <c:v>2.825717</c:v>
                </c:pt>
                <c:pt idx="2">
                  <c:v>4.8726159999999998</c:v>
                </c:pt>
                <c:pt idx="3">
                  <c:v>5.989541</c:v>
                </c:pt>
                <c:pt idx="4">
                  <c:v>5.6869620000000003</c:v>
                </c:pt>
                <c:pt idx="5">
                  <c:v>5.234915</c:v>
                </c:pt>
                <c:pt idx="6">
                  <c:v>4.7067959999999998</c:v>
                </c:pt>
                <c:pt idx="7">
                  <c:v>4.6077050000000002</c:v>
                </c:pt>
                <c:pt idx="8">
                  <c:v>5.1358819999999996</c:v>
                </c:pt>
                <c:pt idx="9">
                  <c:v>5.5539639999999997</c:v>
                </c:pt>
                <c:pt idx="10">
                  <c:v>5.7346776640000003</c:v>
                </c:pt>
                <c:pt idx="11">
                  <c:v>7.4539365120000003</c:v>
                </c:pt>
                <c:pt idx="12">
                  <c:v>8.8366932679999994</c:v>
                </c:pt>
                <c:pt idx="13">
                  <c:v>10.800150954999999</c:v>
                </c:pt>
                <c:pt idx="14">
                  <c:v>14.725514498000001</c:v>
                </c:pt>
                <c:pt idx="15">
                  <c:v>19.957901623000001</c:v>
                </c:pt>
                <c:pt idx="16">
                  <c:v>14.916545838999999</c:v>
                </c:pt>
                <c:pt idx="17">
                  <c:v>20.524565739</c:v>
                </c:pt>
                <c:pt idx="18">
                  <c:v>30.709334146</c:v>
                </c:pt>
                <c:pt idx="19">
                  <c:v>38.246701821000002</c:v>
                </c:pt>
              </c:numCache>
            </c:numRef>
          </c:val>
        </c:ser>
        <c:ser>
          <c:idx val="8"/>
          <c:order val="8"/>
          <c:tx>
            <c:strRef>
              <c:f>Sheet1!$J$1</c:f>
              <c:strCache>
                <c:ptCount val="1"/>
                <c:pt idx="0">
                  <c:v>Thailand</c:v>
                </c:pt>
              </c:strCache>
            </c:strRef>
          </c:tx>
          <c:spPr>
            <a:solidFill>
              <a:srgbClr val="00CC99"/>
            </a:solidFill>
          </c:spPr>
          <c:invertIfNegative val="0"/>
          <c:cat>
            <c:numRef>
              <c:f>Sheet1!$A$2:$A$21</c:f>
              <c:numCache>
                <c:formatCode>General</c:formatCode>
                <c:ptCount val="20"/>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numCache>
            </c:numRef>
          </c:cat>
          <c:val>
            <c:numRef>
              <c:f>Sheet1!$J$2:$J$21</c:f>
              <c:numCache>
                <c:formatCode>#,##0.0</c:formatCode>
                <c:ptCount val="20"/>
                <c:pt idx="0">
                  <c:v>5.0167539999999997</c:v>
                </c:pt>
                <c:pt idx="1">
                  <c:v>5.6821950000000001</c:v>
                </c:pt>
                <c:pt idx="2">
                  <c:v>6.8569870000000002</c:v>
                </c:pt>
                <c:pt idx="3">
                  <c:v>7.3456599999999996</c:v>
                </c:pt>
                <c:pt idx="4">
                  <c:v>6.9421819999999999</c:v>
                </c:pt>
                <c:pt idx="5">
                  <c:v>6.0393359999999996</c:v>
                </c:pt>
                <c:pt idx="6">
                  <c:v>6.3292279999999996</c:v>
                </c:pt>
                <c:pt idx="7">
                  <c:v>6.0971460000000004</c:v>
                </c:pt>
                <c:pt idx="8">
                  <c:v>6.4969260000000002</c:v>
                </c:pt>
                <c:pt idx="9">
                  <c:v>6.8284149999999997</c:v>
                </c:pt>
                <c:pt idx="10">
                  <c:v>8.0731032850000002</c:v>
                </c:pt>
                <c:pt idx="11">
                  <c:v>9.1088936910000005</c:v>
                </c:pt>
                <c:pt idx="12">
                  <c:v>9.1256600940000006</c:v>
                </c:pt>
                <c:pt idx="13">
                  <c:v>10.416292035</c:v>
                </c:pt>
                <c:pt idx="14">
                  <c:v>14.126153734000001</c:v>
                </c:pt>
                <c:pt idx="15">
                  <c:v>18.290189363</c:v>
                </c:pt>
                <c:pt idx="16">
                  <c:v>17.021706074000001</c:v>
                </c:pt>
                <c:pt idx="17">
                  <c:v>19.621985970000001</c:v>
                </c:pt>
                <c:pt idx="18">
                  <c:v>25.194426982</c:v>
                </c:pt>
                <c:pt idx="19">
                  <c:v>24.646934822999999</c:v>
                </c:pt>
              </c:numCache>
            </c:numRef>
          </c:val>
        </c:ser>
        <c:ser>
          <c:idx val="9"/>
          <c:order val="9"/>
          <c:tx>
            <c:strRef>
              <c:f>Sheet1!$K$1</c:f>
              <c:strCache>
                <c:ptCount val="1"/>
                <c:pt idx="0">
                  <c:v>Australia</c:v>
                </c:pt>
              </c:strCache>
            </c:strRef>
          </c:tx>
          <c:spPr>
            <a:solidFill>
              <a:srgbClr val="9999FF"/>
            </a:solidFill>
          </c:spPr>
          <c:invertIfNegative val="0"/>
          <c:cat>
            <c:numRef>
              <c:f>Sheet1!$A$2:$A$21</c:f>
              <c:numCache>
                <c:formatCode>General</c:formatCode>
                <c:ptCount val="20"/>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numCache>
            </c:numRef>
          </c:cat>
          <c:val>
            <c:numRef>
              <c:f>Sheet1!$K$2:$K$21</c:f>
              <c:numCache>
                <c:formatCode>#,##0.0</c:formatCode>
                <c:ptCount val="20"/>
                <c:pt idx="0">
                  <c:v>11.04072</c:v>
                </c:pt>
                <c:pt idx="1">
                  <c:v>13.077878999999999</c:v>
                </c:pt>
                <c:pt idx="2">
                  <c:v>12.981788999999999</c:v>
                </c:pt>
                <c:pt idx="3">
                  <c:v>16.033349999999999</c:v>
                </c:pt>
                <c:pt idx="4">
                  <c:v>16.905196</c:v>
                </c:pt>
                <c:pt idx="5">
                  <c:v>12.890877</c:v>
                </c:pt>
                <c:pt idx="6">
                  <c:v>13.390302</c:v>
                </c:pt>
                <c:pt idx="7">
                  <c:v>14.446569999999999</c:v>
                </c:pt>
                <c:pt idx="8">
                  <c:v>14.88504</c:v>
                </c:pt>
                <c:pt idx="9">
                  <c:v>15.733117</c:v>
                </c:pt>
                <c:pt idx="10">
                  <c:v>14.843313382</c:v>
                </c:pt>
                <c:pt idx="11">
                  <c:v>20.351414007999999</c:v>
                </c:pt>
                <c:pt idx="12">
                  <c:v>19.529812257</c:v>
                </c:pt>
                <c:pt idx="13">
                  <c:v>20.456947709000001</c:v>
                </c:pt>
                <c:pt idx="14">
                  <c:v>20.758587895000002</c:v>
                </c:pt>
                <c:pt idx="15">
                  <c:v>24.301269810000001</c:v>
                </c:pt>
                <c:pt idx="16">
                  <c:v>21.988329652000001</c:v>
                </c:pt>
                <c:pt idx="17">
                  <c:v>25.902648281000001</c:v>
                </c:pt>
                <c:pt idx="18">
                  <c:v>35.410831797999997</c:v>
                </c:pt>
                <c:pt idx="19">
                  <c:v>36.830179862999998</c:v>
                </c:pt>
              </c:numCache>
            </c:numRef>
          </c:val>
        </c:ser>
        <c:ser>
          <c:idx val="10"/>
          <c:order val="10"/>
          <c:tx>
            <c:strRef>
              <c:f>Sheet1!$L$1</c:f>
              <c:strCache>
                <c:ptCount val="1"/>
                <c:pt idx="0">
                  <c:v>Malaysia</c:v>
                </c:pt>
              </c:strCache>
            </c:strRef>
          </c:tx>
          <c:spPr>
            <a:solidFill>
              <a:srgbClr val="996633"/>
            </a:solidFill>
          </c:spPr>
          <c:invertIfNegative val="0"/>
          <c:cat>
            <c:numRef>
              <c:f>Sheet1!$A$2:$A$21</c:f>
              <c:numCache>
                <c:formatCode>General</c:formatCode>
                <c:ptCount val="20"/>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numCache>
            </c:numRef>
          </c:cat>
          <c:val>
            <c:numRef>
              <c:f>Sheet1!$L$2:$L$21</c:f>
              <c:numCache>
                <c:formatCode>#,##0.0</c:formatCode>
                <c:ptCount val="20"/>
                <c:pt idx="0">
                  <c:v>4.252046</c:v>
                </c:pt>
                <c:pt idx="1">
                  <c:v>5.6416310000000003</c:v>
                </c:pt>
                <c:pt idx="2">
                  <c:v>6.8560720000000002</c:v>
                </c:pt>
                <c:pt idx="3">
                  <c:v>6.6390799999999999</c:v>
                </c:pt>
                <c:pt idx="4">
                  <c:v>6.8109019999999996</c:v>
                </c:pt>
                <c:pt idx="5">
                  <c:v>7.3207100000000001</c:v>
                </c:pt>
                <c:pt idx="6">
                  <c:v>6.7626559999999998</c:v>
                </c:pt>
                <c:pt idx="7">
                  <c:v>5.4593410000000002</c:v>
                </c:pt>
                <c:pt idx="8">
                  <c:v>5.3197989999999997</c:v>
                </c:pt>
                <c:pt idx="9">
                  <c:v>7.0145359999999997</c:v>
                </c:pt>
                <c:pt idx="10">
                  <c:v>8.9782235759999995</c:v>
                </c:pt>
                <c:pt idx="11">
                  <c:v>9.9453601759999994</c:v>
                </c:pt>
                <c:pt idx="12">
                  <c:v>9.708916683</c:v>
                </c:pt>
                <c:pt idx="13">
                  <c:v>11.129736128999999</c:v>
                </c:pt>
                <c:pt idx="14">
                  <c:v>16.129825261000001</c:v>
                </c:pt>
                <c:pt idx="15">
                  <c:v>23.227779053999999</c:v>
                </c:pt>
                <c:pt idx="16">
                  <c:v>17.555374774000001</c:v>
                </c:pt>
                <c:pt idx="17">
                  <c:v>23.484642811000001</c:v>
                </c:pt>
                <c:pt idx="18">
                  <c:v>32.237073154999997</c:v>
                </c:pt>
                <c:pt idx="19">
                  <c:v>29.229361609000001</c:v>
                </c:pt>
              </c:numCache>
            </c:numRef>
          </c:val>
        </c:ser>
        <c:dLbls>
          <c:showLegendKey val="0"/>
          <c:showVal val="0"/>
          <c:showCatName val="0"/>
          <c:showSerName val="0"/>
          <c:showPercent val="0"/>
          <c:showBubbleSize val="0"/>
        </c:dLbls>
        <c:gapWidth val="150"/>
        <c:overlap val="100"/>
        <c:axId val="167590528"/>
        <c:axId val="167604608"/>
      </c:barChart>
      <c:lineChart>
        <c:grouping val="standard"/>
        <c:varyColors val="0"/>
        <c:ser>
          <c:idx val="11"/>
          <c:order val="11"/>
          <c:tx>
            <c:strRef>
              <c:f>Sheet1!$M$1</c:f>
              <c:strCache>
                <c:ptCount val="1"/>
                <c:pt idx="0">
                  <c:v>World food price index</c:v>
                </c:pt>
              </c:strCache>
            </c:strRef>
          </c:tx>
          <c:spPr>
            <a:ln>
              <a:solidFill>
                <a:srgbClr val="2C6E1C"/>
              </a:solidFill>
            </a:ln>
          </c:spPr>
          <c:marker>
            <c:symbol val="none"/>
          </c:marker>
          <c:cat>
            <c:numRef>
              <c:f>Sheet1!$A$2:$A$21</c:f>
              <c:numCache>
                <c:formatCode>General</c:formatCode>
                <c:ptCount val="20"/>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numCache>
            </c:numRef>
          </c:cat>
          <c:val>
            <c:numRef>
              <c:f>Sheet1!$M$2:$M$21</c:f>
              <c:numCache>
                <c:formatCode>0.0</c:formatCode>
                <c:ptCount val="20"/>
                <c:pt idx="0">
                  <c:v>94.88</c:v>
                </c:pt>
                <c:pt idx="1">
                  <c:v>109.46</c:v>
                </c:pt>
                <c:pt idx="2">
                  <c:v>104.42</c:v>
                </c:pt>
                <c:pt idx="3">
                  <c:v>108.63</c:v>
                </c:pt>
                <c:pt idx="4">
                  <c:v>109.96</c:v>
                </c:pt>
                <c:pt idx="5">
                  <c:v>100.06</c:v>
                </c:pt>
                <c:pt idx="6">
                  <c:v>89.71</c:v>
                </c:pt>
                <c:pt idx="7">
                  <c:v>87.57</c:v>
                </c:pt>
                <c:pt idx="8">
                  <c:v>87.36</c:v>
                </c:pt>
                <c:pt idx="9">
                  <c:v>94.86</c:v>
                </c:pt>
                <c:pt idx="10">
                  <c:v>97.48</c:v>
                </c:pt>
                <c:pt idx="11">
                  <c:v>100.71</c:v>
                </c:pt>
                <c:pt idx="12">
                  <c:v>100</c:v>
                </c:pt>
                <c:pt idx="13">
                  <c:v>107.81</c:v>
                </c:pt>
                <c:pt idx="14">
                  <c:v>121.13</c:v>
                </c:pt>
                <c:pt idx="15">
                  <c:v>141.68</c:v>
                </c:pt>
                <c:pt idx="16">
                  <c:v>131.94999999999999</c:v>
                </c:pt>
                <c:pt idx="17">
                  <c:v>142.5</c:v>
                </c:pt>
                <c:pt idx="18">
                  <c:v>159.05000000000001</c:v>
                </c:pt>
                <c:pt idx="19">
                  <c:v>151.71</c:v>
                </c:pt>
              </c:numCache>
            </c:numRef>
          </c:val>
          <c:smooth val="1"/>
        </c:ser>
        <c:dLbls>
          <c:showLegendKey val="0"/>
          <c:showVal val="0"/>
          <c:showCatName val="0"/>
          <c:showSerName val="0"/>
          <c:showPercent val="0"/>
          <c:showBubbleSize val="0"/>
        </c:dLbls>
        <c:marker val="1"/>
        <c:smooth val="0"/>
        <c:axId val="167620992"/>
        <c:axId val="167606528"/>
      </c:lineChart>
      <c:catAx>
        <c:axId val="167590528"/>
        <c:scaling>
          <c:orientation val="minMax"/>
        </c:scaling>
        <c:delete val="0"/>
        <c:axPos val="b"/>
        <c:numFmt formatCode="General" sourceLinked="1"/>
        <c:majorTickMark val="out"/>
        <c:minorTickMark val="none"/>
        <c:tickLblPos val="nextTo"/>
        <c:crossAx val="167604608"/>
        <c:crosses val="autoZero"/>
        <c:auto val="1"/>
        <c:lblAlgn val="ctr"/>
        <c:lblOffset val="100"/>
        <c:noMultiLvlLbl val="0"/>
      </c:catAx>
      <c:valAx>
        <c:axId val="167604608"/>
        <c:scaling>
          <c:orientation val="minMax"/>
          <c:max val="800"/>
        </c:scaling>
        <c:delete val="0"/>
        <c:axPos val="l"/>
        <c:majorGridlines/>
        <c:title>
          <c:tx>
            <c:rich>
              <a:bodyPr rot="0" vert="horz"/>
              <a:lstStyle/>
              <a:p>
                <a:pPr>
                  <a:defRPr b="0"/>
                </a:pPr>
                <a:r>
                  <a:rPr lang="en-GB" b="0" dirty="0" smtClean="0"/>
                  <a:t>Billion USD</a:t>
                </a:r>
                <a:endParaRPr lang="en-GB" b="0" dirty="0"/>
              </a:p>
            </c:rich>
          </c:tx>
          <c:layout>
            <c:manualLayout>
              <c:xMode val="edge"/>
              <c:yMode val="edge"/>
              <c:x val="1.5432098765432098E-3"/>
              <c:y val="6.8827341275215911E-3"/>
            </c:manualLayout>
          </c:layout>
          <c:overlay val="0"/>
        </c:title>
        <c:numFmt formatCode="#,##0" sourceLinked="0"/>
        <c:majorTickMark val="none"/>
        <c:minorTickMark val="none"/>
        <c:tickLblPos val="nextTo"/>
        <c:crossAx val="167590528"/>
        <c:crosses val="autoZero"/>
        <c:crossBetween val="between"/>
      </c:valAx>
      <c:valAx>
        <c:axId val="167606528"/>
        <c:scaling>
          <c:orientation val="minMax"/>
          <c:max val="160"/>
          <c:min val="80"/>
        </c:scaling>
        <c:delete val="0"/>
        <c:axPos val="r"/>
        <c:title>
          <c:tx>
            <c:rich>
              <a:bodyPr rot="0" vert="horz"/>
              <a:lstStyle/>
              <a:p>
                <a:pPr>
                  <a:defRPr b="0"/>
                </a:pPr>
                <a:r>
                  <a:rPr lang="en-GB" b="0" dirty="0" smtClean="0"/>
                  <a:t>Index 2005 = 100</a:t>
                </a:r>
                <a:endParaRPr lang="en-GB" b="0" dirty="0"/>
              </a:p>
            </c:rich>
          </c:tx>
          <c:layout>
            <c:manualLayout>
              <c:xMode val="edge"/>
              <c:yMode val="edge"/>
              <c:x val="0.84126543209876548"/>
              <c:y val="6.8827341275215911E-3"/>
            </c:manualLayout>
          </c:layout>
          <c:overlay val="0"/>
        </c:title>
        <c:numFmt formatCode="0" sourceLinked="0"/>
        <c:majorTickMark val="none"/>
        <c:minorTickMark val="none"/>
        <c:tickLblPos val="nextTo"/>
        <c:crossAx val="167620992"/>
        <c:crosses val="max"/>
        <c:crossBetween val="between"/>
        <c:majorUnit val="10"/>
      </c:valAx>
      <c:catAx>
        <c:axId val="167620992"/>
        <c:scaling>
          <c:orientation val="minMax"/>
        </c:scaling>
        <c:delete val="1"/>
        <c:axPos val="b"/>
        <c:numFmt formatCode="General" sourceLinked="1"/>
        <c:majorTickMark val="out"/>
        <c:minorTickMark val="none"/>
        <c:tickLblPos val="nextTo"/>
        <c:crossAx val="167606528"/>
        <c:crosses val="autoZero"/>
        <c:auto val="1"/>
        <c:lblAlgn val="ctr"/>
        <c:lblOffset val="100"/>
        <c:noMultiLvlLbl val="0"/>
      </c:catAx>
      <c:spPr>
        <a:ln>
          <a:solidFill>
            <a:schemeClr val="bg1">
              <a:lumMod val="50000"/>
            </a:schemeClr>
          </a:solidFill>
        </a:ln>
      </c:spPr>
    </c:plotArea>
    <c:legend>
      <c:legendPos val="b"/>
      <c:layout>
        <c:manualLayout>
          <c:xMode val="edge"/>
          <c:yMode val="edge"/>
          <c:x val="6.155779138718772E-2"/>
          <c:y val="0.86362570794325966"/>
          <c:w val="0.89231651599105666"/>
          <c:h val="0.13356825939584571"/>
        </c:manualLayout>
      </c:layout>
      <c:overlay val="0"/>
    </c:legend>
    <c:plotVisOnly val="1"/>
    <c:dispBlanksAs val="gap"/>
    <c:showDLblsOverMax val="0"/>
  </c:chart>
  <c:txPr>
    <a:bodyPr/>
    <a:lstStyle/>
    <a:p>
      <a:pPr>
        <a:defRPr sz="1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401623408185078E-2"/>
          <c:y val="8.7204424782085052E-2"/>
          <c:w val="0.92962306794983962"/>
          <c:h val="0.6984376584607519"/>
        </c:manualLayout>
      </c:layout>
      <c:barChart>
        <c:barDir val="col"/>
        <c:grouping val="stacked"/>
        <c:varyColors val="0"/>
        <c:ser>
          <c:idx val="0"/>
          <c:order val="0"/>
          <c:tx>
            <c:strRef>
              <c:f>Sheet1!$B$1</c:f>
              <c:strCache>
                <c:ptCount val="1"/>
                <c:pt idx="0">
                  <c:v>US</c:v>
                </c:pt>
              </c:strCache>
            </c:strRef>
          </c:tx>
          <c:spPr>
            <a:solidFill>
              <a:srgbClr val="FF0000"/>
            </a:solidFill>
          </c:spPr>
          <c:invertIfNegative val="0"/>
          <c:cat>
            <c:strRef>
              <c:f>Sheet1!$A$2:$A$8</c:f>
              <c:strCache>
                <c:ptCount val="7"/>
                <c:pt idx="0">
                  <c:v>Total wheat</c:v>
                </c:pt>
                <c:pt idx="1">
                  <c:v>wheat for food</c:v>
                </c:pt>
                <c:pt idx="2">
                  <c:v>wheat for feed</c:v>
                </c:pt>
                <c:pt idx="4">
                  <c:v>Total maize</c:v>
                </c:pt>
                <c:pt idx="5">
                  <c:v>maize for feed</c:v>
                </c:pt>
                <c:pt idx="6">
                  <c:v>maize for industrial use</c:v>
                </c:pt>
              </c:strCache>
            </c:strRef>
          </c:cat>
          <c:val>
            <c:numRef>
              <c:f>Sheet1!$B$2:$B$8</c:f>
              <c:numCache>
                <c:formatCode>General</c:formatCode>
                <c:ptCount val="7"/>
                <c:pt idx="0">
                  <c:v>6949</c:v>
                </c:pt>
                <c:pt idx="1">
                  <c:v>641</c:v>
                </c:pt>
                <c:pt idx="2">
                  <c:v>6308</c:v>
                </c:pt>
                <c:pt idx="4">
                  <c:v>3300</c:v>
                </c:pt>
                <c:pt idx="5">
                  <c:v>-45210</c:v>
                </c:pt>
                <c:pt idx="6">
                  <c:v>76836</c:v>
                </c:pt>
              </c:numCache>
            </c:numRef>
          </c:val>
        </c:ser>
        <c:ser>
          <c:idx val="1"/>
          <c:order val="1"/>
          <c:tx>
            <c:strRef>
              <c:f>Sheet1!$C$1</c:f>
              <c:strCache>
                <c:ptCount val="1"/>
                <c:pt idx="0">
                  <c:v>European Union</c:v>
                </c:pt>
              </c:strCache>
            </c:strRef>
          </c:tx>
          <c:spPr>
            <a:solidFill>
              <a:srgbClr val="0F5494"/>
            </a:solidFill>
          </c:spPr>
          <c:invertIfNegative val="0"/>
          <c:cat>
            <c:strRef>
              <c:f>Sheet1!$A$2:$A$8</c:f>
              <c:strCache>
                <c:ptCount val="7"/>
                <c:pt idx="0">
                  <c:v>Total wheat</c:v>
                </c:pt>
                <c:pt idx="1">
                  <c:v>wheat for food</c:v>
                </c:pt>
                <c:pt idx="2">
                  <c:v>wheat for feed</c:v>
                </c:pt>
                <c:pt idx="4">
                  <c:v>Total maize</c:v>
                </c:pt>
                <c:pt idx="5">
                  <c:v>maize for feed</c:v>
                </c:pt>
                <c:pt idx="6">
                  <c:v>maize for industrial use</c:v>
                </c:pt>
              </c:strCache>
            </c:strRef>
          </c:cat>
          <c:val>
            <c:numRef>
              <c:f>Sheet1!$C$2:$C$8</c:f>
              <c:numCache>
                <c:formatCode>General</c:formatCode>
                <c:ptCount val="7"/>
                <c:pt idx="0">
                  <c:v>-8190</c:v>
                </c:pt>
                <c:pt idx="1">
                  <c:v>4325</c:v>
                </c:pt>
                <c:pt idx="2">
                  <c:v>-12515</c:v>
                </c:pt>
                <c:pt idx="4">
                  <c:v>5500</c:v>
                </c:pt>
                <c:pt idx="5">
                  <c:v>3800</c:v>
                </c:pt>
                <c:pt idx="6">
                  <c:v>1700</c:v>
                </c:pt>
              </c:numCache>
            </c:numRef>
          </c:val>
        </c:ser>
        <c:ser>
          <c:idx val="2"/>
          <c:order val="2"/>
          <c:tx>
            <c:strRef>
              <c:f>Sheet1!$D$1</c:f>
              <c:strCache>
                <c:ptCount val="1"/>
                <c:pt idx="0">
                  <c:v>China</c:v>
                </c:pt>
              </c:strCache>
            </c:strRef>
          </c:tx>
          <c:spPr>
            <a:solidFill>
              <a:srgbClr val="FFC000"/>
            </a:solidFill>
          </c:spPr>
          <c:invertIfNegative val="0"/>
          <c:cat>
            <c:strRef>
              <c:f>Sheet1!$A$2:$A$8</c:f>
              <c:strCache>
                <c:ptCount val="7"/>
                <c:pt idx="0">
                  <c:v>Total wheat</c:v>
                </c:pt>
                <c:pt idx="1">
                  <c:v>wheat for food</c:v>
                </c:pt>
                <c:pt idx="2">
                  <c:v>wheat for feed</c:v>
                </c:pt>
                <c:pt idx="4">
                  <c:v>Total maize</c:v>
                </c:pt>
                <c:pt idx="5">
                  <c:v>maize for feed</c:v>
                </c:pt>
                <c:pt idx="6">
                  <c:v>maize for industrial use</c:v>
                </c:pt>
              </c:strCache>
            </c:strRef>
          </c:cat>
          <c:val>
            <c:numRef>
              <c:f>Sheet1!$D$2:$D$8</c:f>
              <c:numCache>
                <c:formatCode>General</c:formatCode>
                <c:ptCount val="7"/>
                <c:pt idx="0">
                  <c:v>23500</c:v>
                </c:pt>
                <c:pt idx="1">
                  <c:v>2000</c:v>
                </c:pt>
                <c:pt idx="2">
                  <c:v>21500</c:v>
                </c:pt>
                <c:pt idx="4">
                  <c:v>65000</c:v>
                </c:pt>
                <c:pt idx="5">
                  <c:v>43000</c:v>
                </c:pt>
                <c:pt idx="6">
                  <c:v>22000</c:v>
                </c:pt>
              </c:numCache>
            </c:numRef>
          </c:val>
        </c:ser>
        <c:ser>
          <c:idx val="3"/>
          <c:order val="3"/>
          <c:tx>
            <c:strRef>
              <c:f>Sheet1!$E$1</c:f>
              <c:strCache>
                <c:ptCount val="1"/>
                <c:pt idx="0">
                  <c:v>India</c:v>
                </c:pt>
              </c:strCache>
            </c:strRef>
          </c:tx>
          <c:spPr>
            <a:solidFill>
              <a:srgbClr val="42A62A"/>
            </a:solidFill>
          </c:spPr>
          <c:invertIfNegative val="0"/>
          <c:cat>
            <c:strRef>
              <c:f>Sheet1!$A$2:$A$8</c:f>
              <c:strCache>
                <c:ptCount val="7"/>
                <c:pt idx="0">
                  <c:v>Total wheat</c:v>
                </c:pt>
                <c:pt idx="1">
                  <c:v>wheat for food</c:v>
                </c:pt>
                <c:pt idx="2">
                  <c:v>wheat for feed</c:v>
                </c:pt>
                <c:pt idx="4">
                  <c:v>Total maize</c:v>
                </c:pt>
                <c:pt idx="5">
                  <c:v>maize for feed</c:v>
                </c:pt>
                <c:pt idx="6">
                  <c:v>maize for industrial use</c:v>
                </c:pt>
              </c:strCache>
            </c:strRef>
          </c:cat>
          <c:val>
            <c:numRef>
              <c:f>Sheet1!$E$2:$E$8</c:f>
              <c:numCache>
                <c:formatCode>General</c:formatCode>
                <c:ptCount val="7"/>
                <c:pt idx="0">
                  <c:v>13842</c:v>
                </c:pt>
                <c:pt idx="1">
                  <c:v>12642</c:v>
                </c:pt>
                <c:pt idx="2">
                  <c:v>-300</c:v>
                </c:pt>
                <c:pt idx="4">
                  <c:v>31626</c:v>
                </c:pt>
                <c:pt idx="5">
                  <c:v>2900</c:v>
                </c:pt>
                <c:pt idx="6">
                  <c:v>400</c:v>
                </c:pt>
              </c:numCache>
            </c:numRef>
          </c:val>
        </c:ser>
        <c:ser>
          <c:idx val="4"/>
          <c:order val="4"/>
          <c:tx>
            <c:strRef>
              <c:f>Sheet1!#REF!</c:f>
              <c:strCache>
                <c:ptCount val="1"/>
                <c:pt idx="0">
                  <c:v>#REF!</c:v>
                </c:pt>
              </c:strCache>
            </c:strRef>
          </c:tx>
          <c:spPr>
            <a:solidFill>
              <a:srgbClr val="740000"/>
            </a:solidFill>
          </c:spPr>
          <c:invertIfNegative val="0"/>
          <c:cat>
            <c:strRef>
              <c:f>Sheet1!$A$2:$A$8</c:f>
              <c:strCache>
                <c:ptCount val="7"/>
                <c:pt idx="0">
                  <c:v>Total wheat</c:v>
                </c:pt>
                <c:pt idx="1">
                  <c:v>wheat for food</c:v>
                </c:pt>
                <c:pt idx="2">
                  <c:v>wheat for feed</c:v>
                </c:pt>
                <c:pt idx="4">
                  <c:v>Total maize</c:v>
                </c:pt>
                <c:pt idx="5">
                  <c:v>maize for feed</c:v>
                </c:pt>
                <c:pt idx="6">
                  <c:v>maize for industrial use</c:v>
                </c:pt>
              </c:strCache>
            </c:strRef>
          </c:cat>
          <c:val>
            <c:numRef>
              <c:f>Sheet1!#REF!</c:f>
              <c:numCache>
                <c:formatCode>General</c:formatCode>
                <c:ptCount val="1"/>
                <c:pt idx="0">
                  <c:v>1</c:v>
                </c:pt>
              </c:numCache>
            </c:numRef>
          </c:val>
        </c:ser>
        <c:ser>
          <c:idx val="5"/>
          <c:order val="5"/>
          <c:tx>
            <c:strRef>
              <c:f>Sheet1!#REF!</c:f>
              <c:strCache>
                <c:ptCount val="1"/>
                <c:pt idx="0">
                  <c:v>#REF!</c:v>
                </c:pt>
              </c:strCache>
            </c:strRef>
          </c:tx>
          <c:spPr>
            <a:solidFill>
              <a:srgbClr val="7030A0"/>
            </a:solidFill>
          </c:spPr>
          <c:invertIfNegative val="0"/>
          <c:cat>
            <c:strRef>
              <c:f>Sheet1!$A$2:$A$8</c:f>
              <c:strCache>
                <c:ptCount val="7"/>
                <c:pt idx="0">
                  <c:v>Total wheat</c:v>
                </c:pt>
                <c:pt idx="1">
                  <c:v>wheat for food</c:v>
                </c:pt>
                <c:pt idx="2">
                  <c:v>wheat for feed</c:v>
                </c:pt>
                <c:pt idx="4">
                  <c:v>Total maize</c:v>
                </c:pt>
                <c:pt idx="5">
                  <c:v>maize for feed</c:v>
                </c:pt>
                <c:pt idx="6">
                  <c:v>maize for industrial use</c:v>
                </c:pt>
              </c:strCache>
            </c:strRef>
          </c:cat>
          <c:val>
            <c:numRef>
              <c:f>Sheet1!#REF!</c:f>
              <c:numCache>
                <c:formatCode>General</c:formatCode>
                <c:ptCount val="1"/>
                <c:pt idx="0">
                  <c:v>1</c:v>
                </c:pt>
              </c:numCache>
            </c:numRef>
          </c:val>
        </c:ser>
        <c:ser>
          <c:idx val="6"/>
          <c:order val="6"/>
          <c:tx>
            <c:strRef>
              <c:f>Sheet1!#REF!</c:f>
              <c:strCache>
                <c:ptCount val="1"/>
                <c:pt idx="0">
                  <c:v>#REF!</c:v>
                </c:pt>
              </c:strCache>
            </c:strRef>
          </c:tx>
          <c:spPr>
            <a:solidFill>
              <a:srgbClr val="6699FF"/>
            </a:solidFill>
          </c:spPr>
          <c:invertIfNegative val="0"/>
          <c:cat>
            <c:strRef>
              <c:f>Sheet1!$A$2:$A$8</c:f>
              <c:strCache>
                <c:ptCount val="7"/>
                <c:pt idx="0">
                  <c:v>Total wheat</c:v>
                </c:pt>
                <c:pt idx="1">
                  <c:v>wheat for food</c:v>
                </c:pt>
                <c:pt idx="2">
                  <c:v>wheat for feed</c:v>
                </c:pt>
                <c:pt idx="4">
                  <c:v>Total maize</c:v>
                </c:pt>
                <c:pt idx="5">
                  <c:v>maize for feed</c:v>
                </c:pt>
                <c:pt idx="6">
                  <c:v>maize for industrial use</c:v>
                </c:pt>
              </c:strCache>
            </c:strRef>
          </c:cat>
          <c:val>
            <c:numRef>
              <c:f>Sheet1!#REF!</c:f>
              <c:numCache>
                <c:formatCode>General</c:formatCode>
                <c:ptCount val="1"/>
                <c:pt idx="0">
                  <c:v>1</c:v>
                </c:pt>
              </c:numCache>
            </c:numRef>
          </c:val>
        </c:ser>
        <c:ser>
          <c:idx val="7"/>
          <c:order val="7"/>
          <c:tx>
            <c:strRef>
              <c:f>Sheet1!#REF!</c:f>
              <c:strCache>
                <c:ptCount val="1"/>
                <c:pt idx="0">
                  <c:v>#REF!</c:v>
                </c:pt>
              </c:strCache>
            </c:strRef>
          </c:tx>
          <c:spPr>
            <a:solidFill>
              <a:srgbClr val="FF99FF"/>
            </a:solidFill>
          </c:spPr>
          <c:invertIfNegative val="0"/>
          <c:cat>
            <c:strRef>
              <c:f>Sheet1!$A$2:$A$8</c:f>
              <c:strCache>
                <c:ptCount val="7"/>
                <c:pt idx="0">
                  <c:v>Total wheat</c:v>
                </c:pt>
                <c:pt idx="1">
                  <c:v>wheat for food</c:v>
                </c:pt>
                <c:pt idx="2">
                  <c:v>wheat for feed</c:v>
                </c:pt>
                <c:pt idx="4">
                  <c:v>Total maize</c:v>
                </c:pt>
                <c:pt idx="5">
                  <c:v>maize for feed</c:v>
                </c:pt>
                <c:pt idx="6">
                  <c:v>maize for industrial use</c:v>
                </c:pt>
              </c:strCache>
            </c:strRef>
          </c:cat>
          <c:val>
            <c:numRef>
              <c:f>Sheet1!#REF!</c:f>
              <c:numCache>
                <c:formatCode>General</c:formatCode>
                <c:ptCount val="1"/>
                <c:pt idx="0">
                  <c:v>1</c:v>
                </c:pt>
              </c:numCache>
            </c:numRef>
          </c:val>
        </c:ser>
        <c:ser>
          <c:idx val="8"/>
          <c:order val="8"/>
          <c:tx>
            <c:strRef>
              <c:f>Sheet1!#REF!</c:f>
              <c:strCache>
                <c:ptCount val="1"/>
                <c:pt idx="0">
                  <c:v>#REF!</c:v>
                </c:pt>
              </c:strCache>
            </c:strRef>
          </c:tx>
          <c:spPr>
            <a:solidFill>
              <a:srgbClr val="00CC99"/>
            </a:solidFill>
          </c:spPr>
          <c:invertIfNegative val="0"/>
          <c:cat>
            <c:strRef>
              <c:f>Sheet1!$A$2:$A$8</c:f>
              <c:strCache>
                <c:ptCount val="7"/>
                <c:pt idx="0">
                  <c:v>Total wheat</c:v>
                </c:pt>
                <c:pt idx="1">
                  <c:v>wheat for food</c:v>
                </c:pt>
                <c:pt idx="2">
                  <c:v>wheat for feed</c:v>
                </c:pt>
                <c:pt idx="4">
                  <c:v>Total maize</c:v>
                </c:pt>
                <c:pt idx="5">
                  <c:v>maize for feed</c:v>
                </c:pt>
                <c:pt idx="6">
                  <c:v>maize for industrial use</c:v>
                </c:pt>
              </c:strCache>
            </c:strRef>
          </c:cat>
          <c:val>
            <c:numRef>
              <c:f>Sheet1!#REF!</c:f>
              <c:numCache>
                <c:formatCode>General</c:formatCode>
                <c:ptCount val="1"/>
                <c:pt idx="0">
                  <c:v>1</c:v>
                </c:pt>
              </c:numCache>
            </c:numRef>
          </c:val>
        </c:ser>
        <c:ser>
          <c:idx val="9"/>
          <c:order val="9"/>
          <c:tx>
            <c:strRef>
              <c:f>Sheet1!#REF!</c:f>
              <c:strCache>
                <c:ptCount val="1"/>
                <c:pt idx="0">
                  <c:v>#REF!</c:v>
                </c:pt>
              </c:strCache>
            </c:strRef>
          </c:tx>
          <c:spPr>
            <a:solidFill>
              <a:srgbClr val="9999FF"/>
            </a:solidFill>
          </c:spPr>
          <c:invertIfNegative val="0"/>
          <c:cat>
            <c:strRef>
              <c:f>Sheet1!$A$2:$A$8</c:f>
              <c:strCache>
                <c:ptCount val="7"/>
                <c:pt idx="0">
                  <c:v>Total wheat</c:v>
                </c:pt>
                <c:pt idx="1">
                  <c:v>wheat for food</c:v>
                </c:pt>
                <c:pt idx="2">
                  <c:v>wheat for feed</c:v>
                </c:pt>
                <c:pt idx="4">
                  <c:v>Total maize</c:v>
                </c:pt>
                <c:pt idx="5">
                  <c:v>maize for feed</c:v>
                </c:pt>
                <c:pt idx="6">
                  <c:v>maize for industrial use</c:v>
                </c:pt>
              </c:strCache>
            </c:strRef>
          </c:cat>
          <c:val>
            <c:numRef>
              <c:f>Sheet1!#REF!</c:f>
              <c:numCache>
                <c:formatCode>General</c:formatCode>
                <c:ptCount val="1"/>
                <c:pt idx="0">
                  <c:v>1</c:v>
                </c:pt>
              </c:numCache>
            </c:numRef>
          </c:val>
        </c:ser>
        <c:ser>
          <c:idx val="10"/>
          <c:order val="10"/>
          <c:tx>
            <c:strRef>
              <c:f>Sheet1!#REF!</c:f>
              <c:strCache>
                <c:ptCount val="1"/>
                <c:pt idx="0">
                  <c:v>#REF!</c:v>
                </c:pt>
              </c:strCache>
            </c:strRef>
          </c:tx>
          <c:spPr>
            <a:solidFill>
              <a:srgbClr val="996633"/>
            </a:solidFill>
          </c:spPr>
          <c:invertIfNegative val="0"/>
          <c:cat>
            <c:strRef>
              <c:f>Sheet1!$A$2:$A$8</c:f>
              <c:strCache>
                <c:ptCount val="7"/>
                <c:pt idx="0">
                  <c:v>Total wheat</c:v>
                </c:pt>
                <c:pt idx="1">
                  <c:v>wheat for food</c:v>
                </c:pt>
                <c:pt idx="2">
                  <c:v>wheat for feed</c:v>
                </c:pt>
                <c:pt idx="4">
                  <c:v>Total maize</c:v>
                </c:pt>
                <c:pt idx="5">
                  <c:v>maize for feed</c:v>
                </c:pt>
                <c:pt idx="6">
                  <c:v>maize for industrial use</c:v>
                </c:pt>
              </c:strCache>
            </c:strRef>
          </c:cat>
          <c:val>
            <c:numRef>
              <c:f>Sheet1!#REF!</c:f>
              <c:numCache>
                <c:formatCode>General</c:formatCode>
                <c:ptCount val="1"/>
                <c:pt idx="0">
                  <c:v>1</c:v>
                </c:pt>
              </c:numCache>
            </c:numRef>
          </c:val>
        </c:ser>
        <c:dLbls>
          <c:showLegendKey val="0"/>
          <c:showVal val="0"/>
          <c:showCatName val="0"/>
          <c:showSerName val="0"/>
          <c:showPercent val="0"/>
          <c:showBubbleSize val="0"/>
        </c:dLbls>
        <c:gapWidth val="150"/>
        <c:overlap val="100"/>
        <c:axId val="168103296"/>
        <c:axId val="168121472"/>
      </c:barChart>
      <c:catAx>
        <c:axId val="168103296"/>
        <c:scaling>
          <c:orientation val="minMax"/>
        </c:scaling>
        <c:delete val="0"/>
        <c:axPos val="b"/>
        <c:numFmt formatCode="General" sourceLinked="1"/>
        <c:majorTickMark val="cross"/>
        <c:minorTickMark val="none"/>
        <c:tickLblPos val="low"/>
        <c:crossAx val="168121472"/>
        <c:crosses val="autoZero"/>
        <c:auto val="1"/>
        <c:lblAlgn val="ctr"/>
        <c:lblOffset val="100"/>
        <c:noMultiLvlLbl val="0"/>
      </c:catAx>
      <c:valAx>
        <c:axId val="168121472"/>
        <c:scaling>
          <c:orientation val="minMax"/>
        </c:scaling>
        <c:delete val="0"/>
        <c:axPos val="l"/>
        <c:majorGridlines/>
        <c:title>
          <c:tx>
            <c:rich>
              <a:bodyPr rot="0" vert="horz"/>
              <a:lstStyle/>
              <a:p>
                <a:pPr>
                  <a:defRPr b="0"/>
                </a:pPr>
                <a:r>
                  <a:rPr lang="en-GB" b="0" dirty="0" smtClean="0"/>
                  <a:t>Million MT</a:t>
                </a:r>
                <a:endParaRPr lang="en-GB" b="0" dirty="0"/>
              </a:p>
            </c:rich>
          </c:tx>
          <c:layout>
            <c:manualLayout>
              <c:xMode val="edge"/>
              <c:yMode val="edge"/>
              <c:x val="6.1728395061728392E-2"/>
              <c:y val="2.0912897431994031E-2"/>
            </c:manualLayout>
          </c:layout>
          <c:overlay val="0"/>
        </c:title>
        <c:numFmt formatCode="0" sourceLinked="0"/>
        <c:majorTickMark val="none"/>
        <c:minorTickMark val="none"/>
        <c:tickLblPos val="low"/>
        <c:crossAx val="168103296"/>
        <c:crosses val="autoZero"/>
        <c:crossBetween val="between"/>
        <c:dispUnits>
          <c:builtInUnit val="thousands"/>
        </c:dispUnits>
      </c:valAx>
      <c:spPr>
        <a:ln>
          <a:solidFill>
            <a:schemeClr val="bg1">
              <a:lumMod val="50000"/>
            </a:schemeClr>
          </a:solidFill>
        </a:ln>
      </c:spPr>
    </c:plotArea>
    <c:legend>
      <c:legendPos val="b"/>
      <c:legendEntry>
        <c:idx val="4"/>
        <c:delete val="1"/>
      </c:legendEntry>
      <c:legendEntry>
        <c:idx val="5"/>
        <c:delete val="1"/>
      </c:legendEntry>
      <c:legendEntry>
        <c:idx val="6"/>
        <c:delete val="1"/>
      </c:legendEntry>
      <c:legendEntry>
        <c:idx val="7"/>
        <c:delete val="1"/>
      </c:legendEntry>
      <c:legendEntry>
        <c:idx val="8"/>
        <c:delete val="1"/>
      </c:legendEntry>
      <c:legendEntry>
        <c:idx val="9"/>
        <c:delete val="1"/>
      </c:legendEntry>
      <c:legendEntry>
        <c:idx val="10"/>
        <c:delete val="1"/>
      </c:legendEntry>
      <c:layout>
        <c:manualLayout>
          <c:xMode val="edge"/>
          <c:yMode val="edge"/>
          <c:x val="6.155779138718772E-2"/>
          <c:y val="0.86362570794325966"/>
          <c:w val="0.89231651599105666"/>
          <c:h val="0.13356825939584571"/>
        </c:manualLayout>
      </c:layout>
      <c:overlay val="0"/>
    </c:legend>
    <c:plotVisOnly val="1"/>
    <c:dispBlanksAs val="gap"/>
    <c:showDLblsOverMax val="0"/>
  </c:chart>
  <c:txPr>
    <a:bodyPr/>
    <a:lstStyle/>
    <a:p>
      <a:pPr>
        <a:defRPr sz="1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50" b="0" i="1" u="none" strike="noStrike" baseline="0">
                <a:solidFill>
                  <a:schemeClr val="tx1"/>
                </a:solidFill>
                <a:latin typeface="Verdana"/>
                <a:ea typeface="Verdana"/>
                <a:cs typeface="Verdana"/>
              </a:defRPr>
            </a:pPr>
            <a:r>
              <a:rPr lang="en-GB" dirty="0"/>
              <a:t> billion EUR (current prices) </a:t>
            </a:r>
          </a:p>
        </c:rich>
      </c:tx>
      <c:layout>
        <c:manualLayout>
          <c:xMode val="edge"/>
          <c:yMode val="edge"/>
          <c:x val="0.38260869565217392"/>
          <c:y val="0"/>
        </c:manualLayout>
      </c:layout>
      <c:overlay val="0"/>
      <c:spPr>
        <a:noFill/>
        <a:ln w="26681">
          <a:noFill/>
        </a:ln>
      </c:spPr>
    </c:title>
    <c:autoTitleDeleted val="0"/>
    <c:plotArea>
      <c:layout>
        <c:manualLayout>
          <c:layoutTarget val="inner"/>
          <c:xMode val="edge"/>
          <c:yMode val="edge"/>
          <c:x val="3.6024844720496892E-2"/>
          <c:y val="6.2780269058295965E-2"/>
          <c:w val="0.94782608695652171"/>
          <c:h val="0.70403587443946192"/>
        </c:manualLayout>
      </c:layout>
      <c:barChart>
        <c:barDir val="col"/>
        <c:grouping val="stacked"/>
        <c:varyColors val="0"/>
        <c:ser>
          <c:idx val="0"/>
          <c:order val="0"/>
          <c:tx>
            <c:strRef>
              <c:f>Sheet1!$A$2</c:f>
              <c:strCache>
                <c:ptCount val="1"/>
                <c:pt idx="0">
                  <c:v>Export refunds</c:v>
                </c:pt>
              </c:strCache>
            </c:strRef>
          </c:tx>
          <c:spPr>
            <a:solidFill>
              <a:srgbClr val="FF0000"/>
            </a:solidFill>
            <a:ln w="13341">
              <a:solidFill>
                <a:schemeClr val="tx1"/>
              </a:solidFill>
              <a:prstDash val="solid"/>
            </a:ln>
          </c:spPr>
          <c:invertIfNegative val="0"/>
          <c:cat>
            <c:numRef>
              <c:f>Sheet1!$B$1:$AP$1</c:f>
              <c:numCache>
                <c:formatCode>General</c:formatCod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numCache>
            </c:numRef>
          </c:cat>
          <c:val>
            <c:numRef>
              <c:f>Sheet1!$B$2:$AP$2</c:f>
              <c:numCache>
                <c:formatCode>General</c:formatCode>
                <c:ptCount val="41"/>
                <c:pt idx="0">
                  <c:v>5.7</c:v>
                </c:pt>
                <c:pt idx="1">
                  <c:v>5.21</c:v>
                </c:pt>
                <c:pt idx="2">
                  <c:v>5.05</c:v>
                </c:pt>
                <c:pt idx="3">
                  <c:v>5.56</c:v>
                </c:pt>
                <c:pt idx="4">
                  <c:v>6.62</c:v>
                </c:pt>
                <c:pt idx="5">
                  <c:v>6.72</c:v>
                </c:pt>
                <c:pt idx="6">
                  <c:v>7.41</c:v>
                </c:pt>
                <c:pt idx="7">
                  <c:v>9.3800000000000008</c:v>
                </c:pt>
                <c:pt idx="8">
                  <c:v>9.93</c:v>
                </c:pt>
                <c:pt idx="9">
                  <c:v>9.7100000000000009</c:v>
                </c:pt>
                <c:pt idx="10">
                  <c:v>7.72</c:v>
                </c:pt>
                <c:pt idx="11">
                  <c:v>10.08</c:v>
                </c:pt>
                <c:pt idx="12">
                  <c:v>9.4700000000000006</c:v>
                </c:pt>
                <c:pt idx="13">
                  <c:v>10.16</c:v>
                </c:pt>
                <c:pt idx="14">
                  <c:v>8.16</c:v>
                </c:pt>
                <c:pt idx="15">
                  <c:v>7.8</c:v>
                </c:pt>
                <c:pt idx="16">
                  <c:v>5.7</c:v>
                </c:pt>
                <c:pt idx="17">
                  <c:v>5.88</c:v>
                </c:pt>
                <c:pt idx="18">
                  <c:v>4.82</c:v>
                </c:pt>
                <c:pt idx="19">
                  <c:v>5.6</c:v>
                </c:pt>
                <c:pt idx="20">
                  <c:v>5.65</c:v>
                </c:pt>
                <c:pt idx="21">
                  <c:v>3.41</c:v>
                </c:pt>
                <c:pt idx="22">
                  <c:v>3.45</c:v>
                </c:pt>
                <c:pt idx="23">
                  <c:v>3.73</c:v>
                </c:pt>
                <c:pt idx="24">
                  <c:v>3.38</c:v>
                </c:pt>
                <c:pt idx="25">
                  <c:v>3.05</c:v>
                </c:pt>
                <c:pt idx="26">
                  <c:v>2.4900000000000002</c:v>
                </c:pt>
                <c:pt idx="27">
                  <c:v>1.44</c:v>
                </c:pt>
                <c:pt idx="28">
                  <c:v>0.92</c:v>
                </c:pt>
                <c:pt idx="29">
                  <c:v>0.65</c:v>
                </c:pt>
                <c:pt idx="30">
                  <c:v>0.39</c:v>
                </c:pt>
                <c:pt idx="31">
                  <c:v>0.18</c:v>
                </c:pt>
                <c:pt idx="32">
                  <c:v>0.14666968200000002</c:v>
                </c:pt>
                <c:pt idx="33">
                  <c:v>9.7099999999999992E-2</c:v>
                </c:pt>
              </c:numCache>
            </c:numRef>
          </c:val>
        </c:ser>
        <c:ser>
          <c:idx val="2"/>
          <c:order val="1"/>
          <c:tx>
            <c:strRef>
              <c:f>Sheet1!$A$3</c:f>
              <c:strCache>
                <c:ptCount val="1"/>
                <c:pt idx="0">
                  <c:v>Other market measures</c:v>
                </c:pt>
              </c:strCache>
            </c:strRef>
          </c:tx>
          <c:spPr>
            <a:solidFill>
              <a:srgbClr val="FFC000"/>
            </a:solidFill>
            <a:ln w="13341">
              <a:solidFill>
                <a:srgbClr val="000080"/>
              </a:solidFill>
              <a:prstDash val="solid"/>
            </a:ln>
          </c:spPr>
          <c:invertIfNegative val="0"/>
          <c:dPt>
            <c:idx val="33"/>
            <c:invertIfNegative val="0"/>
            <c:bubble3D val="0"/>
          </c:dPt>
          <c:dPt>
            <c:idx val="34"/>
            <c:invertIfNegative val="0"/>
            <c:bubble3D val="0"/>
          </c:dPt>
          <c:dPt>
            <c:idx val="35"/>
            <c:invertIfNegative val="0"/>
            <c:bubble3D val="0"/>
          </c:dPt>
          <c:dPt>
            <c:idx val="36"/>
            <c:invertIfNegative val="0"/>
            <c:bubble3D val="0"/>
          </c:dPt>
          <c:dPt>
            <c:idx val="37"/>
            <c:invertIfNegative val="0"/>
            <c:bubble3D val="0"/>
          </c:dPt>
          <c:dPt>
            <c:idx val="38"/>
            <c:invertIfNegative val="0"/>
            <c:bubble3D val="0"/>
          </c:dPt>
          <c:dPt>
            <c:idx val="39"/>
            <c:invertIfNegative val="0"/>
            <c:bubble3D val="0"/>
          </c:dPt>
          <c:dPt>
            <c:idx val="40"/>
            <c:invertIfNegative val="0"/>
            <c:bubble3D val="0"/>
          </c:dPt>
          <c:cat>
            <c:numRef>
              <c:f>Sheet1!$B$1:$AP$1</c:f>
              <c:numCache>
                <c:formatCode>General</c:formatCod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numCache>
            </c:numRef>
          </c:cat>
          <c:val>
            <c:numRef>
              <c:f>Sheet1!$B$3:$AP$3</c:f>
              <c:numCache>
                <c:formatCode>General</c:formatCode>
                <c:ptCount val="41"/>
                <c:pt idx="0">
                  <c:v>5.62</c:v>
                </c:pt>
                <c:pt idx="1">
                  <c:v>5.93</c:v>
                </c:pt>
                <c:pt idx="2">
                  <c:v>7.35</c:v>
                </c:pt>
                <c:pt idx="3">
                  <c:v>10.23</c:v>
                </c:pt>
                <c:pt idx="4">
                  <c:v>11.71</c:v>
                </c:pt>
                <c:pt idx="5">
                  <c:v>13.01</c:v>
                </c:pt>
                <c:pt idx="6">
                  <c:v>14.71</c:v>
                </c:pt>
                <c:pt idx="7">
                  <c:v>13.58</c:v>
                </c:pt>
                <c:pt idx="8">
                  <c:v>16.47</c:v>
                </c:pt>
                <c:pt idx="9">
                  <c:v>14.69</c:v>
                </c:pt>
                <c:pt idx="10">
                  <c:v>17.350000000000001</c:v>
                </c:pt>
                <c:pt idx="11">
                  <c:v>21.48</c:v>
                </c:pt>
                <c:pt idx="12">
                  <c:v>15.91</c:v>
                </c:pt>
                <c:pt idx="13">
                  <c:v>13.58</c:v>
                </c:pt>
                <c:pt idx="14">
                  <c:v>7.59</c:v>
                </c:pt>
                <c:pt idx="15">
                  <c:v>5.37</c:v>
                </c:pt>
                <c:pt idx="16">
                  <c:v>6.58</c:v>
                </c:pt>
                <c:pt idx="17">
                  <c:v>7.07</c:v>
                </c:pt>
                <c:pt idx="18">
                  <c:v>6.45</c:v>
                </c:pt>
                <c:pt idx="19">
                  <c:v>5.45</c:v>
                </c:pt>
                <c:pt idx="20">
                  <c:v>5.14</c:v>
                </c:pt>
                <c:pt idx="21">
                  <c:v>6.28</c:v>
                </c:pt>
                <c:pt idx="22">
                  <c:v>6.51</c:v>
                </c:pt>
                <c:pt idx="23">
                  <c:v>6.33</c:v>
                </c:pt>
                <c:pt idx="24">
                  <c:v>5.07</c:v>
                </c:pt>
                <c:pt idx="25">
                  <c:v>5.33</c:v>
                </c:pt>
                <c:pt idx="26">
                  <c:v>5.57</c:v>
                </c:pt>
                <c:pt idx="27">
                  <c:v>3.42</c:v>
                </c:pt>
                <c:pt idx="28">
                  <c:v>3.23</c:v>
                </c:pt>
                <c:pt idx="29">
                  <c:v>3.34</c:v>
                </c:pt>
                <c:pt idx="30">
                  <c:v>3.6</c:v>
                </c:pt>
                <c:pt idx="31">
                  <c:v>3.16</c:v>
                </c:pt>
                <c:pt idx="32">
                  <c:v>3.2593303179999999</c:v>
                </c:pt>
                <c:pt idx="33">
                  <c:v>3.1743399999999999</c:v>
                </c:pt>
              </c:numCache>
            </c:numRef>
          </c:val>
        </c:ser>
        <c:ser>
          <c:idx val="7"/>
          <c:order val="2"/>
          <c:tx>
            <c:strRef>
              <c:f>Sheet1!$A$4</c:f>
              <c:strCache>
                <c:ptCount val="1"/>
                <c:pt idx="0">
                  <c:v>Market expenditure</c:v>
                </c:pt>
              </c:strCache>
            </c:strRef>
          </c:tx>
          <c:spPr>
            <a:solidFill>
              <a:srgbClr val="D78C05"/>
            </a:solidFill>
            <a:ln w="13341">
              <a:solidFill>
                <a:schemeClr val="tx1"/>
              </a:solidFill>
              <a:prstDash val="solid"/>
            </a:ln>
          </c:spPr>
          <c:invertIfNegative val="0"/>
          <c:cat>
            <c:numRef>
              <c:f>Sheet1!$B$1:$AP$1</c:f>
              <c:numCache>
                <c:formatCode>General</c:formatCod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numCache>
            </c:numRef>
          </c:cat>
          <c:val>
            <c:numRef>
              <c:f>Sheet1!$B$4:$AP$4</c:f>
              <c:numCache>
                <c:formatCode>General</c:formatCode>
                <c:ptCount val="41"/>
                <c:pt idx="34">
                  <c:v>2.6521698150022619</c:v>
                </c:pt>
                <c:pt idx="35">
                  <c:v>2.6747922896039431</c:v>
                </c:pt>
                <c:pt idx="36">
                  <c:v>2.7042613999374985</c:v>
                </c:pt>
                <c:pt idx="37">
                  <c:v>2.7333945722051718</c:v>
                </c:pt>
                <c:pt idx="38">
                  <c:v>2.7560514836016341</c:v>
                </c:pt>
                <c:pt idx="39">
                  <c:v>2.7443585119414973</c:v>
                </c:pt>
                <c:pt idx="40">
                  <c:v>2.7324798273225803</c:v>
                </c:pt>
              </c:numCache>
            </c:numRef>
          </c:val>
        </c:ser>
        <c:ser>
          <c:idx val="1"/>
          <c:order val="3"/>
          <c:tx>
            <c:strRef>
              <c:f>Sheet1!$A$5</c:f>
              <c:strCache>
                <c:ptCount val="1"/>
                <c:pt idx="0">
                  <c:v>Coupled support</c:v>
                </c:pt>
              </c:strCache>
            </c:strRef>
          </c:tx>
          <c:spPr>
            <a:solidFill>
              <a:srgbClr val="000080"/>
            </a:solidFill>
            <a:ln w="13341">
              <a:solidFill>
                <a:schemeClr val="tx1"/>
              </a:solidFill>
              <a:prstDash val="solid"/>
            </a:ln>
          </c:spPr>
          <c:invertIfNegative val="0"/>
          <c:cat>
            <c:numRef>
              <c:f>Sheet1!$B$1:$AP$1</c:f>
              <c:numCache>
                <c:formatCode>General</c:formatCod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numCache>
            </c:numRef>
          </c:cat>
          <c:val>
            <c:numRef>
              <c:f>Sheet1!$B$5:$AP$5</c:f>
              <c:numCache>
                <c:formatCode>General</c:formatCode>
                <c:ptCount val="41"/>
                <c:pt idx="12">
                  <c:v>5.9</c:v>
                </c:pt>
                <c:pt idx="13">
                  <c:v>10.32</c:v>
                </c:pt>
                <c:pt idx="14">
                  <c:v>17.149999999999999</c:v>
                </c:pt>
                <c:pt idx="15">
                  <c:v>20.46</c:v>
                </c:pt>
                <c:pt idx="16">
                  <c:v>24.96</c:v>
                </c:pt>
                <c:pt idx="17">
                  <c:v>25.65</c:v>
                </c:pt>
                <c:pt idx="18">
                  <c:v>25.63</c:v>
                </c:pt>
                <c:pt idx="19">
                  <c:v>25.91</c:v>
                </c:pt>
                <c:pt idx="20">
                  <c:v>25.5</c:v>
                </c:pt>
                <c:pt idx="21">
                  <c:v>28.03</c:v>
                </c:pt>
                <c:pt idx="22">
                  <c:v>28.84</c:v>
                </c:pt>
                <c:pt idx="23">
                  <c:v>29.7</c:v>
                </c:pt>
                <c:pt idx="24">
                  <c:v>29.83</c:v>
                </c:pt>
                <c:pt idx="25">
                  <c:v>32.25</c:v>
                </c:pt>
                <c:pt idx="26">
                  <c:v>18.100000000000001</c:v>
                </c:pt>
                <c:pt idx="27">
                  <c:v>6.68</c:v>
                </c:pt>
                <c:pt idx="28">
                  <c:v>6.15</c:v>
                </c:pt>
                <c:pt idx="29">
                  <c:v>6.32</c:v>
                </c:pt>
                <c:pt idx="30">
                  <c:v>5.85</c:v>
                </c:pt>
                <c:pt idx="31">
                  <c:v>3.35</c:v>
                </c:pt>
                <c:pt idx="32">
                  <c:v>3.21</c:v>
                </c:pt>
                <c:pt idx="33">
                  <c:v>2.8549000000000002</c:v>
                </c:pt>
              </c:numCache>
            </c:numRef>
          </c:val>
        </c:ser>
        <c:ser>
          <c:idx val="5"/>
          <c:order val="4"/>
          <c:tx>
            <c:strRef>
              <c:f>Sheet1!$A$6</c:f>
              <c:strCache>
                <c:ptCount val="1"/>
                <c:pt idx="0">
                  <c:v>Decoupled support</c:v>
                </c:pt>
              </c:strCache>
            </c:strRef>
          </c:tx>
          <c:spPr>
            <a:solidFill>
              <a:srgbClr val="008000"/>
            </a:solidFill>
            <a:ln w="13341">
              <a:solidFill>
                <a:schemeClr val="tx1"/>
              </a:solidFill>
              <a:prstDash val="solid"/>
            </a:ln>
          </c:spPr>
          <c:invertIfNegative val="0"/>
          <c:cat>
            <c:numRef>
              <c:f>Sheet1!$B$1:$AP$1</c:f>
              <c:numCache>
                <c:formatCode>General</c:formatCod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numCache>
            </c:numRef>
          </c:cat>
          <c:val>
            <c:numRef>
              <c:f>Sheet1!$B$6:$AP$6</c:f>
              <c:numCache>
                <c:formatCode>General</c:formatCode>
                <c:ptCount val="41"/>
                <c:pt idx="25">
                  <c:v>1.45</c:v>
                </c:pt>
                <c:pt idx="26">
                  <c:v>15.95</c:v>
                </c:pt>
                <c:pt idx="27">
                  <c:v>30.37</c:v>
                </c:pt>
                <c:pt idx="28">
                  <c:v>31.41</c:v>
                </c:pt>
                <c:pt idx="29">
                  <c:v>32.79</c:v>
                </c:pt>
                <c:pt idx="30">
                  <c:v>33.83</c:v>
                </c:pt>
                <c:pt idx="31">
                  <c:v>36.83</c:v>
                </c:pt>
                <c:pt idx="32">
                  <c:v>37.664999999999999</c:v>
                </c:pt>
                <c:pt idx="33">
                  <c:v>39.109000000000002</c:v>
                </c:pt>
              </c:numCache>
            </c:numRef>
          </c:val>
        </c:ser>
        <c:ser>
          <c:idx val="3"/>
          <c:order val="5"/>
          <c:tx>
            <c:strRef>
              <c:f>Sheet1!$A$7</c:f>
              <c:strCache>
                <c:ptCount val="1"/>
                <c:pt idx="0">
                  <c:v>Direct payments</c:v>
                </c:pt>
              </c:strCache>
            </c:strRef>
          </c:tx>
          <c:spPr>
            <a:solidFill>
              <a:srgbClr val="6AD351"/>
            </a:solidFill>
            <a:ln w="13341">
              <a:solidFill>
                <a:schemeClr val="tx1"/>
              </a:solidFill>
              <a:prstDash val="solid"/>
            </a:ln>
          </c:spPr>
          <c:invertIfNegative val="0"/>
          <c:cat>
            <c:numRef>
              <c:f>Sheet1!$B$1:$AP$1</c:f>
              <c:numCache>
                <c:formatCode>General</c:formatCod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numCache>
            </c:numRef>
          </c:cat>
          <c:val>
            <c:numRef>
              <c:f>Sheet1!$B$7:$AP$7</c:f>
              <c:numCache>
                <c:formatCode>General</c:formatCode>
                <c:ptCount val="41"/>
                <c:pt idx="34">
                  <c:v>41.798264864997734</c:v>
                </c:pt>
                <c:pt idx="35">
                  <c:v>42.36501951663606</c:v>
                </c:pt>
                <c:pt idx="36">
                  <c:v>42.595788746209706</c:v>
                </c:pt>
                <c:pt idx="37">
                  <c:v>42.8015377240148</c:v>
                </c:pt>
                <c:pt idx="38">
                  <c:v>42.805435722464573</c:v>
                </c:pt>
                <c:pt idx="39">
                  <c:v>42.843203858780356</c:v>
                </c:pt>
                <c:pt idx="40">
                  <c:v>42.880976215719421</c:v>
                </c:pt>
              </c:numCache>
            </c:numRef>
          </c:val>
        </c:ser>
        <c:ser>
          <c:idx val="4"/>
          <c:order val="6"/>
          <c:tx>
            <c:strRef>
              <c:f>Sheet1!$A$8</c:f>
              <c:strCache>
                <c:ptCount val="1"/>
                <c:pt idx="0">
                  <c:v>Rural development</c:v>
                </c:pt>
              </c:strCache>
            </c:strRef>
          </c:tx>
          <c:spPr>
            <a:solidFill>
              <a:srgbClr val="CC99FF"/>
            </a:solidFill>
            <a:ln w="13341">
              <a:solidFill>
                <a:srgbClr val="000080"/>
              </a:solidFill>
              <a:prstDash val="solid"/>
            </a:ln>
          </c:spPr>
          <c:invertIfNegative val="0"/>
          <c:cat>
            <c:numRef>
              <c:f>Sheet1!$B$1:$AP$1</c:f>
              <c:numCache>
                <c:formatCode>General</c:formatCode>
                <c:ptCount val="41"/>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numCache>
            </c:numRef>
          </c:cat>
          <c:val>
            <c:numRef>
              <c:f>Sheet1!$B$8:$AP$8</c:f>
              <c:numCache>
                <c:formatCode>General</c:formatCode>
                <c:ptCount val="41"/>
                <c:pt idx="1">
                  <c:v>0.72</c:v>
                </c:pt>
                <c:pt idx="2">
                  <c:v>0.65</c:v>
                </c:pt>
                <c:pt idx="3">
                  <c:v>0.94</c:v>
                </c:pt>
                <c:pt idx="4">
                  <c:v>0.68</c:v>
                </c:pt>
                <c:pt idx="5">
                  <c:v>0.9</c:v>
                </c:pt>
                <c:pt idx="6">
                  <c:v>0.97</c:v>
                </c:pt>
                <c:pt idx="7">
                  <c:v>0.94</c:v>
                </c:pt>
                <c:pt idx="8">
                  <c:v>1.18</c:v>
                </c:pt>
                <c:pt idx="9">
                  <c:v>1.47</c:v>
                </c:pt>
                <c:pt idx="10">
                  <c:v>1.97</c:v>
                </c:pt>
                <c:pt idx="11">
                  <c:v>2.41</c:v>
                </c:pt>
                <c:pt idx="12">
                  <c:v>2.88</c:v>
                </c:pt>
                <c:pt idx="13">
                  <c:v>3.78</c:v>
                </c:pt>
                <c:pt idx="14">
                  <c:v>3.86</c:v>
                </c:pt>
                <c:pt idx="15">
                  <c:v>4.4800000000000004</c:v>
                </c:pt>
                <c:pt idx="16">
                  <c:v>5.8</c:v>
                </c:pt>
                <c:pt idx="17">
                  <c:v>6.2</c:v>
                </c:pt>
                <c:pt idx="18">
                  <c:v>6.22</c:v>
                </c:pt>
                <c:pt idx="19">
                  <c:v>8.17</c:v>
                </c:pt>
                <c:pt idx="20">
                  <c:v>5.56</c:v>
                </c:pt>
                <c:pt idx="21">
                  <c:v>7.87</c:v>
                </c:pt>
                <c:pt idx="22">
                  <c:v>7.42</c:v>
                </c:pt>
                <c:pt idx="23">
                  <c:v>7.82</c:v>
                </c:pt>
                <c:pt idx="24">
                  <c:v>9.64</c:v>
                </c:pt>
                <c:pt idx="25">
                  <c:v>10.09</c:v>
                </c:pt>
                <c:pt idx="26">
                  <c:v>11.33</c:v>
                </c:pt>
                <c:pt idx="27">
                  <c:v>10.87</c:v>
                </c:pt>
                <c:pt idx="28">
                  <c:v>10.53</c:v>
                </c:pt>
                <c:pt idx="29">
                  <c:v>8.75</c:v>
                </c:pt>
                <c:pt idx="30">
                  <c:v>11.49</c:v>
                </c:pt>
                <c:pt idx="31">
                  <c:v>12.3</c:v>
                </c:pt>
                <c:pt idx="32">
                  <c:v>13.26</c:v>
                </c:pt>
                <c:pt idx="33">
                  <c:v>13.055244</c:v>
                </c:pt>
                <c:pt idx="34">
                  <c:v>13.987271058600294</c:v>
                </c:pt>
                <c:pt idx="35">
                  <c:v>13.652790653846715</c:v>
                </c:pt>
                <c:pt idx="36">
                  <c:v>13.65331176761517</c:v>
                </c:pt>
                <c:pt idx="37">
                  <c:v>13.653843303659</c:v>
                </c:pt>
                <c:pt idx="38">
                  <c:v>13.654385470423703</c:v>
                </c:pt>
                <c:pt idx="39">
                  <c:v>13.654938480523699</c:v>
                </c:pt>
                <c:pt idx="40">
                  <c:v>13.655502550825695</c:v>
                </c:pt>
              </c:numCache>
            </c:numRef>
          </c:val>
        </c:ser>
        <c:dLbls>
          <c:showLegendKey val="0"/>
          <c:showVal val="0"/>
          <c:showCatName val="0"/>
          <c:showSerName val="0"/>
          <c:showPercent val="0"/>
          <c:showBubbleSize val="0"/>
        </c:dLbls>
        <c:gapWidth val="150"/>
        <c:overlap val="100"/>
        <c:axId val="168245120"/>
        <c:axId val="168246656"/>
      </c:barChart>
      <c:catAx>
        <c:axId val="168245120"/>
        <c:scaling>
          <c:orientation val="minMax"/>
        </c:scaling>
        <c:delete val="0"/>
        <c:axPos val="b"/>
        <c:numFmt formatCode="General" sourceLinked="1"/>
        <c:majorTickMark val="out"/>
        <c:minorTickMark val="none"/>
        <c:tickLblPos val="nextTo"/>
        <c:spPr>
          <a:ln w="13341">
            <a:solidFill>
              <a:srgbClr val="333333"/>
            </a:solidFill>
            <a:prstDash val="solid"/>
          </a:ln>
        </c:spPr>
        <c:txPr>
          <a:bodyPr rot="-5400000" vert="horz"/>
          <a:lstStyle/>
          <a:p>
            <a:pPr>
              <a:defRPr sz="945" b="0" i="0" u="none" strike="noStrike" baseline="0">
                <a:solidFill>
                  <a:schemeClr val="tx1"/>
                </a:solidFill>
                <a:latin typeface="Verdana"/>
                <a:ea typeface="Verdana"/>
                <a:cs typeface="Verdana"/>
              </a:defRPr>
            </a:pPr>
            <a:endParaRPr lang="en-US"/>
          </a:p>
        </c:txPr>
        <c:crossAx val="168246656"/>
        <c:crossesAt val="0"/>
        <c:auto val="1"/>
        <c:lblAlgn val="ctr"/>
        <c:lblOffset val="100"/>
        <c:tickLblSkip val="1"/>
        <c:tickMarkSkip val="1"/>
        <c:noMultiLvlLbl val="0"/>
      </c:catAx>
      <c:valAx>
        <c:axId val="168246656"/>
        <c:scaling>
          <c:orientation val="minMax"/>
          <c:max val="70"/>
          <c:min val="0"/>
        </c:scaling>
        <c:delete val="0"/>
        <c:axPos val="l"/>
        <c:majorGridlines>
          <c:spPr>
            <a:ln w="13341">
              <a:solidFill>
                <a:srgbClr val="333333"/>
              </a:solidFill>
              <a:prstDash val="solid"/>
            </a:ln>
          </c:spPr>
        </c:majorGridlines>
        <c:numFmt formatCode="#,##0" sourceLinked="0"/>
        <c:majorTickMark val="none"/>
        <c:minorTickMark val="none"/>
        <c:tickLblPos val="nextTo"/>
        <c:spPr>
          <a:ln w="13341">
            <a:solidFill>
              <a:srgbClr val="333333"/>
            </a:solidFill>
            <a:prstDash val="solid"/>
          </a:ln>
        </c:spPr>
        <c:txPr>
          <a:bodyPr rot="0" vert="horz"/>
          <a:lstStyle/>
          <a:p>
            <a:pPr>
              <a:defRPr sz="945" b="0" i="0" u="none" strike="noStrike" baseline="0">
                <a:solidFill>
                  <a:schemeClr val="tx1"/>
                </a:solidFill>
                <a:latin typeface="Verdana"/>
                <a:ea typeface="Verdana"/>
                <a:cs typeface="Verdana"/>
              </a:defRPr>
            </a:pPr>
            <a:endParaRPr lang="en-US"/>
          </a:p>
        </c:txPr>
        <c:crossAx val="168245120"/>
        <c:crosses val="autoZero"/>
        <c:crossBetween val="between"/>
        <c:majorUnit val="10"/>
      </c:valAx>
      <c:spPr>
        <a:solidFill>
          <a:srgbClr val="FFFFFF"/>
        </a:solidFill>
        <a:ln w="13341">
          <a:solidFill>
            <a:srgbClr val="333333"/>
          </a:solidFill>
          <a:prstDash val="solid"/>
        </a:ln>
      </c:spPr>
    </c:plotArea>
    <c:legend>
      <c:legendPos val="b"/>
      <c:layout>
        <c:manualLayout>
          <c:xMode val="edge"/>
          <c:yMode val="edge"/>
          <c:x val="2.6086956521739129E-2"/>
          <c:y val="0.89013452914798208"/>
          <c:w val="0.93913043478260871"/>
          <c:h val="8.520179372197309E-2"/>
        </c:manualLayout>
      </c:layout>
      <c:overlay val="0"/>
      <c:spPr>
        <a:noFill/>
        <a:ln w="26681">
          <a:noFill/>
        </a:ln>
      </c:spPr>
      <c:txPr>
        <a:bodyPr/>
        <a:lstStyle/>
        <a:p>
          <a:pPr>
            <a:defRPr sz="867" b="0" i="0" u="none" strike="noStrike" baseline="0">
              <a:solidFill>
                <a:schemeClr val="tx1"/>
              </a:solidFill>
              <a:latin typeface="Verdana"/>
              <a:ea typeface="Verdana"/>
              <a:cs typeface="Verdana"/>
            </a:defRPr>
          </a:pPr>
          <a:endParaRPr lang="en-US"/>
        </a:p>
      </c:txPr>
    </c:legend>
    <c:plotVisOnly val="1"/>
    <c:dispBlanksAs val="gap"/>
    <c:showDLblsOverMax val="0"/>
  </c:chart>
  <c:spPr>
    <a:noFill/>
    <a:ln>
      <a:noFill/>
    </a:ln>
  </c:spPr>
  <c:txPr>
    <a:bodyPr/>
    <a:lstStyle/>
    <a:p>
      <a:pPr>
        <a:defRPr sz="1891" b="1" i="0" u="none" strike="noStrike" baseline="0">
          <a:solidFill>
            <a:schemeClr val="tx1"/>
          </a:solidFill>
          <a:latin typeface="Times New Roman"/>
          <a:ea typeface="Times New Roman"/>
          <a:cs typeface="Times New Roman"/>
        </a:defRPr>
      </a:pPr>
      <a:endParaRPr lang="en-US"/>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5971660867654841E-2"/>
          <c:y val="9.0039223100342597E-2"/>
          <c:w val="0.90841565991559137"/>
          <c:h val="0.76272815708738873"/>
        </c:manualLayout>
      </c:layout>
      <c:barChart>
        <c:barDir val="col"/>
        <c:grouping val="stacked"/>
        <c:varyColors val="0"/>
        <c:ser>
          <c:idx val="0"/>
          <c:order val="0"/>
          <c:tx>
            <c:strRef>
              <c:f>SEL!$AC$9</c:f>
              <c:strCache>
                <c:ptCount val="1"/>
                <c:pt idx="0">
                  <c:v>Commodities</c:v>
                </c:pt>
              </c:strCache>
            </c:strRef>
          </c:tx>
          <c:spPr>
            <a:solidFill>
              <a:srgbClr val="467A39"/>
            </a:solidFill>
            <a:ln>
              <a:solidFill>
                <a:sysClr val="windowText" lastClr="000000"/>
              </a:solidFill>
            </a:ln>
          </c:spPr>
          <c:invertIfNegative val="0"/>
          <c:cat>
            <c:strRef>
              <c:f>SEL!$AD$6:$AN$6</c:f>
              <c:strCache>
                <c:ptCount val="11"/>
                <c:pt idx="0">
                  <c:v>2003</c:v>
                </c:pt>
                <c:pt idx="1">
                  <c:v>2004</c:v>
                </c:pt>
                <c:pt idx="2">
                  <c:v>2005</c:v>
                </c:pt>
                <c:pt idx="3">
                  <c:v>2006</c:v>
                </c:pt>
                <c:pt idx="4">
                  <c:v>2007</c:v>
                </c:pt>
                <c:pt idx="5">
                  <c:v>2008</c:v>
                </c:pt>
                <c:pt idx="6">
                  <c:v>2009</c:v>
                </c:pt>
                <c:pt idx="7">
                  <c:v>2010</c:v>
                </c:pt>
                <c:pt idx="8">
                  <c:v>2011</c:v>
                </c:pt>
                <c:pt idx="9">
                  <c:v>2012</c:v>
                </c:pt>
                <c:pt idx="10">
                  <c:v>2013</c:v>
                </c:pt>
              </c:strCache>
            </c:strRef>
          </c:cat>
          <c:val>
            <c:numRef>
              <c:f>SEL!$AD$9:$AN$9</c:f>
              <c:numCache>
                <c:formatCode>#,##0</c:formatCode>
                <c:ptCount val="11"/>
                <c:pt idx="0">
                  <c:v>4725.6467499999999</c:v>
                </c:pt>
                <c:pt idx="1">
                  <c:v>3897.2286099999997</c:v>
                </c:pt>
                <c:pt idx="2">
                  <c:v>4223.72102</c:v>
                </c:pt>
                <c:pt idx="3">
                  <c:v>4469.5493299999998</c:v>
                </c:pt>
                <c:pt idx="4">
                  <c:v>5066.8939500000006</c:v>
                </c:pt>
                <c:pt idx="5">
                  <c:v>7876.8726399999996</c:v>
                </c:pt>
                <c:pt idx="6">
                  <c:v>6506.7716700000001</c:v>
                </c:pt>
                <c:pt idx="7">
                  <c:v>8500.5554700000012</c:v>
                </c:pt>
                <c:pt idx="8">
                  <c:v>9219.4302699999989</c:v>
                </c:pt>
                <c:pt idx="9">
                  <c:v>9247.7694499999998</c:v>
                </c:pt>
                <c:pt idx="10">
                  <c:v>11710.55544</c:v>
                </c:pt>
              </c:numCache>
            </c:numRef>
          </c:val>
        </c:ser>
        <c:ser>
          <c:idx val="1"/>
          <c:order val="1"/>
          <c:tx>
            <c:strRef>
              <c:f>SEL!$AC$10</c:f>
              <c:strCache>
                <c:ptCount val="1"/>
                <c:pt idx="0">
                  <c:v>Intermediate</c:v>
                </c:pt>
              </c:strCache>
            </c:strRef>
          </c:tx>
          <c:spPr>
            <a:solidFill>
              <a:srgbClr val="D78C05"/>
            </a:solidFill>
            <a:ln>
              <a:solidFill>
                <a:sysClr val="windowText" lastClr="000000"/>
              </a:solidFill>
            </a:ln>
          </c:spPr>
          <c:invertIfNegative val="0"/>
          <c:cat>
            <c:strRef>
              <c:f>SEL!$AD$6:$AN$6</c:f>
              <c:strCache>
                <c:ptCount val="11"/>
                <c:pt idx="0">
                  <c:v>2003</c:v>
                </c:pt>
                <c:pt idx="1">
                  <c:v>2004</c:v>
                </c:pt>
                <c:pt idx="2">
                  <c:v>2005</c:v>
                </c:pt>
                <c:pt idx="3">
                  <c:v>2006</c:v>
                </c:pt>
                <c:pt idx="4">
                  <c:v>2007</c:v>
                </c:pt>
                <c:pt idx="5">
                  <c:v>2008</c:v>
                </c:pt>
                <c:pt idx="6">
                  <c:v>2009</c:v>
                </c:pt>
                <c:pt idx="7">
                  <c:v>2010</c:v>
                </c:pt>
                <c:pt idx="8">
                  <c:v>2011</c:v>
                </c:pt>
                <c:pt idx="9">
                  <c:v>2012</c:v>
                </c:pt>
                <c:pt idx="10">
                  <c:v>2013</c:v>
                </c:pt>
              </c:strCache>
            </c:strRef>
          </c:cat>
          <c:val>
            <c:numRef>
              <c:f>SEL!$AD$10:$AN$10</c:f>
              <c:numCache>
                <c:formatCode>#,##0</c:formatCode>
                <c:ptCount val="11"/>
                <c:pt idx="0">
                  <c:v>11320.873800000001</c:v>
                </c:pt>
                <c:pt idx="1">
                  <c:v>11816.267679999999</c:v>
                </c:pt>
                <c:pt idx="2">
                  <c:v>12568.00301</c:v>
                </c:pt>
                <c:pt idx="3">
                  <c:v>13686.454659999999</c:v>
                </c:pt>
                <c:pt idx="4">
                  <c:v>13137.157359999999</c:v>
                </c:pt>
                <c:pt idx="5">
                  <c:v>15161.115449999999</c:v>
                </c:pt>
                <c:pt idx="6">
                  <c:v>13602.88041</c:v>
                </c:pt>
                <c:pt idx="7">
                  <c:v>16928.6898</c:v>
                </c:pt>
                <c:pt idx="8">
                  <c:v>20218.5517</c:v>
                </c:pt>
                <c:pt idx="9">
                  <c:v>22979.576499999999</c:v>
                </c:pt>
                <c:pt idx="10">
                  <c:v>23739.715840000001</c:v>
                </c:pt>
              </c:numCache>
            </c:numRef>
          </c:val>
        </c:ser>
        <c:ser>
          <c:idx val="2"/>
          <c:order val="2"/>
          <c:tx>
            <c:strRef>
              <c:f>SEL!$AC$11</c:f>
              <c:strCache>
                <c:ptCount val="1"/>
                <c:pt idx="0">
                  <c:v>Final products</c:v>
                </c:pt>
              </c:strCache>
            </c:strRef>
          </c:tx>
          <c:spPr>
            <a:solidFill>
              <a:srgbClr val="0F5494"/>
            </a:solidFill>
            <a:ln>
              <a:solidFill>
                <a:sysClr val="windowText" lastClr="000000"/>
              </a:solidFill>
            </a:ln>
          </c:spPr>
          <c:invertIfNegative val="0"/>
          <c:cat>
            <c:strRef>
              <c:f>SEL!$AD$6:$AN$6</c:f>
              <c:strCache>
                <c:ptCount val="11"/>
                <c:pt idx="0">
                  <c:v>2003</c:v>
                </c:pt>
                <c:pt idx="1">
                  <c:v>2004</c:v>
                </c:pt>
                <c:pt idx="2">
                  <c:v>2005</c:v>
                </c:pt>
                <c:pt idx="3">
                  <c:v>2006</c:v>
                </c:pt>
                <c:pt idx="4">
                  <c:v>2007</c:v>
                </c:pt>
                <c:pt idx="5">
                  <c:v>2008</c:v>
                </c:pt>
                <c:pt idx="6">
                  <c:v>2009</c:v>
                </c:pt>
                <c:pt idx="7">
                  <c:v>2010</c:v>
                </c:pt>
                <c:pt idx="8">
                  <c:v>2011</c:v>
                </c:pt>
                <c:pt idx="9">
                  <c:v>2012</c:v>
                </c:pt>
                <c:pt idx="10">
                  <c:v>2013</c:v>
                </c:pt>
              </c:strCache>
            </c:strRef>
          </c:cat>
          <c:val>
            <c:numRef>
              <c:f>SEL!$AD$11:$AN$11</c:f>
              <c:numCache>
                <c:formatCode>#,##0</c:formatCode>
                <c:ptCount val="11"/>
                <c:pt idx="0">
                  <c:v>36370.424570000003</c:v>
                </c:pt>
                <c:pt idx="1">
                  <c:v>37153.187299999998</c:v>
                </c:pt>
                <c:pt idx="2">
                  <c:v>39409.559150000001</c:v>
                </c:pt>
                <c:pt idx="3">
                  <c:v>43953.151130000006</c:v>
                </c:pt>
                <c:pt idx="4">
                  <c:v>47805.826500000003</c:v>
                </c:pt>
                <c:pt idx="5">
                  <c:v>50786.746079999997</c:v>
                </c:pt>
                <c:pt idx="6">
                  <c:v>47404.865740000001</c:v>
                </c:pt>
                <c:pt idx="7">
                  <c:v>57226.078979999998</c:v>
                </c:pt>
                <c:pt idx="8">
                  <c:v>67333.131379999992</c:v>
                </c:pt>
                <c:pt idx="9">
                  <c:v>76220.825379999995</c:v>
                </c:pt>
                <c:pt idx="10">
                  <c:v>79331.68028</c:v>
                </c:pt>
              </c:numCache>
            </c:numRef>
          </c:val>
        </c:ser>
        <c:ser>
          <c:idx val="3"/>
          <c:order val="3"/>
          <c:tx>
            <c:strRef>
              <c:f>SEL!$AC$12</c:f>
              <c:strCache>
                <c:ptCount val="1"/>
                <c:pt idx="0">
                  <c:v>Other products</c:v>
                </c:pt>
              </c:strCache>
            </c:strRef>
          </c:tx>
          <c:spPr>
            <a:solidFill>
              <a:srgbClr val="7030A0"/>
            </a:solidFill>
            <a:ln>
              <a:solidFill>
                <a:sysClr val="windowText" lastClr="000000"/>
              </a:solidFill>
            </a:ln>
          </c:spPr>
          <c:invertIfNegative val="0"/>
          <c:cat>
            <c:strRef>
              <c:f>SEL!$AD$6:$AN$6</c:f>
              <c:strCache>
                <c:ptCount val="11"/>
                <c:pt idx="0">
                  <c:v>2003</c:v>
                </c:pt>
                <c:pt idx="1">
                  <c:v>2004</c:v>
                </c:pt>
                <c:pt idx="2">
                  <c:v>2005</c:v>
                </c:pt>
                <c:pt idx="3">
                  <c:v>2006</c:v>
                </c:pt>
                <c:pt idx="4">
                  <c:v>2007</c:v>
                </c:pt>
                <c:pt idx="5">
                  <c:v>2008</c:v>
                </c:pt>
                <c:pt idx="6">
                  <c:v>2009</c:v>
                </c:pt>
                <c:pt idx="7">
                  <c:v>2010</c:v>
                </c:pt>
                <c:pt idx="8">
                  <c:v>2011</c:v>
                </c:pt>
                <c:pt idx="9">
                  <c:v>2012</c:v>
                </c:pt>
                <c:pt idx="10">
                  <c:v>2013</c:v>
                </c:pt>
              </c:strCache>
            </c:strRef>
          </c:cat>
          <c:val>
            <c:numRef>
              <c:f>SEL!$AD$12:$AN$12</c:f>
              <c:numCache>
                <c:formatCode>#,##0</c:formatCode>
                <c:ptCount val="11"/>
                <c:pt idx="0">
                  <c:v>1325.56708</c:v>
                </c:pt>
                <c:pt idx="1">
                  <c:v>1490.5571499999999</c:v>
                </c:pt>
                <c:pt idx="2">
                  <c:v>1727.86132</c:v>
                </c:pt>
                <c:pt idx="3">
                  <c:v>2225.4552999999996</c:v>
                </c:pt>
                <c:pt idx="4">
                  <c:v>2436.5644500000003</c:v>
                </c:pt>
                <c:pt idx="5">
                  <c:v>2221.4171299999998</c:v>
                </c:pt>
                <c:pt idx="6">
                  <c:v>1980.85538</c:v>
                </c:pt>
                <c:pt idx="7">
                  <c:v>2282.5537200000003</c:v>
                </c:pt>
                <c:pt idx="8">
                  <c:v>2654.5031200000003</c:v>
                </c:pt>
                <c:pt idx="9">
                  <c:v>3029.3221600000002</c:v>
                </c:pt>
                <c:pt idx="10">
                  <c:v>3137.3462000000004</c:v>
                </c:pt>
              </c:numCache>
            </c:numRef>
          </c:val>
        </c:ser>
        <c:ser>
          <c:idx val="4"/>
          <c:order val="4"/>
          <c:tx>
            <c:strRef>
              <c:f>SEL!$AC$13</c:f>
              <c:strCache>
                <c:ptCount val="1"/>
                <c:pt idx="0">
                  <c:v>Confidential Trade</c:v>
                </c:pt>
              </c:strCache>
            </c:strRef>
          </c:tx>
          <c:spPr>
            <a:solidFill>
              <a:sysClr val="windowText" lastClr="000000">
                <a:lumMod val="50000"/>
                <a:lumOff val="50000"/>
              </a:sysClr>
            </a:solidFill>
            <a:ln>
              <a:solidFill>
                <a:sysClr val="windowText" lastClr="000000"/>
              </a:solidFill>
            </a:ln>
          </c:spPr>
          <c:invertIfNegative val="0"/>
          <c:cat>
            <c:strRef>
              <c:f>SEL!$AD$6:$AN$6</c:f>
              <c:strCache>
                <c:ptCount val="11"/>
                <c:pt idx="0">
                  <c:v>2003</c:v>
                </c:pt>
                <c:pt idx="1">
                  <c:v>2004</c:v>
                </c:pt>
                <c:pt idx="2">
                  <c:v>2005</c:v>
                </c:pt>
                <c:pt idx="3">
                  <c:v>2006</c:v>
                </c:pt>
                <c:pt idx="4">
                  <c:v>2007</c:v>
                </c:pt>
                <c:pt idx="5">
                  <c:v>2008</c:v>
                </c:pt>
                <c:pt idx="6">
                  <c:v>2009</c:v>
                </c:pt>
                <c:pt idx="7">
                  <c:v>2010</c:v>
                </c:pt>
                <c:pt idx="8">
                  <c:v>2011</c:v>
                </c:pt>
                <c:pt idx="9">
                  <c:v>2012</c:v>
                </c:pt>
                <c:pt idx="10">
                  <c:v>2013</c:v>
                </c:pt>
              </c:strCache>
            </c:strRef>
          </c:cat>
          <c:val>
            <c:numRef>
              <c:f>SEL!$AD$13:$AN$13</c:f>
              <c:numCache>
                <c:formatCode>#,##0</c:formatCode>
                <c:ptCount val="11"/>
                <c:pt idx="0">
                  <c:v>894.59453000000008</c:v>
                </c:pt>
                <c:pt idx="1">
                  <c:v>1036.0065300000001</c:v>
                </c:pt>
                <c:pt idx="2">
                  <c:v>1951.03639</c:v>
                </c:pt>
                <c:pt idx="3">
                  <c:v>3448.7582000000002</c:v>
                </c:pt>
                <c:pt idx="4">
                  <c:v>1522.95379</c:v>
                </c:pt>
                <c:pt idx="5">
                  <c:v>1656.1091000000001</c:v>
                </c:pt>
                <c:pt idx="6">
                  <c:v>1513.4322</c:v>
                </c:pt>
                <c:pt idx="7">
                  <c:v>1909.0224800000001</c:v>
                </c:pt>
                <c:pt idx="8">
                  <c:v>1939.16309</c:v>
                </c:pt>
                <c:pt idx="9">
                  <c:v>2051.4257299999999</c:v>
                </c:pt>
                <c:pt idx="10">
                  <c:v>2170.6844500000002</c:v>
                </c:pt>
              </c:numCache>
            </c:numRef>
          </c:val>
        </c:ser>
        <c:ser>
          <c:idx val="5"/>
          <c:order val="5"/>
          <c:tx>
            <c:strRef>
              <c:f>SEL!$AC$15</c:f>
              <c:strCache>
                <c:ptCount val="1"/>
                <c:pt idx="0">
                  <c:v>Commodities</c:v>
                </c:pt>
              </c:strCache>
            </c:strRef>
          </c:tx>
          <c:spPr>
            <a:solidFill>
              <a:srgbClr val="467A39"/>
            </a:solidFill>
            <a:ln>
              <a:solidFill>
                <a:sysClr val="windowText" lastClr="000000"/>
              </a:solidFill>
            </a:ln>
          </c:spPr>
          <c:invertIfNegative val="0"/>
          <c:cat>
            <c:strRef>
              <c:f>SEL!$AD$6:$AN$6</c:f>
              <c:strCache>
                <c:ptCount val="11"/>
                <c:pt idx="0">
                  <c:v>2003</c:v>
                </c:pt>
                <c:pt idx="1">
                  <c:v>2004</c:v>
                </c:pt>
                <c:pt idx="2">
                  <c:v>2005</c:v>
                </c:pt>
                <c:pt idx="3">
                  <c:v>2006</c:v>
                </c:pt>
                <c:pt idx="4">
                  <c:v>2007</c:v>
                </c:pt>
                <c:pt idx="5">
                  <c:v>2008</c:v>
                </c:pt>
                <c:pt idx="6">
                  <c:v>2009</c:v>
                </c:pt>
                <c:pt idx="7">
                  <c:v>2010</c:v>
                </c:pt>
                <c:pt idx="8">
                  <c:v>2011</c:v>
                </c:pt>
                <c:pt idx="9">
                  <c:v>2012</c:v>
                </c:pt>
                <c:pt idx="10">
                  <c:v>2013</c:v>
                </c:pt>
              </c:strCache>
            </c:strRef>
          </c:cat>
          <c:val>
            <c:numRef>
              <c:f>SEL!$AD$15:$AN$15</c:f>
              <c:numCache>
                <c:formatCode>#,##0</c:formatCode>
                <c:ptCount val="11"/>
                <c:pt idx="0">
                  <c:v>-14260.77161</c:v>
                </c:pt>
                <c:pt idx="1">
                  <c:v>-12891.684740000001</c:v>
                </c:pt>
                <c:pt idx="2">
                  <c:v>-11640.01748</c:v>
                </c:pt>
                <c:pt idx="3">
                  <c:v>-11398.513710000001</c:v>
                </c:pt>
                <c:pt idx="4">
                  <c:v>-15272.744949999998</c:v>
                </c:pt>
                <c:pt idx="5">
                  <c:v>-17786.196219999998</c:v>
                </c:pt>
                <c:pt idx="6">
                  <c:v>-14186.557119999999</c:v>
                </c:pt>
                <c:pt idx="7">
                  <c:v>-15905.06148</c:v>
                </c:pt>
                <c:pt idx="8">
                  <c:v>-19137.831620000001</c:v>
                </c:pt>
                <c:pt idx="9">
                  <c:v>-19191.818010000003</c:v>
                </c:pt>
                <c:pt idx="10">
                  <c:v>-18900.846829999999</c:v>
                </c:pt>
              </c:numCache>
            </c:numRef>
          </c:val>
        </c:ser>
        <c:ser>
          <c:idx val="6"/>
          <c:order val="6"/>
          <c:tx>
            <c:strRef>
              <c:f>SEL!$AC$16</c:f>
              <c:strCache>
                <c:ptCount val="1"/>
                <c:pt idx="0">
                  <c:v>Intermediate</c:v>
                </c:pt>
              </c:strCache>
            </c:strRef>
          </c:tx>
          <c:spPr>
            <a:solidFill>
              <a:srgbClr val="D78C05"/>
            </a:solidFill>
            <a:ln>
              <a:solidFill>
                <a:sysClr val="windowText" lastClr="000000"/>
              </a:solidFill>
            </a:ln>
          </c:spPr>
          <c:invertIfNegative val="0"/>
          <c:cat>
            <c:strRef>
              <c:f>SEL!$AD$6:$AN$6</c:f>
              <c:strCache>
                <c:ptCount val="11"/>
                <c:pt idx="0">
                  <c:v>2003</c:v>
                </c:pt>
                <c:pt idx="1">
                  <c:v>2004</c:v>
                </c:pt>
                <c:pt idx="2">
                  <c:v>2005</c:v>
                </c:pt>
                <c:pt idx="3">
                  <c:v>2006</c:v>
                </c:pt>
                <c:pt idx="4">
                  <c:v>2007</c:v>
                </c:pt>
                <c:pt idx="5">
                  <c:v>2008</c:v>
                </c:pt>
                <c:pt idx="6">
                  <c:v>2009</c:v>
                </c:pt>
                <c:pt idx="7">
                  <c:v>2010</c:v>
                </c:pt>
                <c:pt idx="8">
                  <c:v>2011</c:v>
                </c:pt>
                <c:pt idx="9">
                  <c:v>2012</c:v>
                </c:pt>
                <c:pt idx="10">
                  <c:v>2013</c:v>
                </c:pt>
              </c:strCache>
            </c:strRef>
          </c:cat>
          <c:val>
            <c:numRef>
              <c:f>SEL!$AD$16:$AN$16</c:f>
              <c:numCache>
                <c:formatCode>#,##0</c:formatCode>
                <c:ptCount val="11"/>
                <c:pt idx="0">
                  <c:v>-14400.93238</c:v>
                </c:pt>
                <c:pt idx="1">
                  <c:v>-15901.896919999999</c:v>
                </c:pt>
                <c:pt idx="2">
                  <c:v>-15883.216990000001</c:v>
                </c:pt>
                <c:pt idx="3">
                  <c:v>-17251.149550000002</c:v>
                </c:pt>
                <c:pt idx="4">
                  <c:v>-19209.56597</c:v>
                </c:pt>
                <c:pt idx="5">
                  <c:v>-25074.816079999997</c:v>
                </c:pt>
                <c:pt idx="6">
                  <c:v>-20672.4182</c:v>
                </c:pt>
                <c:pt idx="7">
                  <c:v>-22514.369079999997</c:v>
                </c:pt>
                <c:pt idx="8">
                  <c:v>-28077.742690000003</c:v>
                </c:pt>
                <c:pt idx="9">
                  <c:v>-30736.460769999998</c:v>
                </c:pt>
                <c:pt idx="10">
                  <c:v>-30482.408420000003</c:v>
                </c:pt>
              </c:numCache>
            </c:numRef>
          </c:val>
        </c:ser>
        <c:ser>
          <c:idx val="7"/>
          <c:order val="7"/>
          <c:tx>
            <c:strRef>
              <c:f>SEL!$AC$17</c:f>
              <c:strCache>
                <c:ptCount val="1"/>
                <c:pt idx="0">
                  <c:v>Final products</c:v>
                </c:pt>
              </c:strCache>
            </c:strRef>
          </c:tx>
          <c:spPr>
            <a:solidFill>
              <a:srgbClr val="0F5494"/>
            </a:solidFill>
            <a:ln>
              <a:solidFill>
                <a:sysClr val="windowText" lastClr="000000"/>
              </a:solidFill>
            </a:ln>
          </c:spPr>
          <c:invertIfNegative val="0"/>
          <c:cat>
            <c:strRef>
              <c:f>SEL!$AD$6:$AN$6</c:f>
              <c:strCache>
                <c:ptCount val="11"/>
                <c:pt idx="0">
                  <c:v>2003</c:v>
                </c:pt>
                <c:pt idx="1">
                  <c:v>2004</c:v>
                </c:pt>
                <c:pt idx="2">
                  <c:v>2005</c:v>
                </c:pt>
                <c:pt idx="3">
                  <c:v>2006</c:v>
                </c:pt>
                <c:pt idx="4">
                  <c:v>2007</c:v>
                </c:pt>
                <c:pt idx="5">
                  <c:v>2008</c:v>
                </c:pt>
                <c:pt idx="6">
                  <c:v>2009</c:v>
                </c:pt>
                <c:pt idx="7">
                  <c:v>2010</c:v>
                </c:pt>
                <c:pt idx="8">
                  <c:v>2011</c:v>
                </c:pt>
                <c:pt idx="9">
                  <c:v>2012</c:v>
                </c:pt>
                <c:pt idx="10">
                  <c:v>2013</c:v>
                </c:pt>
              </c:strCache>
            </c:strRef>
          </c:cat>
          <c:val>
            <c:numRef>
              <c:f>SEL!$AD$17:$AN$17</c:f>
              <c:numCache>
                <c:formatCode>#,##0</c:formatCode>
                <c:ptCount val="11"/>
                <c:pt idx="0">
                  <c:v>-30720.229940000001</c:v>
                </c:pt>
                <c:pt idx="1">
                  <c:v>-32458.507679999999</c:v>
                </c:pt>
                <c:pt idx="2">
                  <c:v>-35984.01053</c:v>
                </c:pt>
                <c:pt idx="3">
                  <c:v>-38534.124280000004</c:v>
                </c:pt>
                <c:pt idx="4">
                  <c:v>-42127.00174</c:v>
                </c:pt>
                <c:pt idx="5">
                  <c:v>-44246.237630000003</c:v>
                </c:pt>
                <c:pt idx="6">
                  <c:v>-40871.200539999998</c:v>
                </c:pt>
                <c:pt idx="7">
                  <c:v>-44577.753299999997</c:v>
                </c:pt>
                <c:pt idx="8">
                  <c:v>-50130.643929999998</c:v>
                </c:pt>
                <c:pt idx="9">
                  <c:v>-50598.967880000004</c:v>
                </c:pt>
                <c:pt idx="10">
                  <c:v>-50405.272259999998</c:v>
                </c:pt>
              </c:numCache>
            </c:numRef>
          </c:val>
        </c:ser>
        <c:ser>
          <c:idx val="9"/>
          <c:order val="8"/>
          <c:tx>
            <c:strRef>
              <c:f>SEL!$AC$18</c:f>
              <c:strCache>
                <c:ptCount val="1"/>
                <c:pt idx="0">
                  <c:v>Other products</c:v>
                </c:pt>
              </c:strCache>
            </c:strRef>
          </c:tx>
          <c:spPr>
            <a:solidFill>
              <a:srgbClr val="7030A0"/>
            </a:solidFill>
            <a:ln>
              <a:solidFill>
                <a:sysClr val="windowText" lastClr="000000"/>
              </a:solidFill>
            </a:ln>
          </c:spPr>
          <c:invertIfNegative val="0"/>
          <c:cat>
            <c:strRef>
              <c:f>SEL!$AD$6:$AN$6</c:f>
              <c:strCache>
                <c:ptCount val="11"/>
                <c:pt idx="0">
                  <c:v>2003</c:v>
                </c:pt>
                <c:pt idx="1">
                  <c:v>2004</c:v>
                </c:pt>
                <c:pt idx="2">
                  <c:v>2005</c:v>
                </c:pt>
                <c:pt idx="3">
                  <c:v>2006</c:v>
                </c:pt>
                <c:pt idx="4">
                  <c:v>2007</c:v>
                </c:pt>
                <c:pt idx="5">
                  <c:v>2008</c:v>
                </c:pt>
                <c:pt idx="6">
                  <c:v>2009</c:v>
                </c:pt>
                <c:pt idx="7">
                  <c:v>2010</c:v>
                </c:pt>
                <c:pt idx="8">
                  <c:v>2011</c:v>
                </c:pt>
                <c:pt idx="9">
                  <c:v>2012</c:v>
                </c:pt>
                <c:pt idx="10">
                  <c:v>2013</c:v>
                </c:pt>
              </c:strCache>
            </c:strRef>
          </c:cat>
          <c:val>
            <c:numRef>
              <c:f>SEL!$AD$18:$AN$18</c:f>
              <c:numCache>
                <c:formatCode>#,##0</c:formatCode>
                <c:ptCount val="11"/>
                <c:pt idx="0">
                  <c:v>-235.90616</c:v>
                </c:pt>
                <c:pt idx="1">
                  <c:v>-259.78953999999999</c:v>
                </c:pt>
                <c:pt idx="2">
                  <c:v>-352.21795000000003</c:v>
                </c:pt>
                <c:pt idx="3">
                  <c:v>-600.00010999999995</c:v>
                </c:pt>
                <c:pt idx="4">
                  <c:v>-702.31217000000004</c:v>
                </c:pt>
                <c:pt idx="5">
                  <c:v>-747.58434999999997</c:v>
                </c:pt>
                <c:pt idx="6">
                  <c:v>-763.32666000000006</c:v>
                </c:pt>
                <c:pt idx="7">
                  <c:v>-843.36393999999996</c:v>
                </c:pt>
                <c:pt idx="8">
                  <c:v>-834.33308</c:v>
                </c:pt>
                <c:pt idx="9">
                  <c:v>-959.43083000000001</c:v>
                </c:pt>
                <c:pt idx="10">
                  <c:v>-901.50103000000001</c:v>
                </c:pt>
              </c:numCache>
            </c:numRef>
          </c:val>
        </c:ser>
        <c:ser>
          <c:idx val="10"/>
          <c:order val="9"/>
          <c:tx>
            <c:strRef>
              <c:f>SEL!$AC$19</c:f>
              <c:strCache>
                <c:ptCount val="1"/>
                <c:pt idx="0">
                  <c:v>Confidential Trade</c:v>
                </c:pt>
              </c:strCache>
            </c:strRef>
          </c:tx>
          <c:spPr>
            <a:solidFill>
              <a:sysClr val="windowText" lastClr="000000">
                <a:lumMod val="50000"/>
                <a:lumOff val="50000"/>
              </a:sysClr>
            </a:solidFill>
            <a:ln>
              <a:solidFill>
                <a:sysClr val="windowText" lastClr="000000"/>
              </a:solidFill>
            </a:ln>
          </c:spPr>
          <c:invertIfNegative val="0"/>
          <c:cat>
            <c:strRef>
              <c:f>SEL!$AD$6:$AN$6</c:f>
              <c:strCache>
                <c:ptCount val="11"/>
                <c:pt idx="0">
                  <c:v>2003</c:v>
                </c:pt>
                <c:pt idx="1">
                  <c:v>2004</c:v>
                </c:pt>
                <c:pt idx="2">
                  <c:v>2005</c:v>
                </c:pt>
                <c:pt idx="3">
                  <c:v>2006</c:v>
                </c:pt>
                <c:pt idx="4">
                  <c:v>2007</c:v>
                </c:pt>
                <c:pt idx="5">
                  <c:v>2008</c:v>
                </c:pt>
                <c:pt idx="6">
                  <c:v>2009</c:v>
                </c:pt>
                <c:pt idx="7">
                  <c:v>2010</c:v>
                </c:pt>
                <c:pt idx="8">
                  <c:v>2011</c:v>
                </c:pt>
                <c:pt idx="9">
                  <c:v>2012</c:v>
                </c:pt>
                <c:pt idx="10">
                  <c:v>2013</c:v>
                </c:pt>
              </c:strCache>
            </c:strRef>
          </c:cat>
          <c:val>
            <c:numRef>
              <c:f>SEL!$AD$19:$AN$19</c:f>
              <c:numCache>
                <c:formatCode>#,##0</c:formatCode>
                <c:ptCount val="11"/>
                <c:pt idx="0">
                  <c:v>-118.08508</c:v>
                </c:pt>
                <c:pt idx="1">
                  <c:v>-212.51242000000002</c:v>
                </c:pt>
                <c:pt idx="2">
                  <c:v>-265.56736999999998</c:v>
                </c:pt>
                <c:pt idx="3">
                  <c:v>-229.75973000000002</c:v>
                </c:pt>
                <c:pt idx="4">
                  <c:v>-227.75478000000001</c:v>
                </c:pt>
                <c:pt idx="5">
                  <c:v>-222.09034</c:v>
                </c:pt>
                <c:pt idx="6">
                  <c:v>-266.51783</c:v>
                </c:pt>
                <c:pt idx="7">
                  <c:v>-422.39337</c:v>
                </c:pt>
                <c:pt idx="8">
                  <c:v>-259.04047000000003</c:v>
                </c:pt>
                <c:pt idx="9">
                  <c:v>-447.75097999999997</c:v>
                </c:pt>
                <c:pt idx="10">
                  <c:v>-811.02655000000004</c:v>
                </c:pt>
              </c:numCache>
            </c:numRef>
          </c:val>
        </c:ser>
        <c:dLbls>
          <c:showLegendKey val="0"/>
          <c:showVal val="0"/>
          <c:showCatName val="0"/>
          <c:showSerName val="0"/>
          <c:showPercent val="0"/>
          <c:showBubbleSize val="0"/>
        </c:dLbls>
        <c:gapWidth val="150"/>
        <c:overlap val="100"/>
        <c:axId val="178015616"/>
        <c:axId val="178021888"/>
      </c:barChart>
      <c:lineChart>
        <c:grouping val="standard"/>
        <c:varyColors val="0"/>
        <c:ser>
          <c:idx val="11"/>
          <c:order val="10"/>
          <c:tx>
            <c:strRef>
              <c:f>SEL!$AC$20</c:f>
              <c:strCache>
                <c:ptCount val="1"/>
                <c:pt idx="0">
                  <c:v>Balance</c:v>
                </c:pt>
              </c:strCache>
            </c:strRef>
          </c:tx>
          <c:spPr>
            <a:ln>
              <a:solidFill>
                <a:srgbClr val="FF0000"/>
              </a:solidFill>
            </a:ln>
          </c:spPr>
          <c:marker>
            <c:symbol val="circle"/>
            <c:size val="5"/>
            <c:spPr>
              <a:solidFill>
                <a:srgbClr val="1F497D"/>
              </a:solidFill>
            </c:spPr>
          </c:marker>
          <c:cat>
            <c:strRef>
              <c:f>SEL!$AD$6:$AN$6</c:f>
              <c:strCache>
                <c:ptCount val="11"/>
                <c:pt idx="0">
                  <c:v>2003</c:v>
                </c:pt>
                <c:pt idx="1">
                  <c:v>2004</c:v>
                </c:pt>
                <c:pt idx="2">
                  <c:v>2005</c:v>
                </c:pt>
                <c:pt idx="3">
                  <c:v>2006</c:v>
                </c:pt>
                <c:pt idx="4">
                  <c:v>2007</c:v>
                </c:pt>
                <c:pt idx="5">
                  <c:v>2008</c:v>
                </c:pt>
                <c:pt idx="6">
                  <c:v>2009</c:v>
                </c:pt>
                <c:pt idx="7">
                  <c:v>2010</c:v>
                </c:pt>
                <c:pt idx="8">
                  <c:v>2011</c:v>
                </c:pt>
                <c:pt idx="9">
                  <c:v>2012</c:v>
                </c:pt>
                <c:pt idx="10">
                  <c:v>2013</c:v>
                </c:pt>
              </c:strCache>
            </c:strRef>
          </c:cat>
          <c:val>
            <c:numRef>
              <c:f>SEL!$AD$20:$AN$20</c:f>
              <c:numCache>
                <c:formatCode>#,##0</c:formatCode>
                <c:ptCount val="11"/>
                <c:pt idx="0">
                  <c:v>-5098.8184399999955</c:v>
                </c:pt>
                <c:pt idx="1">
                  <c:v>-6331.1440299999958</c:v>
                </c:pt>
                <c:pt idx="2">
                  <c:v>-4244.8494299999948</c:v>
                </c:pt>
                <c:pt idx="3">
                  <c:v>-230.17876999999862</c:v>
                </c:pt>
                <c:pt idx="4">
                  <c:v>-7569.9835500000045</c:v>
                </c:pt>
                <c:pt idx="5">
                  <c:v>-10374.664220000006</c:v>
                </c:pt>
                <c:pt idx="6">
                  <c:v>-5751.2149599999975</c:v>
                </c:pt>
                <c:pt idx="7">
                  <c:v>2583.9592699999921</c:v>
                </c:pt>
                <c:pt idx="8">
                  <c:v>2925.1877600000007</c:v>
                </c:pt>
                <c:pt idx="9">
                  <c:v>11594.490749999997</c:v>
                </c:pt>
                <c:pt idx="10">
                  <c:v>18588.92710999999</c:v>
                </c:pt>
              </c:numCache>
            </c:numRef>
          </c:val>
          <c:smooth val="0"/>
        </c:ser>
        <c:dLbls>
          <c:showLegendKey val="0"/>
          <c:showVal val="0"/>
          <c:showCatName val="0"/>
          <c:showSerName val="0"/>
          <c:showPercent val="0"/>
          <c:showBubbleSize val="0"/>
        </c:dLbls>
        <c:marker val="1"/>
        <c:smooth val="0"/>
        <c:axId val="178015616"/>
        <c:axId val="178021888"/>
      </c:lineChart>
      <c:catAx>
        <c:axId val="178015616"/>
        <c:scaling>
          <c:orientation val="minMax"/>
        </c:scaling>
        <c:delete val="0"/>
        <c:axPos val="b"/>
        <c:majorGridlines>
          <c:spPr>
            <a:ln>
              <a:prstDash val="sysDash"/>
            </a:ln>
          </c:spPr>
        </c:majorGridlines>
        <c:majorTickMark val="out"/>
        <c:minorTickMark val="none"/>
        <c:tickLblPos val="low"/>
        <c:txPr>
          <a:bodyPr/>
          <a:lstStyle/>
          <a:p>
            <a:pPr>
              <a:defRPr sz="1000" b="1"/>
            </a:pPr>
            <a:endParaRPr lang="en-US"/>
          </a:p>
        </c:txPr>
        <c:crossAx val="178021888"/>
        <c:crosses val="autoZero"/>
        <c:auto val="1"/>
        <c:lblAlgn val="ctr"/>
        <c:lblOffset val="100"/>
        <c:noMultiLvlLbl val="0"/>
      </c:catAx>
      <c:valAx>
        <c:axId val="178021888"/>
        <c:scaling>
          <c:orientation val="minMax"/>
        </c:scaling>
        <c:delete val="0"/>
        <c:axPos val="l"/>
        <c:majorGridlines/>
        <c:numFmt formatCode="0;[Red]0" sourceLinked="0"/>
        <c:majorTickMark val="none"/>
        <c:minorTickMark val="none"/>
        <c:tickLblPos val="nextTo"/>
        <c:txPr>
          <a:bodyPr/>
          <a:lstStyle/>
          <a:p>
            <a:pPr>
              <a:defRPr sz="1200"/>
            </a:pPr>
            <a:endParaRPr lang="en-US"/>
          </a:p>
        </c:txPr>
        <c:crossAx val="178015616"/>
        <c:crosses val="autoZero"/>
        <c:crossBetween val="between"/>
      </c:valAx>
      <c:spPr>
        <a:noFill/>
        <a:ln w="25400">
          <a:noFill/>
        </a:ln>
      </c:spPr>
    </c:plotArea>
    <c:legend>
      <c:legendPos val="b"/>
      <c:legendEntry>
        <c:idx val="5"/>
        <c:delete val="1"/>
      </c:legendEntry>
      <c:legendEntry>
        <c:idx val="6"/>
        <c:delete val="1"/>
      </c:legendEntry>
      <c:legendEntry>
        <c:idx val="7"/>
        <c:delete val="1"/>
      </c:legendEntry>
      <c:legendEntry>
        <c:idx val="8"/>
        <c:delete val="1"/>
      </c:legendEntry>
      <c:legendEntry>
        <c:idx val="9"/>
        <c:delete val="1"/>
      </c:legendEntry>
      <c:layout/>
      <c:overlay val="0"/>
      <c:txPr>
        <a:bodyPr/>
        <a:lstStyle/>
        <a:p>
          <a:pPr>
            <a:defRPr sz="1000"/>
          </a:pPr>
          <a:endParaRPr lang="en-US"/>
        </a:p>
      </c:txPr>
    </c:legend>
    <c:plotVisOnly val="1"/>
    <c:dispBlanksAs val="gap"/>
    <c:showDLblsOverMax val="0"/>
  </c:chart>
  <c:txPr>
    <a:bodyPr/>
    <a:lstStyle/>
    <a:p>
      <a:pPr>
        <a:defRPr sz="1400"/>
      </a:pPr>
      <a:endParaRPr lang="en-US"/>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401623408185078E-2"/>
          <c:y val="8.7204424782085052E-2"/>
          <c:w val="0.92962306794983962"/>
          <c:h val="0.681601462495385"/>
        </c:manualLayout>
      </c:layout>
      <c:lineChart>
        <c:grouping val="standard"/>
        <c:varyColors val="0"/>
        <c:ser>
          <c:idx val="0"/>
          <c:order val="0"/>
          <c:tx>
            <c:strRef>
              <c:f>Sheet1!$B$1</c:f>
              <c:strCache>
                <c:ptCount val="1"/>
                <c:pt idx="0">
                  <c:v>EU cereal support price</c:v>
                </c:pt>
              </c:strCache>
            </c:strRef>
          </c:tx>
          <c:spPr>
            <a:ln>
              <a:solidFill>
                <a:srgbClr val="0F5494"/>
              </a:solidFill>
            </a:ln>
          </c:spPr>
          <c:marker>
            <c:symbol val="none"/>
          </c:marker>
          <c:cat>
            <c:numRef>
              <c:f>Sheet1!$A$2:$A$3080</c:f>
              <c:numCache>
                <c:formatCode>m/d/yyyy</c:formatCode>
                <c:ptCount val="3079"/>
                <c:pt idx="0">
                  <c:v>37075</c:v>
                </c:pt>
                <c:pt idx="1">
                  <c:v>37082</c:v>
                </c:pt>
                <c:pt idx="2">
                  <c:v>37089</c:v>
                </c:pt>
                <c:pt idx="3">
                  <c:v>37096</c:v>
                </c:pt>
                <c:pt idx="4">
                  <c:v>37103</c:v>
                </c:pt>
                <c:pt idx="5">
                  <c:v>37110</c:v>
                </c:pt>
                <c:pt idx="6">
                  <c:v>37124</c:v>
                </c:pt>
                <c:pt idx="7">
                  <c:v>37131</c:v>
                </c:pt>
                <c:pt idx="8">
                  <c:v>37138</c:v>
                </c:pt>
                <c:pt idx="9">
                  <c:v>37145</c:v>
                </c:pt>
                <c:pt idx="10">
                  <c:v>37152</c:v>
                </c:pt>
                <c:pt idx="11">
                  <c:v>37159</c:v>
                </c:pt>
                <c:pt idx="12">
                  <c:v>37160</c:v>
                </c:pt>
                <c:pt idx="13">
                  <c:v>37162</c:v>
                </c:pt>
                <c:pt idx="14">
                  <c:v>37165</c:v>
                </c:pt>
                <c:pt idx="15">
                  <c:v>37166</c:v>
                </c:pt>
                <c:pt idx="16">
                  <c:v>37167</c:v>
                </c:pt>
                <c:pt idx="17">
                  <c:v>37168</c:v>
                </c:pt>
                <c:pt idx="18">
                  <c:v>37169</c:v>
                </c:pt>
                <c:pt idx="19">
                  <c:v>37172</c:v>
                </c:pt>
                <c:pt idx="20">
                  <c:v>37173</c:v>
                </c:pt>
                <c:pt idx="21">
                  <c:v>37174</c:v>
                </c:pt>
                <c:pt idx="22">
                  <c:v>37175</c:v>
                </c:pt>
                <c:pt idx="23">
                  <c:v>37176</c:v>
                </c:pt>
                <c:pt idx="24">
                  <c:v>37179</c:v>
                </c:pt>
                <c:pt idx="25">
                  <c:v>37180</c:v>
                </c:pt>
                <c:pt idx="26">
                  <c:v>37181</c:v>
                </c:pt>
                <c:pt idx="27">
                  <c:v>37182</c:v>
                </c:pt>
                <c:pt idx="28">
                  <c:v>37183</c:v>
                </c:pt>
                <c:pt idx="29">
                  <c:v>37186</c:v>
                </c:pt>
                <c:pt idx="30">
                  <c:v>37187</c:v>
                </c:pt>
                <c:pt idx="31">
                  <c:v>37188</c:v>
                </c:pt>
                <c:pt idx="32">
                  <c:v>37189</c:v>
                </c:pt>
                <c:pt idx="33">
                  <c:v>37190</c:v>
                </c:pt>
                <c:pt idx="34">
                  <c:v>37193</c:v>
                </c:pt>
                <c:pt idx="35">
                  <c:v>37194</c:v>
                </c:pt>
                <c:pt idx="36">
                  <c:v>37195</c:v>
                </c:pt>
                <c:pt idx="37">
                  <c:v>37197</c:v>
                </c:pt>
                <c:pt idx="38">
                  <c:v>37200</c:v>
                </c:pt>
                <c:pt idx="39">
                  <c:v>37201</c:v>
                </c:pt>
                <c:pt idx="40">
                  <c:v>37202</c:v>
                </c:pt>
                <c:pt idx="41">
                  <c:v>37203</c:v>
                </c:pt>
                <c:pt idx="42">
                  <c:v>37204</c:v>
                </c:pt>
                <c:pt idx="43">
                  <c:v>37207</c:v>
                </c:pt>
                <c:pt idx="44">
                  <c:v>37208</c:v>
                </c:pt>
                <c:pt idx="45">
                  <c:v>37209</c:v>
                </c:pt>
                <c:pt idx="46">
                  <c:v>37210</c:v>
                </c:pt>
                <c:pt idx="47">
                  <c:v>37211</c:v>
                </c:pt>
                <c:pt idx="48">
                  <c:v>37214</c:v>
                </c:pt>
                <c:pt idx="49">
                  <c:v>37215</c:v>
                </c:pt>
                <c:pt idx="50">
                  <c:v>37216</c:v>
                </c:pt>
                <c:pt idx="51">
                  <c:v>37217</c:v>
                </c:pt>
                <c:pt idx="52">
                  <c:v>37218</c:v>
                </c:pt>
                <c:pt idx="53">
                  <c:v>37221</c:v>
                </c:pt>
                <c:pt idx="54">
                  <c:v>37222</c:v>
                </c:pt>
                <c:pt idx="55">
                  <c:v>37223</c:v>
                </c:pt>
                <c:pt idx="56">
                  <c:v>37224</c:v>
                </c:pt>
                <c:pt idx="57">
                  <c:v>37225</c:v>
                </c:pt>
                <c:pt idx="58">
                  <c:v>37228</c:v>
                </c:pt>
                <c:pt idx="59">
                  <c:v>37229</c:v>
                </c:pt>
                <c:pt idx="60">
                  <c:v>37230</c:v>
                </c:pt>
                <c:pt idx="61">
                  <c:v>37231</c:v>
                </c:pt>
                <c:pt idx="62">
                  <c:v>37232</c:v>
                </c:pt>
                <c:pt idx="63">
                  <c:v>37235</c:v>
                </c:pt>
                <c:pt idx="64">
                  <c:v>37236</c:v>
                </c:pt>
                <c:pt idx="65">
                  <c:v>37237</c:v>
                </c:pt>
                <c:pt idx="66">
                  <c:v>37238</c:v>
                </c:pt>
                <c:pt idx="67">
                  <c:v>37239</c:v>
                </c:pt>
                <c:pt idx="68">
                  <c:v>37242</c:v>
                </c:pt>
                <c:pt idx="69">
                  <c:v>37243</c:v>
                </c:pt>
                <c:pt idx="70">
                  <c:v>37244</c:v>
                </c:pt>
                <c:pt idx="71">
                  <c:v>37245</c:v>
                </c:pt>
                <c:pt idx="72">
                  <c:v>37246</c:v>
                </c:pt>
                <c:pt idx="73">
                  <c:v>37259</c:v>
                </c:pt>
                <c:pt idx="74">
                  <c:v>37260</c:v>
                </c:pt>
                <c:pt idx="75">
                  <c:v>37263</c:v>
                </c:pt>
                <c:pt idx="76">
                  <c:v>37264</c:v>
                </c:pt>
                <c:pt idx="77">
                  <c:v>37265</c:v>
                </c:pt>
                <c:pt idx="78">
                  <c:v>37266</c:v>
                </c:pt>
                <c:pt idx="79">
                  <c:v>37267</c:v>
                </c:pt>
                <c:pt idx="80">
                  <c:v>37270</c:v>
                </c:pt>
                <c:pt idx="81">
                  <c:v>37271</c:v>
                </c:pt>
                <c:pt idx="82">
                  <c:v>37272</c:v>
                </c:pt>
                <c:pt idx="83">
                  <c:v>37273</c:v>
                </c:pt>
                <c:pt idx="84">
                  <c:v>37274</c:v>
                </c:pt>
                <c:pt idx="85">
                  <c:v>37277</c:v>
                </c:pt>
                <c:pt idx="86">
                  <c:v>37278</c:v>
                </c:pt>
                <c:pt idx="87">
                  <c:v>37279</c:v>
                </c:pt>
                <c:pt idx="88">
                  <c:v>37280</c:v>
                </c:pt>
                <c:pt idx="89">
                  <c:v>37281</c:v>
                </c:pt>
                <c:pt idx="90">
                  <c:v>37284</c:v>
                </c:pt>
                <c:pt idx="91">
                  <c:v>37285</c:v>
                </c:pt>
                <c:pt idx="92">
                  <c:v>37286</c:v>
                </c:pt>
                <c:pt idx="93">
                  <c:v>37287</c:v>
                </c:pt>
                <c:pt idx="94">
                  <c:v>37288</c:v>
                </c:pt>
                <c:pt idx="95">
                  <c:v>37291</c:v>
                </c:pt>
                <c:pt idx="96">
                  <c:v>37292</c:v>
                </c:pt>
                <c:pt idx="97">
                  <c:v>37293</c:v>
                </c:pt>
                <c:pt idx="98">
                  <c:v>37294</c:v>
                </c:pt>
                <c:pt idx="99">
                  <c:v>37295</c:v>
                </c:pt>
                <c:pt idx="100">
                  <c:v>37298</c:v>
                </c:pt>
                <c:pt idx="101">
                  <c:v>37299</c:v>
                </c:pt>
                <c:pt idx="102">
                  <c:v>37300</c:v>
                </c:pt>
                <c:pt idx="103">
                  <c:v>37301</c:v>
                </c:pt>
                <c:pt idx="104">
                  <c:v>37302</c:v>
                </c:pt>
                <c:pt idx="105">
                  <c:v>37305</c:v>
                </c:pt>
                <c:pt idx="106">
                  <c:v>37306</c:v>
                </c:pt>
                <c:pt idx="107">
                  <c:v>37307</c:v>
                </c:pt>
                <c:pt idx="108">
                  <c:v>37308</c:v>
                </c:pt>
                <c:pt idx="109">
                  <c:v>37309</c:v>
                </c:pt>
                <c:pt idx="110">
                  <c:v>37312</c:v>
                </c:pt>
                <c:pt idx="111">
                  <c:v>37313</c:v>
                </c:pt>
                <c:pt idx="112">
                  <c:v>37314</c:v>
                </c:pt>
                <c:pt idx="113">
                  <c:v>37315</c:v>
                </c:pt>
                <c:pt idx="114">
                  <c:v>37316</c:v>
                </c:pt>
                <c:pt idx="115">
                  <c:v>37319</c:v>
                </c:pt>
                <c:pt idx="116">
                  <c:v>37320</c:v>
                </c:pt>
                <c:pt idx="117">
                  <c:v>37321</c:v>
                </c:pt>
                <c:pt idx="118">
                  <c:v>37322</c:v>
                </c:pt>
                <c:pt idx="119">
                  <c:v>37323</c:v>
                </c:pt>
                <c:pt idx="120">
                  <c:v>37326</c:v>
                </c:pt>
                <c:pt idx="121">
                  <c:v>37327</c:v>
                </c:pt>
                <c:pt idx="122">
                  <c:v>37328</c:v>
                </c:pt>
                <c:pt idx="123">
                  <c:v>37329</c:v>
                </c:pt>
                <c:pt idx="124">
                  <c:v>37330</c:v>
                </c:pt>
                <c:pt idx="125">
                  <c:v>37333</c:v>
                </c:pt>
                <c:pt idx="126">
                  <c:v>37334</c:v>
                </c:pt>
                <c:pt idx="127">
                  <c:v>37335</c:v>
                </c:pt>
                <c:pt idx="128">
                  <c:v>37336</c:v>
                </c:pt>
                <c:pt idx="129">
                  <c:v>37337</c:v>
                </c:pt>
                <c:pt idx="130">
                  <c:v>37340</c:v>
                </c:pt>
                <c:pt idx="131">
                  <c:v>37341</c:v>
                </c:pt>
                <c:pt idx="132">
                  <c:v>37342</c:v>
                </c:pt>
                <c:pt idx="133">
                  <c:v>37343</c:v>
                </c:pt>
                <c:pt idx="134">
                  <c:v>37344</c:v>
                </c:pt>
                <c:pt idx="135">
                  <c:v>37348</c:v>
                </c:pt>
                <c:pt idx="136">
                  <c:v>37349</c:v>
                </c:pt>
                <c:pt idx="137">
                  <c:v>37350</c:v>
                </c:pt>
                <c:pt idx="138">
                  <c:v>37351</c:v>
                </c:pt>
                <c:pt idx="139">
                  <c:v>37354</c:v>
                </c:pt>
                <c:pt idx="140">
                  <c:v>37355</c:v>
                </c:pt>
                <c:pt idx="141">
                  <c:v>37356</c:v>
                </c:pt>
                <c:pt idx="142">
                  <c:v>37357</c:v>
                </c:pt>
                <c:pt idx="143">
                  <c:v>37358</c:v>
                </c:pt>
                <c:pt idx="144">
                  <c:v>37361</c:v>
                </c:pt>
                <c:pt idx="145">
                  <c:v>37362</c:v>
                </c:pt>
                <c:pt idx="146">
                  <c:v>37363</c:v>
                </c:pt>
                <c:pt idx="147">
                  <c:v>37364</c:v>
                </c:pt>
                <c:pt idx="148">
                  <c:v>37365</c:v>
                </c:pt>
                <c:pt idx="149">
                  <c:v>37368</c:v>
                </c:pt>
                <c:pt idx="150">
                  <c:v>37369</c:v>
                </c:pt>
                <c:pt idx="151">
                  <c:v>37370</c:v>
                </c:pt>
                <c:pt idx="152">
                  <c:v>37371</c:v>
                </c:pt>
                <c:pt idx="153">
                  <c:v>37372</c:v>
                </c:pt>
                <c:pt idx="154">
                  <c:v>37375</c:v>
                </c:pt>
                <c:pt idx="155">
                  <c:v>37376</c:v>
                </c:pt>
                <c:pt idx="156">
                  <c:v>37378</c:v>
                </c:pt>
                <c:pt idx="157">
                  <c:v>37379</c:v>
                </c:pt>
                <c:pt idx="158">
                  <c:v>37382</c:v>
                </c:pt>
                <c:pt idx="159">
                  <c:v>37383</c:v>
                </c:pt>
                <c:pt idx="160">
                  <c:v>37389</c:v>
                </c:pt>
                <c:pt idx="161">
                  <c:v>37390</c:v>
                </c:pt>
                <c:pt idx="162">
                  <c:v>37391</c:v>
                </c:pt>
                <c:pt idx="163">
                  <c:v>37392</c:v>
                </c:pt>
                <c:pt idx="164">
                  <c:v>37393</c:v>
                </c:pt>
                <c:pt idx="165">
                  <c:v>37397</c:v>
                </c:pt>
                <c:pt idx="166">
                  <c:v>37398</c:v>
                </c:pt>
                <c:pt idx="167">
                  <c:v>37399</c:v>
                </c:pt>
                <c:pt idx="168">
                  <c:v>37400</c:v>
                </c:pt>
                <c:pt idx="169">
                  <c:v>37403</c:v>
                </c:pt>
                <c:pt idx="170">
                  <c:v>37404</c:v>
                </c:pt>
                <c:pt idx="171">
                  <c:v>37405</c:v>
                </c:pt>
                <c:pt idx="172">
                  <c:v>37406</c:v>
                </c:pt>
                <c:pt idx="173">
                  <c:v>37407</c:v>
                </c:pt>
                <c:pt idx="174">
                  <c:v>37410</c:v>
                </c:pt>
                <c:pt idx="175">
                  <c:v>37411</c:v>
                </c:pt>
                <c:pt idx="176">
                  <c:v>37412</c:v>
                </c:pt>
                <c:pt idx="177">
                  <c:v>37413</c:v>
                </c:pt>
                <c:pt idx="178">
                  <c:v>37414</c:v>
                </c:pt>
                <c:pt idx="179">
                  <c:v>37417</c:v>
                </c:pt>
                <c:pt idx="180">
                  <c:v>37418</c:v>
                </c:pt>
                <c:pt idx="181">
                  <c:v>37419</c:v>
                </c:pt>
                <c:pt idx="182">
                  <c:v>37420</c:v>
                </c:pt>
                <c:pt idx="183">
                  <c:v>37421</c:v>
                </c:pt>
                <c:pt idx="184">
                  <c:v>37424</c:v>
                </c:pt>
                <c:pt idx="185">
                  <c:v>37425</c:v>
                </c:pt>
                <c:pt idx="186">
                  <c:v>37426</c:v>
                </c:pt>
                <c:pt idx="187">
                  <c:v>37427</c:v>
                </c:pt>
                <c:pt idx="188">
                  <c:v>37428</c:v>
                </c:pt>
                <c:pt idx="189">
                  <c:v>37431</c:v>
                </c:pt>
                <c:pt idx="190">
                  <c:v>37432</c:v>
                </c:pt>
                <c:pt idx="191">
                  <c:v>37433</c:v>
                </c:pt>
                <c:pt idx="192">
                  <c:v>37434</c:v>
                </c:pt>
                <c:pt idx="193">
                  <c:v>37435</c:v>
                </c:pt>
                <c:pt idx="194">
                  <c:v>37438</c:v>
                </c:pt>
                <c:pt idx="195">
                  <c:v>37439</c:v>
                </c:pt>
                <c:pt idx="196">
                  <c:v>37440</c:v>
                </c:pt>
                <c:pt idx="197">
                  <c:v>37441</c:v>
                </c:pt>
                <c:pt idx="198">
                  <c:v>37442</c:v>
                </c:pt>
                <c:pt idx="199">
                  <c:v>37445</c:v>
                </c:pt>
                <c:pt idx="200">
                  <c:v>37446</c:v>
                </c:pt>
                <c:pt idx="201">
                  <c:v>37447</c:v>
                </c:pt>
                <c:pt idx="202">
                  <c:v>37448</c:v>
                </c:pt>
                <c:pt idx="203">
                  <c:v>37449</c:v>
                </c:pt>
                <c:pt idx="204">
                  <c:v>37452</c:v>
                </c:pt>
                <c:pt idx="205">
                  <c:v>37453</c:v>
                </c:pt>
                <c:pt idx="206">
                  <c:v>37454</c:v>
                </c:pt>
                <c:pt idx="207">
                  <c:v>37455</c:v>
                </c:pt>
                <c:pt idx="208">
                  <c:v>37456</c:v>
                </c:pt>
                <c:pt idx="209">
                  <c:v>37459</c:v>
                </c:pt>
                <c:pt idx="210">
                  <c:v>37460</c:v>
                </c:pt>
                <c:pt idx="211">
                  <c:v>37461</c:v>
                </c:pt>
                <c:pt idx="212">
                  <c:v>37462</c:v>
                </c:pt>
                <c:pt idx="213">
                  <c:v>37463</c:v>
                </c:pt>
                <c:pt idx="214">
                  <c:v>37466</c:v>
                </c:pt>
                <c:pt idx="215">
                  <c:v>37467</c:v>
                </c:pt>
                <c:pt idx="216">
                  <c:v>37468</c:v>
                </c:pt>
                <c:pt idx="217">
                  <c:v>37469</c:v>
                </c:pt>
                <c:pt idx="218">
                  <c:v>37473</c:v>
                </c:pt>
                <c:pt idx="219">
                  <c:v>37474</c:v>
                </c:pt>
                <c:pt idx="220">
                  <c:v>37475</c:v>
                </c:pt>
                <c:pt idx="221">
                  <c:v>37476</c:v>
                </c:pt>
                <c:pt idx="222">
                  <c:v>37480</c:v>
                </c:pt>
                <c:pt idx="223">
                  <c:v>37481</c:v>
                </c:pt>
                <c:pt idx="224">
                  <c:v>37482</c:v>
                </c:pt>
                <c:pt idx="225">
                  <c:v>37484</c:v>
                </c:pt>
                <c:pt idx="226">
                  <c:v>37487</c:v>
                </c:pt>
                <c:pt idx="227">
                  <c:v>37488</c:v>
                </c:pt>
                <c:pt idx="228">
                  <c:v>37489</c:v>
                </c:pt>
                <c:pt idx="229">
                  <c:v>37490</c:v>
                </c:pt>
                <c:pt idx="230">
                  <c:v>37491</c:v>
                </c:pt>
                <c:pt idx="231">
                  <c:v>37494</c:v>
                </c:pt>
                <c:pt idx="232">
                  <c:v>37495</c:v>
                </c:pt>
                <c:pt idx="233">
                  <c:v>37496</c:v>
                </c:pt>
                <c:pt idx="234">
                  <c:v>37497</c:v>
                </c:pt>
                <c:pt idx="235">
                  <c:v>37498</c:v>
                </c:pt>
                <c:pt idx="236">
                  <c:v>37501</c:v>
                </c:pt>
                <c:pt idx="237">
                  <c:v>37502</c:v>
                </c:pt>
                <c:pt idx="238">
                  <c:v>37503</c:v>
                </c:pt>
                <c:pt idx="239">
                  <c:v>37504</c:v>
                </c:pt>
                <c:pt idx="240">
                  <c:v>37505</c:v>
                </c:pt>
                <c:pt idx="241">
                  <c:v>37508</c:v>
                </c:pt>
                <c:pt idx="242">
                  <c:v>37509</c:v>
                </c:pt>
                <c:pt idx="243">
                  <c:v>37510</c:v>
                </c:pt>
                <c:pt idx="244">
                  <c:v>37511</c:v>
                </c:pt>
                <c:pt idx="245">
                  <c:v>37512</c:v>
                </c:pt>
                <c:pt idx="246">
                  <c:v>37515</c:v>
                </c:pt>
                <c:pt idx="247">
                  <c:v>37516</c:v>
                </c:pt>
                <c:pt idx="248">
                  <c:v>37517</c:v>
                </c:pt>
                <c:pt idx="249">
                  <c:v>37518</c:v>
                </c:pt>
                <c:pt idx="250">
                  <c:v>37519</c:v>
                </c:pt>
                <c:pt idx="251">
                  <c:v>37522</c:v>
                </c:pt>
                <c:pt idx="252">
                  <c:v>37523</c:v>
                </c:pt>
                <c:pt idx="253">
                  <c:v>37524</c:v>
                </c:pt>
                <c:pt idx="254">
                  <c:v>37525</c:v>
                </c:pt>
                <c:pt idx="255">
                  <c:v>37526</c:v>
                </c:pt>
                <c:pt idx="256">
                  <c:v>37529</c:v>
                </c:pt>
                <c:pt idx="257">
                  <c:v>37530</c:v>
                </c:pt>
                <c:pt idx="258">
                  <c:v>37531</c:v>
                </c:pt>
                <c:pt idx="259">
                  <c:v>37532</c:v>
                </c:pt>
                <c:pt idx="260">
                  <c:v>37533</c:v>
                </c:pt>
                <c:pt idx="261">
                  <c:v>37536</c:v>
                </c:pt>
                <c:pt idx="262">
                  <c:v>37537</c:v>
                </c:pt>
                <c:pt idx="263">
                  <c:v>37538</c:v>
                </c:pt>
                <c:pt idx="264">
                  <c:v>37539</c:v>
                </c:pt>
                <c:pt idx="265">
                  <c:v>37540</c:v>
                </c:pt>
                <c:pt idx="266">
                  <c:v>37543</c:v>
                </c:pt>
                <c:pt idx="267">
                  <c:v>37544</c:v>
                </c:pt>
                <c:pt idx="268">
                  <c:v>37545</c:v>
                </c:pt>
                <c:pt idx="269">
                  <c:v>37546</c:v>
                </c:pt>
                <c:pt idx="270">
                  <c:v>37547</c:v>
                </c:pt>
                <c:pt idx="271">
                  <c:v>37550</c:v>
                </c:pt>
                <c:pt idx="272">
                  <c:v>37551</c:v>
                </c:pt>
                <c:pt idx="273">
                  <c:v>37552</c:v>
                </c:pt>
                <c:pt idx="274">
                  <c:v>37553</c:v>
                </c:pt>
                <c:pt idx="275">
                  <c:v>37554</c:v>
                </c:pt>
                <c:pt idx="276">
                  <c:v>37557</c:v>
                </c:pt>
                <c:pt idx="277">
                  <c:v>37558</c:v>
                </c:pt>
                <c:pt idx="278">
                  <c:v>37559</c:v>
                </c:pt>
                <c:pt idx="279">
                  <c:v>37560</c:v>
                </c:pt>
                <c:pt idx="280">
                  <c:v>37564</c:v>
                </c:pt>
                <c:pt idx="281">
                  <c:v>37565</c:v>
                </c:pt>
                <c:pt idx="282">
                  <c:v>37566</c:v>
                </c:pt>
                <c:pt idx="283">
                  <c:v>37567</c:v>
                </c:pt>
                <c:pt idx="284">
                  <c:v>37568</c:v>
                </c:pt>
                <c:pt idx="285">
                  <c:v>37572</c:v>
                </c:pt>
                <c:pt idx="286">
                  <c:v>37573</c:v>
                </c:pt>
                <c:pt idx="287">
                  <c:v>37574</c:v>
                </c:pt>
                <c:pt idx="288">
                  <c:v>37575</c:v>
                </c:pt>
                <c:pt idx="289">
                  <c:v>37578</c:v>
                </c:pt>
                <c:pt idx="290">
                  <c:v>37579</c:v>
                </c:pt>
                <c:pt idx="291">
                  <c:v>37580</c:v>
                </c:pt>
                <c:pt idx="292">
                  <c:v>37581</c:v>
                </c:pt>
                <c:pt idx="293">
                  <c:v>37582</c:v>
                </c:pt>
                <c:pt idx="294">
                  <c:v>37585</c:v>
                </c:pt>
                <c:pt idx="295">
                  <c:v>37586</c:v>
                </c:pt>
                <c:pt idx="296">
                  <c:v>37587</c:v>
                </c:pt>
                <c:pt idx="297">
                  <c:v>37588</c:v>
                </c:pt>
                <c:pt idx="298">
                  <c:v>37589</c:v>
                </c:pt>
                <c:pt idx="299">
                  <c:v>37592</c:v>
                </c:pt>
                <c:pt idx="300">
                  <c:v>37593</c:v>
                </c:pt>
                <c:pt idx="301">
                  <c:v>37594</c:v>
                </c:pt>
                <c:pt idx="302">
                  <c:v>37595</c:v>
                </c:pt>
                <c:pt idx="303">
                  <c:v>37596</c:v>
                </c:pt>
                <c:pt idx="304">
                  <c:v>37599</c:v>
                </c:pt>
                <c:pt idx="305">
                  <c:v>37600</c:v>
                </c:pt>
                <c:pt idx="306">
                  <c:v>37601</c:v>
                </c:pt>
                <c:pt idx="307">
                  <c:v>37602</c:v>
                </c:pt>
                <c:pt idx="308">
                  <c:v>37603</c:v>
                </c:pt>
                <c:pt idx="309">
                  <c:v>37606</c:v>
                </c:pt>
                <c:pt idx="310">
                  <c:v>37607</c:v>
                </c:pt>
                <c:pt idx="311">
                  <c:v>37608</c:v>
                </c:pt>
                <c:pt idx="312">
                  <c:v>37609</c:v>
                </c:pt>
                <c:pt idx="313">
                  <c:v>37624</c:v>
                </c:pt>
                <c:pt idx="314">
                  <c:v>37627</c:v>
                </c:pt>
                <c:pt idx="315">
                  <c:v>37628</c:v>
                </c:pt>
                <c:pt idx="316">
                  <c:v>37629</c:v>
                </c:pt>
                <c:pt idx="317">
                  <c:v>37630</c:v>
                </c:pt>
                <c:pt idx="318">
                  <c:v>37631</c:v>
                </c:pt>
                <c:pt idx="319">
                  <c:v>37634</c:v>
                </c:pt>
                <c:pt idx="320">
                  <c:v>37635</c:v>
                </c:pt>
                <c:pt idx="321">
                  <c:v>37636</c:v>
                </c:pt>
                <c:pt idx="322">
                  <c:v>37637</c:v>
                </c:pt>
                <c:pt idx="323">
                  <c:v>37638</c:v>
                </c:pt>
                <c:pt idx="324">
                  <c:v>37641</c:v>
                </c:pt>
                <c:pt idx="325">
                  <c:v>37642</c:v>
                </c:pt>
                <c:pt idx="326">
                  <c:v>37643</c:v>
                </c:pt>
                <c:pt idx="327">
                  <c:v>37644</c:v>
                </c:pt>
                <c:pt idx="328">
                  <c:v>37645</c:v>
                </c:pt>
                <c:pt idx="329">
                  <c:v>37648</c:v>
                </c:pt>
                <c:pt idx="330">
                  <c:v>37649</c:v>
                </c:pt>
                <c:pt idx="331">
                  <c:v>37650</c:v>
                </c:pt>
                <c:pt idx="332">
                  <c:v>37651</c:v>
                </c:pt>
                <c:pt idx="333">
                  <c:v>37652</c:v>
                </c:pt>
                <c:pt idx="334">
                  <c:v>37655</c:v>
                </c:pt>
                <c:pt idx="335">
                  <c:v>37656</c:v>
                </c:pt>
                <c:pt idx="336">
                  <c:v>37657</c:v>
                </c:pt>
                <c:pt idx="337">
                  <c:v>37658</c:v>
                </c:pt>
                <c:pt idx="338">
                  <c:v>37659</c:v>
                </c:pt>
                <c:pt idx="339">
                  <c:v>37662</c:v>
                </c:pt>
                <c:pt idx="340">
                  <c:v>37663</c:v>
                </c:pt>
                <c:pt idx="341">
                  <c:v>37664</c:v>
                </c:pt>
                <c:pt idx="342">
                  <c:v>37665</c:v>
                </c:pt>
                <c:pt idx="343">
                  <c:v>37666</c:v>
                </c:pt>
                <c:pt idx="344">
                  <c:v>37669</c:v>
                </c:pt>
                <c:pt idx="345">
                  <c:v>37670</c:v>
                </c:pt>
                <c:pt idx="346">
                  <c:v>37671</c:v>
                </c:pt>
                <c:pt idx="347">
                  <c:v>37672</c:v>
                </c:pt>
                <c:pt idx="348">
                  <c:v>37673</c:v>
                </c:pt>
                <c:pt idx="349">
                  <c:v>37676</c:v>
                </c:pt>
                <c:pt idx="350">
                  <c:v>37677</c:v>
                </c:pt>
                <c:pt idx="351">
                  <c:v>37679</c:v>
                </c:pt>
                <c:pt idx="352">
                  <c:v>37680</c:v>
                </c:pt>
                <c:pt idx="353">
                  <c:v>37683</c:v>
                </c:pt>
                <c:pt idx="354">
                  <c:v>37684</c:v>
                </c:pt>
                <c:pt idx="355">
                  <c:v>37685</c:v>
                </c:pt>
                <c:pt idx="356">
                  <c:v>37686</c:v>
                </c:pt>
                <c:pt idx="357">
                  <c:v>37687</c:v>
                </c:pt>
                <c:pt idx="358">
                  <c:v>37690</c:v>
                </c:pt>
                <c:pt idx="359">
                  <c:v>37691</c:v>
                </c:pt>
                <c:pt idx="360">
                  <c:v>37692</c:v>
                </c:pt>
                <c:pt idx="361">
                  <c:v>37693</c:v>
                </c:pt>
                <c:pt idx="362">
                  <c:v>37694</c:v>
                </c:pt>
                <c:pt idx="363">
                  <c:v>37697</c:v>
                </c:pt>
                <c:pt idx="364">
                  <c:v>37698</c:v>
                </c:pt>
                <c:pt idx="365">
                  <c:v>37699</c:v>
                </c:pt>
                <c:pt idx="366">
                  <c:v>37700</c:v>
                </c:pt>
                <c:pt idx="367">
                  <c:v>37701</c:v>
                </c:pt>
                <c:pt idx="368">
                  <c:v>37704</c:v>
                </c:pt>
                <c:pt idx="369">
                  <c:v>37705</c:v>
                </c:pt>
                <c:pt idx="370">
                  <c:v>37706</c:v>
                </c:pt>
                <c:pt idx="371">
                  <c:v>37707</c:v>
                </c:pt>
                <c:pt idx="372">
                  <c:v>37708</c:v>
                </c:pt>
                <c:pt idx="373">
                  <c:v>37711</c:v>
                </c:pt>
                <c:pt idx="374">
                  <c:v>37712</c:v>
                </c:pt>
                <c:pt idx="375">
                  <c:v>37713</c:v>
                </c:pt>
                <c:pt idx="376">
                  <c:v>37714</c:v>
                </c:pt>
                <c:pt idx="377">
                  <c:v>37715</c:v>
                </c:pt>
                <c:pt idx="378">
                  <c:v>37718</c:v>
                </c:pt>
                <c:pt idx="379">
                  <c:v>37719</c:v>
                </c:pt>
                <c:pt idx="380">
                  <c:v>37720</c:v>
                </c:pt>
                <c:pt idx="381">
                  <c:v>37721</c:v>
                </c:pt>
                <c:pt idx="382">
                  <c:v>37722</c:v>
                </c:pt>
                <c:pt idx="383">
                  <c:v>37725</c:v>
                </c:pt>
                <c:pt idx="384">
                  <c:v>37726</c:v>
                </c:pt>
                <c:pt idx="385">
                  <c:v>37727</c:v>
                </c:pt>
                <c:pt idx="386">
                  <c:v>37728</c:v>
                </c:pt>
                <c:pt idx="387">
                  <c:v>37729</c:v>
                </c:pt>
                <c:pt idx="388">
                  <c:v>37733</c:v>
                </c:pt>
                <c:pt idx="389">
                  <c:v>37734</c:v>
                </c:pt>
                <c:pt idx="390">
                  <c:v>37735</c:v>
                </c:pt>
                <c:pt idx="391">
                  <c:v>37736</c:v>
                </c:pt>
                <c:pt idx="392">
                  <c:v>37739</c:v>
                </c:pt>
                <c:pt idx="393">
                  <c:v>37740</c:v>
                </c:pt>
                <c:pt idx="394">
                  <c:v>37741</c:v>
                </c:pt>
                <c:pt idx="395">
                  <c:v>37743</c:v>
                </c:pt>
                <c:pt idx="396">
                  <c:v>37746</c:v>
                </c:pt>
                <c:pt idx="397">
                  <c:v>37747</c:v>
                </c:pt>
                <c:pt idx="398">
                  <c:v>37748</c:v>
                </c:pt>
                <c:pt idx="399">
                  <c:v>37753</c:v>
                </c:pt>
                <c:pt idx="400">
                  <c:v>37754</c:v>
                </c:pt>
                <c:pt idx="401">
                  <c:v>37755</c:v>
                </c:pt>
                <c:pt idx="402">
                  <c:v>37756</c:v>
                </c:pt>
                <c:pt idx="403">
                  <c:v>37757</c:v>
                </c:pt>
                <c:pt idx="404">
                  <c:v>37760</c:v>
                </c:pt>
                <c:pt idx="405">
                  <c:v>37761</c:v>
                </c:pt>
                <c:pt idx="406">
                  <c:v>37762</c:v>
                </c:pt>
                <c:pt idx="407">
                  <c:v>37763</c:v>
                </c:pt>
                <c:pt idx="408">
                  <c:v>37764</c:v>
                </c:pt>
                <c:pt idx="409">
                  <c:v>37767</c:v>
                </c:pt>
                <c:pt idx="410">
                  <c:v>37768</c:v>
                </c:pt>
                <c:pt idx="411">
                  <c:v>37769</c:v>
                </c:pt>
                <c:pt idx="412">
                  <c:v>37771</c:v>
                </c:pt>
                <c:pt idx="413">
                  <c:v>37774</c:v>
                </c:pt>
                <c:pt idx="414">
                  <c:v>37775</c:v>
                </c:pt>
                <c:pt idx="415">
                  <c:v>37776</c:v>
                </c:pt>
                <c:pt idx="416">
                  <c:v>37777</c:v>
                </c:pt>
                <c:pt idx="417">
                  <c:v>37778</c:v>
                </c:pt>
                <c:pt idx="418">
                  <c:v>37782</c:v>
                </c:pt>
                <c:pt idx="419">
                  <c:v>37783</c:v>
                </c:pt>
                <c:pt idx="420">
                  <c:v>37784</c:v>
                </c:pt>
                <c:pt idx="421">
                  <c:v>37785</c:v>
                </c:pt>
                <c:pt idx="422">
                  <c:v>37788</c:v>
                </c:pt>
                <c:pt idx="423">
                  <c:v>37789</c:v>
                </c:pt>
                <c:pt idx="424">
                  <c:v>37790</c:v>
                </c:pt>
                <c:pt idx="425">
                  <c:v>37791</c:v>
                </c:pt>
                <c:pt idx="426">
                  <c:v>37792</c:v>
                </c:pt>
                <c:pt idx="427">
                  <c:v>37795</c:v>
                </c:pt>
                <c:pt idx="428">
                  <c:v>37796</c:v>
                </c:pt>
                <c:pt idx="429">
                  <c:v>37797</c:v>
                </c:pt>
                <c:pt idx="430">
                  <c:v>37798</c:v>
                </c:pt>
                <c:pt idx="431">
                  <c:v>37799</c:v>
                </c:pt>
                <c:pt idx="432">
                  <c:v>37802</c:v>
                </c:pt>
                <c:pt idx="433">
                  <c:v>37803</c:v>
                </c:pt>
                <c:pt idx="434">
                  <c:v>37804</c:v>
                </c:pt>
                <c:pt idx="435">
                  <c:v>37805</c:v>
                </c:pt>
                <c:pt idx="436">
                  <c:v>37806</c:v>
                </c:pt>
                <c:pt idx="437">
                  <c:v>37809</c:v>
                </c:pt>
                <c:pt idx="438">
                  <c:v>37810</c:v>
                </c:pt>
                <c:pt idx="439">
                  <c:v>37811</c:v>
                </c:pt>
                <c:pt idx="440">
                  <c:v>37812</c:v>
                </c:pt>
                <c:pt idx="441">
                  <c:v>37813</c:v>
                </c:pt>
                <c:pt idx="442">
                  <c:v>37817</c:v>
                </c:pt>
                <c:pt idx="443">
                  <c:v>37818</c:v>
                </c:pt>
                <c:pt idx="444">
                  <c:v>37819</c:v>
                </c:pt>
                <c:pt idx="445">
                  <c:v>37820</c:v>
                </c:pt>
                <c:pt idx="446">
                  <c:v>37823</c:v>
                </c:pt>
                <c:pt idx="447">
                  <c:v>37824</c:v>
                </c:pt>
                <c:pt idx="448">
                  <c:v>37825</c:v>
                </c:pt>
                <c:pt idx="449">
                  <c:v>37826</c:v>
                </c:pt>
                <c:pt idx="450">
                  <c:v>37827</c:v>
                </c:pt>
                <c:pt idx="451">
                  <c:v>37830</c:v>
                </c:pt>
                <c:pt idx="452">
                  <c:v>37831</c:v>
                </c:pt>
                <c:pt idx="453">
                  <c:v>37832</c:v>
                </c:pt>
                <c:pt idx="454">
                  <c:v>37833</c:v>
                </c:pt>
                <c:pt idx="455">
                  <c:v>37834</c:v>
                </c:pt>
                <c:pt idx="456">
                  <c:v>37837</c:v>
                </c:pt>
                <c:pt idx="457">
                  <c:v>37838</c:v>
                </c:pt>
                <c:pt idx="458">
                  <c:v>37839</c:v>
                </c:pt>
                <c:pt idx="459">
                  <c:v>37840</c:v>
                </c:pt>
                <c:pt idx="460">
                  <c:v>37841</c:v>
                </c:pt>
                <c:pt idx="461">
                  <c:v>37844</c:v>
                </c:pt>
                <c:pt idx="462">
                  <c:v>37845</c:v>
                </c:pt>
                <c:pt idx="463">
                  <c:v>37846</c:v>
                </c:pt>
                <c:pt idx="464">
                  <c:v>37847</c:v>
                </c:pt>
                <c:pt idx="465">
                  <c:v>37851</c:v>
                </c:pt>
                <c:pt idx="466">
                  <c:v>37852</c:v>
                </c:pt>
                <c:pt idx="467">
                  <c:v>37853</c:v>
                </c:pt>
                <c:pt idx="468">
                  <c:v>37854</c:v>
                </c:pt>
                <c:pt idx="469">
                  <c:v>37855</c:v>
                </c:pt>
                <c:pt idx="470">
                  <c:v>37858</c:v>
                </c:pt>
                <c:pt idx="471">
                  <c:v>37859</c:v>
                </c:pt>
                <c:pt idx="472">
                  <c:v>37860</c:v>
                </c:pt>
                <c:pt idx="473">
                  <c:v>37861</c:v>
                </c:pt>
                <c:pt idx="474">
                  <c:v>37862</c:v>
                </c:pt>
                <c:pt idx="475">
                  <c:v>37865</c:v>
                </c:pt>
                <c:pt idx="476">
                  <c:v>37866</c:v>
                </c:pt>
                <c:pt idx="477">
                  <c:v>37867</c:v>
                </c:pt>
                <c:pt idx="478">
                  <c:v>37868</c:v>
                </c:pt>
                <c:pt idx="479">
                  <c:v>37869</c:v>
                </c:pt>
                <c:pt idx="480">
                  <c:v>37872</c:v>
                </c:pt>
                <c:pt idx="481">
                  <c:v>37873</c:v>
                </c:pt>
                <c:pt idx="482">
                  <c:v>37874</c:v>
                </c:pt>
                <c:pt idx="483">
                  <c:v>37875</c:v>
                </c:pt>
                <c:pt idx="484">
                  <c:v>37876</c:v>
                </c:pt>
                <c:pt idx="485">
                  <c:v>37879</c:v>
                </c:pt>
                <c:pt idx="486">
                  <c:v>37880</c:v>
                </c:pt>
                <c:pt idx="487">
                  <c:v>37881</c:v>
                </c:pt>
                <c:pt idx="488">
                  <c:v>37882</c:v>
                </c:pt>
                <c:pt idx="489">
                  <c:v>37883</c:v>
                </c:pt>
                <c:pt idx="490">
                  <c:v>37886</c:v>
                </c:pt>
                <c:pt idx="491">
                  <c:v>37887</c:v>
                </c:pt>
                <c:pt idx="492">
                  <c:v>37888</c:v>
                </c:pt>
                <c:pt idx="493">
                  <c:v>37889</c:v>
                </c:pt>
                <c:pt idx="494">
                  <c:v>37890</c:v>
                </c:pt>
                <c:pt idx="495">
                  <c:v>37893</c:v>
                </c:pt>
                <c:pt idx="496">
                  <c:v>37894</c:v>
                </c:pt>
                <c:pt idx="497">
                  <c:v>37895</c:v>
                </c:pt>
                <c:pt idx="498">
                  <c:v>37896</c:v>
                </c:pt>
                <c:pt idx="499">
                  <c:v>37897</c:v>
                </c:pt>
                <c:pt idx="500">
                  <c:v>37900</c:v>
                </c:pt>
                <c:pt idx="501">
                  <c:v>37901</c:v>
                </c:pt>
                <c:pt idx="502">
                  <c:v>37902</c:v>
                </c:pt>
                <c:pt idx="503">
                  <c:v>37903</c:v>
                </c:pt>
                <c:pt idx="504">
                  <c:v>37904</c:v>
                </c:pt>
                <c:pt idx="505">
                  <c:v>37907</c:v>
                </c:pt>
                <c:pt idx="506">
                  <c:v>37908</c:v>
                </c:pt>
                <c:pt idx="507">
                  <c:v>37909</c:v>
                </c:pt>
                <c:pt idx="508">
                  <c:v>37910</c:v>
                </c:pt>
                <c:pt idx="509">
                  <c:v>37911</c:v>
                </c:pt>
                <c:pt idx="510">
                  <c:v>37914</c:v>
                </c:pt>
                <c:pt idx="511">
                  <c:v>37915</c:v>
                </c:pt>
                <c:pt idx="512">
                  <c:v>37916</c:v>
                </c:pt>
                <c:pt idx="513">
                  <c:v>37917</c:v>
                </c:pt>
                <c:pt idx="514">
                  <c:v>37918</c:v>
                </c:pt>
                <c:pt idx="515">
                  <c:v>37921</c:v>
                </c:pt>
                <c:pt idx="516">
                  <c:v>37922</c:v>
                </c:pt>
                <c:pt idx="517">
                  <c:v>37923</c:v>
                </c:pt>
                <c:pt idx="518">
                  <c:v>37924</c:v>
                </c:pt>
                <c:pt idx="519">
                  <c:v>37925</c:v>
                </c:pt>
                <c:pt idx="520">
                  <c:v>37928</c:v>
                </c:pt>
                <c:pt idx="521">
                  <c:v>37929</c:v>
                </c:pt>
                <c:pt idx="522">
                  <c:v>37930</c:v>
                </c:pt>
                <c:pt idx="523">
                  <c:v>37931</c:v>
                </c:pt>
                <c:pt idx="524">
                  <c:v>37932</c:v>
                </c:pt>
                <c:pt idx="525">
                  <c:v>37935</c:v>
                </c:pt>
                <c:pt idx="526">
                  <c:v>37936</c:v>
                </c:pt>
                <c:pt idx="527">
                  <c:v>37937</c:v>
                </c:pt>
                <c:pt idx="528">
                  <c:v>37938</c:v>
                </c:pt>
                <c:pt idx="529">
                  <c:v>37939</c:v>
                </c:pt>
                <c:pt idx="530">
                  <c:v>37942</c:v>
                </c:pt>
                <c:pt idx="531">
                  <c:v>37943</c:v>
                </c:pt>
                <c:pt idx="532">
                  <c:v>37944</c:v>
                </c:pt>
                <c:pt idx="533">
                  <c:v>37945</c:v>
                </c:pt>
                <c:pt idx="534">
                  <c:v>37946</c:v>
                </c:pt>
                <c:pt idx="535">
                  <c:v>37949</c:v>
                </c:pt>
                <c:pt idx="536">
                  <c:v>37950</c:v>
                </c:pt>
                <c:pt idx="537">
                  <c:v>37951</c:v>
                </c:pt>
                <c:pt idx="538">
                  <c:v>37952</c:v>
                </c:pt>
                <c:pt idx="539">
                  <c:v>37953</c:v>
                </c:pt>
                <c:pt idx="540">
                  <c:v>37956</c:v>
                </c:pt>
                <c:pt idx="541">
                  <c:v>37957</c:v>
                </c:pt>
                <c:pt idx="542">
                  <c:v>37958</c:v>
                </c:pt>
                <c:pt idx="543">
                  <c:v>37959</c:v>
                </c:pt>
                <c:pt idx="544">
                  <c:v>37960</c:v>
                </c:pt>
                <c:pt idx="545">
                  <c:v>37963</c:v>
                </c:pt>
                <c:pt idx="546">
                  <c:v>37964</c:v>
                </c:pt>
                <c:pt idx="547">
                  <c:v>37965</c:v>
                </c:pt>
                <c:pt idx="548">
                  <c:v>37966</c:v>
                </c:pt>
                <c:pt idx="549">
                  <c:v>37967</c:v>
                </c:pt>
                <c:pt idx="550">
                  <c:v>37970</c:v>
                </c:pt>
                <c:pt idx="551">
                  <c:v>37971</c:v>
                </c:pt>
                <c:pt idx="552">
                  <c:v>37972</c:v>
                </c:pt>
                <c:pt idx="553">
                  <c:v>37973</c:v>
                </c:pt>
                <c:pt idx="554">
                  <c:v>37974</c:v>
                </c:pt>
                <c:pt idx="555">
                  <c:v>37977</c:v>
                </c:pt>
                <c:pt idx="556">
                  <c:v>37978</c:v>
                </c:pt>
                <c:pt idx="557">
                  <c:v>37979</c:v>
                </c:pt>
                <c:pt idx="558">
                  <c:v>37991</c:v>
                </c:pt>
                <c:pt idx="559">
                  <c:v>37992</c:v>
                </c:pt>
                <c:pt idx="560">
                  <c:v>37993</c:v>
                </c:pt>
                <c:pt idx="561">
                  <c:v>37994</c:v>
                </c:pt>
                <c:pt idx="562">
                  <c:v>37995</c:v>
                </c:pt>
                <c:pt idx="563">
                  <c:v>37998</c:v>
                </c:pt>
                <c:pt idx="564">
                  <c:v>37999</c:v>
                </c:pt>
                <c:pt idx="565">
                  <c:v>38000</c:v>
                </c:pt>
                <c:pt idx="566">
                  <c:v>38001</c:v>
                </c:pt>
                <c:pt idx="567">
                  <c:v>38002</c:v>
                </c:pt>
                <c:pt idx="568">
                  <c:v>38005</c:v>
                </c:pt>
                <c:pt idx="569">
                  <c:v>38006</c:v>
                </c:pt>
                <c:pt idx="570">
                  <c:v>38007</c:v>
                </c:pt>
                <c:pt idx="571">
                  <c:v>38008</c:v>
                </c:pt>
                <c:pt idx="572">
                  <c:v>38009</c:v>
                </c:pt>
                <c:pt idx="573">
                  <c:v>38012</c:v>
                </c:pt>
                <c:pt idx="574">
                  <c:v>38013</c:v>
                </c:pt>
                <c:pt idx="575">
                  <c:v>38014</c:v>
                </c:pt>
                <c:pt idx="576">
                  <c:v>38015</c:v>
                </c:pt>
                <c:pt idx="577">
                  <c:v>38016</c:v>
                </c:pt>
                <c:pt idx="578">
                  <c:v>38019</c:v>
                </c:pt>
                <c:pt idx="579">
                  <c:v>38020</c:v>
                </c:pt>
                <c:pt idx="580">
                  <c:v>38021</c:v>
                </c:pt>
                <c:pt idx="581">
                  <c:v>38022</c:v>
                </c:pt>
                <c:pt idx="582">
                  <c:v>38023</c:v>
                </c:pt>
                <c:pt idx="583">
                  <c:v>38026</c:v>
                </c:pt>
                <c:pt idx="584">
                  <c:v>38027</c:v>
                </c:pt>
                <c:pt idx="585">
                  <c:v>38028</c:v>
                </c:pt>
                <c:pt idx="586">
                  <c:v>38029</c:v>
                </c:pt>
                <c:pt idx="587">
                  <c:v>38030</c:v>
                </c:pt>
                <c:pt idx="588">
                  <c:v>38033</c:v>
                </c:pt>
                <c:pt idx="589">
                  <c:v>38034</c:v>
                </c:pt>
                <c:pt idx="590">
                  <c:v>38035</c:v>
                </c:pt>
                <c:pt idx="591">
                  <c:v>38036</c:v>
                </c:pt>
                <c:pt idx="592">
                  <c:v>38037</c:v>
                </c:pt>
                <c:pt idx="593">
                  <c:v>38040</c:v>
                </c:pt>
                <c:pt idx="594">
                  <c:v>38041</c:v>
                </c:pt>
                <c:pt idx="595">
                  <c:v>38042</c:v>
                </c:pt>
                <c:pt idx="596">
                  <c:v>38043</c:v>
                </c:pt>
                <c:pt idx="597">
                  <c:v>38044</c:v>
                </c:pt>
                <c:pt idx="598">
                  <c:v>38047</c:v>
                </c:pt>
                <c:pt idx="599">
                  <c:v>38048</c:v>
                </c:pt>
                <c:pt idx="600">
                  <c:v>38049</c:v>
                </c:pt>
                <c:pt idx="601">
                  <c:v>38050</c:v>
                </c:pt>
                <c:pt idx="602">
                  <c:v>38051</c:v>
                </c:pt>
                <c:pt idx="603">
                  <c:v>38054</c:v>
                </c:pt>
                <c:pt idx="604">
                  <c:v>38055</c:v>
                </c:pt>
                <c:pt idx="605">
                  <c:v>38056</c:v>
                </c:pt>
                <c:pt idx="606">
                  <c:v>38057</c:v>
                </c:pt>
                <c:pt idx="607">
                  <c:v>38058</c:v>
                </c:pt>
                <c:pt idx="608">
                  <c:v>38061</c:v>
                </c:pt>
                <c:pt idx="609">
                  <c:v>38062</c:v>
                </c:pt>
                <c:pt idx="610">
                  <c:v>38063</c:v>
                </c:pt>
                <c:pt idx="611">
                  <c:v>38064</c:v>
                </c:pt>
                <c:pt idx="612">
                  <c:v>38065</c:v>
                </c:pt>
                <c:pt idx="613">
                  <c:v>38068</c:v>
                </c:pt>
                <c:pt idx="614">
                  <c:v>38069</c:v>
                </c:pt>
                <c:pt idx="615">
                  <c:v>38070</c:v>
                </c:pt>
                <c:pt idx="616">
                  <c:v>38071</c:v>
                </c:pt>
                <c:pt idx="617">
                  <c:v>38072</c:v>
                </c:pt>
                <c:pt idx="618">
                  <c:v>38075</c:v>
                </c:pt>
                <c:pt idx="619">
                  <c:v>38076</c:v>
                </c:pt>
                <c:pt idx="620">
                  <c:v>38077</c:v>
                </c:pt>
                <c:pt idx="621">
                  <c:v>38078</c:v>
                </c:pt>
                <c:pt idx="622">
                  <c:v>38079</c:v>
                </c:pt>
                <c:pt idx="623">
                  <c:v>38082</c:v>
                </c:pt>
                <c:pt idx="624">
                  <c:v>38083</c:v>
                </c:pt>
                <c:pt idx="625">
                  <c:v>38084</c:v>
                </c:pt>
                <c:pt idx="626">
                  <c:v>38085</c:v>
                </c:pt>
                <c:pt idx="627">
                  <c:v>38086</c:v>
                </c:pt>
                <c:pt idx="628">
                  <c:v>38090</c:v>
                </c:pt>
                <c:pt idx="629">
                  <c:v>38091</c:v>
                </c:pt>
                <c:pt idx="630">
                  <c:v>38092</c:v>
                </c:pt>
                <c:pt idx="631">
                  <c:v>38093</c:v>
                </c:pt>
                <c:pt idx="632">
                  <c:v>38096</c:v>
                </c:pt>
                <c:pt idx="633">
                  <c:v>38097</c:v>
                </c:pt>
                <c:pt idx="634">
                  <c:v>38098</c:v>
                </c:pt>
                <c:pt idx="635">
                  <c:v>38099</c:v>
                </c:pt>
                <c:pt idx="636">
                  <c:v>38100</c:v>
                </c:pt>
                <c:pt idx="637">
                  <c:v>38103</c:v>
                </c:pt>
                <c:pt idx="638">
                  <c:v>38104</c:v>
                </c:pt>
                <c:pt idx="639">
                  <c:v>38105</c:v>
                </c:pt>
                <c:pt idx="640">
                  <c:v>38106</c:v>
                </c:pt>
                <c:pt idx="641">
                  <c:v>38107</c:v>
                </c:pt>
                <c:pt idx="642">
                  <c:v>38110</c:v>
                </c:pt>
                <c:pt idx="643">
                  <c:v>38111</c:v>
                </c:pt>
                <c:pt idx="644">
                  <c:v>38112</c:v>
                </c:pt>
                <c:pt idx="645">
                  <c:v>38113</c:v>
                </c:pt>
                <c:pt idx="646">
                  <c:v>38114</c:v>
                </c:pt>
                <c:pt idx="647">
                  <c:v>38117</c:v>
                </c:pt>
                <c:pt idx="648">
                  <c:v>38118</c:v>
                </c:pt>
                <c:pt idx="649">
                  <c:v>38119</c:v>
                </c:pt>
                <c:pt idx="650">
                  <c:v>38120</c:v>
                </c:pt>
                <c:pt idx="651">
                  <c:v>38121</c:v>
                </c:pt>
                <c:pt idx="652">
                  <c:v>38124</c:v>
                </c:pt>
                <c:pt idx="653">
                  <c:v>38125</c:v>
                </c:pt>
                <c:pt idx="654">
                  <c:v>38126</c:v>
                </c:pt>
                <c:pt idx="655">
                  <c:v>38131</c:v>
                </c:pt>
                <c:pt idx="656">
                  <c:v>38132</c:v>
                </c:pt>
                <c:pt idx="657">
                  <c:v>38133</c:v>
                </c:pt>
                <c:pt idx="658">
                  <c:v>38134</c:v>
                </c:pt>
                <c:pt idx="659">
                  <c:v>38135</c:v>
                </c:pt>
                <c:pt idx="660">
                  <c:v>38139</c:v>
                </c:pt>
                <c:pt idx="661">
                  <c:v>38140</c:v>
                </c:pt>
                <c:pt idx="662">
                  <c:v>38141</c:v>
                </c:pt>
                <c:pt idx="663">
                  <c:v>38142</c:v>
                </c:pt>
                <c:pt idx="664">
                  <c:v>38145</c:v>
                </c:pt>
                <c:pt idx="665">
                  <c:v>38146</c:v>
                </c:pt>
                <c:pt idx="666">
                  <c:v>38147</c:v>
                </c:pt>
                <c:pt idx="667">
                  <c:v>38148</c:v>
                </c:pt>
                <c:pt idx="668">
                  <c:v>38149</c:v>
                </c:pt>
                <c:pt idx="669">
                  <c:v>38152</c:v>
                </c:pt>
                <c:pt idx="670">
                  <c:v>38153</c:v>
                </c:pt>
                <c:pt idx="671">
                  <c:v>38154</c:v>
                </c:pt>
                <c:pt idx="672">
                  <c:v>38155</c:v>
                </c:pt>
                <c:pt idx="673">
                  <c:v>38156</c:v>
                </c:pt>
                <c:pt idx="674">
                  <c:v>38159</c:v>
                </c:pt>
                <c:pt idx="675">
                  <c:v>38160</c:v>
                </c:pt>
                <c:pt idx="676">
                  <c:v>38161</c:v>
                </c:pt>
                <c:pt idx="677">
                  <c:v>38162</c:v>
                </c:pt>
                <c:pt idx="678">
                  <c:v>38163</c:v>
                </c:pt>
                <c:pt idx="679">
                  <c:v>38166</c:v>
                </c:pt>
                <c:pt idx="680">
                  <c:v>38167</c:v>
                </c:pt>
                <c:pt idx="681">
                  <c:v>38168</c:v>
                </c:pt>
                <c:pt idx="682">
                  <c:v>38169</c:v>
                </c:pt>
                <c:pt idx="683">
                  <c:v>38170</c:v>
                </c:pt>
                <c:pt idx="684">
                  <c:v>38173</c:v>
                </c:pt>
                <c:pt idx="685">
                  <c:v>38174</c:v>
                </c:pt>
                <c:pt idx="686">
                  <c:v>38175</c:v>
                </c:pt>
                <c:pt idx="687">
                  <c:v>38176</c:v>
                </c:pt>
                <c:pt idx="688">
                  <c:v>38177</c:v>
                </c:pt>
                <c:pt idx="689">
                  <c:v>38180</c:v>
                </c:pt>
                <c:pt idx="690">
                  <c:v>38181</c:v>
                </c:pt>
                <c:pt idx="691">
                  <c:v>38183</c:v>
                </c:pt>
                <c:pt idx="692">
                  <c:v>38184</c:v>
                </c:pt>
                <c:pt idx="693">
                  <c:v>38187</c:v>
                </c:pt>
                <c:pt idx="694">
                  <c:v>38188</c:v>
                </c:pt>
                <c:pt idx="695">
                  <c:v>38189</c:v>
                </c:pt>
                <c:pt idx="696">
                  <c:v>38190</c:v>
                </c:pt>
                <c:pt idx="697">
                  <c:v>38191</c:v>
                </c:pt>
                <c:pt idx="698">
                  <c:v>38194</c:v>
                </c:pt>
                <c:pt idx="699">
                  <c:v>38195</c:v>
                </c:pt>
                <c:pt idx="700">
                  <c:v>38196</c:v>
                </c:pt>
                <c:pt idx="701">
                  <c:v>38197</c:v>
                </c:pt>
                <c:pt idx="702">
                  <c:v>38198</c:v>
                </c:pt>
                <c:pt idx="703">
                  <c:v>38201</c:v>
                </c:pt>
                <c:pt idx="704">
                  <c:v>38202</c:v>
                </c:pt>
                <c:pt idx="705">
                  <c:v>38203</c:v>
                </c:pt>
                <c:pt idx="706">
                  <c:v>38204</c:v>
                </c:pt>
                <c:pt idx="707">
                  <c:v>38205</c:v>
                </c:pt>
                <c:pt idx="708">
                  <c:v>38208</c:v>
                </c:pt>
                <c:pt idx="709">
                  <c:v>38209</c:v>
                </c:pt>
                <c:pt idx="710">
                  <c:v>38210</c:v>
                </c:pt>
                <c:pt idx="711">
                  <c:v>38211</c:v>
                </c:pt>
                <c:pt idx="712">
                  <c:v>38212</c:v>
                </c:pt>
                <c:pt idx="713">
                  <c:v>38215</c:v>
                </c:pt>
                <c:pt idx="714">
                  <c:v>38216</c:v>
                </c:pt>
                <c:pt idx="715">
                  <c:v>38217</c:v>
                </c:pt>
                <c:pt idx="716">
                  <c:v>38218</c:v>
                </c:pt>
                <c:pt idx="717">
                  <c:v>38219</c:v>
                </c:pt>
                <c:pt idx="718">
                  <c:v>38222</c:v>
                </c:pt>
                <c:pt idx="719">
                  <c:v>38223</c:v>
                </c:pt>
                <c:pt idx="720">
                  <c:v>38224</c:v>
                </c:pt>
                <c:pt idx="721">
                  <c:v>38225</c:v>
                </c:pt>
                <c:pt idx="722">
                  <c:v>38226</c:v>
                </c:pt>
                <c:pt idx="723">
                  <c:v>38229</c:v>
                </c:pt>
                <c:pt idx="724">
                  <c:v>38230</c:v>
                </c:pt>
                <c:pt idx="725">
                  <c:v>38231</c:v>
                </c:pt>
                <c:pt idx="726">
                  <c:v>38232</c:v>
                </c:pt>
                <c:pt idx="727">
                  <c:v>38233</c:v>
                </c:pt>
                <c:pt idx="728">
                  <c:v>38236</c:v>
                </c:pt>
                <c:pt idx="729">
                  <c:v>38237</c:v>
                </c:pt>
                <c:pt idx="730">
                  <c:v>38238</c:v>
                </c:pt>
                <c:pt idx="731">
                  <c:v>38239</c:v>
                </c:pt>
                <c:pt idx="732">
                  <c:v>38240</c:v>
                </c:pt>
                <c:pt idx="733">
                  <c:v>38243</c:v>
                </c:pt>
                <c:pt idx="734">
                  <c:v>38244</c:v>
                </c:pt>
                <c:pt idx="735">
                  <c:v>38245</c:v>
                </c:pt>
                <c:pt idx="736">
                  <c:v>38246</c:v>
                </c:pt>
                <c:pt idx="737">
                  <c:v>38247</c:v>
                </c:pt>
                <c:pt idx="738">
                  <c:v>38250</c:v>
                </c:pt>
                <c:pt idx="739">
                  <c:v>38251</c:v>
                </c:pt>
                <c:pt idx="740">
                  <c:v>38252</c:v>
                </c:pt>
                <c:pt idx="741">
                  <c:v>38253</c:v>
                </c:pt>
                <c:pt idx="742">
                  <c:v>38254</c:v>
                </c:pt>
                <c:pt idx="743">
                  <c:v>38257</c:v>
                </c:pt>
                <c:pt idx="744">
                  <c:v>38258</c:v>
                </c:pt>
                <c:pt idx="745">
                  <c:v>38259</c:v>
                </c:pt>
                <c:pt idx="746">
                  <c:v>38260</c:v>
                </c:pt>
                <c:pt idx="747">
                  <c:v>38261</c:v>
                </c:pt>
                <c:pt idx="748">
                  <c:v>38264</c:v>
                </c:pt>
                <c:pt idx="749">
                  <c:v>38265</c:v>
                </c:pt>
                <c:pt idx="750">
                  <c:v>38266</c:v>
                </c:pt>
                <c:pt idx="751">
                  <c:v>38267</c:v>
                </c:pt>
                <c:pt idx="752">
                  <c:v>38268</c:v>
                </c:pt>
                <c:pt idx="753">
                  <c:v>38271</c:v>
                </c:pt>
                <c:pt idx="754">
                  <c:v>38272</c:v>
                </c:pt>
                <c:pt idx="755">
                  <c:v>38273</c:v>
                </c:pt>
                <c:pt idx="756">
                  <c:v>38274</c:v>
                </c:pt>
                <c:pt idx="757">
                  <c:v>38275</c:v>
                </c:pt>
                <c:pt idx="758">
                  <c:v>38278</c:v>
                </c:pt>
                <c:pt idx="759">
                  <c:v>38279</c:v>
                </c:pt>
                <c:pt idx="760">
                  <c:v>38280</c:v>
                </c:pt>
                <c:pt idx="761">
                  <c:v>38281</c:v>
                </c:pt>
                <c:pt idx="762">
                  <c:v>38282</c:v>
                </c:pt>
                <c:pt idx="763">
                  <c:v>38285</c:v>
                </c:pt>
                <c:pt idx="764">
                  <c:v>38286</c:v>
                </c:pt>
                <c:pt idx="765">
                  <c:v>38287</c:v>
                </c:pt>
                <c:pt idx="766">
                  <c:v>38288</c:v>
                </c:pt>
                <c:pt idx="767">
                  <c:v>38289</c:v>
                </c:pt>
                <c:pt idx="768">
                  <c:v>38293</c:v>
                </c:pt>
                <c:pt idx="769">
                  <c:v>38294</c:v>
                </c:pt>
                <c:pt idx="770">
                  <c:v>38295</c:v>
                </c:pt>
                <c:pt idx="771">
                  <c:v>38296</c:v>
                </c:pt>
                <c:pt idx="772">
                  <c:v>38299</c:v>
                </c:pt>
                <c:pt idx="773">
                  <c:v>38300</c:v>
                </c:pt>
                <c:pt idx="774">
                  <c:v>38301</c:v>
                </c:pt>
                <c:pt idx="775">
                  <c:v>38303</c:v>
                </c:pt>
                <c:pt idx="776">
                  <c:v>38306</c:v>
                </c:pt>
                <c:pt idx="777">
                  <c:v>38307</c:v>
                </c:pt>
                <c:pt idx="778">
                  <c:v>38308</c:v>
                </c:pt>
                <c:pt idx="779">
                  <c:v>38309</c:v>
                </c:pt>
                <c:pt idx="780">
                  <c:v>38310</c:v>
                </c:pt>
                <c:pt idx="781">
                  <c:v>38313</c:v>
                </c:pt>
                <c:pt idx="782">
                  <c:v>38314</c:v>
                </c:pt>
                <c:pt idx="783">
                  <c:v>38315</c:v>
                </c:pt>
                <c:pt idx="784">
                  <c:v>38316</c:v>
                </c:pt>
                <c:pt idx="785">
                  <c:v>38317</c:v>
                </c:pt>
                <c:pt idx="786">
                  <c:v>38320</c:v>
                </c:pt>
                <c:pt idx="787">
                  <c:v>38321</c:v>
                </c:pt>
                <c:pt idx="788">
                  <c:v>38322</c:v>
                </c:pt>
                <c:pt idx="789">
                  <c:v>38323</c:v>
                </c:pt>
                <c:pt idx="790">
                  <c:v>38324</c:v>
                </c:pt>
                <c:pt idx="791">
                  <c:v>38327</c:v>
                </c:pt>
                <c:pt idx="792">
                  <c:v>38328</c:v>
                </c:pt>
                <c:pt idx="793">
                  <c:v>38329</c:v>
                </c:pt>
                <c:pt idx="794">
                  <c:v>38330</c:v>
                </c:pt>
                <c:pt idx="795">
                  <c:v>38331</c:v>
                </c:pt>
                <c:pt idx="796">
                  <c:v>38334</c:v>
                </c:pt>
                <c:pt idx="797">
                  <c:v>38335</c:v>
                </c:pt>
                <c:pt idx="798">
                  <c:v>38336</c:v>
                </c:pt>
                <c:pt idx="799">
                  <c:v>38337</c:v>
                </c:pt>
                <c:pt idx="800">
                  <c:v>38338</c:v>
                </c:pt>
                <c:pt idx="801">
                  <c:v>38341</c:v>
                </c:pt>
                <c:pt idx="802">
                  <c:v>38342</c:v>
                </c:pt>
                <c:pt idx="803">
                  <c:v>38343</c:v>
                </c:pt>
                <c:pt idx="804">
                  <c:v>38348</c:v>
                </c:pt>
                <c:pt idx="805">
                  <c:v>38355</c:v>
                </c:pt>
                <c:pt idx="806">
                  <c:v>38356</c:v>
                </c:pt>
                <c:pt idx="807">
                  <c:v>38357</c:v>
                </c:pt>
                <c:pt idx="808">
                  <c:v>38358</c:v>
                </c:pt>
                <c:pt idx="809">
                  <c:v>38359</c:v>
                </c:pt>
                <c:pt idx="810">
                  <c:v>38362</c:v>
                </c:pt>
                <c:pt idx="811">
                  <c:v>38363</c:v>
                </c:pt>
                <c:pt idx="812">
                  <c:v>38364</c:v>
                </c:pt>
                <c:pt idx="813">
                  <c:v>38365</c:v>
                </c:pt>
                <c:pt idx="814">
                  <c:v>38366</c:v>
                </c:pt>
                <c:pt idx="815">
                  <c:v>38369</c:v>
                </c:pt>
                <c:pt idx="816">
                  <c:v>38370</c:v>
                </c:pt>
                <c:pt idx="817">
                  <c:v>38371</c:v>
                </c:pt>
                <c:pt idx="818">
                  <c:v>38372</c:v>
                </c:pt>
                <c:pt idx="819">
                  <c:v>38373</c:v>
                </c:pt>
                <c:pt idx="820">
                  <c:v>38376</c:v>
                </c:pt>
                <c:pt idx="821">
                  <c:v>38377</c:v>
                </c:pt>
                <c:pt idx="822">
                  <c:v>38378</c:v>
                </c:pt>
                <c:pt idx="823">
                  <c:v>38379</c:v>
                </c:pt>
                <c:pt idx="824">
                  <c:v>38380</c:v>
                </c:pt>
                <c:pt idx="825">
                  <c:v>38383</c:v>
                </c:pt>
                <c:pt idx="826">
                  <c:v>38384</c:v>
                </c:pt>
                <c:pt idx="827">
                  <c:v>38385</c:v>
                </c:pt>
                <c:pt idx="828">
                  <c:v>38386</c:v>
                </c:pt>
                <c:pt idx="829">
                  <c:v>38387</c:v>
                </c:pt>
                <c:pt idx="830">
                  <c:v>38390</c:v>
                </c:pt>
                <c:pt idx="831">
                  <c:v>38391</c:v>
                </c:pt>
                <c:pt idx="832">
                  <c:v>38392</c:v>
                </c:pt>
                <c:pt idx="833">
                  <c:v>38393</c:v>
                </c:pt>
                <c:pt idx="834">
                  <c:v>38394</c:v>
                </c:pt>
                <c:pt idx="835">
                  <c:v>38397</c:v>
                </c:pt>
                <c:pt idx="836">
                  <c:v>38398</c:v>
                </c:pt>
                <c:pt idx="837">
                  <c:v>38399</c:v>
                </c:pt>
                <c:pt idx="838">
                  <c:v>38400</c:v>
                </c:pt>
                <c:pt idx="839">
                  <c:v>38401</c:v>
                </c:pt>
                <c:pt idx="840">
                  <c:v>38404</c:v>
                </c:pt>
                <c:pt idx="841">
                  <c:v>38405</c:v>
                </c:pt>
                <c:pt idx="842">
                  <c:v>38406</c:v>
                </c:pt>
                <c:pt idx="843">
                  <c:v>38407</c:v>
                </c:pt>
                <c:pt idx="844">
                  <c:v>38408</c:v>
                </c:pt>
                <c:pt idx="845">
                  <c:v>38411</c:v>
                </c:pt>
                <c:pt idx="846">
                  <c:v>38412</c:v>
                </c:pt>
                <c:pt idx="847">
                  <c:v>38413</c:v>
                </c:pt>
                <c:pt idx="848">
                  <c:v>38414</c:v>
                </c:pt>
                <c:pt idx="849">
                  <c:v>38415</c:v>
                </c:pt>
                <c:pt idx="850">
                  <c:v>38418</c:v>
                </c:pt>
                <c:pt idx="851">
                  <c:v>38419</c:v>
                </c:pt>
                <c:pt idx="852">
                  <c:v>38420</c:v>
                </c:pt>
                <c:pt idx="853">
                  <c:v>38421</c:v>
                </c:pt>
                <c:pt idx="854">
                  <c:v>38422</c:v>
                </c:pt>
                <c:pt idx="855">
                  <c:v>38425</c:v>
                </c:pt>
                <c:pt idx="856">
                  <c:v>38426</c:v>
                </c:pt>
                <c:pt idx="857">
                  <c:v>38427</c:v>
                </c:pt>
                <c:pt idx="858">
                  <c:v>38428</c:v>
                </c:pt>
                <c:pt idx="859">
                  <c:v>38429</c:v>
                </c:pt>
                <c:pt idx="860">
                  <c:v>38432</c:v>
                </c:pt>
                <c:pt idx="861">
                  <c:v>38433</c:v>
                </c:pt>
                <c:pt idx="862">
                  <c:v>38434</c:v>
                </c:pt>
                <c:pt idx="863">
                  <c:v>38435</c:v>
                </c:pt>
                <c:pt idx="864">
                  <c:v>38436</c:v>
                </c:pt>
                <c:pt idx="865">
                  <c:v>38440</c:v>
                </c:pt>
                <c:pt idx="866">
                  <c:v>38441</c:v>
                </c:pt>
                <c:pt idx="867">
                  <c:v>38442</c:v>
                </c:pt>
                <c:pt idx="868">
                  <c:v>38446</c:v>
                </c:pt>
                <c:pt idx="869">
                  <c:v>38447</c:v>
                </c:pt>
                <c:pt idx="870">
                  <c:v>38448</c:v>
                </c:pt>
                <c:pt idx="871">
                  <c:v>38449</c:v>
                </c:pt>
                <c:pt idx="872">
                  <c:v>38450</c:v>
                </c:pt>
                <c:pt idx="873">
                  <c:v>38453</c:v>
                </c:pt>
                <c:pt idx="874">
                  <c:v>38454</c:v>
                </c:pt>
                <c:pt idx="875">
                  <c:v>38455</c:v>
                </c:pt>
                <c:pt idx="876">
                  <c:v>38456</c:v>
                </c:pt>
                <c:pt idx="877">
                  <c:v>38457</c:v>
                </c:pt>
                <c:pt idx="878">
                  <c:v>38460</c:v>
                </c:pt>
                <c:pt idx="879">
                  <c:v>38461</c:v>
                </c:pt>
                <c:pt idx="880">
                  <c:v>38462</c:v>
                </c:pt>
                <c:pt idx="881">
                  <c:v>38463</c:v>
                </c:pt>
                <c:pt idx="882">
                  <c:v>38464</c:v>
                </c:pt>
                <c:pt idx="883">
                  <c:v>38467</c:v>
                </c:pt>
                <c:pt idx="884">
                  <c:v>38468</c:v>
                </c:pt>
                <c:pt idx="885">
                  <c:v>38469</c:v>
                </c:pt>
                <c:pt idx="886">
                  <c:v>38470</c:v>
                </c:pt>
                <c:pt idx="887">
                  <c:v>38471</c:v>
                </c:pt>
                <c:pt idx="888">
                  <c:v>38474</c:v>
                </c:pt>
                <c:pt idx="889">
                  <c:v>38475</c:v>
                </c:pt>
                <c:pt idx="890">
                  <c:v>38476</c:v>
                </c:pt>
                <c:pt idx="891">
                  <c:v>38481</c:v>
                </c:pt>
                <c:pt idx="892">
                  <c:v>38482</c:v>
                </c:pt>
                <c:pt idx="893">
                  <c:v>38483</c:v>
                </c:pt>
                <c:pt idx="894">
                  <c:v>38484</c:v>
                </c:pt>
                <c:pt idx="895">
                  <c:v>38485</c:v>
                </c:pt>
                <c:pt idx="896">
                  <c:v>38488</c:v>
                </c:pt>
                <c:pt idx="897">
                  <c:v>38489</c:v>
                </c:pt>
                <c:pt idx="898">
                  <c:v>38490</c:v>
                </c:pt>
                <c:pt idx="899">
                  <c:v>38491</c:v>
                </c:pt>
                <c:pt idx="900">
                  <c:v>38492</c:v>
                </c:pt>
                <c:pt idx="901">
                  <c:v>38495</c:v>
                </c:pt>
                <c:pt idx="902">
                  <c:v>38496</c:v>
                </c:pt>
                <c:pt idx="903">
                  <c:v>38497</c:v>
                </c:pt>
                <c:pt idx="904">
                  <c:v>38498</c:v>
                </c:pt>
                <c:pt idx="905">
                  <c:v>38499</c:v>
                </c:pt>
                <c:pt idx="906">
                  <c:v>38502</c:v>
                </c:pt>
                <c:pt idx="907">
                  <c:v>38503</c:v>
                </c:pt>
                <c:pt idx="908">
                  <c:v>38504</c:v>
                </c:pt>
                <c:pt idx="909">
                  <c:v>38505</c:v>
                </c:pt>
                <c:pt idx="910">
                  <c:v>38506</c:v>
                </c:pt>
                <c:pt idx="911">
                  <c:v>38509</c:v>
                </c:pt>
                <c:pt idx="912">
                  <c:v>38510</c:v>
                </c:pt>
                <c:pt idx="913">
                  <c:v>38511</c:v>
                </c:pt>
                <c:pt idx="914">
                  <c:v>38512</c:v>
                </c:pt>
                <c:pt idx="915">
                  <c:v>38513</c:v>
                </c:pt>
                <c:pt idx="916">
                  <c:v>38516</c:v>
                </c:pt>
                <c:pt idx="917">
                  <c:v>38517</c:v>
                </c:pt>
                <c:pt idx="918">
                  <c:v>38518</c:v>
                </c:pt>
                <c:pt idx="919">
                  <c:v>38519</c:v>
                </c:pt>
                <c:pt idx="920">
                  <c:v>38520</c:v>
                </c:pt>
                <c:pt idx="921">
                  <c:v>38523</c:v>
                </c:pt>
                <c:pt idx="922">
                  <c:v>38524</c:v>
                </c:pt>
                <c:pt idx="923">
                  <c:v>38525</c:v>
                </c:pt>
                <c:pt idx="924">
                  <c:v>38526</c:v>
                </c:pt>
                <c:pt idx="925">
                  <c:v>38527</c:v>
                </c:pt>
                <c:pt idx="926">
                  <c:v>38530</c:v>
                </c:pt>
                <c:pt idx="927">
                  <c:v>38531</c:v>
                </c:pt>
                <c:pt idx="928">
                  <c:v>38532</c:v>
                </c:pt>
                <c:pt idx="929">
                  <c:v>38533</c:v>
                </c:pt>
                <c:pt idx="930">
                  <c:v>38534</c:v>
                </c:pt>
                <c:pt idx="931">
                  <c:v>38537</c:v>
                </c:pt>
                <c:pt idx="932">
                  <c:v>38538</c:v>
                </c:pt>
                <c:pt idx="933">
                  <c:v>38539</c:v>
                </c:pt>
                <c:pt idx="934">
                  <c:v>38540</c:v>
                </c:pt>
                <c:pt idx="935">
                  <c:v>38541</c:v>
                </c:pt>
                <c:pt idx="936">
                  <c:v>38544</c:v>
                </c:pt>
                <c:pt idx="937">
                  <c:v>38545</c:v>
                </c:pt>
                <c:pt idx="938">
                  <c:v>38546</c:v>
                </c:pt>
                <c:pt idx="939">
                  <c:v>38551</c:v>
                </c:pt>
                <c:pt idx="940">
                  <c:v>38552</c:v>
                </c:pt>
                <c:pt idx="941">
                  <c:v>38553</c:v>
                </c:pt>
                <c:pt idx="942">
                  <c:v>38554</c:v>
                </c:pt>
                <c:pt idx="943">
                  <c:v>38555</c:v>
                </c:pt>
                <c:pt idx="944">
                  <c:v>38558</c:v>
                </c:pt>
                <c:pt idx="945">
                  <c:v>38559</c:v>
                </c:pt>
                <c:pt idx="946">
                  <c:v>38560</c:v>
                </c:pt>
                <c:pt idx="947">
                  <c:v>38561</c:v>
                </c:pt>
                <c:pt idx="948">
                  <c:v>38562</c:v>
                </c:pt>
                <c:pt idx="949">
                  <c:v>38565</c:v>
                </c:pt>
                <c:pt idx="950">
                  <c:v>38566</c:v>
                </c:pt>
                <c:pt idx="951">
                  <c:v>38567</c:v>
                </c:pt>
                <c:pt idx="952">
                  <c:v>38568</c:v>
                </c:pt>
                <c:pt idx="953">
                  <c:v>38569</c:v>
                </c:pt>
                <c:pt idx="954">
                  <c:v>38572</c:v>
                </c:pt>
                <c:pt idx="955">
                  <c:v>38573</c:v>
                </c:pt>
                <c:pt idx="956">
                  <c:v>38574</c:v>
                </c:pt>
                <c:pt idx="957">
                  <c:v>38575</c:v>
                </c:pt>
                <c:pt idx="958">
                  <c:v>38576</c:v>
                </c:pt>
                <c:pt idx="959">
                  <c:v>38580</c:v>
                </c:pt>
                <c:pt idx="960">
                  <c:v>38581</c:v>
                </c:pt>
                <c:pt idx="961">
                  <c:v>38582</c:v>
                </c:pt>
                <c:pt idx="962">
                  <c:v>38583</c:v>
                </c:pt>
                <c:pt idx="963">
                  <c:v>38586</c:v>
                </c:pt>
                <c:pt idx="964">
                  <c:v>38587</c:v>
                </c:pt>
                <c:pt idx="965">
                  <c:v>38588</c:v>
                </c:pt>
                <c:pt idx="966">
                  <c:v>38589</c:v>
                </c:pt>
                <c:pt idx="967">
                  <c:v>38590</c:v>
                </c:pt>
                <c:pt idx="968">
                  <c:v>38593</c:v>
                </c:pt>
                <c:pt idx="969">
                  <c:v>38594</c:v>
                </c:pt>
                <c:pt idx="970">
                  <c:v>38595</c:v>
                </c:pt>
                <c:pt idx="971">
                  <c:v>38596</c:v>
                </c:pt>
                <c:pt idx="972">
                  <c:v>38597</c:v>
                </c:pt>
                <c:pt idx="973">
                  <c:v>38600</c:v>
                </c:pt>
                <c:pt idx="974">
                  <c:v>38601</c:v>
                </c:pt>
                <c:pt idx="975">
                  <c:v>38602</c:v>
                </c:pt>
                <c:pt idx="976">
                  <c:v>38603</c:v>
                </c:pt>
                <c:pt idx="977">
                  <c:v>38604</c:v>
                </c:pt>
                <c:pt idx="978">
                  <c:v>38607</c:v>
                </c:pt>
                <c:pt idx="979">
                  <c:v>38608</c:v>
                </c:pt>
                <c:pt idx="980">
                  <c:v>38609</c:v>
                </c:pt>
                <c:pt idx="981">
                  <c:v>38610</c:v>
                </c:pt>
                <c:pt idx="982">
                  <c:v>38611</c:v>
                </c:pt>
                <c:pt idx="983">
                  <c:v>38614</c:v>
                </c:pt>
                <c:pt idx="984">
                  <c:v>38615</c:v>
                </c:pt>
                <c:pt idx="985">
                  <c:v>38616</c:v>
                </c:pt>
                <c:pt idx="986">
                  <c:v>38617</c:v>
                </c:pt>
                <c:pt idx="987">
                  <c:v>38618</c:v>
                </c:pt>
                <c:pt idx="988">
                  <c:v>38621</c:v>
                </c:pt>
                <c:pt idx="989">
                  <c:v>38622</c:v>
                </c:pt>
                <c:pt idx="990">
                  <c:v>38623</c:v>
                </c:pt>
                <c:pt idx="991">
                  <c:v>38624</c:v>
                </c:pt>
                <c:pt idx="992">
                  <c:v>38625</c:v>
                </c:pt>
                <c:pt idx="993">
                  <c:v>38628</c:v>
                </c:pt>
                <c:pt idx="994">
                  <c:v>38629</c:v>
                </c:pt>
                <c:pt idx="995">
                  <c:v>38630</c:v>
                </c:pt>
                <c:pt idx="996">
                  <c:v>38631</c:v>
                </c:pt>
                <c:pt idx="997">
                  <c:v>38632</c:v>
                </c:pt>
                <c:pt idx="998">
                  <c:v>38635</c:v>
                </c:pt>
                <c:pt idx="999">
                  <c:v>38636</c:v>
                </c:pt>
                <c:pt idx="1000">
                  <c:v>38637</c:v>
                </c:pt>
                <c:pt idx="1001">
                  <c:v>38638</c:v>
                </c:pt>
                <c:pt idx="1002">
                  <c:v>38639</c:v>
                </c:pt>
                <c:pt idx="1003">
                  <c:v>38642</c:v>
                </c:pt>
                <c:pt idx="1004">
                  <c:v>38643</c:v>
                </c:pt>
                <c:pt idx="1005">
                  <c:v>38644</c:v>
                </c:pt>
                <c:pt idx="1006">
                  <c:v>38645</c:v>
                </c:pt>
                <c:pt idx="1007">
                  <c:v>38646</c:v>
                </c:pt>
                <c:pt idx="1008">
                  <c:v>38649</c:v>
                </c:pt>
                <c:pt idx="1009">
                  <c:v>38650</c:v>
                </c:pt>
                <c:pt idx="1010">
                  <c:v>38651</c:v>
                </c:pt>
                <c:pt idx="1011">
                  <c:v>38652</c:v>
                </c:pt>
                <c:pt idx="1012">
                  <c:v>38653</c:v>
                </c:pt>
                <c:pt idx="1013">
                  <c:v>38656</c:v>
                </c:pt>
                <c:pt idx="1014">
                  <c:v>38658</c:v>
                </c:pt>
                <c:pt idx="1015">
                  <c:v>38659</c:v>
                </c:pt>
                <c:pt idx="1016">
                  <c:v>38660</c:v>
                </c:pt>
                <c:pt idx="1017">
                  <c:v>38663</c:v>
                </c:pt>
                <c:pt idx="1018">
                  <c:v>38664</c:v>
                </c:pt>
                <c:pt idx="1019">
                  <c:v>38665</c:v>
                </c:pt>
                <c:pt idx="1020">
                  <c:v>38666</c:v>
                </c:pt>
                <c:pt idx="1021">
                  <c:v>38670</c:v>
                </c:pt>
                <c:pt idx="1022">
                  <c:v>38671</c:v>
                </c:pt>
                <c:pt idx="1023">
                  <c:v>38672</c:v>
                </c:pt>
                <c:pt idx="1024">
                  <c:v>38673</c:v>
                </c:pt>
                <c:pt idx="1025">
                  <c:v>38674</c:v>
                </c:pt>
                <c:pt idx="1026">
                  <c:v>38677</c:v>
                </c:pt>
                <c:pt idx="1027">
                  <c:v>38678</c:v>
                </c:pt>
                <c:pt idx="1028">
                  <c:v>38679</c:v>
                </c:pt>
                <c:pt idx="1029">
                  <c:v>38681</c:v>
                </c:pt>
                <c:pt idx="1030">
                  <c:v>38684</c:v>
                </c:pt>
                <c:pt idx="1031">
                  <c:v>38685</c:v>
                </c:pt>
                <c:pt idx="1032">
                  <c:v>38686</c:v>
                </c:pt>
                <c:pt idx="1033">
                  <c:v>38687</c:v>
                </c:pt>
                <c:pt idx="1034">
                  <c:v>38688</c:v>
                </c:pt>
                <c:pt idx="1035">
                  <c:v>38691</c:v>
                </c:pt>
                <c:pt idx="1036">
                  <c:v>38692</c:v>
                </c:pt>
                <c:pt idx="1037">
                  <c:v>38693</c:v>
                </c:pt>
                <c:pt idx="1038">
                  <c:v>38694</c:v>
                </c:pt>
                <c:pt idx="1039">
                  <c:v>38695</c:v>
                </c:pt>
                <c:pt idx="1040">
                  <c:v>38698</c:v>
                </c:pt>
                <c:pt idx="1041">
                  <c:v>38699</c:v>
                </c:pt>
                <c:pt idx="1042">
                  <c:v>38700</c:v>
                </c:pt>
                <c:pt idx="1043">
                  <c:v>38701</c:v>
                </c:pt>
                <c:pt idx="1044">
                  <c:v>38702</c:v>
                </c:pt>
                <c:pt idx="1045">
                  <c:v>38705</c:v>
                </c:pt>
                <c:pt idx="1046">
                  <c:v>38706</c:v>
                </c:pt>
                <c:pt idx="1047">
                  <c:v>38707</c:v>
                </c:pt>
                <c:pt idx="1048">
                  <c:v>38708</c:v>
                </c:pt>
                <c:pt idx="1049">
                  <c:v>38709</c:v>
                </c:pt>
                <c:pt idx="1050">
                  <c:v>38713</c:v>
                </c:pt>
                <c:pt idx="1051">
                  <c:v>38714</c:v>
                </c:pt>
                <c:pt idx="1052">
                  <c:v>38715</c:v>
                </c:pt>
                <c:pt idx="1053">
                  <c:v>38716</c:v>
                </c:pt>
                <c:pt idx="1054">
                  <c:v>38720</c:v>
                </c:pt>
                <c:pt idx="1055">
                  <c:v>38721</c:v>
                </c:pt>
                <c:pt idx="1056">
                  <c:v>38722</c:v>
                </c:pt>
                <c:pt idx="1057">
                  <c:v>38723</c:v>
                </c:pt>
                <c:pt idx="1058">
                  <c:v>38726</c:v>
                </c:pt>
                <c:pt idx="1059">
                  <c:v>38727</c:v>
                </c:pt>
                <c:pt idx="1060">
                  <c:v>38728</c:v>
                </c:pt>
                <c:pt idx="1061">
                  <c:v>38729</c:v>
                </c:pt>
                <c:pt idx="1062">
                  <c:v>38730</c:v>
                </c:pt>
                <c:pt idx="1063">
                  <c:v>38733</c:v>
                </c:pt>
                <c:pt idx="1064">
                  <c:v>38734</c:v>
                </c:pt>
                <c:pt idx="1065">
                  <c:v>38735</c:v>
                </c:pt>
                <c:pt idx="1066">
                  <c:v>38736</c:v>
                </c:pt>
                <c:pt idx="1067">
                  <c:v>38737</c:v>
                </c:pt>
                <c:pt idx="1068">
                  <c:v>38740</c:v>
                </c:pt>
                <c:pt idx="1069">
                  <c:v>38741</c:v>
                </c:pt>
                <c:pt idx="1070">
                  <c:v>38742</c:v>
                </c:pt>
                <c:pt idx="1071">
                  <c:v>38743</c:v>
                </c:pt>
                <c:pt idx="1072">
                  <c:v>38744</c:v>
                </c:pt>
                <c:pt idx="1073">
                  <c:v>38747</c:v>
                </c:pt>
                <c:pt idx="1074">
                  <c:v>38748</c:v>
                </c:pt>
                <c:pt idx="1075">
                  <c:v>38749</c:v>
                </c:pt>
                <c:pt idx="1076">
                  <c:v>38750</c:v>
                </c:pt>
                <c:pt idx="1077">
                  <c:v>38751</c:v>
                </c:pt>
                <c:pt idx="1078">
                  <c:v>38754</c:v>
                </c:pt>
                <c:pt idx="1079">
                  <c:v>38755</c:v>
                </c:pt>
                <c:pt idx="1080">
                  <c:v>38756</c:v>
                </c:pt>
                <c:pt idx="1081">
                  <c:v>38757</c:v>
                </c:pt>
                <c:pt idx="1082">
                  <c:v>38758</c:v>
                </c:pt>
                <c:pt idx="1083">
                  <c:v>38761</c:v>
                </c:pt>
                <c:pt idx="1084">
                  <c:v>38762</c:v>
                </c:pt>
                <c:pt idx="1085">
                  <c:v>38763</c:v>
                </c:pt>
                <c:pt idx="1086">
                  <c:v>38764</c:v>
                </c:pt>
                <c:pt idx="1087">
                  <c:v>38765</c:v>
                </c:pt>
                <c:pt idx="1088">
                  <c:v>38768</c:v>
                </c:pt>
                <c:pt idx="1089">
                  <c:v>38769</c:v>
                </c:pt>
                <c:pt idx="1090">
                  <c:v>38770</c:v>
                </c:pt>
                <c:pt idx="1091">
                  <c:v>38771</c:v>
                </c:pt>
                <c:pt idx="1092">
                  <c:v>38772</c:v>
                </c:pt>
                <c:pt idx="1093">
                  <c:v>38775</c:v>
                </c:pt>
                <c:pt idx="1094">
                  <c:v>38776</c:v>
                </c:pt>
                <c:pt idx="1095">
                  <c:v>38777</c:v>
                </c:pt>
                <c:pt idx="1096">
                  <c:v>38778</c:v>
                </c:pt>
                <c:pt idx="1097">
                  <c:v>38779</c:v>
                </c:pt>
                <c:pt idx="1098">
                  <c:v>38782</c:v>
                </c:pt>
                <c:pt idx="1099">
                  <c:v>38783</c:v>
                </c:pt>
                <c:pt idx="1100">
                  <c:v>38784</c:v>
                </c:pt>
                <c:pt idx="1101">
                  <c:v>38785</c:v>
                </c:pt>
                <c:pt idx="1102">
                  <c:v>38786</c:v>
                </c:pt>
                <c:pt idx="1103">
                  <c:v>38789</c:v>
                </c:pt>
                <c:pt idx="1104">
                  <c:v>38790</c:v>
                </c:pt>
                <c:pt idx="1105">
                  <c:v>38791</c:v>
                </c:pt>
                <c:pt idx="1106">
                  <c:v>38792</c:v>
                </c:pt>
                <c:pt idx="1107">
                  <c:v>38793</c:v>
                </c:pt>
                <c:pt idx="1108">
                  <c:v>38796</c:v>
                </c:pt>
                <c:pt idx="1109">
                  <c:v>38797</c:v>
                </c:pt>
                <c:pt idx="1110">
                  <c:v>38798</c:v>
                </c:pt>
                <c:pt idx="1111">
                  <c:v>38799</c:v>
                </c:pt>
                <c:pt idx="1112">
                  <c:v>38800</c:v>
                </c:pt>
                <c:pt idx="1113">
                  <c:v>38803</c:v>
                </c:pt>
                <c:pt idx="1114">
                  <c:v>38804</c:v>
                </c:pt>
                <c:pt idx="1115">
                  <c:v>38805</c:v>
                </c:pt>
                <c:pt idx="1116">
                  <c:v>38806</c:v>
                </c:pt>
                <c:pt idx="1117">
                  <c:v>38807</c:v>
                </c:pt>
                <c:pt idx="1118">
                  <c:v>38810</c:v>
                </c:pt>
                <c:pt idx="1119">
                  <c:v>38811</c:v>
                </c:pt>
                <c:pt idx="1120">
                  <c:v>38812</c:v>
                </c:pt>
                <c:pt idx="1121">
                  <c:v>38813</c:v>
                </c:pt>
                <c:pt idx="1122">
                  <c:v>38814</c:v>
                </c:pt>
                <c:pt idx="1123">
                  <c:v>38817</c:v>
                </c:pt>
                <c:pt idx="1124">
                  <c:v>38818</c:v>
                </c:pt>
                <c:pt idx="1125">
                  <c:v>38819</c:v>
                </c:pt>
                <c:pt idx="1126">
                  <c:v>38820</c:v>
                </c:pt>
                <c:pt idx="1127">
                  <c:v>38825</c:v>
                </c:pt>
                <c:pt idx="1128">
                  <c:v>38826</c:v>
                </c:pt>
                <c:pt idx="1129">
                  <c:v>38827</c:v>
                </c:pt>
                <c:pt idx="1130">
                  <c:v>38828</c:v>
                </c:pt>
                <c:pt idx="1131">
                  <c:v>38831</c:v>
                </c:pt>
                <c:pt idx="1132">
                  <c:v>38832</c:v>
                </c:pt>
                <c:pt idx="1133">
                  <c:v>38833</c:v>
                </c:pt>
                <c:pt idx="1134">
                  <c:v>38834</c:v>
                </c:pt>
                <c:pt idx="1135">
                  <c:v>38835</c:v>
                </c:pt>
                <c:pt idx="1136">
                  <c:v>38839</c:v>
                </c:pt>
                <c:pt idx="1137">
                  <c:v>38840</c:v>
                </c:pt>
                <c:pt idx="1138">
                  <c:v>38841</c:v>
                </c:pt>
                <c:pt idx="1139">
                  <c:v>38842</c:v>
                </c:pt>
                <c:pt idx="1140">
                  <c:v>38846</c:v>
                </c:pt>
                <c:pt idx="1141">
                  <c:v>38847</c:v>
                </c:pt>
                <c:pt idx="1142">
                  <c:v>38848</c:v>
                </c:pt>
                <c:pt idx="1143">
                  <c:v>38849</c:v>
                </c:pt>
                <c:pt idx="1144">
                  <c:v>38852</c:v>
                </c:pt>
                <c:pt idx="1145">
                  <c:v>38853</c:v>
                </c:pt>
                <c:pt idx="1146">
                  <c:v>38854</c:v>
                </c:pt>
                <c:pt idx="1147">
                  <c:v>38855</c:v>
                </c:pt>
                <c:pt idx="1148">
                  <c:v>38856</c:v>
                </c:pt>
                <c:pt idx="1149">
                  <c:v>38859</c:v>
                </c:pt>
                <c:pt idx="1150">
                  <c:v>38860</c:v>
                </c:pt>
                <c:pt idx="1151">
                  <c:v>38861</c:v>
                </c:pt>
                <c:pt idx="1152">
                  <c:v>38863</c:v>
                </c:pt>
                <c:pt idx="1153">
                  <c:v>38867</c:v>
                </c:pt>
                <c:pt idx="1154">
                  <c:v>38868</c:v>
                </c:pt>
                <c:pt idx="1155">
                  <c:v>38869</c:v>
                </c:pt>
                <c:pt idx="1156">
                  <c:v>38870</c:v>
                </c:pt>
                <c:pt idx="1157">
                  <c:v>38874</c:v>
                </c:pt>
                <c:pt idx="1158">
                  <c:v>38875</c:v>
                </c:pt>
                <c:pt idx="1159">
                  <c:v>38876</c:v>
                </c:pt>
                <c:pt idx="1160">
                  <c:v>38877</c:v>
                </c:pt>
                <c:pt idx="1161">
                  <c:v>38880</c:v>
                </c:pt>
                <c:pt idx="1162">
                  <c:v>38881</c:v>
                </c:pt>
                <c:pt idx="1163">
                  <c:v>38882</c:v>
                </c:pt>
                <c:pt idx="1164">
                  <c:v>38883</c:v>
                </c:pt>
                <c:pt idx="1165">
                  <c:v>38884</c:v>
                </c:pt>
                <c:pt idx="1166">
                  <c:v>38887</c:v>
                </c:pt>
                <c:pt idx="1167">
                  <c:v>38888</c:v>
                </c:pt>
                <c:pt idx="1168">
                  <c:v>38889</c:v>
                </c:pt>
                <c:pt idx="1169">
                  <c:v>38890</c:v>
                </c:pt>
                <c:pt idx="1170">
                  <c:v>38891</c:v>
                </c:pt>
                <c:pt idx="1171">
                  <c:v>38894</c:v>
                </c:pt>
                <c:pt idx="1172">
                  <c:v>38895</c:v>
                </c:pt>
                <c:pt idx="1173">
                  <c:v>38896</c:v>
                </c:pt>
                <c:pt idx="1174">
                  <c:v>38897</c:v>
                </c:pt>
                <c:pt idx="1175">
                  <c:v>38898</c:v>
                </c:pt>
                <c:pt idx="1176">
                  <c:v>38901</c:v>
                </c:pt>
                <c:pt idx="1177">
                  <c:v>38903</c:v>
                </c:pt>
                <c:pt idx="1178">
                  <c:v>38904</c:v>
                </c:pt>
                <c:pt idx="1179">
                  <c:v>38905</c:v>
                </c:pt>
                <c:pt idx="1180">
                  <c:v>38908</c:v>
                </c:pt>
                <c:pt idx="1181">
                  <c:v>38909</c:v>
                </c:pt>
                <c:pt idx="1182">
                  <c:v>38910</c:v>
                </c:pt>
                <c:pt idx="1183">
                  <c:v>38911</c:v>
                </c:pt>
                <c:pt idx="1184">
                  <c:v>38915</c:v>
                </c:pt>
                <c:pt idx="1185">
                  <c:v>38916</c:v>
                </c:pt>
                <c:pt idx="1186">
                  <c:v>38917</c:v>
                </c:pt>
                <c:pt idx="1187">
                  <c:v>38918</c:v>
                </c:pt>
                <c:pt idx="1188">
                  <c:v>38919</c:v>
                </c:pt>
                <c:pt idx="1189">
                  <c:v>38922</c:v>
                </c:pt>
                <c:pt idx="1190">
                  <c:v>38923</c:v>
                </c:pt>
                <c:pt idx="1191">
                  <c:v>38924</c:v>
                </c:pt>
                <c:pt idx="1192">
                  <c:v>38925</c:v>
                </c:pt>
                <c:pt idx="1193">
                  <c:v>38926</c:v>
                </c:pt>
                <c:pt idx="1194">
                  <c:v>38929</c:v>
                </c:pt>
                <c:pt idx="1195">
                  <c:v>38930</c:v>
                </c:pt>
                <c:pt idx="1196">
                  <c:v>38931</c:v>
                </c:pt>
                <c:pt idx="1197">
                  <c:v>38932</c:v>
                </c:pt>
                <c:pt idx="1198">
                  <c:v>38933</c:v>
                </c:pt>
                <c:pt idx="1199">
                  <c:v>38936</c:v>
                </c:pt>
                <c:pt idx="1200">
                  <c:v>38937</c:v>
                </c:pt>
                <c:pt idx="1201">
                  <c:v>38938</c:v>
                </c:pt>
                <c:pt idx="1202">
                  <c:v>38939</c:v>
                </c:pt>
                <c:pt idx="1203">
                  <c:v>38940</c:v>
                </c:pt>
                <c:pt idx="1204">
                  <c:v>38943</c:v>
                </c:pt>
                <c:pt idx="1205">
                  <c:v>38945</c:v>
                </c:pt>
                <c:pt idx="1206">
                  <c:v>38946</c:v>
                </c:pt>
                <c:pt idx="1207">
                  <c:v>38947</c:v>
                </c:pt>
                <c:pt idx="1208">
                  <c:v>38950</c:v>
                </c:pt>
                <c:pt idx="1209">
                  <c:v>38951</c:v>
                </c:pt>
                <c:pt idx="1210">
                  <c:v>38952</c:v>
                </c:pt>
                <c:pt idx="1211">
                  <c:v>38953</c:v>
                </c:pt>
                <c:pt idx="1212">
                  <c:v>38954</c:v>
                </c:pt>
                <c:pt idx="1213">
                  <c:v>38957</c:v>
                </c:pt>
                <c:pt idx="1214">
                  <c:v>38958</c:v>
                </c:pt>
                <c:pt idx="1215">
                  <c:v>38959</c:v>
                </c:pt>
                <c:pt idx="1216">
                  <c:v>38960</c:v>
                </c:pt>
                <c:pt idx="1217">
                  <c:v>38961</c:v>
                </c:pt>
                <c:pt idx="1218">
                  <c:v>38964</c:v>
                </c:pt>
                <c:pt idx="1219">
                  <c:v>38965</c:v>
                </c:pt>
                <c:pt idx="1220">
                  <c:v>38966</c:v>
                </c:pt>
                <c:pt idx="1221">
                  <c:v>38967</c:v>
                </c:pt>
                <c:pt idx="1222">
                  <c:v>38968</c:v>
                </c:pt>
                <c:pt idx="1223">
                  <c:v>38971</c:v>
                </c:pt>
                <c:pt idx="1224">
                  <c:v>38972</c:v>
                </c:pt>
                <c:pt idx="1225">
                  <c:v>38973</c:v>
                </c:pt>
                <c:pt idx="1226">
                  <c:v>38974</c:v>
                </c:pt>
                <c:pt idx="1227">
                  <c:v>38975</c:v>
                </c:pt>
                <c:pt idx="1228">
                  <c:v>38978</c:v>
                </c:pt>
                <c:pt idx="1229">
                  <c:v>38979</c:v>
                </c:pt>
                <c:pt idx="1230">
                  <c:v>38980</c:v>
                </c:pt>
                <c:pt idx="1231">
                  <c:v>38981</c:v>
                </c:pt>
                <c:pt idx="1232">
                  <c:v>38982</c:v>
                </c:pt>
                <c:pt idx="1233">
                  <c:v>38985</c:v>
                </c:pt>
                <c:pt idx="1234">
                  <c:v>38986</c:v>
                </c:pt>
                <c:pt idx="1235">
                  <c:v>38987</c:v>
                </c:pt>
                <c:pt idx="1236">
                  <c:v>38988</c:v>
                </c:pt>
                <c:pt idx="1237">
                  <c:v>38989</c:v>
                </c:pt>
                <c:pt idx="1238">
                  <c:v>38992</c:v>
                </c:pt>
                <c:pt idx="1239">
                  <c:v>38993</c:v>
                </c:pt>
                <c:pt idx="1240">
                  <c:v>38994</c:v>
                </c:pt>
                <c:pt idx="1241">
                  <c:v>38995</c:v>
                </c:pt>
                <c:pt idx="1242">
                  <c:v>38996</c:v>
                </c:pt>
                <c:pt idx="1243">
                  <c:v>38999</c:v>
                </c:pt>
                <c:pt idx="1244">
                  <c:v>39000</c:v>
                </c:pt>
                <c:pt idx="1245">
                  <c:v>39001</c:v>
                </c:pt>
                <c:pt idx="1246">
                  <c:v>39002</c:v>
                </c:pt>
                <c:pt idx="1247">
                  <c:v>39003</c:v>
                </c:pt>
                <c:pt idx="1248">
                  <c:v>39006</c:v>
                </c:pt>
                <c:pt idx="1249">
                  <c:v>39007</c:v>
                </c:pt>
                <c:pt idx="1250">
                  <c:v>39008</c:v>
                </c:pt>
                <c:pt idx="1251">
                  <c:v>39009</c:v>
                </c:pt>
                <c:pt idx="1252">
                  <c:v>39010</c:v>
                </c:pt>
                <c:pt idx="1253">
                  <c:v>39013</c:v>
                </c:pt>
                <c:pt idx="1254">
                  <c:v>39014</c:v>
                </c:pt>
                <c:pt idx="1255">
                  <c:v>39015</c:v>
                </c:pt>
                <c:pt idx="1256">
                  <c:v>39016</c:v>
                </c:pt>
                <c:pt idx="1257">
                  <c:v>39017</c:v>
                </c:pt>
                <c:pt idx="1258">
                  <c:v>39020</c:v>
                </c:pt>
                <c:pt idx="1259">
                  <c:v>39021</c:v>
                </c:pt>
                <c:pt idx="1260">
                  <c:v>39023</c:v>
                </c:pt>
                <c:pt idx="1261">
                  <c:v>39024</c:v>
                </c:pt>
                <c:pt idx="1262">
                  <c:v>39027</c:v>
                </c:pt>
                <c:pt idx="1263">
                  <c:v>39028</c:v>
                </c:pt>
                <c:pt idx="1264">
                  <c:v>39029</c:v>
                </c:pt>
                <c:pt idx="1265">
                  <c:v>39030</c:v>
                </c:pt>
                <c:pt idx="1266">
                  <c:v>39031</c:v>
                </c:pt>
                <c:pt idx="1267">
                  <c:v>39034</c:v>
                </c:pt>
                <c:pt idx="1268">
                  <c:v>39035</c:v>
                </c:pt>
                <c:pt idx="1269">
                  <c:v>39036</c:v>
                </c:pt>
                <c:pt idx="1270">
                  <c:v>39037</c:v>
                </c:pt>
                <c:pt idx="1271">
                  <c:v>39038</c:v>
                </c:pt>
                <c:pt idx="1272">
                  <c:v>39041</c:v>
                </c:pt>
                <c:pt idx="1273">
                  <c:v>39042</c:v>
                </c:pt>
                <c:pt idx="1274">
                  <c:v>39043</c:v>
                </c:pt>
                <c:pt idx="1275">
                  <c:v>39044</c:v>
                </c:pt>
                <c:pt idx="1276">
                  <c:v>39045</c:v>
                </c:pt>
                <c:pt idx="1277">
                  <c:v>39048</c:v>
                </c:pt>
                <c:pt idx="1278">
                  <c:v>39049</c:v>
                </c:pt>
                <c:pt idx="1279">
                  <c:v>39050</c:v>
                </c:pt>
                <c:pt idx="1280">
                  <c:v>39051</c:v>
                </c:pt>
                <c:pt idx="1281">
                  <c:v>39052</c:v>
                </c:pt>
                <c:pt idx="1282">
                  <c:v>39055</c:v>
                </c:pt>
                <c:pt idx="1283">
                  <c:v>39056</c:v>
                </c:pt>
                <c:pt idx="1284">
                  <c:v>39057</c:v>
                </c:pt>
                <c:pt idx="1285">
                  <c:v>39058</c:v>
                </c:pt>
                <c:pt idx="1286">
                  <c:v>39059</c:v>
                </c:pt>
                <c:pt idx="1287">
                  <c:v>39062</c:v>
                </c:pt>
                <c:pt idx="1288">
                  <c:v>39063</c:v>
                </c:pt>
                <c:pt idx="1289">
                  <c:v>39064</c:v>
                </c:pt>
                <c:pt idx="1290">
                  <c:v>39065</c:v>
                </c:pt>
                <c:pt idx="1291">
                  <c:v>39066</c:v>
                </c:pt>
                <c:pt idx="1292">
                  <c:v>39069</c:v>
                </c:pt>
                <c:pt idx="1293">
                  <c:v>39070</c:v>
                </c:pt>
                <c:pt idx="1294">
                  <c:v>39071</c:v>
                </c:pt>
                <c:pt idx="1295">
                  <c:v>39072</c:v>
                </c:pt>
                <c:pt idx="1296">
                  <c:v>39073</c:v>
                </c:pt>
                <c:pt idx="1297">
                  <c:v>39077</c:v>
                </c:pt>
                <c:pt idx="1298">
                  <c:v>39078</c:v>
                </c:pt>
                <c:pt idx="1299">
                  <c:v>39079</c:v>
                </c:pt>
                <c:pt idx="1300">
                  <c:v>39080</c:v>
                </c:pt>
                <c:pt idx="1301">
                  <c:v>39084</c:v>
                </c:pt>
                <c:pt idx="1302">
                  <c:v>39085</c:v>
                </c:pt>
                <c:pt idx="1303">
                  <c:v>39086</c:v>
                </c:pt>
                <c:pt idx="1304">
                  <c:v>39087</c:v>
                </c:pt>
                <c:pt idx="1305">
                  <c:v>39090</c:v>
                </c:pt>
                <c:pt idx="1306">
                  <c:v>39091</c:v>
                </c:pt>
                <c:pt idx="1307">
                  <c:v>39092</c:v>
                </c:pt>
                <c:pt idx="1308">
                  <c:v>39093</c:v>
                </c:pt>
                <c:pt idx="1309">
                  <c:v>39094</c:v>
                </c:pt>
                <c:pt idx="1310">
                  <c:v>39097</c:v>
                </c:pt>
                <c:pt idx="1311">
                  <c:v>39098</c:v>
                </c:pt>
                <c:pt idx="1312">
                  <c:v>39099</c:v>
                </c:pt>
                <c:pt idx="1313">
                  <c:v>39100</c:v>
                </c:pt>
                <c:pt idx="1314">
                  <c:v>39101</c:v>
                </c:pt>
                <c:pt idx="1315">
                  <c:v>39104</c:v>
                </c:pt>
                <c:pt idx="1316">
                  <c:v>39105</c:v>
                </c:pt>
                <c:pt idx="1317">
                  <c:v>39106</c:v>
                </c:pt>
                <c:pt idx="1318">
                  <c:v>39107</c:v>
                </c:pt>
                <c:pt idx="1319">
                  <c:v>39108</c:v>
                </c:pt>
                <c:pt idx="1320">
                  <c:v>39111</c:v>
                </c:pt>
                <c:pt idx="1321">
                  <c:v>39112</c:v>
                </c:pt>
                <c:pt idx="1322">
                  <c:v>39113</c:v>
                </c:pt>
                <c:pt idx="1323">
                  <c:v>39114</c:v>
                </c:pt>
                <c:pt idx="1324">
                  <c:v>39115</c:v>
                </c:pt>
                <c:pt idx="1325">
                  <c:v>39118</c:v>
                </c:pt>
                <c:pt idx="1326">
                  <c:v>39119</c:v>
                </c:pt>
                <c:pt idx="1327">
                  <c:v>39120</c:v>
                </c:pt>
                <c:pt idx="1328">
                  <c:v>39121</c:v>
                </c:pt>
                <c:pt idx="1329">
                  <c:v>39122</c:v>
                </c:pt>
                <c:pt idx="1330">
                  <c:v>39125</c:v>
                </c:pt>
                <c:pt idx="1331">
                  <c:v>39126</c:v>
                </c:pt>
                <c:pt idx="1332">
                  <c:v>39127</c:v>
                </c:pt>
                <c:pt idx="1333">
                  <c:v>39128</c:v>
                </c:pt>
                <c:pt idx="1334">
                  <c:v>39129</c:v>
                </c:pt>
                <c:pt idx="1335">
                  <c:v>39132</c:v>
                </c:pt>
                <c:pt idx="1336">
                  <c:v>39133</c:v>
                </c:pt>
                <c:pt idx="1337">
                  <c:v>39134</c:v>
                </c:pt>
                <c:pt idx="1338">
                  <c:v>39135</c:v>
                </c:pt>
                <c:pt idx="1339">
                  <c:v>39136</c:v>
                </c:pt>
                <c:pt idx="1340">
                  <c:v>39139</c:v>
                </c:pt>
                <c:pt idx="1341">
                  <c:v>39140</c:v>
                </c:pt>
                <c:pt idx="1342">
                  <c:v>39141</c:v>
                </c:pt>
                <c:pt idx="1343">
                  <c:v>39142</c:v>
                </c:pt>
                <c:pt idx="1344">
                  <c:v>39143</c:v>
                </c:pt>
                <c:pt idx="1345">
                  <c:v>39146</c:v>
                </c:pt>
                <c:pt idx="1346">
                  <c:v>39147</c:v>
                </c:pt>
                <c:pt idx="1347">
                  <c:v>39148</c:v>
                </c:pt>
                <c:pt idx="1348">
                  <c:v>39149</c:v>
                </c:pt>
                <c:pt idx="1349">
                  <c:v>39150</c:v>
                </c:pt>
                <c:pt idx="1350">
                  <c:v>39153</c:v>
                </c:pt>
                <c:pt idx="1351">
                  <c:v>39154</c:v>
                </c:pt>
                <c:pt idx="1352">
                  <c:v>39155</c:v>
                </c:pt>
                <c:pt idx="1353">
                  <c:v>39156</c:v>
                </c:pt>
                <c:pt idx="1354">
                  <c:v>39157</c:v>
                </c:pt>
                <c:pt idx="1355">
                  <c:v>39160</c:v>
                </c:pt>
                <c:pt idx="1356">
                  <c:v>39161</c:v>
                </c:pt>
                <c:pt idx="1357">
                  <c:v>39162</c:v>
                </c:pt>
                <c:pt idx="1358">
                  <c:v>39163</c:v>
                </c:pt>
                <c:pt idx="1359">
                  <c:v>39164</c:v>
                </c:pt>
                <c:pt idx="1360">
                  <c:v>39167</c:v>
                </c:pt>
                <c:pt idx="1361">
                  <c:v>39168</c:v>
                </c:pt>
                <c:pt idx="1362">
                  <c:v>39169</c:v>
                </c:pt>
                <c:pt idx="1363">
                  <c:v>39170</c:v>
                </c:pt>
                <c:pt idx="1364">
                  <c:v>39171</c:v>
                </c:pt>
                <c:pt idx="1365">
                  <c:v>39174</c:v>
                </c:pt>
                <c:pt idx="1366">
                  <c:v>39175</c:v>
                </c:pt>
                <c:pt idx="1367">
                  <c:v>39176</c:v>
                </c:pt>
                <c:pt idx="1368">
                  <c:v>39177</c:v>
                </c:pt>
                <c:pt idx="1369">
                  <c:v>39178</c:v>
                </c:pt>
                <c:pt idx="1370">
                  <c:v>39182</c:v>
                </c:pt>
                <c:pt idx="1371">
                  <c:v>39183</c:v>
                </c:pt>
                <c:pt idx="1372">
                  <c:v>39184</c:v>
                </c:pt>
                <c:pt idx="1373">
                  <c:v>39185</c:v>
                </c:pt>
                <c:pt idx="1374">
                  <c:v>39188</c:v>
                </c:pt>
                <c:pt idx="1375">
                  <c:v>39189</c:v>
                </c:pt>
                <c:pt idx="1376">
                  <c:v>39190</c:v>
                </c:pt>
                <c:pt idx="1377">
                  <c:v>39191</c:v>
                </c:pt>
                <c:pt idx="1378">
                  <c:v>39192</c:v>
                </c:pt>
                <c:pt idx="1379">
                  <c:v>39195</c:v>
                </c:pt>
                <c:pt idx="1380">
                  <c:v>39196</c:v>
                </c:pt>
                <c:pt idx="1381">
                  <c:v>39197</c:v>
                </c:pt>
                <c:pt idx="1382">
                  <c:v>39198</c:v>
                </c:pt>
                <c:pt idx="1383">
                  <c:v>39199</c:v>
                </c:pt>
                <c:pt idx="1384">
                  <c:v>39202</c:v>
                </c:pt>
                <c:pt idx="1385">
                  <c:v>39204</c:v>
                </c:pt>
                <c:pt idx="1386">
                  <c:v>39205</c:v>
                </c:pt>
                <c:pt idx="1387">
                  <c:v>39206</c:v>
                </c:pt>
                <c:pt idx="1388">
                  <c:v>39209</c:v>
                </c:pt>
                <c:pt idx="1389">
                  <c:v>39211</c:v>
                </c:pt>
                <c:pt idx="1390">
                  <c:v>39212</c:v>
                </c:pt>
                <c:pt idx="1391">
                  <c:v>39213</c:v>
                </c:pt>
                <c:pt idx="1392">
                  <c:v>39216</c:v>
                </c:pt>
                <c:pt idx="1393">
                  <c:v>39217</c:v>
                </c:pt>
                <c:pt idx="1394">
                  <c:v>39218</c:v>
                </c:pt>
                <c:pt idx="1395">
                  <c:v>39220</c:v>
                </c:pt>
                <c:pt idx="1396">
                  <c:v>39223</c:v>
                </c:pt>
                <c:pt idx="1397">
                  <c:v>39224</c:v>
                </c:pt>
                <c:pt idx="1398">
                  <c:v>39225</c:v>
                </c:pt>
                <c:pt idx="1399">
                  <c:v>39226</c:v>
                </c:pt>
                <c:pt idx="1400">
                  <c:v>39227</c:v>
                </c:pt>
                <c:pt idx="1401">
                  <c:v>39231</c:v>
                </c:pt>
                <c:pt idx="1402">
                  <c:v>39232</c:v>
                </c:pt>
                <c:pt idx="1403">
                  <c:v>39233</c:v>
                </c:pt>
                <c:pt idx="1404">
                  <c:v>39234</c:v>
                </c:pt>
                <c:pt idx="1405">
                  <c:v>39237</c:v>
                </c:pt>
                <c:pt idx="1406">
                  <c:v>39238</c:v>
                </c:pt>
                <c:pt idx="1407">
                  <c:v>39239</c:v>
                </c:pt>
                <c:pt idx="1408">
                  <c:v>39240</c:v>
                </c:pt>
                <c:pt idx="1409">
                  <c:v>39241</c:v>
                </c:pt>
                <c:pt idx="1410">
                  <c:v>39244</c:v>
                </c:pt>
                <c:pt idx="1411">
                  <c:v>39245</c:v>
                </c:pt>
                <c:pt idx="1412">
                  <c:v>39246</c:v>
                </c:pt>
                <c:pt idx="1413">
                  <c:v>39247</c:v>
                </c:pt>
                <c:pt idx="1414">
                  <c:v>39248</c:v>
                </c:pt>
                <c:pt idx="1415">
                  <c:v>39251</c:v>
                </c:pt>
                <c:pt idx="1416">
                  <c:v>39252</c:v>
                </c:pt>
                <c:pt idx="1417">
                  <c:v>39253</c:v>
                </c:pt>
                <c:pt idx="1418">
                  <c:v>39254</c:v>
                </c:pt>
                <c:pt idx="1419">
                  <c:v>39255</c:v>
                </c:pt>
                <c:pt idx="1420">
                  <c:v>39258</c:v>
                </c:pt>
                <c:pt idx="1421">
                  <c:v>39259</c:v>
                </c:pt>
                <c:pt idx="1422">
                  <c:v>39260</c:v>
                </c:pt>
                <c:pt idx="1423">
                  <c:v>39261</c:v>
                </c:pt>
                <c:pt idx="1424">
                  <c:v>39262</c:v>
                </c:pt>
                <c:pt idx="1425">
                  <c:v>39265</c:v>
                </c:pt>
                <c:pt idx="1426">
                  <c:v>39266</c:v>
                </c:pt>
                <c:pt idx="1427">
                  <c:v>39267</c:v>
                </c:pt>
                <c:pt idx="1428">
                  <c:v>39268</c:v>
                </c:pt>
                <c:pt idx="1429">
                  <c:v>39273</c:v>
                </c:pt>
                <c:pt idx="1430">
                  <c:v>39274</c:v>
                </c:pt>
                <c:pt idx="1431">
                  <c:v>39275</c:v>
                </c:pt>
                <c:pt idx="1432">
                  <c:v>39276</c:v>
                </c:pt>
                <c:pt idx="1433">
                  <c:v>39279</c:v>
                </c:pt>
                <c:pt idx="1434">
                  <c:v>39280</c:v>
                </c:pt>
                <c:pt idx="1435">
                  <c:v>39281</c:v>
                </c:pt>
                <c:pt idx="1436">
                  <c:v>39282</c:v>
                </c:pt>
                <c:pt idx="1437">
                  <c:v>39283</c:v>
                </c:pt>
                <c:pt idx="1438">
                  <c:v>39286</c:v>
                </c:pt>
                <c:pt idx="1439">
                  <c:v>39287</c:v>
                </c:pt>
                <c:pt idx="1440">
                  <c:v>39288</c:v>
                </c:pt>
                <c:pt idx="1441">
                  <c:v>39289</c:v>
                </c:pt>
                <c:pt idx="1442">
                  <c:v>39290</c:v>
                </c:pt>
                <c:pt idx="1443">
                  <c:v>39293</c:v>
                </c:pt>
                <c:pt idx="1444">
                  <c:v>39294</c:v>
                </c:pt>
                <c:pt idx="1445">
                  <c:v>39295</c:v>
                </c:pt>
                <c:pt idx="1446">
                  <c:v>39296</c:v>
                </c:pt>
                <c:pt idx="1447">
                  <c:v>39297</c:v>
                </c:pt>
                <c:pt idx="1448">
                  <c:v>39300</c:v>
                </c:pt>
                <c:pt idx="1449">
                  <c:v>39301</c:v>
                </c:pt>
                <c:pt idx="1450">
                  <c:v>39302</c:v>
                </c:pt>
                <c:pt idx="1451">
                  <c:v>39303</c:v>
                </c:pt>
                <c:pt idx="1452">
                  <c:v>39304</c:v>
                </c:pt>
                <c:pt idx="1453">
                  <c:v>39307</c:v>
                </c:pt>
                <c:pt idx="1454">
                  <c:v>39308</c:v>
                </c:pt>
                <c:pt idx="1455">
                  <c:v>39310</c:v>
                </c:pt>
                <c:pt idx="1456">
                  <c:v>39311</c:v>
                </c:pt>
                <c:pt idx="1457">
                  <c:v>39314</c:v>
                </c:pt>
                <c:pt idx="1458">
                  <c:v>39315</c:v>
                </c:pt>
                <c:pt idx="1459">
                  <c:v>39316</c:v>
                </c:pt>
                <c:pt idx="1460">
                  <c:v>39317</c:v>
                </c:pt>
                <c:pt idx="1461">
                  <c:v>39318</c:v>
                </c:pt>
                <c:pt idx="1462">
                  <c:v>39321</c:v>
                </c:pt>
                <c:pt idx="1463">
                  <c:v>39322</c:v>
                </c:pt>
                <c:pt idx="1464">
                  <c:v>39323</c:v>
                </c:pt>
                <c:pt idx="1465">
                  <c:v>39324</c:v>
                </c:pt>
                <c:pt idx="1466">
                  <c:v>39325</c:v>
                </c:pt>
                <c:pt idx="1467">
                  <c:v>39328</c:v>
                </c:pt>
                <c:pt idx="1468">
                  <c:v>39329</c:v>
                </c:pt>
                <c:pt idx="1469">
                  <c:v>39330</c:v>
                </c:pt>
                <c:pt idx="1470">
                  <c:v>39331</c:v>
                </c:pt>
                <c:pt idx="1471">
                  <c:v>39332</c:v>
                </c:pt>
                <c:pt idx="1472">
                  <c:v>39335</c:v>
                </c:pt>
                <c:pt idx="1473">
                  <c:v>39336</c:v>
                </c:pt>
                <c:pt idx="1474">
                  <c:v>39337</c:v>
                </c:pt>
                <c:pt idx="1475">
                  <c:v>39338</c:v>
                </c:pt>
                <c:pt idx="1476">
                  <c:v>39339</c:v>
                </c:pt>
                <c:pt idx="1477">
                  <c:v>39342</c:v>
                </c:pt>
                <c:pt idx="1478">
                  <c:v>39343</c:v>
                </c:pt>
                <c:pt idx="1479">
                  <c:v>39344</c:v>
                </c:pt>
                <c:pt idx="1480">
                  <c:v>39345</c:v>
                </c:pt>
                <c:pt idx="1481">
                  <c:v>39346</c:v>
                </c:pt>
                <c:pt idx="1482">
                  <c:v>39349</c:v>
                </c:pt>
                <c:pt idx="1483">
                  <c:v>39350</c:v>
                </c:pt>
                <c:pt idx="1484">
                  <c:v>39351</c:v>
                </c:pt>
                <c:pt idx="1485">
                  <c:v>39352</c:v>
                </c:pt>
                <c:pt idx="1486">
                  <c:v>39353</c:v>
                </c:pt>
                <c:pt idx="1487">
                  <c:v>39356</c:v>
                </c:pt>
                <c:pt idx="1488">
                  <c:v>39357</c:v>
                </c:pt>
                <c:pt idx="1489">
                  <c:v>39358</c:v>
                </c:pt>
                <c:pt idx="1490">
                  <c:v>39359</c:v>
                </c:pt>
                <c:pt idx="1491">
                  <c:v>39360</c:v>
                </c:pt>
                <c:pt idx="1492">
                  <c:v>39363</c:v>
                </c:pt>
                <c:pt idx="1493">
                  <c:v>39364</c:v>
                </c:pt>
                <c:pt idx="1494">
                  <c:v>39365</c:v>
                </c:pt>
                <c:pt idx="1495">
                  <c:v>39366</c:v>
                </c:pt>
                <c:pt idx="1496">
                  <c:v>39367</c:v>
                </c:pt>
                <c:pt idx="1497">
                  <c:v>39370</c:v>
                </c:pt>
                <c:pt idx="1498">
                  <c:v>39371</c:v>
                </c:pt>
                <c:pt idx="1499">
                  <c:v>39372</c:v>
                </c:pt>
                <c:pt idx="1500">
                  <c:v>39373</c:v>
                </c:pt>
                <c:pt idx="1501">
                  <c:v>39374</c:v>
                </c:pt>
                <c:pt idx="1502">
                  <c:v>39377</c:v>
                </c:pt>
                <c:pt idx="1503">
                  <c:v>39378</c:v>
                </c:pt>
                <c:pt idx="1504">
                  <c:v>39379</c:v>
                </c:pt>
                <c:pt idx="1505">
                  <c:v>39380</c:v>
                </c:pt>
                <c:pt idx="1506">
                  <c:v>39381</c:v>
                </c:pt>
                <c:pt idx="1507">
                  <c:v>39384</c:v>
                </c:pt>
                <c:pt idx="1508">
                  <c:v>39385</c:v>
                </c:pt>
                <c:pt idx="1509">
                  <c:v>39386</c:v>
                </c:pt>
                <c:pt idx="1510">
                  <c:v>39388</c:v>
                </c:pt>
                <c:pt idx="1511">
                  <c:v>39391</c:v>
                </c:pt>
                <c:pt idx="1512">
                  <c:v>39392</c:v>
                </c:pt>
                <c:pt idx="1513">
                  <c:v>39393</c:v>
                </c:pt>
                <c:pt idx="1514">
                  <c:v>39394</c:v>
                </c:pt>
                <c:pt idx="1515">
                  <c:v>39395</c:v>
                </c:pt>
                <c:pt idx="1516">
                  <c:v>39398</c:v>
                </c:pt>
                <c:pt idx="1517">
                  <c:v>39399</c:v>
                </c:pt>
                <c:pt idx="1518">
                  <c:v>39400</c:v>
                </c:pt>
                <c:pt idx="1519">
                  <c:v>39401</c:v>
                </c:pt>
                <c:pt idx="1520">
                  <c:v>39402</c:v>
                </c:pt>
                <c:pt idx="1521">
                  <c:v>39405</c:v>
                </c:pt>
                <c:pt idx="1522">
                  <c:v>39406</c:v>
                </c:pt>
                <c:pt idx="1523">
                  <c:v>39407</c:v>
                </c:pt>
                <c:pt idx="1524">
                  <c:v>39408</c:v>
                </c:pt>
                <c:pt idx="1525">
                  <c:v>39409</c:v>
                </c:pt>
                <c:pt idx="1526">
                  <c:v>39412</c:v>
                </c:pt>
                <c:pt idx="1527">
                  <c:v>39413</c:v>
                </c:pt>
                <c:pt idx="1528">
                  <c:v>39414</c:v>
                </c:pt>
                <c:pt idx="1529">
                  <c:v>39415</c:v>
                </c:pt>
                <c:pt idx="1530">
                  <c:v>39416</c:v>
                </c:pt>
                <c:pt idx="1531">
                  <c:v>39419</c:v>
                </c:pt>
                <c:pt idx="1532">
                  <c:v>39420</c:v>
                </c:pt>
                <c:pt idx="1533">
                  <c:v>39421</c:v>
                </c:pt>
                <c:pt idx="1534">
                  <c:v>39422</c:v>
                </c:pt>
                <c:pt idx="1535">
                  <c:v>39423</c:v>
                </c:pt>
                <c:pt idx="1536">
                  <c:v>39426</c:v>
                </c:pt>
                <c:pt idx="1537">
                  <c:v>39427</c:v>
                </c:pt>
                <c:pt idx="1538">
                  <c:v>39428</c:v>
                </c:pt>
                <c:pt idx="1539">
                  <c:v>39429</c:v>
                </c:pt>
                <c:pt idx="1540">
                  <c:v>39430</c:v>
                </c:pt>
                <c:pt idx="1541">
                  <c:v>39433</c:v>
                </c:pt>
                <c:pt idx="1542">
                  <c:v>39434</c:v>
                </c:pt>
                <c:pt idx="1543">
                  <c:v>39435</c:v>
                </c:pt>
                <c:pt idx="1544">
                  <c:v>39436</c:v>
                </c:pt>
                <c:pt idx="1545">
                  <c:v>39437</c:v>
                </c:pt>
                <c:pt idx="1546">
                  <c:v>39440</c:v>
                </c:pt>
                <c:pt idx="1547">
                  <c:v>39443</c:v>
                </c:pt>
                <c:pt idx="1548">
                  <c:v>39444</c:v>
                </c:pt>
                <c:pt idx="1549">
                  <c:v>39447</c:v>
                </c:pt>
                <c:pt idx="1550">
                  <c:v>39449</c:v>
                </c:pt>
                <c:pt idx="1551">
                  <c:v>39450</c:v>
                </c:pt>
                <c:pt idx="1552">
                  <c:v>39451</c:v>
                </c:pt>
                <c:pt idx="1553">
                  <c:v>39454</c:v>
                </c:pt>
                <c:pt idx="1554">
                  <c:v>39455</c:v>
                </c:pt>
                <c:pt idx="1555">
                  <c:v>39456</c:v>
                </c:pt>
                <c:pt idx="1556">
                  <c:v>39457</c:v>
                </c:pt>
                <c:pt idx="1557">
                  <c:v>39458</c:v>
                </c:pt>
                <c:pt idx="1558">
                  <c:v>39461</c:v>
                </c:pt>
                <c:pt idx="1559">
                  <c:v>39462</c:v>
                </c:pt>
                <c:pt idx="1560">
                  <c:v>39463</c:v>
                </c:pt>
                <c:pt idx="1561">
                  <c:v>39464</c:v>
                </c:pt>
                <c:pt idx="1562">
                  <c:v>39465</c:v>
                </c:pt>
                <c:pt idx="1563">
                  <c:v>39468</c:v>
                </c:pt>
                <c:pt idx="1564">
                  <c:v>39469</c:v>
                </c:pt>
                <c:pt idx="1565">
                  <c:v>39470</c:v>
                </c:pt>
                <c:pt idx="1566">
                  <c:v>39471</c:v>
                </c:pt>
                <c:pt idx="1567">
                  <c:v>39472</c:v>
                </c:pt>
                <c:pt idx="1568">
                  <c:v>39475</c:v>
                </c:pt>
                <c:pt idx="1569">
                  <c:v>39476</c:v>
                </c:pt>
                <c:pt idx="1570">
                  <c:v>39477</c:v>
                </c:pt>
                <c:pt idx="1571">
                  <c:v>39478</c:v>
                </c:pt>
                <c:pt idx="1572">
                  <c:v>39479</c:v>
                </c:pt>
                <c:pt idx="1573">
                  <c:v>39482</c:v>
                </c:pt>
                <c:pt idx="1574">
                  <c:v>39483</c:v>
                </c:pt>
                <c:pt idx="1575">
                  <c:v>39484</c:v>
                </c:pt>
                <c:pt idx="1576">
                  <c:v>39485</c:v>
                </c:pt>
                <c:pt idx="1577">
                  <c:v>39486</c:v>
                </c:pt>
                <c:pt idx="1578">
                  <c:v>39489</c:v>
                </c:pt>
                <c:pt idx="1579">
                  <c:v>39490</c:v>
                </c:pt>
                <c:pt idx="1580">
                  <c:v>39491</c:v>
                </c:pt>
                <c:pt idx="1581">
                  <c:v>39492</c:v>
                </c:pt>
                <c:pt idx="1582">
                  <c:v>39493</c:v>
                </c:pt>
                <c:pt idx="1583">
                  <c:v>39496</c:v>
                </c:pt>
                <c:pt idx="1584">
                  <c:v>39497</c:v>
                </c:pt>
                <c:pt idx="1585">
                  <c:v>39498</c:v>
                </c:pt>
                <c:pt idx="1586">
                  <c:v>39499</c:v>
                </c:pt>
                <c:pt idx="1587">
                  <c:v>39500</c:v>
                </c:pt>
                <c:pt idx="1588">
                  <c:v>39503</c:v>
                </c:pt>
                <c:pt idx="1589">
                  <c:v>39504</c:v>
                </c:pt>
                <c:pt idx="1590">
                  <c:v>39505</c:v>
                </c:pt>
                <c:pt idx="1591">
                  <c:v>39506</c:v>
                </c:pt>
                <c:pt idx="1592">
                  <c:v>39507</c:v>
                </c:pt>
                <c:pt idx="1593">
                  <c:v>39510</c:v>
                </c:pt>
                <c:pt idx="1594">
                  <c:v>39511</c:v>
                </c:pt>
                <c:pt idx="1595">
                  <c:v>39512</c:v>
                </c:pt>
                <c:pt idx="1596">
                  <c:v>39513</c:v>
                </c:pt>
                <c:pt idx="1597">
                  <c:v>39514</c:v>
                </c:pt>
                <c:pt idx="1598">
                  <c:v>39517</c:v>
                </c:pt>
                <c:pt idx="1599">
                  <c:v>39518</c:v>
                </c:pt>
                <c:pt idx="1600">
                  <c:v>39519</c:v>
                </c:pt>
                <c:pt idx="1601">
                  <c:v>39520</c:v>
                </c:pt>
                <c:pt idx="1602">
                  <c:v>39521</c:v>
                </c:pt>
                <c:pt idx="1603">
                  <c:v>39524</c:v>
                </c:pt>
                <c:pt idx="1604">
                  <c:v>39525</c:v>
                </c:pt>
                <c:pt idx="1605">
                  <c:v>39526</c:v>
                </c:pt>
                <c:pt idx="1606">
                  <c:v>39527</c:v>
                </c:pt>
                <c:pt idx="1607">
                  <c:v>39528</c:v>
                </c:pt>
                <c:pt idx="1608">
                  <c:v>39532</c:v>
                </c:pt>
                <c:pt idx="1609">
                  <c:v>39533</c:v>
                </c:pt>
                <c:pt idx="1610">
                  <c:v>39534</c:v>
                </c:pt>
                <c:pt idx="1611">
                  <c:v>39535</c:v>
                </c:pt>
                <c:pt idx="1612">
                  <c:v>39538</c:v>
                </c:pt>
                <c:pt idx="1613">
                  <c:v>39539</c:v>
                </c:pt>
                <c:pt idx="1614">
                  <c:v>39540</c:v>
                </c:pt>
                <c:pt idx="1615">
                  <c:v>39541</c:v>
                </c:pt>
                <c:pt idx="1616">
                  <c:v>39542</c:v>
                </c:pt>
                <c:pt idx="1617">
                  <c:v>39545</c:v>
                </c:pt>
                <c:pt idx="1618">
                  <c:v>39546</c:v>
                </c:pt>
                <c:pt idx="1619">
                  <c:v>39547</c:v>
                </c:pt>
                <c:pt idx="1620">
                  <c:v>39548</c:v>
                </c:pt>
                <c:pt idx="1621">
                  <c:v>39549</c:v>
                </c:pt>
                <c:pt idx="1622">
                  <c:v>39552</c:v>
                </c:pt>
                <c:pt idx="1623">
                  <c:v>39553</c:v>
                </c:pt>
                <c:pt idx="1624">
                  <c:v>39554</c:v>
                </c:pt>
                <c:pt idx="1625">
                  <c:v>39555</c:v>
                </c:pt>
                <c:pt idx="1626">
                  <c:v>39556</c:v>
                </c:pt>
                <c:pt idx="1627">
                  <c:v>39559</c:v>
                </c:pt>
                <c:pt idx="1628">
                  <c:v>39560</c:v>
                </c:pt>
                <c:pt idx="1629">
                  <c:v>39561</c:v>
                </c:pt>
                <c:pt idx="1630">
                  <c:v>39562</c:v>
                </c:pt>
                <c:pt idx="1631">
                  <c:v>39563</c:v>
                </c:pt>
                <c:pt idx="1632">
                  <c:v>39566</c:v>
                </c:pt>
                <c:pt idx="1633">
                  <c:v>39567</c:v>
                </c:pt>
                <c:pt idx="1634">
                  <c:v>39568</c:v>
                </c:pt>
                <c:pt idx="1635">
                  <c:v>39570</c:v>
                </c:pt>
                <c:pt idx="1636">
                  <c:v>39573</c:v>
                </c:pt>
                <c:pt idx="1637">
                  <c:v>39574</c:v>
                </c:pt>
                <c:pt idx="1638">
                  <c:v>39575</c:v>
                </c:pt>
                <c:pt idx="1639">
                  <c:v>39576</c:v>
                </c:pt>
                <c:pt idx="1640">
                  <c:v>39577</c:v>
                </c:pt>
                <c:pt idx="1641">
                  <c:v>39581</c:v>
                </c:pt>
                <c:pt idx="1642">
                  <c:v>39582</c:v>
                </c:pt>
                <c:pt idx="1643">
                  <c:v>39583</c:v>
                </c:pt>
                <c:pt idx="1644">
                  <c:v>39584</c:v>
                </c:pt>
                <c:pt idx="1645">
                  <c:v>39587</c:v>
                </c:pt>
                <c:pt idx="1646">
                  <c:v>39588</c:v>
                </c:pt>
                <c:pt idx="1647">
                  <c:v>39589</c:v>
                </c:pt>
                <c:pt idx="1648">
                  <c:v>39590</c:v>
                </c:pt>
                <c:pt idx="1649">
                  <c:v>39591</c:v>
                </c:pt>
                <c:pt idx="1650">
                  <c:v>39594</c:v>
                </c:pt>
                <c:pt idx="1651">
                  <c:v>39595</c:v>
                </c:pt>
                <c:pt idx="1652">
                  <c:v>39596</c:v>
                </c:pt>
                <c:pt idx="1653">
                  <c:v>39597</c:v>
                </c:pt>
                <c:pt idx="1654">
                  <c:v>39598</c:v>
                </c:pt>
                <c:pt idx="1655">
                  <c:v>39601</c:v>
                </c:pt>
                <c:pt idx="1656">
                  <c:v>39602</c:v>
                </c:pt>
                <c:pt idx="1657">
                  <c:v>39603</c:v>
                </c:pt>
                <c:pt idx="1658">
                  <c:v>39604</c:v>
                </c:pt>
                <c:pt idx="1659">
                  <c:v>39605</c:v>
                </c:pt>
                <c:pt idx="1660">
                  <c:v>39608</c:v>
                </c:pt>
                <c:pt idx="1661">
                  <c:v>39609</c:v>
                </c:pt>
                <c:pt idx="1662">
                  <c:v>39610</c:v>
                </c:pt>
                <c:pt idx="1663">
                  <c:v>39611</c:v>
                </c:pt>
                <c:pt idx="1664">
                  <c:v>39612</c:v>
                </c:pt>
                <c:pt idx="1665">
                  <c:v>39615</c:v>
                </c:pt>
                <c:pt idx="1666">
                  <c:v>39616</c:v>
                </c:pt>
                <c:pt idx="1667">
                  <c:v>39617</c:v>
                </c:pt>
                <c:pt idx="1668">
                  <c:v>39618</c:v>
                </c:pt>
                <c:pt idx="1669">
                  <c:v>39619</c:v>
                </c:pt>
                <c:pt idx="1670">
                  <c:v>39622</c:v>
                </c:pt>
                <c:pt idx="1671">
                  <c:v>39623</c:v>
                </c:pt>
                <c:pt idx="1672">
                  <c:v>39624</c:v>
                </c:pt>
                <c:pt idx="1673">
                  <c:v>39625</c:v>
                </c:pt>
                <c:pt idx="1674">
                  <c:v>39626</c:v>
                </c:pt>
                <c:pt idx="1675">
                  <c:v>39629</c:v>
                </c:pt>
                <c:pt idx="1676">
                  <c:v>39630</c:v>
                </c:pt>
                <c:pt idx="1677">
                  <c:v>39631</c:v>
                </c:pt>
                <c:pt idx="1678">
                  <c:v>39632</c:v>
                </c:pt>
                <c:pt idx="1679">
                  <c:v>39633</c:v>
                </c:pt>
                <c:pt idx="1680">
                  <c:v>39636</c:v>
                </c:pt>
                <c:pt idx="1681">
                  <c:v>39637</c:v>
                </c:pt>
                <c:pt idx="1682">
                  <c:v>39638</c:v>
                </c:pt>
                <c:pt idx="1683">
                  <c:v>39639</c:v>
                </c:pt>
                <c:pt idx="1684">
                  <c:v>39640</c:v>
                </c:pt>
                <c:pt idx="1685">
                  <c:v>39644</c:v>
                </c:pt>
                <c:pt idx="1686">
                  <c:v>39645</c:v>
                </c:pt>
                <c:pt idx="1687">
                  <c:v>39646</c:v>
                </c:pt>
                <c:pt idx="1688">
                  <c:v>39647</c:v>
                </c:pt>
                <c:pt idx="1689">
                  <c:v>39650</c:v>
                </c:pt>
                <c:pt idx="1690">
                  <c:v>39651</c:v>
                </c:pt>
                <c:pt idx="1691">
                  <c:v>39652</c:v>
                </c:pt>
                <c:pt idx="1692">
                  <c:v>39653</c:v>
                </c:pt>
                <c:pt idx="1693">
                  <c:v>39654</c:v>
                </c:pt>
                <c:pt idx="1694">
                  <c:v>39657</c:v>
                </c:pt>
                <c:pt idx="1695">
                  <c:v>39658</c:v>
                </c:pt>
                <c:pt idx="1696">
                  <c:v>39659</c:v>
                </c:pt>
                <c:pt idx="1697">
                  <c:v>39660</c:v>
                </c:pt>
                <c:pt idx="1698">
                  <c:v>39661</c:v>
                </c:pt>
                <c:pt idx="1699">
                  <c:v>39664</c:v>
                </c:pt>
                <c:pt idx="1700">
                  <c:v>39665</c:v>
                </c:pt>
                <c:pt idx="1701">
                  <c:v>39666</c:v>
                </c:pt>
                <c:pt idx="1702">
                  <c:v>39667</c:v>
                </c:pt>
                <c:pt idx="1703">
                  <c:v>39668</c:v>
                </c:pt>
                <c:pt idx="1704">
                  <c:v>39671</c:v>
                </c:pt>
                <c:pt idx="1705">
                  <c:v>39672</c:v>
                </c:pt>
                <c:pt idx="1706">
                  <c:v>39673</c:v>
                </c:pt>
                <c:pt idx="1707">
                  <c:v>39674</c:v>
                </c:pt>
                <c:pt idx="1708">
                  <c:v>39678</c:v>
                </c:pt>
                <c:pt idx="1709">
                  <c:v>39679</c:v>
                </c:pt>
                <c:pt idx="1710">
                  <c:v>39680</c:v>
                </c:pt>
                <c:pt idx="1711">
                  <c:v>39681</c:v>
                </c:pt>
                <c:pt idx="1712">
                  <c:v>39682</c:v>
                </c:pt>
                <c:pt idx="1713">
                  <c:v>39685</c:v>
                </c:pt>
                <c:pt idx="1714">
                  <c:v>39686</c:v>
                </c:pt>
                <c:pt idx="1715">
                  <c:v>39687</c:v>
                </c:pt>
                <c:pt idx="1716">
                  <c:v>39688</c:v>
                </c:pt>
                <c:pt idx="1717">
                  <c:v>39689</c:v>
                </c:pt>
                <c:pt idx="1718">
                  <c:v>39693</c:v>
                </c:pt>
                <c:pt idx="1719">
                  <c:v>39694</c:v>
                </c:pt>
                <c:pt idx="1720">
                  <c:v>39695</c:v>
                </c:pt>
                <c:pt idx="1721">
                  <c:v>39696</c:v>
                </c:pt>
                <c:pt idx="1722">
                  <c:v>39699</c:v>
                </c:pt>
                <c:pt idx="1723">
                  <c:v>39700</c:v>
                </c:pt>
                <c:pt idx="1724">
                  <c:v>39701</c:v>
                </c:pt>
                <c:pt idx="1725">
                  <c:v>39702</c:v>
                </c:pt>
                <c:pt idx="1726">
                  <c:v>39703</c:v>
                </c:pt>
                <c:pt idx="1727">
                  <c:v>39706</c:v>
                </c:pt>
                <c:pt idx="1728">
                  <c:v>39707</c:v>
                </c:pt>
                <c:pt idx="1729">
                  <c:v>39708</c:v>
                </c:pt>
                <c:pt idx="1730">
                  <c:v>39709</c:v>
                </c:pt>
                <c:pt idx="1731">
                  <c:v>39710</c:v>
                </c:pt>
                <c:pt idx="1732">
                  <c:v>39713</c:v>
                </c:pt>
                <c:pt idx="1733">
                  <c:v>39714</c:v>
                </c:pt>
                <c:pt idx="1734">
                  <c:v>39715</c:v>
                </c:pt>
                <c:pt idx="1735">
                  <c:v>39716</c:v>
                </c:pt>
                <c:pt idx="1736">
                  <c:v>39717</c:v>
                </c:pt>
                <c:pt idx="1737">
                  <c:v>39720</c:v>
                </c:pt>
                <c:pt idx="1738">
                  <c:v>39721</c:v>
                </c:pt>
                <c:pt idx="1739">
                  <c:v>39722</c:v>
                </c:pt>
                <c:pt idx="1740">
                  <c:v>39723</c:v>
                </c:pt>
                <c:pt idx="1741">
                  <c:v>39724</c:v>
                </c:pt>
                <c:pt idx="1742">
                  <c:v>39727</c:v>
                </c:pt>
                <c:pt idx="1743">
                  <c:v>39728</c:v>
                </c:pt>
                <c:pt idx="1744">
                  <c:v>39729</c:v>
                </c:pt>
                <c:pt idx="1745">
                  <c:v>39730</c:v>
                </c:pt>
                <c:pt idx="1746">
                  <c:v>39731</c:v>
                </c:pt>
                <c:pt idx="1747">
                  <c:v>39734</c:v>
                </c:pt>
                <c:pt idx="1748">
                  <c:v>39735</c:v>
                </c:pt>
                <c:pt idx="1749">
                  <c:v>39736</c:v>
                </c:pt>
                <c:pt idx="1750">
                  <c:v>39737</c:v>
                </c:pt>
                <c:pt idx="1751">
                  <c:v>39738</c:v>
                </c:pt>
                <c:pt idx="1752">
                  <c:v>39741</c:v>
                </c:pt>
                <c:pt idx="1753">
                  <c:v>39742</c:v>
                </c:pt>
                <c:pt idx="1754">
                  <c:v>39743</c:v>
                </c:pt>
                <c:pt idx="1755">
                  <c:v>39744</c:v>
                </c:pt>
                <c:pt idx="1756">
                  <c:v>39745</c:v>
                </c:pt>
                <c:pt idx="1757">
                  <c:v>39748</c:v>
                </c:pt>
                <c:pt idx="1758">
                  <c:v>39749</c:v>
                </c:pt>
                <c:pt idx="1759">
                  <c:v>39750</c:v>
                </c:pt>
                <c:pt idx="1760">
                  <c:v>39751</c:v>
                </c:pt>
                <c:pt idx="1761">
                  <c:v>39752</c:v>
                </c:pt>
                <c:pt idx="1762">
                  <c:v>39755</c:v>
                </c:pt>
                <c:pt idx="1763">
                  <c:v>39756</c:v>
                </c:pt>
                <c:pt idx="1764">
                  <c:v>39757</c:v>
                </c:pt>
                <c:pt idx="1765">
                  <c:v>39758</c:v>
                </c:pt>
                <c:pt idx="1766">
                  <c:v>39759</c:v>
                </c:pt>
                <c:pt idx="1767">
                  <c:v>39762</c:v>
                </c:pt>
                <c:pt idx="1768">
                  <c:v>39763</c:v>
                </c:pt>
                <c:pt idx="1769">
                  <c:v>39764</c:v>
                </c:pt>
                <c:pt idx="1770">
                  <c:v>39765</c:v>
                </c:pt>
                <c:pt idx="1771">
                  <c:v>39766</c:v>
                </c:pt>
                <c:pt idx="1772">
                  <c:v>39769</c:v>
                </c:pt>
                <c:pt idx="1773">
                  <c:v>39770</c:v>
                </c:pt>
                <c:pt idx="1774">
                  <c:v>39771</c:v>
                </c:pt>
                <c:pt idx="1775">
                  <c:v>39772</c:v>
                </c:pt>
                <c:pt idx="1776">
                  <c:v>39773</c:v>
                </c:pt>
                <c:pt idx="1777">
                  <c:v>39776</c:v>
                </c:pt>
                <c:pt idx="1778">
                  <c:v>39777</c:v>
                </c:pt>
                <c:pt idx="1779">
                  <c:v>39778</c:v>
                </c:pt>
                <c:pt idx="1780">
                  <c:v>39779</c:v>
                </c:pt>
                <c:pt idx="1781">
                  <c:v>39780</c:v>
                </c:pt>
                <c:pt idx="1782">
                  <c:v>39783</c:v>
                </c:pt>
                <c:pt idx="1783">
                  <c:v>39784</c:v>
                </c:pt>
                <c:pt idx="1784">
                  <c:v>39785</c:v>
                </c:pt>
                <c:pt idx="1785">
                  <c:v>39786</c:v>
                </c:pt>
                <c:pt idx="1786">
                  <c:v>39787</c:v>
                </c:pt>
                <c:pt idx="1787">
                  <c:v>39790</c:v>
                </c:pt>
                <c:pt idx="1788">
                  <c:v>39791</c:v>
                </c:pt>
                <c:pt idx="1789">
                  <c:v>39792</c:v>
                </c:pt>
                <c:pt idx="1790">
                  <c:v>39793</c:v>
                </c:pt>
                <c:pt idx="1791">
                  <c:v>39794</c:v>
                </c:pt>
                <c:pt idx="1792">
                  <c:v>39797</c:v>
                </c:pt>
                <c:pt idx="1793">
                  <c:v>39798</c:v>
                </c:pt>
                <c:pt idx="1794">
                  <c:v>39799</c:v>
                </c:pt>
                <c:pt idx="1795">
                  <c:v>39800</c:v>
                </c:pt>
                <c:pt idx="1796">
                  <c:v>39801</c:v>
                </c:pt>
                <c:pt idx="1797">
                  <c:v>39804</c:v>
                </c:pt>
                <c:pt idx="1798">
                  <c:v>39818</c:v>
                </c:pt>
                <c:pt idx="1799">
                  <c:v>39819</c:v>
                </c:pt>
                <c:pt idx="1800">
                  <c:v>39820</c:v>
                </c:pt>
                <c:pt idx="1801">
                  <c:v>39821</c:v>
                </c:pt>
                <c:pt idx="1802">
                  <c:v>39822</c:v>
                </c:pt>
                <c:pt idx="1803">
                  <c:v>39825</c:v>
                </c:pt>
                <c:pt idx="1804">
                  <c:v>39826</c:v>
                </c:pt>
                <c:pt idx="1805">
                  <c:v>39827</c:v>
                </c:pt>
                <c:pt idx="1806">
                  <c:v>39828</c:v>
                </c:pt>
                <c:pt idx="1807">
                  <c:v>39829</c:v>
                </c:pt>
                <c:pt idx="1808">
                  <c:v>39832</c:v>
                </c:pt>
                <c:pt idx="1809">
                  <c:v>39833</c:v>
                </c:pt>
                <c:pt idx="1810">
                  <c:v>39834</c:v>
                </c:pt>
                <c:pt idx="1811">
                  <c:v>39835</c:v>
                </c:pt>
                <c:pt idx="1812">
                  <c:v>39836</c:v>
                </c:pt>
                <c:pt idx="1813">
                  <c:v>39839</c:v>
                </c:pt>
                <c:pt idx="1814">
                  <c:v>39840</c:v>
                </c:pt>
                <c:pt idx="1815">
                  <c:v>39841</c:v>
                </c:pt>
                <c:pt idx="1816">
                  <c:v>39842</c:v>
                </c:pt>
                <c:pt idx="1817">
                  <c:v>39843</c:v>
                </c:pt>
                <c:pt idx="1818">
                  <c:v>39846</c:v>
                </c:pt>
                <c:pt idx="1819">
                  <c:v>39847</c:v>
                </c:pt>
                <c:pt idx="1820">
                  <c:v>39848</c:v>
                </c:pt>
                <c:pt idx="1821">
                  <c:v>39849</c:v>
                </c:pt>
                <c:pt idx="1822">
                  <c:v>39850</c:v>
                </c:pt>
                <c:pt idx="1823">
                  <c:v>39853</c:v>
                </c:pt>
                <c:pt idx="1824">
                  <c:v>39854</c:v>
                </c:pt>
                <c:pt idx="1825">
                  <c:v>39855</c:v>
                </c:pt>
                <c:pt idx="1826">
                  <c:v>39856</c:v>
                </c:pt>
                <c:pt idx="1827">
                  <c:v>39857</c:v>
                </c:pt>
                <c:pt idx="1828">
                  <c:v>39860</c:v>
                </c:pt>
                <c:pt idx="1829">
                  <c:v>39861</c:v>
                </c:pt>
                <c:pt idx="1830">
                  <c:v>39862</c:v>
                </c:pt>
                <c:pt idx="1831">
                  <c:v>39863</c:v>
                </c:pt>
                <c:pt idx="1832">
                  <c:v>39864</c:v>
                </c:pt>
                <c:pt idx="1833">
                  <c:v>39867</c:v>
                </c:pt>
                <c:pt idx="1834">
                  <c:v>39868</c:v>
                </c:pt>
                <c:pt idx="1835">
                  <c:v>39869</c:v>
                </c:pt>
                <c:pt idx="1836">
                  <c:v>39870</c:v>
                </c:pt>
                <c:pt idx="1837">
                  <c:v>39871</c:v>
                </c:pt>
                <c:pt idx="1838">
                  <c:v>39874</c:v>
                </c:pt>
                <c:pt idx="1839">
                  <c:v>39875</c:v>
                </c:pt>
                <c:pt idx="1840">
                  <c:v>39876</c:v>
                </c:pt>
                <c:pt idx="1841">
                  <c:v>39877</c:v>
                </c:pt>
                <c:pt idx="1842">
                  <c:v>39878</c:v>
                </c:pt>
                <c:pt idx="1843">
                  <c:v>39881</c:v>
                </c:pt>
                <c:pt idx="1844">
                  <c:v>39882</c:v>
                </c:pt>
                <c:pt idx="1845">
                  <c:v>39883</c:v>
                </c:pt>
                <c:pt idx="1846">
                  <c:v>39884</c:v>
                </c:pt>
                <c:pt idx="1847">
                  <c:v>39885</c:v>
                </c:pt>
                <c:pt idx="1848">
                  <c:v>39888</c:v>
                </c:pt>
                <c:pt idx="1849">
                  <c:v>39889</c:v>
                </c:pt>
                <c:pt idx="1850">
                  <c:v>39890</c:v>
                </c:pt>
                <c:pt idx="1851">
                  <c:v>39891</c:v>
                </c:pt>
                <c:pt idx="1852">
                  <c:v>39892</c:v>
                </c:pt>
                <c:pt idx="1853">
                  <c:v>39895</c:v>
                </c:pt>
                <c:pt idx="1854">
                  <c:v>39896</c:v>
                </c:pt>
                <c:pt idx="1855">
                  <c:v>39897</c:v>
                </c:pt>
                <c:pt idx="1856">
                  <c:v>39898</c:v>
                </c:pt>
                <c:pt idx="1857">
                  <c:v>39899</c:v>
                </c:pt>
                <c:pt idx="1858">
                  <c:v>39902</c:v>
                </c:pt>
                <c:pt idx="1859">
                  <c:v>39903</c:v>
                </c:pt>
                <c:pt idx="1860">
                  <c:v>39904</c:v>
                </c:pt>
                <c:pt idx="1861">
                  <c:v>39905</c:v>
                </c:pt>
                <c:pt idx="1862">
                  <c:v>39906</c:v>
                </c:pt>
                <c:pt idx="1863">
                  <c:v>39909</c:v>
                </c:pt>
                <c:pt idx="1864">
                  <c:v>39910</c:v>
                </c:pt>
                <c:pt idx="1865">
                  <c:v>39911</c:v>
                </c:pt>
                <c:pt idx="1866">
                  <c:v>39912</c:v>
                </c:pt>
                <c:pt idx="1867">
                  <c:v>39917</c:v>
                </c:pt>
                <c:pt idx="1868">
                  <c:v>39918</c:v>
                </c:pt>
                <c:pt idx="1869">
                  <c:v>39919</c:v>
                </c:pt>
                <c:pt idx="1870">
                  <c:v>39920</c:v>
                </c:pt>
                <c:pt idx="1871">
                  <c:v>39923</c:v>
                </c:pt>
                <c:pt idx="1872">
                  <c:v>39924</c:v>
                </c:pt>
                <c:pt idx="1873">
                  <c:v>39925</c:v>
                </c:pt>
                <c:pt idx="1874">
                  <c:v>39926</c:v>
                </c:pt>
                <c:pt idx="1875">
                  <c:v>39927</c:v>
                </c:pt>
                <c:pt idx="1876">
                  <c:v>39930</c:v>
                </c:pt>
                <c:pt idx="1877">
                  <c:v>39931</c:v>
                </c:pt>
                <c:pt idx="1878">
                  <c:v>39932</c:v>
                </c:pt>
                <c:pt idx="1879">
                  <c:v>39933</c:v>
                </c:pt>
                <c:pt idx="1880">
                  <c:v>39934</c:v>
                </c:pt>
                <c:pt idx="1881">
                  <c:v>39937</c:v>
                </c:pt>
                <c:pt idx="1882">
                  <c:v>39938</c:v>
                </c:pt>
                <c:pt idx="1883">
                  <c:v>39939</c:v>
                </c:pt>
                <c:pt idx="1884">
                  <c:v>39940</c:v>
                </c:pt>
                <c:pt idx="1885">
                  <c:v>39944</c:v>
                </c:pt>
                <c:pt idx="1886">
                  <c:v>39945</c:v>
                </c:pt>
                <c:pt idx="1887">
                  <c:v>39946</c:v>
                </c:pt>
                <c:pt idx="1888">
                  <c:v>39947</c:v>
                </c:pt>
                <c:pt idx="1889">
                  <c:v>39948</c:v>
                </c:pt>
                <c:pt idx="1890">
                  <c:v>39951</c:v>
                </c:pt>
                <c:pt idx="1891">
                  <c:v>39952</c:v>
                </c:pt>
                <c:pt idx="1892">
                  <c:v>39953</c:v>
                </c:pt>
                <c:pt idx="1893">
                  <c:v>39958</c:v>
                </c:pt>
                <c:pt idx="1894">
                  <c:v>39959</c:v>
                </c:pt>
                <c:pt idx="1895">
                  <c:v>39960</c:v>
                </c:pt>
                <c:pt idx="1896">
                  <c:v>39961</c:v>
                </c:pt>
                <c:pt idx="1897">
                  <c:v>39962</c:v>
                </c:pt>
                <c:pt idx="1898">
                  <c:v>39966</c:v>
                </c:pt>
                <c:pt idx="1899">
                  <c:v>39967</c:v>
                </c:pt>
                <c:pt idx="1900">
                  <c:v>39968</c:v>
                </c:pt>
                <c:pt idx="1901">
                  <c:v>39969</c:v>
                </c:pt>
                <c:pt idx="1902">
                  <c:v>39972</c:v>
                </c:pt>
                <c:pt idx="1903">
                  <c:v>39973</c:v>
                </c:pt>
                <c:pt idx="1904">
                  <c:v>39974</c:v>
                </c:pt>
                <c:pt idx="1905">
                  <c:v>39975</c:v>
                </c:pt>
                <c:pt idx="1906">
                  <c:v>39976</c:v>
                </c:pt>
                <c:pt idx="1907">
                  <c:v>39979</c:v>
                </c:pt>
                <c:pt idx="1908">
                  <c:v>39980</c:v>
                </c:pt>
                <c:pt idx="1909">
                  <c:v>39981</c:v>
                </c:pt>
                <c:pt idx="1910">
                  <c:v>39982</c:v>
                </c:pt>
                <c:pt idx="1911">
                  <c:v>39983</c:v>
                </c:pt>
                <c:pt idx="1912">
                  <c:v>39986</c:v>
                </c:pt>
                <c:pt idx="1913">
                  <c:v>39987</c:v>
                </c:pt>
                <c:pt idx="1914">
                  <c:v>39988</c:v>
                </c:pt>
                <c:pt idx="1915">
                  <c:v>39989</c:v>
                </c:pt>
                <c:pt idx="1916">
                  <c:v>39990</c:v>
                </c:pt>
                <c:pt idx="1917">
                  <c:v>39993</c:v>
                </c:pt>
                <c:pt idx="1918">
                  <c:v>39994</c:v>
                </c:pt>
                <c:pt idx="1919">
                  <c:v>39995</c:v>
                </c:pt>
                <c:pt idx="1920">
                  <c:v>39996</c:v>
                </c:pt>
                <c:pt idx="1921">
                  <c:v>39997</c:v>
                </c:pt>
                <c:pt idx="1922">
                  <c:v>40000</c:v>
                </c:pt>
                <c:pt idx="1923">
                  <c:v>40001</c:v>
                </c:pt>
                <c:pt idx="1924">
                  <c:v>40002</c:v>
                </c:pt>
                <c:pt idx="1925">
                  <c:v>40003</c:v>
                </c:pt>
                <c:pt idx="1926">
                  <c:v>40004</c:v>
                </c:pt>
                <c:pt idx="1927">
                  <c:v>40007</c:v>
                </c:pt>
                <c:pt idx="1928">
                  <c:v>40009</c:v>
                </c:pt>
                <c:pt idx="1929">
                  <c:v>40010</c:v>
                </c:pt>
                <c:pt idx="1930">
                  <c:v>40011</c:v>
                </c:pt>
                <c:pt idx="1931">
                  <c:v>40014</c:v>
                </c:pt>
                <c:pt idx="1932">
                  <c:v>40015</c:v>
                </c:pt>
                <c:pt idx="1933">
                  <c:v>40016</c:v>
                </c:pt>
                <c:pt idx="1934">
                  <c:v>40017</c:v>
                </c:pt>
                <c:pt idx="1935">
                  <c:v>40018</c:v>
                </c:pt>
                <c:pt idx="1936">
                  <c:v>40021</c:v>
                </c:pt>
                <c:pt idx="1937">
                  <c:v>40022</c:v>
                </c:pt>
                <c:pt idx="1938">
                  <c:v>40023</c:v>
                </c:pt>
                <c:pt idx="1939">
                  <c:v>40024</c:v>
                </c:pt>
                <c:pt idx="1940">
                  <c:v>40025</c:v>
                </c:pt>
                <c:pt idx="1941">
                  <c:v>40028</c:v>
                </c:pt>
                <c:pt idx="1942">
                  <c:v>40029</c:v>
                </c:pt>
                <c:pt idx="1943">
                  <c:v>40030</c:v>
                </c:pt>
                <c:pt idx="1944">
                  <c:v>40031</c:v>
                </c:pt>
                <c:pt idx="1945">
                  <c:v>40032</c:v>
                </c:pt>
                <c:pt idx="1946">
                  <c:v>40035</c:v>
                </c:pt>
                <c:pt idx="1947">
                  <c:v>40036</c:v>
                </c:pt>
                <c:pt idx="1948">
                  <c:v>40037</c:v>
                </c:pt>
                <c:pt idx="1949">
                  <c:v>40038</c:v>
                </c:pt>
                <c:pt idx="1950">
                  <c:v>40039</c:v>
                </c:pt>
                <c:pt idx="1951">
                  <c:v>40042</c:v>
                </c:pt>
                <c:pt idx="1952">
                  <c:v>40043</c:v>
                </c:pt>
                <c:pt idx="1953">
                  <c:v>40044</c:v>
                </c:pt>
                <c:pt idx="1954">
                  <c:v>40045</c:v>
                </c:pt>
                <c:pt idx="1955">
                  <c:v>40046</c:v>
                </c:pt>
                <c:pt idx="1956">
                  <c:v>40049</c:v>
                </c:pt>
                <c:pt idx="1957">
                  <c:v>40050</c:v>
                </c:pt>
                <c:pt idx="1958">
                  <c:v>40051</c:v>
                </c:pt>
                <c:pt idx="1959">
                  <c:v>40052</c:v>
                </c:pt>
                <c:pt idx="1960">
                  <c:v>40053</c:v>
                </c:pt>
                <c:pt idx="1961">
                  <c:v>40056</c:v>
                </c:pt>
                <c:pt idx="1962">
                  <c:v>40057</c:v>
                </c:pt>
                <c:pt idx="1963">
                  <c:v>40058</c:v>
                </c:pt>
                <c:pt idx="1964">
                  <c:v>40059</c:v>
                </c:pt>
                <c:pt idx="1965">
                  <c:v>40060</c:v>
                </c:pt>
                <c:pt idx="1966">
                  <c:v>40063</c:v>
                </c:pt>
                <c:pt idx="1967">
                  <c:v>40064</c:v>
                </c:pt>
                <c:pt idx="1968">
                  <c:v>40065</c:v>
                </c:pt>
                <c:pt idx="1969">
                  <c:v>40066</c:v>
                </c:pt>
                <c:pt idx="1970">
                  <c:v>40067</c:v>
                </c:pt>
                <c:pt idx="1971">
                  <c:v>40070</c:v>
                </c:pt>
                <c:pt idx="1972">
                  <c:v>40071</c:v>
                </c:pt>
                <c:pt idx="1973">
                  <c:v>40072</c:v>
                </c:pt>
                <c:pt idx="1974">
                  <c:v>40073</c:v>
                </c:pt>
                <c:pt idx="1975">
                  <c:v>40074</c:v>
                </c:pt>
                <c:pt idx="1976">
                  <c:v>40077</c:v>
                </c:pt>
                <c:pt idx="1977">
                  <c:v>40078</c:v>
                </c:pt>
                <c:pt idx="1978">
                  <c:v>40079</c:v>
                </c:pt>
                <c:pt idx="1979">
                  <c:v>40080</c:v>
                </c:pt>
                <c:pt idx="1980">
                  <c:v>40081</c:v>
                </c:pt>
                <c:pt idx="1981">
                  <c:v>40084</c:v>
                </c:pt>
                <c:pt idx="1982">
                  <c:v>40085</c:v>
                </c:pt>
                <c:pt idx="1983">
                  <c:v>40086</c:v>
                </c:pt>
                <c:pt idx="1984">
                  <c:v>40087</c:v>
                </c:pt>
                <c:pt idx="1985">
                  <c:v>40088</c:v>
                </c:pt>
                <c:pt idx="1986">
                  <c:v>40091</c:v>
                </c:pt>
                <c:pt idx="1987">
                  <c:v>40092</c:v>
                </c:pt>
                <c:pt idx="1988">
                  <c:v>40093</c:v>
                </c:pt>
                <c:pt idx="1989">
                  <c:v>40094</c:v>
                </c:pt>
                <c:pt idx="1990">
                  <c:v>40095</c:v>
                </c:pt>
                <c:pt idx="1991">
                  <c:v>40098</c:v>
                </c:pt>
                <c:pt idx="1992">
                  <c:v>40099</c:v>
                </c:pt>
                <c:pt idx="1993">
                  <c:v>40100</c:v>
                </c:pt>
                <c:pt idx="1994">
                  <c:v>40101</c:v>
                </c:pt>
                <c:pt idx="1995">
                  <c:v>40102</c:v>
                </c:pt>
                <c:pt idx="1996">
                  <c:v>40105</c:v>
                </c:pt>
                <c:pt idx="1997">
                  <c:v>40106</c:v>
                </c:pt>
                <c:pt idx="1998">
                  <c:v>40107</c:v>
                </c:pt>
                <c:pt idx="1999">
                  <c:v>40108</c:v>
                </c:pt>
                <c:pt idx="2000">
                  <c:v>40109</c:v>
                </c:pt>
                <c:pt idx="2001">
                  <c:v>40112</c:v>
                </c:pt>
                <c:pt idx="2002">
                  <c:v>40113</c:v>
                </c:pt>
                <c:pt idx="2003">
                  <c:v>40114</c:v>
                </c:pt>
                <c:pt idx="2004">
                  <c:v>40115</c:v>
                </c:pt>
                <c:pt idx="2005">
                  <c:v>40116</c:v>
                </c:pt>
                <c:pt idx="2006">
                  <c:v>40119</c:v>
                </c:pt>
                <c:pt idx="2007">
                  <c:v>40120</c:v>
                </c:pt>
                <c:pt idx="2008">
                  <c:v>40121</c:v>
                </c:pt>
                <c:pt idx="2009">
                  <c:v>40122</c:v>
                </c:pt>
                <c:pt idx="2010">
                  <c:v>40123</c:v>
                </c:pt>
                <c:pt idx="2011">
                  <c:v>40126</c:v>
                </c:pt>
                <c:pt idx="2012">
                  <c:v>40127</c:v>
                </c:pt>
                <c:pt idx="2013">
                  <c:v>40128</c:v>
                </c:pt>
                <c:pt idx="2014">
                  <c:v>40129</c:v>
                </c:pt>
                <c:pt idx="2015">
                  <c:v>40130</c:v>
                </c:pt>
                <c:pt idx="2016">
                  <c:v>40133</c:v>
                </c:pt>
                <c:pt idx="2017">
                  <c:v>40134</c:v>
                </c:pt>
                <c:pt idx="2018">
                  <c:v>40135</c:v>
                </c:pt>
                <c:pt idx="2019">
                  <c:v>40136</c:v>
                </c:pt>
                <c:pt idx="2020">
                  <c:v>40137</c:v>
                </c:pt>
                <c:pt idx="2021">
                  <c:v>40140</c:v>
                </c:pt>
                <c:pt idx="2022">
                  <c:v>40141</c:v>
                </c:pt>
                <c:pt idx="2023">
                  <c:v>40142</c:v>
                </c:pt>
                <c:pt idx="2024">
                  <c:v>40143</c:v>
                </c:pt>
                <c:pt idx="2025">
                  <c:v>40144</c:v>
                </c:pt>
                <c:pt idx="2026">
                  <c:v>40147</c:v>
                </c:pt>
                <c:pt idx="2027">
                  <c:v>40148</c:v>
                </c:pt>
                <c:pt idx="2028">
                  <c:v>40149</c:v>
                </c:pt>
                <c:pt idx="2029">
                  <c:v>40150</c:v>
                </c:pt>
                <c:pt idx="2030">
                  <c:v>40151</c:v>
                </c:pt>
                <c:pt idx="2031">
                  <c:v>40154</c:v>
                </c:pt>
                <c:pt idx="2032">
                  <c:v>40155</c:v>
                </c:pt>
                <c:pt idx="2033">
                  <c:v>40156</c:v>
                </c:pt>
                <c:pt idx="2034">
                  <c:v>40157</c:v>
                </c:pt>
                <c:pt idx="2035">
                  <c:v>40158</c:v>
                </c:pt>
                <c:pt idx="2036">
                  <c:v>40161</c:v>
                </c:pt>
                <c:pt idx="2037">
                  <c:v>40162</c:v>
                </c:pt>
                <c:pt idx="2038">
                  <c:v>40163</c:v>
                </c:pt>
                <c:pt idx="2039">
                  <c:v>40164</c:v>
                </c:pt>
                <c:pt idx="2040">
                  <c:v>40165</c:v>
                </c:pt>
                <c:pt idx="2041">
                  <c:v>40182</c:v>
                </c:pt>
                <c:pt idx="2042">
                  <c:v>40183</c:v>
                </c:pt>
                <c:pt idx="2043">
                  <c:v>40184</c:v>
                </c:pt>
                <c:pt idx="2044">
                  <c:v>40185</c:v>
                </c:pt>
                <c:pt idx="2045">
                  <c:v>40186</c:v>
                </c:pt>
                <c:pt idx="2046">
                  <c:v>40189</c:v>
                </c:pt>
                <c:pt idx="2047">
                  <c:v>40190</c:v>
                </c:pt>
                <c:pt idx="2048">
                  <c:v>40191</c:v>
                </c:pt>
                <c:pt idx="2049">
                  <c:v>40192</c:v>
                </c:pt>
                <c:pt idx="2050">
                  <c:v>40193</c:v>
                </c:pt>
                <c:pt idx="2051">
                  <c:v>40197</c:v>
                </c:pt>
                <c:pt idx="2052">
                  <c:v>40198</c:v>
                </c:pt>
                <c:pt idx="2053">
                  <c:v>40199</c:v>
                </c:pt>
                <c:pt idx="2054">
                  <c:v>40200</c:v>
                </c:pt>
                <c:pt idx="2055">
                  <c:v>40203</c:v>
                </c:pt>
                <c:pt idx="2056">
                  <c:v>40204</c:v>
                </c:pt>
                <c:pt idx="2057">
                  <c:v>40205</c:v>
                </c:pt>
                <c:pt idx="2058">
                  <c:v>40206</c:v>
                </c:pt>
                <c:pt idx="2059">
                  <c:v>40207</c:v>
                </c:pt>
                <c:pt idx="2060">
                  <c:v>40210</c:v>
                </c:pt>
                <c:pt idx="2061">
                  <c:v>40211</c:v>
                </c:pt>
                <c:pt idx="2062">
                  <c:v>40212</c:v>
                </c:pt>
                <c:pt idx="2063">
                  <c:v>40213</c:v>
                </c:pt>
                <c:pt idx="2064">
                  <c:v>40214</c:v>
                </c:pt>
                <c:pt idx="2065">
                  <c:v>40217</c:v>
                </c:pt>
                <c:pt idx="2066">
                  <c:v>40218</c:v>
                </c:pt>
                <c:pt idx="2067">
                  <c:v>40219</c:v>
                </c:pt>
                <c:pt idx="2068">
                  <c:v>40220</c:v>
                </c:pt>
                <c:pt idx="2069">
                  <c:v>40221</c:v>
                </c:pt>
                <c:pt idx="2070">
                  <c:v>40224</c:v>
                </c:pt>
                <c:pt idx="2071">
                  <c:v>40225</c:v>
                </c:pt>
                <c:pt idx="2072">
                  <c:v>40226</c:v>
                </c:pt>
                <c:pt idx="2073">
                  <c:v>40227</c:v>
                </c:pt>
                <c:pt idx="2074">
                  <c:v>40228</c:v>
                </c:pt>
                <c:pt idx="2075">
                  <c:v>40231</c:v>
                </c:pt>
                <c:pt idx="2076">
                  <c:v>40232</c:v>
                </c:pt>
                <c:pt idx="2077">
                  <c:v>40233</c:v>
                </c:pt>
                <c:pt idx="2078">
                  <c:v>40234</c:v>
                </c:pt>
                <c:pt idx="2079">
                  <c:v>40235</c:v>
                </c:pt>
                <c:pt idx="2080">
                  <c:v>40238</c:v>
                </c:pt>
                <c:pt idx="2081">
                  <c:v>40239</c:v>
                </c:pt>
                <c:pt idx="2082">
                  <c:v>40240</c:v>
                </c:pt>
                <c:pt idx="2083">
                  <c:v>40241</c:v>
                </c:pt>
                <c:pt idx="2084">
                  <c:v>40242</c:v>
                </c:pt>
                <c:pt idx="2085">
                  <c:v>40245</c:v>
                </c:pt>
                <c:pt idx="2086">
                  <c:v>40246</c:v>
                </c:pt>
                <c:pt idx="2087">
                  <c:v>40247</c:v>
                </c:pt>
                <c:pt idx="2088">
                  <c:v>40248</c:v>
                </c:pt>
                <c:pt idx="2089">
                  <c:v>40249</c:v>
                </c:pt>
                <c:pt idx="2090">
                  <c:v>40252</c:v>
                </c:pt>
                <c:pt idx="2091">
                  <c:v>40253</c:v>
                </c:pt>
                <c:pt idx="2092">
                  <c:v>40254</c:v>
                </c:pt>
                <c:pt idx="2093">
                  <c:v>40255</c:v>
                </c:pt>
                <c:pt idx="2094">
                  <c:v>40256</c:v>
                </c:pt>
                <c:pt idx="2095">
                  <c:v>40259</c:v>
                </c:pt>
                <c:pt idx="2096">
                  <c:v>40260</c:v>
                </c:pt>
                <c:pt idx="2097">
                  <c:v>40261</c:v>
                </c:pt>
                <c:pt idx="2098">
                  <c:v>40262</c:v>
                </c:pt>
                <c:pt idx="2099">
                  <c:v>40263</c:v>
                </c:pt>
                <c:pt idx="2100">
                  <c:v>40266</c:v>
                </c:pt>
                <c:pt idx="2101">
                  <c:v>40267</c:v>
                </c:pt>
                <c:pt idx="2102">
                  <c:v>40268</c:v>
                </c:pt>
                <c:pt idx="2103">
                  <c:v>40269</c:v>
                </c:pt>
                <c:pt idx="2104">
                  <c:v>40270</c:v>
                </c:pt>
                <c:pt idx="2105">
                  <c:v>40274</c:v>
                </c:pt>
                <c:pt idx="2106">
                  <c:v>40275</c:v>
                </c:pt>
                <c:pt idx="2107">
                  <c:v>40276</c:v>
                </c:pt>
                <c:pt idx="2108">
                  <c:v>40277</c:v>
                </c:pt>
                <c:pt idx="2109">
                  <c:v>40280</c:v>
                </c:pt>
                <c:pt idx="2110">
                  <c:v>40281</c:v>
                </c:pt>
                <c:pt idx="2111">
                  <c:v>40282</c:v>
                </c:pt>
                <c:pt idx="2112">
                  <c:v>40283</c:v>
                </c:pt>
                <c:pt idx="2113">
                  <c:v>40284</c:v>
                </c:pt>
                <c:pt idx="2114">
                  <c:v>40287</c:v>
                </c:pt>
                <c:pt idx="2115">
                  <c:v>40288</c:v>
                </c:pt>
                <c:pt idx="2116">
                  <c:v>40289</c:v>
                </c:pt>
                <c:pt idx="2117">
                  <c:v>40290</c:v>
                </c:pt>
                <c:pt idx="2118">
                  <c:v>40291</c:v>
                </c:pt>
                <c:pt idx="2119">
                  <c:v>40294</c:v>
                </c:pt>
                <c:pt idx="2120">
                  <c:v>40295</c:v>
                </c:pt>
                <c:pt idx="2121">
                  <c:v>40296</c:v>
                </c:pt>
                <c:pt idx="2122">
                  <c:v>40297</c:v>
                </c:pt>
                <c:pt idx="2123">
                  <c:v>40298</c:v>
                </c:pt>
                <c:pt idx="2124">
                  <c:v>40301</c:v>
                </c:pt>
                <c:pt idx="2125">
                  <c:v>40302</c:v>
                </c:pt>
                <c:pt idx="2126">
                  <c:v>40303</c:v>
                </c:pt>
                <c:pt idx="2127">
                  <c:v>40304</c:v>
                </c:pt>
                <c:pt idx="2128">
                  <c:v>40305</c:v>
                </c:pt>
                <c:pt idx="2129">
                  <c:v>40308</c:v>
                </c:pt>
                <c:pt idx="2130">
                  <c:v>40309</c:v>
                </c:pt>
                <c:pt idx="2131">
                  <c:v>40310</c:v>
                </c:pt>
                <c:pt idx="2132">
                  <c:v>40312</c:v>
                </c:pt>
                <c:pt idx="2133">
                  <c:v>40315</c:v>
                </c:pt>
                <c:pt idx="2134">
                  <c:v>40316</c:v>
                </c:pt>
                <c:pt idx="2135">
                  <c:v>40317</c:v>
                </c:pt>
                <c:pt idx="2136">
                  <c:v>40318</c:v>
                </c:pt>
                <c:pt idx="2137">
                  <c:v>40319</c:v>
                </c:pt>
                <c:pt idx="2138">
                  <c:v>40323</c:v>
                </c:pt>
                <c:pt idx="2139">
                  <c:v>40324</c:v>
                </c:pt>
                <c:pt idx="2140">
                  <c:v>40325</c:v>
                </c:pt>
                <c:pt idx="2141">
                  <c:v>40326</c:v>
                </c:pt>
                <c:pt idx="2142">
                  <c:v>40329</c:v>
                </c:pt>
                <c:pt idx="2143">
                  <c:v>40330</c:v>
                </c:pt>
                <c:pt idx="2144">
                  <c:v>40331</c:v>
                </c:pt>
                <c:pt idx="2145">
                  <c:v>40332</c:v>
                </c:pt>
                <c:pt idx="2146">
                  <c:v>40333</c:v>
                </c:pt>
                <c:pt idx="2147">
                  <c:v>40336</c:v>
                </c:pt>
                <c:pt idx="2148">
                  <c:v>40337</c:v>
                </c:pt>
                <c:pt idx="2149">
                  <c:v>40338</c:v>
                </c:pt>
                <c:pt idx="2150">
                  <c:v>40339</c:v>
                </c:pt>
                <c:pt idx="2151">
                  <c:v>40340</c:v>
                </c:pt>
                <c:pt idx="2152">
                  <c:v>40343</c:v>
                </c:pt>
                <c:pt idx="2153">
                  <c:v>40344</c:v>
                </c:pt>
                <c:pt idx="2154">
                  <c:v>40345</c:v>
                </c:pt>
                <c:pt idx="2155">
                  <c:v>40346</c:v>
                </c:pt>
                <c:pt idx="2156">
                  <c:v>40347</c:v>
                </c:pt>
                <c:pt idx="2157">
                  <c:v>40350</c:v>
                </c:pt>
                <c:pt idx="2158">
                  <c:v>40351</c:v>
                </c:pt>
                <c:pt idx="2159">
                  <c:v>40352</c:v>
                </c:pt>
                <c:pt idx="2160">
                  <c:v>40353</c:v>
                </c:pt>
                <c:pt idx="2161">
                  <c:v>40354</c:v>
                </c:pt>
                <c:pt idx="2162">
                  <c:v>40357</c:v>
                </c:pt>
                <c:pt idx="2163">
                  <c:v>40358</c:v>
                </c:pt>
                <c:pt idx="2164">
                  <c:v>40359</c:v>
                </c:pt>
                <c:pt idx="2165">
                  <c:v>40360</c:v>
                </c:pt>
                <c:pt idx="2166">
                  <c:v>40361</c:v>
                </c:pt>
                <c:pt idx="2167">
                  <c:v>40364</c:v>
                </c:pt>
                <c:pt idx="2168">
                  <c:v>40365</c:v>
                </c:pt>
                <c:pt idx="2169">
                  <c:v>40366</c:v>
                </c:pt>
                <c:pt idx="2170">
                  <c:v>40367</c:v>
                </c:pt>
                <c:pt idx="2171">
                  <c:v>40368</c:v>
                </c:pt>
                <c:pt idx="2172">
                  <c:v>40371</c:v>
                </c:pt>
                <c:pt idx="2173">
                  <c:v>40372</c:v>
                </c:pt>
                <c:pt idx="2174">
                  <c:v>40374</c:v>
                </c:pt>
                <c:pt idx="2175">
                  <c:v>40375</c:v>
                </c:pt>
                <c:pt idx="2176">
                  <c:v>40378</c:v>
                </c:pt>
                <c:pt idx="2177">
                  <c:v>40379</c:v>
                </c:pt>
                <c:pt idx="2178">
                  <c:v>40380</c:v>
                </c:pt>
                <c:pt idx="2179">
                  <c:v>40381</c:v>
                </c:pt>
                <c:pt idx="2180">
                  <c:v>40382</c:v>
                </c:pt>
                <c:pt idx="2181">
                  <c:v>40385</c:v>
                </c:pt>
                <c:pt idx="2182">
                  <c:v>40386</c:v>
                </c:pt>
                <c:pt idx="2183">
                  <c:v>40387</c:v>
                </c:pt>
                <c:pt idx="2184">
                  <c:v>40388</c:v>
                </c:pt>
                <c:pt idx="2185">
                  <c:v>40389</c:v>
                </c:pt>
                <c:pt idx="2186">
                  <c:v>40392</c:v>
                </c:pt>
                <c:pt idx="2187">
                  <c:v>40393</c:v>
                </c:pt>
                <c:pt idx="2188">
                  <c:v>40394</c:v>
                </c:pt>
                <c:pt idx="2189">
                  <c:v>40395</c:v>
                </c:pt>
                <c:pt idx="2190">
                  <c:v>40396</c:v>
                </c:pt>
                <c:pt idx="2191">
                  <c:v>40399</c:v>
                </c:pt>
                <c:pt idx="2192">
                  <c:v>40400</c:v>
                </c:pt>
                <c:pt idx="2193">
                  <c:v>40401</c:v>
                </c:pt>
                <c:pt idx="2194">
                  <c:v>40402</c:v>
                </c:pt>
                <c:pt idx="2195">
                  <c:v>40403</c:v>
                </c:pt>
                <c:pt idx="2196">
                  <c:v>40406</c:v>
                </c:pt>
                <c:pt idx="2197">
                  <c:v>40407</c:v>
                </c:pt>
                <c:pt idx="2198">
                  <c:v>40408</c:v>
                </c:pt>
                <c:pt idx="2199">
                  <c:v>40409</c:v>
                </c:pt>
                <c:pt idx="2200">
                  <c:v>40410</c:v>
                </c:pt>
                <c:pt idx="2201">
                  <c:v>40413</c:v>
                </c:pt>
                <c:pt idx="2202">
                  <c:v>40414</c:v>
                </c:pt>
                <c:pt idx="2203">
                  <c:v>40415</c:v>
                </c:pt>
                <c:pt idx="2204">
                  <c:v>40416</c:v>
                </c:pt>
                <c:pt idx="2205">
                  <c:v>40417</c:v>
                </c:pt>
                <c:pt idx="2206">
                  <c:v>40420</c:v>
                </c:pt>
                <c:pt idx="2207">
                  <c:v>40421</c:v>
                </c:pt>
                <c:pt idx="2208">
                  <c:v>40422</c:v>
                </c:pt>
                <c:pt idx="2209">
                  <c:v>40423</c:v>
                </c:pt>
                <c:pt idx="2210">
                  <c:v>40424</c:v>
                </c:pt>
                <c:pt idx="2211">
                  <c:v>40427</c:v>
                </c:pt>
                <c:pt idx="2212">
                  <c:v>40428</c:v>
                </c:pt>
                <c:pt idx="2213">
                  <c:v>40429</c:v>
                </c:pt>
                <c:pt idx="2214">
                  <c:v>40430</c:v>
                </c:pt>
                <c:pt idx="2215">
                  <c:v>40431</c:v>
                </c:pt>
                <c:pt idx="2216">
                  <c:v>40434</c:v>
                </c:pt>
                <c:pt idx="2217">
                  <c:v>40435</c:v>
                </c:pt>
                <c:pt idx="2218">
                  <c:v>40436</c:v>
                </c:pt>
                <c:pt idx="2219">
                  <c:v>40437</c:v>
                </c:pt>
                <c:pt idx="2220">
                  <c:v>40438</c:v>
                </c:pt>
                <c:pt idx="2221">
                  <c:v>40441</c:v>
                </c:pt>
                <c:pt idx="2222">
                  <c:v>40442</c:v>
                </c:pt>
                <c:pt idx="2223">
                  <c:v>40443</c:v>
                </c:pt>
                <c:pt idx="2224">
                  <c:v>40444</c:v>
                </c:pt>
                <c:pt idx="2225">
                  <c:v>40445</c:v>
                </c:pt>
                <c:pt idx="2226">
                  <c:v>40448</c:v>
                </c:pt>
                <c:pt idx="2227">
                  <c:v>40449</c:v>
                </c:pt>
                <c:pt idx="2228">
                  <c:v>40450</c:v>
                </c:pt>
                <c:pt idx="2229">
                  <c:v>40451</c:v>
                </c:pt>
                <c:pt idx="2230">
                  <c:v>40452</c:v>
                </c:pt>
                <c:pt idx="2231">
                  <c:v>40455</c:v>
                </c:pt>
                <c:pt idx="2232">
                  <c:v>40456</c:v>
                </c:pt>
                <c:pt idx="2233">
                  <c:v>40457</c:v>
                </c:pt>
                <c:pt idx="2234">
                  <c:v>40458</c:v>
                </c:pt>
                <c:pt idx="2235">
                  <c:v>40459</c:v>
                </c:pt>
                <c:pt idx="2236">
                  <c:v>40462</c:v>
                </c:pt>
                <c:pt idx="2237">
                  <c:v>40463</c:v>
                </c:pt>
                <c:pt idx="2238">
                  <c:v>40464</c:v>
                </c:pt>
                <c:pt idx="2239">
                  <c:v>40465</c:v>
                </c:pt>
                <c:pt idx="2240">
                  <c:v>40466</c:v>
                </c:pt>
                <c:pt idx="2241">
                  <c:v>40469</c:v>
                </c:pt>
                <c:pt idx="2242">
                  <c:v>40470</c:v>
                </c:pt>
                <c:pt idx="2243">
                  <c:v>40471</c:v>
                </c:pt>
                <c:pt idx="2244">
                  <c:v>40472</c:v>
                </c:pt>
                <c:pt idx="2245">
                  <c:v>40473</c:v>
                </c:pt>
                <c:pt idx="2246">
                  <c:v>40476</c:v>
                </c:pt>
                <c:pt idx="2247">
                  <c:v>40477</c:v>
                </c:pt>
                <c:pt idx="2248">
                  <c:v>40478</c:v>
                </c:pt>
                <c:pt idx="2249">
                  <c:v>40479</c:v>
                </c:pt>
                <c:pt idx="2250">
                  <c:v>40480</c:v>
                </c:pt>
                <c:pt idx="2251">
                  <c:v>40484</c:v>
                </c:pt>
                <c:pt idx="2252">
                  <c:v>40485</c:v>
                </c:pt>
                <c:pt idx="2253">
                  <c:v>40486</c:v>
                </c:pt>
                <c:pt idx="2254">
                  <c:v>40487</c:v>
                </c:pt>
                <c:pt idx="2255">
                  <c:v>40490</c:v>
                </c:pt>
                <c:pt idx="2256">
                  <c:v>40491</c:v>
                </c:pt>
                <c:pt idx="2257">
                  <c:v>40492</c:v>
                </c:pt>
                <c:pt idx="2258">
                  <c:v>40494</c:v>
                </c:pt>
                <c:pt idx="2259">
                  <c:v>40497</c:v>
                </c:pt>
                <c:pt idx="2260">
                  <c:v>40498</c:v>
                </c:pt>
                <c:pt idx="2261">
                  <c:v>40499</c:v>
                </c:pt>
                <c:pt idx="2262">
                  <c:v>40500</c:v>
                </c:pt>
                <c:pt idx="2263">
                  <c:v>40501</c:v>
                </c:pt>
                <c:pt idx="2264">
                  <c:v>40504</c:v>
                </c:pt>
                <c:pt idx="2265">
                  <c:v>40505</c:v>
                </c:pt>
                <c:pt idx="2266">
                  <c:v>40506</c:v>
                </c:pt>
                <c:pt idx="2267">
                  <c:v>40507</c:v>
                </c:pt>
                <c:pt idx="2268">
                  <c:v>40508</c:v>
                </c:pt>
                <c:pt idx="2269">
                  <c:v>40511</c:v>
                </c:pt>
                <c:pt idx="2270">
                  <c:v>40512</c:v>
                </c:pt>
                <c:pt idx="2271">
                  <c:v>40513</c:v>
                </c:pt>
                <c:pt idx="2272">
                  <c:v>40514</c:v>
                </c:pt>
                <c:pt idx="2273">
                  <c:v>40515</c:v>
                </c:pt>
                <c:pt idx="2274">
                  <c:v>40518</c:v>
                </c:pt>
                <c:pt idx="2275">
                  <c:v>40519</c:v>
                </c:pt>
                <c:pt idx="2276">
                  <c:v>40520</c:v>
                </c:pt>
                <c:pt idx="2277">
                  <c:v>40521</c:v>
                </c:pt>
                <c:pt idx="2278">
                  <c:v>40522</c:v>
                </c:pt>
                <c:pt idx="2279">
                  <c:v>40525</c:v>
                </c:pt>
                <c:pt idx="2280">
                  <c:v>40526</c:v>
                </c:pt>
                <c:pt idx="2281">
                  <c:v>40527</c:v>
                </c:pt>
                <c:pt idx="2282">
                  <c:v>40528</c:v>
                </c:pt>
                <c:pt idx="2283">
                  <c:v>40529</c:v>
                </c:pt>
                <c:pt idx="2284">
                  <c:v>40532</c:v>
                </c:pt>
                <c:pt idx="2285">
                  <c:v>40533</c:v>
                </c:pt>
                <c:pt idx="2286">
                  <c:v>40534</c:v>
                </c:pt>
                <c:pt idx="2287">
                  <c:v>40535</c:v>
                </c:pt>
                <c:pt idx="2288">
                  <c:v>40536</c:v>
                </c:pt>
                <c:pt idx="2289">
                  <c:v>40539</c:v>
                </c:pt>
                <c:pt idx="2290">
                  <c:v>40540</c:v>
                </c:pt>
                <c:pt idx="2291">
                  <c:v>40541</c:v>
                </c:pt>
                <c:pt idx="2292">
                  <c:v>40546</c:v>
                </c:pt>
                <c:pt idx="2293">
                  <c:v>40547</c:v>
                </c:pt>
                <c:pt idx="2294">
                  <c:v>40548</c:v>
                </c:pt>
                <c:pt idx="2295">
                  <c:v>40549</c:v>
                </c:pt>
                <c:pt idx="2296">
                  <c:v>40550</c:v>
                </c:pt>
                <c:pt idx="2297">
                  <c:v>40553</c:v>
                </c:pt>
                <c:pt idx="2298">
                  <c:v>40554</c:v>
                </c:pt>
                <c:pt idx="2299">
                  <c:v>40555</c:v>
                </c:pt>
                <c:pt idx="2300">
                  <c:v>40556</c:v>
                </c:pt>
                <c:pt idx="2301">
                  <c:v>40557</c:v>
                </c:pt>
                <c:pt idx="2302">
                  <c:v>40560</c:v>
                </c:pt>
                <c:pt idx="2303">
                  <c:v>40561</c:v>
                </c:pt>
                <c:pt idx="2304">
                  <c:v>40562</c:v>
                </c:pt>
                <c:pt idx="2305">
                  <c:v>40563</c:v>
                </c:pt>
                <c:pt idx="2306">
                  <c:v>40564</c:v>
                </c:pt>
                <c:pt idx="2307">
                  <c:v>40567</c:v>
                </c:pt>
                <c:pt idx="2308">
                  <c:v>40568</c:v>
                </c:pt>
                <c:pt idx="2309">
                  <c:v>40569</c:v>
                </c:pt>
                <c:pt idx="2310">
                  <c:v>40570</c:v>
                </c:pt>
                <c:pt idx="2311">
                  <c:v>40571</c:v>
                </c:pt>
                <c:pt idx="2312">
                  <c:v>40574</c:v>
                </c:pt>
                <c:pt idx="2313">
                  <c:v>40575</c:v>
                </c:pt>
                <c:pt idx="2314">
                  <c:v>40576</c:v>
                </c:pt>
                <c:pt idx="2315">
                  <c:v>40577</c:v>
                </c:pt>
                <c:pt idx="2316">
                  <c:v>40578</c:v>
                </c:pt>
                <c:pt idx="2317">
                  <c:v>40581</c:v>
                </c:pt>
                <c:pt idx="2318">
                  <c:v>40582</c:v>
                </c:pt>
                <c:pt idx="2319">
                  <c:v>40583</c:v>
                </c:pt>
                <c:pt idx="2320">
                  <c:v>40584</c:v>
                </c:pt>
                <c:pt idx="2321">
                  <c:v>40585</c:v>
                </c:pt>
                <c:pt idx="2322">
                  <c:v>40588</c:v>
                </c:pt>
                <c:pt idx="2323">
                  <c:v>40589</c:v>
                </c:pt>
                <c:pt idx="2324">
                  <c:v>40590</c:v>
                </c:pt>
                <c:pt idx="2325">
                  <c:v>40591</c:v>
                </c:pt>
                <c:pt idx="2326">
                  <c:v>40592</c:v>
                </c:pt>
                <c:pt idx="2327">
                  <c:v>40595</c:v>
                </c:pt>
                <c:pt idx="2328">
                  <c:v>40596</c:v>
                </c:pt>
                <c:pt idx="2329">
                  <c:v>40597</c:v>
                </c:pt>
                <c:pt idx="2330">
                  <c:v>40598</c:v>
                </c:pt>
                <c:pt idx="2331">
                  <c:v>40599</c:v>
                </c:pt>
                <c:pt idx="2332">
                  <c:v>40602</c:v>
                </c:pt>
                <c:pt idx="2333">
                  <c:v>40603</c:v>
                </c:pt>
                <c:pt idx="2334">
                  <c:v>40604</c:v>
                </c:pt>
                <c:pt idx="2335">
                  <c:v>40605</c:v>
                </c:pt>
                <c:pt idx="2336">
                  <c:v>40606</c:v>
                </c:pt>
                <c:pt idx="2337">
                  <c:v>40609</c:v>
                </c:pt>
                <c:pt idx="2338">
                  <c:v>40610</c:v>
                </c:pt>
                <c:pt idx="2339">
                  <c:v>40611</c:v>
                </c:pt>
                <c:pt idx="2340">
                  <c:v>40612</c:v>
                </c:pt>
                <c:pt idx="2341">
                  <c:v>40613</c:v>
                </c:pt>
                <c:pt idx="2342">
                  <c:v>40616</c:v>
                </c:pt>
                <c:pt idx="2343">
                  <c:v>40617</c:v>
                </c:pt>
                <c:pt idx="2344">
                  <c:v>40618</c:v>
                </c:pt>
                <c:pt idx="2345">
                  <c:v>40619</c:v>
                </c:pt>
                <c:pt idx="2346">
                  <c:v>40620</c:v>
                </c:pt>
                <c:pt idx="2347">
                  <c:v>40623</c:v>
                </c:pt>
                <c:pt idx="2348">
                  <c:v>40624</c:v>
                </c:pt>
                <c:pt idx="2349">
                  <c:v>40625</c:v>
                </c:pt>
                <c:pt idx="2350">
                  <c:v>40626</c:v>
                </c:pt>
                <c:pt idx="2351">
                  <c:v>40627</c:v>
                </c:pt>
                <c:pt idx="2352">
                  <c:v>40630</c:v>
                </c:pt>
                <c:pt idx="2353">
                  <c:v>40631</c:v>
                </c:pt>
                <c:pt idx="2354">
                  <c:v>40632</c:v>
                </c:pt>
                <c:pt idx="2355">
                  <c:v>40633</c:v>
                </c:pt>
                <c:pt idx="2356">
                  <c:v>40634</c:v>
                </c:pt>
                <c:pt idx="2357">
                  <c:v>40637</c:v>
                </c:pt>
                <c:pt idx="2358">
                  <c:v>40638</c:v>
                </c:pt>
                <c:pt idx="2359">
                  <c:v>40639</c:v>
                </c:pt>
                <c:pt idx="2360">
                  <c:v>40640</c:v>
                </c:pt>
                <c:pt idx="2361">
                  <c:v>40641</c:v>
                </c:pt>
                <c:pt idx="2362">
                  <c:v>40644</c:v>
                </c:pt>
                <c:pt idx="2363">
                  <c:v>40645</c:v>
                </c:pt>
                <c:pt idx="2364">
                  <c:v>40646</c:v>
                </c:pt>
                <c:pt idx="2365">
                  <c:v>40647</c:v>
                </c:pt>
                <c:pt idx="2366">
                  <c:v>40648</c:v>
                </c:pt>
                <c:pt idx="2367">
                  <c:v>40651</c:v>
                </c:pt>
                <c:pt idx="2368">
                  <c:v>40652</c:v>
                </c:pt>
                <c:pt idx="2369">
                  <c:v>40653</c:v>
                </c:pt>
                <c:pt idx="2370">
                  <c:v>40654</c:v>
                </c:pt>
                <c:pt idx="2371">
                  <c:v>40655</c:v>
                </c:pt>
                <c:pt idx="2372">
                  <c:v>40659</c:v>
                </c:pt>
                <c:pt idx="2373">
                  <c:v>40660</c:v>
                </c:pt>
                <c:pt idx="2374">
                  <c:v>40661</c:v>
                </c:pt>
                <c:pt idx="2375">
                  <c:v>40662</c:v>
                </c:pt>
                <c:pt idx="2376">
                  <c:v>40665</c:v>
                </c:pt>
                <c:pt idx="2377">
                  <c:v>40666</c:v>
                </c:pt>
                <c:pt idx="2378">
                  <c:v>40667</c:v>
                </c:pt>
                <c:pt idx="2379">
                  <c:v>40668</c:v>
                </c:pt>
                <c:pt idx="2380">
                  <c:v>40669</c:v>
                </c:pt>
                <c:pt idx="2381">
                  <c:v>40672</c:v>
                </c:pt>
                <c:pt idx="2382">
                  <c:v>40673</c:v>
                </c:pt>
                <c:pt idx="2383">
                  <c:v>40674</c:v>
                </c:pt>
                <c:pt idx="2384">
                  <c:v>40675</c:v>
                </c:pt>
                <c:pt idx="2385">
                  <c:v>40676</c:v>
                </c:pt>
                <c:pt idx="2386">
                  <c:v>40679</c:v>
                </c:pt>
                <c:pt idx="2387">
                  <c:v>40680</c:v>
                </c:pt>
                <c:pt idx="2388">
                  <c:v>40681</c:v>
                </c:pt>
                <c:pt idx="2389">
                  <c:v>40682</c:v>
                </c:pt>
                <c:pt idx="2390">
                  <c:v>40683</c:v>
                </c:pt>
                <c:pt idx="2391">
                  <c:v>40686</c:v>
                </c:pt>
                <c:pt idx="2392">
                  <c:v>40687</c:v>
                </c:pt>
                <c:pt idx="2393">
                  <c:v>40688</c:v>
                </c:pt>
                <c:pt idx="2394">
                  <c:v>40689</c:v>
                </c:pt>
                <c:pt idx="2395">
                  <c:v>40690</c:v>
                </c:pt>
                <c:pt idx="2396">
                  <c:v>40693</c:v>
                </c:pt>
                <c:pt idx="2397">
                  <c:v>40694</c:v>
                </c:pt>
                <c:pt idx="2398">
                  <c:v>40695</c:v>
                </c:pt>
                <c:pt idx="2399">
                  <c:v>40697</c:v>
                </c:pt>
                <c:pt idx="2400">
                  <c:v>40700</c:v>
                </c:pt>
                <c:pt idx="2401">
                  <c:v>40701</c:v>
                </c:pt>
                <c:pt idx="2402">
                  <c:v>40702</c:v>
                </c:pt>
                <c:pt idx="2403">
                  <c:v>40703</c:v>
                </c:pt>
                <c:pt idx="2404">
                  <c:v>40704</c:v>
                </c:pt>
                <c:pt idx="2405">
                  <c:v>40708</c:v>
                </c:pt>
                <c:pt idx="2406">
                  <c:v>40709</c:v>
                </c:pt>
                <c:pt idx="2407">
                  <c:v>40710</c:v>
                </c:pt>
                <c:pt idx="2408">
                  <c:v>40711</c:v>
                </c:pt>
                <c:pt idx="2409">
                  <c:v>40714</c:v>
                </c:pt>
                <c:pt idx="2410">
                  <c:v>40715</c:v>
                </c:pt>
                <c:pt idx="2411">
                  <c:v>40716</c:v>
                </c:pt>
                <c:pt idx="2412">
                  <c:v>40717</c:v>
                </c:pt>
                <c:pt idx="2413">
                  <c:v>40718</c:v>
                </c:pt>
                <c:pt idx="2414">
                  <c:v>40721</c:v>
                </c:pt>
                <c:pt idx="2415">
                  <c:v>40722</c:v>
                </c:pt>
                <c:pt idx="2416">
                  <c:v>40723</c:v>
                </c:pt>
                <c:pt idx="2417">
                  <c:v>40724</c:v>
                </c:pt>
                <c:pt idx="2418">
                  <c:v>40725</c:v>
                </c:pt>
                <c:pt idx="2419">
                  <c:v>40728</c:v>
                </c:pt>
                <c:pt idx="2420">
                  <c:v>40729</c:v>
                </c:pt>
                <c:pt idx="2421">
                  <c:v>40730</c:v>
                </c:pt>
                <c:pt idx="2422">
                  <c:v>40731</c:v>
                </c:pt>
                <c:pt idx="2423">
                  <c:v>40732</c:v>
                </c:pt>
                <c:pt idx="2424">
                  <c:v>40735</c:v>
                </c:pt>
                <c:pt idx="2425">
                  <c:v>40736</c:v>
                </c:pt>
                <c:pt idx="2426">
                  <c:v>40737</c:v>
                </c:pt>
                <c:pt idx="2427">
                  <c:v>40738</c:v>
                </c:pt>
                <c:pt idx="2428">
                  <c:v>40739</c:v>
                </c:pt>
                <c:pt idx="2429">
                  <c:v>40742</c:v>
                </c:pt>
                <c:pt idx="2430">
                  <c:v>40743</c:v>
                </c:pt>
                <c:pt idx="2431">
                  <c:v>40744</c:v>
                </c:pt>
                <c:pt idx="2432">
                  <c:v>40745</c:v>
                </c:pt>
                <c:pt idx="2433">
                  <c:v>40746</c:v>
                </c:pt>
                <c:pt idx="2434">
                  <c:v>40749</c:v>
                </c:pt>
                <c:pt idx="2435">
                  <c:v>40750</c:v>
                </c:pt>
                <c:pt idx="2436">
                  <c:v>40751</c:v>
                </c:pt>
                <c:pt idx="2437">
                  <c:v>40752</c:v>
                </c:pt>
                <c:pt idx="2438">
                  <c:v>40753</c:v>
                </c:pt>
                <c:pt idx="2439">
                  <c:v>40756</c:v>
                </c:pt>
                <c:pt idx="2440">
                  <c:v>40757</c:v>
                </c:pt>
                <c:pt idx="2441">
                  <c:v>40758</c:v>
                </c:pt>
                <c:pt idx="2442">
                  <c:v>40759</c:v>
                </c:pt>
                <c:pt idx="2443">
                  <c:v>40760</c:v>
                </c:pt>
                <c:pt idx="2444">
                  <c:v>40763</c:v>
                </c:pt>
                <c:pt idx="2445">
                  <c:v>40764</c:v>
                </c:pt>
                <c:pt idx="2446">
                  <c:v>40765</c:v>
                </c:pt>
                <c:pt idx="2447">
                  <c:v>40766</c:v>
                </c:pt>
                <c:pt idx="2448">
                  <c:v>40767</c:v>
                </c:pt>
                <c:pt idx="2449">
                  <c:v>40771</c:v>
                </c:pt>
                <c:pt idx="2450">
                  <c:v>40772</c:v>
                </c:pt>
                <c:pt idx="2451">
                  <c:v>40773</c:v>
                </c:pt>
                <c:pt idx="2452">
                  <c:v>40774</c:v>
                </c:pt>
                <c:pt idx="2453">
                  <c:v>40777</c:v>
                </c:pt>
                <c:pt idx="2454">
                  <c:v>40778</c:v>
                </c:pt>
                <c:pt idx="2455">
                  <c:v>40779</c:v>
                </c:pt>
                <c:pt idx="2456">
                  <c:v>40780</c:v>
                </c:pt>
                <c:pt idx="2457">
                  <c:v>40781</c:v>
                </c:pt>
                <c:pt idx="2458">
                  <c:v>40784</c:v>
                </c:pt>
                <c:pt idx="2459">
                  <c:v>40785</c:v>
                </c:pt>
                <c:pt idx="2460">
                  <c:v>40786</c:v>
                </c:pt>
                <c:pt idx="2461">
                  <c:v>40787</c:v>
                </c:pt>
                <c:pt idx="2462">
                  <c:v>40788</c:v>
                </c:pt>
                <c:pt idx="2463">
                  <c:v>40791</c:v>
                </c:pt>
                <c:pt idx="2464">
                  <c:v>40792</c:v>
                </c:pt>
                <c:pt idx="2465">
                  <c:v>40793</c:v>
                </c:pt>
                <c:pt idx="2466">
                  <c:v>40794</c:v>
                </c:pt>
                <c:pt idx="2467">
                  <c:v>40795</c:v>
                </c:pt>
                <c:pt idx="2468">
                  <c:v>40798</c:v>
                </c:pt>
                <c:pt idx="2469">
                  <c:v>40799</c:v>
                </c:pt>
                <c:pt idx="2470">
                  <c:v>40800</c:v>
                </c:pt>
                <c:pt idx="2471">
                  <c:v>40801</c:v>
                </c:pt>
                <c:pt idx="2472">
                  <c:v>40802</c:v>
                </c:pt>
                <c:pt idx="2473">
                  <c:v>40805</c:v>
                </c:pt>
                <c:pt idx="2474">
                  <c:v>40806</c:v>
                </c:pt>
                <c:pt idx="2475">
                  <c:v>40807</c:v>
                </c:pt>
                <c:pt idx="2476">
                  <c:v>40808</c:v>
                </c:pt>
                <c:pt idx="2477">
                  <c:v>40809</c:v>
                </c:pt>
                <c:pt idx="2478">
                  <c:v>40812</c:v>
                </c:pt>
                <c:pt idx="2479">
                  <c:v>40813</c:v>
                </c:pt>
                <c:pt idx="2480">
                  <c:v>40814</c:v>
                </c:pt>
                <c:pt idx="2481">
                  <c:v>40815</c:v>
                </c:pt>
                <c:pt idx="2482">
                  <c:v>40816</c:v>
                </c:pt>
                <c:pt idx="2483">
                  <c:v>40819</c:v>
                </c:pt>
                <c:pt idx="2484">
                  <c:v>40820</c:v>
                </c:pt>
                <c:pt idx="2485">
                  <c:v>40821</c:v>
                </c:pt>
                <c:pt idx="2486">
                  <c:v>40822</c:v>
                </c:pt>
                <c:pt idx="2487">
                  <c:v>40823</c:v>
                </c:pt>
                <c:pt idx="2488">
                  <c:v>40826</c:v>
                </c:pt>
                <c:pt idx="2489">
                  <c:v>40827</c:v>
                </c:pt>
                <c:pt idx="2490">
                  <c:v>40828</c:v>
                </c:pt>
                <c:pt idx="2491">
                  <c:v>40829</c:v>
                </c:pt>
                <c:pt idx="2492">
                  <c:v>40830</c:v>
                </c:pt>
                <c:pt idx="2493">
                  <c:v>40833</c:v>
                </c:pt>
                <c:pt idx="2494">
                  <c:v>40834</c:v>
                </c:pt>
                <c:pt idx="2495">
                  <c:v>40835</c:v>
                </c:pt>
                <c:pt idx="2496">
                  <c:v>40836</c:v>
                </c:pt>
                <c:pt idx="2497">
                  <c:v>40837</c:v>
                </c:pt>
                <c:pt idx="2498">
                  <c:v>40840</c:v>
                </c:pt>
                <c:pt idx="2499">
                  <c:v>40841</c:v>
                </c:pt>
                <c:pt idx="2500">
                  <c:v>40842</c:v>
                </c:pt>
                <c:pt idx="2501">
                  <c:v>40843</c:v>
                </c:pt>
                <c:pt idx="2502">
                  <c:v>40844</c:v>
                </c:pt>
                <c:pt idx="2503">
                  <c:v>40847</c:v>
                </c:pt>
                <c:pt idx="2504">
                  <c:v>40849</c:v>
                </c:pt>
                <c:pt idx="2505">
                  <c:v>40850</c:v>
                </c:pt>
                <c:pt idx="2506">
                  <c:v>40851</c:v>
                </c:pt>
                <c:pt idx="2507">
                  <c:v>40854</c:v>
                </c:pt>
                <c:pt idx="2508">
                  <c:v>40855</c:v>
                </c:pt>
                <c:pt idx="2509">
                  <c:v>40856</c:v>
                </c:pt>
                <c:pt idx="2510">
                  <c:v>40857</c:v>
                </c:pt>
                <c:pt idx="2511">
                  <c:v>40861</c:v>
                </c:pt>
                <c:pt idx="2512">
                  <c:v>40862</c:v>
                </c:pt>
                <c:pt idx="2513">
                  <c:v>40863</c:v>
                </c:pt>
                <c:pt idx="2514">
                  <c:v>40864</c:v>
                </c:pt>
                <c:pt idx="2515">
                  <c:v>40865</c:v>
                </c:pt>
                <c:pt idx="2516">
                  <c:v>40868</c:v>
                </c:pt>
                <c:pt idx="2517">
                  <c:v>40869</c:v>
                </c:pt>
                <c:pt idx="2518">
                  <c:v>40870</c:v>
                </c:pt>
                <c:pt idx="2519">
                  <c:v>40871</c:v>
                </c:pt>
                <c:pt idx="2520">
                  <c:v>40872</c:v>
                </c:pt>
                <c:pt idx="2521">
                  <c:v>40875</c:v>
                </c:pt>
                <c:pt idx="2522">
                  <c:v>40876</c:v>
                </c:pt>
                <c:pt idx="2523">
                  <c:v>40877</c:v>
                </c:pt>
                <c:pt idx="2524">
                  <c:v>40878</c:v>
                </c:pt>
                <c:pt idx="2525">
                  <c:v>40879</c:v>
                </c:pt>
                <c:pt idx="2526">
                  <c:v>40882</c:v>
                </c:pt>
                <c:pt idx="2527">
                  <c:v>40883</c:v>
                </c:pt>
                <c:pt idx="2528">
                  <c:v>40884</c:v>
                </c:pt>
                <c:pt idx="2529">
                  <c:v>40885</c:v>
                </c:pt>
                <c:pt idx="2530">
                  <c:v>40886</c:v>
                </c:pt>
                <c:pt idx="2531">
                  <c:v>40889</c:v>
                </c:pt>
                <c:pt idx="2532">
                  <c:v>40890</c:v>
                </c:pt>
                <c:pt idx="2533">
                  <c:v>40891</c:v>
                </c:pt>
                <c:pt idx="2534">
                  <c:v>40892</c:v>
                </c:pt>
                <c:pt idx="2535">
                  <c:v>40893</c:v>
                </c:pt>
                <c:pt idx="2536">
                  <c:v>40896</c:v>
                </c:pt>
                <c:pt idx="2537">
                  <c:v>40897</c:v>
                </c:pt>
                <c:pt idx="2538">
                  <c:v>40898</c:v>
                </c:pt>
                <c:pt idx="2539">
                  <c:v>40899</c:v>
                </c:pt>
                <c:pt idx="2540">
                  <c:v>40900</c:v>
                </c:pt>
                <c:pt idx="2541">
                  <c:v>40904</c:v>
                </c:pt>
                <c:pt idx="2542">
                  <c:v>40905</c:v>
                </c:pt>
                <c:pt idx="2543">
                  <c:v>40906</c:v>
                </c:pt>
                <c:pt idx="2544">
                  <c:v>40907</c:v>
                </c:pt>
                <c:pt idx="2545">
                  <c:v>40910</c:v>
                </c:pt>
                <c:pt idx="2546">
                  <c:v>40911</c:v>
                </c:pt>
                <c:pt idx="2547">
                  <c:v>40912</c:v>
                </c:pt>
                <c:pt idx="2548">
                  <c:v>40913</c:v>
                </c:pt>
                <c:pt idx="2549">
                  <c:v>40914</c:v>
                </c:pt>
                <c:pt idx="2550">
                  <c:v>40917</c:v>
                </c:pt>
                <c:pt idx="2551">
                  <c:v>40918</c:v>
                </c:pt>
                <c:pt idx="2552">
                  <c:v>40919</c:v>
                </c:pt>
                <c:pt idx="2553">
                  <c:v>40920</c:v>
                </c:pt>
                <c:pt idx="2554">
                  <c:v>40921</c:v>
                </c:pt>
                <c:pt idx="2555">
                  <c:v>40924</c:v>
                </c:pt>
                <c:pt idx="2556">
                  <c:v>40925</c:v>
                </c:pt>
                <c:pt idx="2557">
                  <c:v>40926</c:v>
                </c:pt>
                <c:pt idx="2558">
                  <c:v>40927</c:v>
                </c:pt>
                <c:pt idx="2559">
                  <c:v>40928</c:v>
                </c:pt>
                <c:pt idx="2560">
                  <c:v>40931</c:v>
                </c:pt>
                <c:pt idx="2561">
                  <c:v>40932</c:v>
                </c:pt>
                <c:pt idx="2562">
                  <c:v>40933</c:v>
                </c:pt>
                <c:pt idx="2563">
                  <c:v>40934</c:v>
                </c:pt>
                <c:pt idx="2564">
                  <c:v>40935</c:v>
                </c:pt>
                <c:pt idx="2565">
                  <c:v>40938</c:v>
                </c:pt>
                <c:pt idx="2566">
                  <c:v>40939</c:v>
                </c:pt>
                <c:pt idx="2567">
                  <c:v>40940</c:v>
                </c:pt>
                <c:pt idx="2568">
                  <c:v>40941</c:v>
                </c:pt>
                <c:pt idx="2569">
                  <c:v>40942</c:v>
                </c:pt>
                <c:pt idx="2570">
                  <c:v>40945</c:v>
                </c:pt>
                <c:pt idx="2571">
                  <c:v>40946</c:v>
                </c:pt>
                <c:pt idx="2572">
                  <c:v>40947</c:v>
                </c:pt>
                <c:pt idx="2573">
                  <c:v>40948</c:v>
                </c:pt>
                <c:pt idx="2574">
                  <c:v>40949</c:v>
                </c:pt>
                <c:pt idx="2575">
                  <c:v>40952</c:v>
                </c:pt>
                <c:pt idx="2576">
                  <c:v>40953</c:v>
                </c:pt>
                <c:pt idx="2577">
                  <c:v>40954</c:v>
                </c:pt>
                <c:pt idx="2578">
                  <c:v>40955</c:v>
                </c:pt>
                <c:pt idx="2579">
                  <c:v>40956</c:v>
                </c:pt>
                <c:pt idx="2580">
                  <c:v>40959</c:v>
                </c:pt>
                <c:pt idx="2581">
                  <c:v>40960</c:v>
                </c:pt>
                <c:pt idx="2582">
                  <c:v>40961</c:v>
                </c:pt>
                <c:pt idx="2583">
                  <c:v>40962</c:v>
                </c:pt>
                <c:pt idx="2584">
                  <c:v>40963</c:v>
                </c:pt>
                <c:pt idx="2585">
                  <c:v>40966</c:v>
                </c:pt>
                <c:pt idx="2586">
                  <c:v>40967</c:v>
                </c:pt>
                <c:pt idx="2587">
                  <c:v>40968</c:v>
                </c:pt>
                <c:pt idx="2588">
                  <c:v>40969</c:v>
                </c:pt>
                <c:pt idx="2589">
                  <c:v>40970</c:v>
                </c:pt>
                <c:pt idx="2590">
                  <c:v>40973</c:v>
                </c:pt>
                <c:pt idx="2591">
                  <c:v>40974</c:v>
                </c:pt>
                <c:pt idx="2592">
                  <c:v>40975</c:v>
                </c:pt>
                <c:pt idx="2593">
                  <c:v>40976</c:v>
                </c:pt>
                <c:pt idx="2594">
                  <c:v>40977</c:v>
                </c:pt>
                <c:pt idx="2595">
                  <c:v>40980</c:v>
                </c:pt>
                <c:pt idx="2596">
                  <c:v>40981</c:v>
                </c:pt>
                <c:pt idx="2597">
                  <c:v>40982</c:v>
                </c:pt>
                <c:pt idx="2598">
                  <c:v>40983</c:v>
                </c:pt>
                <c:pt idx="2599">
                  <c:v>40984</c:v>
                </c:pt>
                <c:pt idx="2600">
                  <c:v>40987</c:v>
                </c:pt>
                <c:pt idx="2601">
                  <c:v>40988</c:v>
                </c:pt>
                <c:pt idx="2602">
                  <c:v>40989</c:v>
                </c:pt>
                <c:pt idx="2603">
                  <c:v>40990</c:v>
                </c:pt>
                <c:pt idx="2604">
                  <c:v>40991</c:v>
                </c:pt>
                <c:pt idx="2605">
                  <c:v>40994</c:v>
                </c:pt>
                <c:pt idx="2606">
                  <c:v>40995</c:v>
                </c:pt>
                <c:pt idx="2607">
                  <c:v>40996</c:v>
                </c:pt>
                <c:pt idx="2608">
                  <c:v>40997</c:v>
                </c:pt>
                <c:pt idx="2609">
                  <c:v>40998</c:v>
                </c:pt>
                <c:pt idx="2610">
                  <c:v>41001</c:v>
                </c:pt>
                <c:pt idx="2611">
                  <c:v>41002</c:v>
                </c:pt>
                <c:pt idx="2612">
                  <c:v>41003</c:v>
                </c:pt>
                <c:pt idx="2613">
                  <c:v>41004</c:v>
                </c:pt>
                <c:pt idx="2614">
                  <c:v>41009</c:v>
                </c:pt>
                <c:pt idx="2615">
                  <c:v>41010</c:v>
                </c:pt>
                <c:pt idx="2616">
                  <c:v>41011</c:v>
                </c:pt>
                <c:pt idx="2617">
                  <c:v>41012</c:v>
                </c:pt>
                <c:pt idx="2618">
                  <c:v>41015</c:v>
                </c:pt>
                <c:pt idx="2619">
                  <c:v>41016</c:v>
                </c:pt>
                <c:pt idx="2620">
                  <c:v>41017</c:v>
                </c:pt>
                <c:pt idx="2621">
                  <c:v>41018</c:v>
                </c:pt>
                <c:pt idx="2622">
                  <c:v>41019</c:v>
                </c:pt>
                <c:pt idx="2623">
                  <c:v>41022</c:v>
                </c:pt>
                <c:pt idx="2624">
                  <c:v>41023</c:v>
                </c:pt>
                <c:pt idx="2625">
                  <c:v>41024</c:v>
                </c:pt>
                <c:pt idx="2626">
                  <c:v>41025</c:v>
                </c:pt>
                <c:pt idx="2627">
                  <c:v>41026</c:v>
                </c:pt>
                <c:pt idx="2628">
                  <c:v>41029</c:v>
                </c:pt>
                <c:pt idx="2629">
                  <c:v>41031</c:v>
                </c:pt>
                <c:pt idx="2630">
                  <c:v>41032</c:v>
                </c:pt>
                <c:pt idx="2631">
                  <c:v>41033</c:v>
                </c:pt>
                <c:pt idx="2632">
                  <c:v>41036</c:v>
                </c:pt>
                <c:pt idx="2633">
                  <c:v>41038</c:v>
                </c:pt>
                <c:pt idx="2634">
                  <c:v>41039</c:v>
                </c:pt>
                <c:pt idx="2635">
                  <c:v>41040</c:v>
                </c:pt>
                <c:pt idx="2636">
                  <c:v>41043</c:v>
                </c:pt>
                <c:pt idx="2637">
                  <c:v>41044</c:v>
                </c:pt>
                <c:pt idx="2638">
                  <c:v>41045</c:v>
                </c:pt>
                <c:pt idx="2639">
                  <c:v>41046</c:v>
                </c:pt>
                <c:pt idx="2640">
                  <c:v>41047</c:v>
                </c:pt>
                <c:pt idx="2641">
                  <c:v>41050</c:v>
                </c:pt>
                <c:pt idx="2642">
                  <c:v>41051</c:v>
                </c:pt>
                <c:pt idx="2643">
                  <c:v>41052</c:v>
                </c:pt>
                <c:pt idx="2644">
                  <c:v>41053</c:v>
                </c:pt>
                <c:pt idx="2645">
                  <c:v>41054</c:v>
                </c:pt>
                <c:pt idx="2646">
                  <c:v>41057</c:v>
                </c:pt>
                <c:pt idx="2647">
                  <c:v>41058</c:v>
                </c:pt>
                <c:pt idx="2648">
                  <c:v>41059</c:v>
                </c:pt>
                <c:pt idx="2649">
                  <c:v>41060</c:v>
                </c:pt>
                <c:pt idx="2650">
                  <c:v>41061</c:v>
                </c:pt>
                <c:pt idx="2651">
                  <c:v>41064</c:v>
                </c:pt>
                <c:pt idx="2652">
                  <c:v>41065</c:v>
                </c:pt>
                <c:pt idx="2653">
                  <c:v>41066</c:v>
                </c:pt>
                <c:pt idx="2654">
                  <c:v>41067</c:v>
                </c:pt>
                <c:pt idx="2655">
                  <c:v>41068</c:v>
                </c:pt>
                <c:pt idx="2656">
                  <c:v>41071</c:v>
                </c:pt>
                <c:pt idx="2657">
                  <c:v>41072</c:v>
                </c:pt>
                <c:pt idx="2658">
                  <c:v>41073</c:v>
                </c:pt>
                <c:pt idx="2659">
                  <c:v>41074</c:v>
                </c:pt>
                <c:pt idx="2660">
                  <c:v>41075</c:v>
                </c:pt>
                <c:pt idx="2661">
                  <c:v>41078</c:v>
                </c:pt>
                <c:pt idx="2662">
                  <c:v>41079</c:v>
                </c:pt>
                <c:pt idx="2663">
                  <c:v>41080</c:v>
                </c:pt>
                <c:pt idx="2664">
                  <c:v>41081</c:v>
                </c:pt>
                <c:pt idx="2665">
                  <c:v>41082</c:v>
                </c:pt>
                <c:pt idx="2666">
                  <c:v>41085</c:v>
                </c:pt>
                <c:pt idx="2667">
                  <c:v>41086</c:v>
                </c:pt>
                <c:pt idx="2668">
                  <c:v>41087</c:v>
                </c:pt>
                <c:pt idx="2669">
                  <c:v>41088</c:v>
                </c:pt>
                <c:pt idx="2670">
                  <c:v>41089</c:v>
                </c:pt>
                <c:pt idx="2671">
                  <c:v>41092</c:v>
                </c:pt>
                <c:pt idx="2672">
                  <c:v>41093</c:v>
                </c:pt>
                <c:pt idx="2673">
                  <c:v>41094</c:v>
                </c:pt>
                <c:pt idx="2674">
                  <c:v>41095</c:v>
                </c:pt>
                <c:pt idx="2675">
                  <c:v>41096</c:v>
                </c:pt>
                <c:pt idx="2676">
                  <c:v>41099</c:v>
                </c:pt>
                <c:pt idx="2677">
                  <c:v>41100</c:v>
                </c:pt>
                <c:pt idx="2678">
                  <c:v>41101</c:v>
                </c:pt>
                <c:pt idx="2679">
                  <c:v>41102</c:v>
                </c:pt>
                <c:pt idx="2680">
                  <c:v>41103</c:v>
                </c:pt>
                <c:pt idx="2681">
                  <c:v>41106</c:v>
                </c:pt>
                <c:pt idx="2682">
                  <c:v>41107</c:v>
                </c:pt>
                <c:pt idx="2683">
                  <c:v>41108</c:v>
                </c:pt>
                <c:pt idx="2684">
                  <c:v>41109</c:v>
                </c:pt>
                <c:pt idx="2685">
                  <c:v>41110</c:v>
                </c:pt>
                <c:pt idx="2686">
                  <c:v>41113</c:v>
                </c:pt>
                <c:pt idx="2687">
                  <c:v>41114</c:v>
                </c:pt>
                <c:pt idx="2688">
                  <c:v>41115</c:v>
                </c:pt>
                <c:pt idx="2689">
                  <c:v>41116</c:v>
                </c:pt>
                <c:pt idx="2690">
                  <c:v>41117</c:v>
                </c:pt>
                <c:pt idx="2691">
                  <c:v>41120</c:v>
                </c:pt>
                <c:pt idx="2692">
                  <c:v>41121</c:v>
                </c:pt>
                <c:pt idx="2693">
                  <c:v>41122</c:v>
                </c:pt>
                <c:pt idx="2694">
                  <c:v>41123</c:v>
                </c:pt>
                <c:pt idx="2695">
                  <c:v>41124</c:v>
                </c:pt>
                <c:pt idx="2696">
                  <c:v>41127</c:v>
                </c:pt>
                <c:pt idx="2697">
                  <c:v>41128</c:v>
                </c:pt>
                <c:pt idx="2698">
                  <c:v>41129</c:v>
                </c:pt>
                <c:pt idx="2699">
                  <c:v>41130</c:v>
                </c:pt>
                <c:pt idx="2700">
                  <c:v>41131</c:v>
                </c:pt>
                <c:pt idx="2701">
                  <c:v>41134</c:v>
                </c:pt>
                <c:pt idx="2702">
                  <c:v>41135</c:v>
                </c:pt>
                <c:pt idx="2703">
                  <c:v>41136</c:v>
                </c:pt>
                <c:pt idx="2704">
                  <c:v>41137</c:v>
                </c:pt>
                <c:pt idx="2705">
                  <c:v>41138</c:v>
                </c:pt>
                <c:pt idx="2706">
                  <c:v>41141</c:v>
                </c:pt>
                <c:pt idx="2707">
                  <c:v>41142</c:v>
                </c:pt>
                <c:pt idx="2708">
                  <c:v>41143</c:v>
                </c:pt>
                <c:pt idx="2709">
                  <c:v>41144</c:v>
                </c:pt>
                <c:pt idx="2710">
                  <c:v>41145</c:v>
                </c:pt>
                <c:pt idx="2711">
                  <c:v>41148</c:v>
                </c:pt>
                <c:pt idx="2712">
                  <c:v>41149</c:v>
                </c:pt>
                <c:pt idx="2713">
                  <c:v>41150</c:v>
                </c:pt>
                <c:pt idx="2714">
                  <c:v>41151</c:v>
                </c:pt>
                <c:pt idx="2715">
                  <c:v>41152</c:v>
                </c:pt>
                <c:pt idx="2716">
                  <c:v>41155</c:v>
                </c:pt>
                <c:pt idx="2717">
                  <c:v>41156</c:v>
                </c:pt>
                <c:pt idx="2718">
                  <c:v>41157</c:v>
                </c:pt>
                <c:pt idx="2719">
                  <c:v>41158</c:v>
                </c:pt>
                <c:pt idx="2720">
                  <c:v>41159</c:v>
                </c:pt>
                <c:pt idx="2721">
                  <c:v>41162</c:v>
                </c:pt>
                <c:pt idx="2722">
                  <c:v>41163</c:v>
                </c:pt>
                <c:pt idx="2723">
                  <c:v>41164</c:v>
                </c:pt>
                <c:pt idx="2724">
                  <c:v>41165</c:v>
                </c:pt>
                <c:pt idx="2725">
                  <c:v>41166</c:v>
                </c:pt>
                <c:pt idx="2726">
                  <c:v>41169</c:v>
                </c:pt>
                <c:pt idx="2727">
                  <c:v>41170</c:v>
                </c:pt>
                <c:pt idx="2728">
                  <c:v>41171</c:v>
                </c:pt>
                <c:pt idx="2729">
                  <c:v>41172</c:v>
                </c:pt>
                <c:pt idx="2730">
                  <c:v>41173</c:v>
                </c:pt>
                <c:pt idx="2731">
                  <c:v>41176</c:v>
                </c:pt>
                <c:pt idx="2732">
                  <c:v>41177</c:v>
                </c:pt>
                <c:pt idx="2733">
                  <c:v>41178</c:v>
                </c:pt>
                <c:pt idx="2734">
                  <c:v>41179</c:v>
                </c:pt>
                <c:pt idx="2735">
                  <c:v>41180</c:v>
                </c:pt>
                <c:pt idx="2736">
                  <c:v>41183</c:v>
                </c:pt>
                <c:pt idx="2737">
                  <c:v>41184</c:v>
                </c:pt>
                <c:pt idx="2738">
                  <c:v>41185</c:v>
                </c:pt>
                <c:pt idx="2739">
                  <c:v>41186</c:v>
                </c:pt>
                <c:pt idx="2740">
                  <c:v>41187</c:v>
                </c:pt>
                <c:pt idx="2741">
                  <c:v>41190</c:v>
                </c:pt>
                <c:pt idx="2742">
                  <c:v>41191</c:v>
                </c:pt>
                <c:pt idx="2743">
                  <c:v>41192</c:v>
                </c:pt>
                <c:pt idx="2744">
                  <c:v>41193</c:v>
                </c:pt>
                <c:pt idx="2745">
                  <c:v>41194</c:v>
                </c:pt>
                <c:pt idx="2746">
                  <c:v>41197</c:v>
                </c:pt>
                <c:pt idx="2747">
                  <c:v>41198</c:v>
                </c:pt>
                <c:pt idx="2748">
                  <c:v>41199</c:v>
                </c:pt>
                <c:pt idx="2749">
                  <c:v>41200</c:v>
                </c:pt>
                <c:pt idx="2750">
                  <c:v>41201</c:v>
                </c:pt>
                <c:pt idx="2751">
                  <c:v>41204</c:v>
                </c:pt>
                <c:pt idx="2752">
                  <c:v>41205</c:v>
                </c:pt>
                <c:pt idx="2753">
                  <c:v>41206</c:v>
                </c:pt>
                <c:pt idx="2754">
                  <c:v>41207</c:v>
                </c:pt>
                <c:pt idx="2755">
                  <c:v>41208</c:v>
                </c:pt>
                <c:pt idx="2756">
                  <c:v>41211</c:v>
                </c:pt>
                <c:pt idx="2757">
                  <c:v>41212</c:v>
                </c:pt>
                <c:pt idx="2758">
                  <c:v>41213</c:v>
                </c:pt>
                <c:pt idx="2759">
                  <c:v>41214</c:v>
                </c:pt>
                <c:pt idx="2760">
                  <c:v>41215</c:v>
                </c:pt>
                <c:pt idx="2761">
                  <c:v>41218</c:v>
                </c:pt>
                <c:pt idx="2762">
                  <c:v>41219</c:v>
                </c:pt>
                <c:pt idx="2763">
                  <c:v>41220</c:v>
                </c:pt>
                <c:pt idx="2764">
                  <c:v>41221</c:v>
                </c:pt>
                <c:pt idx="2765">
                  <c:v>41222</c:v>
                </c:pt>
                <c:pt idx="2766">
                  <c:v>41225</c:v>
                </c:pt>
                <c:pt idx="2767">
                  <c:v>41226</c:v>
                </c:pt>
                <c:pt idx="2768">
                  <c:v>41227</c:v>
                </c:pt>
                <c:pt idx="2769">
                  <c:v>41228</c:v>
                </c:pt>
                <c:pt idx="2770">
                  <c:v>41229</c:v>
                </c:pt>
                <c:pt idx="2771">
                  <c:v>41232</c:v>
                </c:pt>
                <c:pt idx="2772">
                  <c:v>41233</c:v>
                </c:pt>
                <c:pt idx="2773">
                  <c:v>41234</c:v>
                </c:pt>
                <c:pt idx="2774">
                  <c:v>41235</c:v>
                </c:pt>
                <c:pt idx="2775">
                  <c:v>41236</c:v>
                </c:pt>
                <c:pt idx="2776">
                  <c:v>41239</c:v>
                </c:pt>
                <c:pt idx="2777">
                  <c:v>41240</c:v>
                </c:pt>
                <c:pt idx="2778">
                  <c:v>41241</c:v>
                </c:pt>
                <c:pt idx="2779">
                  <c:v>41242</c:v>
                </c:pt>
                <c:pt idx="2780">
                  <c:v>41243</c:v>
                </c:pt>
                <c:pt idx="2781">
                  <c:v>41246</c:v>
                </c:pt>
                <c:pt idx="2782">
                  <c:v>41247</c:v>
                </c:pt>
                <c:pt idx="2783">
                  <c:v>41248</c:v>
                </c:pt>
                <c:pt idx="2784">
                  <c:v>41249</c:v>
                </c:pt>
                <c:pt idx="2785">
                  <c:v>41250</c:v>
                </c:pt>
                <c:pt idx="2786">
                  <c:v>41253</c:v>
                </c:pt>
                <c:pt idx="2787">
                  <c:v>41254</c:v>
                </c:pt>
                <c:pt idx="2788">
                  <c:v>41255</c:v>
                </c:pt>
                <c:pt idx="2789">
                  <c:v>41256</c:v>
                </c:pt>
                <c:pt idx="2790">
                  <c:v>41257</c:v>
                </c:pt>
                <c:pt idx="2791">
                  <c:v>41260</c:v>
                </c:pt>
                <c:pt idx="2792">
                  <c:v>41261</c:v>
                </c:pt>
                <c:pt idx="2793">
                  <c:v>41262</c:v>
                </c:pt>
                <c:pt idx="2794">
                  <c:v>41263</c:v>
                </c:pt>
                <c:pt idx="2795">
                  <c:v>41264</c:v>
                </c:pt>
                <c:pt idx="2796">
                  <c:v>41267</c:v>
                </c:pt>
                <c:pt idx="2797">
                  <c:v>41270</c:v>
                </c:pt>
                <c:pt idx="2798">
                  <c:v>41271</c:v>
                </c:pt>
                <c:pt idx="2799">
                  <c:v>41274</c:v>
                </c:pt>
                <c:pt idx="2800">
                  <c:v>41276</c:v>
                </c:pt>
                <c:pt idx="2801">
                  <c:v>41277</c:v>
                </c:pt>
                <c:pt idx="2802">
                  <c:v>41278</c:v>
                </c:pt>
                <c:pt idx="2803">
                  <c:v>41281</c:v>
                </c:pt>
                <c:pt idx="2804">
                  <c:v>41282</c:v>
                </c:pt>
                <c:pt idx="2805">
                  <c:v>41283</c:v>
                </c:pt>
                <c:pt idx="2806">
                  <c:v>41284</c:v>
                </c:pt>
                <c:pt idx="2807">
                  <c:v>41285</c:v>
                </c:pt>
                <c:pt idx="2808">
                  <c:v>41288</c:v>
                </c:pt>
                <c:pt idx="2809">
                  <c:v>41289</c:v>
                </c:pt>
                <c:pt idx="2810">
                  <c:v>41290</c:v>
                </c:pt>
                <c:pt idx="2811">
                  <c:v>41291</c:v>
                </c:pt>
                <c:pt idx="2812">
                  <c:v>41292</c:v>
                </c:pt>
                <c:pt idx="2813">
                  <c:v>41295</c:v>
                </c:pt>
                <c:pt idx="2814">
                  <c:v>41296</c:v>
                </c:pt>
                <c:pt idx="2815">
                  <c:v>41297</c:v>
                </c:pt>
                <c:pt idx="2816">
                  <c:v>41298</c:v>
                </c:pt>
                <c:pt idx="2817">
                  <c:v>41299</c:v>
                </c:pt>
                <c:pt idx="2818">
                  <c:v>41302</c:v>
                </c:pt>
                <c:pt idx="2819">
                  <c:v>41303</c:v>
                </c:pt>
                <c:pt idx="2820">
                  <c:v>41304</c:v>
                </c:pt>
                <c:pt idx="2821">
                  <c:v>41305</c:v>
                </c:pt>
                <c:pt idx="2822">
                  <c:v>41306</c:v>
                </c:pt>
                <c:pt idx="2823">
                  <c:v>41309</c:v>
                </c:pt>
                <c:pt idx="2824">
                  <c:v>41310</c:v>
                </c:pt>
                <c:pt idx="2825">
                  <c:v>41311</c:v>
                </c:pt>
                <c:pt idx="2826">
                  <c:v>41312</c:v>
                </c:pt>
                <c:pt idx="2827">
                  <c:v>41313</c:v>
                </c:pt>
                <c:pt idx="2828">
                  <c:v>41316</c:v>
                </c:pt>
                <c:pt idx="2829">
                  <c:v>41317</c:v>
                </c:pt>
                <c:pt idx="2830">
                  <c:v>41318</c:v>
                </c:pt>
                <c:pt idx="2831">
                  <c:v>41319</c:v>
                </c:pt>
                <c:pt idx="2832">
                  <c:v>41320</c:v>
                </c:pt>
                <c:pt idx="2833">
                  <c:v>41323</c:v>
                </c:pt>
                <c:pt idx="2834">
                  <c:v>41324</c:v>
                </c:pt>
                <c:pt idx="2835">
                  <c:v>41325</c:v>
                </c:pt>
                <c:pt idx="2836">
                  <c:v>41326</c:v>
                </c:pt>
                <c:pt idx="2837">
                  <c:v>41327</c:v>
                </c:pt>
                <c:pt idx="2838">
                  <c:v>41330</c:v>
                </c:pt>
                <c:pt idx="2839">
                  <c:v>41331</c:v>
                </c:pt>
                <c:pt idx="2840">
                  <c:v>41332</c:v>
                </c:pt>
                <c:pt idx="2841">
                  <c:v>41333</c:v>
                </c:pt>
                <c:pt idx="2842">
                  <c:v>41334</c:v>
                </c:pt>
                <c:pt idx="2843">
                  <c:v>41337</c:v>
                </c:pt>
                <c:pt idx="2844">
                  <c:v>41338</c:v>
                </c:pt>
                <c:pt idx="2845">
                  <c:v>41339</c:v>
                </c:pt>
                <c:pt idx="2846">
                  <c:v>41340</c:v>
                </c:pt>
                <c:pt idx="2847">
                  <c:v>41341</c:v>
                </c:pt>
                <c:pt idx="2848">
                  <c:v>41344</c:v>
                </c:pt>
                <c:pt idx="2849">
                  <c:v>41345</c:v>
                </c:pt>
                <c:pt idx="2850">
                  <c:v>41346</c:v>
                </c:pt>
                <c:pt idx="2851">
                  <c:v>41347</c:v>
                </c:pt>
                <c:pt idx="2852">
                  <c:v>41348</c:v>
                </c:pt>
                <c:pt idx="2853">
                  <c:v>41351</c:v>
                </c:pt>
                <c:pt idx="2854">
                  <c:v>41352</c:v>
                </c:pt>
                <c:pt idx="2855">
                  <c:v>41353</c:v>
                </c:pt>
                <c:pt idx="2856">
                  <c:v>41354</c:v>
                </c:pt>
                <c:pt idx="2857">
                  <c:v>41355</c:v>
                </c:pt>
                <c:pt idx="2858">
                  <c:v>41358</c:v>
                </c:pt>
                <c:pt idx="2859">
                  <c:v>41359</c:v>
                </c:pt>
                <c:pt idx="2860">
                  <c:v>41360</c:v>
                </c:pt>
                <c:pt idx="2861">
                  <c:v>41361</c:v>
                </c:pt>
                <c:pt idx="2862">
                  <c:v>41366</c:v>
                </c:pt>
                <c:pt idx="2863">
                  <c:v>41367</c:v>
                </c:pt>
                <c:pt idx="2864">
                  <c:v>41368</c:v>
                </c:pt>
                <c:pt idx="2865">
                  <c:v>41369</c:v>
                </c:pt>
                <c:pt idx="2866">
                  <c:v>41372</c:v>
                </c:pt>
                <c:pt idx="2867">
                  <c:v>41373</c:v>
                </c:pt>
                <c:pt idx="2868">
                  <c:v>41374</c:v>
                </c:pt>
                <c:pt idx="2869">
                  <c:v>41375</c:v>
                </c:pt>
                <c:pt idx="2870">
                  <c:v>41376</c:v>
                </c:pt>
                <c:pt idx="2871">
                  <c:v>41379</c:v>
                </c:pt>
                <c:pt idx="2872">
                  <c:v>41380</c:v>
                </c:pt>
                <c:pt idx="2873">
                  <c:v>41381</c:v>
                </c:pt>
                <c:pt idx="2874">
                  <c:v>41382</c:v>
                </c:pt>
                <c:pt idx="2875">
                  <c:v>41383</c:v>
                </c:pt>
                <c:pt idx="2876">
                  <c:v>41386</c:v>
                </c:pt>
                <c:pt idx="2877">
                  <c:v>41387</c:v>
                </c:pt>
                <c:pt idx="2878">
                  <c:v>41388</c:v>
                </c:pt>
                <c:pt idx="2879">
                  <c:v>41389</c:v>
                </c:pt>
                <c:pt idx="2880">
                  <c:v>41390</c:v>
                </c:pt>
                <c:pt idx="2881">
                  <c:v>41393</c:v>
                </c:pt>
                <c:pt idx="2882">
                  <c:v>41394</c:v>
                </c:pt>
                <c:pt idx="2883">
                  <c:v>41396</c:v>
                </c:pt>
                <c:pt idx="2884">
                  <c:v>41397</c:v>
                </c:pt>
                <c:pt idx="2885">
                  <c:v>41400</c:v>
                </c:pt>
                <c:pt idx="2886">
                  <c:v>41401</c:v>
                </c:pt>
                <c:pt idx="2887">
                  <c:v>41407</c:v>
                </c:pt>
                <c:pt idx="2888">
                  <c:v>41408</c:v>
                </c:pt>
                <c:pt idx="2889">
                  <c:v>41409</c:v>
                </c:pt>
                <c:pt idx="2890">
                  <c:v>41410</c:v>
                </c:pt>
                <c:pt idx="2891">
                  <c:v>41411</c:v>
                </c:pt>
                <c:pt idx="2892">
                  <c:v>41415</c:v>
                </c:pt>
                <c:pt idx="2893">
                  <c:v>41416</c:v>
                </c:pt>
                <c:pt idx="2894">
                  <c:v>41417</c:v>
                </c:pt>
                <c:pt idx="2895">
                  <c:v>41418</c:v>
                </c:pt>
                <c:pt idx="2896">
                  <c:v>41421</c:v>
                </c:pt>
                <c:pt idx="2897">
                  <c:v>41422</c:v>
                </c:pt>
                <c:pt idx="2898">
                  <c:v>41423</c:v>
                </c:pt>
                <c:pt idx="2899">
                  <c:v>41424</c:v>
                </c:pt>
                <c:pt idx="2900">
                  <c:v>41425</c:v>
                </c:pt>
                <c:pt idx="2901">
                  <c:v>41428</c:v>
                </c:pt>
                <c:pt idx="2902">
                  <c:v>41429</c:v>
                </c:pt>
                <c:pt idx="2903">
                  <c:v>41430</c:v>
                </c:pt>
                <c:pt idx="2904">
                  <c:v>41431</c:v>
                </c:pt>
                <c:pt idx="2905">
                  <c:v>41432</c:v>
                </c:pt>
                <c:pt idx="2906">
                  <c:v>41435</c:v>
                </c:pt>
                <c:pt idx="2907">
                  <c:v>41436</c:v>
                </c:pt>
                <c:pt idx="2908">
                  <c:v>41437</c:v>
                </c:pt>
                <c:pt idx="2909">
                  <c:v>41438</c:v>
                </c:pt>
                <c:pt idx="2910">
                  <c:v>41439</c:v>
                </c:pt>
                <c:pt idx="2911">
                  <c:v>41442</c:v>
                </c:pt>
                <c:pt idx="2912">
                  <c:v>41443</c:v>
                </c:pt>
                <c:pt idx="2913">
                  <c:v>41444</c:v>
                </c:pt>
                <c:pt idx="2914">
                  <c:v>41445</c:v>
                </c:pt>
                <c:pt idx="2915">
                  <c:v>41446</c:v>
                </c:pt>
                <c:pt idx="2916">
                  <c:v>41449</c:v>
                </c:pt>
                <c:pt idx="2917">
                  <c:v>41450</c:v>
                </c:pt>
                <c:pt idx="2918">
                  <c:v>41451</c:v>
                </c:pt>
                <c:pt idx="2919">
                  <c:v>41452</c:v>
                </c:pt>
                <c:pt idx="2920">
                  <c:v>41453</c:v>
                </c:pt>
                <c:pt idx="2921">
                  <c:v>41456</c:v>
                </c:pt>
                <c:pt idx="2922">
                  <c:v>41457</c:v>
                </c:pt>
                <c:pt idx="2923">
                  <c:v>41458</c:v>
                </c:pt>
                <c:pt idx="2924">
                  <c:v>41459</c:v>
                </c:pt>
                <c:pt idx="2925">
                  <c:v>41460</c:v>
                </c:pt>
                <c:pt idx="2926">
                  <c:v>41463</c:v>
                </c:pt>
                <c:pt idx="2927">
                  <c:v>41464</c:v>
                </c:pt>
                <c:pt idx="2928">
                  <c:v>41465</c:v>
                </c:pt>
                <c:pt idx="2929">
                  <c:v>41466</c:v>
                </c:pt>
                <c:pt idx="2930">
                  <c:v>41467</c:v>
                </c:pt>
                <c:pt idx="2931">
                  <c:v>41470</c:v>
                </c:pt>
                <c:pt idx="2932">
                  <c:v>41471</c:v>
                </c:pt>
                <c:pt idx="2933">
                  <c:v>41472</c:v>
                </c:pt>
                <c:pt idx="2934">
                  <c:v>41473</c:v>
                </c:pt>
                <c:pt idx="2935">
                  <c:v>41474</c:v>
                </c:pt>
                <c:pt idx="2936">
                  <c:v>41477</c:v>
                </c:pt>
                <c:pt idx="2937">
                  <c:v>41478</c:v>
                </c:pt>
                <c:pt idx="2938">
                  <c:v>41479</c:v>
                </c:pt>
                <c:pt idx="2939">
                  <c:v>41480</c:v>
                </c:pt>
                <c:pt idx="2940">
                  <c:v>41481</c:v>
                </c:pt>
                <c:pt idx="2941">
                  <c:v>41484</c:v>
                </c:pt>
                <c:pt idx="2942">
                  <c:v>41485</c:v>
                </c:pt>
                <c:pt idx="2943">
                  <c:v>41486</c:v>
                </c:pt>
                <c:pt idx="2944">
                  <c:v>41487</c:v>
                </c:pt>
                <c:pt idx="2945">
                  <c:v>41488</c:v>
                </c:pt>
                <c:pt idx="2946">
                  <c:v>41491</c:v>
                </c:pt>
                <c:pt idx="2947">
                  <c:v>41492</c:v>
                </c:pt>
                <c:pt idx="2948">
                  <c:v>41493</c:v>
                </c:pt>
                <c:pt idx="2949">
                  <c:v>41494</c:v>
                </c:pt>
                <c:pt idx="2950">
                  <c:v>41495</c:v>
                </c:pt>
                <c:pt idx="2951">
                  <c:v>41498</c:v>
                </c:pt>
                <c:pt idx="2952">
                  <c:v>41499</c:v>
                </c:pt>
                <c:pt idx="2953">
                  <c:v>41500</c:v>
                </c:pt>
                <c:pt idx="2954">
                  <c:v>41501</c:v>
                </c:pt>
                <c:pt idx="2955">
                  <c:v>41502</c:v>
                </c:pt>
                <c:pt idx="2956">
                  <c:v>41505</c:v>
                </c:pt>
                <c:pt idx="2957">
                  <c:v>41506</c:v>
                </c:pt>
                <c:pt idx="2958">
                  <c:v>41507</c:v>
                </c:pt>
                <c:pt idx="2959">
                  <c:v>41508</c:v>
                </c:pt>
                <c:pt idx="2960">
                  <c:v>41509</c:v>
                </c:pt>
                <c:pt idx="2961">
                  <c:v>41512</c:v>
                </c:pt>
                <c:pt idx="2962">
                  <c:v>41513</c:v>
                </c:pt>
                <c:pt idx="2963">
                  <c:v>41514</c:v>
                </c:pt>
                <c:pt idx="2964">
                  <c:v>41515</c:v>
                </c:pt>
                <c:pt idx="2965">
                  <c:v>41516</c:v>
                </c:pt>
                <c:pt idx="2966">
                  <c:v>41519</c:v>
                </c:pt>
                <c:pt idx="2967">
                  <c:v>41520</c:v>
                </c:pt>
                <c:pt idx="2968">
                  <c:v>41521</c:v>
                </c:pt>
                <c:pt idx="2969">
                  <c:v>41522</c:v>
                </c:pt>
                <c:pt idx="2970">
                  <c:v>41523</c:v>
                </c:pt>
                <c:pt idx="2971">
                  <c:v>41526</c:v>
                </c:pt>
                <c:pt idx="2972">
                  <c:v>41527</c:v>
                </c:pt>
                <c:pt idx="2973">
                  <c:v>41528</c:v>
                </c:pt>
                <c:pt idx="2974">
                  <c:v>41529</c:v>
                </c:pt>
                <c:pt idx="2975">
                  <c:v>41530</c:v>
                </c:pt>
                <c:pt idx="2976">
                  <c:v>41533</c:v>
                </c:pt>
                <c:pt idx="2977">
                  <c:v>41534</c:v>
                </c:pt>
                <c:pt idx="2978">
                  <c:v>41535</c:v>
                </c:pt>
                <c:pt idx="2979">
                  <c:v>41536</c:v>
                </c:pt>
                <c:pt idx="2980">
                  <c:v>41537</c:v>
                </c:pt>
                <c:pt idx="2981">
                  <c:v>41540</c:v>
                </c:pt>
                <c:pt idx="2982">
                  <c:v>41541</c:v>
                </c:pt>
                <c:pt idx="2983">
                  <c:v>41542</c:v>
                </c:pt>
                <c:pt idx="2984">
                  <c:v>41543</c:v>
                </c:pt>
                <c:pt idx="2985">
                  <c:v>41544</c:v>
                </c:pt>
                <c:pt idx="2986">
                  <c:v>41547</c:v>
                </c:pt>
                <c:pt idx="2987">
                  <c:v>41548</c:v>
                </c:pt>
                <c:pt idx="2988">
                  <c:v>41549</c:v>
                </c:pt>
                <c:pt idx="2989">
                  <c:v>41550</c:v>
                </c:pt>
                <c:pt idx="2990">
                  <c:v>41551</c:v>
                </c:pt>
                <c:pt idx="2991">
                  <c:v>41554</c:v>
                </c:pt>
                <c:pt idx="2992">
                  <c:v>41555</c:v>
                </c:pt>
                <c:pt idx="2993">
                  <c:v>41556</c:v>
                </c:pt>
                <c:pt idx="2994">
                  <c:v>41557</c:v>
                </c:pt>
                <c:pt idx="2995">
                  <c:v>41558</c:v>
                </c:pt>
                <c:pt idx="2996">
                  <c:v>41561</c:v>
                </c:pt>
                <c:pt idx="2997">
                  <c:v>41562</c:v>
                </c:pt>
                <c:pt idx="2998">
                  <c:v>41563</c:v>
                </c:pt>
                <c:pt idx="2999">
                  <c:v>41564</c:v>
                </c:pt>
                <c:pt idx="3000">
                  <c:v>41565</c:v>
                </c:pt>
                <c:pt idx="3001">
                  <c:v>41568</c:v>
                </c:pt>
                <c:pt idx="3002">
                  <c:v>41569</c:v>
                </c:pt>
                <c:pt idx="3003">
                  <c:v>41570</c:v>
                </c:pt>
                <c:pt idx="3004">
                  <c:v>41571</c:v>
                </c:pt>
                <c:pt idx="3005">
                  <c:v>41572</c:v>
                </c:pt>
                <c:pt idx="3006">
                  <c:v>41575</c:v>
                </c:pt>
                <c:pt idx="3007">
                  <c:v>41576</c:v>
                </c:pt>
                <c:pt idx="3008">
                  <c:v>41577</c:v>
                </c:pt>
                <c:pt idx="3009">
                  <c:v>41578</c:v>
                </c:pt>
                <c:pt idx="3010">
                  <c:v>41579</c:v>
                </c:pt>
                <c:pt idx="3011">
                  <c:v>41582</c:v>
                </c:pt>
                <c:pt idx="3012">
                  <c:v>41583</c:v>
                </c:pt>
                <c:pt idx="3013">
                  <c:v>41584</c:v>
                </c:pt>
                <c:pt idx="3014">
                  <c:v>41585</c:v>
                </c:pt>
                <c:pt idx="3015">
                  <c:v>41586</c:v>
                </c:pt>
                <c:pt idx="3016">
                  <c:v>41590</c:v>
                </c:pt>
                <c:pt idx="3017">
                  <c:v>41591</c:v>
                </c:pt>
                <c:pt idx="3018">
                  <c:v>41592</c:v>
                </c:pt>
                <c:pt idx="3019">
                  <c:v>41593</c:v>
                </c:pt>
                <c:pt idx="3020">
                  <c:v>41596</c:v>
                </c:pt>
                <c:pt idx="3021">
                  <c:v>41597</c:v>
                </c:pt>
                <c:pt idx="3022">
                  <c:v>41598</c:v>
                </c:pt>
                <c:pt idx="3023">
                  <c:v>41599</c:v>
                </c:pt>
                <c:pt idx="3024">
                  <c:v>41600</c:v>
                </c:pt>
                <c:pt idx="3025">
                  <c:v>41603</c:v>
                </c:pt>
                <c:pt idx="3026">
                  <c:v>41604</c:v>
                </c:pt>
                <c:pt idx="3027">
                  <c:v>41605</c:v>
                </c:pt>
                <c:pt idx="3028">
                  <c:v>41606</c:v>
                </c:pt>
                <c:pt idx="3029">
                  <c:v>41607</c:v>
                </c:pt>
                <c:pt idx="3030">
                  <c:v>41610</c:v>
                </c:pt>
                <c:pt idx="3031">
                  <c:v>41611</c:v>
                </c:pt>
                <c:pt idx="3032">
                  <c:v>41612</c:v>
                </c:pt>
                <c:pt idx="3033">
                  <c:v>41613</c:v>
                </c:pt>
                <c:pt idx="3034">
                  <c:v>41614</c:v>
                </c:pt>
                <c:pt idx="3035">
                  <c:v>41617</c:v>
                </c:pt>
                <c:pt idx="3036">
                  <c:v>41618</c:v>
                </c:pt>
                <c:pt idx="3037">
                  <c:v>41619</c:v>
                </c:pt>
                <c:pt idx="3038">
                  <c:v>41620</c:v>
                </c:pt>
                <c:pt idx="3039">
                  <c:v>41621</c:v>
                </c:pt>
                <c:pt idx="3040">
                  <c:v>41624</c:v>
                </c:pt>
                <c:pt idx="3041">
                  <c:v>41625</c:v>
                </c:pt>
                <c:pt idx="3042">
                  <c:v>41626</c:v>
                </c:pt>
                <c:pt idx="3043">
                  <c:v>41627</c:v>
                </c:pt>
                <c:pt idx="3044">
                  <c:v>41628</c:v>
                </c:pt>
                <c:pt idx="3045">
                  <c:v>41645</c:v>
                </c:pt>
                <c:pt idx="3046">
                  <c:v>41646</c:v>
                </c:pt>
                <c:pt idx="3047">
                  <c:v>41647</c:v>
                </c:pt>
                <c:pt idx="3048">
                  <c:v>41648</c:v>
                </c:pt>
                <c:pt idx="3049">
                  <c:v>41649</c:v>
                </c:pt>
                <c:pt idx="3050">
                  <c:v>41652</c:v>
                </c:pt>
                <c:pt idx="3051">
                  <c:v>41653</c:v>
                </c:pt>
                <c:pt idx="3052">
                  <c:v>41654</c:v>
                </c:pt>
                <c:pt idx="3053">
                  <c:v>41655</c:v>
                </c:pt>
                <c:pt idx="3054">
                  <c:v>41656</c:v>
                </c:pt>
                <c:pt idx="3055">
                  <c:v>41659</c:v>
                </c:pt>
                <c:pt idx="3056">
                  <c:v>41660</c:v>
                </c:pt>
                <c:pt idx="3057">
                  <c:v>41661</c:v>
                </c:pt>
                <c:pt idx="3058">
                  <c:v>41662</c:v>
                </c:pt>
                <c:pt idx="3059">
                  <c:v>41663</c:v>
                </c:pt>
                <c:pt idx="3060">
                  <c:v>41666</c:v>
                </c:pt>
                <c:pt idx="3061">
                  <c:v>41667</c:v>
                </c:pt>
                <c:pt idx="3062">
                  <c:v>41668</c:v>
                </c:pt>
                <c:pt idx="3063">
                  <c:v>41669</c:v>
                </c:pt>
                <c:pt idx="3064">
                  <c:v>41670</c:v>
                </c:pt>
                <c:pt idx="3065">
                  <c:v>41673</c:v>
                </c:pt>
                <c:pt idx="3066">
                  <c:v>41674</c:v>
                </c:pt>
                <c:pt idx="3067">
                  <c:v>41675</c:v>
                </c:pt>
                <c:pt idx="3068">
                  <c:v>41676</c:v>
                </c:pt>
                <c:pt idx="3069">
                  <c:v>41677</c:v>
                </c:pt>
                <c:pt idx="3070">
                  <c:v>41680</c:v>
                </c:pt>
                <c:pt idx="3071">
                  <c:v>41681</c:v>
                </c:pt>
                <c:pt idx="3072">
                  <c:v>41682</c:v>
                </c:pt>
                <c:pt idx="3073">
                  <c:v>41683</c:v>
                </c:pt>
                <c:pt idx="3074">
                  <c:v>41684</c:v>
                </c:pt>
                <c:pt idx="3075">
                  <c:v>41687</c:v>
                </c:pt>
                <c:pt idx="3076">
                  <c:v>41688</c:v>
                </c:pt>
                <c:pt idx="3077">
                  <c:v>41689</c:v>
                </c:pt>
                <c:pt idx="3078">
                  <c:v>41690</c:v>
                </c:pt>
              </c:numCache>
            </c:numRef>
          </c:cat>
          <c:val>
            <c:numRef>
              <c:f>Sheet1!$B$2:$B$3080</c:f>
              <c:numCache>
                <c:formatCode>General</c:formatCode>
                <c:ptCount val="3079"/>
                <c:pt idx="0">
                  <c:v>101.31</c:v>
                </c:pt>
                <c:pt idx="1">
                  <c:v>101.31</c:v>
                </c:pt>
                <c:pt idx="2">
                  <c:v>101.31</c:v>
                </c:pt>
                <c:pt idx="3">
                  <c:v>101.31</c:v>
                </c:pt>
                <c:pt idx="4">
                  <c:v>101.31</c:v>
                </c:pt>
                <c:pt idx="5">
                  <c:v>101.31</c:v>
                </c:pt>
                <c:pt idx="6">
                  <c:v>101.31</c:v>
                </c:pt>
                <c:pt idx="7">
                  <c:v>101.31</c:v>
                </c:pt>
                <c:pt idx="8">
                  <c:v>101.31</c:v>
                </c:pt>
                <c:pt idx="9">
                  <c:v>101.31</c:v>
                </c:pt>
                <c:pt idx="10">
                  <c:v>101.31</c:v>
                </c:pt>
                <c:pt idx="11">
                  <c:v>101.31</c:v>
                </c:pt>
                <c:pt idx="12">
                  <c:v>101.31</c:v>
                </c:pt>
                <c:pt idx="13">
                  <c:v>101.31</c:v>
                </c:pt>
                <c:pt idx="14">
                  <c:v>101.31</c:v>
                </c:pt>
                <c:pt idx="15">
                  <c:v>101.31</c:v>
                </c:pt>
                <c:pt idx="16">
                  <c:v>101.31</c:v>
                </c:pt>
                <c:pt idx="17">
                  <c:v>101.31</c:v>
                </c:pt>
                <c:pt idx="18">
                  <c:v>101.31</c:v>
                </c:pt>
                <c:pt idx="19">
                  <c:v>101.31</c:v>
                </c:pt>
                <c:pt idx="20">
                  <c:v>101.31</c:v>
                </c:pt>
                <c:pt idx="21">
                  <c:v>101.31</c:v>
                </c:pt>
                <c:pt idx="22">
                  <c:v>101.31</c:v>
                </c:pt>
                <c:pt idx="23">
                  <c:v>101.31</c:v>
                </c:pt>
                <c:pt idx="24">
                  <c:v>101.31</c:v>
                </c:pt>
                <c:pt idx="25">
                  <c:v>101.31</c:v>
                </c:pt>
                <c:pt idx="26">
                  <c:v>101.31</c:v>
                </c:pt>
                <c:pt idx="27">
                  <c:v>101.31</c:v>
                </c:pt>
                <c:pt idx="28">
                  <c:v>101.31</c:v>
                </c:pt>
                <c:pt idx="29">
                  <c:v>101.31</c:v>
                </c:pt>
                <c:pt idx="30">
                  <c:v>101.31</c:v>
                </c:pt>
                <c:pt idx="31">
                  <c:v>101.31</c:v>
                </c:pt>
                <c:pt idx="32">
                  <c:v>101.31</c:v>
                </c:pt>
                <c:pt idx="33">
                  <c:v>101.31</c:v>
                </c:pt>
                <c:pt idx="34">
                  <c:v>101.31</c:v>
                </c:pt>
                <c:pt idx="35">
                  <c:v>101.31</c:v>
                </c:pt>
                <c:pt idx="36">
                  <c:v>101.31</c:v>
                </c:pt>
                <c:pt idx="37">
                  <c:v>101.31</c:v>
                </c:pt>
                <c:pt idx="38">
                  <c:v>101.31</c:v>
                </c:pt>
                <c:pt idx="39">
                  <c:v>101.31</c:v>
                </c:pt>
                <c:pt idx="40">
                  <c:v>101.31</c:v>
                </c:pt>
                <c:pt idx="41">
                  <c:v>101.31</c:v>
                </c:pt>
                <c:pt idx="42">
                  <c:v>101.31</c:v>
                </c:pt>
                <c:pt idx="43">
                  <c:v>101.31</c:v>
                </c:pt>
                <c:pt idx="44">
                  <c:v>101.31</c:v>
                </c:pt>
                <c:pt idx="45">
                  <c:v>101.31</c:v>
                </c:pt>
                <c:pt idx="46">
                  <c:v>101.31</c:v>
                </c:pt>
                <c:pt idx="47">
                  <c:v>101.31</c:v>
                </c:pt>
                <c:pt idx="48">
                  <c:v>101.31</c:v>
                </c:pt>
                <c:pt idx="49">
                  <c:v>101.31</c:v>
                </c:pt>
                <c:pt idx="50">
                  <c:v>101.31</c:v>
                </c:pt>
                <c:pt idx="51">
                  <c:v>101.31</c:v>
                </c:pt>
                <c:pt idx="52">
                  <c:v>101.31</c:v>
                </c:pt>
                <c:pt idx="53">
                  <c:v>101.31</c:v>
                </c:pt>
                <c:pt idx="54">
                  <c:v>101.31</c:v>
                </c:pt>
                <c:pt idx="55">
                  <c:v>101.31</c:v>
                </c:pt>
                <c:pt idx="56">
                  <c:v>101.31</c:v>
                </c:pt>
                <c:pt idx="57">
                  <c:v>101.31</c:v>
                </c:pt>
                <c:pt idx="58">
                  <c:v>101.31</c:v>
                </c:pt>
                <c:pt idx="59">
                  <c:v>101.31</c:v>
                </c:pt>
                <c:pt idx="60">
                  <c:v>101.31</c:v>
                </c:pt>
                <c:pt idx="61">
                  <c:v>101.31</c:v>
                </c:pt>
                <c:pt idx="62">
                  <c:v>101.31</c:v>
                </c:pt>
                <c:pt idx="63">
                  <c:v>101.31</c:v>
                </c:pt>
                <c:pt idx="64">
                  <c:v>101.31</c:v>
                </c:pt>
                <c:pt idx="65">
                  <c:v>101.31</c:v>
                </c:pt>
                <c:pt idx="66">
                  <c:v>101.31</c:v>
                </c:pt>
                <c:pt idx="67">
                  <c:v>101.31</c:v>
                </c:pt>
                <c:pt idx="68">
                  <c:v>101.31</c:v>
                </c:pt>
                <c:pt idx="69">
                  <c:v>101.31</c:v>
                </c:pt>
                <c:pt idx="70">
                  <c:v>101.31</c:v>
                </c:pt>
                <c:pt idx="71">
                  <c:v>101.31</c:v>
                </c:pt>
                <c:pt idx="72">
                  <c:v>101.31</c:v>
                </c:pt>
                <c:pt idx="73">
                  <c:v>101.31</c:v>
                </c:pt>
                <c:pt idx="74">
                  <c:v>101.31</c:v>
                </c:pt>
                <c:pt idx="75">
                  <c:v>101.31</c:v>
                </c:pt>
                <c:pt idx="76">
                  <c:v>101.31</c:v>
                </c:pt>
                <c:pt idx="77">
                  <c:v>101.31</c:v>
                </c:pt>
                <c:pt idx="78">
                  <c:v>101.31</c:v>
                </c:pt>
                <c:pt idx="79">
                  <c:v>101.31</c:v>
                </c:pt>
                <c:pt idx="80">
                  <c:v>101.31</c:v>
                </c:pt>
                <c:pt idx="81">
                  <c:v>101.31</c:v>
                </c:pt>
                <c:pt idx="82">
                  <c:v>101.31</c:v>
                </c:pt>
                <c:pt idx="83">
                  <c:v>101.31</c:v>
                </c:pt>
                <c:pt idx="84">
                  <c:v>101.31</c:v>
                </c:pt>
                <c:pt idx="85">
                  <c:v>101.31</c:v>
                </c:pt>
                <c:pt idx="86">
                  <c:v>101.31</c:v>
                </c:pt>
                <c:pt idx="87">
                  <c:v>101.31</c:v>
                </c:pt>
                <c:pt idx="88">
                  <c:v>101.31</c:v>
                </c:pt>
                <c:pt idx="89">
                  <c:v>101.31</c:v>
                </c:pt>
                <c:pt idx="90">
                  <c:v>101.31</c:v>
                </c:pt>
                <c:pt idx="91">
                  <c:v>101.31</c:v>
                </c:pt>
                <c:pt idx="92">
                  <c:v>101.31</c:v>
                </c:pt>
                <c:pt idx="93">
                  <c:v>101.31</c:v>
                </c:pt>
                <c:pt idx="94">
                  <c:v>101.31</c:v>
                </c:pt>
                <c:pt idx="95">
                  <c:v>101.31</c:v>
                </c:pt>
                <c:pt idx="96">
                  <c:v>101.31</c:v>
                </c:pt>
                <c:pt idx="97">
                  <c:v>101.31</c:v>
                </c:pt>
                <c:pt idx="98">
                  <c:v>101.31</c:v>
                </c:pt>
                <c:pt idx="99">
                  <c:v>101.31</c:v>
                </c:pt>
                <c:pt idx="100">
                  <c:v>101.31</c:v>
                </c:pt>
                <c:pt idx="101">
                  <c:v>101.31</c:v>
                </c:pt>
                <c:pt idx="102">
                  <c:v>101.31</c:v>
                </c:pt>
                <c:pt idx="103">
                  <c:v>101.31</c:v>
                </c:pt>
                <c:pt idx="104">
                  <c:v>101.31</c:v>
                </c:pt>
                <c:pt idx="105">
                  <c:v>101.31</c:v>
                </c:pt>
                <c:pt idx="106">
                  <c:v>101.31</c:v>
                </c:pt>
                <c:pt idx="107">
                  <c:v>101.31</c:v>
                </c:pt>
                <c:pt idx="108">
                  <c:v>101.31</c:v>
                </c:pt>
                <c:pt idx="109">
                  <c:v>101.31</c:v>
                </c:pt>
                <c:pt idx="110">
                  <c:v>101.31</c:v>
                </c:pt>
                <c:pt idx="111">
                  <c:v>101.31</c:v>
                </c:pt>
                <c:pt idx="112">
                  <c:v>101.31</c:v>
                </c:pt>
                <c:pt idx="113">
                  <c:v>101.31</c:v>
                </c:pt>
                <c:pt idx="114">
                  <c:v>101.31</c:v>
                </c:pt>
                <c:pt idx="115">
                  <c:v>101.31</c:v>
                </c:pt>
                <c:pt idx="116">
                  <c:v>101.31</c:v>
                </c:pt>
                <c:pt idx="117">
                  <c:v>101.31</c:v>
                </c:pt>
                <c:pt idx="118">
                  <c:v>101.31</c:v>
                </c:pt>
                <c:pt idx="119">
                  <c:v>101.31</c:v>
                </c:pt>
                <c:pt idx="120">
                  <c:v>101.31</c:v>
                </c:pt>
                <c:pt idx="121">
                  <c:v>101.31</c:v>
                </c:pt>
                <c:pt idx="122">
                  <c:v>101.31</c:v>
                </c:pt>
                <c:pt idx="123">
                  <c:v>101.31</c:v>
                </c:pt>
                <c:pt idx="124">
                  <c:v>101.31</c:v>
                </c:pt>
                <c:pt idx="125">
                  <c:v>101.31</c:v>
                </c:pt>
                <c:pt idx="126">
                  <c:v>101.31</c:v>
                </c:pt>
                <c:pt idx="127">
                  <c:v>101.31</c:v>
                </c:pt>
                <c:pt idx="128">
                  <c:v>101.31</c:v>
                </c:pt>
                <c:pt idx="129">
                  <c:v>101.31</c:v>
                </c:pt>
                <c:pt idx="130">
                  <c:v>101.31</c:v>
                </c:pt>
                <c:pt idx="131">
                  <c:v>101.31</c:v>
                </c:pt>
                <c:pt idx="132">
                  <c:v>101.31</c:v>
                </c:pt>
                <c:pt idx="133">
                  <c:v>101.31</c:v>
                </c:pt>
                <c:pt idx="134">
                  <c:v>101.31</c:v>
                </c:pt>
                <c:pt idx="135">
                  <c:v>101.31</c:v>
                </c:pt>
                <c:pt idx="136">
                  <c:v>101.31</c:v>
                </c:pt>
                <c:pt idx="137">
                  <c:v>101.31</c:v>
                </c:pt>
                <c:pt idx="138">
                  <c:v>101.31</c:v>
                </c:pt>
                <c:pt idx="139">
                  <c:v>101.31</c:v>
                </c:pt>
                <c:pt idx="140">
                  <c:v>101.31</c:v>
                </c:pt>
                <c:pt idx="141">
                  <c:v>101.31</c:v>
                </c:pt>
                <c:pt idx="142">
                  <c:v>101.31</c:v>
                </c:pt>
                <c:pt idx="143">
                  <c:v>101.31</c:v>
                </c:pt>
                <c:pt idx="144">
                  <c:v>101.31</c:v>
                </c:pt>
                <c:pt idx="145">
                  <c:v>101.31</c:v>
                </c:pt>
                <c:pt idx="146">
                  <c:v>101.31</c:v>
                </c:pt>
                <c:pt idx="147">
                  <c:v>101.31</c:v>
                </c:pt>
                <c:pt idx="148">
                  <c:v>101.31</c:v>
                </c:pt>
                <c:pt idx="149">
                  <c:v>101.31</c:v>
                </c:pt>
                <c:pt idx="150">
                  <c:v>101.31</c:v>
                </c:pt>
                <c:pt idx="151">
                  <c:v>101.31</c:v>
                </c:pt>
                <c:pt idx="152">
                  <c:v>101.31</c:v>
                </c:pt>
                <c:pt idx="153">
                  <c:v>101.31</c:v>
                </c:pt>
                <c:pt idx="154">
                  <c:v>101.31</c:v>
                </c:pt>
                <c:pt idx="155">
                  <c:v>101.31</c:v>
                </c:pt>
                <c:pt idx="156">
                  <c:v>101.31</c:v>
                </c:pt>
                <c:pt idx="157">
                  <c:v>101.31</c:v>
                </c:pt>
                <c:pt idx="158">
                  <c:v>101.31</c:v>
                </c:pt>
                <c:pt idx="159">
                  <c:v>101.31</c:v>
                </c:pt>
                <c:pt idx="160">
                  <c:v>101.31</c:v>
                </c:pt>
                <c:pt idx="161">
                  <c:v>101.31</c:v>
                </c:pt>
                <c:pt idx="162">
                  <c:v>101.31</c:v>
                </c:pt>
                <c:pt idx="163">
                  <c:v>101.31</c:v>
                </c:pt>
                <c:pt idx="164">
                  <c:v>101.31</c:v>
                </c:pt>
                <c:pt idx="165">
                  <c:v>101.31</c:v>
                </c:pt>
                <c:pt idx="166">
                  <c:v>101.31</c:v>
                </c:pt>
                <c:pt idx="167">
                  <c:v>101.31</c:v>
                </c:pt>
                <c:pt idx="168">
                  <c:v>101.31</c:v>
                </c:pt>
                <c:pt idx="169">
                  <c:v>101.31</c:v>
                </c:pt>
                <c:pt idx="170">
                  <c:v>101.31</c:v>
                </c:pt>
                <c:pt idx="171">
                  <c:v>101.31</c:v>
                </c:pt>
                <c:pt idx="172">
                  <c:v>101.31</c:v>
                </c:pt>
                <c:pt idx="173">
                  <c:v>101.31</c:v>
                </c:pt>
                <c:pt idx="174">
                  <c:v>101.31</c:v>
                </c:pt>
                <c:pt idx="175">
                  <c:v>101.31</c:v>
                </c:pt>
                <c:pt idx="176">
                  <c:v>101.31</c:v>
                </c:pt>
                <c:pt idx="177">
                  <c:v>101.31</c:v>
                </c:pt>
                <c:pt idx="178">
                  <c:v>101.31</c:v>
                </c:pt>
                <c:pt idx="179">
                  <c:v>101.31</c:v>
                </c:pt>
                <c:pt idx="180">
                  <c:v>101.31</c:v>
                </c:pt>
                <c:pt idx="181">
                  <c:v>101.31</c:v>
                </c:pt>
                <c:pt idx="182">
                  <c:v>101.31</c:v>
                </c:pt>
                <c:pt idx="183">
                  <c:v>101.31</c:v>
                </c:pt>
                <c:pt idx="184">
                  <c:v>101.31</c:v>
                </c:pt>
                <c:pt idx="185">
                  <c:v>101.31</c:v>
                </c:pt>
                <c:pt idx="186">
                  <c:v>101.31</c:v>
                </c:pt>
                <c:pt idx="187">
                  <c:v>101.31</c:v>
                </c:pt>
                <c:pt idx="188">
                  <c:v>101.31</c:v>
                </c:pt>
                <c:pt idx="189">
                  <c:v>101.31</c:v>
                </c:pt>
                <c:pt idx="190">
                  <c:v>101.31</c:v>
                </c:pt>
                <c:pt idx="191">
                  <c:v>101.31</c:v>
                </c:pt>
                <c:pt idx="192">
                  <c:v>101.31</c:v>
                </c:pt>
                <c:pt idx="193">
                  <c:v>101.31</c:v>
                </c:pt>
                <c:pt idx="194">
                  <c:v>101.31</c:v>
                </c:pt>
                <c:pt idx="195">
                  <c:v>101.31</c:v>
                </c:pt>
                <c:pt idx="196">
                  <c:v>101.31</c:v>
                </c:pt>
                <c:pt idx="197">
                  <c:v>101.31</c:v>
                </c:pt>
                <c:pt idx="198">
                  <c:v>101.31</c:v>
                </c:pt>
                <c:pt idx="199">
                  <c:v>101.31</c:v>
                </c:pt>
                <c:pt idx="200">
                  <c:v>101.31</c:v>
                </c:pt>
                <c:pt idx="201">
                  <c:v>101.31</c:v>
                </c:pt>
                <c:pt idx="202">
                  <c:v>101.31</c:v>
                </c:pt>
                <c:pt idx="203">
                  <c:v>101.31</c:v>
                </c:pt>
                <c:pt idx="204">
                  <c:v>101.31</c:v>
                </c:pt>
                <c:pt idx="205">
                  <c:v>101.31</c:v>
                </c:pt>
                <c:pt idx="206">
                  <c:v>101.31</c:v>
                </c:pt>
                <c:pt idx="207">
                  <c:v>101.31</c:v>
                </c:pt>
                <c:pt idx="208">
                  <c:v>101.31</c:v>
                </c:pt>
                <c:pt idx="209">
                  <c:v>101.31</c:v>
                </c:pt>
                <c:pt idx="210">
                  <c:v>101.31</c:v>
                </c:pt>
                <c:pt idx="211">
                  <c:v>101.31</c:v>
                </c:pt>
                <c:pt idx="212">
                  <c:v>101.31</c:v>
                </c:pt>
                <c:pt idx="213">
                  <c:v>101.31</c:v>
                </c:pt>
                <c:pt idx="214">
                  <c:v>101.31</c:v>
                </c:pt>
                <c:pt idx="215">
                  <c:v>101.31</c:v>
                </c:pt>
                <c:pt idx="216">
                  <c:v>101.31</c:v>
                </c:pt>
                <c:pt idx="217">
                  <c:v>101.31</c:v>
                </c:pt>
                <c:pt idx="218">
                  <c:v>101.31</c:v>
                </c:pt>
                <c:pt idx="219">
                  <c:v>101.31</c:v>
                </c:pt>
                <c:pt idx="220">
                  <c:v>101.31</c:v>
                </c:pt>
                <c:pt idx="221">
                  <c:v>101.31</c:v>
                </c:pt>
                <c:pt idx="222">
                  <c:v>101.31</c:v>
                </c:pt>
                <c:pt idx="223">
                  <c:v>101.31</c:v>
                </c:pt>
                <c:pt idx="224">
                  <c:v>101.31</c:v>
                </c:pt>
                <c:pt idx="225">
                  <c:v>101.31</c:v>
                </c:pt>
                <c:pt idx="226">
                  <c:v>101.31</c:v>
                </c:pt>
                <c:pt idx="227">
                  <c:v>101.31</c:v>
                </c:pt>
                <c:pt idx="228">
                  <c:v>101.31</c:v>
                </c:pt>
                <c:pt idx="229">
                  <c:v>101.31</c:v>
                </c:pt>
                <c:pt idx="230">
                  <c:v>101.31</c:v>
                </c:pt>
                <c:pt idx="231">
                  <c:v>101.31</c:v>
                </c:pt>
                <c:pt idx="232">
                  <c:v>101.31</c:v>
                </c:pt>
                <c:pt idx="233">
                  <c:v>101.31</c:v>
                </c:pt>
                <c:pt idx="234">
                  <c:v>101.31</c:v>
                </c:pt>
                <c:pt idx="235">
                  <c:v>101.31</c:v>
                </c:pt>
                <c:pt idx="236">
                  <c:v>101.31</c:v>
                </c:pt>
                <c:pt idx="237">
                  <c:v>101.31</c:v>
                </c:pt>
                <c:pt idx="238">
                  <c:v>101.31</c:v>
                </c:pt>
                <c:pt idx="239">
                  <c:v>101.31</c:v>
                </c:pt>
                <c:pt idx="240">
                  <c:v>101.31</c:v>
                </c:pt>
                <c:pt idx="241">
                  <c:v>101.31</c:v>
                </c:pt>
                <c:pt idx="242">
                  <c:v>101.31</c:v>
                </c:pt>
                <c:pt idx="243">
                  <c:v>101.31</c:v>
                </c:pt>
                <c:pt idx="244">
                  <c:v>101.31</c:v>
                </c:pt>
                <c:pt idx="245">
                  <c:v>101.31</c:v>
                </c:pt>
                <c:pt idx="246">
                  <c:v>101.31</c:v>
                </c:pt>
                <c:pt idx="247">
                  <c:v>101.31</c:v>
                </c:pt>
                <c:pt idx="248">
                  <c:v>101.31</c:v>
                </c:pt>
                <c:pt idx="249">
                  <c:v>101.31</c:v>
                </c:pt>
                <c:pt idx="250">
                  <c:v>101.31</c:v>
                </c:pt>
                <c:pt idx="251">
                  <c:v>101.31</c:v>
                </c:pt>
                <c:pt idx="252">
                  <c:v>101.31</c:v>
                </c:pt>
                <c:pt idx="253">
                  <c:v>101.31</c:v>
                </c:pt>
                <c:pt idx="254">
                  <c:v>101.31</c:v>
                </c:pt>
                <c:pt idx="255">
                  <c:v>101.31</c:v>
                </c:pt>
                <c:pt idx="256">
                  <c:v>101.31</c:v>
                </c:pt>
                <c:pt idx="257">
                  <c:v>101.31</c:v>
                </c:pt>
                <c:pt idx="258">
                  <c:v>101.31</c:v>
                </c:pt>
                <c:pt idx="259">
                  <c:v>101.31</c:v>
                </c:pt>
                <c:pt idx="260">
                  <c:v>101.31</c:v>
                </c:pt>
                <c:pt idx="261">
                  <c:v>101.31</c:v>
                </c:pt>
                <c:pt idx="262">
                  <c:v>101.31</c:v>
                </c:pt>
                <c:pt idx="263">
                  <c:v>101.31</c:v>
                </c:pt>
                <c:pt idx="264">
                  <c:v>101.31</c:v>
                </c:pt>
                <c:pt idx="265">
                  <c:v>101.31</c:v>
                </c:pt>
                <c:pt idx="266">
                  <c:v>101.31</c:v>
                </c:pt>
                <c:pt idx="267">
                  <c:v>101.31</c:v>
                </c:pt>
                <c:pt idx="268">
                  <c:v>101.31</c:v>
                </c:pt>
                <c:pt idx="269">
                  <c:v>101.31</c:v>
                </c:pt>
                <c:pt idx="270">
                  <c:v>101.31</c:v>
                </c:pt>
                <c:pt idx="271">
                  <c:v>101.31</c:v>
                </c:pt>
                <c:pt idx="272">
                  <c:v>101.31</c:v>
                </c:pt>
                <c:pt idx="273">
                  <c:v>101.31</c:v>
                </c:pt>
                <c:pt idx="274">
                  <c:v>101.31</c:v>
                </c:pt>
                <c:pt idx="275">
                  <c:v>101.31</c:v>
                </c:pt>
                <c:pt idx="276">
                  <c:v>101.31</c:v>
                </c:pt>
                <c:pt idx="277">
                  <c:v>101.31</c:v>
                </c:pt>
                <c:pt idx="278">
                  <c:v>101.31</c:v>
                </c:pt>
                <c:pt idx="279">
                  <c:v>101.31</c:v>
                </c:pt>
                <c:pt idx="280">
                  <c:v>101.31</c:v>
                </c:pt>
                <c:pt idx="281">
                  <c:v>101.31</c:v>
                </c:pt>
                <c:pt idx="282">
                  <c:v>101.31</c:v>
                </c:pt>
                <c:pt idx="283">
                  <c:v>101.31</c:v>
                </c:pt>
                <c:pt idx="284">
                  <c:v>101.31</c:v>
                </c:pt>
                <c:pt idx="285">
                  <c:v>101.31</c:v>
                </c:pt>
                <c:pt idx="286">
                  <c:v>101.31</c:v>
                </c:pt>
                <c:pt idx="287">
                  <c:v>101.31</c:v>
                </c:pt>
                <c:pt idx="288">
                  <c:v>101.31</c:v>
                </c:pt>
                <c:pt idx="289">
                  <c:v>101.31</c:v>
                </c:pt>
                <c:pt idx="290">
                  <c:v>101.31</c:v>
                </c:pt>
                <c:pt idx="291">
                  <c:v>101.31</c:v>
                </c:pt>
                <c:pt idx="292">
                  <c:v>101.31</c:v>
                </c:pt>
                <c:pt idx="293">
                  <c:v>101.31</c:v>
                </c:pt>
                <c:pt idx="294">
                  <c:v>101.31</c:v>
                </c:pt>
                <c:pt idx="295">
                  <c:v>101.31</c:v>
                </c:pt>
                <c:pt idx="296">
                  <c:v>101.31</c:v>
                </c:pt>
                <c:pt idx="297">
                  <c:v>101.31</c:v>
                </c:pt>
                <c:pt idx="298">
                  <c:v>101.31</c:v>
                </c:pt>
                <c:pt idx="299">
                  <c:v>101.31</c:v>
                </c:pt>
                <c:pt idx="300">
                  <c:v>101.31</c:v>
                </c:pt>
                <c:pt idx="301">
                  <c:v>101.31</c:v>
                </c:pt>
                <c:pt idx="302">
                  <c:v>101.31</c:v>
                </c:pt>
                <c:pt idx="303">
                  <c:v>101.31</c:v>
                </c:pt>
                <c:pt idx="304">
                  <c:v>101.31</c:v>
                </c:pt>
                <c:pt idx="305">
                  <c:v>101.31</c:v>
                </c:pt>
                <c:pt idx="306">
                  <c:v>101.31</c:v>
                </c:pt>
                <c:pt idx="307">
                  <c:v>101.31</c:v>
                </c:pt>
                <c:pt idx="308">
                  <c:v>101.31</c:v>
                </c:pt>
                <c:pt idx="309">
                  <c:v>101.31</c:v>
                </c:pt>
                <c:pt idx="310">
                  <c:v>101.31</c:v>
                </c:pt>
                <c:pt idx="311">
                  <c:v>101.31</c:v>
                </c:pt>
                <c:pt idx="312">
                  <c:v>101.31</c:v>
                </c:pt>
                <c:pt idx="313">
                  <c:v>101.31</c:v>
                </c:pt>
                <c:pt idx="314">
                  <c:v>101.31</c:v>
                </c:pt>
                <c:pt idx="315">
                  <c:v>101.31</c:v>
                </c:pt>
                <c:pt idx="316">
                  <c:v>101.31</c:v>
                </c:pt>
                <c:pt idx="317">
                  <c:v>101.31</c:v>
                </c:pt>
                <c:pt idx="318">
                  <c:v>101.31</c:v>
                </c:pt>
                <c:pt idx="319">
                  <c:v>101.31</c:v>
                </c:pt>
                <c:pt idx="320">
                  <c:v>101.31</c:v>
                </c:pt>
                <c:pt idx="321">
                  <c:v>101.31</c:v>
                </c:pt>
                <c:pt idx="322">
                  <c:v>101.31</c:v>
                </c:pt>
                <c:pt idx="323">
                  <c:v>101.31</c:v>
                </c:pt>
                <c:pt idx="324">
                  <c:v>101.31</c:v>
                </c:pt>
                <c:pt idx="325">
                  <c:v>101.31</c:v>
                </c:pt>
                <c:pt idx="326">
                  <c:v>101.31</c:v>
                </c:pt>
                <c:pt idx="327">
                  <c:v>101.31</c:v>
                </c:pt>
                <c:pt idx="328">
                  <c:v>101.31</c:v>
                </c:pt>
                <c:pt idx="329">
                  <c:v>101.31</c:v>
                </c:pt>
                <c:pt idx="330">
                  <c:v>101.31</c:v>
                </c:pt>
                <c:pt idx="331">
                  <c:v>101.31</c:v>
                </c:pt>
                <c:pt idx="332">
                  <c:v>101.31</c:v>
                </c:pt>
                <c:pt idx="333">
                  <c:v>101.31</c:v>
                </c:pt>
                <c:pt idx="334">
                  <c:v>101.31</c:v>
                </c:pt>
                <c:pt idx="335">
                  <c:v>101.31</c:v>
                </c:pt>
                <c:pt idx="336">
                  <c:v>101.31</c:v>
                </c:pt>
                <c:pt idx="337">
                  <c:v>101.31</c:v>
                </c:pt>
                <c:pt idx="338">
                  <c:v>101.31</c:v>
                </c:pt>
                <c:pt idx="339">
                  <c:v>101.31</c:v>
                </c:pt>
                <c:pt idx="340">
                  <c:v>101.31</c:v>
                </c:pt>
                <c:pt idx="341">
                  <c:v>101.31</c:v>
                </c:pt>
                <c:pt idx="342">
                  <c:v>101.31</c:v>
                </c:pt>
                <c:pt idx="343">
                  <c:v>101.31</c:v>
                </c:pt>
                <c:pt idx="344">
                  <c:v>101.31</c:v>
                </c:pt>
                <c:pt idx="345">
                  <c:v>101.31</c:v>
                </c:pt>
                <c:pt idx="346">
                  <c:v>101.31</c:v>
                </c:pt>
                <c:pt idx="347">
                  <c:v>101.31</c:v>
                </c:pt>
                <c:pt idx="348">
                  <c:v>101.31</c:v>
                </c:pt>
                <c:pt idx="349">
                  <c:v>101.31</c:v>
                </c:pt>
                <c:pt idx="350">
                  <c:v>101.31</c:v>
                </c:pt>
                <c:pt idx="351">
                  <c:v>101.31</c:v>
                </c:pt>
                <c:pt idx="352">
                  <c:v>101.31</c:v>
                </c:pt>
                <c:pt idx="353">
                  <c:v>101.31</c:v>
                </c:pt>
                <c:pt idx="354">
                  <c:v>101.31</c:v>
                </c:pt>
                <c:pt idx="355">
                  <c:v>101.31</c:v>
                </c:pt>
                <c:pt idx="356">
                  <c:v>101.31</c:v>
                </c:pt>
                <c:pt idx="357">
                  <c:v>101.31</c:v>
                </c:pt>
                <c:pt idx="358">
                  <c:v>101.31</c:v>
                </c:pt>
                <c:pt idx="359">
                  <c:v>101.31</c:v>
                </c:pt>
                <c:pt idx="360">
                  <c:v>101.31</c:v>
                </c:pt>
                <c:pt idx="361">
                  <c:v>101.31</c:v>
                </c:pt>
                <c:pt idx="362">
                  <c:v>101.31</c:v>
                </c:pt>
                <c:pt idx="363">
                  <c:v>101.31</c:v>
                </c:pt>
                <c:pt idx="364">
                  <c:v>101.31</c:v>
                </c:pt>
                <c:pt idx="365">
                  <c:v>101.31</c:v>
                </c:pt>
                <c:pt idx="366">
                  <c:v>101.31</c:v>
                </c:pt>
                <c:pt idx="367">
                  <c:v>101.31</c:v>
                </c:pt>
                <c:pt idx="368">
                  <c:v>101.31</c:v>
                </c:pt>
                <c:pt idx="369">
                  <c:v>101.31</c:v>
                </c:pt>
                <c:pt idx="370">
                  <c:v>101.31</c:v>
                </c:pt>
                <c:pt idx="371">
                  <c:v>101.31</c:v>
                </c:pt>
                <c:pt idx="372">
                  <c:v>101.31</c:v>
                </c:pt>
                <c:pt idx="373">
                  <c:v>101.31</c:v>
                </c:pt>
                <c:pt idx="374">
                  <c:v>101.31</c:v>
                </c:pt>
                <c:pt idx="375">
                  <c:v>101.31</c:v>
                </c:pt>
                <c:pt idx="376">
                  <c:v>101.31</c:v>
                </c:pt>
                <c:pt idx="377">
                  <c:v>101.31</c:v>
                </c:pt>
                <c:pt idx="378">
                  <c:v>101.31</c:v>
                </c:pt>
                <c:pt idx="379">
                  <c:v>101.31</c:v>
                </c:pt>
                <c:pt idx="380">
                  <c:v>101.31</c:v>
                </c:pt>
                <c:pt idx="381">
                  <c:v>101.31</c:v>
                </c:pt>
                <c:pt idx="382">
                  <c:v>101.31</c:v>
                </c:pt>
                <c:pt idx="383">
                  <c:v>101.31</c:v>
                </c:pt>
                <c:pt idx="384">
                  <c:v>101.31</c:v>
                </c:pt>
                <c:pt idx="385">
                  <c:v>101.31</c:v>
                </c:pt>
                <c:pt idx="386">
                  <c:v>101.31</c:v>
                </c:pt>
                <c:pt idx="387">
                  <c:v>101.31</c:v>
                </c:pt>
                <c:pt idx="388">
                  <c:v>101.31</c:v>
                </c:pt>
                <c:pt idx="389">
                  <c:v>101.31</c:v>
                </c:pt>
                <c:pt idx="390">
                  <c:v>101.31</c:v>
                </c:pt>
                <c:pt idx="391">
                  <c:v>101.31</c:v>
                </c:pt>
                <c:pt idx="392">
                  <c:v>101.31</c:v>
                </c:pt>
                <c:pt idx="393">
                  <c:v>101.31</c:v>
                </c:pt>
                <c:pt idx="394">
                  <c:v>101.31</c:v>
                </c:pt>
                <c:pt idx="395">
                  <c:v>101.31</c:v>
                </c:pt>
                <c:pt idx="396">
                  <c:v>101.31</c:v>
                </c:pt>
                <c:pt idx="397">
                  <c:v>101.31</c:v>
                </c:pt>
                <c:pt idx="398">
                  <c:v>101.31</c:v>
                </c:pt>
                <c:pt idx="399">
                  <c:v>101.31</c:v>
                </c:pt>
                <c:pt idx="400">
                  <c:v>101.31</c:v>
                </c:pt>
                <c:pt idx="401">
                  <c:v>101.31</c:v>
                </c:pt>
                <c:pt idx="402">
                  <c:v>101.31</c:v>
                </c:pt>
                <c:pt idx="403">
                  <c:v>101.31</c:v>
                </c:pt>
                <c:pt idx="404">
                  <c:v>101.31</c:v>
                </c:pt>
                <c:pt idx="405">
                  <c:v>101.31</c:v>
                </c:pt>
                <c:pt idx="406">
                  <c:v>101.31</c:v>
                </c:pt>
                <c:pt idx="407">
                  <c:v>101.31</c:v>
                </c:pt>
                <c:pt idx="408">
                  <c:v>101.31</c:v>
                </c:pt>
                <c:pt idx="409">
                  <c:v>101.31</c:v>
                </c:pt>
                <c:pt idx="410">
                  <c:v>101.31</c:v>
                </c:pt>
                <c:pt idx="411">
                  <c:v>101.31</c:v>
                </c:pt>
                <c:pt idx="412">
                  <c:v>101.31</c:v>
                </c:pt>
                <c:pt idx="413">
                  <c:v>101.31</c:v>
                </c:pt>
                <c:pt idx="414">
                  <c:v>101.31</c:v>
                </c:pt>
                <c:pt idx="415">
                  <c:v>101.31</c:v>
                </c:pt>
                <c:pt idx="416">
                  <c:v>101.31</c:v>
                </c:pt>
                <c:pt idx="417">
                  <c:v>101.31</c:v>
                </c:pt>
                <c:pt idx="418">
                  <c:v>101.31</c:v>
                </c:pt>
                <c:pt idx="419">
                  <c:v>101.31</c:v>
                </c:pt>
                <c:pt idx="420">
                  <c:v>101.31</c:v>
                </c:pt>
                <c:pt idx="421">
                  <c:v>101.31</c:v>
                </c:pt>
                <c:pt idx="422">
                  <c:v>101.31</c:v>
                </c:pt>
                <c:pt idx="423">
                  <c:v>101.31</c:v>
                </c:pt>
                <c:pt idx="424">
                  <c:v>101.31</c:v>
                </c:pt>
                <c:pt idx="425">
                  <c:v>101.31</c:v>
                </c:pt>
                <c:pt idx="426">
                  <c:v>101.31</c:v>
                </c:pt>
                <c:pt idx="427">
                  <c:v>101.31</c:v>
                </c:pt>
                <c:pt idx="428">
                  <c:v>101.31</c:v>
                </c:pt>
                <c:pt idx="429">
                  <c:v>101.31</c:v>
                </c:pt>
                <c:pt idx="430">
                  <c:v>101.31</c:v>
                </c:pt>
                <c:pt idx="431">
                  <c:v>101.31</c:v>
                </c:pt>
                <c:pt idx="432">
                  <c:v>101.31</c:v>
                </c:pt>
                <c:pt idx="433">
                  <c:v>101.31</c:v>
                </c:pt>
                <c:pt idx="434">
                  <c:v>101.31</c:v>
                </c:pt>
                <c:pt idx="435">
                  <c:v>101.31</c:v>
                </c:pt>
                <c:pt idx="436">
                  <c:v>101.31</c:v>
                </c:pt>
                <c:pt idx="437">
                  <c:v>101.31</c:v>
                </c:pt>
                <c:pt idx="438">
                  <c:v>101.31</c:v>
                </c:pt>
                <c:pt idx="439">
                  <c:v>101.31</c:v>
                </c:pt>
                <c:pt idx="440">
                  <c:v>101.31</c:v>
                </c:pt>
                <c:pt idx="441">
                  <c:v>101.31</c:v>
                </c:pt>
                <c:pt idx="442">
                  <c:v>101.31</c:v>
                </c:pt>
                <c:pt idx="443">
                  <c:v>101.31</c:v>
                </c:pt>
                <c:pt idx="444">
                  <c:v>101.31</c:v>
                </c:pt>
                <c:pt idx="445">
                  <c:v>101.31</c:v>
                </c:pt>
                <c:pt idx="446">
                  <c:v>101.31</c:v>
                </c:pt>
                <c:pt idx="447">
                  <c:v>101.31</c:v>
                </c:pt>
                <c:pt idx="448">
                  <c:v>101.31</c:v>
                </c:pt>
                <c:pt idx="449">
                  <c:v>101.31</c:v>
                </c:pt>
                <c:pt idx="450">
                  <c:v>101.31</c:v>
                </c:pt>
                <c:pt idx="451">
                  <c:v>101.31</c:v>
                </c:pt>
                <c:pt idx="452">
                  <c:v>101.31</c:v>
                </c:pt>
                <c:pt idx="453">
                  <c:v>101.31</c:v>
                </c:pt>
                <c:pt idx="454">
                  <c:v>101.31</c:v>
                </c:pt>
                <c:pt idx="455">
                  <c:v>101.31</c:v>
                </c:pt>
                <c:pt idx="456">
                  <c:v>101.31</c:v>
                </c:pt>
                <c:pt idx="457">
                  <c:v>101.31</c:v>
                </c:pt>
                <c:pt idx="458">
                  <c:v>101.31</c:v>
                </c:pt>
                <c:pt idx="459">
                  <c:v>101.31</c:v>
                </c:pt>
                <c:pt idx="460">
                  <c:v>101.31</c:v>
                </c:pt>
                <c:pt idx="461">
                  <c:v>101.31</c:v>
                </c:pt>
                <c:pt idx="462">
                  <c:v>101.31</c:v>
                </c:pt>
                <c:pt idx="463">
                  <c:v>101.31</c:v>
                </c:pt>
                <c:pt idx="464">
                  <c:v>101.31</c:v>
                </c:pt>
                <c:pt idx="465">
                  <c:v>101.31</c:v>
                </c:pt>
                <c:pt idx="466">
                  <c:v>101.31</c:v>
                </c:pt>
                <c:pt idx="467">
                  <c:v>101.31</c:v>
                </c:pt>
                <c:pt idx="468">
                  <c:v>101.31</c:v>
                </c:pt>
                <c:pt idx="469">
                  <c:v>101.31</c:v>
                </c:pt>
                <c:pt idx="470">
                  <c:v>101.31</c:v>
                </c:pt>
                <c:pt idx="471">
                  <c:v>101.31</c:v>
                </c:pt>
                <c:pt idx="472">
                  <c:v>101.31</c:v>
                </c:pt>
                <c:pt idx="473">
                  <c:v>101.31</c:v>
                </c:pt>
                <c:pt idx="474">
                  <c:v>101.31</c:v>
                </c:pt>
                <c:pt idx="475">
                  <c:v>101.31</c:v>
                </c:pt>
                <c:pt idx="476">
                  <c:v>101.31</c:v>
                </c:pt>
                <c:pt idx="477">
                  <c:v>101.31</c:v>
                </c:pt>
                <c:pt idx="478">
                  <c:v>101.31</c:v>
                </c:pt>
                <c:pt idx="479">
                  <c:v>101.31</c:v>
                </c:pt>
                <c:pt idx="480">
                  <c:v>101.31</c:v>
                </c:pt>
                <c:pt idx="481">
                  <c:v>101.31</c:v>
                </c:pt>
                <c:pt idx="482">
                  <c:v>101.31</c:v>
                </c:pt>
                <c:pt idx="483">
                  <c:v>101.31</c:v>
                </c:pt>
                <c:pt idx="484">
                  <c:v>101.31</c:v>
                </c:pt>
                <c:pt idx="485">
                  <c:v>101.31</c:v>
                </c:pt>
                <c:pt idx="486">
                  <c:v>101.31</c:v>
                </c:pt>
                <c:pt idx="487">
                  <c:v>101.31</c:v>
                </c:pt>
                <c:pt idx="488">
                  <c:v>101.31</c:v>
                </c:pt>
                <c:pt idx="489">
                  <c:v>101.31</c:v>
                </c:pt>
                <c:pt idx="490">
                  <c:v>101.31</c:v>
                </c:pt>
                <c:pt idx="491">
                  <c:v>101.31</c:v>
                </c:pt>
                <c:pt idx="492">
                  <c:v>101.31</c:v>
                </c:pt>
                <c:pt idx="493">
                  <c:v>101.31</c:v>
                </c:pt>
                <c:pt idx="494">
                  <c:v>101.31</c:v>
                </c:pt>
                <c:pt idx="495">
                  <c:v>101.31</c:v>
                </c:pt>
                <c:pt idx="496">
                  <c:v>101.31</c:v>
                </c:pt>
                <c:pt idx="497">
                  <c:v>101.31</c:v>
                </c:pt>
                <c:pt idx="498">
                  <c:v>101.31</c:v>
                </c:pt>
                <c:pt idx="499">
                  <c:v>101.31</c:v>
                </c:pt>
                <c:pt idx="500">
                  <c:v>101.31</c:v>
                </c:pt>
                <c:pt idx="501">
                  <c:v>101.31</c:v>
                </c:pt>
                <c:pt idx="502">
                  <c:v>101.31</c:v>
                </c:pt>
                <c:pt idx="503">
                  <c:v>101.31</c:v>
                </c:pt>
                <c:pt idx="504">
                  <c:v>101.31</c:v>
                </c:pt>
                <c:pt idx="505">
                  <c:v>101.31</c:v>
                </c:pt>
                <c:pt idx="506">
                  <c:v>101.31</c:v>
                </c:pt>
                <c:pt idx="507">
                  <c:v>101.31</c:v>
                </c:pt>
                <c:pt idx="508">
                  <c:v>101.31</c:v>
                </c:pt>
                <c:pt idx="509">
                  <c:v>101.31</c:v>
                </c:pt>
                <c:pt idx="510">
                  <c:v>101.31</c:v>
                </c:pt>
                <c:pt idx="511">
                  <c:v>101.31</c:v>
                </c:pt>
                <c:pt idx="512">
                  <c:v>101.31</c:v>
                </c:pt>
                <c:pt idx="513">
                  <c:v>101.31</c:v>
                </c:pt>
                <c:pt idx="514">
                  <c:v>101.31</c:v>
                </c:pt>
                <c:pt idx="515">
                  <c:v>101.31</c:v>
                </c:pt>
                <c:pt idx="516">
                  <c:v>101.31</c:v>
                </c:pt>
                <c:pt idx="517">
                  <c:v>101.31</c:v>
                </c:pt>
                <c:pt idx="518">
                  <c:v>101.31</c:v>
                </c:pt>
                <c:pt idx="519">
                  <c:v>101.31</c:v>
                </c:pt>
                <c:pt idx="520">
                  <c:v>101.31</c:v>
                </c:pt>
                <c:pt idx="521">
                  <c:v>101.31</c:v>
                </c:pt>
                <c:pt idx="522">
                  <c:v>101.31</c:v>
                </c:pt>
                <c:pt idx="523">
                  <c:v>101.31</c:v>
                </c:pt>
                <c:pt idx="524">
                  <c:v>101.31</c:v>
                </c:pt>
                <c:pt idx="525">
                  <c:v>101.31</c:v>
                </c:pt>
                <c:pt idx="526">
                  <c:v>101.31</c:v>
                </c:pt>
                <c:pt idx="527">
                  <c:v>101.31</c:v>
                </c:pt>
                <c:pt idx="528">
                  <c:v>101.31</c:v>
                </c:pt>
                <c:pt idx="529">
                  <c:v>101.31</c:v>
                </c:pt>
                <c:pt idx="530">
                  <c:v>101.31</c:v>
                </c:pt>
                <c:pt idx="531">
                  <c:v>101.31</c:v>
                </c:pt>
                <c:pt idx="532">
                  <c:v>101.31</c:v>
                </c:pt>
                <c:pt idx="533">
                  <c:v>101.31</c:v>
                </c:pt>
                <c:pt idx="534">
                  <c:v>101.31</c:v>
                </c:pt>
                <c:pt idx="535">
                  <c:v>101.31</c:v>
                </c:pt>
                <c:pt idx="536">
                  <c:v>101.31</c:v>
                </c:pt>
                <c:pt idx="537">
                  <c:v>101.31</c:v>
                </c:pt>
                <c:pt idx="538">
                  <c:v>101.31</c:v>
                </c:pt>
                <c:pt idx="539">
                  <c:v>101.31</c:v>
                </c:pt>
                <c:pt idx="540">
                  <c:v>101.31</c:v>
                </c:pt>
                <c:pt idx="541">
                  <c:v>101.31</c:v>
                </c:pt>
                <c:pt idx="542">
                  <c:v>101.31</c:v>
                </c:pt>
                <c:pt idx="543">
                  <c:v>101.31</c:v>
                </c:pt>
                <c:pt idx="544">
                  <c:v>101.31</c:v>
                </c:pt>
                <c:pt idx="545">
                  <c:v>101.31</c:v>
                </c:pt>
                <c:pt idx="546">
                  <c:v>101.31</c:v>
                </c:pt>
                <c:pt idx="547">
                  <c:v>101.31</c:v>
                </c:pt>
                <c:pt idx="548">
                  <c:v>101.31</c:v>
                </c:pt>
                <c:pt idx="549">
                  <c:v>101.31</c:v>
                </c:pt>
                <c:pt idx="550">
                  <c:v>101.31</c:v>
                </c:pt>
                <c:pt idx="551">
                  <c:v>101.31</c:v>
                </c:pt>
                <c:pt idx="552">
                  <c:v>101.31</c:v>
                </c:pt>
                <c:pt idx="553">
                  <c:v>101.31</c:v>
                </c:pt>
                <c:pt idx="554">
                  <c:v>101.31</c:v>
                </c:pt>
                <c:pt idx="555">
                  <c:v>101.31</c:v>
                </c:pt>
                <c:pt idx="556">
                  <c:v>101.31</c:v>
                </c:pt>
                <c:pt idx="557">
                  <c:v>101.31</c:v>
                </c:pt>
                <c:pt idx="558">
                  <c:v>101.31</c:v>
                </c:pt>
                <c:pt idx="559">
                  <c:v>101.31</c:v>
                </c:pt>
                <c:pt idx="560">
                  <c:v>101.31</c:v>
                </c:pt>
                <c:pt idx="561">
                  <c:v>101.31</c:v>
                </c:pt>
                <c:pt idx="562">
                  <c:v>101.31</c:v>
                </c:pt>
                <c:pt idx="563">
                  <c:v>101.31</c:v>
                </c:pt>
                <c:pt idx="564">
                  <c:v>101.31</c:v>
                </c:pt>
                <c:pt idx="565">
                  <c:v>101.31</c:v>
                </c:pt>
                <c:pt idx="566">
                  <c:v>101.31</c:v>
                </c:pt>
                <c:pt idx="567">
                  <c:v>101.31</c:v>
                </c:pt>
                <c:pt idx="568">
                  <c:v>101.31</c:v>
                </c:pt>
                <c:pt idx="569">
                  <c:v>101.31</c:v>
                </c:pt>
                <c:pt idx="570">
                  <c:v>101.31</c:v>
                </c:pt>
                <c:pt idx="571">
                  <c:v>101.31</c:v>
                </c:pt>
                <c:pt idx="572">
                  <c:v>101.31</c:v>
                </c:pt>
                <c:pt idx="573">
                  <c:v>101.31</c:v>
                </c:pt>
                <c:pt idx="574">
                  <c:v>101.31</c:v>
                </c:pt>
                <c:pt idx="575">
                  <c:v>101.31</c:v>
                </c:pt>
                <c:pt idx="576">
                  <c:v>101.31</c:v>
                </c:pt>
                <c:pt idx="577">
                  <c:v>101.31</c:v>
                </c:pt>
                <c:pt idx="578">
                  <c:v>101.31</c:v>
                </c:pt>
                <c:pt idx="579">
                  <c:v>101.31</c:v>
                </c:pt>
                <c:pt idx="580">
                  <c:v>101.31</c:v>
                </c:pt>
                <c:pt idx="581">
                  <c:v>101.31</c:v>
                </c:pt>
                <c:pt idx="582">
                  <c:v>101.31</c:v>
                </c:pt>
                <c:pt idx="583">
                  <c:v>101.31</c:v>
                </c:pt>
                <c:pt idx="584">
                  <c:v>101.31</c:v>
                </c:pt>
                <c:pt idx="585">
                  <c:v>101.31</c:v>
                </c:pt>
                <c:pt idx="586">
                  <c:v>101.31</c:v>
                </c:pt>
                <c:pt idx="587">
                  <c:v>101.31</c:v>
                </c:pt>
                <c:pt idx="588">
                  <c:v>101.31</c:v>
                </c:pt>
                <c:pt idx="589">
                  <c:v>101.31</c:v>
                </c:pt>
                <c:pt idx="590">
                  <c:v>101.31</c:v>
                </c:pt>
                <c:pt idx="591">
                  <c:v>101.31</c:v>
                </c:pt>
                <c:pt idx="592">
                  <c:v>101.31</c:v>
                </c:pt>
                <c:pt idx="593">
                  <c:v>101.31</c:v>
                </c:pt>
                <c:pt idx="594">
                  <c:v>101.31</c:v>
                </c:pt>
                <c:pt idx="595">
                  <c:v>101.31</c:v>
                </c:pt>
                <c:pt idx="596">
                  <c:v>101.31</c:v>
                </c:pt>
                <c:pt idx="597">
                  <c:v>101.31</c:v>
                </c:pt>
                <c:pt idx="598">
                  <c:v>101.31</c:v>
                </c:pt>
                <c:pt idx="599">
                  <c:v>101.31</c:v>
                </c:pt>
                <c:pt idx="600">
                  <c:v>101.31</c:v>
                </c:pt>
                <c:pt idx="601">
                  <c:v>101.31</c:v>
                </c:pt>
                <c:pt idx="602">
                  <c:v>101.31</c:v>
                </c:pt>
                <c:pt idx="603">
                  <c:v>101.31</c:v>
                </c:pt>
                <c:pt idx="604">
                  <c:v>101.31</c:v>
                </c:pt>
                <c:pt idx="605">
                  <c:v>101.31</c:v>
                </c:pt>
                <c:pt idx="606">
                  <c:v>101.31</c:v>
                </c:pt>
                <c:pt idx="607">
                  <c:v>101.31</c:v>
                </c:pt>
                <c:pt idx="608">
                  <c:v>101.31</c:v>
                </c:pt>
                <c:pt idx="609">
                  <c:v>101.31</c:v>
                </c:pt>
                <c:pt idx="610">
                  <c:v>101.31</c:v>
                </c:pt>
                <c:pt idx="611">
                  <c:v>101.31</c:v>
                </c:pt>
                <c:pt idx="612">
                  <c:v>101.31</c:v>
                </c:pt>
                <c:pt idx="613">
                  <c:v>101.31</c:v>
                </c:pt>
                <c:pt idx="614">
                  <c:v>101.31</c:v>
                </c:pt>
                <c:pt idx="615">
                  <c:v>101.31</c:v>
                </c:pt>
                <c:pt idx="616">
                  <c:v>101.31</c:v>
                </c:pt>
                <c:pt idx="617">
                  <c:v>101.31</c:v>
                </c:pt>
                <c:pt idx="618">
                  <c:v>101.31</c:v>
                </c:pt>
                <c:pt idx="619">
                  <c:v>101.31</c:v>
                </c:pt>
                <c:pt idx="620">
                  <c:v>101.31</c:v>
                </c:pt>
                <c:pt idx="621">
                  <c:v>101.31</c:v>
                </c:pt>
                <c:pt idx="622">
                  <c:v>101.31</c:v>
                </c:pt>
                <c:pt idx="623">
                  <c:v>101.31</c:v>
                </c:pt>
                <c:pt idx="624">
                  <c:v>101.31</c:v>
                </c:pt>
                <c:pt idx="625">
                  <c:v>101.31</c:v>
                </c:pt>
                <c:pt idx="626">
                  <c:v>101.31</c:v>
                </c:pt>
                <c:pt idx="627">
                  <c:v>101.31</c:v>
                </c:pt>
                <c:pt idx="628">
                  <c:v>101.31</c:v>
                </c:pt>
                <c:pt idx="629">
                  <c:v>101.31</c:v>
                </c:pt>
                <c:pt idx="630">
                  <c:v>101.31</c:v>
                </c:pt>
                <c:pt idx="631">
                  <c:v>101.31</c:v>
                </c:pt>
                <c:pt idx="632">
                  <c:v>101.31</c:v>
                </c:pt>
                <c:pt idx="633">
                  <c:v>101.31</c:v>
                </c:pt>
                <c:pt idx="634">
                  <c:v>101.31</c:v>
                </c:pt>
                <c:pt idx="635">
                  <c:v>101.31</c:v>
                </c:pt>
                <c:pt idx="636">
                  <c:v>101.31</c:v>
                </c:pt>
                <c:pt idx="637">
                  <c:v>101.31</c:v>
                </c:pt>
                <c:pt idx="638">
                  <c:v>101.31</c:v>
                </c:pt>
                <c:pt idx="639">
                  <c:v>101.31</c:v>
                </c:pt>
                <c:pt idx="640">
                  <c:v>101.31</c:v>
                </c:pt>
                <c:pt idx="641">
                  <c:v>101.31</c:v>
                </c:pt>
                <c:pt idx="642">
                  <c:v>101.31</c:v>
                </c:pt>
                <c:pt idx="643">
                  <c:v>101.31</c:v>
                </c:pt>
                <c:pt idx="644">
                  <c:v>101.31</c:v>
                </c:pt>
                <c:pt idx="645">
                  <c:v>101.31</c:v>
                </c:pt>
                <c:pt idx="646">
                  <c:v>101.31</c:v>
                </c:pt>
                <c:pt idx="647">
                  <c:v>101.31</c:v>
                </c:pt>
                <c:pt idx="648">
                  <c:v>101.31</c:v>
                </c:pt>
                <c:pt idx="649">
                  <c:v>101.31</c:v>
                </c:pt>
                <c:pt idx="650">
                  <c:v>101.31</c:v>
                </c:pt>
                <c:pt idx="651">
                  <c:v>101.31</c:v>
                </c:pt>
                <c:pt idx="652">
                  <c:v>101.31</c:v>
                </c:pt>
                <c:pt idx="653">
                  <c:v>101.31</c:v>
                </c:pt>
                <c:pt idx="654">
                  <c:v>101.31</c:v>
                </c:pt>
                <c:pt idx="655">
                  <c:v>101.31</c:v>
                </c:pt>
                <c:pt idx="656">
                  <c:v>101.31</c:v>
                </c:pt>
                <c:pt idx="657">
                  <c:v>101.31</c:v>
                </c:pt>
                <c:pt idx="658">
                  <c:v>101.31</c:v>
                </c:pt>
                <c:pt idx="659">
                  <c:v>101.31</c:v>
                </c:pt>
                <c:pt idx="660">
                  <c:v>101.31</c:v>
                </c:pt>
                <c:pt idx="661">
                  <c:v>101.31</c:v>
                </c:pt>
                <c:pt idx="662">
                  <c:v>101.31</c:v>
                </c:pt>
                <c:pt idx="663">
                  <c:v>101.31</c:v>
                </c:pt>
                <c:pt idx="664">
                  <c:v>101.31</c:v>
                </c:pt>
                <c:pt idx="665">
                  <c:v>101.31</c:v>
                </c:pt>
                <c:pt idx="666">
                  <c:v>101.31</c:v>
                </c:pt>
                <c:pt idx="667">
                  <c:v>101.31</c:v>
                </c:pt>
                <c:pt idx="668">
                  <c:v>101.31</c:v>
                </c:pt>
                <c:pt idx="669">
                  <c:v>101.31</c:v>
                </c:pt>
                <c:pt idx="670">
                  <c:v>101.31</c:v>
                </c:pt>
                <c:pt idx="671">
                  <c:v>101.31</c:v>
                </c:pt>
                <c:pt idx="672">
                  <c:v>101.31</c:v>
                </c:pt>
                <c:pt idx="673">
                  <c:v>101.31</c:v>
                </c:pt>
                <c:pt idx="674">
                  <c:v>101.31</c:v>
                </c:pt>
                <c:pt idx="675">
                  <c:v>101.31</c:v>
                </c:pt>
                <c:pt idx="676">
                  <c:v>101.31</c:v>
                </c:pt>
                <c:pt idx="677">
                  <c:v>101.31</c:v>
                </c:pt>
                <c:pt idx="678">
                  <c:v>101.31</c:v>
                </c:pt>
                <c:pt idx="679">
                  <c:v>101.31</c:v>
                </c:pt>
                <c:pt idx="680">
                  <c:v>101.31</c:v>
                </c:pt>
                <c:pt idx="681">
                  <c:v>101.31</c:v>
                </c:pt>
                <c:pt idx="682">
                  <c:v>101.31</c:v>
                </c:pt>
                <c:pt idx="683">
                  <c:v>101.31</c:v>
                </c:pt>
                <c:pt idx="684">
                  <c:v>101.31</c:v>
                </c:pt>
                <c:pt idx="685">
                  <c:v>101.31</c:v>
                </c:pt>
                <c:pt idx="686">
                  <c:v>101.31</c:v>
                </c:pt>
                <c:pt idx="687">
                  <c:v>101.31</c:v>
                </c:pt>
                <c:pt idx="688">
                  <c:v>101.31</c:v>
                </c:pt>
                <c:pt idx="689">
                  <c:v>101.31</c:v>
                </c:pt>
                <c:pt idx="690">
                  <c:v>101.31</c:v>
                </c:pt>
                <c:pt idx="691">
                  <c:v>101.31</c:v>
                </c:pt>
                <c:pt idx="692">
                  <c:v>101.31</c:v>
                </c:pt>
                <c:pt idx="693">
                  <c:v>101.31</c:v>
                </c:pt>
                <c:pt idx="694">
                  <c:v>101.31</c:v>
                </c:pt>
                <c:pt idx="695">
                  <c:v>101.31</c:v>
                </c:pt>
                <c:pt idx="696">
                  <c:v>101.31</c:v>
                </c:pt>
                <c:pt idx="697">
                  <c:v>101.31</c:v>
                </c:pt>
                <c:pt idx="698">
                  <c:v>101.31</c:v>
                </c:pt>
                <c:pt idx="699">
                  <c:v>101.31</c:v>
                </c:pt>
                <c:pt idx="700">
                  <c:v>101.31</c:v>
                </c:pt>
                <c:pt idx="701">
                  <c:v>101.31</c:v>
                </c:pt>
                <c:pt idx="702">
                  <c:v>101.31</c:v>
                </c:pt>
                <c:pt idx="703">
                  <c:v>101.31</c:v>
                </c:pt>
                <c:pt idx="704">
                  <c:v>101.31</c:v>
                </c:pt>
                <c:pt idx="705">
                  <c:v>101.31</c:v>
                </c:pt>
                <c:pt idx="706">
                  <c:v>101.31</c:v>
                </c:pt>
                <c:pt idx="707">
                  <c:v>101.31</c:v>
                </c:pt>
                <c:pt idx="708">
                  <c:v>101.31</c:v>
                </c:pt>
                <c:pt idx="709">
                  <c:v>101.31</c:v>
                </c:pt>
                <c:pt idx="710">
                  <c:v>101.31</c:v>
                </c:pt>
                <c:pt idx="711">
                  <c:v>101.31</c:v>
                </c:pt>
                <c:pt idx="712">
                  <c:v>101.31</c:v>
                </c:pt>
                <c:pt idx="713">
                  <c:v>101.31</c:v>
                </c:pt>
                <c:pt idx="714">
                  <c:v>101.31</c:v>
                </c:pt>
                <c:pt idx="715">
                  <c:v>101.31</c:v>
                </c:pt>
                <c:pt idx="716">
                  <c:v>101.31</c:v>
                </c:pt>
                <c:pt idx="717">
                  <c:v>101.31</c:v>
                </c:pt>
                <c:pt idx="718">
                  <c:v>101.31</c:v>
                </c:pt>
                <c:pt idx="719">
                  <c:v>101.31</c:v>
                </c:pt>
                <c:pt idx="720">
                  <c:v>101.31</c:v>
                </c:pt>
                <c:pt idx="721">
                  <c:v>101.31</c:v>
                </c:pt>
                <c:pt idx="722">
                  <c:v>101.31</c:v>
                </c:pt>
                <c:pt idx="723">
                  <c:v>101.31</c:v>
                </c:pt>
                <c:pt idx="724">
                  <c:v>101.31</c:v>
                </c:pt>
                <c:pt idx="725">
                  <c:v>101.31</c:v>
                </c:pt>
                <c:pt idx="726">
                  <c:v>101.31</c:v>
                </c:pt>
                <c:pt idx="727">
                  <c:v>101.31</c:v>
                </c:pt>
                <c:pt idx="728">
                  <c:v>101.31</c:v>
                </c:pt>
                <c:pt idx="729">
                  <c:v>101.31</c:v>
                </c:pt>
                <c:pt idx="730">
                  <c:v>101.31</c:v>
                </c:pt>
                <c:pt idx="731">
                  <c:v>101.31</c:v>
                </c:pt>
                <c:pt idx="732">
                  <c:v>101.31</c:v>
                </c:pt>
                <c:pt idx="733">
                  <c:v>101.31</c:v>
                </c:pt>
                <c:pt idx="734">
                  <c:v>101.31</c:v>
                </c:pt>
                <c:pt idx="735">
                  <c:v>101.31</c:v>
                </c:pt>
                <c:pt idx="736">
                  <c:v>101.31</c:v>
                </c:pt>
                <c:pt idx="737">
                  <c:v>101.31</c:v>
                </c:pt>
                <c:pt idx="738">
                  <c:v>101.31</c:v>
                </c:pt>
                <c:pt idx="739">
                  <c:v>101.31</c:v>
                </c:pt>
                <c:pt idx="740">
                  <c:v>101.31</c:v>
                </c:pt>
                <c:pt idx="741">
                  <c:v>101.31</c:v>
                </c:pt>
                <c:pt idx="742">
                  <c:v>101.31</c:v>
                </c:pt>
                <c:pt idx="743">
                  <c:v>101.31</c:v>
                </c:pt>
                <c:pt idx="744">
                  <c:v>101.31</c:v>
                </c:pt>
                <c:pt idx="745">
                  <c:v>101.31</c:v>
                </c:pt>
                <c:pt idx="746">
                  <c:v>101.31</c:v>
                </c:pt>
                <c:pt idx="747">
                  <c:v>101.31</c:v>
                </c:pt>
                <c:pt idx="748">
                  <c:v>101.31</c:v>
                </c:pt>
                <c:pt idx="749">
                  <c:v>101.31</c:v>
                </c:pt>
                <c:pt idx="750">
                  <c:v>101.31</c:v>
                </c:pt>
                <c:pt idx="751">
                  <c:v>101.31</c:v>
                </c:pt>
                <c:pt idx="752">
                  <c:v>101.31</c:v>
                </c:pt>
                <c:pt idx="753">
                  <c:v>101.31</c:v>
                </c:pt>
                <c:pt idx="754">
                  <c:v>101.31</c:v>
                </c:pt>
                <c:pt idx="755">
                  <c:v>101.31</c:v>
                </c:pt>
                <c:pt idx="756">
                  <c:v>101.31</c:v>
                </c:pt>
                <c:pt idx="757">
                  <c:v>101.31</c:v>
                </c:pt>
                <c:pt idx="758">
                  <c:v>101.31</c:v>
                </c:pt>
                <c:pt idx="759">
                  <c:v>101.31</c:v>
                </c:pt>
                <c:pt idx="760">
                  <c:v>101.31</c:v>
                </c:pt>
                <c:pt idx="761">
                  <c:v>101.31</c:v>
                </c:pt>
                <c:pt idx="762">
                  <c:v>101.31</c:v>
                </c:pt>
                <c:pt idx="763">
                  <c:v>101.31</c:v>
                </c:pt>
                <c:pt idx="764">
                  <c:v>101.31</c:v>
                </c:pt>
                <c:pt idx="765">
                  <c:v>101.31</c:v>
                </c:pt>
                <c:pt idx="766">
                  <c:v>101.31</c:v>
                </c:pt>
                <c:pt idx="767">
                  <c:v>101.31</c:v>
                </c:pt>
                <c:pt idx="768">
                  <c:v>101.31</c:v>
                </c:pt>
                <c:pt idx="769">
                  <c:v>101.31</c:v>
                </c:pt>
                <c:pt idx="770">
                  <c:v>101.31</c:v>
                </c:pt>
                <c:pt idx="771">
                  <c:v>101.31</c:v>
                </c:pt>
                <c:pt idx="772">
                  <c:v>101.31</c:v>
                </c:pt>
                <c:pt idx="773">
                  <c:v>101.31</c:v>
                </c:pt>
                <c:pt idx="774">
                  <c:v>101.31</c:v>
                </c:pt>
                <c:pt idx="775">
                  <c:v>101.31</c:v>
                </c:pt>
                <c:pt idx="776">
                  <c:v>101.31</c:v>
                </c:pt>
                <c:pt idx="777">
                  <c:v>101.31</c:v>
                </c:pt>
                <c:pt idx="778">
                  <c:v>101.31</c:v>
                </c:pt>
                <c:pt idx="779">
                  <c:v>101.31</c:v>
                </c:pt>
                <c:pt idx="780">
                  <c:v>101.31</c:v>
                </c:pt>
                <c:pt idx="781">
                  <c:v>101.31</c:v>
                </c:pt>
                <c:pt idx="782">
                  <c:v>101.31</c:v>
                </c:pt>
                <c:pt idx="783">
                  <c:v>101.31</c:v>
                </c:pt>
                <c:pt idx="784">
                  <c:v>101.31</c:v>
                </c:pt>
                <c:pt idx="785">
                  <c:v>101.31</c:v>
                </c:pt>
                <c:pt idx="786">
                  <c:v>101.31</c:v>
                </c:pt>
                <c:pt idx="787">
                  <c:v>101.31</c:v>
                </c:pt>
                <c:pt idx="788">
                  <c:v>101.31</c:v>
                </c:pt>
                <c:pt idx="789">
                  <c:v>101.31</c:v>
                </c:pt>
                <c:pt idx="790">
                  <c:v>101.31</c:v>
                </c:pt>
                <c:pt idx="791">
                  <c:v>101.31</c:v>
                </c:pt>
                <c:pt idx="792">
                  <c:v>101.31</c:v>
                </c:pt>
                <c:pt idx="793">
                  <c:v>101.31</c:v>
                </c:pt>
                <c:pt idx="794">
                  <c:v>101.31</c:v>
                </c:pt>
                <c:pt idx="795">
                  <c:v>101.31</c:v>
                </c:pt>
                <c:pt idx="796">
                  <c:v>101.31</c:v>
                </c:pt>
                <c:pt idx="797">
                  <c:v>101.31</c:v>
                </c:pt>
                <c:pt idx="798">
                  <c:v>101.31</c:v>
                </c:pt>
                <c:pt idx="799">
                  <c:v>101.31</c:v>
                </c:pt>
                <c:pt idx="800">
                  <c:v>101.31</c:v>
                </c:pt>
                <c:pt idx="801">
                  <c:v>101.31</c:v>
                </c:pt>
                <c:pt idx="802">
                  <c:v>101.31</c:v>
                </c:pt>
                <c:pt idx="803">
                  <c:v>101.31</c:v>
                </c:pt>
                <c:pt idx="804">
                  <c:v>101.31</c:v>
                </c:pt>
                <c:pt idx="805">
                  <c:v>101.31</c:v>
                </c:pt>
                <c:pt idx="806">
                  <c:v>101.31</c:v>
                </c:pt>
                <c:pt idx="807">
                  <c:v>101.31</c:v>
                </c:pt>
                <c:pt idx="808">
                  <c:v>101.31</c:v>
                </c:pt>
                <c:pt idx="809">
                  <c:v>101.31</c:v>
                </c:pt>
                <c:pt idx="810">
                  <c:v>101.31</c:v>
                </c:pt>
                <c:pt idx="811">
                  <c:v>101.31</c:v>
                </c:pt>
                <c:pt idx="812">
                  <c:v>101.31</c:v>
                </c:pt>
                <c:pt idx="813">
                  <c:v>101.31</c:v>
                </c:pt>
                <c:pt idx="814">
                  <c:v>101.31</c:v>
                </c:pt>
                <c:pt idx="815">
                  <c:v>101.31</c:v>
                </c:pt>
                <c:pt idx="816">
                  <c:v>101.31</c:v>
                </c:pt>
                <c:pt idx="817">
                  <c:v>101.31</c:v>
                </c:pt>
                <c:pt idx="818">
                  <c:v>101.31</c:v>
                </c:pt>
                <c:pt idx="819">
                  <c:v>101.31</c:v>
                </c:pt>
                <c:pt idx="820">
                  <c:v>101.31</c:v>
                </c:pt>
                <c:pt idx="821">
                  <c:v>101.31</c:v>
                </c:pt>
                <c:pt idx="822">
                  <c:v>101.31</c:v>
                </c:pt>
                <c:pt idx="823">
                  <c:v>101.31</c:v>
                </c:pt>
                <c:pt idx="824">
                  <c:v>101.31</c:v>
                </c:pt>
                <c:pt idx="825">
                  <c:v>101.31</c:v>
                </c:pt>
                <c:pt idx="826">
                  <c:v>101.31</c:v>
                </c:pt>
                <c:pt idx="827">
                  <c:v>101.31</c:v>
                </c:pt>
                <c:pt idx="828">
                  <c:v>101.31</c:v>
                </c:pt>
                <c:pt idx="829">
                  <c:v>101.31</c:v>
                </c:pt>
                <c:pt idx="830">
                  <c:v>101.31</c:v>
                </c:pt>
                <c:pt idx="831">
                  <c:v>101.31</c:v>
                </c:pt>
                <c:pt idx="832">
                  <c:v>101.31</c:v>
                </c:pt>
                <c:pt idx="833">
                  <c:v>101.31</c:v>
                </c:pt>
                <c:pt idx="834">
                  <c:v>101.31</c:v>
                </c:pt>
                <c:pt idx="835">
                  <c:v>101.31</c:v>
                </c:pt>
                <c:pt idx="836">
                  <c:v>101.31</c:v>
                </c:pt>
                <c:pt idx="837">
                  <c:v>101.31</c:v>
                </c:pt>
                <c:pt idx="838">
                  <c:v>101.31</c:v>
                </c:pt>
                <c:pt idx="839">
                  <c:v>101.31</c:v>
                </c:pt>
                <c:pt idx="840">
                  <c:v>101.31</c:v>
                </c:pt>
                <c:pt idx="841">
                  <c:v>101.31</c:v>
                </c:pt>
                <c:pt idx="842">
                  <c:v>101.31</c:v>
                </c:pt>
                <c:pt idx="843">
                  <c:v>101.31</c:v>
                </c:pt>
                <c:pt idx="844">
                  <c:v>101.31</c:v>
                </c:pt>
                <c:pt idx="845">
                  <c:v>101.31</c:v>
                </c:pt>
                <c:pt idx="846">
                  <c:v>101.31</c:v>
                </c:pt>
                <c:pt idx="847">
                  <c:v>101.31</c:v>
                </c:pt>
                <c:pt idx="848">
                  <c:v>101.31</c:v>
                </c:pt>
                <c:pt idx="849">
                  <c:v>101.31</c:v>
                </c:pt>
                <c:pt idx="850">
                  <c:v>101.31</c:v>
                </c:pt>
                <c:pt idx="851">
                  <c:v>101.31</c:v>
                </c:pt>
                <c:pt idx="852">
                  <c:v>101.31</c:v>
                </c:pt>
                <c:pt idx="853">
                  <c:v>101.31</c:v>
                </c:pt>
                <c:pt idx="854">
                  <c:v>101.31</c:v>
                </c:pt>
                <c:pt idx="855">
                  <c:v>101.31</c:v>
                </c:pt>
                <c:pt idx="856">
                  <c:v>101.31</c:v>
                </c:pt>
                <c:pt idx="857">
                  <c:v>101.31</c:v>
                </c:pt>
                <c:pt idx="858">
                  <c:v>101.31</c:v>
                </c:pt>
                <c:pt idx="859">
                  <c:v>101.31</c:v>
                </c:pt>
                <c:pt idx="860">
                  <c:v>101.31</c:v>
                </c:pt>
                <c:pt idx="861">
                  <c:v>101.31</c:v>
                </c:pt>
                <c:pt idx="862">
                  <c:v>101.31</c:v>
                </c:pt>
                <c:pt idx="863">
                  <c:v>101.31</c:v>
                </c:pt>
                <c:pt idx="864">
                  <c:v>101.31</c:v>
                </c:pt>
                <c:pt idx="865">
                  <c:v>101.31</c:v>
                </c:pt>
                <c:pt idx="866">
                  <c:v>101.31</c:v>
                </c:pt>
                <c:pt idx="867">
                  <c:v>101.31</c:v>
                </c:pt>
                <c:pt idx="868">
                  <c:v>101.31</c:v>
                </c:pt>
                <c:pt idx="869">
                  <c:v>101.31</c:v>
                </c:pt>
                <c:pt idx="870">
                  <c:v>101.31</c:v>
                </c:pt>
                <c:pt idx="871">
                  <c:v>101.31</c:v>
                </c:pt>
                <c:pt idx="872">
                  <c:v>101.31</c:v>
                </c:pt>
                <c:pt idx="873">
                  <c:v>101.31</c:v>
                </c:pt>
                <c:pt idx="874">
                  <c:v>101.31</c:v>
                </c:pt>
                <c:pt idx="875">
                  <c:v>101.31</c:v>
                </c:pt>
                <c:pt idx="876">
                  <c:v>101.31</c:v>
                </c:pt>
                <c:pt idx="877">
                  <c:v>101.31</c:v>
                </c:pt>
                <c:pt idx="878">
                  <c:v>101.31</c:v>
                </c:pt>
                <c:pt idx="879">
                  <c:v>101.31</c:v>
                </c:pt>
                <c:pt idx="880">
                  <c:v>101.31</c:v>
                </c:pt>
                <c:pt idx="881">
                  <c:v>101.31</c:v>
                </c:pt>
                <c:pt idx="882">
                  <c:v>101.31</c:v>
                </c:pt>
                <c:pt idx="883">
                  <c:v>101.31</c:v>
                </c:pt>
                <c:pt idx="884">
                  <c:v>101.31</c:v>
                </c:pt>
                <c:pt idx="885">
                  <c:v>101.31</c:v>
                </c:pt>
                <c:pt idx="886">
                  <c:v>101.31</c:v>
                </c:pt>
                <c:pt idx="887">
                  <c:v>101.31</c:v>
                </c:pt>
                <c:pt idx="888">
                  <c:v>101.31</c:v>
                </c:pt>
                <c:pt idx="889">
                  <c:v>101.31</c:v>
                </c:pt>
                <c:pt idx="890">
                  <c:v>101.31</c:v>
                </c:pt>
                <c:pt idx="891">
                  <c:v>101.31</c:v>
                </c:pt>
                <c:pt idx="892">
                  <c:v>101.31</c:v>
                </c:pt>
                <c:pt idx="893">
                  <c:v>101.31</c:v>
                </c:pt>
                <c:pt idx="894">
                  <c:v>101.31</c:v>
                </c:pt>
                <c:pt idx="895">
                  <c:v>101.31</c:v>
                </c:pt>
                <c:pt idx="896">
                  <c:v>101.31</c:v>
                </c:pt>
                <c:pt idx="897">
                  <c:v>101.31</c:v>
                </c:pt>
                <c:pt idx="898">
                  <c:v>101.31</c:v>
                </c:pt>
                <c:pt idx="899">
                  <c:v>101.31</c:v>
                </c:pt>
                <c:pt idx="900">
                  <c:v>101.31</c:v>
                </c:pt>
                <c:pt idx="901">
                  <c:v>101.31</c:v>
                </c:pt>
                <c:pt idx="902">
                  <c:v>101.31</c:v>
                </c:pt>
                <c:pt idx="903">
                  <c:v>101.31</c:v>
                </c:pt>
                <c:pt idx="904">
                  <c:v>101.31</c:v>
                </c:pt>
                <c:pt idx="905">
                  <c:v>101.31</c:v>
                </c:pt>
                <c:pt idx="906">
                  <c:v>101.31</c:v>
                </c:pt>
                <c:pt idx="907">
                  <c:v>101.31</c:v>
                </c:pt>
                <c:pt idx="908">
                  <c:v>101.31</c:v>
                </c:pt>
                <c:pt idx="909">
                  <c:v>101.31</c:v>
                </c:pt>
                <c:pt idx="910">
                  <c:v>101.31</c:v>
                </c:pt>
                <c:pt idx="911">
                  <c:v>101.31</c:v>
                </c:pt>
                <c:pt idx="912">
                  <c:v>101.31</c:v>
                </c:pt>
                <c:pt idx="913">
                  <c:v>101.31</c:v>
                </c:pt>
                <c:pt idx="914">
                  <c:v>101.31</c:v>
                </c:pt>
                <c:pt idx="915">
                  <c:v>101.31</c:v>
                </c:pt>
                <c:pt idx="916">
                  <c:v>101.31</c:v>
                </c:pt>
                <c:pt idx="917">
                  <c:v>101.31</c:v>
                </c:pt>
                <c:pt idx="918">
                  <c:v>101.31</c:v>
                </c:pt>
                <c:pt idx="919">
                  <c:v>101.31</c:v>
                </c:pt>
                <c:pt idx="920">
                  <c:v>101.31</c:v>
                </c:pt>
                <c:pt idx="921">
                  <c:v>101.31</c:v>
                </c:pt>
                <c:pt idx="922">
                  <c:v>101.31</c:v>
                </c:pt>
                <c:pt idx="923">
                  <c:v>101.31</c:v>
                </c:pt>
                <c:pt idx="924">
                  <c:v>101.31</c:v>
                </c:pt>
                <c:pt idx="925">
                  <c:v>101.31</c:v>
                </c:pt>
                <c:pt idx="926">
                  <c:v>101.31</c:v>
                </c:pt>
                <c:pt idx="927">
                  <c:v>101.31</c:v>
                </c:pt>
                <c:pt idx="928">
                  <c:v>101.31</c:v>
                </c:pt>
                <c:pt idx="929">
                  <c:v>101.31</c:v>
                </c:pt>
                <c:pt idx="930">
                  <c:v>101.31</c:v>
                </c:pt>
                <c:pt idx="931">
                  <c:v>101.31</c:v>
                </c:pt>
                <c:pt idx="932">
                  <c:v>101.31</c:v>
                </c:pt>
                <c:pt idx="933">
                  <c:v>101.31</c:v>
                </c:pt>
                <c:pt idx="934">
                  <c:v>101.31</c:v>
                </c:pt>
                <c:pt idx="935">
                  <c:v>101.31</c:v>
                </c:pt>
                <c:pt idx="936">
                  <c:v>101.31</c:v>
                </c:pt>
                <c:pt idx="937">
                  <c:v>101.31</c:v>
                </c:pt>
                <c:pt idx="938">
                  <c:v>101.31</c:v>
                </c:pt>
                <c:pt idx="939">
                  <c:v>101.31</c:v>
                </c:pt>
                <c:pt idx="940">
                  <c:v>101.31</c:v>
                </c:pt>
                <c:pt idx="941">
                  <c:v>101.31</c:v>
                </c:pt>
                <c:pt idx="942">
                  <c:v>101.31</c:v>
                </c:pt>
                <c:pt idx="943">
                  <c:v>101.31</c:v>
                </c:pt>
                <c:pt idx="944">
                  <c:v>101.31</c:v>
                </c:pt>
                <c:pt idx="945">
                  <c:v>101.31</c:v>
                </c:pt>
                <c:pt idx="946">
                  <c:v>101.31</c:v>
                </c:pt>
                <c:pt idx="947">
                  <c:v>101.31</c:v>
                </c:pt>
                <c:pt idx="948">
                  <c:v>101.31</c:v>
                </c:pt>
                <c:pt idx="949">
                  <c:v>101.31</c:v>
                </c:pt>
                <c:pt idx="950">
                  <c:v>101.31</c:v>
                </c:pt>
                <c:pt idx="951">
                  <c:v>101.31</c:v>
                </c:pt>
                <c:pt idx="952">
                  <c:v>101.31</c:v>
                </c:pt>
                <c:pt idx="953">
                  <c:v>101.31</c:v>
                </c:pt>
                <c:pt idx="954">
                  <c:v>101.31</c:v>
                </c:pt>
                <c:pt idx="955">
                  <c:v>101.31</c:v>
                </c:pt>
                <c:pt idx="956">
                  <c:v>101.31</c:v>
                </c:pt>
                <c:pt idx="957">
                  <c:v>101.31</c:v>
                </c:pt>
                <c:pt idx="958">
                  <c:v>101.31</c:v>
                </c:pt>
                <c:pt idx="959">
                  <c:v>101.31</c:v>
                </c:pt>
                <c:pt idx="960">
                  <c:v>101.31</c:v>
                </c:pt>
                <c:pt idx="961">
                  <c:v>101.31</c:v>
                </c:pt>
                <c:pt idx="962">
                  <c:v>101.31</c:v>
                </c:pt>
                <c:pt idx="963">
                  <c:v>101.31</c:v>
                </c:pt>
                <c:pt idx="964">
                  <c:v>101.31</c:v>
                </c:pt>
                <c:pt idx="965">
                  <c:v>101.31</c:v>
                </c:pt>
                <c:pt idx="966">
                  <c:v>101.31</c:v>
                </c:pt>
                <c:pt idx="967">
                  <c:v>101.31</c:v>
                </c:pt>
                <c:pt idx="968">
                  <c:v>101.31</c:v>
                </c:pt>
                <c:pt idx="969">
                  <c:v>101.31</c:v>
                </c:pt>
                <c:pt idx="970">
                  <c:v>101.31</c:v>
                </c:pt>
                <c:pt idx="971">
                  <c:v>101.31</c:v>
                </c:pt>
                <c:pt idx="972">
                  <c:v>101.31</c:v>
                </c:pt>
                <c:pt idx="973">
                  <c:v>101.31</c:v>
                </c:pt>
                <c:pt idx="974">
                  <c:v>101.31</c:v>
                </c:pt>
                <c:pt idx="975">
                  <c:v>101.31</c:v>
                </c:pt>
                <c:pt idx="976">
                  <c:v>101.31</c:v>
                </c:pt>
                <c:pt idx="977">
                  <c:v>101.31</c:v>
                </c:pt>
                <c:pt idx="978">
                  <c:v>101.31</c:v>
                </c:pt>
                <c:pt idx="979">
                  <c:v>101.31</c:v>
                </c:pt>
                <c:pt idx="980">
                  <c:v>101.31</c:v>
                </c:pt>
                <c:pt idx="981">
                  <c:v>101.31</c:v>
                </c:pt>
                <c:pt idx="982">
                  <c:v>101.31</c:v>
                </c:pt>
                <c:pt idx="983">
                  <c:v>101.31</c:v>
                </c:pt>
                <c:pt idx="984">
                  <c:v>101.31</c:v>
                </c:pt>
                <c:pt idx="985">
                  <c:v>101.31</c:v>
                </c:pt>
                <c:pt idx="986">
                  <c:v>101.31</c:v>
                </c:pt>
                <c:pt idx="987">
                  <c:v>101.31</c:v>
                </c:pt>
                <c:pt idx="988">
                  <c:v>101.31</c:v>
                </c:pt>
                <c:pt idx="989">
                  <c:v>101.31</c:v>
                </c:pt>
                <c:pt idx="990">
                  <c:v>101.31</c:v>
                </c:pt>
                <c:pt idx="991">
                  <c:v>101.31</c:v>
                </c:pt>
                <c:pt idx="992">
                  <c:v>101.31</c:v>
                </c:pt>
                <c:pt idx="993">
                  <c:v>101.31</c:v>
                </c:pt>
                <c:pt idx="994">
                  <c:v>101.31</c:v>
                </c:pt>
                <c:pt idx="995">
                  <c:v>101.31</c:v>
                </c:pt>
                <c:pt idx="996">
                  <c:v>101.31</c:v>
                </c:pt>
                <c:pt idx="997">
                  <c:v>101.31</c:v>
                </c:pt>
                <c:pt idx="998">
                  <c:v>101.31</c:v>
                </c:pt>
                <c:pt idx="999">
                  <c:v>101.31</c:v>
                </c:pt>
                <c:pt idx="1000">
                  <c:v>101.31</c:v>
                </c:pt>
                <c:pt idx="1001">
                  <c:v>101.31</c:v>
                </c:pt>
                <c:pt idx="1002">
                  <c:v>101.31</c:v>
                </c:pt>
                <c:pt idx="1003">
                  <c:v>101.31</c:v>
                </c:pt>
                <c:pt idx="1004">
                  <c:v>101.31</c:v>
                </c:pt>
                <c:pt idx="1005">
                  <c:v>101.31</c:v>
                </c:pt>
                <c:pt idx="1006">
                  <c:v>101.31</c:v>
                </c:pt>
                <c:pt idx="1007">
                  <c:v>101.31</c:v>
                </c:pt>
                <c:pt idx="1008">
                  <c:v>101.31</c:v>
                </c:pt>
                <c:pt idx="1009">
                  <c:v>101.31</c:v>
                </c:pt>
                <c:pt idx="1010">
                  <c:v>101.31</c:v>
                </c:pt>
                <c:pt idx="1011">
                  <c:v>101.31</c:v>
                </c:pt>
                <c:pt idx="1012">
                  <c:v>101.31</c:v>
                </c:pt>
                <c:pt idx="1013">
                  <c:v>101.31</c:v>
                </c:pt>
                <c:pt idx="1014">
                  <c:v>101.31</c:v>
                </c:pt>
                <c:pt idx="1015">
                  <c:v>101.31</c:v>
                </c:pt>
                <c:pt idx="1016">
                  <c:v>101.31</c:v>
                </c:pt>
                <c:pt idx="1017">
                  <c:v>101.31</c:v>
                </c:pt>
                <c:pt idx="1018">
                  <c:v>101.31</c:v>
                </c:pt>
                <c:pt idx="1019">
                  <c:v>101.31</c:v>
                </c:pt>
                <c:pt idx="1020">
                  <c:v>101.31</c:v>
                </c:pt>
                <c:pt idx="1021">
                  <c:v>101.31</c:v>
                </c:pt>
                <c:pt idx="1022">
                  <c:v>101.31</c:v>
                </c:pt>
                <c:pt idx="1023">
                  <c:v>101.31</c:v>
                </c:pt>
                <c:pt idx="1024">
                  <c:v>101.31</c:v>
                </c:pt>
                <c:pt idx="1025">
                  <c:v>101.31</c:v>
                </c:pt>
                <c:pt idx="1026">
                  <c:v>101.31</c:v>
                </c:pt>
                <c:pt idx="1027">
                  <c:v>101.31</c:v>
                </c:pt>
                <c:pt idx="1028">
                  <c:v>101.31</c:v>
                </c:pt>
                <c:pt idx="1029">
                  <c:v>101.31</c:v>
                </c:pt>
                <c:pt idx="1030">
                  <c:v>101.31</c:v>
                </c:pt>
                <c:pt idx="1031">
                  <c:v>101.31</c:v>
                </c:pt>
                <c:pt idx="1032">
                  <c:v>101.31</c:v>
                </c:pt>
                <c:pt idx="1033">
                  <c:v>101.31</c:v>
                </c:pt>
                <c:pt idx="1034">
                  <c:v>101.31</c:v>
                </c:pt>
                <c:pt idx="1035">
                  <c:v>101.31</c:v>
                </c:pt>
                <c:pt idx="1036">
                  <c:v>101.31</c:v>
                </c:pt>
                <c:pt idx="1037">
                  <c:v>101.31</c:v>
                </c:pt>
                <c:pt idx="1038">
                  <c:v>101.31</c:v>
                </c:pt>
                <c:pt idx="1039">
                  <c:v>101.31</c:v>
                </c:pt>
                <c:pt idx="1040">
                  <c:v>101.31</c:v>
                </c:pt>
                <c:pt idx="1041">
                  <c:v>101.31</c:v>
                </c:pt>
                <c:pt idx="1042">
                  <c:v>101.31</c:v>
                </c:pt>
                <c:pt idx="1043">
                  <c:v>101.31</c:v>
                </c:pt>
                <c:pt idx="1044">
                  <c:v>101.31</c:v>
                </c:pt>
                <c:pt idx="1045">
                  <c:v>101.31</c:v>
                </c:pt>
                <c:pt idx="1046">
                  <c:v>101.31</c:v>
                </c:pt>
                <c:pt idx="1047">
                  <c:v>101.31</c:v>
                </c:pt>
                <c:pt idx="1048">
                  <c:v>101.31</c:v>
                </c:pt>
                <c:pt idx="1049">
                  <c:v>101.31</c:v>
                </c:pt>
                <c:pt idx="1050">
                  <c:v>101.31</c:v>
                </c:pt>
                <c:pt idx="1051">
                  <c:v>101.31</c:v>
                </c:pt>
                <c:pt idx="1052">
                  <c:v>101.31</c:v>
                </c:pt>
                <c:pt idx="1053">
                  <c:v>101.31</c:v>
                </c:pt>
                <c:pt idx="1054">
                  <c:v>101.31</c:v>
                </c:pt>
                <c:pt idx="1055">
                  <c:v>101.31</c:v>
                </c:pt>
                <c:pt idx="1056">
                  <c:v>101.31</c:v>
                </c:pt>
                <c:pt idx="1057">
                  <c:v>101.31</c:v>
                </c:pt>
                <c:pt idx="1058">
                  <c:v>101.31</c:v>
                </c:pt>
                <c:pt idx="1059">
                  <c:v>101.31</c:v>
                </c:pt>
                <c:pt idx="1060">
                  <c:v>101.31</c:v>
                </c:pt>
                <c:pt idx="1061">
                  <c:v>101.31</c:v>
                </c:pt>
                <c:pt idx="1062">
                  <c:v>101.31</c:v>
                </c:pt>
                <c:pt idx="1063">
                  <c:v>101.31</c:v>
                </c:pt>
                <c:pt idx="1064">
                  <c:v>101.31</c:v>
                </c:pt>
                <c:pt idx="1065">
                  <c:v>101.31</c:v>
                </c:pt>
                <c:pt idx="1066">
                  <c:v>101.31</c:v>
                </c:pt>
                <c:pt idx="1067">
                  <c:v>101.31</c:v>
                </c:pt>
                <c:pt idx="1068">
                  <c:v>101.31</c:v>
                </c:pt>
                <c:pt idx="1069">
                  <c:v>101.31</c:v>
                </c:pt>
                <c:pt idx="1070">
                  <c:v>101.31</c:v>
                </c:pt>
                <c:pt idx="1071">
                  <c:v>101.31</c:v>
                </c:pt>
                <c:pt idx="1072">
                  <c:v>101.31</c:v>
                </c:pt>
                <c:pt idx="1073">
                  <c:v>101.31</c:v>
                </c:pt>
                <c:pt idx="1074">
                  <c:v>101.31</c:v>
                </c:pt>
                <c:pt idx="1075">
                  <c:v>101.31</c:v>
                </c:pt>
                <c:pt idx="1076">
                  <c:v>101.31</c:v>
                </c:pt>
                <c:pt idx="1077">
                  <c:v>101.31</c:v>
                </c:pt>
                <c:pt idx="1078">
                  <c:v>101.31</c:v>
                </c:pt>
                <c:pt idx="1079">
                  <c:v>101.31</c:v>
                </c:pt>
                <c:pt idx="1080">
                  <c:v>101.31</c:v>
                </c:pt>
                <c:pt idx="1081">
                  <c:v>101.31</c:v>
                </c:pt>
                <c:pt idx="1082">
                  <c:v>101.31</c:v>
                </c:pt>
                <c:pt idx="1083">
                  <c:v>101.31</c:v>
                </c:pt>
                <c:pt idx="1084">
                  <c:v>101.31</c:v>
                </c:pt>
                <c:pt idx="1085">
                  <c:v>101.31</c:v>
                </c:pt>
                <c:pt idx="1086">
                  <c:v>101.31</c:v>
                </c:pt>
                <c:pt idx="1087">
                  <c:v>101.31</c:v>
                </c:pt>
                <c:pt idx="1088">
                  <c:v>101.31</c:v>
                </c:pt>
                <c:pt idx="1089">
                  <c:v>101.31</c:v>
                </c:pt>
                <c:pt idx="1090">
                  <c:v>101.31</c:v>
                </c:pt>
                <c:pt idx="1091">
                  <c:v>101.31</c:v>
                </c:pt>
                <c:pt idx="1092">
                  <c:v>101.31</c:v>
                </c:pt>
                <c:pt idx="1093">
                  <c:v>101.31</c:v>
                </c:pt>
                <c:pt idx="1094">
                  <c:v>101.31</c:v>
                </c:pt>
                <c:pt idx="1095">
                  <c:v>101.31</c:v>
                </c:pt>
                <c:pt idx="1096">
                  <c:v>101.31</c:v>
                </c:pt>
                <c:pt idx="1097">
                  <c:v>101.31</c:v>
                </c:pt>
                <c:pt idx="1098">
                  <c:v>101.31</c:v>
                </c:pt>
                <c:pt idx="1099">
                  <c:v>101.31</c:v>
                </c:pt>
                <c:pt idx="1100">
                  <c:v>101.31</c:v>
                </c:pt>
                <c:pt idx="1101">
                  <c:v>101.31</c:v>
                </c:pt>
                <c:pt idx="1102">
                  <c:v>101.31</c:v>
                </c:pt>
                <c:pt idx="1103">
                  <c:v>101.31</c:v>
                </c:pt>
                <c:pt idx="1104">
                  <c:v>101.31</c:v>
                </c:pt>
                <c:pt idx="1105">
                  <c:v>101.31</c:v>
                </c:pt>
                <c:pt idx="1106">
                  <c:v>101.31</c:v>
                </c:pt>
                <c:pt idx="1107">
                  <c:v>101.31</c:v>
                </c:pt>
                <c:pt idx="1108">
                  <c:v>101.31</c:v>
                </c:pt>
                <c:pt idx="1109">
                  <c:v>101.31</c:v>
                </c:pt>
                <c:pt idx="1110">
                  <c:v>101.31</c:v>
                </c:pt>
                <c:pt idx="1111">
                  <c:v>101.31</c:v>
                </c:pt>
                <c:pt idx="1112">
                  <c:v>101.31</c:v>
                </c:pt>
                <c:pt idx="1113">
                  <c:v>101.31</c:v>
                </c:pt>
                <c:pt idx="1114">
                  <c:v>101.31</c:v>
                </c:pt>
                <c:pt idx="1115">
                  <c:v>101.31</c:v>
                </c:pt>
                <c:pt idx="1116">
                  <c:v>101.31</c:v>
                </c:pt>
                <c:pt idx="1117">
                  <c:v>101.31</c:v>
                </c:pt>
                <c:pt idx="1118">
                  <c:v>101.31</c:v>
                </c:pt>
                <c:pt idx="1119">
                  <c:v>101.31</c:v>
                </c:pt>
                <c:pt idx="1120">
                  <c:v>101.31</c:v>
                </c:pt>
                <c:pt idx="1121">
                  <c:v>101.31</c:v>
                </c:pt>
                <c:pt idx="1122">
                  <c:v>101.31</c:v>
                </c:pt>
                <c:pt idx="1123">
                  <c:v>101.31</c:v>
                </c:pt>
                <c:pt idx="1124">
                  <c:v>101.31</c:v>
                </c:pt>
                <c:pt idx="1125">
                  <c:v>101.31</c:v>
                </c:pt>
                <c:pt idx="1126">
                  <c:v>101.31</c:v>
                </c:pt>
                <c:pt idx="1127">
                  <c:v>101.31</c:v>
                </c:pt>
                <c:pt idx="1128">
                  <c:v>101.31</c:v>
                </c:pt>
                <c:pt idx="1129">
                  <c:v>101.31</c:v>
                </c:pt>
                <c:pt idx="1130">
                  <c:v>101.31</c:v>
                </c:pt>
                <c:pt idx="1131">
                  <c:v>101.31</c:v>
                </c:pt>
                <c:pt idx="1132">
                  <c:v>101.31</c:v>
                </c:pt>
                <c:pt idx="1133">
                  <c:v>101.31</c:v>
                </c:pt>
                <c:pt idx="1134">
                  <c:v>101.31</c:v>
                </c:pt>
                <c:pt idx="1135">
                  <c:v>101.31</c:v>
                </c:pt>
                <c:pt idx="1136">
                  <c:v>101.31</c:v>
                </c:pt>
                <c:pt idx="1137">
                  <c:v>101.31</c:v>
                </c:pt>
                <c:pt idx="1138">
                  <c:v>101.31</c:v>
                </c:pt>
                <c:pt idx="1139">
                  <c:v>101.31</c:v>
                </c:pt>
                <c:pt idx="1140">
                  <c:v>101.31</c:v>
                </c:pt>
                <c:pt idx="1141">
                  <c:v>101.31</c:v>
                </c:pt>
                <c:pt idx="1142">
                  <c:v>101.31</c:v>
                </c:pt>
                <c:pt idx="1143">
                  <c:v>101.31</c:v>
                </c:pt>
                <c:pt idx="1144">
                  <c:v>101.31</c:v>
                </c:pt>
                <c:pt idx="1145">
                  <c:v>101.31</c:v>
                </c:pt>
                <c:pt idx="1146">
                  <c:v>101.31</c:v>
                </c:pt>
                <c:pt idx="1147">
                  <c:v>101.31</c:v>
                </c:pt>
                <c:pt idx="1148">
                  <c:v>101.31</c:v>
                </c:pt>
                <c:pt idx="1149">
                  <c:v>101.31</c:v>
                </c:pt>
                <c:pt idx="1150">
                  <c:v>101.31</c:v>
                </c:pt>
                <c:pt idx="1151">
                  <c:v>101.31</c:v>
                </c:pt>
                <c:pt idx="1152">
                  <c:v>101.31</c:v>
                </c:pt>
                <c:pt idx="1153">
                  <c:v>101.31</c:v>
                </c:pt>
                <c:pt idx="1154">
                  <c:v>101.31</c:v>
                </c:pt>
                <c:pt idx="1155">
                  <c:v>101.31</c:v>
                </c:pt>
                <c:pt idx="1156">
                  <c:v>101.31</c:v>
                </c:pt>
                <c:pt idx="1157">
                  <c:v>101.31</c:v>
                </c:pt>
                <c:pt idx="1158">
                  <c:v>101.31</c:v>
                </c:pt>
                <c:pt idx="1159">
                  <c:v>101.31</c:v>
                </c:pt>
                <c:pt idx="1160">
                  <c:v>101.31</c:v>
                </c:pt>
                <c:pt idx="1161">
                  <c:v>101.31</c:v>
                </c:pt>
                <c:pt idx="1162">
                  <c:v>101.31</c:v>
                </c:pt>
                <c:pt idx="1163">
                  <c:v>101.31</c:v>
                </c:pt>
                <c:pt idx="1164">
                  <c:v>101.31</c:v>
                </c:pt>
                <c:pt idx="1165">
                  <c:v>101.31</c:v>
                </c:pt>
                <c:pt idx="1166">
                  <c:v>101.31</c:v>
                </c:pt>
                <c:pt idx="1167">
                  <c:v>101.31</c:v>
                </c:pt>
                <c:pt idx="1168">
                  <c:v>101.31</c:v>
                </c:pt>
                <c:pt idx="1169">
                  <c:v>101.31</c:v>
                </c:pt>
                <c:pt idx="1170">
                  <c:v>101.31</c:v>
                </c:pt>
                <c:pt idx="1171">
                  <c:v>101.31</c:v>
                </c:pt>
                <c:pt idx="1172">
                  <c:v>101.31</c:v>
                </c:pt>
                <c:pt idx="1173">
                  <c:v>101.31</c:v>
                </c:pt>
                <c:pt idx="1174">
                  <c:v>101.31</c:v>
                </c:pt>
                <c:pt idx="1175">
                  <c:v>101.31</c:v>
                </c:pt>
                <c:pt idx="1176">
                  <c:v>101.31</c:v>
                </c:pt>
                <c:pt idx="1177">
                  <c:v>101.31</c:v>
                </c:pt>
                <c:pt idx="1178">
                  <c:v>101.31</c:v>
                </c:pt>
                <c:pt idx="1179">
                  <c:v>101.31</c:v>
                </c:pt>
                <c:pt idx="1180">
                  <c:v>101.31</c:v>
                </c:pt>
                <c:pt idx="1181">
                  <c:v>101.31</c:v>
                </c:pt>
                <c:pt idx="1182">
                  <c:v>101.31</c:v>
                </c:pt>
                <c:pt idx="1183">
                  <c:v>101.31</c:v>
                </c:pt>
                <c:pt idx="1184">
                  <c:v>101.31</c:v>
                </c:pt>
                <c:pt idx="1185">
                  <c:v>101.31</c:v>
                </c:pt>
                <c:pt idx="1186">
                  <c:v>101.31</c:v>
                </c:pt>
                <c:pt idx="1187">
                  <c:v>101.31</c:v>
                </c:pt>
                <c:pt idx="1188">
                  <c:v>101.31</c:v>
                </c:pt>
                <c:pt idx="1189">
                  <c:v>101.31</c:v>
                </c:pt>
                <c:pt idx="1190">
                  <c:v>101.31</c:v>
                </c:pt>
                <c:pt idx="1191">
                  <c:v>101.31</c:v>
                </c:pt>
                <c:pt idx="1192">
                  <c:v>101.31</c:v>
                </c:pt>
                <c:pt idx="1193">
                  <c:v>101.31</c:v>
                </c:pt>
                <c:pt idx="1194">
                  <c:v>101.31</c:v>
                </c:pt>
                <c:pt idx="1195">
                  <c:v>101.31</c:v>
                </c:pt>
                <c:pt idx="1196">
                  <c:v>101.31</c:v>
                </c:pt>
                <c:pt idx="1197">
                  <c:v>101.31</c:v>
                </c:pt>
                <c:pt idx="1198">
                  <c:v>101.31</c:v>
                </c:pt>
                <c:pt idx="1199">
                  <c:v>101.31</c:v>
                </c:pt>
                <c:pt idx="1200">
                  <c:v>101.31</c:v>
                </c:pt>
                <c:pt idx="1201">
                  <c:v>101.31</c:v>
                </c:pt>
                <c:pt idx="1202">
                  <c:v>101.31</c:v>
                </c:pt>
                <c:pt idx="1203">
                  <c:v>101.31</c:v>
                </c:pt>
                <c:pt idx="1204">
                  <c:v>101.31</c:v>
                </c:pt>
                <c:pt idx="1205">
                  <c:v>101.31</c:v>
                </c:pt>
                <c:pt idx="1206">
                  <c:v>101.31</c:v>
                </c:pt>
                <c:pt idx="1207">
                  <c:v>101.31</c:v>
                </c:pt>
                <c:pt idx="1208">
                  <c:v>101.31</c:v>
                </c:pt>
                <c:pt idx="1209">
                  <c:v>101.31</c:v>
                </c:pt>
                <c:pt idx="1210">
                  <c:v>101.31</c:v>
                </c:pt>
                <c:pt idx="1211">
                  <c:v>101.31</c:v>
                </c:pt>
                <c:pt idx="1212">
                  <c:v>101.31</c:v>
                </c:pt>
                <c:pt idx="1213">
                  <c:v>101.31</c:v>
                </c:pt>
                <c:pt idx="1214">
                  <c:v>101.31</c:v>
                </c:pt>
                <c:pt idx="1215">
                  <c:v>101.31</c:v>
                </c:pt>
                <c:pt idx="1216">
                  <c:v>101.31</c:v>
                </c:pt>
                <c:pt idx="1217">
                  <c:v>101.31</c:v>
                </c:pt>
                <c:pt idx="1218">
                  <c:v>101.31</c:v>
                </c:pt>
                <c:pt idx="1219">
                  <c:v>101.31</c:v>
                </c:pt>
                <c:pt idx="1220">
                  <c:v>101.31</c:v>
                </c:pt>
                <c:pt idx="1221">
                  <c:v>101.31</c:v>
                </c:pt>
                <c:pt idx="1222">
                  <c:v>101.31</c:v>
                </c:pt>
                <c:pt idx="1223">
                  <c:v>101.31</c:v>
                </c:pt>
                <c:pt idx="1224">
                  <c:v>101.31</c:v>
                </c:pt>
                <c:pt idx="1225">
                  <c:v>101.31</c:v>
                </c:pt>
                <c:pt idx="1226">
                  <c:v>101.31</c:v>
                </c:pt>
                <c:pt idx="1227">
                  <c:v>101.31</c:v>
                </c:pt>
                <c:pt idx="1228">
                  <c:v>101.31</c:v>
                </c:pt>
                <c:pt idx="1229">
                  <c:v>101.31</c:v>
                </c:pt>
                <c:pt idx="1230">
                  <c:v>101.31</c:v>
                </c:pt>
                <c:pt idx="1231">
                  <c:v>101.31</c:v>
                </c:pt>
                <c:pt idx="1232">
                  <c:v>101.31</c:v>
                </c:pt>
                <c:pt idx="1233">
                  <c:v>101.31</c:v>
                </c:pt>
                <c:pt idx="1234">
                  <c:v>101.31</c:v>
                </c:pt>
                <c:pt idx="1235">
                  <c:v>101.31</c:v>
                </c:pt>
                <c:pt idx="1236">
                  <c:v>101.31</c:v>
                </c:pt>
                <c:pt idx="1237">
                  <c:v>101.31</c:v>
                </c:pt>
                <c:pt idx="1238">
                  <c:v>101.31</c:v>
                </c:pt>
                <c:pt idx="1239">
                  <c:v>101.31</c:v>
                </c:pt>
                <c:pt idx="1240">
                  <c:v>101.31</c:v>
                </c:pt>
                <c:pt idx="1241">
                  <c:v>101.31</c:v>
                </c:pt>
                <c:pt idx="1242">
                  <c:v>101.31</c:v>
                </c:pt>
                <c:pt idx="1243">
                  <c:v>101.31</c:v>
                </c:pt>
                <c:pt idx="1244">
                  <c:v>101.31</c:v>
                </c:pt>
                <c:pt idx="1245">
                  <c:v>101.31</c:v>
                </c:pt>
                <c:pt idx="1246">
                  <c:v>101.31</c:v>
                </c:pt>
                <c:pt idx="1247">
                  <c:v>101.31</c:v>
                </c:pt>
                <c:pt idx="1248">
                  <c:v>101.31</c:v>
                </c:pt>
                <c:pt idx="1249">
                  <c:v>101.31</c:v>
                </c:pt>
                <c:pt idx="1250">
                  <c:v>101.31</c:v>
                </c:pt>
                <c:pt idx="1251">
                  <c:v>101.31</c:v>
                </c:pt>
                <c:pt idx="1252">
                  <c:v>101.31</c:v>
                </c:pt>
                <c:pt idx="1253">
                  <c:v>101.31</c:v>
                </c:pt>
                <c:pt idx="1254">
                  <c:v>101.31</c:v>
                </c:pt>
                <c:pt idx="1255">
                  <c:v>101.31</c:v>
                </c:pt>
                <c:pt idx="1256">
                  <c:v>101.31</c:v>
                </c:pt>
                <c:pt idx="1257">
                  <c:v>101.31</c:v>
                </c:pt>
                <c:pt idx="1258">
                  <c:v>101.31</c:v>
                </c:pt>
                <c:pt idx="1259">
                  <c:v>101.31</c:v>
                </c:pt>
                <c:pt idx="1260">
                  <c:v>101.31</c:v>
                </c:pt>
                <c:pt idx="1261">
                  <c:v>101.31</c:v>
                </c:pt>
                <c:pt idx="1262">
                  <c:v>101.31</c:v>
                </c:pt>
                <c:pt idx="1263">
                  <c:v>101.31</c:v>
                </c:pt>
                <c:pt idx="1264">
                  <c:v>101.31</c:v>
                </c:pt>
                <c:pt idx="1265">
                  <c:v>101.31</c:v>
                </c:pt>
                <c:pt idx="1266">
                  <c:v>101.31</c:v>
                </c:pt>
                <c:pt idx="1267">
                  <c:v>101.31</c:v>
                </c:pt>
                <c:pt idx="1268">
                  <c:v>101.31</c:v>
                </c:pt>
                <c:pt idx="1269">
                  <c:v>101.31</c:v>
                </c:pt>
                <c:pt idx="1270">
                  <c:v>101.31</c:v>
                </c:pt>
                <c:pt idx="1271">
                  <c:v>101.31</c:v>
                </c:pt>
                <c:pt idx="1272">
                  <c:v>101.31</c:v>
                </c:pt>
                <c:pt idx="1273">
                  <c:v>101.31</c:v>
                </c:pt>
                <c:pt idx="1274">
                  <c:v>101.31</c:v>
                </c:pt>
                <c:pt idx="1275">
                  <c:v>101.31</c:v>
                </c:pt>
                <c:pt idx="1276">
                  <c:v>101.31</c:v>
                </c:pt>
                <c:pt idx="1277">
                  <c:v>101.31</c:v>
                </c:pt>
                <c:pt idx="1278">
                  <c:v>101.31</c:v>
                </c:pt>
                <c:pt idx="1279">
                  <c:v>101.31</c:v>
                </c:pt>
                <c:pt idx="1280">
                  <c:v>101.31</c:v>
                </c:pt>
                <c:pt idx="1281">
                  <c:v>101.31</c:v>
                </c:pt>
                <c:pt idx="1282">
                  <c:v>101.31</c:v>
                </c:pt>
                <c:pt idx="1283">
                  <c:v>101.31</c:v>
                </c:pt>
                <c:pt idx="1284">
                  <c:v>101.31</c:v>
                </c:pt>
                <c:pt idx="1285">
                  <c:v>101.31</c:v>
                </c:pt>
                <c:pt idx="1286">
                  <c:v>101.31</c:v>
                </c:pt>
                <c:pt idx="1287">
                  <c:v>101.31</c:v>
                </c:pt>
                <c:pt idx="1288">
                  <c:v>101.31</c:v>
                </c:pt>
                <c:pt idx="1289">
                  <c:v>101.31</c:v>
                </c:pt>
                <c:pt idx="1290">
                  <c:v>101.31</c:v>
                </c:pt>
                <c:pt idx="1291">
                  <c:v>101.31</c:v>
                </c:pt>
                <c:pt idx="1292">
                  <c:v>101.31</c:v>
                </c:pt>
                <c:pt idx="1293">
                  <c:v>101.31</c:v>
                </c:pt>
                <c:pt idx="1294">
                  <c:v>101.31</c:v>
                </c:pt>
                <c:pt idx="1295">
                  <c:v>101.31</c:v>
                </c:pt>
                <c:pt idx="1296">
                  <c:v>101.31</c:v>
                </c:pt>
                <c:pt idx="1297">
                  <c:v>101.31</c:v>
                </c:pt>
                <c:pt idx="1298">
                  <c:v>101.31</c:v>
                </c:pt>
                <c:pt idx="1299">
                  <c:v>101.31</c:v>
                </c:pt>
                <c:pt idx="1300">
                  <c:v>101.31</c:v>
                </c:pt>
                <c:pt idx="1301">
                  <c:v>101.31</c:v>
                </c:pt>
                <c:pt idx="1302">
                  <c:v>101.31</c:v>
                </c:pt>
                <c:pt idx="1303">
                  <c:v>101.31</c:v>
                </c:pt>
                <c:pt idx="1304">
                  <c:v>101.31</c:v>
                </c:pt>
                <c:pt idx="1305">
                  <c:v>101.31</c:v>
                </c:pt>
                <c:pt idx="1306">
                  <c:v>101.31</c:v>
                </c:pt>
                <c:pt idx="1307">
                  <c:v>101.31</c:v>
                </c:pt>
                <c:pt idx="1308">
                  <c:v>101.31</c:v>
                </c:pt>
                <c:pt idx="1309">
                  <c:v>101.31</c:v>
                </c:pt>
                <c:pt idx="1310">
                  <c:v>101.31</c:v>
                </c:pt>
                <c:pt idx="1311">
                  <c:v>101.31</c:v>
                </c:pt>
                <c:pt idx="1312">
                  <c:v>101.31</c:v>
                </c:pt>
                <c:pt idx="1313">
                  <c:v>101.31</c:v>
                </c:pt>
                <c:pt idx="1314">
                  <c:v>101.31</c:v>
                </c:pt>
                <c:pt idx="1315">
                  <c:v>101.31</c:v>
                </c:pt>
                <c:pt idx="1316">
                  <c:v>101.31</c:v>
                </c:pt>
                <c:pt idx="1317">
                  <c:v>101.31</c:v>
                </c:pt>
                <c:pt idx="1318">
                  <c:v>101.31</c:v>
                </c:pt>
                <c:pt idx="1319">
                  <c:v>101.31</c:v>
                </c:pt>
                <c:pt idx="1320">
                  <c:v>101.31</c:v>
                </c:pt>
                <c:pt idx="1321">
                  <c:v>101.31</c:v>
                </c:pt>
                <c:pt idx="1322">
                  <c:v>101.31</c:v>
                </c:pt>
                <c:pt idx="1323">
                  <c:v>101.31</c:v>
                </c:pt>
                <c:pt idx="1324">
                  <c:v>101.31</c:v>
                </c:pt>
                <c:pt idx="1325">
                  <c:v>101.31</c:v>
                </c:pt>
                <c:pt idx="1326">
                  <c:v>101.31</c:v>
                </c:pt>
                <c:pt idx="1327">
                  <c:v>101.31</c:v>
                </c:pt>
                <c:pt idx="1328">
                  <c:v>101.31</c:v>
                </c:pt>
                <c:pt idx="1329">
                  <c:v>101.31</c:v>
                </c:pt>
                <c:pt idx="1330">
                  <c:v>101.31</c:v>
                </c:pt>
                <c:pt idx="1331">
                  <c:v>101.31</c:v>
                </c:pt>
                <c:pt idx="1332">
                  <c:v>101.31</c:v>
                </c:pt>
                <c:pt idx="1333">
                  <c:v>101.31</c:v>
                </c:pt>
                <c:pt idx="1334">
                  <c:v>101.31</c:v>
                </c:pt>
                <c:pt idx="1335">
                  <c:v>101.31</c:v>
                </c:pt>
                <c:pt idx="1336">
                  <c:v>101.31</c:v>
                </c:pt>
                <c:pt idx="1337">
                  <c:v>101.31</c:v>
                </c:pt>
                <c:pt idx="1338">
                  <c:v>101.31</c:v>
                </c:pt>
                <c:pt idx="1339">
                  <c:v>101.31</c:v>
                </c:pt>
                <c:pt idx="1340">
                  <c:v>101.31</c:v>
                </c:pt>
                <c:pt idx="1341">
                  <c:v>101.31</c:v>
                </c:pt>
                <c:pt idx="1342">
                  <c:v>101.31</c:v>
                </c:pt>
                <c:pt idx="1343">
                  <c:v>101.31</c:v>
                </c:pt>
                <c:pt idx="1344">
                  <c:v>101.31</c:v>
                </c:pt>
                <c:pt idx="1345">
                  <c:v>101.31</c:v>
                </c:pt>
                <c:pt idx="1346">
                  <c:v>101.31</c:v>
                </c:pt>
                <c:pt idx="1347">
                  <c:v>101.31</c:v>
                </c:pt>
                <c:pt idx="1348">
                  <c:v>101.31</c:v>
                </c:pt>
                <c:pt idx="1349">
                  <c:v>101.31</c:v>
                </c:pt>
                <c:pt idx="1350">
                  <c:v>101.31</c:v>
                </c:pt>
                <c:pt idx="1351">
                  <c:v>101.31</c:v>
                </c:pt>
                <c:pt idx="1352">
                  <c:v>101.31</c:v>
                </c:pt>
                <c:pt idx="1353">
                  <c:v>101.31</c:v>
                </c:pt>
                <c:pt idx="1354">
                  <c:v>101.31</c:v>
                </c:pt>
                <c:pt idx="1355">
                  <c:v>101.31</c:v>
                </c:pt>
                <c:pt idx="1356">
                  <c:v>101.31</c:v>
                </c:pt>
                <c:pt idx="1357">
                  <c:v>101.31</c:v>
                </c:pt>
                <c:pt idx="1358">
                  <c:v>101.31</c:v>
                </c:pt>
                <c:pt idx="1359">
                  <c:v>101.31</c:v>
                </c:pt>
                <c:pt idx="1360">
                  <c:v>101.31</c:v>
                </c:pt>
                <c:pt idx="1361">
                  <c:v>101.31</c:v>
                </c:pt>
                <c:pt idx="1362">
                  <c:v>101.31</c:v>
                </c:pt>
                <c:pt idx="1363">
                  <c:v>101.31</c:v>
                </c:pt>
                <c:pt idx="1364">
                  <c:v>101.31</c:v>
                </c:pt>
                <c:pt idx="1365">
                  <c:v>101.31</c:v>
                </c:pt>
                <c:pt idx="1366">
                  <c:v>101.31</c:v>
                </c:pt>
                <c:pt idx="1367">
                  <c:v>101.31</c:v>
                </c:pt>
                <c:pt idx="1368">
                  <c:v>101.31</c:v>
                </c:pt>
                <c:pt idx="1369">
                  <c:v>101.31</c:v>
                </c:pt>
                <c:pt idx="1370">
                  <c:v>101.31</c:v>
                </c:pt>
                <c:pt idx="1371">
                  <c:v>101.31</c:v>
                </c:pt>
                <c:pt idx="1372">
                  <c:v>101.31</c:v>
                </c:pt>
                <c:pt idx="1373">
                  <c:v>101.31</c:v>
                </c:pt>
                <c:pt idx="1374">
                  <c:v>101.31</c:v>
                </c:pt>
                <c:pt idx="1375">
                  <c:v>101.31</c:v>
                </c:pt>
                <c:pt idx="1376">
                  <c:v>101.31</c:v>
                </c:pt>
                <c:pt idx="1377">
                  <c:v>101.31</c:v>
                </c:pt>
                <c:pt idx="1378">
                  <c:v>101.31</c:v>
                </c:pt>
                <c:pt idx="1379">
                  <c:v>101.31</c:v>
                </c:pt>
                <c:pt idx="1380">
                  <c:v>101.31</c:v>
                </c:pt>
                <c:pt idx="1381">
                  <c:v>101.31</c:v>
                </c:pt>
                <c:pt idx="1382">
                  <c:v>101.31</c:v>
                </c:pt>
                <c:pt idx="1383">
                  <c:v>101.31</c:v>
                </c:pt>
                <c:pt idx="1384">
                  <c:v>101.31</c:v>
                </c:pt>
                <c:pt idx="1385">
                  <c:v>101.31</c:v>
                </c:pt>
                <c:pt idx="1386">
                  <c:v>101.31</c:v>
                </c:pt>
                <c:pt idx="1387">
                  <c:v>101.31</c:v>
                </c:pt>
                <c:pt idx="1388">
                  <c:v>101.31</c:v>
                </c:pt>
                <c:pt idx="1389">
                  <c:v>101.31</c:v>
                </c:pt>
                <c:pt idx="1390">
                  <c:v>101.31</c:v>
                </c:pt>
                <c:pt idx="1391">
                  <c:v>101.31</c:v>
                </c:pt>
                <c:pt idx="1392">
                  <c:v>101.31</c:v>
                </c:pt>
                <c:pt idx="1393">
                  <c:v>101.31</c:v>
                </c:pt>
                <c:pt idx="1394">
                  <c:v>101.31</c:v>
                </c:pt>
                <c:pt idx="1395">
                  <c:v>101.31</c:v>
                </c:pt>
                <c:pt idx="1396">
                  <c:v>101.31</c:v>
                </c:pt>
                <c:pt idx="1397">
                  <c:v>101.31</c:v>
                </c:pt>
                <c:pt idx="1398">
                  <c:v>101.31</c:v>
                </c:pt>
                <c:pt idx="1399">
                  <c:v>101.31</c:v>
                </c:pt>
                <c:pt idx="1400">
                  <c:v>101.31</c:v>
                </c:pt>
                <c:pt idx="1401">
                  <c:v>101.31</c:v>
                </c:pt>
                <c:pt idx="1402">
                  <c:v>101.31</c:v>
                </c:pt>
                <c:pt idx="1403">
                  <c:v>101.31</c:v>
                </c:pt>
                <c:pt idx="1404">
                  <c:v>101.31</c:v>
                </c:pt>
                <c:pt idx="1405">
                  <c:v>101.31</c:v>
                </c:pt>
                <c:pt idx="1406">
                  <c:v>101.31</c:v>
                </c:pt>
                <c:pt idx="1407">
                  <c:v>101.31</c:v>
                </c:pt>
                <c:pt idx="1408">
                  <c:v>101.31</c:v>
                </c:pt>
                <c:pt idx="1409">
                  <c:v>101.31</c:v>
                </c:pt>
                <c:pt idx="1410">
                  <c:v>101.31</c:v>
                </c:pt>
                <c:pt idx="1411">
                  <c:v>101.31</c:v>
                </c:pt>
                <c:pt idx="1412">
                  <c:v>101.31</c:v>
                </c:pt>
                <c:pt idx="1413">
                  <c:v>101.31</c:v>
                </c:pt>
                <c:pt idx="1414">
                  <c:v>101.31</c:v>
                </c:pt>
                <c:pt idx="1415">
                  <c:v>101.31</c:v>
                </c:pt>
                <c:pt idx="1416">
                  <c:v>101.31</c:v>
                </c:pt>
                <c:pt idx="1417">
                  <c:v>101.31</c:v>
                </c:pt>
                <c:pt idx="1418">
                  <c:v>101.31</c:v>
                </c:pt>
                <c:pt idx="1419">
                  <c:v>101.31</c:v>
                </c:pt>
                <c:pt idx="1420">
                  <c:v>101.31</c:v>
                </c:pt>
                <c:pt idx="1421">
                  <c:v>101.31</c:v>
                </c:pt>
                <c:pt idx="1422">
                  <c:v>101.31</c:v>
                </c:pt>
                <c:pt idx="1423">
                  <c:v>101.31</c:v>
                </c:pt>
                <c:pt idx="1424">
                  <c:v>101.31</c:v>
                </c:pt>
                <c:pt idx="1425">
                  <c:v>101.31</c:v>
                </c:pt>
                <c:pt idx="1426">
                  <c:v>101.31</c:v>
                </c:pt>
                <c:pt idx="1427">
                  <c:v>101.31</c:v>
                </c:pt>
                <c:pt idx="1428">
                  <c:v>101.31</c:v>
                </c:pt>
                <c:pt idx="1429">
                  <c:v>101.31</c:v>
                </c:pt>
                <c:pt idx="1430">
                  <c:v>101.31</c:v>
                </c:pt>
                <c:pt idx="1431">
                  <c:v>101.31</c:v>
                </c:pt>
                <c:pt idx="1432">
                  <c:v>101.31</c:v>
                </c:pt>
                <c:pt idx="1433">
                  <c:v>101.31</c:v>
                </c:pt>
                <c:pt idx="1434">
                  <c:v>101.31</c:v>
                </c:pt>
                <c:pt idx="1435">
                  <c:v>101.31</c:v>
                </c:pt>
                <c:pt idx="1436">
                  <c:v>101.31</c:v>
                </c:pt>
                <c:pt idx="1437">
                  <c:v>101.31</c:v>
                </c:pt>
                <c:pt idx="1438">
                  <c:v>101.31</c:v>
                </c:pt>
                <c:pt idx="1439">
                  <c:v>101.31</c:v>
                </c:pt>
                <c:pt idx="1440">
                  <c:v>101.31</c:v>
                </c:pt>
                <c:pt idx="1441">
                  <c:v>101.31</c:v>
                </c:pt>
                <c:pt idx="1442">
                  <c:v>101.31</c:v>
                </c:pt>
                <c:pt idx="1443">
                  <c:v>101.31</c:v>
                </c:pt>
                <c:pt idx="1444">
                  <c:v>101.31</c:v>
                </c:pt>
                <c:pt idx="1445">
                  <c:v>101.31</c:v>
                </c:pt>
                <c:pt idx="1446">
                  <c:v>101.31</c:v>
                </c:pt>
                <c:pt idx="1447">
                  <c:v>101.31</c:v>
                </c:pt>
                <c:pt idx="1448">
                  <c:v>101.31</c:v>
                </c:pt>
                <c:pt idx="1449">
                  <c:v>101.31</c:v>
                </c:pt>
                <c:pt idx="1450">
                  <c:v>101.31</c:v>
                </c:pt>
                <c:pt idx="1451">
                  <c:v>101.31</c:v>
                </c:pt>
                <c:pt idx="1452">
                  <c:v>101.31</c:v>
                </c:pt>
                <c:pt idx="1453">
                  <c:v>101.31</c:v>
                </c:pt>
                <c:pt idx="1454">
                  <c:v>101.31</c:v>
                </c:pt>
                <c:pt idx="1455">
                  <c:v>101.31</c:v>
                </c:pt>
                <c:pt idx="1456">
                  <c:v>101.31</c:v>
                </c:pt>
                <c:pt idx="1457">
                  <c:v>101.31</c:v>
                </c:pt>
                <c:pt idx="1458">
                  <c:v>101.31</c:v>
                </c:pt>
                <c:pt idx="1459">
                  <c:v>101.31</c:v>
                </c:pt>
                <c:pt idx="1460">
                  <c:v>101.31</c:v>
                </c:pt>
                <c:pt idx="1461">
                  <c:v>101.31</c:v>
                </c:pt>
                <c:pt idx="1462">
                  <c:v>101.31</c:v>
                </c:pt>
                <c:pt idx="1463">
                  <c:v>101.31</c:v>
                </c:pt>
                <c:pt idx="1464">
                  <c:v>101.31</c:v>
                </c:pt>
                <c:pt idx="1465">
                  <c:v>101.31</c:v>
                </c:pt>
                <c:pt idx="1466">
                  <c:v>101.31</c:v>
                </c:pt>
                <c:pt idx="1467">
                  <c:v>101.31</c:v>
                </c:pt>
                <c:pt idx="1468">
                  <c:v>101.31</c:v>
                </c:pt>
                <c:pt idx="1469">
                  <c:v>101.31</c:v>
                </c:pt>
                <c:pt idx="1470">
                  <c:v>101.31</c:v>
                </c:pt>
                <c:pt idx="1471">
                  <c:v>101.31</c:v>
                </c:pt>
                <c:pt idx="1472">
                  <c:v>101.31</c:v>
                </c:pt>
                <c:pt idx="1473">
                  <c:v>101.31</c:v>
                </c:pt>
                <c:pt idx="1474">
                  <c:v>101.31</c:v>
                </c:pt>
                <c:pt idx="1475">
                  <c:v>101.31</c:v>
                </c:pt>
                <c:pt idx="1476">
                  <c:v>101.31</c:v>
                </c:pt>
                <c:pt idx="1477">
                  <c:v>101.31</c:v>
                </c:pt>
                <c:pt idx="1478">
                  <c:v>101.31</c:v>
                </c:pt>
                <c:pt idx="1479">
                  <c:v>101.31</c:v>
                </c:pt>
                <c:pt idx="1480">
                  <c:v>101.31</c:v>
                </c:pt>
                <c:pt idx="1481">
                  <c:v>101.31</c:v>
                </c:pt>
                <c:pt idx="1482">
                  <c:v>101.31</c:v>
                </c:pt>
                <c:pt idx="1483">
                  <c:v>101.31</c:v>
                </c:pt>
                <c:pt idx="1484">
                  <c:v>101.31</c:v>
                </c:pt>
                <c:pt idx="1485">
                  <c:v>101.31</c:v>
                </c:pt>
                <c:pt idx="1486">
                  <c:v>101.31</c:v>
                </c:pt>
                <c:pt idx="1487">
                  <c:v>101.31</c:v>
                </c:pt>
                <c:pt idx="1488">
                  <c:v>101.31</c:v>
                </c:pt>
                <c:pt idx="1489">
                  <c:v>101.31</c:v>
                </c:pt>
                <c:pt idx="1490">
                  <c:v>101.31</c:v>
                </c:pt>
                <c:pt idx="1491">
                  <c:v>101.31</c:v>
                </c:pt>
                <c:pt idx="1492">
                  <c:v>101.31</c:v>
                </c:pt>
                <c:pt idx="1493">
                  <c:v>101.31</c:v>
                </c:pt>
                <c:pt idx="1494">
                  <c:v>101.31</c:v>
                </c:pt>
                <c:pt idx="1495">
                  <c:v>101.31</c:v>
                </c:pt>
                <c:pt idx="1496">
                  <c:v>101.31</c:v>
                </c:pt>
                <c:pt idx="1497">
                  <c:v>101.31</c:v>
                </c:pt>
                <c:pt idx="1498">
                  <c:v>101.31</c:v>
                </c:pt>
                <c:pt idx="1499">
                  <c:v>101.31</c:v>
                </c:pt>
                <c:pt idx="1500">
                  <c:v>101.31</c:v>
                </c:pt>
                <c:pt idx="1501">
                  <c:v>101.31</c:v>
                </c:pt>
                <c:pt idx="1502">
                  <c:v>101.31</c:v>
                </c:pt>
                <c:pt idx="1503">
                  <c:v>101.31</c:v>
                </c:pt>
                <c:pt idx="1504">
                  <c:v>101.31</c:v>
                </c:pt>
                <c:pt idx="1505">
                  <c:v>101.31</c:v>
                </c:pt>
                <c:pt idx="1506">
                  <c:v>101.31</c:v>
                </c:pt>
                <c:pt idx="1507">
                  <c:v>101.31</c:v>
                </c:pt>
                <c:pt idx="1508">
                  <c:v>101.31</c:v>
                </c:pt>
                <c:pt idx="1509">
                  <c:v>101.31</c:v>
                </c:pt>
                <c:pt idx="1510">
                  <c:v>101.31</c:v>
                </c:pt>
                <c:pt idx="1511">
                  <c:v>101.31</c:v>
                </c:pt>
                <c:pt idx="1512">
                  <c:v>101.31</c:v>
                </c:pt>
                <c:pt idx="1513">
                  <c:v>101.31</c:v>
                </c:pt>
                <c:pt idx="1514">
                  <c:v>101.31</c:v>
                </c:pt>
                <c:pt idx="1515">
                  <c:v>101.31</c:v>
                </c:pt>
                <c:pt idx="1516">
                  <c:v>101.31</c:v>
                </c:pt>
                <c:pt idx="1517">
                  <c:v>101.31</c:v>
                </c:pt>
                <c:pt idx="1518">
                  <c:v>101.31</c:v>
                </c:pt>
                <c:pt idx="1519">
                  <c:v>101.31</c:v>
                </c:pt>
                <c:pt idx="1520">
                  <c:v>101.31</c:v>
                </c:pt>
                <c:pt idx="1521">
                  <c:v>101.31</c:v>
                </c:pt>
                <c:pt idx="1522">
                  <c:v>101.31</c:v>
                </c:pt>
                <c:pt idx="1523">
                  <c:v>101.31</c:v>
                </c:pt>
                <c:pt idx="1524">
                  <c:v>101.31</c:v>
                </c:pt>
                <c:pt idx="1525">
                  <c:v>101.31</c:v>
                </c:pt>
                <c:pt idx="1526">
                  <c:v>101.31</c:v>
                </c:pt>
                <c:pt idx="1527">
                  <c:v>101.31</c:v>
                </c:pt>
                <c:pt idx="1528">
                  <c:v>101.31</c:v>
                </c:pt>
                <c:pt idx="1529">
                  <c:v>101.31</c:v>
                </c:pt>
                <c:pt idx="1530">
                  <c:v>101.31</c:v>
                </c:pt>
                <c:pt idx="1531">
                  <c:v>101.31</c:v>
                </c:pt>
                <c:pt idx="1532">
                  <c:v>101.31</c:v>
                </c:pt>
                <c:pt idx="1533">
                  <c:v>101.31</c:v>
                </c:pt>
                <c:pt idx="1534">
                  <c:v>101.31</c:v>
                </c:pt>
                <c:pt idx="1535">
                  <c:v>101.31</c:v>
                </c:pt>
                <c:pt idx="1536">
                  <c:v>101.31</c:v>
                </c:pt>
                <c:pt idx="1537">
                  <c:v>101.31</c:v>
                </c:pt>
                <c:pt idx="1538">
                  <c:v>101.31</c:v>
                </c:pt>
                <c:pt idx="1539">
                  <c:v>101.31</c:v>
                </c:pt>
                <c:pt idx="1540">
                  <c:v>101.31</c:v>
                </c:pt>
                <c:pt idx="1541">
                  <c:v>101.31</c:v>
                </c:pt>
                <c:pt idx="1542">
                  <c:v>101.31</c:v>
                </c:pt>
                <c:pt idx="1543">
                  <c:v>101.31</c:v>
                </c:pt>
                <c:pt idx="1544">
                  <c:v>101.31</c:v>
                </c:pt>
                <c:pt idx="1545">
                  <c:v>101.31</c:v>
                </c:pt>
                <c:pt idx="1546">
                  <c:v>101.31</c:v>
                </c:pt>
                <c:pt idx="1547">
                  <c:v>101.31</c:v>
                </c:pt>
                <c:pt idx="1548">
                  <c:v>101.31</c:v>
                </c:pt>
                <c:pt idx="1549">
                  <c:v>101.31</c:v>
                </c:pt>
                <c:pt idx="1550">
                  <c:v>101.31</c:v>
                </c:pt>
                <c:pt idx="1551">
                  <c:v>101.31</c:v>
                </c:pt>
                <c:pt idx="1552">
                  <c:v>101.31</c:v>
                </c:pt>
                <c:pt idx="1553">
                  <c:v>101.31</c:v>
                </c:pt>
                <c:pt idx="1554">
                  <c:v>101.31</c:v>
                </c:pt>
                <c:pt idx="1555">
                  <c:v>101.31</c:v>
                </c:pt>
                <c:pt idx="1556">
                  <c:v>101.31</c:v>
                </c:pt>
                <c:pt idx="1557">
                  <c:v>101.31</c:v>
                </c:pt>
                <c:pt idx="1558">
                  <c:v>101.31</c:v>
                </c:pt>
                <c:pt idx="1559">
                  <c:v>101.31</c:v>
                </c:pt>
                <c:pt idx="1560">
                  <c:v>101.31</c:v>
                </c:pt>
                <c:pt idx="1561">
                  <c:v>101.31</c:v>
                </c:pt>
                <c:pt idx="1562">
                  <c:v>101.31</c:v>
                </c:pt>
                <c:pt idx="1563">
                  <c:v>101.31</c:v>
                </c:pt>
                <c:pt idx="1564">
                  <c:v>101.31</c:v>
                </c:pt>
                <c:pt idx="1565">
                  <c:v>101.31</c:v>
                </c:pt>
                <c:pt idx="1566">
                  <c:v>101.31</c:v>
                </c:pt>
                <c:pt idx="1567">
                  <c:v>101.31</c:v>
                </c:pt>
                <c:pt idx="1568">
                  <c:v>101.31</c:v>
                </c:pt>
                <c:pt idx="1569">
                  <c:v>101.31</c:v>
                </c:pt>
                <c:pt idx="1570">
                  <c:v>101.31</c:v>
                </c:pt>
                <c:pt idx="1571">
                  <c:v>101.31</c:v>
                </c:pt>
                <c:pt idx="1572">
                  <c:v>101.31</c:v>
                </c:pt>
                <c:pt idx="1573">
                  <c:v>101.31</c:v>
                </c:pt>
                <c:pt idx="1574">
                  <c:v>101.31</c:v>
                </c:pt>
                <c:pt idx="1575">
                  <c:v>101.31</c:v>
                </c:pt>
                <c:pt idx="1576">
                  <c:v>101.31</c:v>
                </c:pt>
                <c:pt idx="1577">
                  <c:v>101.31</c:v>
                </c:pt>
                <c:pt idx="1578">
                  <c:v>101.31</c:v>
                </c:pt>
                <c:pt idx="1579">
                  <c:v>101.31</c:v>
                </c:pt>
                <c:pt idx="1580">
                  <c:v>101.31</c:v>
                </c:pt>
                <c:pt idx="1581">
                  <c:v>101.31</c:v>
                </c:pt>
                <c:pt idx="1582">
                  <c:v>101.31</c:v>
                </c:pt>
                <c:pt idx="1583">
                  <c:v>101.31</c:v>
                </c:pt>
                <c:pt idx="1584">
                  <c:v>101.31</c:v>
                </c:pt>
                <c:pt idx="1585">
                  <c:v>101.31</c:v>
                </c:pt>
                <c:pt idx="1586">
                  <c:v>101.31</c:v>
                </c:pt>
                <c:pt idx="1587">
                  <c:v>101.31</c:v>
                </c:pt>
                <c:pt idx="1588">
                  <c:v>101.31</c:v>
                </c:pt>
                <c:pt idx="1589">
                  <c:v>101.31</c:v>
                </c:pt>
                <c:pt idx="1590">
                  <c:v>101.31</c:v>
                </c:pt>
                <c:pt idx="1591">
                  <c:v>101.31</c:v>
                </c:pt>
                <c:pt idx="1592">
                  <c:v>101.31</c:v>
                </c:pt>
                <c:pt idx="1593">
                  <c:v>101.31</c:v>
                </c:pt>
                <c:pt idx="1594">
                  <c:v>101.31</c:v>
                </c:pt>
                <c:pt idx="1595">
                  <c:v>101.31</c:v>
                </c:pt>
                <c:pt idx="1596">
                  <c:v>101.31</c:v>
                </c:pt>
                <c:pt idx="1597">
                  <c:v>101.31</c:v>
                </c:pt>
                <c:pt idx="1598">
                  <c:v>101.31</c:v>
                </c:pt>
                <c:pt idx="1599">
                  <c:v>101.31</c:v>
                </c:pt>
                <c:pt idx="1600">
                  <c:v>101.31</c:v>
                </c:pt>
                <c:pt idx="1601">
                  <c:v>101.31</c:v>
                </c:pt>
                <c:pt idx="1602">
                  <c:v>101.31</c:v>
                </c:pt>
                <c:pt idx="1603">
                  <c:v>101.31</c:v>
                </c:pt>
                <c:pt idx="1604">
                  <c:v>101.31</c:v>
                </c:pt>
                <c:pt idx="1605">
                  <c:v>101.31</c:v>
                </c:pt>
                <c:pt idx="1606">
                  <c:v>101.31</c:v>
                </c:pt>
                <c:pt idx="1607">
                  <c:v>101.31</c:v>
                </c:pt>
                <c:pt idx="1608">
                  <c:v>101.31</c:v>
                </c:pt>
                <c:pt idx="1609">
                  <c:v>101.31</c:v>
                </c:pt>
                <c:pt idx="1610">
                  <c:v>101.31</c:v>
                </c:pt>
                <c:pt idx="1611">
                  <c:v>101.31</c:v>
                </c:pt>
                <c:pt idx="1612">
                  <c:v>101.31</c:v>
                </c:pt>
                <c:pt idx="1613">
                  <c:v>101.31</c:v>
                </c:pt>
                <c:pt idx="1614">
                  <c:v>101.31</c:v>
                </c:pt>
                <c:pt idx="1615">
                  <c:v>101.31</c:v>
                </c:pt>
                <c:pt idx="1616">
                  <c:v>101.31</c:v>
                </c:pt>
                <c:pt idx="1617">
                  <c:v>101.31</c:v>
                </c:pt>
                <c:pt idx="1618">
                  <c:v>101.31</c:v>
                </c:pt>
                <c:pt idx="1619">
                  <c:v>101.31</c:v>
                </c:pt>
                <c:pt idx="1620">
                  <c:v>101.31</c:v>
                </c:pt>
                <c:pt idx="1621">
                  <c:v>101.31</c:v>
                </c:pt>
                <c:pt idx="1622">
                  <c:v>101.31</c:v>
                </c:pt>
                <c:pt idx="1623">
                  <c:v>101.31</c:v>
                </c:pt>
                <c:pt idx="1624">
                  <c:v>101.31</c:v>
                </c:pt>
                <c:pt idx="1625">
                  <c:v>101.31</c:v>
                </c:pt>
                <c:pt idx="1626">
                  <c:v>101.31</c:v>
                </c:pt>
                <c:pt idx="1627">
                  <c:v>101.31</c:v>
                </c:pt>
                <c:pt idx="1628">
                  <c:v>101.31</c:v>
                </c:pt>
                <c:pt idx="1629">
                  <c:v>101.31</c:v>
                </c:pt>
                <c:pt idx="1630">
                  <c:v>101.31</c:v>
                </c:pt>
                <c:pt idx="1631">
                  <c:v>101.31</c:v>
                </c:pt>
                <c:pt idx="1632">
                  <c:v>101.31</c:v>
                </c:pt>
                <c:pt idx="1633">
                  <c:v>101.31</c:v>
                </c:pt>
                <c:pt idx="1634">
                  <c:v>101.31</c:v>
                </c:pt>
                <c:pt idx="1635">
                  <c:v>101.31</c:v>
                </c:pt>
                <c:pt idx="1636">
                  <c:v>101.31</c:v>
                </c:pt>
                <c:pt idx="1637">
                  <c:v>101.31</c:v>
                </c:pt>
                <c:pt idx="1638">
                  <c:v>101.31</c:v>
                </c:pt>
                <c:pt idx="1639">
                  <c:v>101.31</c:v>
                </c:pt>
                <c:pt idx="1640">
                  <c:v>101.31</c:v>
                </c:pt>
                <c:pt idx="1641">
                  <c:v>101.31</c:v>
                </c:pt>
                <c:pt idx="1642">
                  <c:v>101.31</c:v>
                </c:pt>
                <c:pt idx="1643">
                  <c:v>101.31</c:v>
                </c:pt>
                <c:pt idx="1644">
                  <c:v>101.31</c:v>
                </c:pt>
                <c:pt idx="1645">
                  <c:v>101.31</c:v>
                </c:pt>
                <c:pt idx="1646">
                  <c:v>101.31</c:v>
                </c:pt>
                <c:pt idx="1647">
                  <c:v>101.31</c:v>
                </c:pt>
                <c:pt idx="1648">
                  <c:v>101.31</c:v>
                </c:pt>
                <c:pt idx="1649">
                  <c:v>101.31</c:v>
                </c:pt>
                <c:pt idx="1650">
                  <c:v>101.31</c:v>
                </c:pt>
                <c:pt idx="1651">
                  <c:v>101.31</c:v>
                </c:pt>
                <c:pt idx="1652">
                  <c:v>101.31</c:v>
                </c:pt>
                <c:pt idx="1653">
                  <c:v>101.31</c:v>
                </c:pt>
                <c:pt idx="1654">
                  <c:v>101.31</c:v>
                </c:pt>
                <c:pt idx="1655">
                  <c:v>101.31</c:v>
                </c:pt>
                <c:pt idx="1656">
                  <c:v>101.31</c:v>
                </c:pt>
                <c:pt idx="1657">
                  <c:v>101.31</c:v>
                </c:pt>
                <c:pt idx="1658">
                  <c:v>101.31</c:v>
                </c:pt>
                <c:pt idx="1659">
                  <c:v>101.31</c:v>
                </c:pt>
                <c:pt idx="1660">
                  <c:v>101.31</c:v>
                </c:pt>
                <c:pt idx="1661">
                  <c:v>101.31</c:v>
                </c:pt>
                <c:pt idx="1662">
                  <c:v>101.31</c:v>
                </c:pt>
                <c:pt idx="1663">
                  <c:v>101.31</c:v>
                </c:pt>
                <c:pt idx="1664">
                  <c:v>101.31</c:v>
                </c:pt>
                <c:pt idx="1665">
                  <c:v>101.31</c:v>
                </c:pt>
                <c:pt idx="1666">
                  <c:v>101.31</c:v>
                </c:pt>
                <c:pt idx="1667">
                  <c:v>101.31</c:v>
                </c:pt>
                <c:pt idx="1668">
                  <c:v>101.31</c:v>
                </c:pt>
                <c:pt idx="1669">
                  <c:v>101.31</c:v>
                </c:pt>
                <c:pt idx="1670">
                  <c:v>101.31</c:v>
                </c:pt>
                <c:pt idx="1671">
                  <c:v>101.31</c:v>
                </c:pt>
                <c:pt idx="1672">
                  <c:v>101.31</c:v>
                </c:pt>
                <c:pt idx="1673">
                  <c:v>101.31</c:v>
                </c:pt>
                <c:pt idx="1674">
                  <c:v>101.31</c:v>
                </c:pt>
                <c:pt idx="1675">
                  <c:v>101.31</c:v>
                </c:pt>
                <c:pt idx="1676">
                  <c:v>101.31</c:v>
                </c:pt>
                <c:pt idx="1677">
                  <c:v>101.31</c:v>
                </c:pt>
                <c:pt idx="1678">
                  <c:v>101.31</c:v>
                </c:pt>
                <c:pt idx="1679">
                  <c:v>101.31</c:v>
                </c:pt>
                <c:pt idx="1680">
                  <c:v>101.31</c:v>
                </c:pt>
                <c:pt idx="1681">
                  <c:v>101.31</c:v>
                </c:pt>
                <c:pt idx="1682">
                  <c:v>101.31</c:v>
                </c:pt>
                <c:pt idx="1683">
                  <c:v>101.31</c:v>
                </c:pt>
                <c:pt idx="1684">
                  <c:v>101.31</c:v>
                </c:pt>
                <c:pt idx="1685">
                  <c:v>101.31</c:v>
                </c:pt>
                <c:pt idx="1686">
                  <c:v>101.31</c:v>
                </c:pt>
                <c:pt idx="1687">
                  <c:v>101.31</c:v>
                </c:pt>
                <c:pt idx="1688">
                  <c:v>101.31</c:v>
                </c:pt>
                <c:pt idx="1689">
                  <c:v>101.31</c:v>
                </c:pt>
                <c:pt idx="1690">
                  <c:v>101.31</c:v>
                </c:pt>
                <c:pt idx="1691">
                  <c:v>101.31</c:v>
                </c:pt>
                <c:pt idx="1692">
                  <c:v>101.31</c:v>
                </c:pt>
                <c:pt idx="1693">
                  <c:v>101.31</c:v>
                </c:pt>
                <c:pt idx="1694">
                  <c:v>101.31</c:v>
                </c:pt>
                <c:pt idx="1695">
                  <c:v>101.31</c:v>
                </c:pt>
                <c:pt idx="1696">
                  <c:v>101.31</c:v>
                </c:pt>
                <c:pt idx="1697">
                  <c:v>101.31</c:v>
                </c:pt>
                <c:pt idx="1698">
                  <c:v>101.31</c:v>
                </c:pt>
                <c:pt idx="1699">
                  <c:v>101.31</c:v>
                </c:pt>
                <c:pt idx="1700">
                  <c:v>101.31</c:v>
                </c:pt>
                <c:pt idx="1701">
                  <c:v>101.31</c:v>
                </c:pt>
                <c:pt idx="1702">
                  <c:v>101.31</c:v>
                </c:pt>
                <c:pt idx="1703">
                  <c:v>101.31</c:v>
                </c:pt>
                <c:pt idx="1704">
                  <c:v>101.31</c:v>
                </c:pt>
                <c:pt idx="1705">
                  <c:v>101.31</c:v>
                </c:pt>
                <c:pt idx="1706">
                  <c:v>101.31</c:v>
                </c:pt>
                <c:pt idx="1707">
                  <c:v>101.31</c:v>
                </c:pt>
                <c:pt idx="1708">
                  <c:v>101.31</c:v>
                </c:pt>
                <c:pt idx="1709">
                  <c:v>101.31</c:v>
                </c:pt>
                <c:pt idx="1710">
                  <c:v>101.31</c:v>
                </c:pt>
                <c:pt idx="1711">
                  <c:v>101.31</c:v>
                </c:pt>
                <c:pt idx="1712">
                  <c:v>101.31</c:v>
                </c:pt>
                <c:pt idx="1713">
                  <c:v>101.31</c:v>
                </c:pt>
                <c:pt idx="1714">
                  <c:v>101.31</c:v>
                </c:pt>
                <c:pt idx="1715">
                  <c:v>101.31</c:v>
                </c:pt>
                <c:pt idx="1716">
                  <c:v>101.31</c:v>
                </c:pt>
                <c:pt idx="1717">
                  <c:v>101.31</c:v>
                </c:pt>
                <c:pt idx="1718">
                  <c:v>101.31</c:v>
                </c:pt>
                <c:pt idx="1719">
                  <c:v>101.31</c:v>
                </c:pt>
                <c:pt idx="1720">
                  <c:v>101.31</c:v>
                </c:pt>
                <c:pt idx="1721">
                  <c:v>101.31</c:v>
                </c:pt>
                <c:pt idx="1722">
                  <c:v>101.31</c:v>
                </c:pt>
                <c:pt idx="1723">
                  <c:v>101.31</c:v>
                </c:pt>
                <c:pt idx="1724">
                  <c:v>101.31</c:v>
                </c:pt>
                <c:pt idx="1725">
                  <c:v>101.31</c:v>
                </c:pt>
                <c:pt idx="1726">
                  <c:v>101.31</c:v>
                </c:pt>
                <c:pt idx="1727">
                  <c:v>101.31</c:v>
                </c:pt>
                <c:pt idx="1728">
                  <c:v>101.31</c:v>
                </c:pt>
                <c:pt idx="1729">
                  <c:v>101.31</c:v>
                </c:pt>
                <c:pt idx="1730">
                  <c:v>101.31</c:v>
                </c:pt>
                <c:pt idx="1731">
                  <c:v>101.31</c:v>
                </c:pt>
                <c:pt idx="1732">
                  <c:v>101.31</c:v>
                </c:pt>
                <c:pt idx="1733">
                  <c:v>101.31</c:v>
                </c:pt>
                <c:pt idx="1734">
                  <c:v>101.31</c:v>
                </c:pt>
                <c:pt idx="1735">
                  <c:v>101.31</c:v>
                </c:pt>
                <c:pt idx="1736">
                  <c:v>101.31</c:v>
                </c:pt>
                <c:pt idx="1737">
                  <c:v>101.31</c:v>
                </c:pt>
                <c:pt idx="1738">
                  <c:v>101.31</c:v>
                </c:pt>
                <c:pt idx="1739">
                  <c:v>101.31</c:v>
                </c:pt>
                <c:pt idx="1740">
                  <c:v>101.31</c:v>
                </c:pt>
                <c:pt idx="1741">
                  <c:v>101.31</c:v>
                </c:pt>
                <c:pt idx="1742">
                  <c:v>101.31</c:v>
                </c:pt>
                <c:pt idx="1743">
                  <c:v>101.31</c:v>
                </c:pt>
                <c:pt idx="1744">
                  <c:v>101.31</c:v>
                </c:pt>
                <c:pt idx="1745">
                  <c:v>101.31</c:v>
                </c:pt>
                <c:pt idx="1746">
                  <c:v>101.31</c:v>
                </c:pt>
                <c:pt idx="1747">
                  <c:v>101.31</c:v>
                </c:pt>
                <c:pt idx="1748">
                  <c:v>101.31</c:v>
                </c:pt>
                <c:pt idx="1749">
                  <c:v>101.31</c:v>
                </c:pt>
                <c:pt idx="1750">
                  <c:v>101.31</c:v>
                </c:pt>
                <c:pt idx="1751">
                  <c:v>101.31</c:v>
                </c:pt>
                <c:pt idx="1752">
                  <c:v>101.31</c:v>
                </c:pt>
                <c:pt idx="1753">
                  <c:v>101.31</c:v>
                </c:pt>
                <c:pt idx="1754">
                  <c:v>101.31</c:v>
                </c:pt>
                <c:pt idx="1755">
                  <c:v>101.31</c:v>
                </c:pt>
                <c:pt idx="1756">
                  <c:v>101.31</c:v>
                </c:pt>
                <c:pt idx="1757">
                  <c:v>101.31</c:v>
                </c:pt>
                <c:pt idx="1758">
                  <c:v>101.31</c:v>
                </c:pt>
                <c:pt idx="1759">
                  <c:v>101.31</c:v>
                </c:pt>
                <c:pt idx="1760">
                  <c:v>101.31</c:v>
                </c:pt>
                <c:pt idx="1761">
                  <c:v>101.31</c:v>
                </c:pt>
                <c:pt idx="1762">
                  <c:v>101.31</c:v>
                </c:pt>
                <c:pt idx="1763">
                  <c:v>101.31</c:v>
                </c:pt>
                <c:pt idx="1764">
                  <c:v>101.31</c:v>
                </c:pt>
                <c:pt idx="1765">
                  <c:v>101.31</c:v>
                </c:pt>
                <c:pt idx="1766">
                  <c:v>101.31</c:v>
                </c:pt>
                <c:pt idx="1767">
                  <c:v>101.31</c:v>
                </c:pt>
                <c:pt idx="1768">
                  <c:v>101.31</c:v>
                </c:pt>
                <c:pt idx="1769">
                  <c:v>101.31</c:v>
                </c:pt>
                <c:pt idx="1770">
                  <c:v>101.31</c:v>
                </c:pt>
                <c:pt idx="1771">
                  <c:v>101.31</c:v>
                </c:pt>
                <c:pt idx="1772">
                  <c:v>101.31</c:v>
                </c:pt>
                <c:pt idx="1773">
                  <c:v>101.31</c:v>
                </c:pt>
                <c:pt idx="1774">
                  <c:v>101.31</c:v>
                </c:pt>
                <c:pt idx="1775">
                  <c:v>101.31</c:v>
                </c:pt>
                <c:pt idx="1776">
                  <c:v>101.31</c:v>
                </c:pt>
                <c:pt idx="1777">
                  <c:v>101.31</c:v>
                </c:pt>
                <c:pt idx="1778">
                  <c:v>101.31</c:v>
                </c:pt>
                <c:pt idx="1779">
                  <c:v>101.31</c:v>
                </c:pt>
                <c:pt idx="1780">
                  <c:v>101.31</c:v>
                </c:pt>
                <c:pt idx="1781">
                  <c:v>101.31</c:v>
                </c:pt>
                <c:pt idx="1782">
                  <c:v>101.31</c:v>
                </c:pt>
                <c:pt idx="1783">
                  <c:v>101.31</c:v>
                </c:pt>
                <c:pt idx="1784">
                  <c:v>101.31</c:v>
                </c:pt>
                <c:pt idx="1785">
                  <c:v>101.31</c:v>
                </c:pt>
                <c:pt idx="1786">
                  <c:v>101.31</c:v>
                </c:pt>
                <c:pt idx="1787">
                  <c:v>101.31</c:v>
                </c:pt>
                <c:pt idx="1788">
                  <c:v>101.31</c:v>
                </c:pt>
                <c:pt idx="1789">
                  <c:v>101.31</c:v>
                </c:pt>
                <c:pt idx="1790">
                  <c:v>101.31</c:v>
                </c:pt>
                <c:pt idx="1791">
                  <c:v>101.31</c:v>
                </c:pt>
                <c:pt idx="1792">
                  <c:v>101.31</c:v>
                </c:pt>
                <c:pt idx="1793">
                  <c:v>101.31</c:v>
                </c:pt>
                <c:pt idx="1794">
                  <c:v>101.31</c:v>
                </c:pt>
                <c:pt idx="1795">
                  <c:v>101.31</c:v>
                </c:pt>
                <c:pt idx="1796">
                  <c:v>101.31</c:v>
                </c:pt>
                <c:pt idx="1797">
                  <c:v>101.31</c:v>
                </c:pt>
                <c:pt idx="1798">
                  <c:v>101.31</c:v>
                </c:pt>
                <c:pt idx="1799">
                  <c:v>101.31</c:v>
                </c:pt>
                <c:pt idx="1800">
                  <c:v>101.31</c:v>
                </c:pt>
                <c:pt idx="1801">
                  <c:v>101.31</c:v>
                </c:pt>
                <c:pt idx="1802">
                  <c:v>101.31</c:v>
                </c:pt>
                <c:pt idx="1803">
                  <c:v>101.31</c:v>
                </c:pt>
                <c:pt idx="1804">
                  <c:v>101.31</c:v>
                </c:pt>
                <c:pt idx="1805">
                  <c:v>101.31</c:v>
                </c:pt>
                <c:pt idx="1806">
                  <c:v>101.31</c:v>
                </c:pt>
                <c:pt idx="1807">
                  <c:v>101.31</c:v>
                </c:pt>
                <c:pt idx="1808">
                  <c:v>101.31</c:v>
                </c:pt>
                <c:pt idx="1809">
                  <c:v>101.31</c:v>
                </c:pt>
                <c:pt idx="1810">
                  <c:v>101.31</c:v>
                </c:pt>
                <c:pt idx="1811">
                  <c:v>101.31</c:v>
                </c:pt>
                <c:pt idx="1812">
                  <c:v>101.31</c:v>
                </c:pt>
                <c:pt idx="1813">
                  <c:v>101.31</c:v>
                </c:pt>
                <c:pt idx="1814">
                  <c:v>101.31</c:v>
                </c:pt>
                <c:pt idx="1815">
                  <c:v>101.31</c:v>
                </c:pt>
                <c:pt idx="1816">
                  <c:v>101.31</c:v>
                </c:pt>
                <c:pt idx="1817">
                  <c:v>101.31</c:v>
                </c:pt>
                <c:pt idx="1818">
                  <c:v>101.31</c:v>
                </c:pt>
                <c:pt idx="1819">
                  <c:v>101.31</c:v>
                </c:pt>
                <c:pt idx="1820">
                  <c:v>101.31</c:v>
                </c:pt>
                <c:pt idx="1821">
                  <c:v>101.31</c:v>
                </c:pt>
                <c:pt idx="1822">
                  <c:v>101.31</c:v>
                </c:pt>
                <c:pt idx="1823">
                  <c:v>101.31</c:v>
                </c:pt>
                <c:pt idx="1824">
                  <c:v>101.31</c:v>
                </c:pt>
                <c:pt idx="1825">
                  <c:v>101.31</c:v>
                </c:pt>
                <c:pt idx="1826">
                  <c:v>101.31</c:v>
                </c:pt>
                <c:pt idx="1827">
                  <c:v>101.31</c:v>
                </c:pt>
                <c:pt idx="1828">
                  <c:v>101.31</c:v>
                </c:pt>
                <c:pt idx="1829">
                  <c:v>101.31</c:v>
                </c:pt>
                <c:pt idx="1830">
                  <c:v>101.31</c:v>
                </c:pt>
                <c:pt idx="1831">
                  <c:v>101.31</c:v>
                </c:pt>
                <c:pt idx="1832">
                  <c:v>101.31</c:v>
                </c:pt>
                <c:pt idx="1833">
                  <c:v>101.31</c:v>
                </c:pt>
                <c:pt idx="1834">
                  <c:v>101.31</c:v>
                </c:pt>
                <c:pt idx="1835">
                  <c:v>101.31</c:v>
                </c:pt>
                <c:pt idx="1836">
                  <c:v>101.31</c:v>
                </c:pt>
                <c:pt idx="1837">
                  <c:v>101.31</c:v>
                </c:pt>
                <c:pt idx="1838">
                  <c:v>101.31</c:v>
                </c:pt>
                <c:pt idx="1839">
                  <c:v>101.31</c:v>
                </c:pt>
                <c:pt idx="1840">
                  <c:v>101.31</c:v>
                </c:pt>
                <c:pt idx="1841">
                  <c:v>101.31</c:v>
                </c:pt>
                <c:pt idx="1842">
                  <c:v>101.31</c:v>
                </c:pt>
                <c:pt idx="1843">
                  <c:v>101.31</c:v>
                </c:pt>
                <c:pt idx="1844">
                  <c:v>101.31</c:v>
                </c:pt>
                <c:pt idx="1845">
                  <c:v>101.31</c:v>
                </c:pt>
                <c:pt idx="1846">
                  <c:v>101.31</c:v>
                </c:pt>
                <c:pt idx="1847">
                  <c:v>101.31</c:v>
                </c:pt>
                <c:pt idx="1848">
                  <c:v>101.31</c:v>
                </c:pt>
                <c:pt idx="1849">
                  <c:v>101.31</c:v>
                </c:pt>
                <c:pt idx="1850">
                  <c:v>101.31</c:v>
                </c:pt>
                <c:pt idx="1851">
                  <c:v>101.31</c:v>
                </c:pt>
                <c:pt idx="1852">
                  <c:v>101.31</c:v>
                </c:pt>
                <c:pt idx="1853">
                  <c:v>101.31</c:v>
                </c:pt>
                <c:pt idx="1854">
                  <c:v>101.31</c:v>
                </c:pt>
                <c:pt idx="1855">
                  <c:v>101.31</c:v>
                </c:pt>
                <c:pt idx="1856">
                  <c:v>101.31</c:v>
                </c:pt>
                <c:pt idx="1857">
                  <c:v>101.31</c:v>
                </c:pt>
                <c:pt idx="1858">
                  <c:v>101.31</c:v>
                </c:pt>
                <c:pt idx="1859">
                  <c:v>101.31</c:v>
                </c:pt>
                <c:pt idx="1860">
                  <c:v>101.31</c:v>
                </c:pt>
                <c:pt idx="1861">
                  <c:v>101.31</c:v>
                </c:pt>
                <c:pt idx="1862">
                  <c:v>101.31</c:v>
                </c:pt>
                <c:pt idx="1863">
                  <c:v>101.31</c:v>
                </c:pt>
                <c:pt idx="1864">
                  <c:v>101.31</c:v>
                </c:pt>
                <c:pt idx="1865">
                  <c:v>101.31</c:v>
                </c:pt>
                <c:pt idx="1866">
                  <c:v>101.31</c:v>
                </c:pt>
                <c:pt idx="1867">
                  <c:v>101.31</c:v>
                </c:pt>
                <c:pt idx="1868">
                  <c:v>101.31</c:v>
                </c:pt>
                <c:pt idx="1869">
                  <c:v>101.31</c:v>
                </c:pt>
                <c:pt idx="1870">
                  <c:v>101.31</c:v>
                </c:pt>
                <c:pt idx="1871">
                  <c:v>101.31</c:v>
                </c:pt>
                <c:pt idx="1872">
                  <c:v>101.31</c:v>
                </c:pt>
                <c:pt idx="1873">
                  <c:v>101.31</c:v>
                </c:pt>
                <c:pt idx="1874">
                  <c:v>101.31</c:v>
                </c:pt>
                <c:pt idx="1875">
                  <c:v>101.31</c:v>
                </c:pt>
                <c:pt idx="1876">
                  <c:v>101.31</c:v>
                </c:pt>
                <c:pt idx="1877">
                  <c:v>101.31</c:v>
                </c:pt>
                <c:pt idx="1878">
                  <c:v>101.31</c:v>
                </c:pt>
                <c:pt idx="1879">
                  <c:v>101.31</c:v>
                </c:pt>
                <c:pt idx="1880">
                  <c:v>101.31</c:v>
                </c:pt>
                <c:pt idx="1881">
                  <c:v>101.31</c:v>
                </c:pt>
                <c:pt idx="1882">
                  <c:v>101.31</c:v>
                </c:pt>
                <c:pt idx="1883">
                  <c:v>101.31</c:v>
                </c:pt>
                <c:pt idx="1884">
                  <c:v>101.31</c:v>
                </c:pt>
                <c:pt idx="1885">
                  <c:v>101.31</c:v>
                </c:pt>
                <c:pt idx="1886">
                  <c:v>101.31</c:v>
                </c:pt>
                <c:pt idx="1887">
                  <c:v>101.31</c:v>
                </c:pt>
                <c:pt idx="1888">
                  <c:v>101.31</c:v>
                </c:pt>
                <c:pt idx="1889">
                  <c:v>101.31</c:v>
                </c:pt>
                <c:pt idx="1890">
                  <c:v>101.31</c:v>
                </c:pt>
                <c:pt idx="1891">
                  <c:v>101.31</c:v>
                </c:pt>
                <c:pt idx="1892">
                  <c:v>101.31</c:v>
                </c:pt>
                <c:pt idx="1893">
                  <c:v>101.31</c:v>
                </c:pt>
                <c:pt idx="1894">
                  <c:v>101.31</c:v>
                </c:pt>
                <c:pt idx="1895">
                  <c:v>101.31</c:v>
                </c:pt>
                <c:pt idx="1896">
                  <c:v>101.31</c:v>
                </c:pt>
                <c:pt idx="1897">
                  <c:v>101.31</c:v>
                </c:pt>
                <c:pt idx="1898">
                  <c:v>101.31</c:v>
                </c:pt>
                <c:pt idx="1899">
                  <c:v>101.31</c:v>
                </c:pt>
                <c:pt idx="1900">
                  <c:v>101.31</c:v>
                </c:pt>
                <c:pt idx="1901">
                  <c:v>101.31</c:v>
                </c:pt>
                <c:pt idx="1902">
                  <c:v>101.31</c:v>
                </c:pt>
                <c:pt idx="1903">
                  <c:v>101.31</c:v>
                </c:pt>
                <c:pt idx="1904">
                  <c:v>101.31</c:v>
                </c:pt>
                <c:pt idx="1905">
                  <c:v>101.31</c:v>
                </c:pt>
                <c:pt idx="1906">
                  <c:v>101.31</c:v>
                </c:pt>
                <c:pt idx="1907">
                  <c:v>101.31</c:v>
                </c:pt>
                <c:pt idx="1908">
                  <c:v>101.31</c:v>
                </c:pt>
                <c:pt idx="1909">
                  <c:v>101.31</c:v>
                </c:pt>
                <c:pt idx="1910">
                  <c:v>101.31</c:v>
                </c:pt>
                <c:pt idx="1911">
                  <c:v>101.31</c:v>
                </c:pt>
                <c:pt idx="1912">
                  <c:v>101.31</c:v>
                </c:pt>
                <c:pt idx="1913">
                  <c:v>101.31</c:v>
                </c:pt>
                <c:pt idx="1914">
                  <c:v>101.31</c:v>
                </c:pt>
                <c:pt idx="1915">
                  <c:v>101.31</c:v>
                </c:pt>
                <c:pt idx="1916">
                  <c:v>101.31</c:v>
                </c:pt>
                <c:pt idx="1917">
                  <c:v>101.31</c:v>
                </c:pt>
                <c:pt idx="1918">
                  <c:v>101.31</c:v>
                </c:pt>
                <c:pt idx="1919">
                  <c:v>101.31</c:v>
                </c:pt>
                <c:pt idx="1920">
                  <c:v>101.31</c:v>
                </c:pt>
                <c:pt idx="1921">
                  <c:v>101.31</c:v>
                </c:pt>
                <c:pt idx="1922">
                  <c:v>101.31</c:v>
                </c:pt>
                <c:pt idx="1923">
                  <c:v>101.31</c:v>
                </c:pt>
                <c:pt idx="1924">
                  <c:v>101.31</c:v>
                </c:pt>
                <c:pt idx="1925">
                  <c:v>101.31</c:v>
                </c:pt>
                <c:pt idx="1926">
                  <c:v>101.31</c:v>
                </c:pt>
                <c:pt idx="1927">
                  <c:v>101.31</c:v>
                </c:pt>
                <c:pt idx="1928">
                  <c:v>101.31</c:v>
                </c:pt>
                <c:pt idx="1929">
                  <c:v>101.31</c:v>
                </c:pt>
                <c:pt idx="1930">
                  <c:v>101.31</c:v>
                </c:pt>
                <c:pt idx="1931">
                  <c:v>101.31</c:v>
                </c:pt>
                <c:pt idx="1932">
                  <c:v>101.31</c:v>
                </c:pt>
                <c:pt idx="1933">
                  <c:v>101.31</c:v>
                </c:pt>
                <c:pt idx="1934">
                  <c:v>101.31</c:v>
                </c:pt>
                <c:pt idx="1935">
                  <c:v>101.31</c:v>
                </c:pt>
                <c:pt idx="1936">
                  <c:v>101.31</c:v>
                </c:pt>
                <c:pt idx="1937">
                  <c:v>101.31</c:v>
                </c:pt>
                <c:pt idx="1938">
                  <c:v>101.31</c:v>
                </c:pt>
                <c:pt idx="1939">
                  <c:v>101.31</c:v>
                </c:pt>
                <c:pt idx="1940">
                  <c:v>101.31</c:v>
                </c:pt>
                <c:pt idx="1941">
                  <c:v>101.31</c:v>
                </c:pt>
                <c:pt idx="1942">
                  <c:v>101.31</c:v>
                </c:pt>
                <c:pt idx="1943">
                  <c:v>101.31</c:v>
                </c:pt>
                <c:pt idx="1944">
                  <c:v>101.31</c:v>
                </c:pt>
                <c:pt idx="1945">
                  <c:v>101.31</c:v>
                </c:pt>
                <c:pt idx="1946">
                  <c:v>101.31</c:v>
                </c:pt>
                <c:pt idx="1947">
                  <c:v>101.31</c:v>
                </c:pt>
                <c:pt idx="1948">
                  <c:v>101.31</c:v>
                </c:pt>
                <c:pt idx="1949">
                  <c:v>101.31</c:v>
                </c:pt>
                <c:pt idx="1950">
                  <c:v>101.31</c:v>
                </c:pt>
                <c:pt idx="1951">
                  <c:v>101.31</c:v>
                </c:pt>
                <c:pt idx="1952">
                  <c:v>101.31</c:v>
                </c:pt>
                <c:pt idx="1953">
                  <c:v>101.31</c:v>
                </c:pt>
                <c:pt idx="1954">
                  <c:v>101.31</c:v>
                </c:pt>
                <c:pt idx="1955">
                  <c:v>101.31</c:v>
                </c:pt>
                <c:pt idx="1956">
                  <c:v>101.31</c:v>
                </c:pt>
                <c:pt idx="1957">
                  <c:v>101.31</c:v>
                </c:pt>
                <c:pt idx="1958">
                  <c:v>101.31</c:v>
                </c:pt>
                <c:pt idx="1959">
                  <c:v>101.31</c:v>
                </c:pt>
                <c:pt idx="1960">
                  <c:v>101.31</c:v>
                </c:pt>
                <c:pt idx="1961">
                  <c:v>101.31</c:v>
                </c:pt>
                <c:pt idx="1962">
                  <c:v>101.31</c:v>
                </c:pt>
                <c:pt idx="1963">
                  <c:v>101.31</c:v>
                </c:pt>
                <c:pt idx="1964">
                  <c:v>101.31</c:v>
                </c:pt>
                <c:pt idx="1965">
                  <c:v>101.31</c:v>
                </c:pt>
                <c:pt idx="1966">
                  <c:v>101.31</c:v>
                </c:pt>
                <c:pt idx="1967">
                  <c:v>101.31</c:v>
                </c:pt>
                <c:pt idx="1968">
                  <c:v>101.31</c:v>
                </c:pt>
                <c:pt idx="1969">
                  <c:v>101.31</c:v>
                </c:pt>
                <c:pt idx="1970">
                  <c:v>101.31</c:v>
                </c:pt>
                <c:pt idx="1971">
                  <c:v>101.31</c:v>
                </c:pt>
                <c:pt idx="1972">
                  <c:v>101.31</c:v>
                </c:pt>
                <c:pt idx="1973">
                  <c:v>101.31</c:v>
                </c:pt>
                <c:pt idx="1974">
                  <c:v>101.31</c:v>
                </c:pt>
                <c:pt idx="1975">
                  <c:v>101.31</c:v>
                </c:pt>
                <c:pt idx="1976">
                  <c:v>101.31</c:v>
                </c:pt>
                <c:pt idx="1977">
                  <c:v>101.31</c:v>
                </c:pt>
                <c:pt idx="1978">
                  <c:v>101.31</c:v>
                </c:pt>
                <c:pt idx="1979">
                  <c:v>101.31</c:v>
                </c:pt>
                <c:pt idx="1980">
                  <c:v>101.31</c:v>
                </c:pt>
                <c:pt idx="1981">
                  <c:v>101.31</c:v>
                </c:pt>
                <c:pt idx="1982">
                  <c:v>101.31</c:v>
                </c:pt>
                <c:pt idx="1983">
                  <c:v>101.31</c:v>
                </c:pt>
                <c:pt idx="1984">
                  <c:v>101.31</c:v>
                </c:pt>
                <c:pt idx="1985">
                  <c:v>101.31</c:v>
                </c:pt>
                <c:pt idx="1986">
                  <c:v>101.31</c:v>
                </c:pt>
                <c:pt idx="1987">
                  <c:v>101.31</c:v>
                </c:pt>
                <c:pt idx="1988">
                  <c:v>101.31</c:v>
                </c:pt>
                <c:pt idx="1989">
                  <c:v>101.31</c:v>
                </c:pt>
                <c:pt idx="1990">
                  <c:v>101.31</c:v>
                </c:pt>
                <c:pt idx="1991">
                  <c:v>101.31</c:v>
                </c:pt>
                <c:pt idx="1992">
                  <c:v>101.31</c:v>
                </c:pt>
                <c:pt idx="1993">
                  <c:v>101.31</c:v>
                </c:pt>
                <c:pt idx="1994">
                  <c:v>101.31</c:v>
                </c:pt>
                <c:pt idx="1995">
                  <c:v>101.31</c:v>
                </c:pt>
                <c:pt idx="1996">
                  <c:v>101.31</c:v>
                </c:pt>
                <c:pt idx="1997">
                  <c:v>101.31</c:v>
                </c:pt>
                <c:pt idx="1998">
                  <c:v>101.31</c:v>
                </c:pt>
                <c:pt idx="1999">
                  <c:v>101.31</c:v>
                </c:pt>
                <c:pt idx="2000">
                  <c:v>101.31</c:v>
                </c:pt>
                <c:pt idx="2001">
                  <c:v>101.31</c:v>
                </c:pt>
                <c:pt idx="2002">
                  <c:v>101.31</c:v>
                </c:pt>
                <c:pt idx="2003">
                  <c:v>101.31</c:v>
                </c:pt>
                <c:pt idx="2004">
                  <c:v>101.31</c:v>
                </c:pt>
                <c:pt idx="2005">
                  <c:v>101.31</c:v>
                </c:pt>
                <c:pt idx="2006">
                  <c:v>101.31</c:v>
                </c:pt>
                <c:pt idx="2007">
                  <c:v>101.31</c:v>
                </c:pt>
                <c:pt idx="2008">
                  <c:v>101.31</c:v>
                </c:pt>
                <c:pt idx="2009">
                  <c:v>101.31</c:v>
                </c:pt>
                <c:pt idx="2010">
                  <c:v>101.31</c:v>
                </c:pt>
                <c:pt idx="2011">
                  <c:v>101.31</c:v>
                </c:pt>
                <c:pt idx="2012">
                  <c:v>101.31</c:v>
                </c:pt>
                <c:pt idx="2013">
                  <c:v>101.31</c:v>
                </c:pt>
                <c:pt idx="2014">
                  <c:v>101.31</c:v>
                </c:pt>
                <c:pt idx="2015">
                  <c:v>101.31</c:v>
                </c:pt>
                <c:pt idx="2016">
                  <c:v>101.31</c:v>
                </c:pt>
                <c:pt idx="2017">
                  <c:v>101.31</c:v>
                </c:pt>
                <c:pt idx="2018">
                  <c:v>101.31</c:v>
                </c:pt>
                <c:pt idx="2019">
                  <c:v>101.31</c:v>
                </c:pt>
                <c:pt idx="2020">
                  <c:v>101.31</c:v>
                </c:pt>
                <c:pt idx="2021">
                  <c:v>101.31</c:v>
                </c:pt>
                <c:pt idx="2022">
                  <c:v>101.31</c:v>
                </c:pt>
                <c:pt idx="2023">
                  <c:v>101.31</c:v>
                </c:pt>
                <c:pt idx="2024">
                  <c:v>101.31</c:v>
                </c:pt>
                <c:pt idx="2025">
                  <c:v>101.31</c:v>
                </c:pt>
                <c:pt idx="2026">
                  <c:v>101.31</c:v>
                </c:pt>
                <c:pt idx="2027">
                  <c:v>101.31</c:v>
                </c:pt>
                <c:pt idx="2028">
                  <c:v>101.31</c:v>
                </c:pt>
                <c:pt idx="2029">
                  <c:v>101.31</c:v>
                </c:pt>
                <c:pt idx="2030">
                  <c:v>101.31</c:v>
                </c:pt>
                <c:pt idx="2031">
                  <c:v>101.31</c:v>
                </c:pt>
                <c:pt idx="2032">
                  <c:v>101.31</c:v>
                </c:pt>
                <c:pt idx="2033">
                  <c:v>101.31</c:v>
                </c:pt>
                <c:pt idx="2034">
                  <c:v>101.31</c:v>
                </c:pt>
                <c:pt idx="2035">
                  <c:v>101.31</c:v>
                </c:pt>
                <c:pt idx="2036">
                  <c:v>101.31</c:v>
                </c:pt>
                <c:pt idx="2037">
                  <c:v>101.31</c:v>
                </c:pt>
                <c:pt idx="2038">
                  <c:v>101.31</c:v>
                </c:pt>
                <c:pt idx="2039">
                  <c:v>101.31</c:v>
                </c:pt>
                <c:pt idx="2040">
                  <c:v>101.31</c:v>
                </c:pt>
                <c:pt idx="2041">
                  <c:v>101.31</c:v>
                </c:pt>
                <c:pt idx="2042">
                  <c:v>101.31</c:v>
                </c:pt>
                <c:pt idx="2043">
                  <c:v>101.31</c:v>
                </c:pt>
                <c:pt idx="2044">
                  <c:v>101.31</c:v>
                </c:pt>
                <c:pt idx="2045">
                  <c:v>101.31</c:v>
                </c:pt>
                <c:pt idx="2046">
                  <c:v>101.31</c:v>
                </c:pt>
                <c:pt idx="2047">
                  <c:v>101.31</c:v>
                </c:pt>
                <c:pt idx="2048">
                  <c:v>101.31</c:v>
                </c:pt>
                <c:pt idx="2049">
                  <c:v>101.31</c:v>
                </c:pt>
                <c:pt idx="2050">
                  <c:v>101.31</c:v>
                </c:pt>
                <c:pt idx="2051">
                  <c:v>101.31</c:v>
                </c:pt>
                <c:pt idx="2052">
                  <c:v>101.31</c:v>
                </c:pt>
                <c:pt idx="2053">
                  <c:v>101.31</c:v>
                </c:pt>
                <c:pt idx="2054">
                  <c:v>101.31</c:v>
                </c:pt>
                <c:pt idx="2055">
                  <c:v>101.31</c:v>
                </c:pt>
                <c:pt idx="2056">
                  <c:v>101.31</c:v>
                </c:pt>
                <c:pt idx="2057">
                  <c:v>101.31</c:v>
                </c:pt>
                <c:pt idx="2058">
                  <c:v>101.31</c:v>
                </c:pt>
                <c:pt idx="2059">
                  <c:v>101.31</c:v>
                </c:pt>
                <c:pt idx="2060">
                  <c:v>101.31</c:v>
                </c:pt>
                <c:pt idx="2061">
                  <c:v>101.31</c:v>
                </c:pt>
                <c:pt idx="2062">
                  <c:v>101.31</c:v>
                </c:pt>
                <c:pt idx="2063">
                  <c:v>101.31</c:v>
                </c:pt>
                <c:pt idx="2064">
                  <c:v>101.31</c:v>
                </c:pt>
                <c:pt idx="2065">
                  <c:v>101.31</c:v>
                </c:pt>
                <c:pt idx="2066">
                  <c:v>101.31</c:v>
                </c:pt>
                <c:pt idx="2067">
                  <c:v>101.31</c:v>
                </c:pt>
                <c:pt idx="2068">
                  <c:v>101.31</c:v>
                </c:pt>
                <c:pt idx="2069">
                  <c:v>101.31</c:v>
                </c:pt>
                <c:pt idx="2070">
                  <c:v>101.31</c:v>
                </c:pt>
                <c:pt idx="2071">
                  <c:v>101.31</c:v>
                </c:pt>
                <c:pt idx="2072">
                  <c:v>101.31</c:v>
                </c:pt>
                <c:pt idx="2073">
                  <c:v>101.31</c:v>
                </c:pt>
                <c:pt idx="2074">
                  <c:v>101.31</c:v>
                </c:pt>
                <c:pt idx="2075">
                  <c:v>101.31</c:v>
                </c:pt>
                <c:pt idx="2076">
                  <c:v>101.31</c:v>
                </c:pt>
                <c:pt idx="2077">
                  <c:v>101.31</c:v>
                </c:pt>
                <c:pt idx="2078">
                  <c:v>101.31</c:v>
                </c:pt>
                <c:pt idx="2079">
                  <c:v>101.31</c:v>
                </c:pt>
                <c:pt idx="2080">
                  <c:v>101.31</c:v>
                </c:pt>
                <c:pt idx="2081">
                  <c:v>101.31</c:v>
                </c:pt>
                <c:pt idx="2082">
                  <c:v>101.31</c:v>
                </c:pt>
                <c:pt idx="2083">
                  <c:v>101.31</c:v>
                </c:pt>
                <c:pt idx="2084">
                  <c:v>101.31</c:v>
                </c:pt>
                <c:pt idx="2085">
                  <c:v>101.31</c:v>
                </c:pt>
                <c:pt idx="2086">
                  <c:v>101.31</c:v>
                </c:pt>
                <c:pt idx="2087">
                  <c:v>101.31</c:v>
                </c:pt>
                <c:pt idx="2088">
                  <c:v>101.31</c:v>
                </c:pt>
                <c:pt idx="2089">
                  <c:v>101.31</c:v>
                </c:pt>
                <c:pt idx="2090">
                  <c:v>101.31</c:v>
                </c:pt>
                <c:pt idx="2091">
                  <c:v>101.31</c:v>
                </c:pt>
                <c:pt idx="2092">
                  <c:v>101.31</c:v>
                </c:pt>
                <c:pt idx="2093">
                  <c:v>101.31</c:v>
                </c:pt>
                <c:pt idx="2094">
                  <c:v>101.31</c:v>
                </c:pt>
                <c:pt idx="2095">
                  <c:v>101.31</c:v>
                </c:pt>
                <c:pt idx="2096">
                  <c:v>101.31</c:v>
                </c:pt>
                <c:pt idx="2097">
                  <c:v>101.31</c:v>
                </c:pt>
                <c:pt idx="2098">
                  <c:v>101.31</c:v>
                </c:pt>
                <c:pt idx="2099">
                  <c:v>101.31</c:v>
                </c:pt>
                <c:pt idx="2100">
                  <c:v>101.31</c:v>
                </c:pt>
                <c:pt idx="2101">
                  <c:v>101.31</c:v>
                </c:pt>
                <c:pt idx="2102">
                  <c:v>101.31</c:v>
                </c:pt>
                <c:pt idx="2103">
                  <c:v>101.31</c:v>
                </c:pt>
                <c:pt idx="2104">
                  <c:v>101.31</c:v>
                </c:pt>
                <c:pt idx="2105">
                  <c:v>101.31</c:v>
                </c:pt>
                <c:pt idx="2106">
                  <c:v>101.31</c:v>
                </c:pt>
                <c:pt idx="2107">
                  <c:v>101.31</c:v>
                </c:pt>
                <c:pt idx="2108">
                  <c:v>101.31</c:v>
                </c:pt>
                <c:pt idx="2109">
                  <c:v>101.31</c:v>
                </c:pt>
                <c:pt idx="2110">
                  <c:v>101.31</c:v>
                </c:pt>
                <c:pt idx="2111">
                  <c:v>101.31</c:v>
                </c:pt>
                <c:pt idx="2112">
                  <c:v>101.31</c:v>
                </c:pt>
                <c:pt idx="2113">
                  <c:v>101.31</c:v>
                </c:pt>
                <c:pt idx="2114">
                  <c:v>101.31</c:v>
                </c:pt>
                <c:pt idx="2115">
                  <c:v>101.31</c:v>
                </c:pt>
                <c:pt idx="2116">
                  <c:v>101.31</c:v>
                </c:pt>
                <c:pt idx="2117">
                  <c:v>101.31</c:v>
                </c:pt>
                <c:pt idx="2118">
                  <c:v>101.31</c:v>
                </c:pt>
                <c:pt idx="2119">
                  <c:v>101.31</c:v>
                </c:pt>
                <c:pt idx="2120">
                  <c:v>101.31</c:v>
                </c:pt>
                <c:pt idx="2121">
                  <c:v>101.31</c:v>
                </c:pt>
                <c:pt idx="2122">
                  <c:v>101.31</c:v>
                </c:pt>
                <c:pt idx="2123">
                  <c:v>101.31</c:v>
                </c:pt>
                <c:pt idx="2124">
                  <c:v>101.31</c:v>
                </c:pt>
                <c:pt idx="2125">
                  <c:v>101.31</c:v>
                </c:pt>
                <c:pt idx="2126">
                  <c:v>101.31</c:v>
                </c:pt>
                <c:pt idx="2127">
                  <c:v>101.31</c:v>
                </c:pt>
                <c:pt idx="2128">
                  <c:v>101.31</c:v>
                </c:pt>
                <c:pt idx="2129">
                  <c:v>101.31</c:v>
                </c:pt>
                <c:pt idx="2130">
                  <c:v>101.31</c:v>
                </c:pt>
                <c:pt idx="2131">
                  <c:v>101.31</c:v>
                </c:pt>
                <c:pt idx="2132">
                  <c:v>101.31</c:v>
                </c:pt>
                <c:pt idx="2133">
                  <c:v>101.31</c:v>
                </c:pt>
                <c:pt idx="2134">
                  <c:v>101.31</c:v>
                </c:pt>
                <c:pt idx="2135">
                  <c:v>101.31</c:v>
                </c:pt>
                <c:pt idx="2136">
                  <c:v>101.31</c:v>
                </c:pt>
                <c:pt idx="2137">
                  <c:v>101.31</c:v>
                </c:pt>
                <c:pt idx="2138">
                  <c:v>101.31</c:v>
                </c:pt>
                <c:pt idx="2139">
                  <c:v>101.31</c:v>
                </c:pt>
                <c:pt idx="2140">
                  <c:v>101.31</c:v>
                </c:pt>
                <c:pt idx="2141">
                  <c:v>101.31</c:v>
                </c:pt>
                <c:pt idx="2142">
                  <c:v>101.31</c:v>
                </c:pt>
                <c:pt idx="2143">
                  <c:v>101.31</c:v>
                </c:pt>
                <c:pt idx="2144">
                  <c:v>101.31</c:v>
                </c:pt>
                <c:pt idx="2145">
                  <c:v>101.31</c:v>
                </c:pt>
                <c:pt idx="2146">
                  <c:v>101.31</c:v>
                </c:pt>
                <c:pt idx="2147">
                  <c:v>101.31</c:v>
                </c:pt>
                <c:pt idx="2148">
                  <c:v>101.31</c:v>
                </c:pt>
                <c:pt idx="2149">
                  <c:v>101.31</c:v>
                </c:pt>
                <c:pt idx="2150">
                  <c:v>101.31</c:v>
                </c:pt>
                <c:pt idx="2151">
                  <c:v>101.31</c:v>
                </c:pt>
                <c:pt idx="2152">
                  <c:v>101.31</c:v>
                </c:pt>
                <c:pt idx="2153">
                  <c:v>101.31</c:v>
                </c:pt>
                <c:pt idx="2154">
                  <c:v>101.31</c:v>
                </c:pt>
                <c:pt idx="2155">
                  <c:v>101.31</c:v>
                </c:pt>
                <c:pt idx="2156">
                  <c:v>101.31</c:v>
                </c:pt>
                <c:pt idx="2157">
                  <c:v>101.31</c:v>
                </c:pt>
                <c:pt idx="2158">
                  <c:v>101.31</c:v>
                </c:pt>
                <c:pt idx="2159">
                  <c:v>101.31</c:v>
                </c:pt>
                <c:pt idx="2160">
                  <c:v>101.31</c:v>
                </c:pt>
                <c:pt idx="2161">
                  <c:v>101.31</c:v>
                </c:pt>
                <c:pt idx="2162">
                  <c:v>101.31</c:v>
                </c:pt>
                <c:pt idx="2163">
                  <c:v>101.31</c:v>
                </c:pt>
                <c:pt idx="2164">
                  <c:v>101.31</c:v>
                </c:pt>
                <c:pt idx="2165">
                  <c:v>101.31</c:v>
                </c:pt>
                <c:pt idx="2166">
                  <c:v>101.31</c:v>
                </c:pt>
                <c:pt idx="2167">
                  <c:v>101.31</c:v>
                </c:pt>
                <c:pt idx="2168">
                  <c:v>101.31</c:v>
                </c:pt>
                <c:pt idx="2169">
                  <c:v>101.31</c:v>
                </c:pt>
                <c:pt idx="2170">
                  <c:v>101.31</c:v>
                </c:pt>
                <c:pt idx="2171">
                  <c:v>101.31</c:v>
                </c:pt>
                <c:pt idx="2172">
                  <c:v>101.31</c:v>
                </c:pt>
                <c:pt idx="2173">
                  <c:v>101.31</c:v>
                </c:pt>
                <c:pt idx="2174">
                  <c:v>101.31</c:v>
                </c:pt>
                <c:pt idx="2175">
                  <c:v>101.31</c:v>
                </c:pt>
                <c:pt idx="2176">
                  <c:v>101.31</c:v>
                </c:pt>
                <c:pt idx="2177">
                  <c:v>101.31</c:v>
                </c:pt>
                <c:pt idx="2178">
                  <c:v>101.31</c:v>
                </c:pt>
                <c:pt idx="2179">
                  <c:v>101.31</c:v>
                </c:pt>
                <c:pt idx="2180">
                  <c:v>101.31</c:v>
                </c:pt>
                <c:pt idx="2181">
                  <c:v>101.31</c:v>
                </c:pt>
                <c:pt idx="2182">
                  <c:v>101.31</c:v>
                </c:pt>
                <c:pt idx="2183">
                  <c:v>101.31</c:v>
                </c:pt>
                <c:pt idx="2184">
                  <c:v>101.31</c:v>
                </c:pt>
                <c:pt idx="2185">
                  <c:v>101.31</c:v>
                </c:pt>
                <c:pt idx="2186">
                  <c:v>101.31</c:v>
                </c:pt>
                <c:pt idx="2187">
                  <c:v>101.31</c:v>
                </c:pt>
                <c:pt idx="2188">
                  <c:v>101.31</c:v>
                </c:pt>
                <c:pt idx="2189">
                  <c:v>101.31</c:v>
                </c:pt>
                <c:pt idx="2190">
                  <c:v>101.31</c:v>
                </c:pt>
                <c:pt idx="2191">
                  <c:v>101.31</c:v>
                </c:pt>
                <c:pt idx="2192">
                  <c:v>101.31</c:v>
                </c:pt>
                <c:pt idx="2193">
                  <c:v>101.31</c:v>
                </c:pt>
                <c:pt idx="2194">
                  <c:v>101.31</c:v>
                </c:pt>
                <c:pt idx="2195">
                  <c:v>101.31</c:v>
                </c:pt>
                <c:pt idx="2196">
                  <c:v>101.31</c:v>
                </c:pt>
                <c:pt idx="2197">
                  <c:v>101.31</c:v>
                </c:pt>
                <c:pt idx="2198">
                  <c:v>101.31</c:v>
                </c:pt>
                <c:pt idx="2199">
                  <c:v>101.31</c:v>
                </c:pt>
                <c:pt idx="2200">
                  <c:v>101.31</c:v>
                </c:pt>
                <c:pt idx="2201">
                  <c:v>101.31</c:v>
                </c:pt>
                <c:pt idx="2202">
                  <c:v>101.31</c:v>
                </c:pt>
                <c:pt idx="2203">
                  <c:v>101.31</c:v>
                </c:pt>
                <c:pt idx="2204">
                  <c:v>101.31</c:v>
                </c:pt>
                <c:pt idx="2205">
                  <c:v>101.31</c:v>
                </c:pt>
                <c:pt idx="2206">
                  <c:v>101.31</c:v>
                </c:pt>
                <c:pt idx="2207">
                  <c:v>101.31</c:v>
                </c:pt>
                <c:pt idx="2208">
                  <c:v>101.31</c:v>
                </c:pt>
                <c:pt idx="2209">
                  <c:v>101.31</c:v>
                </c:pt>
                <c:pt idx="2210">
                  <c:v>101.31</c:v>
                </c:pt>
                <c:pt idx="2211">
                  <c:v>101.31</c:v>
                </c:pt>
                <c:pt idx="2212">
                  <c:v>101.31</c:v>
                </c:pt>
                <c:pt idx="2213">
                  <c:v>101.31</c:v>
                </c:pt>
                <c:pt idx="2214">
                  <c:v>101.31</c:v>
                </c:pt>
                <c:pt idx="2215">
                  <c:v>101.31</c:v>
                </c:pt>
                <c:pt idx="2216">
                  <c:v>101.31</c:v>
                </c:pt>
                <c:pt idx="2217">
                  <c:v>101.31</c:v>
                </c:pt>
                <c:pt idx="2218">
                  <c:v>101.31</c:v>
                </c:pt>
                <c:pt idx="2219">
                  <c:v>101.31</c:v>
                </c:pt>
                <c:pt idx="2220">
                  <c:v>101.31</c:v>
                </c:pt>
                <c:pt idx="2221">
                  <c:v>101.31</c:v>
                </c:pt>
                <c:pt idx="2222">
                  <c:v>101.31</c:v>
                </c:pt>
                <c:pt idx="2223">
                  <c:v>101.31</c:v>
                </c:pt>
                <c:pt idx="2224">
                  <c:v>101.31</c:v>
                </c:pt>
                <c:pt idx="2225">
                  <c:v>101.31</c:v>
                </c:pt>
                <c:pt idx="2226">
                  <c:v>101.31</c:v>
                </c:pt>
                <c:pt idx="2227">
                  <c:v>101.31</c:v>
                </c:pt>
                <c:pt idx="2228">
                  <c:v>101.31</c:v>
                </c:pt>
                <c:pt idx="2229">
                  <c:v>101.31</c:v>
                </c:pt>
                <c:pt idx="2230">
                  <c:v>101.31</c:v>
                </c:pt>
                <c:pt idx="2231">
                  <c:v>101.31</c:v>
                </c:pt>
                <c:pt idx="2232">
                  <c:v>101.31</c:v>
                </c:pt>
                <c:pt idx="2233">
                  <c:v>101.31</c:v>
                </c:pt>
                <c:pt idx="2234">
                  <c:v>101.31</c:v>
                </c:pt>
                <c:pt idx="2235">
                  <c:v>101.31</c:v>
                </c:pt>
                <c:pt idx="2236">
                  <c:v>101.31</c:v>
                </c:pt>
                <c:pt idx="2237">
                  <c:v>101.31</c:v>
                </c:pt>
                <c:pt idx="2238">
                  <c:v>101.31</c:v>
                </c:pt>
                <c:pt idx="2239">
                  <c:v>101.31</c:v>
                </c:pt>
                <c:pt idx="2240">
                  <c:v>101.31</c:v>
                </c:pt>
                <c:pt idx="2241">
                  <c:v>101.31</c:v>
                </c:pt>
                <c:pt idx="2242">
                  <c:v>101.31</c:v>
                </c:pt>
                <c:pt idx="2243">
                  <c:v>101.31</c:v>
                </c:pt>
                <c:pt idx="2244">
                  <c:v>101.31</c:v>
                </c:pt>
                <c:pt idx="2245">
                  <c:v>101.31</c:v>
                </c:pt>
                <c:pt idx="2246">
                  <c:v>101.31</c:v>
                </c:pt>
                <c:pt idx="2247">
                  <c:v>101.31</c:v>
                </c:pt>
                <c:pt idx="2248">
                  <c:v>101.31</c:v>
                </c:pt>
                <c:pt idx="2249">
                  <c:v>101.31</c:v>
                </c:pt>
                <c:pt idx="2250">
                  <c:v>101.31</c:v>
                </c:pt>
                <c:pt idx="2251">
                  <c:v>101.31</c:v>
                </c:pt>
                <c:pt idx="2252">
                  <c:v>101.31</c:v>
                </c:pt>
                <c:pt idx="2253">
                  <c:v>101.31</c:v>
                </c:pt>
                <c:pt idx="2254">
                  <c:v>101.31</c:v>
                </c:pt>
                <c:pt idx="2255">
                  <c:v>101.31</c:v>
                </c:pt>
                <c:pt idx="2256">
                  <c:v>101.31</c:v>
                </c:pt>
                <c:pt idx="2257">
                  <c:v>101.31</c:v>
                </c:pt>
                <c:pt idx="2258">
                  <c:v>101.31</c:v>
                </c:pt>
                <c:pt idx="2259">
                  <c:v>101.31</c:v>
                </c:pt>
                <c:pt idx="2260">
                  <c:v>101.31</c:v>
                </c:pt>
                <c:pt idx="2261">
                  <c:v>101.31</c:v>
                </c:pt>
                <c:pt idx="2262">
                  <c:v>101.31</c:v>
                </c:pt>
                <c:pt idx="2263">
                  <c:v>101.31</c:v>
                </c:pt>
                <c:pt idx="2264">
                  <c:v>101.31</c:v>
                </c:pt>
                <c:pt idx="2265">
                  <c:v>101.31</c:v>
                </c:pt>
                <c:pt idx="2266">
                  <c:v>101.31</c:v>
                </c:pt>
                <c:pt idx="2267">
                  <c:v>101.31</c:v>
                </c:pt>
                <c:pt idx="2268">
                  <c:v>101.31</c:v>
                </c:pt>
                <c:pt idx="2269">
                  <c:v>101.31</c:v>
                </c:pt>
                <c:pt idx="2270">
                  <c:v>101.31</c:v>
                </c:pt>
                <c:pt idx="2271">
                  <c:v>101.31</c:v>
                </c:pt>
                <c:pt idx="2272">
                  <c:v>101.31</c:v>
                </c:pt>
                <c:pt idx="2273">
                  <c:v>101.31</c:v>
                </c:pt>
                <c:pt idx="2274">
                  <c:v>101.31</c:v>
                </c:pt>
                <c:pt idx="2275">
                  <c:v>101.31</c:v>
                </c:pt>
                <c:pt idx="2276">
                  <c:v>101.31</c:v>
                </c:pt>
                <c:pt idx="2277">
                  <c:v>101.31</c:v>
                </c:pt>
                <c:pt idx="2278">
                  <c:v>101.31</c:v>
                </c:pt>
                <c:pt idx="2279">
                  <c:v>101.31</c:v>
                </c:pt>
                <c:pt idx="2280">
                  <c:v>101.31</c:v>
                </c:pt>
                <c:pt idx="2281">
                  <c:v>101.31</c:v>
                </c:pt>
                <c:pt idx="2282">
                  <c:v>101.31</c:v>
                </c:pt>
                <c:pt idx="2283">
                  <c:v>101.31</c:v>
                </c:pt>
                <c:pt idx="2284">
                  <c:v>101.31</c:v>
                </c:pt>
                <c:pt idx="2285">
                  <c:v>101.31</c:v>
                </c:pt>
                <c:pt idx="2286">
                  <c:v>101.31</c:v>
                </c:pt>
                <c:pt idx="2287">
                  <c:v>101.31</c:v>
                </c:pt>
                <c:pt idx="2288">
                  <c:v>101.31</c:v>
                </c:pt>
                <c:pt idx="2289">
                  <c:v>101.31</c:v>
                </c:pt>
                <c:pt idx="2290">
                  <c:v>101.31</c:v>
                </c:pt>
                <c:pt idx="2291">
                  <c:v>101.31</c:v>
                </c:pt>
                <c:pt idx="2292">
                  <c:v>101.31</c:v>
                </c:pt>
                <c:pt idx="2293">
                  <c:v>101.31</c:v>
                </c:pt>
                <c:pt idx="2294">
                  <c:v>101.31</c:v>
                </c:pt>
                <c:pt idx="2295">
                  <c:v>101.31</c:v>
                </c:pt>
                <c:pt idx="2296">
                  <c:v>101.31</c:v>
                </c:pt>
                <c:pt idx="2297">
                  <c:v>101.31</c:v>
                </c:pt>
                <c:pt idx="2298">
                  <c:v>101.31</c:v>
                </c:pt>
                <c:pt idx="2299">
                  <c:v>101.31</c:v>
                </c:pt>
                <c:pt idx="2300">
                  <c:v>101.31</c:v>
                </c:pt>
                <c:pt idx="2301">
                  <c:v>101.31</c:v>
                </c:pt>
                <c:pt idx="2302">
                  <c:v>101.31</c:v>
                </c:pt>
                <c:pt idx="2303">
                  <c:v>101.31</c:v>
                </c:pt>
                <c:pt idx="2304">
                  <c:v>101.31</c:v>
                </c:pt>
                <c:pt idx="2305">
                  <c:v>101.31</c:v>
                </c:pt>
                <c:pt idx="2306">
                  <c:v>101.31</c:v>
                </c:pt>
                <c:pt idx="2307">
                  <c:v>101.31</c:v>
                </c:pt>
                <c:pt idx="2308">
                  <c:v>101.31</c:v>
                </c:pt>
                <c:pt idx="2309">
                  <c:v>101.31</c:v>
                </c:pt>
                <c:pt idx="2310">
                  <c:v>101.31</c:v>
                </c:pt>
                <c:pt idx="2311">
                  <c:v>101.31</c:v>
                </c:pt>
                <c:pt idx="2312">
                  <c:v>101.31</c:v>
                </c:pt>
                <c:pt idx="2313">
                  <c:v>101.31</c:v>
                </c:pt>
                <c:pt idx="2314">
                  <c:v>101.31</c:v>
                </c:pt>
                <c:pt idx="2315">
                  <c:v>101.31</c:v>
                </c:pt>
                <c:pt idx="2316">
                  <c:v>101.31</c:v>
                </c:pt>
                <c:pt idx="2317">
                  <c:v>101.31</c:v>
                </c:pt>
                <c:pt idx="2318">
                  <c:v>101.31</c:v>
                </c:pt>
                <c:pt idx="2319">
                  <c:v>101.31</c:v>
                </c:pt>
                <c:pt idx="2320">
                  <c:v>101.31</c:v>
                </c:pt>
                <c:pt idx="2321">
                  <c:v>101.31</c:v>
                </c:pt>
                <c:pt idx="2322">
                  <c:v>101.31</c:v>
                </c:pt>
                <c:pt idx="2323">
                  <c:v>101.31</c:v>
                </c:pt>
                <c:pt idx="2324">
                  <c:v>101.31</c:v>
                </c:pt>
                <c:pt idx="2325">
                  <c:v>101.31</c:v>
                </c:pt>
                <c:pt idx="2326">
                  <c:v>101.31</c:v>
                </c:pt>
                <c:pt idx="2327">
                  <c:v>101.31</c:v>
                </c:pt>
                <c:pt idx="2328">
                  <c:v>101.31</c:v>
                </c:pt>
                <c:pt idx="2329">
                  <c:v>101.31</c:v>
                </c:pt>
                <c:pt idx="2330">
                  <c:v>101.31</c:v>
                </c:pt>
                <c:pt idx="2331">
                  <c:v>101.31</c:v>
                </c:pt>
                <c:pt idx="2332">
                  <c:v>101.31</c:v>
                </c:pt>
                <c:pt idx="2333">
                  <c:v>101.31</c:v>
                </c:pt>
                <c:pt idx="2334">
                  <c:v>101.31</c:v>
                </c:pt>
                <c:pt idx="2335">
                  <c:v>101.31</c:v>
                </c:pt>
                <c:pt idx="2336">
                  <c:v>101.31</c:v>
                </c:pt>
                <c:pt idx="2337">
                  <c:v>101.31</c:v>
                </c:pt>
                <c:pt idx="2338">
                  <c:v>101.31</c:v>
                </c:pt>
                <c:pt idx="2339">
                  <c:v>101.31</c:v>
                </c:pt>
                <c:pt idx="2340">
                  <c:v>101.31</c:v>
                </c:pt>
                <c:pt idx="2341">
                  <c:v>101.31</c:v>
                </c:pt>
                <c:pt idx="2342">
                  <c:v>101.31</c:v>
                </c:pt>
                <c:pt idx="2343">
                  <c:v>101.31</c:v>
                </c:pt>
                <c:pt idx="2344">
                  <c:v>101.31</c:v>
                </c:pt>
                <c:pt idx="2345">
                  <c:v>101.31</c:v>
                </c:pt>
                <c:pt idx="2346">
                  <c:v>101.31</c:v>
                </c:pt>
                <c:pt idx="2347">
                  <c:v>101.31</c:v>
                </c:pt>
                <c:pt idx="2348">
                  <c:v>101.31</c:v>
                </c:pt>
                <c:pt idx="2349">
                  <c:v>101.31</c:v>
                </c:pt>
                <c:pt idx="2350">
                  <c:v>101.31</c:v>
                </c:pt>
                <c:pt idx="2351">
                  <c:v>101.31</c:v>
                </c:pt>
                <c:pt idx="2352">
                  <c:v>101.31</c:v>
                </c:pt>
                <c:pt idx="2353">
                  <c:v>101.31</c:v>
                </c:pt>
                <c:pt idx="2354">
                  <c:v>101.31</c:v>
                </c:pt>
                <c:pt idx="2355">
                  <c:v>101.31</c:v>
                </c:pt>
                <c:pt idx="2356">
                  <c:v>101.31</c:v>
                </c:pt>
                <c:pt idx="2357">
                  <c:v>101.31</c:v>
                </c:pt>
                <c:pt idx="2358">
                  <c:v>101.31</c:v>
                </c:pt>
                <c:pt idx="2359">
                  <c:v>101.31</c:v>
                </c:pt>
                <c:pt idx="2360">
                  <c:v>101.31</c:v>
                </c:pt>
                <c:pt idx="2361">
                  <c:v>101.31</c:v>
                </c:pt>
                <c:pt idx="2362">
                  <c:v>101.31</c:v>
                </c:pt>
                <c:pt idx="2363">
                  <c:v>101.31</c:v>
                </c:pt>
                <c:pt idx="2364">
                  <c:v>101.31</c:v>
                </c:pt>
                <c:pt idx="2365">
                  <c:v>101.31</c:v>
                </c:pt>
                <c:pt idx="2366">
                  <c:v>101.31</c:v>
                </c:pt>
                <c:pt idx="2367">
                  <c:v>101.31</c:v>
                </c:pt>
                <c:pt idx="2368">
                  <c:v>101.31</c:v>
                </c:pt>
                <c:pt idx="2369">
                  <c:v>101.31</c:v>
                </c:pt>
                <c:pt idx="2370">
                  <c:v>101.31</c:v>
                </c:pt>
                <c:pt idx="2371">
                  <c:v>101.31</c:v>
                </c:pt>
                <c:pt idx="2372">
                  <c:v>101.31</c:v>
                </c:pt>
                <c:pt idx="2373">
                  <c:v>101.31</c:v>
                </c:pt>
                <c:pt idx="2374">
                  <c:v>101.31</c:v>
                </c:pt>
                <c:pt idx="2375">
                  <c:v>101.31</c:v>
                </c:pt>
                <c:pt idx="2376">
                  <c:v>101.31</c:v>
                </c:pt>
                <c:pt idx="2377">
                  <c:v>101.31</c:v>
                </c:pt>
                <c:pt idx="2378">
                  <c:v>101.31</c:v>
                </c:pt>
                <c:pt idx="2379">
                  <c:v>101.31</c:v>
                </c:pt>
                <c:pt idx="2380">
                  <c:v>101.31</c:v>
                </c:pt>
                <c:pt idx="2381">
                  <c:v>101.31</c:v>
                </c:pt>
                <c:pt idx="2382">
                  <c:v>101.31</c:v>
                </c:pt>
                <c:pt idx="2383">
                  <c:v>101.31</c:v>
                </c:pt>
                <c:pt idx="2384">
                  <c:v>101.31</c:v>
                </c:pt>
                <c:pt idx="2385">
                  <c:v>101.31</c:v>
                </c:pt>
                <c:pt idx="2386">
                  <c:v>101.31</c:v>
                </c:pt>
                <c:pt idx="2387">
                  <c:v>101.31</c:v>
                </c:pt>
                <c:pt idx="2388">
                  <c:v>101.31</c:v>
                </c:pt>
                <c:pt idx="2389">
                  <c:v>101.31</c:v>
                </c:pt>
                <c:pt idx="2390">
                  <c:v>101.31</c:v>
                </c:pt>
                <c:pt idx="2391">
                  <c:v>101.31</c:v>
                </c:pt>
                <c:pt idx="2392">
                  <c:v>101.31</c:v>
                </c:pt>
                <c:pt idx="2393">
                  <c:v>101.31</c:v>
                </c:pt>
                <c:pt idx="2394">
                  <c:v>101.31</c:v>
                </c:pt>
                <c:pt idx="2395">
                  <c:v>101.31</c:v>
                </c:pt>
                <c:pt idx="2396">
                  <c:v>101.31</c:v>
                </c:pt>
                <c:pt idx="2397">
                  <c:v>101.31</c:v>
                </c:pt>
                <c:pt idx="2398">
                  <c:v>101.31</c:v>
                </c:pt>
                <c:pt idx="2399">
                  <c:v>101.31</c:v>
                </c:pt>
                <c:pt idx="2400">
                  <c:v>101.31</c:v>
                </c:pt>
                <c:pt idx="2401">
                  <c:v>101.31</c:v>
                </c:pt>
                <c:pt idx="2402">
                  <c:v>101.31</c:v>
                </c:pt>
                <c:pt idx="2403">
                  <c:v>101.31</c:v>
                </c:pt>
                <c:pt idx="2404">
                  <c:v>101.31</c:v>
                </c:pt>
                <c:pt idx="2405">
                  <c:v>101.31</c:v>
                </c:pt>
                <c:pt idx="2406">
                  <c:v>101.31</c:v>
                </c:pt>
                <c:pt idx="2407">
                  <c:v>101.31</c:v>
                </c:pt>
                <c:pt idx="2408">
                  <c:v>101.31</c:v>
                </c:pt>
                <c:pt idx="2409">
                  <c:v>101.31</c:v>
                </c:pt>
                <c:pt idx="2410">
                  <c:v>101.31</c:v>
                </c:pt>
                <c:pt idx="2411">
                  <c:v>101.31</c:v>
                </c:pt>
                <c:pt idx="2412">
                  <c:v>101.31</c:v>
                </c:pt>
                <c:pt idx="2413">
                  <c:v>101.31</c:v>
                </c:pt>
                <c:pt idx="2414">
                  <c:v>101.31</c:v>
                </c:pt>
                <c:pt idx="2415">
                  <c:v>101.31</c:v>
                </c:pt>
                <c:pt idx="2416">
                  <c:v>101.31</c:v>
                </c:pt>
                <c:pt idx="2417">
                  <c:v>101.31</c:v>
                </c:pt>
                <c:pt idx="2418">
                  <c:v>101.31</c:v>
                </c:pt>
                <c:pt idx="2419">
                  <c:v>101.31</c:v>
                </c:pt>
                <c:pt idx="2420">
                  <c:v>101.31</c:v>
                </c:pt>
                <c:pt idx="2421">
                  <c:v>101.31</c:v>
                </c:pt>
                <c:pt idx="2422">
                  <c:v>101.31</c:v>
                </c:pt>
                <c:pt idx="2423">
                  <c:v>101.31</c:v>
                </c:pt>
                <c:pt idx="2424">
                  <c:v>101.31</c:v>
                </c:pt>
                <c:pt idx="2425">
                  <c:v>101.31</c:v>
                </c:pt>
                <c:pt idx="2426">
                  <c:v>101.31</c:v>
                </c:pt>
                <c:pt idx="2427">
                  <c:v>101.31</c:v>
                </c:pt>
                <c:pt idx="2428">
                  <c:v>101.31</c:v>
                </c:pt>
                <c:pt idx="2429">
                  <c:v>101.31</c:v>
                </c:pt>
                <c:pt idx="2430">
                  <c:v>101.31</c:v>
                </c:pt>
                <c:pt idx="2431">
                  <c:v>101.31</c:v>
                </c:pt>
                <c:pt idx="2432">
                  <c:v>101.31</c:v>
                </c:pt>
                <c:pt idx="2433">
                  <c:v>101.31</c:v>
                </c:pt>
                <c:pt idx="2434">
                  <c:v>101.31</c:v>
                </c:pt>
                <c:pt idx="2435">
                  <c:v>101.31</c:v>
                </c:pt>
                <c:pt idx="2436">
                  <c:v>101.31</c:v>
                </c:pt>
                <c:pt idx="2437">
                  <c:v>101.31</c:v>
                </c:pt>
                <c:pt idx="2438">
                  <c:v>101.31</c:v>
                </c:pt>
                <c:pt idx="2439">
                  <c:v>101.31</c:v>
                </c:pt>
                <c:pt idx="2440">
                  <c:v>101.31</c:v>
                </c:pt>
                <c:pt idx="2441">
                  <c:v>101.31</c:v>
                </c:pt>
                <c:pt idx="2442">
                  <c:v>101.31</c:v>
                </c:pt>
                <c:pt idx="2443">
                  <c:v>101.31</c:v>
                </c:pt>
                <c:pt idx="2444">
                  <c:v>101.31</c:v>
                </c:pt>
                <c:pt idx="2445">
                  <c:v>101.31</c:v>
                </c:pt>
                <c:pt idx="2446">
                  <c:v>101.31</c:v>
                </c:pt>
                <c:pt idx="2447">
                  <c:v>101.31</c:v>
                </c:pt>
                <c:pt idx="2448">
                  <c:v>101.31</c:v>
                </c:pt>
                <c:pt idx="2449">
                  <c:v>101.31</c:v>
                </c:pt>
                <c:pt idx="2450">
                  <c:v>101.31</c:v>
                </c:pt>
                <c:pt idx="2451">
                  <c:v>101.31</c:v>
                </c:pt>
                <c:pt idx="2452">
                  <c:v>101.31</c:v>
                </c:pt>
                <c:pt idx="2453">
                  <c:v>101.31</c:v>
                </c:pt>
                <c:pt idx="2454">
                  <c:v>101.31</c:v>
                </c:pt>
                <c:pt idx="2455">
                  <c:v>101.31</c:v>
                </c:pt>
                <c:pt idx="2456">
                  <c:v>101.31</c:v>
                </c:pt>
                <c:pt idx="2457">
                  <c:v>101.31</c:v>
                </c:pt>
                <c:pt idx="2458">
                  <c:v>101.31</c:v>
                </c:pt>
                <c:pt idx="2459">
                  <c:v>101.31</c:v>
                </c:pt>
                <c:pt idx="2460">
                  <c:v>101.31</c:v>
                </c:pt>
                <c:pt idx="2461">
                  <c:v>101.31</c:v>
                </c:pt>
                <c:pt idx="2462">
                  <c:v>101.31</c:v>
                </c:pt>
                <c:pt idx="2463">
                  <c:v>101.31</c:v>
                </c:pt>
                <c:pt idx="2464">
                  <c:v>101.31</c:v>
                </c:pt>
                <c:pt idx="2465">
                  <c:v>101.31</c:v>
                </c:pt>
                <c:pt idx="2466">
                  <c:v>101.31</c:v>
                </c:pt>
                <c:pt idx="2467">
                  <c:v>101.31</c:v>
                </c:pt>
                <c:pt idx="2468">
                  <c:v>101.31</c:v>
                </c:pt>
                <c:pt idx="2469">
                  <c:v>101.31</c:v>
                </c:pt>
                <c:pt idx="2470">
                  <c:v>101.31</c:v>
                </c:pt>
                <c:pt idx="2471">
                  <c:v>101.31</c:v>
                </c:pt>
                <c:pt idx="2472">
                  <c:v>101.31</c:v>
                </c:pt>
                <c:pt idx="2473">
                  <c:v>101.31</c:v>
                </c:pt>
                <c:pt idx="2474">
                  <c:v>101.31</c:v>
                </c:pt>
                <c:pt idx="2475">
                  <c:v>101.31</c:v>
                </c:pt>
                <c:pt idx="2476">
                  <c:v>101.31</c:v>
                </c:pt>
                <c:pt idx="2477">
                  <c:v>101.31</c:v>
                </c:pt>
                <c:pt idx="2478">
                  <c:v>101.31</c:v>
                </c:pt>
                <c:pt idx="2479">
                  <c:v>101.31</c:v>
                </c:pt>
                <c:pt idx="2480">
                  <c:v>101.31</c:v>
                </c:pt>
                <c:pt idx="2481">
                  <c:v>101.31</c:v>
                </c:pt>
                <c:pt idx="2482">
                  <c:v>101.31</c:v>
                </c:pt>
                <c:pt idx="2483">
                  <c:v>101.31</c:v>
                </c:pt>
                <c:pt idx="2484">
                  <c:v>101.31</c:v>
                </c:pt>
                <c:pt idx="2485">
                  <c:v>101.31</c:v>
                </c:pt>
                <c:pt idx="2486">
                  <c:v>101.31</c:v>
                </c:pt>
                <c:pt idx="2487">
                  <c:v>101.31</c:v>
                </c:pt>
                <c:pt idx="2488">
                  <c:v>101.31</c:v>
                </c:pt>
                <c:pt idx="2489">
                  <c:v>101.31</c:v>
                </c:pt>
                <c:pt idx="2490">
                  <c:v>101.31</c:v>
                </c:pt>
                <c:pt idx="2491">
                  <c:v>101.31</c:v>
                </c:pt>
                <c:pt idx="2492">
                  <c:v>101.31</c:v>
                </c:pt>
                <c:pt idx="2493">
                  <c:v>101.31</c:v>
                </c:pt>
                <c:pt idx="2494">
                  <c:v>101.31</c:v>
                </c:pt>
                <c:pt idx="2495">
                  <c:v>101.31</c:v>
                </c:pt>
                <c:pt idx="2496">
                  <c:v>101.31</c:v>
                </c:pt>
                <c:pt idx="2497">
                  <c:v>101.31</c:v>
                </c:pt>
                <c:pt idx="2498">
                  <c:v>101.31</c:v>
                </c:pt>
                <c:pt idx="2499">
                  <c:v>101.31</c:v>
                </c:pt>
                <c:pt idx="2500">
                  <c:v>101.31</c:v>
                </c:pt>
                <c:pt idx="2501">
                  <c:v>101.31</c:v>
                </c:pt>
                <c:pt idx="2502">
                  <c:v>101.31</c:v>
                </c:pt>
                <c:pt idx="2503">
                  <c:v>101.31</c:v>
                </c:pt>
                <c:pt idx="2504">
                  <c:v>101.31</c:v>
                </c:pt>
                <c:pt idx="2505">
                  <c:v>101.31</c:v>
                </c:pt>
                <c:pt idx="2506">
                  <c:v>101.31</c:v>
                </c:pt>
                <c:pt idx="2507">
                  <c:v>101.31</c:v>
                </c:pt>
                <c:pt idx="2508">
                  <c:v>101.31</c:v>
                </c:pt>
                <c:pt idx="2509">
                  <c:v>101.31</c:v>
                </c:pt>
                <c:pt idx="2510">
                  <c:v>101.31</c:v>
                </c:pt>
                <c:pt idx="2511">
                  <c:v>101.31</c:v>
                </c:pt>
                <c:pt idx="2512">
                  <c:v>101.31</c:v>
                </c:pt>
                <c:pt idx="2513">
                  <c:v>101.31</c:v>
                </c:pt>
                <c:pt idx="2514">
                  <c:v>101.31</c:v>
                </c:pt>
                <c:pt idx="2515">
                  <c:v>101.31</c:v>
                </c:pt>
                <c:pt idx="2516">
                  <c:v>101.31</c:v>
                </c:pt>
                <c:pt idx="2517">
                  <c:v>101.31</c:v>
                </c:pt>
                <c:pt idx="2518">
                  <c:v>101.31</c:v>
                </c:pt>
                <c:pt idx="2519">
                  <c:v>101.31</c:v>
                </c:pt>
                <c:pt idx="2520">
                  <c:v>101.31</c:v>
                </c:pt>
                <c:pt idx="2521">
                  <c:v>101.31</c:v>
                </c:pt>
                <c:pt idx="2522">
                  <c:v>101.31</c:v>
                </c:pt>
                <c:pt idx="2523">
                  <c:v>101.31</c:v>
                </c:pt>
                <c:pt idx="2524">
                  <c:v>101.31</c:v>
                </c:pt>
                <c:pt idx="2525">
                  <c:v>101.31</c:v>
                </c:pt>
                <c:pt idx="2526">
                  <c:v>101.31</c:v>
                </c:pt>
                <c:pt idx="2527">
                  <c:v>101.31</c:v>
                </c:pt>
                <c:pt idx="2528">
                  <c:v>101.31</c:v>
                </c:pt>
                <c:pt idx="2529">
                  <c:v>101.31</c:v>
                </c:pt>
                <c:pt idx="2530">
                  <c:v>101.31</c:v>
                </c:pt>
                <c:pt idx="2531">
                  <c:v>101.31</c:v>
                </c:pt>
                <c:pt idx="2532">
                  <c:v>101.31</c:v>
                </c:pt>
                <c:pt idx="2533">
                  <c:v>101.31</c:v>
                </c:pt>
                <c:pt idx="2534">
                  <c:v>101.31</c:v>
                </c:pt>
                <c:pt idx="2535">
                  <c:v>101.31</c:v>
                </c:pt>
                <c:pt idx="2536">
                  <c:v>101.31</c:v>
                </c:pt>
                <c:pt idx="2537">
                  <c:v>101.31</c:v>
                </c:pt>
                <c:pt idx="2538">
                  <c:v>101.31</c:v>
                </c:pt>
                <c:pt idx="2539">
                  <c:v>101.31</c:v>
                </c:pt>
                <c:pt idx="2540">
                  <c:v>101.31</c:v>
                </c:pt>
                <c:pt idx="2541">
                  <c:v>101.31</c:v>
                </c:pt>
                <c:pt idx="2542">
                  <c:v>101.31</c:v>
                </c:pt>
                <c:pt idx="2543">
                  <c:v>101.31</c:v>
                </c:pt>
                <c:pt idx="2544">
                  <c:v>101.31</c:v>
                </c:pt>
                <c:pt idx="2545">
                  <c:v>101.31</c:v>
                </c:pt>
                <c:pt idx="2546">
                  <c:v>101.31</c:v>
                </c:pt>
                <c:pt idx="2547">
                  <c:v>101.31</c:v>
                </c:pt>
                <c:pt idx="2548">
                  <c:v>101.31</c:v>
                </c:pt>
                <c:pt idx="2549">
                  <c:v>101.31</c:v>
                </c:pt>
                <c:pt idx="2550">
                  <c:v>101.31</c:v>
                </c:pt>
                <c:pt idx="2551">
                  <c:v>101.31</c:v>
                </c:pt>
                <c:pt idx="2552">
                  <c:v>101.31</c:v>
                </c:pt>
                <c:pt idx="2553">
                  <c:v>101.31</c:v>
                </c:pt>
                <c:pt idx="2554">
                  <c:v>101.31</c:v>
                </c:pt>
                <c:pt idx="2555">
                  <c:v>101.31</c:v>
                </c:pt>
                <c:pt idx="2556">
                  <c:v>101.31</c:v>
                </c:pt>
                <c:pt idx="2557">
                  <c:v>101.31</c:v>
                </c:pt>
                <c:pt idx="2558">
                  <c:v>101.31</c:v>
                </c:pt>
                <c:pt idx="2559">
                  <c:v>101.31</c:v>
                </c:pt>
                <c:pt idx="2560">
                  <c:v>101.31</c:v>
                </c:pt>
                <c:pt idx="2561">
                  <c:v>101.31</c:v>
                </c:pt>
                <c:pt idx="2562">
                  <c:v>101.31</c:v>
                </c:pt>
                <c:pt idx="2563">
                  <c:v>101.31</c:v>
                </c:pt>
                <c:pt idx="2564">
                  <c:v>101.31</c:v>
                </c:pt>
                <c:pt idx="2565">
                  <c:v>101.31</c:v>
                </c:pt>
                <c:pt idx="2566">
                  <c:v>101.31</c:v>
                </c:pt>
                <c:pt idx="2567">
                  <c:v>101.31</c:v>
                </c:pt>
                <c:pt idx="2568">
                  <c:v>101.31</c:v>
                </c:pt>
                <c:pt idx="2569">
                  <c:v>101.31</c:v>
                </c:pt>
                <c:pt idx="2570">
                  <c:v>101.31</c:v>
                </c:pt>
                <c:pt idx="2571">
                  <c:v>101.31</c:v>
                </c:pt>
                <c:pt idx="2572">
                  <c:v>101.31</c:v>
                </c:pt>
                <c:pt idx="2573">
                  <c:v>101.31</c:v>
                </c:pt>
                <c:pt idx="2574">
                  <c:v>101.31</c:v>
                </c:pt>
                <c:pt idx="2575">
                  <c:v>101.31</c:v>
                </c:pt>
                <c:pt idx="2576">
                  <c:v>101.31</c:v>
                </c:pt>
                <c:pt idx="2577">
                  <c:v>101.31</c:v>
                </c:pt>
                <c:pt idx="2578">
                  <c:v>101.31</c:v>
                </c:pt>
                <c:pt idx="2579">
                  <c:v>101.31</c:v>
                </c:pt>
                <c:pt idx="2580">
                  <c:v>101.31</c:v>
                </c:pt>
                <c:pt idx="2581">
                  <c:v>101.31</c:v>
                </c:pt>
                <c:pt idx="2582">
                  <c:v>101.31</c:v>
                </c:pt>
                <c:pt idx="2583">
                  <c:v>101.31</c:v>
                </c:pt>
                <c:pt idx="2584">
                  <c:v>101.31</c:v>
                </c:pt>
                <c:pt idx="2585">
                  <c:v>101.31</c:v>
                </c:pt>
                <c:pt idx="2586">
                  <c:v>101.31</c:v>
                </c:pt>
                <c:pt idx="2587">
                  <c:v>101.31</c:v>
                </c:pt>
                <c:pt idx="2588">
                  <c:v>101.31</c:v>
                </c:pt>
                <c:pt idx="2589">
                  <c:v>101.31</c:v>
                </c:pt>
                <c:pt idx="2590">
                  <c:v>101.31</c:v>
                </c:pt>
                <c:pt idx="2591">
                  <c:v>101.31</c:v>
                </c:pt>
                <c:pt idx="2592">
                  <c:v>101.31</c:v>
                </c:pt>
                <c:pt idx="2593">
                  <c:v>101.31</c:v>
                </c:pt>
                <c:pt idx="2594">
                  <c:v>101.31</c:v>
                </c:pt>
                <c:pt idx="2595">
                  <c:v>101.31</c:v>
                </c:pt>
                <c:pt idx="2596">
                  <c:v>101.31</c:v>
                </c:pt>
                <c:pt idx="2597">
                  <c:v>101.31</c:v>
                </c:pt>
                <c:pt idx="2598">
                  <c:v>101.31</c:v>
                </c:pt>
                <c:pt idx="2599">
                  <c:v>101.31</c:v>
                </c:pt>
                <c:pt idx="2600">
                  <c:v>101.31</c:v>
                </c:pt>
                <c:pt idx="2601">
                  <c:v>101.31</c:v>
                </c:pt>
                <c:pt idx="2602">
                  <c:v>101.31</c:v>
                </c:pt>
                <c:pt idx="2603">
                  <c:v>101.31</c:v>
                </c:pt>
                <c:pt idx="2604">
                  <c:v>101.31</c:v>
                </c:pt>
                <c:pt idx="2605">
                  <c:v>101.31</c:v>
                </c:pt>
                <c:pt idx="2606">
                  <c:v>101.31</c:v>
                </c:pt>
                <c:pt idx="2607">
                  <c:v>101.31</c:v>
                </c:pt>
                <c:pt idx="2608">
                  <c:v>101.31</c:v>
                </c:pt>
                <c:pt idx="2609">
                  <c:v>101.31</c:v>
                </c:pt>
                <c:pt idx="2610">
                  <c:v>101.31</c:v>
                </c:pt>
                <c:pt idx="2611">
                  <c:v>101.31</c:v>
                </c:pt>
                <c:pt idx="2612">
                  <c:v>101.31</c:v>
                </c:pt>
                <c:pt idx="2613">
                  <c:v>101.31</c:v>
                </c:pt>
                <c:pt idx="2614">
                  <c:v>101.31</c:v>
                </c:pt>
                <c:pt idx="2615">
                  <c:v>101.31</c:v>
                </c:pt>
                <c:pt idx="2616">
                  <c:v>101.31</c:v>
                </c:pt>
                <c:pt idx="2617">
                  <c:v>101.31</c:v>
                </c:pt>
                <c:pt idx="2618">
                  <c:v>101.31</c:v>
                </c:pt>
                <c:pt idx="2619">
                  <c:v>101.31</c:v>
                </c:pt>
                <c:pt idx="2620">
                  <c:v>101.31</c:v>
                </c:pt>
                <c:pt idx="2621">
                  <c:v>101.31</c:v>
                </c:pt>
                <c:pt idx="2622">
                  <c:v>101.31</c:v>
                </c:pt>
                <c:pt idx="2623">
                  <c:v>101.31</c:v>
                </c:pt>
                <c:pt idx="2624">
                  <c:v>101.31</c:v>
                </c:pt>
                <c:pt idx="2625">
                  <c:v>101.31</c:v>
                </c:pt>
                <c:pt idx="2626">
                  <c:v>101.31</c:v>
                </c:pt>
                <c:pt idx="2627">
                  <c:v>101.31</c:v>
                </c:pt>
                <c:pt idx="2628">
                  <c:v>101.31</c:v>
                </c:pt>
                <c:pt idx="2629">
                  <c:v>101.31</c:v>
                </c:pt>
                <c:pt idx="2630">
                  <c:v>101.31</c:v>
                </c:pt>
                <c:pt idx="2631">
                  <c:v>101.31</c:v>
                </c:pt>
                <c:pt idx="2632">
                  <c:v>101.31</c:v>
                </c:pt>
                <c:pt idx="2633">
                  <c:v>101.31</c:v>
                </c:pt>
                <c:pt idx="2634">
                  <c:v>101.31</c:v>
                </c:pt>
                <c:pt idx="2635">
                  <c:v>101.31</c:v>
                </c:pt>
                <c:pt idx="2636">
                  <c:v>101.31</c:v>
                </c:pt>
                <c:pt idx="2637">
                  <c:v>101.31</c:v>
                </c:pt>
                <c:pt idx="2638">
                  <c:v>101.31</c:v>
                </c:pt>
                <c:pt idx="2639">
                  <c:v>101.31</c:v>
                </c:pt>
                <c:pt idx="2640">
                  <c:v>101.31</c:v>
                </c:pt>
                <c:pt idx="2641">
                  <c:v>101.31</c:v>
                </c:pt>
                <c:pt idx="2642">
                  <c:v>101.31</c:v>
                </c:pt>
                <c:pt idx="2643">
                  <c:v>101.31</c:v>
                </c:pt>
                <c:pt idx="2644">
                  <c:v>101.31</c:v>
                </c:pt>
                <c:pt idx="2645">
                  <c:v>101.31</c:v>
                </c:pt>
                <c:pt idx="2646">
                  <c:v>101.31</c:v>
                </c:pt>
                <c:pt idx="2647">
                  <c:v>101.31</c:v>
                </c:pt>
                <c:pt idx="2648">
                  <c:v>101.31</c:v>
                </c:pt>
                <c:pt idx="2649">
                  <c:v>101.31</c:v>
                </c:pt>
                <c:pt idx="2650">
                  <c:v>101.31</c:v>
                </c:pt>
                <c:pt idx="2651">
                  <c:v>101.31</c:v>
                </c:pt>
                <c:pt idx="2652">
                  <c:v>101.31</c:v>
                </c:pt>
                <c:pt idx="2653">
                  <c:v>101.31</c:v>
                </c:pt>
                <c:pt idx="2654">
                  <c:v>101.31</c:v>
                </c:pt>
                <c:pt idx="2655">
                  <c:v>101.31</c:v>
                </c:pt>
                <c:pt idx="2656">
                  <c:v>101.31</c:v>
                </c:pt>
                <c:pt idx="2657">
                  <c:v>101.31</c:v>
                </c:pt>
                <c:pt idx="2658">
                  <c:v>101.31</c:v>
                </c:pt>
                <c:pt idx="2659">
                  <c:v>101.31</c:v>
                </c:pt>
                <c:pt idx="2660">
                  <c:v>101.31</c:v>
                </c:pt>
                <c:pt idx="2661">
                  <c:v>101.31</c:v>
                </c:pt>
                <c:pt idx="2662">
                  <c:v>101.31</c:v>
                </c:pt>
                <c:pt idx="2663">
                  <c:v>101.31</c:v>
                </c:pt>
                <c:pt idx="2664">
                  <c:v>101.31</c:v>
                </c:pt>
                <c:pt idx="2665">
                  <c:v>101.31</c:v>
                </c:pt>
                <c:pt idx="2666">
                  <c:v>101.31</c:v>
                </c:pt>
                <c:pt idx="2667">
                  <c:v>101.31</c:v>
                </c:pt>
                <c:pt idx="2668">
                  <c:v>101.31</c:v>
                </c:pt>
                <c:pt idx="2669">
                  <c:v>101.31</c:v>
                </c:pt>
                <c:pt idx="2670">
                  <c:v>101.31</c:v>
                </c:pt>
                <c:pt idx="2671">
                  <c:v>101.31</c:v>
                </c:pt>
                <c:pt idx="2672">
                  <c:v>101.31</c:v>
                </c:pt>
                <c:pt idx="2673">
                  <c:v>101.31</c:v>
                </c:pt>
                <c:pt idx="2674">
                  <c:v>101.31</c:v>
                </c:pt>
                <c:pt idx="2675">
                  <c:v>101.31</c:v>
                </c:pt>
                <c:pt idx="2676">
                  <c:v>101.31</c:v>
                </c:pt>
                <c:pt idx="2677">
                  <c:v>101.31</c:v>
                </c:pt>
                <c:pt idx="2678">
                  <c:v>101.31</c:v>
                </c:pt>
                <c:pt idx="2679">
                  <c:v>101.31</c:v>
                </c:pt>
                <c:pt idx="2680">
                  <c:v>101.31</c:v>
                </c:pt>
                <c:pt idx="2681">
                  <c:v>101.31</c:v>
                </c:pt>
                <c:pt idx="2682">
                  <c:v>101.31</c:v>
                </c:pt>
                <c:pt idx="2683">
                  <c:v>101.31</c:v>
                </c:pt>
                <c:pt idx="2684">
                  <c:v>101.31</c:v>
                </c:pt>
                <c:pt idx="2685">
                  <c:v>101.31</c:v>
                </c:pt>
                <c:pt idx="2686">
                  <c:v>101.31</c:v>
                </c:pt>
                <c:pt idx="2687">
                  <c:v>101.31</c:v>
                </c:pt>
                <c:pt idx="2688">
                  <c:v>101.31</c:v>
                </c:pt>
                <c:pt idx="2689">
                  <c:v>101.31</c:v>
                </c:pt>
                <c:pt idx="2690">
                  <c:v>101.31</c:v>
                </c:pt>
                <c:pt idx="2691">
                  <c:v>101.31</c:v>
                </c:pt>
                <c:pt idx="2692">
                  <c:v>101.31</c:v>
                </c:pt>
                <c:pt idx="2693">
                  <c:v>101.31</c:v>
                </c:pt>
                <c:pt idx="2694">
                  <c:v>101.31</c:v>
                </c:pt>
                <c:pt idx="2695">
                  <c:v>101.31</c:v>
                </c:pt>
                <c:pt idx="2696">
                  <c:v>101.31</c:v>
                </c:pt>
                <c:pt idx="2697">
                  <c:v>101.31</c:v>
                </c:pt>
                <c:pt idx="2698">
                  <c:v>101.31</c:v>
                </c:pt>
                <c:pt idx="2699">
                  <c:v>101.31</c:v>
                </c:pt>
                <c:pt idx="2700">
                  <c:v>101.31</c:v>
                </c:pt>
                <c:pt idx="2701">
                  <c:v>101.31</c:v>
                </c:pt>
                <c:pt idx="2702">
                  <c:v>101.31</c:v>
                </c:pt>
                <c:pt idx="2703">
                  <c:v>101.31</c:v>
                </c:pt>
                <c:pt idx="2704">
                  <c:v>101.31</c:v>
                </c:pt>
                <c:pt idx="2705">
                  <c:v>101.31</c:v>
                </c:pt>
                <c:pt idx="2706">
                  <c:v>101.31</c:v>
                </c:pt>
                <c:pt idx="2707">
                  <c:v>101.31</c:v>
                </c:pt>
                <c:pt idx="2708">
                  <c:v>101.31</c:v>
                </c:pt>
                <c:pt idx="2709">
                  <c:v>101.31</c:v>
                </c:pt>
                <c:pt idx="2710">
                  <c:v>101.31</c:v>
                </c:pt>
                <c:pt idx="2711">
                  <c:v>101.31</c:v>
                </c:pt>
                <c:pt idx="2712">
                  <c:v>101.31</c:v>
                </c:pt>
                <c:pt idx="2713">
                  <c:v>101.31</c:v>
                </c:pt>
                <c:pt idx="2714">
                  <c:v>101.31</c:v>
                </c:pt>
                <c:pt idx="2715">
                  <c:v>101.31</c:v>
                </c:pt>
                <c:pt idx="2716">
                  <c:v>101.31</c:v>
                </c:pt>
                <c:pt idx="2717">
                  <c:v>101.31</c:v>
                </c:pt>
                <c:pt idx="2718">
                  <c:v>101.31</c:v>
                </c:pt>
                <c:pt idx="2719">
                  <c:v>101.31</c:v>
                </c:pt>
                <c:pt idx="2720">
                  <c:v>101.31</c:v>
                </c:pt>
                <c:pt idx="2721">
                  <c:v>101.31</c:v>
                </c:pt>
                <c:pt idx="2722">
                  <c:v>101.31</c:v>
                </c:pt>
                <c:pt idx="2723">
                  <c:v>101.31</c:v>
                </c:pt>
                <c:pt idx="2724">
                  <c:v>101.31</c:v>
                </c:pt>
                <c:pt idx="2725">
                  <c:v>101.31</c:v>
                </c:pt>
                <c:pt idx="2726">
                  <c:v>101.31</c:v>
                </c:pt>
                <c:pt idx="2727">
                  <c:v>101.31</c:v>
                </c:pt>
                <c:pt idx="2728">
                  <c:v>101.31</c:v>
                </c:pt>
                <c:pt idx="2729">
                  <c:v>101.31</c:v>
                </c:pt>
                <c:pt idx="2730">
                  <c:v>101.31</c:v>
                </c:pt>
                <c:pt idx="2731">
                  <c:v>101.31</c:v>
                </c:pt>
                <c:pt idx="2732">
                  <c:v>101.31</c:v>
                </c:pt>
                <c:pt idx="2733">
                  <c:v>101.31</c:v>
                </c:pt>
                <c:pt idx="2734">
                  <c:v>101.31</c:v>
                </c:pt>
                <c:pt idx="2735">
                  <c:v>101.31</c:v>
                </c:pt>
                <c:pt idx="2736">
                  <c:v>101.31</c:v>
                </c:pt>
                <c:pt idx="2737">
                  <c:v>101.31</c:v>
                </c:pt>
                <c:pt idx="2738">
                  <c:v>101.31</c:v>
                </c:pt>
                <c:pt idx="2739">
                  <c:v>101.31</c:v>
                </c:pt>
                <c:pt idx="2740">
                  <c:v>101.31</c:v>
                </c:pt>
                <c:pt idx="2741">
                  <c:v>101.31</c:v>
                </c:pt>
                <c:pt idx="2742">
                  <c:v>101.31</c:v>
                </c:pt>
                <c:pt idx="2743">
                  <c:v>101.31</c:v>
                </c:pt>
                <c:pt idx="2744">
                  <c:v>101.31</c:v>
                </c:pt>
                <c:pt idx="2745">
                  <c:v>101.31</c:v>
                </c:pt>
                <c:pt idx="2746">
                  <c:v>101.31</c:v>
                </c:pt>
                <c:pt idx="2747">
                  <c:v>101.31</c:v>
                </c:pt>
                <c:pt idx="2748">
                  <c:v>101.31</c:v>
                </c:pt>
                <c:pt idx="2749">
                  <c:v>101.31</c:v>
                </c:pt>
                <c:pt idx="2750">
                  <c:v>101.31</c:v>
                </c:pt>
                <c:pt idx="2751">
                  <c:v>101.31</c:v>
                </c:pt>
                <c:pt idx="2752">
                  <c:v>101.31</c:v>
                </c:pt>
                <c:pt idx="2753">
                  <c:v>101.31</c:v>
                </c:pt>
                <c:pt idx="2754">
                  <c:v>101.31</c:v>
                </c:pt>
                <c:pt idx="2755">
                  <c:v>101.31</c:v>
                </c:pt>
                <c:pt idx="2756">
                  <c:v>101.31</c:v>
                </c:pt>
                <c:pt idx="2757">
                  <c:v>101.31</c:v>
                </c:pt>
                <c:pt idx="2758">
                  <c:v>101.31</c:v>
                </c:pt>
                <c:pt idx="2759">
                  <c:v>101.31</c:v>
                </c:pt>
                <c:pt idx="2760">
                  <c:v>101.31</c:v>
                </c:pt>
                <c:pt idx="2761">
                  <c:v>101.31</c:v>
                </c:pt>
                <c:pt idx="2762">
                  <c:v>101.31</c:v>
                </c:pt>
                <c:pt idx="2763">
                  <c:v>101.31</c:v>
                </c:pt>
                <c:pt idx="2764">
                  <c:v>101.31</c:v>
                </c:pt>
                <c:pt idx="2765">
                  <c:v>101.31</c:v>
                </c:pt>
                <c:pt idx="2766">
                  <c:v>101.31</c:v>
                </c:pt>
                <c:pt idx="2767">
                  <c:v>101.31</c:v>
                </c:pt>
                <c:pt idx="2768">
                  <c:v>101.31</c:v>
                </c:pt>
                <c:pt idx="2769">
                  <c:v>101.31</c:v>
                </c:pt>
                <c:pt idx="2770">
                  <c:v>101.31</c:v>
                </c:pt>
                <c:pt idx="2771">
                  <c:v>101.31</c:v>
                </c:pt>
                <c:pt idx="2772">
                  <c:v>101.31</c:v>
                </c:pt>
                <c:pt idx="2773">
                  <c:v>101.31</c:v>
                </c:pt>
                <c:pt idx="2774">
                  <c:v>101.31</c:v>
                </c:pt>
                <c:pt idx="2775">
                  <c:v>101.31</c:v>
                </c:pt>
                <c:pt idx="2776">
                  <c:v>101.31</c:v>
                </c:pt>
                <c:pt idx="2777">
                  <c:v>101.31</c:v>
                </c:pt>
                <c:pt idx="2778">
                  <c:v>101.31</c:v>
                </c:pt>
                <c:pt idx="2779">
                  <c:v>101.31</c:v>
                </c:pt>
                <c:pt idx="2780">
                  <c:v>101.31</c:v>
                </c:pt>
                <c:pt idx="2781">
                  <c:v>101.31</c:v>
                </c:pt>
                <c:pt idx="2782">
                  <c:v>101.31</c:v>
                </c:pt>
                <c:pt idx="2783">
                  <c:v>101.31</c:v>
                </c:pt>
                <c:pt idx="2784">
                  <c:v>101.31</c:v>
                </c:pt>
                <c:pt idx="2785">
                  <c:v>101.31</c:v>
                </c:pt>
                <c:pt idx="2786">
                  <c:v>101.31</c:v>
                </c:pt>
                <c:pt idx="2787">
                  <c:v>101.31</c:v>
                </c:pt>
                <c:pt idx="2788">
                  <c:v>101.31</c:v>
                </c:pt>
                <c:pt idx="2789">
                  <c:v>101.31</c:v>
                </c:pt>
                <c:pt idx="2790">
                  <c:v>101.31</c:v>
                </c:pt>
                <c:pt idx="2791">
                  <c:v>101.31</c:v>
                </c:pt>
                <c:pt idx="2792">
                  <c:v>101.31</c:v>
                </c:pt>
                <c:pt idx="2793">
                  <c:v>101.31</c:v>
                </c:pt>
                <c:pt idx="2794">
                  <c:v>101.31</c:v>
                </c:pt>
                <c:pt idx="2795">
                  <c:v>101.31</c:v>
                </c:pt>
                <c:pt idx="2796">
                  <c:v>101.31</c:v>
                </c:pt>
                <c:pt idx="2797">
                  <c:v>101.31</c:v>
                </c:pt>
                <c:pt idx="2798">
                  <c:v>101.31</c:v>
                </c:pt>
                <c:pt idx="2799">
                  <c:v>101.31</c:v>
                </c:pt>
                <c:pt idx="2800">
                  <c:v>101.31</c:v>
                </c:pt>
                <c:pt idx="2801">
                  <c:v>101.31</c:v>
                </c:pt>
                <c:pt idx="2802">
                  <c:v>101.31</c:v>
                </c:pt>
                <c:pt idx="2803">
                  <c:v>101.31</c:v>
                </c:pt>
                <c:pt idx="2804">
                  <c:v>101.31</c:v>
                </c:pt>
                <c:pt idx="2805">
                  <c:v>101.31</c:v>
                </c:pt>
                <c:pt idx="2806">
                  <c:v>101.31</c:v>
                </c:pt>
                <c:pt idx="2807">
                  <c:v>101.31</c:v>
                </c:pt>
                <c:pt idx="2808">
                  <c:v>101.31</c:v>
                </c:pt>
                <c:pt idx="2809">
                  <c:v>101.31</c:v>
                </c:pt>
                <c:pt idx="2810">
                  <c:v>101.31</c:v>
                </c:pt>
                <c:pt idx="2811">
                  <c:v>101.31</c:v>
                </c:pt>
                <c:pt idx="2812">
                  <c:v>101.31</c:v>
                </c:pt>
                <c:pt idx="2813">
                  <c:v>101.31</c:v>
                </c:pt>
                <c:pt idx="2814">
                  <c:v>101.31</c:v>
                </c:pt>
                <c:pt idx="2815">
                  <c:v>101.31</c:v>
                </c:pt>
                <c:pt idx="2816">
                  <c:v>101.31</c:v>
                </c:pt>
                <c:pt idx="2817">
                  <c:v>101.31</c:v>
                </c:pt>
                <c:pt idx="2818">
                  <c:v>101.31</c:v>
                </c:pt>
                <c:pt idx="2819">
                  <c:v>101.31</c:v>
                </c:pt>
                <c:pt idx="2820">
                  <c:v>101.31</c:v>
                </c:pt>
                <c:pt idx="2821">
                  <c:v>101.31</c:v>
                </c:pt>
                <c:pt idx="2822">
                  <c:v>101.31</c:v>
                </c:pt>
                <c:pt idx="2823">
                  <c:v>101.31</c:v>
                </c:pt>
                <c:pt idx="2824">
                  <c:v>101.31</c:v>
                </c:pt>
                <c:pt idx="2825">
                  <c:v>101.31</c:v>
                </c:pt>
                <c:pt idx="2826">
                  <c:v>101.31</c:v>
                </c:pt>
                <c:pt idx="2827">
                  <c:v>101.31</c:v>
                </c:pt>
                <c:pt idx="2828">
                  <c:v>101.31</c:v>
                </c:pt>
                <c:pt idx="2829">
                  <c:v>101.31</c:v>
                </c:pt>
                <c:pt idx="2830">
                  <c:v>101.31</c:v>
                </c:pt>
                <c:pt idx="2831">
                  <c:v>101.31</c:v>
                </c:pt>
                <c:pt idx="2832">
                  <c:v>101.31</c:v>
                </c:pt>
                <c:pt idx="2833">
                  <c:v>101.31</c:v>
                </c:pt>
                <c:pt idx="2834">
                  <c:v>101.31</c:v>
                </c:pt>
                <c:pt idx="2835">
                  <c:v>101.31</c:v>
                </c:pt>
                <c:pt idx="2836">
                  <c:v>101.31</c:v>
                </c:pt>
                <c:pt idx="2837">
                  <c:v>101.31</c:v>
                </c:pt>
                <c:pt idx="2838">
                  <c:v>101.31</c:v>
                </c:pt>
                <c:pt idx="2839">
                  <c:v>101.31</c:v>
                </c:pt>
                <c:pt idx="2840">
                  <c:v>101.31</c:v>
                </c:pt>
                <c:pt idx="2841">
                  <c:v>101.31</c:v>
                </c:pt>
                <c:pt idx="2842">
                  <c:v>101.31</c:v>
                </c:pt>
                <c:pt idx="2843">
                  <c:v>101.31</c:v>
                </c:pt>
                <c:pt idx="2844">
                  <c:v>101.31</c:v>
                </c:pt>
                <c:pt idx="2845">
                  <c:v>101.31</c:v>
                </c:pt>
                <c:pt idx="2846">
                  <c:v>101.31</c:v>
                </c:pt>
                <c:pt idx="2847">
                  <c:v>101.31</c:v>
                </c:pt>
                <c:pt idx="2848">
                  <c:v>101.31</c:v>
                </c:pt>
                <c:pt idx="2849">
                  <c:v>101.31</c:v>
                </c:pt>
                <c:pt idx="2850">
                  <c:v>101.31</c:v>
                </c:pt>
                <c:pt idx="2851">
                  <c:v>101.31</c:v>
                </c:pt>
                <c:pt idx="2852">
                  <c:v>101.31</c:v>
                </c:pt>
                <c:pt idx="2853">
                  <c:v>101.31</c:v>
                </c:pt>
                <c:pt idx="2854">
                  <c:v>101.31</c:v>
                </c:pt>
                <c:pt idx="2855">
                  <c:v>101.31</c:v>
                </c:pt>
                <c:pt idx="2856">
                  <c:v>101.31</c:v>
                </c:pt>
                <c:pt idx="2857">
                  <c:v>101.31</c:v>
                </c:pt>
                <c:pt idx="2858">
                  <c:v>101.31</c:v>
                </c:pt>
                <c:pt idx="2859">
                  <c:v>101.31</c:v>
                </c:pt>
                <c:pt idx="2860">
                  <c:v>101.31</c:v>
                </c:pt>
                <c:pt idx="2861">
                  <c:v>101.31</c:v>
                </c:pt>
                <c:pt idx="2862">
                  <c:v>101.31</c:v>
                </c:pt>
                <c:pt idx="2863">
                  <c:v>101.31</c:v>
                </c:pt>
                <c:pt idx="2864">
                  <c:v>101.31</c:v>
                </c:pt>
                <c:pt idx="2865">
                  <c:v>101.31</c:v>
                </c:pt>
                <c:pt idx="2866">
                  <c:v>101.31</c:v>
                </c:pt>
                <c:pt idx="2867">
                  <c:v>101.31</c:v>
                </c:pt>
                <c:pt idx="2868">
                  <c:v>101.31</c:v>
                </c:pt>
                <c:pt idx="2869">
                  <c:v>101.31</c:v>
                </c:pt>
                <c:pt idx="2870">
                  <c:v>101.31</c:v>
                </c:pt>
                <c:pt idx="2871">
                  <c:v>101.31</c:v>
                </c:pt>
                <c:pt idx="2872">
                  <c:v>101.31</c:v>
                </c:pt>
                <c:pt idx="2873">
                  <c:v>101.31</c:v>
                </c:pt>
                <c:pt idx="2874">
                  <c:v>101.31</c:v>
                </c:pt>
                <c:pt idx="2875">
                  <c:v>101.31</c:v>
                </c:pt>
                <c:pt idx="2876">
                  <c:v>101.31</c:v>
                </c:pt>
                <c:pt idx="2877">
                  <c:v>101.31</c:v>
                </c:pt>
                <c:pt idx="2878">
                  <c:v>101.31</c:v>
                </c:pt>
                <c:pt idx="2879">
                  <c:v>101.31</c:v>
                </c:pt>
                <c:pt idx="2880">
                  <c:v>101.31</c:v>
                </c:pt>
                <c:pt idx="2881">
                  <c:v>101.31</c:v>
                </c:pt>
                <c:pt idx="2882">
                  <c:v>101.31</c:v>
                </c:pt>
                <c:pt idx="2883">
                  <c:v>101.31</c:v>
                </c:pt>
                <c:pt idx="2884">
                  <c:v>101.31</c:v>
                </c:pt>
                <c:pt idx="2885">
                  <c:v>101.31</c:v>
                </c:pt>
                <c:pt idx="2886">
                  <c:v>101.31</c:v>
                </c:pt>
                <c:pt idx="2887">
                  <c:v>101.31</c:v>
                </c:pt>
                <c:pt idx="2888">
                  <c:v>101.31</c:v>
                </c:pt>
                <c:pt idx="2889">
                  <c:v>101.31</c:v>
                </c:pt>
                <c:pt idx="2890">
                  <c:v>101.31</c:v>
                </c:pt>
                <c:pt idx="2891">
                  <c:v>101.31</c:v>
                </c:pt>
                <c:pt idx="2892">
                  <c:v>101.31</c:v>
                </c:pt>
                <c:pt idx="2893">
                  <c:v>101.31</c:v>
                </c:pt>
                <c:pt idx="2894">
                  <c:v>101.31</c:v>
                </c:pt>
                <c:pt idx="2895">
                  <c:v>101.31</c:v>
                </c:pt>
                <c:pt idx="2896">
                  <c:v>101.31</c:v>
                </c:pt>
                <c:pt idx="2897">
                  <c:v>101.31</c:v>
                </c:pt>
                <c:pt idx="2898">
                  <c:v>101.31</c:v>
                </c:pt>
                <c:pt idx="2899">
                  <c:v>101.31</c:v>
                </c:pt>
                <c:pt idx="2900">
                  <c:v>101.31</c:v>
                </c:pt>
                <c:pt idx="2901">
                  <c:v>101.31</c:v>
                </c:pt>
                <c:pt idx="2902">
                  <c:v>101.31</c:v>
                </c:pt>
                <c:pt idx="2903">
                  <c:v>101.31</c:v>
                </c:pt>
                <c:pt idx="2904">
                  <c:v>101.31</c:v>
                </c:pt>
                <c:pt idx="2905">
                  <c:v>101.31</c:v>
                </c:pt>
                <c:pt idx="2906">
                  <c:v>101.31</c:v>
                </c:pt>
                <c:pt idx="2907">
                  <c:v>101.31</c:v>
                </c:pt>
                <c:pt idx="2908">
                  <c:v>101.31</c:v>
                </c:pt>
                <c:pt idx="2909">
                  <c:v>101.31</c:v>
                </c:pt>
                <c:pt idx="2910">
                  <c:v>101.31</c:v>
                </c:pt>
                <c:pt idx="2911">
                  <c:v>101.31</c:v>
                </c:pt>
                <c:pt idx="2912">
                  <c:v>101.31</c:v>
                </c:pt>
                <c:pt idx="2913">
                  <c:v>101.31</c:v>
                </c:pt>
                <c:pt idx="2914">
                  <c:v>101.31</c:v>
                </c:pt>
                <c:pt idx="2915">
                  <c:v>101.31</c:v>
                </c:pt>
                <c:pt idx="2916">
                  <c:v>101.31</c:v>
                </c:pt>
                <c:pt idx="2917">
                  <c:v>101.31</c:v>
                </c:pt>
                <c:pt idx="2918">
                  <c:v>101.31</c:v>
                </c:pt>
                <c:pt idx="2919">
                  <c:v>101.31</c:v>
                </c:pt>
                <c:pt idx="2920">
                  <c:v>101.31</c:v>
                </c:pt>
                <c:pt idx="2921">
                  <c:v>101.31</c:v>
                </c:pt>
                <c:pt idx="2922">
                  <c:v>101.31</c:v>
                </c:pt>
                <c:pt idx="2923">
                  <c:v>101.31</c:v>
                </c:pt>
                <c:pt idx="2924">
                  <c:v>101.31</c:v>
                </c:pt>
                <c:pt idx="2925">
                  <c:v>101.31</c:v>
                </c:pt>
                <c:pt idx="2926">
                  <c:v>101.31</c:v>
                </c:pt>
                <c:pt idx="2927">
                  <c:v>101.31</c:v>
                </c:pt>
                <c:pt idx="2928">
                  <c:v>101.31</c:v>
                </c:pt>
                <c:pt idx="2929">
                  <c:v>101.31</c:v>
                </c:pt>
                <c:pt idx="2930">
                  <c:v>101.31</c:v>
                </c:pt>
                <c:pt idx="2931">
                  <c:v>101.31</c:v>
                </c:pt>
                <c:pt idx="2932">
                  <c:v>101.31</c:v>
                </c:pt>
                <c:pt idx="2933">
                  <c:v>101.31</c:v>
                </c:pt>
                <c:pt idx="2934">
                  <c:v>101.31</c:v>
                </c:pt>
                <c:pt idx="2935">
                  <c:v>101.31</c:v>
                </c:pt>
                <c:pt idx="2936">
                  <c:v>101.31</c:v>
                </c:pt>
                <c:pt idx="2937">
                  <c:v>101.31</c:v>
                </c:pt>
                <c:pt idx="2938">
                  <c:v>101.31</c:v>
                </c:pt>
                <c:pt idx="2939">
                  <c:v>101.31</c:v>
                </c:pt>
                <c:pt idx="2940">
                  <c:v>101.31</c:v>
                </c:pt>
                <c:pt idx="2941">
                  <c:v>101.31</c:v>
                </c:pt>
                <c:pt idx="2942">
                  <c:v>101.31</c:v>
                </c:pt>
                <c:pt idx="2943">
                  <c:v>101.31</c:v>
                </c:pt>
                <c:pt idx="2944">
                  <c:v>101.31</c:v>
                </c:pt>
                <c:pt idx="2945">
                  <c:v>101.31</c:v>
                </c:pt>
                <c:pt idx="2946">
                  <c:v>101.31</c:v>
                </c:pt>
                <c:pt idx="2947">
                  <c:v>101.31</c:v>
                </c:pt>
                <c:pt idx="2948">
                  <c:v>101.31</c:v>
                </c:pt>
                <c:pt idx="2949">
                  <c:v>101.31</c:v>
                </c:pt>
                <c:pt idx="2950">
                  <c:v>101.31</c:v>
                </c:pt>
                <c:pt idx="2951">
                  <c:v>101.31</c:v>
                </c:pt>
                <c:pt idx="2952">
                  <c:v>101.31</c:v>
                </c:pt>
                <c:pt idx="2953">
                  <c:v>101.31</c:v>
                </c:pt>
                <c:pt idx="2954">
                  <c:v>101.31</c:v>
                </c:pt>
                <c:pt idx="2955">
                  <c:v>101.31</c:v>
                </c:pt>
                <c:pt idx="2956">
                  <c:v>101.31</c:v>
                </c:pt>
                <c:pt idx="2957">
                  <c:v>101.31</c:v>
                </c:pt>
                <c:pt idx="2958">
                  <c:v>101.31</c:v>
                </c:pt>
                <c:pt idx="2959">
                  <c:v>101.31</c:v>
                </c:pt>
                <c:pt idx="2960">
                  <c:v>101.31</c:v>
                </c:pt>
                <c:pt idx="2961">
                  <c:v>101.31</c:v>
                </c:pt>
                <c:pt idx="2962">
                  <c:v>101.31</c:v>
                </c:pt>
                <c:pt idx="2963">
                  <c:v>101.31</c:v>
                </c:pt>
                <c:pt idx="2964">
                  <c:v>101.31</c:v>
                </c:pt>
                <c:pt idx="2965">
                  <c:v>101.31</c:v>
                </c:pt>
                <c:pt idx="2966">
                  <c:v>101.31</c:v>
                </c:pt>
                <c:pt idx="2967">
                  <c:v>101.31</c:v>
                </c:pt>
                <c:pt idx="2968">
                  <c:v>101.31</c:v>
                </c:pt>
                <c:pt idx="2969">
                  <c:v>101.31</c:v>
                </c:pt>
                <c:pt idx="2970">
                  <c:v>101.31</c:v>
                </c:pt>
                <c:pt idx="2971">
                  <c:v>101.31</c:v>
                </c:pt>
                <c:pt idx="2972">
                  <c:v>101.31</c:v>
                </c:pt>
                <c:pt idx="2973">
                  <c:v>101.31</c:v>
                </c:pt>
                <c:pt idx="2974">
                  <c:v>101.31</c:v>
                </c:pt>
                <c:pt idx="2975">
                  <c:v>101.31</c:v>
                </c:pt>
                <c:pt idx="2976">
                  <c:v>101.31</c:v>
                </c:pt>
                <c:pt idx="2977">
                  <c:v>101.31</c:v>
                </c:pt>
                <c:pt idx="2978">
                  <c:v>101.31</c:v>
                </c:pt>
                <c:pt idx="2979">
                  <c:v>101.31</c:v>
                </c:pt>
                <c:pt idx="2980">
                  <c:v>101.31</c:v>
                </c:pt>
                <c:pt idx="2981">
                  <c:v>101.31</c:v>
                </c:pt>
                <c:pt idx="2982">
                  <c:v>101.31</c:v>
                </c:pt>
                <c:pt idx="2983">
                  <c:v>101.31</c:v>
                </c:pt>
                <c:pt idx="2984">
                  <c:v>101.31</c:v>
                </c:pt>
                <c:pt idx="2985">
                  <c:v>101.31</c:v>
                </c:pt>
                <c:pt idx="2986">
                  <c:v>101.31</c:v>
                </c:pt>
                <c:pt idx="2987">
                  <c:v>101.31</c:v>
                </c:pt>
                <c:pt idx="2988">
                  <c:v>101.31</c:v>
                </c:pt>
                <c:pt idx="2989">
                  <c:v>101.31</c:v>
                </c:pt>
                <c:pt idx="2990">
                  <c:v>101.31</c:v>
                </c:pt>
                <c:pt idx="2991">
                  <c:v>101.31</c:v>
                </c:pt>
                <c:pt idx="2992">
                  <c:v>101.31</c:v>
                </c:pt>
                <c:pt idx="2993">
                  <c:v>101.31</c:v>
                </c:pt>
                <c:pt idx="2994">
                  <c:v>101.31</c:v>
                </c:pt>
                <c:pt idx="2995">
                  <c:v>101.31</c:v>
                </c:pt>
                <c:pt idx="2996">
                  <c:v>101.31</c:v>
                </c:pt>
                <c:pt idx="2997">
                  <c:v>101.31</c:v>
                </c:pt>
                <c:pt idx="2998">
                  <c:v>101.31</c:v>
                </c:pt>
                <c:pt idx="2999">
                  <c:v>101.31</c:v>
                </c:pt>
                <c:pt idx="3000">
                  <c:v>101.31</c:v>
                </c:pt>
                <c:pt idx="3001">
                  <c:v>101.31</c:v>
                </c:pt>
                <c:pt idx="3002">
                  <c:v>101.31</c:v>
                </c:pt>
                <c:pt idx="3003">
                  <c:v>101.31</c:v>
                </c:pt>
                <c:pt idx="3004">
                  <c:v>101.31</c:v>
                </c:pt>
                <c:pt idx="3005">
                  <c:v>101.31</c:v>
                </c:pt>
                <c:pt idx="3006">
                  <c:v>101.31</c:v>
                </c:pt>
                <c:pt idx="3007">
                  <c:v>101.31</c:v>
                </c:pt>
                <c:pt idx="3008">
                  <c:v>101.31</c:v>
                </c:pt>
                <c:pt idx="3009">
                  <c:v>101.31</c:v>
                </c:pt>
                <c:pt idx="3010">
                  <c:v>101.31</c:v>
                </c:pt>
                <c:pt idx="3011">
                  <c:v>101.31</c:v>
                </c:pt>
                <c:pt idx="3012">
                  <c:v>101.31</c:v>
                </c:pt>
                <c:pt idx="3013">
                  <c:v>101.31</c:v>
                </c:pt>
                <c:pt idx="3014">
                  <c:v>101.31</c:v>
                </c:pt>
                <c:pt idx="3015">
                  <c:v>101.31</c:v>
                </c:pt>
                <c:pt idx="3016">
                  <c:v>101.31</c:v>
                </c:pt>
                <c:pt idx="3017">
                  <c:v>101.31</c:v>
                </c:pt>
                <c:pt idx="3018">
                  <c:v>101.31</c:v>
                </c:pt>
                <c:pt idx="3019">
                  <c:v>101.31</c:v>
                </c:pt>
                <c:pt idx="3020">
                  <c:v>101.31</c:v>
                </c:pt>
                <c:pt idx="3021">
                  <c:v>101.31</c:v>
                </c:pt>
                <c:pt idx="3022">
                  <c:v>101.31</c:v>
                </c:pt>
                <c:pt idx="3023">
                  <c:v>101.31</c:v>
                </c:pt>
                <c:pt idx="3024">
                  <c:v>101.31</c:v>
                </c:pt>
                <c:pt idx="3025">
                  <c:v>101.31</c:v>
                </c:pt>
                <c:pt idx="3026">
                  <c:v>101.31</c:v>
                </c:pt>
                <c:pt idx="3027">
                  <c:v>101.31</c:v>
                </c:pt>
                <c:pt idx="3028">
                  <c:v>101.31</c:v>
                </c:pt>
                <c:pt idx="3029">
                  <c:v>101.31</c:v>
                </c:pt>
                <c:pt idx="3030">
                  <c:v>101.31</c:v>
                </c:pt>
                <c:pt idx="3031">
                  <c:v>101.31</c:v>
                </c:pt>
                <c:pt idx="3032">
                  <c:v>101.31</c:v>
                </c:pt>
                <c:pt idx="3033">
                  <c:v>101.31</c:v>
                </c:pt>
                <c:pt idx="3034">
                  <c:v>101.31</c:v>
                </c:pt>
                <c:pt idx="3035">
                  <c:v>101.31</c:v>
                </c:pt>
                <c:pt idx="3036">
                  <c:v>101.31</c:v>
                </c:pt>
                <c:pt idx="3037">
                  <c:v>101.31</c:v>
                </c:pt>
                <c:pt idx="3038">
                  <c:v>101.31</c:v>
                </c:pt>
                <c:pt idx="3039">
                  <c:v>101.31</c:v>
                </c:pt>
                <c:pt idx="3040">
                  <c:v>101.31</c:v>
                </c:pt>
                <c:pt idx="3041">
                  <c:v>101.31</c:v>
                </c:pt>
                <c:pt idx="3042">
                  <c:v>101.31</c:v>
                </c:pt>
                <c:pt idx="3043">
                  <c:v>101.31</c:v>
                </c:pt>
                <c:pt idx="3044">
                  <c:v>101.31</c:v>
                </c:pt>
                <c:pt idx="3045">
                  <c:v>101.31</c:v>
                </c:pt>
                <c:pt idx="3046">
                  <c:v>101.31</c:v>
                </c:pt>
                <c:pt idx="3047">
                  <c:v>101.31</c:v>
                </c:pt>
                <c:pt idx="3048">
                  <c:v>101.31</c:v>
                </c:pt>
                <c:pt idx="3049">
                  <c:v>101.31</c:v>
                </c:pt>
                <c:pt idx="3050">
                  <c:v>101.31</c:v>
                </c:pt>
                <c:pt idx="3051">
                  <c:v>101.31</c:v>
                </c:pt>
                <c:pt idx="3052">
                  <c:v>101.31</c:v>
                </c:pt>
                <c:pt idx="3053">
                  <c:v>101.31</c:v>
                </c:pt>
                <c:pt idx="3054">
                  <c:v>101.31</c:v>
                </c:pt>
                <c:pt idx="3055">
                  <c:v>101.31</c:v>
                </c:pt>
                <c:pt idx="3056">
                  <c:v>101.31</c:v>
                </c:pt>
                <c:pt idx="3057">
                  <c:v>101.31</c:v>
                </c:pt>
                <c:pt idx="3058">
                  <c:v>101.31</c:v>
                </c:pt>
                <c:pt idx="3059">
                  <c:v>101.31</c:v>
                </c:pt>
                <c:pt idx="3060">
                  <c:v>101.31</c:v>
                </c:pt>
                <c:pt idx="3061">
                  <c:v>101.31</c:v>
                </c:pt>
                <c:pt idx="3062">
                  <c:v>101.31</c:v>
                </c:pt>
                <c:pt idx="3063">
                  <c:v>101.31</c:v>
                </c:pt>
                <c:pt idx="3064">
                  <c:v>101.31</c:v>
                </c:pt>
                <c:pt idx="3065">
                  <c:v>101.31</c:v>
                </c:pt>
                <c:pt idx="3066">
                  <c:v>101.31</c:v>
                </c:pt>
                <c:pt idx="3067">
                  <c:v>101.31</c:v>
                </c:pt>
                <c:pt idx="3068">
                  <c:v>101.31</c:v>
                </c:pt>
                <c:pt idx="3069">
                  <c:v>101.31</c:v>
                </c:pt>
                <c:pt idx="3070">
                  <c:v>101.31</c:v>
                </c:pt>
                <c:pt idx="3071">
                  <c:v>101.31</c:v>
                </c:pt>
                <c:pt idx="3072">
                  <c:v>101.31</c:v>
                </c:pt>
                <c:pt idx="3073">
                  <c:v>101.31</c:v>
                </c:pt>
                <c:pt idx="3074">
                  <c:v>101.31</c:v>
                </c:pt>
                <c:pt idx="3075">
                  <c:v>101.31</c:v>
                </c:pt>
                <c:pt idx="3076">
                  <c:v>101.31</c:v>
                </c:pt>
                <c:pt idx="3077">
                  <c:v>101.31</c:v>
                </c:pt>
                <c:pt idx="3078">
                  <c:v>101.31</c:v>
                </c:pt>
              </c:numCache>
            </c:numRef>
          </c:val>
          <c:smooth val="1"/>
        </c:ser>
        <c:ser>
          <c:idx val="3"/>
          <c:order val="1"/>
          <c:tx>
            <c:strRef>
              <c:f>Sheet1!$C$1</c:f>
              <c:strCache>
                <c:ptCount val="1"/>
                <c:pt idx="0">
                  <c:v>EU Wheat Rouen</c:v>
                </c:pt>
              </c:strCache>
            </c:strRef>
          </c:tx>
          <c:spPr>
            <a:ln>
              <a:solidFill>
                <a:srgbClr val="C00000"/>
              </a:solidFill>
              <a:prstDash val="solid"/>
            </a:ln>
          </c:spPr>
          <c:marker>
            <c:symbol val="none"/>
          </c:marker>
          <c:cat>
            <c:numRef>
              <c:f>Sheet1!$A$2:$A$3080</c:f>
              <c:numCache>
                <c:formatCode>m/d/yyyy</c:formatCode>
                <c:ptCount val="3079"/>
                <c:pt idx="0">
                  <c:v>37075</c:v>
                </c:pt>
                <c:pt idx="1">
                  <c:v>37082</c:v>
                </c:pt>
                <c:pt idx="2">
                  <c:v>37089</c:v>
                </c:pt>
                <c:pt idx="3">
                  <c:v>37096</c:v>
                </c:pt>
                <c:pt idx="4">
                  <c:v>37103</c:v>
                </c:pt>
                <c:pt idx="5">
                  <c:v>37110</c:v>
                </c:pt>
                <c:pt idx="6">
                  <c:v>37124</c:v>
                </c:pt>
                <c:pt idx="7">
                  <c:v>37131</c:v>
                </c:pt>
                <c:pt idx="8">
                  <c:v>37138</c:v>
                </c:pt>
                <c:pt idx="9">
                  <c:v>37145</c:v>
                </c:pt>
                <c:pt idx="10">
                  <c:v>37152</c:v>
                </c:pt>
                <c:pt idx="11">
                  <c:v>37159</c:v>
                </c:pt>
                <c:pt idx="12">
                  <c:v>37160</c:v>
                </c:pt>
                <c:pt idx="13">
                  <c:v>37162</c:v>
                </c:pt>
                <c:pt idx="14">
                  <c:v>37165</c:v>
                </c:pt>
                <c:pt idx="15">
                  <c:v>37166</c:v>
                </c:pt>
                <c:pt idx="16">
                  <c:v>37167</c:v>
                </c:pt>
                <c:pt idx="17">
                  <c:v>37168</c:v>
                </c:pt>
                <c:pt idx="18">
                  <c:v>37169</c:v>
                </c:pt>
                <c:pt idx="19">
                  <c:v>37172</c:v>
                </c:pt>
                <c:pt idx="20">
                  <c:v>37173</c:v>
                </c:pt>
                <c:pt idx="21">
                  <c:v>37174</c:v>
                </c:pt>
                <c:pt idx="22">
                  <c:v>37175</c:v>
                </c:pt>
                <c:pt idx="23">
                  <c:v>37176</c:v>
                </c:pt>
                <c:pt idx="24">
                  <c:v>37179</c:v>
                </c:pt>
                <c:pt idx="25">
                  <c:v>37180</c:v>
                </c:pt>
                <c:pt idx="26">
                  <c:v>37181</c:v>
                </c:pt>
                <c:pt idx="27">
                  <c:v>37182</c:v>
                </c:pt>
                <c:pt idx="28">
                  <c:v>37183</c:v>
                </c:pt>
                <c:pt idx="29">
                  <c:v>37186</c:v>
                </c:pt>
                <c:pt idx="30">
                  <c:v>37187</c:v>
                </c:pt>
                <c:pt idx="31">
                  <c:v>37188</c:v>
                </c:pt>
                <c:pt idx="32">
                  <c:v>37189</c:v>
                </c:pt>
                <c:pt idx="33">
                  <c:v>37190</c:v>
                </c:pt>
                <c:pt idx="34">
                  <c:v>37193</c:v>
                </c:pt>
                <c:pt idx="35">
                  <c:v>37194</c:v>
                </c:pt>
                <c:pt idx="36">
                  <c:v>37195</c:v>
                </c:pt>
                <c:pt idx="37">
                  <c:v>37197</c:v>
                </c:pt>
                <c:pt idx="38">
                  <c:v>37200</c:v>
                </c:pt>
                <c:pt idx="39">
                  <c:v>37201</c:v>
                </c:pt>
                <c:pt idx="40">
                  <c:v>37202</c:v>
                </c:pt>
                <c:pt idx="41">
                  <c:v>37203</c:v>
                </c:pt>
                <c:pt idx="42">
                  <c:v>37204</c:v>
                </c:pt>
                <c:pt idx="43">
                  <c:v>37207</c:v>
                </c:pt>
                <c:pt idx="44">
                  <c:v>37208</c:v>
                </c:pt>
                <c:pt idx="45">
                  <c:v>37209</c:v>
                </c:pt>
                <c:pt idx="46">
                  <c:v>37210</c:v>
                </c:pt>
                <c:pt idx="47">
                  <c:v>37211</c:v>
                </c:pt>
                <c:pt idx="48">
                  <c:v>37214</c:v>
                </c:pt>
                <c:pt idx="49">
                  <c:v>37215</c:v>
                </c:pt>
                <c:pt idx="50">
                  <c:v>37216</c:v>
                </c:pt>
                <c:pt idx="51">
                  <c:v>37217</c:v>
                </c:pt>
                <c:pt idx="52">
                  <c:v>37218</c:v>
                </c:pt>
                <c:pt idx="53">
                  <c:v>37221</c:v>
                </c:pt>
                <c:pt idx="54">
                  <c:v>37222</c:v>
                </c:pt>
                <c:pt idx="55">
                  <c:v>37223</c:v>
                </c:pt>
                <c:pt idx="56">
                  <c:v>37224</c:v>
                </c:pt>
                <c:pt idx="57">
                  <c:v>37225</c:v>
                </c:pt>
                <c:pt idx="58">
                  <c:v>37228</c:v>
                </c:pt>
                <c:pt idx="59">
                  <c:v>37229</c:v>
                </c:pt>
                <c:pt idx="60">
                  <c:v>37230</c:v>
                </c:pt>
                <c:pt idx="61">
                  <c:v>37231</c:v>
                </c:pt>
                <c:pt idx="62">
                  <c:v>37232</c:v>
                </c:pt>
                <c:pt idx="63">
                  <c:v>37235</c:v>
                </c:pt>
                <c:pt idx="64">
                  <c:v>37236</c:v>
                </c:pt>
                <c:pt idx="65">
                  <c:v>37237</c:v>
                </c:pt>
                <c:pt idx="66">
                  <c:v>37238</c:v>
                </c:pt>
                <c:pt idx="67">
                  <c:v>37239</c:v>
                </c:pt>
                <c:pt idx="68">
                  <c:v>37242</c:v>
                </c:pt>
                <c:pt idx="69">
                  <c:v>37243</c:v>
                </c:pt>
                <c:pt idx="70">
                  <c:v>37244</c:v>
                </c:pt>
                <c:pt idx="71">
                  <c:v>37245</c:v>
                </c:pt>
                <c:pt idx="72">
                  <c:v>37246</c:v>
                </c:pt>
                <c:pt idx="73">
                  <c:v>37259</c:v>
                </c:pt>
                <c:pt idx="74">
                  <c:v>37260</c:v>
                </c:pt>
                <c:pt idx="75">
                  <c:v>37263</c:v>
                </c:pt>
                <c:pt idx="76">
                  <c:v>37264</c:v>
                </c:pt>
                <c:pt idx="77">
                  <c:v>37265</c:v>
                </c:pt>
                <c:pt idx="78">
                  <c:v>37266</c:v>
                </c:pt>
                <c:pt idx="79">
                  <c:v>37267</c:v>
                </c:pt>
                <c:pt idx="80">
                  <c:v>37270</c:v>
                </c:pt>
                <c:pt idx="81">
                  <c:v>37271</c:v>
                </c:pt>
                <c:pt idx="82">
                  <c:v>37272</c:v>
                </c:pt>
                <c:pt idx="83">
                  <c:v>37273</c:v>
                </c:pt>
                <c:pt idx="84">
                  <c:v>37274</c:v>
                </c:pt>
                <c:pt idx="85">
                  <c:v>37277</c:v>
                </c:pt>
                <c:pt idx="86">
                  <c:v>37278</c:v>
                </c:pt>
                <c:pt idx="87">
                  <c:v>37279</c:v>
                </c:pt>
                <c:pt idx="88">
                  <c:v>37280</c:v>
                </c:pt>
                <c:pt idx="89">
                  <c:v>37281</c:v>
                </c:pt>
                <c:pt idx="90">
                  <c:v>37284</c:v>
                </c:pt>
                <c:pt idx="91">
                  <c:v>37285</c:v>
                </c:pt>
                <c:pt idx="92">
                  <c:v>37286</c:v>
                </c:pt>
                <c:pt idx="93">
                  <c:v>37287</c:v>
                </c:pt>
                <c:pt idx="94">
                  <c:v>37288</c:v>
                </c:pt>
                <c:pt idx="95">
                  <c:v>37291</c:v>
                </c:pt>
                <c:pt idx="96">
                  <c:v>37292</c:v>
                </c:pt>
                <c:pt idx="97">
                  <c:v>37293</c:v>
                </c:pt>
                <c:pt idx="98">
                  <c:v>37294</c:v>
                </c:pt>
                <c:pt idx="99">
                  <c:v>37295</c:v>
                </c:pt>
                <c:pt idx="100">
                  <c:v>37298</c:v>
                </c:pt>
                <c:pt idx="101">
                  <c:v>37299</c:v>
                </c:pt>
                <c:pt idx="102">
                  <c:v>37300</c:v>
                </c:pt>
                <c:pt idx="103">
                  <c:v>37301</c:v>
                </c:pt>
                <c:pt idx="104">
                  <c:v>37302</c:v>
                </c:pt>
                <c:pt idx="105">
                  <c:v>37305</c:v>
                </c:pt>
                <c:pt idx="106">
                  <c:v>37306</c:v>
                </c:pt>
                <c:pt idx="107">
                  <c:v>37307</c:v>
                </c:pt>
                <c:pt idx="108">
                  <c:v>37308</c:v>
                </c:pt>
                <c:pt idx="109">
                  <c:v>37309</c:v>
                </c:pt>
                <c:pt idx="110">
                  <c:v>37312</c:v>
                </c:pt>
                <c:pt idx="111">
                  <c:v>37313</c:v>
                </c:pt>
                <c:pt idx="112">
                  <c:v>37314</c:v>
                </c:pt>
                <c:pt idx="113">
                  <c:v>37315</c:v>
                </c:pt>
                <c:pt idx="114">
                  <c:v>37316</c:v>
                </c:pt>
                <c:pt idx="115">
                  <c:v>37319</c:v>
                </c:pt>
                <c:pt idx="116">
                  <c:v>37320</c:v>
                </c:pt>
                <c:pt idx="117">
                  <c:v>37321</c:v>
                </c:pt>
                <c:pt idx="118">
                  <c:v>37322</c:v>
                </c:pt>
                <c:pt idx="119">
                  <c:v>37323</c:v>
                </c:pt>
                <c:pt idx="120">
                  <c:v>37326</c:v>
                </c:pt>
                <c:pt idx="121">
                  <c:v>37327</c:v>
                </c:pt>
                <c:pt idx="122">
                  <c:v>37328</c:v>
                </c:pt>
                <c:pt idx="123">
                  <c:v>37329</c:v>
                </c:pt>
                <c:pt idx="124">
                  <c:v>37330</c:v>
                </c:pt>
                <c:pt idx="125">
                  <c:v>37333</c:v>
                </c:pt>
                <c:pt idx="126">
                  <c:v>37334</c:v>
                </c:pt>
                <c:pt idx="127">
                  <c:v>37335</c:v>
                </c:pt>
                <c:pt idx="128">
                  <c:v>37336</c:v>
                </c:pt>
                <c:pt idx="129">
                  <c:v>37337</c:v>
                </c:pt>
                <c:pt idx="130">
                  <c:v>37340</c:v>
                </c:pt>
                <c:pt idx="131">
                  <c:v>37341</c:v>
                </c:pt>
                <c:pt idx="132">
                  <c:v>37342</c:v>
                </c:pt>
                <c:pt idx="133">
                  <c:v>37343</c:v>
                </c:pt>
                <c:pt idx="134">
                  <c:v>37344</c:v>
                </c:pt>
                <c:pt idx="135">
                  <c:v>37348</c:v>
                </c:pt>
                <c:pt idx="136">
                  <c:v>37349</c:v>
                </c:pt>
                <c:pt idx="137">
                  <c:v>37350</c:v>
                </c:pt>
                <c:pt idx="138">
                  <c:v>37351</c:v>
                </c:pt>
                <c:pt idx="139">
                  <c:v>37354</c:v>
                </c:pt>
                <c:pt idx="140">
                  <c:v>37355</c:v>
                </c:pt>
                <c:pt idx="141">
                  <c:v>37356</c:v>
                </c:pt>
                <c:pt idx="142">
                  <c:v>37357</c:v>
                </c:pt>
                <c:pt idx="143">
                  <c:v>37358</c:v>
                </c:pt>
                <c:pt idx="144">
                  <c:v>37361</c:v>
                </c:pt>
                <c:pt idx="145">
                  <c:v>37362</c:v>
                </c:pt>
                <c:pt idx="146">
                  <c:v>37363</c:v>
                </c:pt>
                <c:pt idx="147">
                  <c:v>37364</c:v>
                </c:pt>
                <c:pt idx="148">
                  <c:v>37365</c:v>
                </c:pt>
                <c:pt idx="149">
                  <c:v>37368</c:v>
                </c:pt>
                <c:pt idx="150">
                  <c:v>37369</c:v>
                </c:pt>
                <c:pt idx="151">
                  <c:v>37370</c:v>
                </c:pt>
                <c:pt idx="152">
                  <c:v>37371</c:v>
                </c:pt>
                <c:pt idx="153">
                  <c:v>37372</c:v>
                </c:pt>
                <c:pt idx="154">
                  <c:v>37375</c:v>
                </c:pt>
                <c:pt idx="155">
                  <c:v>37376</c:v>
                </c:pt>
                <c:pt idx="156">
                  <c:v>37378</c:v>
                </c:pt>
                <c:pt idx="157">
                  <c:v>37379</c:v>
                </c:pt>
                <c:pt idx="158">
                  <c:v>37382</c:v>
                </c:pt>
                <c:pt idx="159">
                  <c:v>37383</c:v>
                </c:pt>
                <c:pt idx="160">
                  <c:v>37389</c:v>
                </c:pt>
                <c:pt idx="161">
                  <c:v>37390</c:v>
                </c:pt>
                <c:pt idx="162">
                  <c:v>37391</c:v>
                </c:pt>
                <c:pt idx="163">
                  <c:v>37392</c:v>
                </c:pt>
                <c:pt idx="164">
                  <c:v>37393</c:v>
                </c:pt>
                <c:pt idx="165">
                  <c:v>37397</c:v>
                </c:pt>
                <c:pt idx="166">
                  <c:v>37398</c:v>
                </c:pt>
                <c:pt idx="167">
                  <c:v>37399</c:v>
                </c:pt>
                <c:pt idx="168">
                  <c:v>37400</c:v>
                </c:pt>
                <c:pt idx="169">
                  <c:v>37403</c:v>
                </c:pt>
                <c:pt idx="170">
                  <c:v>37404</c:v>
                </c:pt>
                <c:pt idx="171">
                  <c:v>37405</c:v>
                </c:pt>
                <c:pt idx="172">
                  <c:v>37406</c:v>
                </c:pt>
                <c:pt idx="173">
                  <c:v>37407</c:v>
                </c:pt>
                <c:pt idx="174">
                  <c:v>37410</c:v>
                </c:pt>
                <c:pt idx="175">
                  <c:v>37411</c:v>
                </c:pt>
                <c:pt idx="176">
                  <c:v>37412</c:v>
                </c:pt>
                <c:pt idx="177">
                  <c:v>37413</c:v>
                </c:pt>
                <c:pt idx="178">
                  <c:v>37414</c:v>
                </c:pt>
                <c:pt idx="179">
                  <c:v>37417</c:v>
                </c:pt>
                <c:pt idx="180">
                  <c:v>37418</c:v>
                </c:pt>
                <c:pt idx="181">
                  <c:v>37419</c:v>
                </c:pt>
                <c:pt idx="182">
                  <c:v>37420</c:v>
                </c:pt>
                <c:pt idx="183">
                  <c:v>37421</c:v>
                </c:pt>
                <c:pt idx="184">
                  <c:v>37424</c:v>
                </c:pt>
                <c:pt idx="185">
                  <c:v>37425</c:v>
                </c:pt>
                <c:pt idx="186">
                  <c:v>37426</c:v>
                </c:pt>
                <c:pt idx="187">
                  <c:v>37427</c:v>
                </c:pt>
                <c:pt idx="188">
                  <c:v>37428</c:v>
                </c:pt>
                <c:pt idx="189">
                  <c:v>37431</c:v>
                </c:pt>
                <c:pt idx="190">
                  <c:v>37432</c:v>
                </c:pt>
                <c:pt idx="191">
                  <c:v>37433</c:v>
                </c:pt>
                <c:pt idx="192">
                  <c:v>37434</c:v>
                </c:pt>
                <c:pt idx="193">
                  <c:v>37435</c:v>
                </c:pt>
                <c:pt idx="194">
                  <c:v>37438</c:v>
                </c:pt>
                <c:pt idx="195">
                  <c:v>37439</c:v>
                </c:pt>
                <c:pt idx="196">
                  <c:v>37440</c:v>
                </c:pt>
                <c:pt idx="197">
                  <c:v>37441</c:v>
                </c:pt>
                <c:pt idx="198">
                  <c:v>37442</c:v>
                </c:pt>
                <c:pt idx="199">
                  <c:v>37445</c:v>
                </c:pt>
                <c:pt idx="200">
                  <c:v>37446</c:v>
                </c:pt>
                <c:pt idx="201">
                  <c:v>37447</c:v>
                </c:pt>
                <c:pt idx="202">
                  <c:v>37448</c:v>
                </c:pt>
                <c:pt idx="203">
                  <c:v>37449</c:v>
                </c:pt>
                <c:pt idx="204">
                  <c:v>37452</c:v>
                </c:pt>
                <c:pt idx="205">
                  <c:v>37453</c:v>
                </c:pt>
                <c:pt idx="206">
                  <c:v>37454</c:v>
                </c:pt>
                <c:pt idx="207">
                  <c:v>37455</c:v>
                </c:pt>
                <c:pt idx="208">
                  <c:v>37456</c:v>
                </c:pt>
                <c:pt idx="209">
                  <c:v>37459</c:v>
                </c:pt>
                <c:pt idx="210">
                  <c:v>37460</c:v>
                </c:pt>
                <c:pt idx="211">
                  <c:v>37461</c:v>
                </c:pt>
                <c:pt idx="212">
                  <c:v>37462</c:v>
                </c:pt>
                <c:pt idx="213">
                  <c:v>37463</c:v>
                </c:pt>
                <c:pt idx="214">
                  <c:v>37466</c:v>
                </c:pt>
                <c:pt idx="215">
                  <c:v>37467</c:v>
                </c:pt>
                <c:pt idx="216">
                  <c:v>37468</c:v>
                </c:pt>
                <c:pt idx="217">
                  <c:v>37469</c:v>
                </c:pt>
                <c:pt idx="218">
                  <c:v>37473</c:v>
                </c:pt>
                <c:pt idx="219">
                  <c:v>37474</c:v>
                </c:pt>
                <c:pt idx="220">
                  <c:v>37475</c:v>
                </c:pt>
                <c:pt idx="221">
                  <c:v>37476</c:v>
                </c:pt>
                <c:pt idx="222">
                  <c:v>37480</c:v>
                </c:pt>
                <c:pt idx="223">
                  <c:v>37481</c:v>
                </c:pt>
                <c:pt idx="224">
                  <c:v>37482</c:v>
                </c:pt>
                <c:pt idx="225">
                  <c:v>37484</c:v>
                </c:pt>
                <c:pt idx="226">
                  <c:v>37487</c:v>
                </c:pt>
                <c:pt idx="227">
                  <c:v>37488</c:v>
                </c:pt>
                <c:pt idx="228">
                  <c:v>37489</c:v>
                </c:pt>
                <c:pt idx="229">
                  <c:v>37490</c:v>
                </c:pt>
                <c:pt idx="230">
                  <c:v>37491</c:v>
                </c:pt>
                <c:pt idx="231">
                  <c:v>37494</c:v>
                </c:pt>
                <c:pt idx="232">
                  <c:v>37495</c:v>
                </c:pt>
                <c:pt idx="233">
                  <c:v>37496</c:v>
                </c:pt>
                <c:pt idx="234">
                  <c:v>37497</c:v>
                </c:pt>
                <c:pt idx="235">
                  <c:v>37498</c:v>
                </c:pt>
                <c:pt idx="236">
                  <c:v>37501</c:v>
                </c:pt>
                <c:pt idx="237">
                  <c:v>37502</c:v>
                </c:pt>
                <c:pt idx="238">
                  <c:v>37503</c:v>
                </c:pt>
                <c:pt idx="239">
                  <c:v>37504</c:v>
                </c:pt>
                <c:pt idx="240">
                  <c:v>37505</c:v>
                </c:pt>
                <c:pt idx="241">
                  <c:v>37508</c:v>
                </c:pt>
                <c:pt idx="242">
                  <c:v>37509</c:v>
                </c:pt>
                <c:pt idx="243">
                  <c:v>37510</c:v>
                </c:pt>
                <c:pt idx="244">
                  <c:v>37511</c:v>
                </c:pt>
                <c:pt idx="245">
                  <c:v>37512</c:v>
                </c:pt>
                <c:pt idx="246">
                  <c:v>37515</c:v>
                </c:pt>
                <c:pt idx="247">
                  <c:v>37516</c:v>
                </c:pt>
                <c:pt idx="248">
                  <c:v>37517</c:v>
                </c:pt>
                <c:pt idx="249">
                  <c:v>37518</c:v>
                </c:pt>
                <c:pt idx="250">
                  <c:v>37519</c:v>
                </c:pt>
                <c:pt idx="251">
                  <c:v>37522</c:v>
                </c:pt>
                <c:pt idx="252">
                  <c:v>37523</c:v>
                </c:pt>
                <c:pt idx="253">
                  <c:v>37524</c:v>
                </c:pt>
                <c:pt idx="254">
                  <c:v>37525</c:v>
                </c:pt>
                <c:pt idx="255">
                  <c:v>37526</c:v>
                </c:pt>
                <c:pt idx="256">
                  <c:v>37529</c:v>
                </c:pt>
                <c:pt idx="257">
                  <c:v>37530</c:v>
                </c:pt>
                <c:pt idx="258">
                  <c:v>37531</c:v>
                </c:pt>
                <c:pt idx="259">
                  <c:v>37532</c:v>
                </c:pt>
                <c:pt idx="260">
                  <c:v>37533</c:v>
                </c:pt>
                <c:pt idx="261">
                  <c:v>37536</c:v>
                </c:pt>
                <c:pt idx="262">
                  <c:v>37537</c:v>
                </c:pt>
                <c:pt idx="263">
                  <c:v>37538</c:v>
                </c:pt>
                <c:pt idx="264">
                  <c:v>37539</c:v>
                </c:pt>
                <c:pt idx="265">
                  <c:v>37540</c:v>
                </c:pt>
                <c:pt idx="266">
                  <c:v>37543</c:v>
                </c:pt>
                <c:pt idx="267">
                  <c:v>37544</c:v>
                </c:pt>
                <c:pt idx="268">
                  <c:v>37545</c:v>
                </c:pt>
                <c:pt idx="269">
                  <c:v>37546</c:v>
                </c:pt>
                <c:pt idx="270">
                  <c:v>37547</c:v>
                </c:pt>
                <c:pt idx="271">
                  <c:v>37550</c:v>
                </c:pt>
                <c:pt idx="272">
                  <c:v>37551</c:v>
                </c:pt>
                <c:pt idx="273">
                  <c:v>37552</c:v>
                </c:pt>
                <c:pt idx="274">
                  <c:v>37553</c:v>
                </c:pt>
                <c:pt idx="275">
                  <c:v>37554</c:v>
                </c:pt>
                <c:pt idx="276">
                  <c:v>37557</c:v>
                </c:pt>
                <c:pt idx="277">
                  <c:v>37558</c:v>
                </c:pt>
                <c:pt idx="278">
                  <c:v>37559</c:v>
                </c:pt>
                <c:pt idx="279">
                  <c:v>37560</c:v>
                </c:pt>
                <c:pt idx="280">
                  <c:v>37564</c:v>
                </c:pt>
                <c:pt idx="281">
                  <c:v>37565</c:v>
                </c:pt>
                <c:pt idx="282">
                  <c:v>37566</c:v>
                </c:pt>
                <c:pt idx="283">
                  <c:v>37567</c:v>
                </c:pt>
                <c:pt idx="284">
                  <c:v>37568</c:v>
                </c:pt>
                <c:pt idx="285">
                  <c:v>37572</c:v>
                </c:pt>
                <c:pt idx="286">
                  <c:v>37573</c:v>
                </c:pt>
                <c:pt idx="287">
                  <c:v>37574</c:v>
                </c:pt>
                <c:pt idx="288">
                  <c:v>37575</c:v>
                </c:pt>
                <c:pt idx="289">
                  <c:v>37578</c:v>
                </c:pt>
                <c:pt idx="290">
                  <c:v>37579</c:v>
                </c:pt>
                <c:pt idx="291">
                  <c:v>37580</c:v>
                </c:pt>
                <c:pt idx="292">
                  <c:v>37581</c:v>
                </c:pt>
                <c:pt idx="293">
                  <c:v>37582</c:v>
                </c:pt>
                <c:pt idx="294">
                  <c:v>37585</c:v>
                </c:pt>
                <c:pt idx="295">
                  <c:v>37586</c:v>
                </c:pt>
                <c:pt idx="296">
                  <c:v>37587</c:v>
                </c:pt>
                <c:pt idx="297">
                  <c:v>37588</c:v>
                </c:pt>
                <c:pt idx="298">
                  <c:v>37589</c:v>
                </c:pt>
                <c:pt idx="299">
                  <c:v>37592</c:v>
                </c:pt>
                <c:pt idx="300">
                  <c:v>37593</c:v>
                </c:pt>
                <c:pt idx="301">
                  <c:v>37594</c:v>
                </c:pt>
                <c:pt idx="302">
                  <c:v>37595</c:v>
                </c:pt>
                <c:pt idx="303">
                  <c:v>37596</c:v>
                </c:pt>
                <c:pt idx="304">
                  <c:v>37599</c:v>
                </c:pt>
                <c:pt idx="305">
                  <c:v>37600</c:v>
                </c:pt>
                <c:pt idx="306">
                  <c:v>37601</c:v>
                </c:pt>
                <c:pt idx="307">
                  <c:v>37602</c:v>
                </c:pt>
                <c:pt idx="308">
                  <c:v>37603</c:v>
                </c:pt>
                <c:pt idx="309">
                  <c:v>37606</c:v>
                </c:pt>
                <c:pt idx="310">
                  <c:v>37607</c:v>
                </c:pt>
                <c:pt idx="311">
                  <c:v>37608</c:v>
                </c:pt>
                <c:pt idx="312">
                  <c:v>37609</c:v>
                </c:pt>
                <c:pt idx="313">
                  <c:v>37624</c:v>
                </c:pt>
                <c:pt idx="314">
                  <c:v>37627</c:v>
                </c:pt>
                <c:pt idx="315">
                  <c:v>37628</c:v>
                </c:pt>
                <c:pt idx="316">
                  <c:v>37629</c:v>
                </c:pt>
                <c:pt idx="317">
                  <c:v>37630</c:v>
                </c:pt>
                <c:pt idx="318">
                  <c:v>37631</c:v>
                </c:pt>
                <c:pt idx="319">
                  <c:v>37634</c:v>
                </c:pt>
                <c:pt idx="320">
                  <c:v>37635</c:v>
                </c:pt>
                <c:pt idx="321">
                  <c:v>37636</c:v>
                </c:pt>
                <c:pt idx="322">
                  <c:v>37637</c:v>
                </c:pt>
                <c:pt idx="323">
                  <c:v>37638</c:v>
                </c:pt>
                <c:pt idx="324">
                  <c:v>37641</c:v>
                </c:pt>
                <c:pt idx="325">
                  <c:v>37642</c:v>
                </c:pt>
                <c:pt idx="326">
                  <c:v>37643</c:v>
                </c:pt>
                <c:pt idx="327">
                  <c:v>37644</c:v>
                </c:pt>
                <c:pt idx="328">
                  <c:v>37645</c:v>
                </c:pt>
                <c:pt idx="329">
                  <c:v>37648</c:v>
                </c:pt>
                <c:pt idx="330">
                  <c:v>37649</c:v>
                </c:pt>
                <c:pt idx="331">
                  <c:v>37650</c:v>
                </c:pt>
                <c:pt idx="332">
                  <c:v>37651</c:v>
                </c:pt>
                <c:pt idx="333">
                  <c:v>37652</c:v>
                </c:pt>
                <c:pt idx="334">
                  <c:v>37655</c:v>
                </c:pt>
                <c:pt idx="335">
                  <c:v>37656</c:v>
                </c:pt>
                <c:pt idx="336">
                  <c:v>37657</c:v>
                </c:pt>
                <c:pt idx="337">
                  <c:v>37658</c:v>
                </c:pt>
                <c:pt idx="338">
                  <c:v>37659</c:v>
                </c:pt>
                <c:pt idx="339">
                  <c:v>37662</c:v>
                </c:pt>
                <c:pt idx="340">
                  <c:v>37663</c:v>
                </c:pt>
                <c:pt idx="341">
                  <c:v>37664</c:v>
                </c:pt>
                <c:pt idx="342">
                  <c:v>37665</c:v>
                </c:pt>
                <c:pt idx="343">
                  <c:v>37666</c:v>
                </c:pt>
                <c:pt idx="344">
                  <c:v>37669</c:v>
                </c:pt>
                <c:pt idx="345">
                  <c:v>37670</c:v>
                </c:pt>
                <c:pt idx="346">
                  <c:v>37671</c:v>
                </c:pt>
                <c:pt idx="347">
                  <c:v>37672</c:v>
                </c:pt>
                <c:pt idx="348">
                  <c:v>37673</c:v>
                </c:pt>
                <c:pt idx="349">
                  <c:v>37676</c:v>
                </c:pt>
                <c:pt idx="350">
                  <c:v>37677</c:v>
                </c:pt>
                <c:pt idx="351">
                  <c:v>37679</c:v>
                </c:pt>
                <c:pt idx="352">
                  <c:v>37680</c:v>
                </c:pt>
                <c:pt idx="353">
                  <c:v>37683</c:v>
                </c:pt>
                <c:pt idx="354">
                  <c:v>37684</c:v>
                </c:pt>
                <c:pt idx="355">
                  <c:v>37685</c:v>
                </c:pt>
                <c:pt idx="356">
                  <c:v>37686</c:v>
                </c:pt>
                <c:pt idx="357">
                  <c:v>37687</c:v>
                </c:pt>
                <c:pt idx="358">
                  <c:v>37690</c:v>
                </c:pt>
                <c:pt idx="359">
                  <c:v>37691</c:v>
                </c:pt>
                <c:pt idx="360">
                  <c:v>37692</c:v>
                </c:pt>
                <c:pt idx="361">
                  <c:v>37693</c:v>
                </c:pt>
                <c:pt idx="362">
                  <c:v>37694</c:v>
                </c:pt>
                <c:pt idx="363">
                  <c:v>37697</c:v>
                </c:pt>
                <c:pt idx="364">
                  <c:v>37698</c:v>
                </c:pt>
                <c:pt idx="365">
                  <c:v>37699</c:v>
                </c:pt>
                <c:pt idx="366">
                  <c:v>37700</c:v>
                </c:pt>
                <c:pt idx="367">
                  <c:v>37701</c:v>
                </c:pt>
                <c:pt idx="368">
                  <c:v>37704</c:v>
                </c:pt>
                <c:pt idx="369">
                  <c:v>37705</c:v>
                </c:pt>
                <c:pt idx="370">
                  <c:v>37706</c:v>
                </c:pt>
                <c:pt idx="371">
                  <c:v>37707</c:v>
                </c:pt>
                <c:pt idx="372">
                  <c:v>37708</c:v>
                </c:pt>
                <c:pt idx="373">
                  <c:v>37711</c:v>
                </c:pt>
                <c:pt idx="374">
                  <c:v>37712</c:v>
                </c:pt>
                <c:pt idx="375">
                  <c:v>37713</c:v>
                </c:pt>
                <c:pt idx="376">
                  <c:v>37714</c:v>
                </c:pt>
                <c:pt idx="377">
                  <c:v>37715</c:v>
                </c:pt>
                <c:pt idx="378">
                  <c:v>37718</c:v>
                </c:pt>
                <c:pt idx="379">
                  <c:v>37719</c:v>
                </c:pt>
                <c:pt idx="380">
                  <c:v>37720</c:v>
                </c:pt>
                <c:pt idx="381">
                  <c:v>37721</c:v>
                </c:pt>
                <c:pt idx="382">
                  <c:v>37722</c:v>
                </c:pt>
                <c:pt idx="383">
                  <c:v>37725</c:v>
                </c:pt>
                <c:pt idx="384">
                  <c:v>37726</c:v>
                </c:pt>
                <c:pt idx="385">
                  <c:v>37727</c:v>
                </c:pt>
                <c:pt idx="386">
                  <c:v>37728</c:v>
                </c:pt>
                <c:pt idx="387">
                  <c:v>37729</c:v>
                </c:pt>
                <c:pt idx="388">
                  <c:v>37733</c:v>
                </c:pt>
                <c:pt idx="389">
                  <c:v>37734</c:v>
                </c:pt>
                <c:pt idx="390">
                  <c:v>37735</c:v>
                </c:pt>
                <c:pt idx="391">
                  <c:v>37736</c:v>
                </c:pt>
                <c:pt idx="392">
                  <c:v>37739</c:v>
                </c:pt>
                <c:pt idx="393">
                  <c:v>37740</c:v>
                </c:pt>
                <c:pt idx="394">
                  <c:v>37741</c:v>
                </c:pt>
                <c:pt idx="395">
                  <c:v>37743</c:v>
                </c:pt>
                <c:pt idx="396">
                  <c:v>37746</c:v>
                </c:pt>
                <c:pt idx="397">
                  <c:v>37747</c:v>
                </c:pt>
                <c:pt idx="398">
                  <c:v>37748</c:v>
                </c:pt>
                <c:pt idx="399">
                  <c:v>37753</c:v>
                </c:pt>
                <c:pt idx="400">
                  <c:v>37754</c:v>
                </c:pt>
                <c:pt idx="401">
                  <c:v>37755</c:v>
                </c:pt>
                <c:pt idx="402">
                  <c:v>37756</c:v>
                </c:pt>
                <c:pt idx="403">
                  <c:v>37757</c:v>
                </c:pt>
                <c:pt idx="404">
                  <c:v>37760</c:v>
                </c:pt>
                <c:pt idx="405">
                  <c:v>37761</c:v>
                </c:pt>
                <c:pt idx="406">
                  <c:v>37762</c:v>
                </c:pt>
                <c:pt idx="407">
                  <c:v>37763</c:v>
                </c:pt>
                <c:pt idx="408">
                  <c:v>37764</c:v>
                </c:pt>
                <c:pt idx="409">
                  <c:v>37767</c:v>
                </c:pt>
                <c:pt idx="410">
                  <c:v>37768</c:v>
                </c:pt>
                <c:pt idx="411">
                  <c:v>37769</c:v>
                </c:pt>
                <c:pt idx="412">
                  <c:v>37771</c:v>
                </c:pt>
                <c:pt idx="413">
                  <c:v>37774</c:v>
                </c:pt>
                <c:pt idx="414">
                  <c:v>37775</c:v>
                </c:pt>
                <c:pt idx="415">
                  <c:v>37776</c:v>
                </c:pt>
                <c:pt idx="416">
                  <c:v>37777</c:v>
                </c:pt>
                <c:pt idx="417">
                  <c:v>37778</c:v>
                </c:pt>
                <c:pt idx="418">
                  <c:v>37782</c:v>
                </c:pt>
                <c:pt idx="419">
                  <c:v>37783</c:v>
                </c:pt>
                <c:pt idx="420">
                  <c:v>37784</c:v>
                </c:pt>
                <c:pt idx="421">
                  <c:v>37785</c:v>
                </c:pt>
                <c:pt idx="422">
                  <c:v>37788</c:v>
                </c:pt>
                <c:pt idx="423">
                  <c:v>37789</c:v>
                </c:pt>
                <c:pt idx="424">
                  <c:v>37790</c:v>
                </c:pt>
                <c:pt idx="425">
                  <c:v>37791</c:v>
                </c:pt>
                <c:pt idx="426">
                  <c:v>37792</c:v>
                </c:pt>
                <c:pt idx="427">
                  <c:v>37795</c:v>
                </c:pt>
                <c:pt idx="428">
                  <c:v>37796</c:v>
                </c:pt>
                <c:pt idx="429">
                  <c:v>37797</c:v>
                </c:pt>
                <c:pt idx="430">
                  <c:v>37798</c:v>
                </c:pt>
                <c:pt idx="431">
                  <c:v>37799</c:v>
                </c:pt>
                <c:pt idx="432">
                  <c:v>37802</c:v>
                </c:pt>
                <c:pt idx="433">
                  <c:v>37803</c:v>
                </c:pt>
                <c:pt idx="434">
                  <c:v>37804</c:v>
                </c:pt>
                <c:pt idx="435">
                  <c:v>37805</c:v>
                </c:pt>
                <c:pt idx="436">
                  <c:v>37806</c:v>
                </c:pt>
                <c:pt idx="437">
                  <c:v>37809</c:v>
                </c:pt>
                <c:pt idx="438">
                  <c:v>37810</c:v>
                </c:pt>
                <c:pt idx="439">
                  <c:v>37811</c:v>
                </c:pt>
                <c:pt idx="440">
                  <c:v>37812</c:v>
                </c:pt>
                <c:pt idx="441">
                  <c:v>37813</c:v>
                </c:pt>
                <c:pt idx="442">
                  <c:v>37817</c:v>
                </c:pt>
                <c:pt idx="443">
                  <c:v>37818</c:v>
                </c:pt>
                <c:pt idx="444">
                  <c:v>37819</c:v>
                </c:pt>
                <c:pt idx="445">
                  <c:v>37820</c:v>
                </c:pt>
                <c:pt idx="446">
                  <c:v>37823</c:v>
                </c:pt>
                <c:pt idx="447">
                  <c:v>37824</c:v>
                </c:pt>
                <c:pt idx="448">
                  <c:v>37825</c:v>
                </c:pt>
                <c:pt idx="449">
                  <c:v>37826</c:v>
                </c:pt>
                <c:pt idx="450">
                  <c:v>37827</c:v>
                </c:pt>
                <c:pt idx="451">
                  <c:v>37830</c:v>
                </c:pt>
                <c:pt idx="452">
                  <c:v>37831</c:v>
                </c:pt>
                <c:pt idx="453">
                  <c:v>37832</c:v>
                </c:pt>
                <c:pt idx="454">
                  <c:v>37833</c:v>
                </c:pt>
                <c:pt idx="455">
                  <c:v>37834</c:v>
                </c:pt>
                <c:pt idx="456">
                  <c:v>37837</c:v>
                </c:pt>
                <c:pt idx="457">
                  <c:v>37838</c:v>
                </c:pt>
                <c:pt idx="458">
                  <c:v>37839</c:v>
                </c:pt>
                <c:pt idx="459">
                  <c:v>37840</c:v>
                </c:pt>
                <c:pt idx="460">
                  <c:v>37841</c:v>
                </c:pt>
                <c:pt idx="461">
                  <c:v>37844</c:v>
                </c:pt>
                <c:pt idx="462">
                  <c:v>37845</c:v>
                </c:pt>
                <c:pt idx="463">
                  <c:v>37846</c:v>
                </c:pt>
                <c:pt idx="464">
                  <c:v>37847</c:v>
                </c:pt>
                <c:pt idx="465">
                  <c:v>37851</c:v>
                </c:pt>
                <c:pt idx="466">
                  <c:v>37852</c:v>
                </c:pt>
                <c:pt idx="467">
                  <c:v>37853</c:v>
                </c:pt>
                <c:pt idx="468">
                  <c:v>37854</c:v>
                </c:pt>
                <c:pt idx="469">
                  <c:v>37855</c:v>
                </c:pt>
                <c:pt idx="470">
                  <c:v>37858</c:v>
                </c:pt>
                <c:pt idx="471">
                  <c:v>37859</c:v>
                </c:pt>
                <c:pt idx="472">
                  <c:v>37860</c:v>
                </c:pt>
                <c:pt idx="473">
                  <c:v>37861</c:v>
                </c:pt>
                <c:pt idx="474">
                  <c:v>37862</c:v>
                </c:pt>
                <c:pt idx="475">
                  <c:v>37865</c:v>
                </c:pt>
                <c:pt idx="476">
                  <c:v>37866</c:v>
                </c:pt>
                <c:pt idx="477">
                  <c:v>37867</c:v>
                </c:pt>
                <c:pt idx="478">
                  <c:v>37868</c:v>
                </c:pt>
                <c:pt idx="479">
                  <c:v>37869</c:v>
                </c:pt>
                <c:pt idx="480">
                  <c:v>37872</c:v>
                </c:pt>
                <c:pt idx="481">
                  <c:v>37873</c:v>
                </c:pt>
                <c:pt idx="482">
                  <c:v>37874</c:v>
                </c:pt>
                <c:pt idx="483">
                  <c:v>37875</c:v>
                </c:pt>
                <c:pt idx="484">
                  <c:v>37876</c:v>
                </c:pt>
                <c:pt idx="485">
                  <c:v>37879</c:v>
                </c:pt>
                <c:pt idx="486">
                  <c:v>37880</c:v>
                </c:pt>
                <c:pt idx="487">
                  <c:v>37881</c:v>
                </c:pt>
                <c:pt idx="488">
                  <c:v>37882</c:v>
                </c:pt>
                <c:pt idx="489">
                  <c:v>37883</c:v>
                </c:pt>
                <c:pt idx="490">
                  <c:v>37886</c:v>
                </c:pt>
                <c:pt idx="491">
                  <c:v>37887</c:v>
                </c:pt>
                <c:pt idx="492">
                  <c:v>37888</c:v>
                </c:pt>
                <c:pt idx="493">
                  <c:v>37889</c:v>
                </c:pt>
                <c:pt idx="494">
                  <c:v>37890</c:v>
                </c:pt>
                <c:pt idx="495">
                  <c:v>37893</c:v>
                </c:pt>
                <c:pt idx="496">
                  <c:v>37894</c:v>
                </c:pt>
                <c:pt idx="497">
                  <c:v>37895</c:v>
                </c:pt>
                <c:pt idx="498">
                  <c:v>37896</c:v>
                </c:pt>
                <c:pt idx="499">
                  <c:v>37897</c:v>
                </c:pt>
                <c:pt idx="500">
                  <c:v>37900</c:v>
                </c:pt>
                <c:pt idx="501">
                  <c:v>37901</c:v>
                </c:pt>
                <c:pt idx="502">
                  <c:v>37902</c:v>
                </c:pt>
                <c:pt idx="503">
                  <c:v>37903</c:v>
                </c:pt>
                <c:pt idx="504">
                  <c:v>37904</c:v>
                </c:pt>
                <c:pt idx="505">
                  <c:v>37907</c:v>
                </c:pt>
                <c:pt idx="506">
                  <c:v>37908</c:v>
                </c:pt>
                <c:pt idx="507">
                  <c:v>37909</c:v>
                </c:pt>
                <c:pt idx="508">
                  <c:v>37910</c:v>
                </c:pt>
                <c:pt idx="509">
                  <c:v>37911</c:v>
                </c:pt>
                <c:pt idx="510">
                  <c:v>37914</c:v>
                </c:pt>
                <c:pt idx="511">
                  <c:v>37915</c:v>
                </c:pt>
                <c:pt idx="512">
                  <c:v>37916</c:v>
                </c:pt>
                <c:pt idx="513">
                  <c:v>37917</c:v>
                </c:pt>
                <c:pt idx="514">
                  <c:v>37918</c:v>
                </c:pt>
                <c:pt idx="515">
                  <c:v>37921</c:v>
                </c:pt>
                <c:pt idx="516">
                  <c:v>37922</c:v>
                </c:pt>
                <c:pt idx="517">
                  <c:v>37923</c:v>
                </c:pt>
                <c:pt idx="518">
                  <c:v>37924</c:v>
                </c:pt>
                <c:pt idx="519">
                  <c:v>37925</c:v>
                </c:pt>
                <c:pt idx="520">
                  <c:v>37928</c:v>
                </c:pt>
                <c:pt idx="521">
                  <c:v>37929</c:v>
                </c:pt>
                <c:pt idx="522">
                  <c:v>37930</c:v>
                </c:pt>
                <c:pt idx="523">
                  <c:v>37931</c:v>
                </c:pt>
                <c:pt idx="524">
                  <c:v>37932</c:v>
                </c:pt>
                <c:pt idx="525">
                  <c:v>37935</c:v>
                </c:pt>
                <c:pt idx="526">
                  <c:v>37936</c:v>
                </c:pt>
                <c:pt idx="527">
                  <c:v>37937</c:v>
                </c:pt>
                <c:pt idx="528">
                  <c:v>37938</c:v>
                </c:pt>
                <c:pt idx="529">
                  <c:v>37939</c:v>
                </c:pt>
                <c:pt idx="530">
                  <c:v>37942</c:v>
                </c:pt>
                <c:pt idx="531">
                  <c:v>37943</c:v>
                </c:pt>
                <c:pt idx="532">
                  <c:v>37944</c:v>
                </c:pt>
                <c:pt idx="533">
                  <c:v>37945</c:v>
                </c:pt>
                <c:pt idx="534">
                  <c:v>37946</c:v>
                </c:pt>
                <c:pt idx="535">
                  <c:v>37949</c:v>
                </c:pt>
                <c:pt idx="536">
                  <c:v>37950</c:v>
                </c:pt>
                <c:pt idx="537">
                  <c:v>37951</c:v>
                </c:pt>
                <c:pt idx="538">
                  <c:v>37952</c:v>
                </c:pt>
                <c:pt idx="539">
                  <c:v>37953</c:v>
                </c:pt>
                <c:pt idx="540">
                  <c:v>37956</c:v>
                </c:pt>
                <c:pt idx="541">
                  <c:v>37957</c:v>
                </c:pt>
                <c:pt idx="542">
                  <c:v>37958</c:v>
                </c:pt>
                <c:pt idx="543">
                  <c:v>37959</c:v>
                </c:pt>
                <c:pt idx="544">
                  <c:v>37960</c:v>
                </c:pt>
                <c:pt idx="545">
                  <c:v>37963</c:v>
                </c:pt>
                <c:pt idx="546">
                  <c:v>37964</c:v>
                </c:pt>
                <c:pt idx="547">
                  <c:v>37965</c:v>
                </c:pt>
                <c:pt idx="548">
                  <c:v>37966</c:v>
                </c:pt>
                <c:pt idx="549">
                  <c:v>37967</c:v>
                </c:pt>
                <c:pt idx="550">
                  <c:v>37970</c:v>
                </c:pt>
                <c:pt idx="551">
                  <c:v>37971</c:v>
                </c:pt>
                <c:pt idx="552">
                  <c:v>37972</c:v>
                </c:pt>
                <c:pt idx="553">
                  <c:v>37973</c:v>
                </c:pt>
                <c:pt idx="554">
                  <c:v>37974</c:v>
                </c:pt>
                <c:pt idx="555">
                  <c:v>37977</c:v>
                </c:pt>
                <c:pt idx="556">
                  <c:v>37978</c:v>
                </c:pt>
                <c:pt idx="557">
                  <c:v>37979</c:v>
                </c:pt>
                <c:pt idx="558">
                  <c:v>37991</c:v>
                </c:pt>
                <c:pt idx="559">
                  <c:v>37992</c:v>
                </c:pt>
                <c:pt idx="560">
                  <c:v>37993</c:v>
                </c:pt>
                <c:pt idx="561">
                  <c:v>37994</c:v>
                </c:pt>
                <c:pt idx="562">
                  <c:v>37995</c:v>
                </c:pt>
                <c:pt idx="563">
                  <c:v>37998</c:v>
                </c:pt>
                <c:pt idx="564">
                  <c:v>37999</c:v>
                </c:pt>
                <c:pt idx="565">
                  <c:v>38000</c:v>
                </c:pt>
                <c:pt idx="566">
                  <c:v>38001</c:v>
                </c:pt>
                <c:pt idx="567">
                  <c:v>38002</c:v>
                </c:pt>
                <c:pt idx="568">
                  <c:v>38005</c:v>
                </c:pt>
                <c:pt idx="569">
                  <c:v>38006</c:v>
                </c:pt>
                <c:pt idx="570">
                  <c:v>38007</c:v>
                </c:pt>
                <c:pt idx="571">
                  <c:v>38008</c:v>
                </c:pt>
                <c:pt idx="572">
                  <c:v>38009</c:v>
                </c:pt>
                <c:pt idx="573">
                  <c:v>38012</c:v>
                </c:pt>
                <c:pt idx="574">
                  <c:v>38013</c:v>
                </c:pt>
                <c:pt idx="575">
                  <c:v>38014</c:v>
                </c:pt>
                <c:pt idx="576">
                  <c:v>38015</c:v>
                </c:pt>
                <c:pt idx="577">
                  <c:v>38016</c:v>
                </c:pt>
                <c:pt idx="578">
                  <c:v>38019</c:v>
                </c:pt>
                <c:pt idx="579">
                  <c:v>38020</c:v>
                </c:pt>
                <c:pt idx="580">
                  <c:v>38021</c:v>
                </c:pt>
                <c:pt idx="581">
                  <c:v>38022</c:v>
                </c:pt>
                <c:pt idx="582">
                  <c:v>38023</c:v>
                </c:pt>
                <c:pt idx="583">
                  <c:v>38026</c:v>
                </c:pt>
                <c:pt idx="584">
                  <c:v>38027</c:v>
                </c:pt>
                <c:pt idx="585">
                  <c:v>38028</c:v>
                </c:pt>
                <c:pt idx="586">
                  <c:v>38029</c:v>
                </c:pt>
                <c:pt idx="587">
                  <c:v>38030</c:v>
                </c:pt>
                <c:pt idx="588">
                  <c:v>38033</c:v>
                </c:pt>
                <c:pt idx="589">
                  <c:v>38034</c:v>
                </c:pt>
                <c:pt idx="590">
                  <c:v>38035</c:v>
                </c:pt>
                <c:pt idx="591">
                  <c:v>38036</c:v>
                </c:pt>
                <c:pt idx="592">
                  <c:v>38037</c:v>
                </c:pt>
                <c:pt idx="593">
                  <c:v>38040</c:v>
                </c:pt>
                <c:pt idx="594">
                  <c:v>38041</c:v>
                </c:pt>
                <c:pt idx="595">
                  <c:v>38042</c:v>
                </c:pt>
                <c:pt idx="596">
                  <c:v>38043</c:v>
                </c:pt>
                <c:pt idx="597">
                  <c:v>38044</c:v>
                </c:pt>
                <c:pt idx="598">
                  <c:v>38047</c:v>
                </c:pt>
                <c:pt idx="599">
                  <c:v>38048</c:v>
                </c:pt>
                <c:pt idx="600">
                  <c:v>38049</c:v>
                </c:pt>
                <c:pt idx="601">
                  <c:v>38050</c:v>
                </c:pt>
                <c:pt idx="602">
                  <c:v>38051</c:v>
                </c:pt>
                <c:pt idx="603">
                  <c:v>38054</c:v>
                </c:pt>
                <c:pt idx="604">
                  <c:v>38055</c:v>
                </c:pt>
                <c:pt idx="605">
                  <c:v>38056</c:v>
                </c:pt>
                <c:pt idx="606">
                  <c:v>38057</c:v>
                </c:pt>
                <c:pt idx="607">
                  <c:v>38058</c:v>
                </c:pt>
                <c:pt idx="608">
                  <c:v>38061</c:v>
                </c:pt>
                <c:pt idx="609">
                  <c:v>38062</c:v>
                </c:pt>
                <c:pt idx="610">
                  <c:v>38063</c:v>
                </c:pt>
                <c:pt idx="611">
                  <c:v>38064</c:v>
                </c:pt>
                <c:pt idx="612">
                  <c:v>38065</c:v>
                </c:pt>
                <c:pt idx="613">
                  <c:v>38068</c:v>
                </c:pt>
                <c:pt idx="614">
                  <c:v>38069</c:v>
                </c:pt>
                <c:pt idx="615">
                  <c:v>38070</c:v>
                </c:pt>
                <c:pt idx="616">
                  <c:v>38071</c:v>
                </c:pt>
                <c:pt idx="617">
                  <c:v>38072</c:v>
                </c:pt>
                <c:pt idx="618">
                  <c:v>38075</c:v>
                </c:pt>
                <c:pt idx="619">
                  <c:v>38076</c:v>
                </c:pt>
                <c:pt idx="620">
                  <c:v>38077</c:v>
                </c:pt>
                <c:pt idx="621">
                  <c:v>38078</c:v>
                </c:pt>
                <c:pt idx="622">
                  <c:v>38079</c:v>
                </c:pt>
                <c:pt idx="623">
                  <c:v>38082</c:v>
                </c:pt>
                <c:pt idx="624">
                  <c:v>38083</c:v>
                </c:pt>
                <c:pt idx="625">
                  <c:v>38084</c:v>
                </c:pt>
                <c:pt idx="626">
                  <c:v>38085</c:v>
                </c:pt>
                <c:pt idx="627">
                  <c:v>38086</c:v>
                </c:pt>
                <c:pt idx="628">
                  <c:v>38090</c:v>
                </c:pt>
                <c:pt idx="629">
                  <c:v>38091</c:v>
                </c:pt>
                <c:pt idx="630">
                  <c:v>38092</c:v>
                </c:pt>
                <c:pt idx="631">
                  <c:v>38093</c:v>
                </c:pt>
                <c:pt idx="632">
                  <c:v>38096</c:v>
                </c:pt>
                <c:pt idx="633">
                  <c:v>38097</c:v>
                </c:pt>
                <c:pt idx="634">
                  <c:v>38098</c:v>
                </c:pt>
                <c:pt idx="635">
                  <c:v>38099</c:v>
                </c:pt>
                <c:pt idx="636">
                  <c:v>38100</c:v>
                </c:pt>
                <c:pt idx="637">
                  <c:v>38103</c:v>
                </c:pt>
                <c:pt idx="638">
                  <c:v>38104</c:v>
                </c:pt>
                <c:pt idx="639">
                  <c:v>38105</c:v>
                </c:pt>
                <c:pt idx="640">
                  <c:v>38106</c:v>
                </c:pt>
                <c:pt idx="641">
                  <c:v>38107</c:v>
                </c:pt>
                <c:pt idx="642">
                  <c:v>38110</c:v>
                </c:pt>
                <c:pt idx="643">
                  <c:v>38111</c:v>
                </c:pt>
                <c:pt idx="644">
                  <c:v>38112</c:v>
                </c:pt>
                <c:pt idx="645">
                  <c:v>38113</c:v>
                </c:pt>
                <c:pt idx="646">
                  <c:v>38114</c:v>
                </c:pt>
                <c:pt idx="647">
                  <c:v>38117</c:v>
                </c:pt>
                <c:pt idx="648">
                  <c:v>38118</c:v>
                </c:pt>
                <c:pt idx="649">
                  <c:v>38119</c:v>
                </c:pt>
                <c:pt idx="650">
                  <c:v>38120</c:v>
                </c:pt>
                <c:pt idx="651">
                  <c:v>38121</c:v>
                </c:pt>
                <c:pt idx="652">
                  <c:v>38124</c:v>
                </c:pt>
                <c:pt idx="653">
                  <c:v>38125</c:v>
                </c:pt>
                <c:pt idx="654">
                  <c:v>38126</c:v>
                </c:pt>
                <c:pt idx="655">
                  <c:v>38131</c:v>
                </c:pt>
                <c:pt idx="656">
                  <c:v>38132</c:v>
                </c:pt>
                <c:pt idx="657">
                  <c:v>38133</c:v>
                </c:pt>
                <c:pt idx="658">
                  <c:v>38134</c:v>
                </c:pt>
                <c:pt idx="659">
                  <c:v>38135</c:v>
                </c:pt>
                <c:pt idx="660">
                  <c:v>38139</c:v>
                </c:pt>
                <c:pt idx="661">
                  <c:v>38140</c:v>
                </c:pt>
                <c:pt idx="662">
                  <c:v>38141</c:v>
                </c:pt>
                <c:pt idx="663">
                  <c:v>38142</c:v>
                </c:pt>
                <c:pt idx="664">
                  <c:v>38145</c:v>
                </c:pt>
                <c:pt idx="665">
                  <c:v>38146</c:v>
                </c:pt>
                <c:pt idx="666">
                  <c:v>38147</c:v>
                </c:pt>
                <c:pt idx="667">
                  <c:v>38148</c:v>
                </c:pt>
                <c:pt idx="668">
                  <c:v>38149</c:v>
                </c:pt>
                <c:pt idx="669">
                  <c:v>38152</c:v>
                </c:pt>
                <c:pt idx="670">
                  <c:v>38153</c:v>
                </c:pt>
                <c:pt idx="671">
                  <c:v>38154</c:v>
                </c:pt>
                <c:pt idx="672">
                  <c:v>38155</c:v>
                </c:pt>
                <c:pt idx="673">
                  <c:v>38156</c:v>
                </c:pt>
                <c:pt idx="674">
                  <c:v>38159</c:v>
                </c:pt>
                <c:pt idx="675">
                  <c:v>38160</c:v>
                </c:pt>
                <c:pt idx="676">
                  <c:v>38161</c:v>
                </c:pt>
                <c:pt idx="677">
                  <c:v>38162</c:v>
                </c:pt>
                <c:pt idx="678">
                  <c:v>38163</c:v>
                </c:pt>
                <c:pt idx="679">
                  <c:v>38166</c:v>
                </c:pt>
                <c:pt idx="680">
                  <c:v>38167</c:v>
                </c:pt>
                <c:pt idx="681">
                  <c:v>38168</c:v>
                </c:pt>
                <c:pt idx="682">
                  <c:v>38169</c:v>
                </c:pt>
                <c:pt idx="683">
                  <c:v>38170</c:v>
                </c:pt>
                <c:pt idx="684">
                  <c:v>38173</c:v>
                </c:pt>
                <c:pt idx="685">
                  <c:v>38174</c:v>
                </c:pt>
                <c:pt idx="686">
                  <c:v>38175</c:v>
                </c:pt>
                <c:pt idx="687">
                  <c:v>38176</c:v>
                </c:pt>
                <c:pt idx="688">
                  <c:v>38177</c:v>
                </c:pt>
                <c:pt idx="689">
                  <c:v>38180</c:v>
                </c:pt>
                <c:pt idx="690">
                  <c:v>38181</c:v>
                </c:pt>
                <c:pt idx="691">
                  <c:v>38183</c:v>
                </c:pt>
                <c:pt idx="692">
                  <c:v>38184</c:v>
                </c:pt>
                <c:pt idx="693">
                  <c:v>38187</c:v>
                </c:pt>
                <c:pt idx="694">
                  <c:v>38188</c:v>
                </c:pt>
                <c:pt idx="695">
                  <c:v>38189</c:v>
                </c:pt>
                <c:pt idx="696">
                  <c:v>38190</c:v>
                </c:pt>
                <c:pt idx="697">
                  <c:v>38191</c:v>
                </c:pt>
                <c:pt idx="698">
                  <c:v>38194</c:v>
                </c:pt>
                <c:pt idx="699">
                  <c:v>38195</c:v>
                </c:pt>
                <c:pt idx="700">
                  <c:v>38196</c:v>
                </c:pt>
                <c:pt idx="701">
                  <c:v>38197</c:v>
                </c:pt>
                <c:pt idx="702">
                  <c:v>38198</c:v>
                </c:pt>
                <c:pt idx="703">
                  <c:v>38201</c:v>
                </c:pt>
                <c:pt idx="704">
                  <c:v>38202</c:v>
                </c:pt>
                <c:pt idx="705">
                  <c:v>38203</c:v>
                </c:pt>
                <c:pt idx="706">
                  <c:v>38204</c:v>
                </c:pt>
                <c:pt idx="707">
                  <c:v>38205</c:v>
                </c:pt>
                <c:pt idx="708">
                  <c:v>38208</c:v>
                </c:pt>
                <c:pt idx="709">
                  <c:v>38209</c:v>
                </c:pt>
                <c:pt idx="710">
                  <c:v>38210</c:v>
                </c:pt>
                <c:pt idx="711">
                  <c:v>38211</c:v>
                </c:pt>
                <c:pt idx="712">
                  <c:v>38212</c:v>
                </c:pt>
                <c:pt idx="713">
                  <c:v>38215</c:v>
                </c:pt>
                <c:pt idx="714">
                  <c:v>38216</c:v>
                </c:pt>
                <c:pt idx="715">
                  <c:v>38217</c:v>
                </c:pt>
                <c:pt idx="716">
                  <c:v>38218</c:v>
                </c:pt>
                <c:pt idx="717">
                  <c:v>38219</c:v>
                </c:pt>
                <c:pt idx="718">
                  <c:v>38222</c:v>
                </c:pt>
                <c:pt idx="719">
                  <c:v>38223</c:v>
                </c:pt>
                <c:pt idx="720">
                  <c:v>38224</c:v>
                </c:pt>
                <c:pt idx="721">
                  <c:v>38225</c:v>
                </c:pt>
                <c:pt idx="722">
                  <c:v>38226</c:v>
                </c:pt>
                <c:pt idx="723">
                  <c:v>38229</c:v>
                </c:pt>
                <c:pt idx="724">
                  <c:v>38230</c:v>
                </c:pt>
                <c:pt idx="725">
                  <c:v>38231</c:v>
                </c:pt>
                <c:pt idx="726">
                  <c:v>38232</c:v>
                </c:pt>
                <c:pt idx="727">
                  <c:v>38233</c:v>
                </c:pt>
                <c:pt idx="728">
                  <c:v>38236</c:v>
                </c:pt>
                <c:pt idx="729">
                  <c:v>38237</c:v>
                </c:pt>
                <c:pt idx="730">
                  <c:v>38238</c:v>
                </c:pt>
                <c:pt idx="731">
                  <c:v>38239</c:v>
                </c:pt>
                <c:pt idx="732">
                  <c:v>38240</c:v>
                </c:pt>
                <c:pt idx="733">
                  <c:v>38243</c:v>
                </c:pt>
                <c:pt idx="734">
                  <c:v>38244</c:v>
                </c:pt>
                <c:pt idx="735">
                  <c:v>38245</c:v>
                </c:pt>
                <c:pt idx="736">
                  <c:v>38246</c:v>
                </c:pt>
                <c:pt idx="737">
                  <c:v>38247</c:v>
                </c:pt>
                <c:pt idx="738">
                  <c:v>38250</c:v>
                </c:pt>
                <c:pt idx="739">
                  <c:v>38251</c:v>
                </c:pt>
                <c:pt idx="740">
                  <c:v>38252</c:v>
                </c:pt>
                <c:pt idx="741">
                  <c:v>38253</c:v>
                </c:pt>
                <c:pt idx="742">
                  <c:v>38254</c:v>
                </c:pt>
                <c:pt idx="743">
                  <c:v>38257</c:v>
                </c:pt>
                <c:pt idx="744">
                  <c:v>38258</c:v>
                </c:pt>
                <c:pt idx="745">
                  <c:v>38259</c:v>
                </c:pt>
                <c:pt idx="746">
                  <c:v>38260</c:v>
                </c:pt>
                <c:pt idx="747">
                  <c:v>38261</c:v>
                </c:pt>
                <c:pt idx="748">
                  <c:v>38264</c:v>
                </c:pt>
                <c:pt idx="749">
                  <c:v>38265</c:v>
                </c:pt>
                <c:pt idx="750">
                  <c:v>38266</c:v>
                </c:pt>
                <c:pt idx="751">
                  <c:v>38267</c:v>
                </c:pt>
                <c:pt idx="752">
                  <c:v>38268</c:v>
                </c:pt>
                <c:pt idx="753">
                  <c:v>38271</c:v>
                </c:pt>
                <c:pt idx="754">
                  <c:v>38272</c:v>
                </c:pt>
                <c:pt idx="755">
                  <c:v>38273</c:v>
                </c:pt>
                <c:pt idx="756">
                  <c:v>38274</c:v>
                </c:pt>
                <c:pt idx="757">
                  <c:v>38275</c:v>
                </c:pt>
                <c:pt idx="758">
                  <c:v>38278</c:v>
                </c:pt>
                <c:pt idx="759">
                  <c:v>38279</c:v>
                </c:pt>
                <c:pt idx="760">
                  <c:v>38280</c:v>
                </c:pt>
                <c:pt idx="761">
                  <c:v>38281</c:v>
                </c:pt>
                <c:pt idx="762">
                  <c:v>38282</c:v>
                </c:pt>
                <c:pt idx="763">
                  <c:v>38285</c:v>
                </c:pt>
                <c:pt idx="764">
                  <c:v>38286</c:v>
                </c:pt>
                <c:pt idx="765">
                  <c:v>38287</c:v>
                </c:pt>
                <c:pt idx="766">
                  <c:v>38288</c:v>
                </c:pt>
                <c:pt idx="767">
                  <c:v>38289</c:v>
                </c:pt>
                <c:pt idx="768">
                  <c:v>38293</c:v>
                </c:pt>
                <c:pt idx="769">
                  <c:v>38294</c:v>
                </c:pt>
                <c:pt idx="770">
                  <c:v>38295</c:v>
                </c:pt>
                <c:pt idx="771">
                  <c:v>38296</c:v>
                </c:pt>
                <c:pt idx="772">
                  <c:v>38299</c:v>
                </c:pt>
                <c:pt idx="773">
                  <c:v>38300</c:v>
                </c:pt>
                <c:pt idx="774">
                  <c:v>38301</c:v>
                </c:pt>
                <c:pt idx="775">
                  <c:v>38303</c:v>
                </c:pt>
                <c:pt idx="776">
                  <c:v>38306</c:v>
                </c:pt>
                <c:pt idx="777">
                  <c:v>38307</c:v>
                </c:pt>
                <c:pt idx="778">
                  <c:v>38308</c:v>
                </c:pt>
                <c:pt idx="779">
                  <c:v>38309</c:v>
                </c:pt>
                <c:pt idx="780">
                  <c:v>38310</c:v>
                </c:pt>
                <c:pt idx="781">
                  <c:v>38313</c:v>
                </c:pt>
                <c:pt idx="782">
                  <c:v>38314</c:v>
                </c:pt>
                <c:pt idx="783">
                  <c:v>38315</c:v>
                </c:pt>
                <c:pt idx="784">
                  <c:v>38316</c:v>
                </c:pt>
                <c:pt idx="785">
                  <c:v>38317</c:v>
                </c:pt>
                <c:pt idx="786">
                  <c:v>38320</c:v>
                </c:pt>
                <c:pt idx="787">
                  <c:v>38321</c:v>
                </c:pt>
                <c:pt idx="788">
                  <c:v>38322</c:v>
                </c:pt>
                <c:pt idx="789">
                  <c:v>38323</c:v>
                </c:pt>
                <c:pt idx="790">
                  <c:v>38324</c:v>
                </c:pt>
                <c:pt idx="791">
                  <c:v>38327</c:v>
                </c:pt>
                <c:pt idx="792">
                  <c:v>38328</c:v>
                </c:pt>
                <c:pt idx="793">
                  <c:v>38329</c:v>
                </c:pt>
                <c:pt idx="794">
                  <c:v>38330</c:v>
                </c:pt>
                <c:pt idx="795">
                  <c:v>38331</c:v>
                </c:pt>
                <c:pt idx="796">
                  <c:v>38334</c:v>
                </c:pt>
                <c:pt idx="797">
                  <c:v>38335</c:v>
                </c:pt>
                <c:pt idx="798">
                  <c:v>38336</c:v>
                </c:pt>
                <c:pt idx="799">
                  <c:v>38337</c:v>
                </c:pt>
                <c:pt idx="800">
                  <c:v>38338</c:v>
                </c:pt>
                <c:pt idx="801">
                  <c:v>38341</c:v>
                </c:pt>
                <c:pt idx="802">
                  <c:v>38342</c:v>
                </c:pt>
                <c:pt idx="803">
                  <c:v>38343</c:v>
                </c:pt>
                <c:pt idx="804">
                  <c:v>38348</c:v>
                </c:pt>
                <c:pt idx="805">
                  <c:v>38355</c:v>
                </c:pt>
                <c:pt idx="806">
                  <c:v>38356</c:v>
                </c:pt>
                <c:pt idx="807">
                  <c:v>38357</c:v>
                </c:pt>
                <c:pt idx="808">
                  <c:v>38358</c:v>
                </c:pt>
                <c:pt idx="809">
                  <c:v>38359</c:v>
                </c:pt>
                <c:pt idx="810">
                  <c:v>38362</c:v>
                </c:pt>
                <c:pt idx="811">
                  <c:v>38363</c:v>
                </c:pt>
                <c:pt idx="812">
                  <c:v>38364</c:v>
                </c:pt>
                <c:pt idx="813">
                  <c:v>38365</c:v>
                </c:pt>
                <c:pt idx="814">
                  <c:v>38366</c:v>
                </c:pt>
                <c:pt idx="815">
                  <c:v>38369</c:v>
                </c:pt>
                <c:pt idx="816">
                  <c:v>38370</c:v>
                </c:pt>
                <c:pt idx="817">
                  <c:v>38371</c:v>
                </c:pt>
                <c:pt idx="818">
                  <c:v>38372</c:v>
                </c:pt>
                <c:pt idx="819">
                  <c:v>38373</c:v>
                </c:pt>
                <c:pt idx="820">
                  <c:v>38376</c:v>
                </c:pt>
                <c:pt idx="821">
                  <c:v>38377</c:v>
                </c:pt>
                <c:pt idx="822">
                  <c:v>38378</c:v>
                </c:pt>
                <c:pt idx="823">
                  <c:v>38379</c:v>
                </c:pt>
                <c:pt idx="824">
                  <c:v>38380</c:v>
                </c:pt>
                <c:pt idx="825">
                  <c:v>38383</c:v>
                </c:pt>
                <c:pt idx="826">
                  <c:v>38384</c:v>
                </c:pt>
                <c:pt idx="827">
                  <c:v>38385</c:v>
                </c:pt>
                <c:pt idx="828">
                  <c:v>38386</c:v>
                </c:pt>
                <c:pt idx="829">
                  <c:v>38387</c:v>
                </c:pt>
                <c:pt idx="830">
                  <c:v>38390</c:v>
                </c:pt>
                <c:pt idx="831">
                  <c:v>38391</c:v>
                </c:pt>
                <c:pt idx="832">
                  <c:v>38392</c:v>
                </c:pt>
                <c:pt idx="833">
                  <c:v>38393</c:v>
                </c:pt>
                <c:pt idx="834">
                  <c:v>38394</c:v>
                </c:pt>
                <c:pt idx="835">
                  <c:v>38397</c:v>
                </c:pt>
                <c:pt idx="836">
                  <c:v>38398</c:v>
                </c:pt>
                <c:pt idx="837">
                  <c:v>38399</c:v>
                </c:pt>
                <c:pt idx="838">
                  <c:v>38400</c:v>
                </c:pt>
                <c:pt idx="839">
                  <c:v>38401</c:v>
                </c:pt>
                <c:pt idx="840">
                  <c:v>38404</c:v>
                </c:pt>
                <c:pt idx="841">
                  <c:v>38405</c:v>
                </c:pt>
                <c:pt idx="842">
                  <c:v>38406</c:v>
                </c:pt>
                <c:pt idx="843">
                  <c:v>38407</c:v>
                </c:pt>
                <c:pt idx="844">
                  <c:v>38408</c:v>
                </c:pt>
                <c:pt idx="845">
                  <c:v>38411</c:v>
                </c:pt>
                <c:pt idx="846">
                  <c:v>38412</c:v>
                </c:pt>
                <c:pt idx="847">
                  <c:v>38413</c:v>
                </c:pt>
                <c:pt idx="848">
                  <c:v>38414</c:v>
                </c:pt>
                <c:pt idx="849">
                  <c:v>38415</c:v>
                </c:pt>
                <c:pt idx="850">
                  <c:v>38418</c:v>
                </c:pt>
                <c:pt idx="851">
                  <c:v>38419</c:v>
                </c:pt>
                <c:pt idx="852">
                  <c:v>38420</c:v>
                </c:pt>
                <c:pt idx="853">
                  <c:v>38421</c:v>
                </c:pt>
                <c:pt idx="854">
                  <c:v>38422</c:v>
                </c:pt>
                <c:pt idx="855">
                  <c:v>38425</c:v>
                </c:pt>
                <c:pt idx="856">
                  <c:v>38426</c:v>
                </c:pt>
                <c:pt idx="857">
                  <c:v>38427</c:v>
                </c:pt>
                <c:pt idx="858">
                  <c:v>38428</c:v>
                </c:pt>
                <c:pt idx="859">
                  <c:v>38429</c:v>
                </c:pt>
                <c:pt idx="860">
                  <c:v>38432</c:v>
                </c:pt>
                <c:pt idx="861">
                  <c:v>38433</c:v>
                </c:pt>
                <c:pt idx="862">
                  <c:v>38434</c:v>
                </c:pt>
                <c:pt idx="863">
                  <c:v>38435</c:v>
                </c:pt>
                <c:pt idx="864">
                  <c:v>38436</c:v>
                </c:pt>
                <c:pt idx="865">
                  <c:v>38440</c:v>
                </c:pt>
                <c:pt idx="866">
                  <c:v>38441</c:v>
                </c:pt>
                <c:pt idx="867">
                  <c:v>38442</c:v>
                </c:pt>
                <c:pt idx="868">
                  <c:v>38446</c:v>
                </c:pt>
                <c:pt idx="869">
                  <c:v>38447</c:v>
                </c:pt>
                <c:pt idx="870">
                  <c:v>38448</c:v>
                </c:pt>
                <c:pt idx="871">
                  <c:v>38449</c:v>
                </c:pt>
                <c:pt idx="872">
                  <c:v>38450</c:v>
                </c:pt>
                <c:pt idx="873">
                  <c:v>38453</c:v>
                </c:pt>
                <c:pt idx="874">
                  <c:v>38454</c:v>
                </c:pt>
                <c:pt idx="875">
                  <c:v>38455</c:v>
                </c:pt>
                <c:pt idx="876">
                  <c:v>38456</c:v>
                </c:pt>
                <c:pt idx="877">
                  <c:v>38457</c:v>
                </c:pt>
                <c:pt idx="878">
                  <c:v>38460</c:v>
                </c:pt>
                <c:pt idx="879">
                  <c:v>38461</c:v>
                </c:pt>
                <c:pt idx="880">
                  <c:v>38462</c:v>
                </c:pt>
                <c:pt idx="881">
                  <c:v>38463</c:v>
                </c:pt>
                <c:pt idx="882">
                  <c:v>38464</c:v>
                </c:pt>
                <c:pt idx="883">
                  <c:v>38467</c:v>
                </c:pt>
                <c:pt idx="884">
                  <c:v>38468</c:v>
                </c:pt>
                <c:pt idx="885">
                  <c:v>38469</c:v>
                </c:pt>
                <c:pt idx="886">
                  <c:v>38470</c:v>
                </c:pt>
                <c:pt idx="887">
                  <c:v>38471</c:v>
                </c:pt>
                <c:pt idx="888">
                  <c:v>38474</c:v>
                </c:pt>
                <c:pt idx="889">
                  <c:v>38475</c:v>
                </c:pt>
                <c:pt idx="890">
                  <c:v>38476</c:v>
                </c:pt>
                <c:pt idx="891">
                  <c:v>38481</c:v>
                </c:pt>
                <c:pt idx="892">
                  <c:v>38482</c:v>
                </c:pt>
                <c:pt idx="893">
                  <c:v>38483</c:v>
                </c:pt>
                <c:pt idx="894">
                  <c:v>38484</c:v>
                </c:pt>
                <c:pt idx="895">
                  <c:v>38485</c:v>
                </c:pt>
                <c:pt idx="896">
                  <c:v>38488</c:v>
                </c:pt>
                <c:pt idx="897">
                  <c:v>38489</c:v>
                </c:pt>
                <c:pt idx="898">
                  <c:v>38490</c:v>
                </c:pt>
                <c:pt idx="899">
                  <c:v>38491</c:v>
                </c:pt>
                <c:pt idx="900">
                  <c:v>38492</c:v>
                </c:pt>
                <c:pt idx="901">
                  <c:v>38495</c:v>
                </c:pt>
                <c:pt idx="902">
                  <c:v>38496</c:v>
                </c:pt>
                <c:pt idx="903">
                  <c:v>38497</c:v>
                </c:pt>
                <c:pt idx="904">
                  <c:v>38498</c:v>
                </c:pt>
                <c:pt idx="905">
                  <c:v>38499</c:v>
                </c:pt>
                <c:pt idx="906">
                  <c:v>38502</c:v>
                </c:pt>
                <c:pt idx="907">
                  <c:v>38503</c:v>
                </c:pt>
                <c:pt idx="908">
                  <c:v>38504</c:v>
                </c:pt>
                <c:pt idx="909">
                  <c:v>38505</c:v>
                </c:pt>
                <c:pt idx="910">
                  <c:v>38506</c:v>
                </c:pt>
                <c:pt idx="911">
                  <c:v>38509</c:v>
                </c:pt>
                <c:pt idx="912">
                  <c:v>38510</c:v>
                </c:pt>
                <c:pt idx="913">
                  <c:v>38511</c:v>
                </c:pt>
                <c:pt idx="914">
                  <c:v>38512</c:v>
                </c:pt>
                <c:pt idx="915">
                  <c:v>38513</c:v>
                </c:pt>
                <c:pt idx="916">
                  <c:v>38516</c:v>
                </c:pt>
                <c:pt idx="917">
                  <c:v>38517</c:v>
                </c:pt>
                <c:pt idx="918">
                  <c:v>38518</c:v>
                </c:pt>
                <c:pt idx="919">
                  <c:v>38519</c:v>
                </c:pt>
                <c:pt idx="920">
                  <c:v>38520</c:v>
                </c:pt>
                <c:pt idx="921">
                  <c:v>38523</c:v>
                </c:pt>
                <c:pt idx="922">
                  <c:v>38524</c:v>
                </c:pt>
                <c:pt idx="923">
                  <c:v>38525</c:v>
                </c:pt>
                <c:pt idx="924">
                  <c:v>38526</c:v>
                </c:pt>
                <c:pt idx="925">
                  <c:v>38527</c:v>
                </c:pt>
                <c:pt idx="926">
                  <c:v>38530</c:v>
                </c:pt>
                <c:pt idx="927">
                  <c:v>38531</c:v>
                </c:pt>
                <c:pt idx="928">
                  <c:v>38532</c:v>
                </c:pt>
                <c:pt idx="929">
                  <c:v>38533</c:v>
                </c:pt>
                <c:pt idx="930">
                  <c:v>38534</c:v>
                </c:pt>
                <c:pt idx="931">
                  <c:v>38537</c:v>
                </c:pt>
                <c:pt idx="932">
                  <c:v>38538</c:v>
                </c:pt>
                <c:pt idx="933">
                  <c:v>38539</c:v>
                </c:pt>
                <c:pt idx="934">
                  <c:v>38540</c:v>
                </c:pt>
                <c:pt idx="935">
                  <c:v>38541</c:v>
                </c:pt>
                <c:pt idx="936">
                  <c:v>38544</c:v>
                </c:pt>
                <c:pt idx="937">
                  <c:v>38545</c:v>
                </c:pt>
                <c:pt idx="938">
                  <c:v>38546</c:v>
                </c:pt>
                <c:pt idx="939">
                  <c:v>38551</c:v>
                </c:pt>
                <c:pt idx="940">
                  <c:v>38552</c:v>
                </c:pt>
                <c:pt idx="941">
                  <c:v>38553</c:v>
                </c:pt>
                <c:pt idx="942">
                  <c:v>38554</c:v>
                </c:pt>
                <c:pt idx="943">
                  <c:v>38555</c:v>
                </c:pt>
                <c:pt idx="944">
                  <c:v>38558</c:v>
                </c:pt>
                <c:pt idx="945">
                  <c:v>38559</c:v>
                </c:pt>
                <c:pt idx="946">
                  <c:v>38560</c:v>
                </c:pt>
                <c:pt idx="947">
                  <c:v>38561</c:v>
                </c:pt>
                <c:pt idx="948">
                  <c:v>38562</c:v>
                </c:pt>
                <c:pt idx="949">
                  <c:v>38565</c:v>
                </c:pt>
                <c:pt idx="950">
                  <c:v>38566</c:v>
                </c:pt>
                <c:pt idx="951">
                  <c:v>38567</c:v>
                </c:pt>
                <c:pt idx="952">
                  <c:v>38568</c:v>
                </c:pt>
                <c:pt idx="953">
                  <c:v>38569</c:v>
                </c:pt>
                <c:pt idx="954">
                  <c:v>38572</c:v>
                </c:pt>
                <c:pt idx="955">
                  <c:v>38573</c:v>
                </c:pt>
                <c:pt idx="956">
                  <c:v>38574</c:v>
                </c:pt>
                <c:pt idx="957">
                  <c:v>38575</c:v>
                </c:pt>
                <c:pt idx="958">
                  <c:v>38576</c:v>
                </c:pt>
                <c:pt idx="959">
                  <c:v>38580</c:v>
                </c:pt>
                <c:pt idx="960">
                  <c:v>38581</c:v>
                </c:pt>
                <c:pt idx="961">
                  <c:v>38582</c:v>
                </c:pt>
                <c:pt idx="962">
                  <c:v>38583</c:v>
                </c:pt>
                <c:pt idx="963">
                  <c:v>38586</c:v>
                </c:pt>
                <c:pt idx="964">
                  <c:v>38587</c:v>
                </c:pt>
                <c:pt idx="965">
                  <c:v>38588</c:v>
                </c:pt>
                <c:pt idx="966">
                  <c:v>38589</c:v>
                </c:pt>
                <c:pt idx="967">
                  <c:v>38590</c:v>
                </c:pt>
                <c:pt idx="968">
                  <c:v>38593</c:v>
                </c:pt>
                <c:pt idx="969">
                  <c:v>38594</c:v>
                </c:pt>
                <c:pt idx="970">
                  <c:v>38595</c:v>
                </c:pt>
                <c:pt idx="971">
                  <c:v>38596</c:v>
                </c:pt>
                <c:pt idx="972">
                  <c:v>38597</c:v>
                </c:pt>
                <c:pt idx="973">
                  <c:v>38600</c:v>
                </c:pt>
                <c:pt idx="974">
                  <c:v>38601</c:v>
                </c:pt>
                <c:pt idx="975">
                  <c:v>38602</c:v>
                </c:pt>
                <c:pt idx="976">
                  <c:v>38603</c:v>
                </c:pt>
                <c:pt idx="977">
                  <c:v>38604</c:v>
                </c:pt>
                <c:pt idx="978">
                  <c:v>38607</c:v>
                </c:pt>
                <c:pt idx="979">
                  <c:v>38608</c:v>
                </c:pt>
                <c:pt idx="980">
                  <c:v>38609</c:v>
                </c:pt>
                <c:pt idx="981">
                  <c:v>38610</c:v>
                </c:pt>
                <c:pt idx="982">
                  <c:v>38611</c:v>
                </c:pt>
                <c:pt idx="983">
                  <c:v>38614</c:v>
                </c:pt>
                <c:pt idx="984">
                  <c:v>38615</c:v>
                </c:pt>
                <c:pt idx="985">
                  <c:v>38616</c:v>
                </c:pt>
                <c:pt idx="986">
                  <c:v>38617</c:v>
                </c:pt>
                <c:pt idx="987">
                  <c:v>38618</c:v>
                </c:pt>
                <c:pt idx="988">
                  <c:v>38621</c:v>
                </c:pt>
                <c:pt idx="989">
                  <c:v>38622</c:v>
                </c:pt>
                <c:pt idx="990">
                  <c:v>38623</c:v>
                </c:pt>
                <c:pt idx="991">
                  <c:v>38624</c:v>
                </c:pt>
                <c:pt idx="992">
                  <c:v>38625</c:v>
                </c:pt>
                <c:pt idx="993">
                  <c:v>38628</c:v>
                </c:pt>
                <c:pt idx="994">
                  <c:v>38629</c:v>
                </c:pt>
                <c:pt idx="995">
                  <c:v>38630</c:v>
                </c:pt>
                <c:pt idx="996">
                  <c:v>38631</c:v>
                </c:pt>
                <c:pt idx="997">
                  <c:v>38632</c:v>
                </c:pt>
                <c:pt idx="998">
                  <c:v>38635</c:v>
                </c:pt>
                <c:pt idx="999">
                  <c:v>38636</c:v>
                </c:pt>
                <c:pt idx="1000">
                  <c:v>38637</c:v>
                </c:pt>
                <c:pt idx="1001">
                  <c:v>38638</c:v>
                </c:pt>
                <c:pt idx="1002">
                  <c:v>38639</c:v>
                </c:pt>
                <c:pt idx="1003">
                  <c:v>38642</c:v>
                </c:pt>
                <c:pt idx="1004">
                  <c:v>38643</c:v>
                </c:pt>
                <c:pt idx="1005">
                  <c:v>38644</c:v>
                </c:pt>
                <c:pt idx="1006">
                  <c:v>38645</c:v>
                </c:pt>
                <c:pt idx="1007">
                  <c:v>38646</c:v>
                </c:pt>
                <c:pt idx="1008">
                  <c:v>38649</c:v>
                </c:pt>
                <c:pt idx="1009">
                  <c:v>38650</c:v>
                </c:pt>
                <c:pt idx="1010">
                  <c:v>38651</c:v>
                </c:pt>
                <c:pt idx="1011">
                  <c:v>38652</c:v>
                </c:pt>
                <c:pt idx="1012">
                  <c:v>38653</c:v>
                </c:pt>
                <c:pt idx="1013">
                  <c:v>38656</c:v>
                </c:pt>
                <c:pt idx="1014">
                  <c:v>38658</c:v>
                </c:pt>
                <c:pt idx="1015">
                  <c:v>38659</c:v>
                </c:pt>
                <c:pt idx="1016">
                  <c:v>38660</c:v>
                </c:pt>
                <c:pt idx="1017">
                  <c:v>38663</c:v>
                </c:pt>
                <c:pt idx="1018">
                  <c:v>38664</c:v>
                </c:pt>
                <c:pt idx="1019">
                  <c:v>38665</c:v>
                </c:pt>
                <c:pt idx="1020">
                  <c:v>38666</c:v>
                </c:pt>
                <c:pt idx="1021">
                  <c:v>38670</c:v>
                </c:pt>
                <c:pt idx="1022">
                  <c:v>38671</c:v>
                </c:pt>
                <c:pt idx="1023">
                  <c:v>38672</c:v>
                </c:pt>
                <c:pt idx="1024">
                  <c:v>38673</c:v>
                </c:pt>
                <c:pt idx="1025">
                  <c:v>38674</c:v>
                </c:pt>
                <c:pt idx="1026">
                  <c:v>38677</c:v>
                </c:pt>
                <c:pt idx="1027">
                  <c:v>38678</c:v>
                </c:pt>
                <c:pt idx="1028">
                  <c:v>38679</c:v>
                </c:pt>
                <c:pt idx="1029">
                  <c:v>38681</c:v>
                </c:pt>
                <c:pt idx="1030">
                  <c:v>38684</c:v>
                </c:pt>
                <c:pt idx="1031">
                  <c:v>38685</c:v>
                </c:pt>
                <c:pt idx="1032">
                  <c:v>38686</c:v>
                </c:pt>
                <c:pt idx="1033">
                  <c:v>38687</c:v>
                </c:pt>
                <c:pt idx="1034">
                  <c:v>38688</c:v>
                </c:pt>
                <c:pt idx="1035">
                  <c:v>38691</c:v>
                </c:pt>
                <c:pt idx="1036">
                  <c:v>38692</c:v>
                </c:pt>
                <c:pt idx="1037">
                  <c:v>38693</c:v>
                </c:pt>
                <c:pt idx="1038">
                  <c:v>38694</c:v>
                </c:pt>
                <c:pt idx="1039">
                  <c:v>38695</c:v>
                </c:pt>
                <c:pt idx="1040">
                  <c:v>38698</c:v>
                </c:pt>
                <c:pt idx="1041">
                  <c:v>38699</c:v>
                </c:pt>
                <c:pt idx="1042">
                  <c:v>38700</c:v>
                </c:pt>
                <c:pt idx="1043">
                  <c:v>38701</c:v>
                </c:pt>
                <c:pt idx="1044">
                  <c:v>38702</c:v>
                </c:pt>
                <c:pt idx="1045">
                  <c:v>38705</c:v>
                </c:pt>
                <c:pt idx="1046">
                  <c:v>38706</c:v>
                </c:pt>
                <c:pt idx="1047">
                  <c:v>38707</c:v>
                </c:pt>
                <c:pt idx="1048">
                  <c:v>38708</c:v>
                </c:pt>
                <c:pt idx="1049">
                  <c:v>38709</c:v>
                </c:pt>
                <c:pt idx="1050">
                  <c:v>38713</c:v>
                </c:pt>
                <c:pt idx="1051">
                  <c:v>38714</c:v>
                </c:pt>
                <c:pt idx="1052">
                  <c:v>38715</c:v>
                </c:pt>
                <c:pt idx="1053">
                  <c:v>38716</c:v>
                </c:pt>
                <c:pt idx="1054">
                  <c:v>38720</c:v>
                </c:pt>
                <c:pt idx="1055">
                  <c:v>38721</c:v>
                </c:pt>
                <c:pt idx="1056">
                  <c:v>38722</c:v>
                </c:pt>
                <c:pt idx="1057">
                  <c:v>38723</c:v>
                </c:pt>
                <c:pt idx="1058">
                  <c:v>38726</c:v>
                </c:pt>
                <c:pt idx="1059">
                  <c:v>38727</c:v>
                </c:pt>
                <c:pt idx="1060">
                  <c:v>38728</c:v>
                </c:pt>
                <c:pt idx="1061">
                  <c:v>38729</c:v>
                </c:pt>
                <c:pt idx="1062">
                  <c:v>38730</c:v>
                </c:pt>
                <c:pt idx="1063">
                  <c:v>38733</c:v>
                </c:pt>
                <c:pt idx="1064">
                  <c:v>38734</c:v>
                </c:pt>
                <c:pt idx="1065">
                  <c:v>38735</c:v>
                </c:pt>
                <c:pt idx="1066">
                  <c:v>38736</c:v>
                </c:pt>
                <c:pt idx="1067">
                  <c:v>38737</c:v>
                </c:pt>
                <c:pt idx="1068">
                  <c:v>38740</c:v>
                </c:pt>
                <c:pt idx="1069">
                  <c:v>38741</c:v>
                </c:pt>
                <c:pt idx="1070">
                  <c:v>38742</c:v>
                </c:pt>
                <c:pt idx="1071">
                  <c:v>38743</c:v>
                </c:pt>
                <c:pt idx="1072">
                  <c:v>38744</c:v>
                </c:pt>
                <c:pt idx="1073">
                  <c:v>38747</c:v>
                </c:pt>
                <c:pt idx="1074">
                  <c:v>38748</c:v>
                </c:pt>
                <c:pt idx="1075">
                  <c:v>38749</c:v>
                </c:pt>
                <c:pt idx="1076">
                  <c:v>38750</c:v>
                </c:pt>
                <c:pt idx="1077">
                  <c:v>38751</c:v>
                </c:pt>
                <c:pt idx="1078">
                  <c:v>38754</c:v>
                </c:pt>
                <c:pt idx="1079">
                  <c:v>38755</c:v>
                </c:pt>
                <c:pt idx="1080">
                  <c:v>38756</c:v>
                </c:pt>
                <c:pt idx="1081">
                  <c:v>38757</c:v>
                </c:pt>
                <c:pt idx="1082">
                  <c:v>38758</c:v>
                </c:pt>
                <c:pt idx="1083">
                  <c:v>38761</c:v>
                </c:pt>
                <c:pt idx="1084">
                  <c:v>38762</c:v>
                </c:pt>
                <c:pt idx="1085">
                  <c:v>38763</c:v>
                </c:pt>
                <c:pt idx="1086">
                  <c:v>38764</c:v>
                </c:pt>
                <c:pt idx="1087">
                  <c:v>38765</c:v>
                </c:pt>
                <c:pt idx="1088">
                  <c:v>38768</c:v>
                </c:pt>
                <c:pt idx="1089">
                  <c:v>38769</c:v>
                </c:pt>
                <c:pt idx="1090">
                  <c:v>38770</c:v>
                </c:pt>
                <c:pt idx="1091">
                  <c:v>38771</c:v>
                </c:pt>
                <c:pt idx="1092">
                  <c:v>38772</c:v>
                </c:pt>
                <c:pt idx="1093">
                  <c:v>38775</c:v>
                </c:pt>
                <c:pt idx="1094">
                  <c:v>38776</c:v>
                </c:pt>
                <c:pt idx="1095">
                  <c:v>38777</c:v>
                </c:pt>
                <c:pt idx="1096">
                  <c:v>38778</c:v>
                </c:pt>
                <c:pt idx="1097">
                  <c:v>38779</c:v>
                </c:pt>
                <c:pt idx="1098">
                  <c:v>38782</c:v>
                </c:pt>
                <c:pt idx="1099">
                  <c:v>38783</c:v>
                </c:pt>
                <c:pt idx="1100">
                  <c:v>38784</c:v>
                </c:pt>
                <c:pt idx="1101">
                  <c:v>38785</c:v>
                </c:pt>
                <c:pt idx="1102">
                  <c:v>38786</c:v>
                </c:pt>
                <c:pt idx="1103">
                  <c:v>38789</c:v>
                </c:pt>
                <c:pt idx="1104">
                  <c:v>38790</c:v>
                </c:pt>
                <c:pt idx="1105">
                  <c:v>38791</c:v>
                </c:pt>
                <c:pt idx="1106">
                  <c:v>38792</c:v>
                </c:pt>
                <c:pt idx="1107">
                  <c:v>38793</c:v>
                </c:pt>
                <c:pt idx="1108">
                  <c:v>38796</c:v>
                </c:pt>
                <c:pt idx="1109">
                  <c:v>38797</c:v>
                </c:pt>
                <c:pt idx="1110">
                  <c:v>38798</c:v>
                </c:pt>
                <c:pt idx="1111">
                  <c:v>38799</c:v>
                </c:pt>
                <c:pt idx="1112">
                  <c:v>38800</c:v>
                </c:pt>
                <c:pt idx="1113">
                  <c:v>38803</c:v>
                </c:pt>
                <c:pt idx="1114">
                  <c:v>38804</c:v>
                </c:pt>
                <c:pt idx="1115">
                  <c:v>38805</c:v>
                </c:pt>
                <c:pt idx="1116">
                  <c:v>38806</c:v>
                </c:pt>
                <c:pt idx="1117">
                  <c:v>38807</c:v>
                </c:pt>
                <c:pt idx="1118">
                  <c:v>38810</c:v>
                </c:pt>
                <c:pt idx="1119">
                  <c:v>38811</c:v>
                </c:pt>
                <c:pt idx="1120">
                  <c:v>38812</c:v>
                </c:pt>
                <c:pt idx="1121">
                  <c:v>38813</c:v>
                </c:pt>
                <c:pt idx="1122">
                  <c:v>38814</c:v>
                </c:pt>
                <c:pt idx="1123">
                  <c:v>38817</c:v>
                </c:pt>
                <c:pt idx="1124">
                  <c:v>38818</c:v>
                </c:pt>
                <c:pt idx="1125">
                  <c:v>38819</c:v>
                </c:pt>
                <c:pt idx="1126">
                  <c:v>38820</c:v>
                </c:pt>
                <c:pt idx="1127">
                  <c:v>38825</c:v>
                </c:pt>
                <c:pt idx="1128">
                  <c:v>38826</c:v>
                </c:pt>
                <c:pt idx="1129">
                  <c:v>38827</c:v>
                </c:pt>
                <c:pt idx="1130">
                  <c:v>38828</c:v>
                </c:pt>
                <c:pt idx="1131">
                  <c:v>38831</c:v>
                </c:pt>
                <c:pt idx="1132">
                  <c:v>38832</c:v>
                </c:pt>
                <c:pt idx="1133">
                  <c:v>38833</c:v>
                </c:pt>
                <c:pt idx="1134">
                  <c:v>38834</c:v>
                </c:pt>
                <c:pt idx="1135">
                  <c:v>38835</c:v>
                </c:pt>
                <c:pt idx="1136">
                  <c:v>38839</c:v>
                </c:pt>
                <c:pt idx="1137">
                  <c:v>38840</c:v>
                </c:pt>
                <c:pt idx="1138">
                  <c:v>38841</c:v>
                </c:pt>
                <c:pt idx="1139">
                  <c:v>38842</c:v>
                </c:pt>
                <c:pt idx="1140">
                  <c:v>38846</c:v>
                </c:pt>
                <c:pt idx="1141">
                  <c:v>38847</c:v>
                </c:pt>
                <c:pt idx="1142">
                  <c:v>38848</c:v>
                </c:pt>
                <c:pt idx="1143">
                  <c:v>38849</c:v>
                </c:pt>
                <c:pt idx="1144">
                  <c:v>38852</c:v>
                </c:pt>
                <c:pt idx="1145">
                  <c:v>38853</c:v>
                </c:pt>
                <c:pt idx="1146">
                  <c:v>38854</c:v>
                </c:pt>
                <c:pt idx="1147">
                  <c:v>38855</c:v>
                </c:pt>
                <c:pt idx="1148">
                  <c:v>38856</c:v>
                </c:pt>
                <c:pt idx="1149">
                  <c:v>38859</c:v>
                </c:pt>
                <c:pt idx="1150">
                  <c:v>38860</c:v>
                </c:pt>
                <c:pt idx="1151">
                  <c:v>38861</c:v>
                </c:pt>
                <c:pt idx="1152">
                  <c:v>38863</c:v>
                </c:pt>
                <c:pt idx="1153">
                  <c:v>38867</c:v>
                </c:pt>
                <c:pt idx="1154">
                  <c:v>38868</c:v>
                </c:pt>
                <c:pt idx="1155">
                  <c:v>38869</c:v>
                </c:pt>
                <c:pt idx="1156">
                  <c:v>38870</c:v>
                </c:pt>
                <c:pt idx="1157">
                  <c:v>38874</c:v>
                </c:pt>
                <c:pt idx="1158">
                  <c:v>38875</c:v>
                </c:pt>
                <c:pt idx="1159">
                  <c:v>38876</c:v>
                </c:pt>
                <c:pt idx="1160">
                  <c:v>38877</c:v>
                </c:pt>
                <c:pt idx="1161">
                  <c:v>38880</c:v>
                </c:pt>
                <c:pt idx="1162">
                  <c:v>38881</c:v>
                </c:pt>
                <c:pt idx="1163">
                  <c:v>38882</c:v>
                </c:pt>
                <c:pt idx="1164">
                  <c:v>38883</c:v>
                </c:pt>
                <c:pt idx="1165">
                  <c:v>38884</c:v>
                </c:pt>
                <c:pt idx="1166">
                  <c:v>38887</c:v>
                </c:pt>
                <c:pt idx="1167">
                  <c:v>38888</c:v>
                </c:pt>
                <c:pt idx="1168">
                  <c:v>38889</c:v>
                </c:pt>
                <c:pt idx="1169">
                  <c:v>38890</c:v>
                </c:pt>
                <c:pt idx="1170">
                  <c:v>38891</c:v>
                </c:pt>
                <c:pt idx="1171">
                  <c:v>38894</c:v>
                </c:pt>
                <c:pt idx="1172">
                  <c:v>38895</c:v>
                </c:pt>
                <c:pt idx="1173">
                  <c:v>38896</c:v>
                </c:pt>
                <c:pt idx="1174">
                  <c:v>38897</c:v>
                </c:pt>
                <c:pt idx="1175">
                  <c:v>38898</c:v>
                </c:pt>
                <c:pt idx="1176">
                  <c:v>38901</c:v>
                </c:pt>
                <c:pt idx="1177">
                  <c:v>38903</c:v>
                </c:pt>
                <c:pt idx="1178">
                  <c:v>38904</c:v>
                </c:pt>
                <c:pt idx="1179">
                  <c:v>38905</c:v>
                </c:pt>
                <c:pt idx="1180">
                  <c:v>38908</c:v>
                </c:pt>
                <c:pt idx="1181">
                  <c:v>38909</c:v>
                </c:pt>
                <c:pt idx="1182">
                  <c:v>38910</c:v>
                </c:pt>
                <c:pt idx="1183">
                  <c:v>38911</c:v>
                </c:pt>
                <c:pt idx="1184">
                  <c:v>38915</c:v>
                </c:pt>
                <c:pt idx="1185">
                  <c:v>38916</c:v>
                </c:pt>
                <c:pt idx="1186">
                  <c:v>38917</c:v>
                </c:pt>
                <c:pt idx="1187">
                  <c:v>38918</c:v>
                </c:pt>
                <c:pt idx="1188">
                  <c:v>38919</c:v>
                </c:pt>
                <c:pt idx="1189">
                  <c:v>38922</c:v>
                </c:pt>
                <c:pt idx="1190">
                  <c:v>38923</c:v>
                </c:pt>
                <c:pt idx="1191">
                  <c:v>38924</c:v>
                </c:pt>
                <c:pt idx="1192">
                  <c:v>38925</c:v>
                </c:pt>
                <c:pt idx="1193">
                  <c:v>38926</c:v>
                </c:pt>
                <c:pt idx="1194">
                  <c:v>38929</c:v>
                </c:pt>
                <c:pt idx="1195">
                  <c:v>38930</c:v>
                </c:pt>
                <c:pt idx="1196">
                  <c:v>38931</c:v>
                </c:pt>
                <c:pt idx="1197">
                  <c:v>38932</c:v>
                </c:pt>
                <c:pt idx="1198">
                  <c:v>38933</c:v>
                </c:pt>
                <c:pt idx="1199">
                  <c:v>38936</c:v>
                </c:pt>
                <c:pt idx="1200">
                  <c:v>38937</c:v>
                </c:pt>
                <c:pt idx="1201">
                  <c:v>38938</c:v>
                </c:pt>
                <c:pt idx="1202">
                  <c:v>38939</c:v>
                </c:pt>
                <c:pt idx="1203">
                  <c:v>38940</c:v>
                </c:pt>
                <c:pt idx="1204">
                  <c:v>38943</c:v>
                </c:pt>
                <c:pt idx="1205">
                  <c:v>38945</c:v>
                </c:pt>
                <c:pt idx="1206">
                  <c:v>38946</c:v>
                </c:pt>
                <c:pt idx="1207">
                  <c:v>38947</c:v>
                </c:pt>
                <c:pt idx="1208">
                  <c:v>38950</c:v>
                </c:pt>
                <c:pt idx="1209">
                  <c:v>38951</c:v>
                </c:pt>
                <c:pt idx="1210">
                  <c:v>38952</c:v>
                </c:pt>
                <c:pt idx="1211">
                  <c:v>38953</c:v>
                </c:pt>
                <c:pt idx="1212">
                  <c:v>38954</c:v>
                </c:pt>
                <c:pt idx="1213">
                  <c:v>38957</c:v>
                </c:pt>
                <c:pt idx="1214">
                  <c:v>38958</c:v>
                </c:pt>
                <c:pt idx="1215">
                  <c:v>38959</c:v>
                </c:pt>
                <c:pt idx="1216">
                  <c:v>38960</c:v>
                </c:pt>
                <c:pt idx="1217">
                  <c:v>38961</c:v>
                </c:pt>
                <c:pt idx="1218">
                  <c:v>38964</c:v>
                </c:pt>
                <c:pt idx="1219">
                  <c:v>38965</c:v>
                </c:pt>
                <c:pt idx="1220">
                  <c:v>38966</c:v>
                </c:pt>
                <c:pt idx="1221">
                  <c:v>38967</c:v>
                </c:pt>
                <c:pt idx="1222">
                  <c:v>38968</c:v>
                </c:pt>
                <c:pt idx="1223">
                  <c:v>38971</c:v>
                </c:pt>
                <c:pt idx="1224">
                  <c:v>38972</c:v>
                </c:pt>
                <c:pt idx="1225">
                  <c:v>38973</c:v>
                </c:pt>
                <c:pt idx="1226">
                  <c:v>38974</c:v>
                </c:pt>
                <c:pt idx="1227">
                  <c:v>38975</c:v>
                </c:pt>
                <c:pt idx="1228">
                  <c:v>38978</c:v>
                </c:pt>
                <c:pt idx="1229">
                  <c:v>38979</c:v>
                </c:pt>
                <c:pt idx="1230">
                  <c:v>38980</c:v>
                </c:pt>
                <c:pt idx="1231">
                  <c:v>38981</c:v>
                </c:pt>
                <c:pt idx="1232">
                  <c:v>38982</c:v>
                </c:pt>
                <c:pt idx="1233">
                  <c:v>38985</c:v>
                </c:pt>
                <c:pt idx="1234">
                  <c:v>38986</c:v>
                </c:pt>
                <c:pt idx="1235">
                  <c:v>38987</c:v>
                </c:pt>
                <c:pt idx="1236">
                  <c:v>38988</c:v>
                </c:pt>
                <c:pt idx="1237">
                  <c:v>38989</c:v>
                </c:pt>
                <c:pt idx="1238">
                  <c:v>38992</c:v>
                </c:pt>
                <c:pt idx="1239">
                  <c:v>38993</c:v>
                </c:pt>
                <c:pt idx="1240">
                  <c:v>38994</c:v>
                </c:pt>
                <c:pt idx="1241">
                  <c:v>38995</c:v>
                </c:pt>
                <c:pt idx="1242">
                  <c:v>38996</c:v>
                </c:pt>
                <c:pt idx="1243">
                  <c:v>38999</c:v>
                </c:pt>
                <c:pt idx="1244">
                  <c:v>39000</c:v>
                </c:pt>
                <c:pt idx="1245">
                  <c:v>39001</c:v>
                </c:pt>
                <c:pt idx="1246">
                  <c:v>39002</c:v>
                </c:pt>
                <c:pt idx="1247">
                  <c:v>39003</c:v>
                </c:pt>
                <c:pt idx="1248">
                  <c:v>39006</c:v>
                </c:pt>
                <c:pt idx="1249">
                  <c:v>39007</c:v>
                </c:pt>
                <c:pt idx="1250">
                  <c:v>39008</c:v>
                </c:pt>
                <c:pt idx="1251">
                  <c:v>39009</c:v>
                </c:pt>
                <c:pt idx="1252">
                  <c:v>39010</c:v>
                </c:pt>
                <c:pt idx="1253">
                  <c:v>39013</c:v>
                </c:pt>
                <c:pt idx="1254">
                  <c:v>39014</c:v>
                </c:pt>
                <c:pt idx="1255">
                  <c:v>39015</c:v>
                </c:pt>
                <c:pt idx="1256">
                  <c:v>39016</c:v>
                </c:pt>
                <c:pt idx="1257">
                  <c:v>39017</c:v>
                </c:pt>
                <c:pt idx="1258">
                  <c:v>39020</c:v>
                </c:pt>
                <c:pt idx="1259">
                  <c:v>39021</c:v>
                </c:pt>
                <c:pt idx="1260">
                  <c:v>39023</c:v>
                </c:pt>
                <c:pt idx="1261">
                  <c:v>39024</c:v>
                </c:pt>
                <c:pt idx="1262">
                  <c:v>39027</c:v>
                </c:pt>
                <c:pt idx="1263">
                  <c:v>39028</c:v>
                </c:pt>
                <c:pt idx="1264">
                  <c:v>39029</c:v>
                </c:pt>
                <c:pt idx="1265">
                  <c:v>39030</c:v>
                </c:pt>
                <c:pt idx="1266">
                  <c:v>39031</c:v>
                </c:pt>
                <c:pt idx="1267">
                  <c:v>39034</c:v>
                </c:pt>
                <c:pt idx="1268">
                  <c:v>39035</c:v>
                </c:pt>
                <c:pt idx="1269">
                  <c:v>39036</c:v>
                </c:pt>
                <c:pt idx="1270">
                  <c:v>39037</c:v>
                </c:pt>
                <c:pt idx="1271">
                  <c:v>39038</c:v>
                </c:pt>
                <c:pt idx="1272">
                  <c:v>39041</c:v>
                </c:pt>
                <c:pt idx="1273">
                  <c:v>39042</c:v>
                </c:pt>
                <c:pt idx="1274">
                  <c:v>39043</c:v>
                </c:pt>
                <c:pt idx="1275">
                  <c:v>39044</c:v>
                </c:pt>
                <c:pt idx="1276">
                  <c:v>39045</c:v>
                </c:pt>
                <c:pt idx="1277">
                  <c:v>39048</c:v>
                </c:pt>
                <c:pt idx="1278">
                  <c:v>39049</c:v>
                </c:pt>
                <c:pt idx="1279">
                  <c:v>39050</c:v>
                </c:pt>
                <c:pt idx="1280">
                  <c:v>39051</c:v>
                </c:pt>
                <c:pt idx="1281">
                  <c:v>39052</c:v>
                </c:pt>
                <c:pt idx="1282">
                  <c:v>39055</c:v>
                </c:pt>
                <c:pt idx="1283">
                  <c:v>39056</c:v>
                </c:pt>
                <c:pt idx="1284">
                  <c:v>39057</c:v>
                </c:pt>
                <c:pt idx="1285">
                  <c:v>39058</c:v>
                </c:pt>
                <c:pt idx="1286">
                  <c:v>39059</c:v>
                </c:pt>
                <c:pt idx="1287">
                  <c:v>39062</c:v>
                </c:pt>
                <c:pt idx="1288">
                  <c:v>39063</c:v>
                </c:pt>
                <c:pt idx="1289">
                  <c:v>39064</c:v>
                </c:pt>
                <c:pt idx="1290">
                  <c:v>39065</c:v>
                </c:pt>
                <c:pt idx="1291">
                  <c:v>39066</c:v>
                </c:pt>
                <c:pt idx="1292">
                  <c:v>39069</c:v>
                </c:pt>
                <c:pt idx="1293">
                  <c:v>39070</c:v>
                </c:pt>
                <c:pt idx="1294">
                  <c:v>39071</c:v>
                </c:pt>
                <c:pt idx="1295">
                  <c:v>39072</c:v>
                </c:pt>
                <c:pt idx="1296">
                  <c:v>39073</c:v>
                </c:pt>
                <c:pt idx="1297">
                  <c:v>39077</c:v>
                </c:pt>
                <c:pt idx="1298">
                  <c:v>39078</c:v>
                </c:pt>
                <c:pt idx="1299">
                  <c:v>39079</c:v>
                </c:pt>
                <c:pt idx="1300">
                  <c:v>39080</c:v>
                </c:pt>
                <c:pt idx="1301">
                  <c:v>39084</c:v>
                </c:pt>
                <c:pt idx="1302">
                  <c:v>39085</c:v>
                </c:pt>
                <c:pt idx="1303">
                  <c:v>39086</c:v>
                </c:pt>
                <c:pt idx="1304">
                  <c:v>39087</c:v>
                </c:pt>
                <c:pt idx="1305">
                  <c:v>39090</c:v>
                </c:pt>
                <c:pt idx="1306">
                  <c:v>39091</c:v>
                </c:pt>
                <c:pt idx="1307">
                  <c:v>39092</c:v>
                </c:pt>
                <c:pt idx="1308">
                  <c:v>39093</c:v>
                </c:pt>
                <c:pt idx="1309">
                  <c:v>39094</c:v>
                </c:pt>
                <c:pt idx="1310">
                  <c:v>39097</c:v>
                </c:pt>
                <c:pt idx="1311">
                  <c:v>39098</c:v>
                </c:pt>
                <c:pt idx="1312">
                  <c:v>39099</c:v>
                </c:pt>
                <c:pt idx="1313">
                  <c:v>39100</c:v>
                </c:pt>
                <c:pt idx="1314">
                  <c:v>39101</c:v>
                </c:pt>
                <c:pt idx="1315">
                  <c:v>39104</c:v>
                </c:pt>
                <c:pt idx="1316">
                  <c:v>39105</c:v>
                </c:pt>
                <c:pt idx="1317">
                  <c:v>39106</c:v>
                </c:pt>
                <c:pt idx="1318">
                  <c:v>39107</c:v>
                </c:pt>
                <c:pt idx="1319">
                  <c:v>39108</c:v>
                </c:pt>
                <c:pt idx="1320">
                  <c:v>39111</c:v>
                </c:pt>
                <c:pt idx="1321">
                  <c:v>39112</c:v>
                </c:pt>
                <c:pt idx="1322">
                  <c:v>39113</c:v>
                </c:pt>
                <c:pt idx="1323">
                  <c:v>39114</c:v>
                </c:pt>
                <c:pt idx="1324">
                  <c:v>39115</c:v>
                </c:pt>
                <c:pt idx="1325">
                  <c:v>39118</c:v>
                </c:pt>
                <c:pt idx="1326">
                  <c:v>39119</c:v>
                </c:pt>
                <c:pt idx="1327">
                  <c:v>39120</c:v>
                </c:pt>
                <c:pt idx="1328">
                  <c:v>39121</c:v>
                </c:pt>
                <c:pt idx="1329">
                  <c:v>39122</c:v>
                </c:pt>
                <c:pt idx="1330">
                  <c:v>39125</c:v>
                </c:pt>
                <c:pt idx="1331">
                  <c:v>39126</c:v>
                </c:pt>
                <c:pt idx="1332">
                  <c:v>39127</c:v>
                </c:pt>
                <c:pt idx="1333">
                  <c:v>39128</c:v>
                </c:pt>
                <c:pt idx="1334">
                  <c:v>39129</c:v>
                </c:pt>
                <c:pt idx="1335">
                  <c:v>39132</c:v>
                </c:pt>
                <c:pt idx="1336">
                  <c:v>39133</c:v>
                </c:pt>
                <c:pt idx="1337">
                  <c:v>39134</c:v>
                </c:pt>
                <c:pt idx="1338">
                  <c:v>39135</c:v>
                </c:pt>
                <c:pt idx="1339">
                  <c:v>39136</c:v>
                </c:pt>
                <c:pt idx="1340">
                  <c:v>39139</c:v>
                </c:pt>
                <c:pt idx="1341">
                  <c:v>39140</c:v>
                </c:pt>
                <c:pt idx="1342">
                  <c:v>39141</c:v>
                </c:pt>
                <c:pt idx="1343">
                  <c:v>39142</c:v>
                </c:pt>
                <c:pt idx="1344">
                  <c:v>39143</c:v>
                </c:pt>
                <c:pt idx="1345">
                  <c:v>39146</c:v>
                </c:pt>
                <c:pt idx="1346">
                  <c:v>39147</c:v>
                </c:pt>
                <c:pt idx="1347">
                  <c:v>39148</c:v>
                </c:pt>
                <c:pt idx="1348">
                  <c:v>39149</c:v>
                </c:pt>
                <c:pt idx="1349">
                  <c:v>39150</c:v>
                </c:pt>
                <c:pt idx="1350">
                  <c:v>39153</c:v>
                </c:pt>
                <c:pt idx="1351">
                  <c:v>39154</c:v>
                </c:pt>
                <c:pt idx="1352">
                  <c:v>39155</c:v>
                </c:pt>
                <c:pt idx="1353">
                  <c:v>39156</c:v>
                </c:pt>
                <c:pt idx="1354">
                  <c:v>39157</c:v>
                </c:pt>
                <c:pt idx="1355">
                  <c:v>39160</c:v>
                </c:pt>
                <c:pt idx="1356">
                  <c:v>39161</c:v>
                </c:pt>
                <c:pt idx="1357">
                  <c:v>39162</c:v>
                </c:pt>
                <c:pt idx="1358">
                  <c:v>39163</c:v>
                </c:pt>
                <c:pt idx="1359">
                  <c:v>39164</c:v>
                </c:pt>
                <c:pt idx="1360">
                  <c:v>39167</c:v>
                </c:pt>
                <c:pt idx="1361">
                  <c:v>39168</c:v>
                </c:pt>
                <c:pt idx="1362">
                  <c:v>39169</c:v>
                </c:pt>
                <c:pt idx="1363">
                  <c:v>39170</c:v>
                </c:pt>
                <c:pt idx="1364">
                  <c:v>39171</c:v>
                </c:pt>
                <c:pt idx="1365">
                  <c:v>39174</c:v>
                </c:pt>
                <c:pt idx="1366">
                  <c:v>39175</c:v>
                </c:pt>
                <c:pt idx="1367">
                  <c:v>39176</c:v>
                </c:pt>
                <c:pt idx="1368">
                  <c:v>39177</c:v>
                </c:pt>
                <c:pt idx="1369">
                  <c:v>39178</c:v>
                </c:pt>
                <c:pt idx="1370">
                  <c:v>39182</c:v>
                </c:pt>
                <c:pt idx="1371">
                  <c:v>39183</c:v>
                </c:pt>
                <c:pt idx="1372">
                  <c:v>39184</c:v>
                </c:pt>
                <c:pt idx="1373">
                  <c:v>39185</c:v>
                </c:pt>
                <c:pt idx="1374">
                  <c:v>39188</c:v>
                </c:pt>
                <c:pt idx="1375">
                  <c:v>39189</c:v>
                </c:pt>
                <c:pt idx="1376">
                  <c:v>39190</c:v>
                </c:pt>
                <c:pt idx="1377">
                  <c:v>39191</c:v>
                </c:pt>
                <c:pt idx="1378">
                  <c:v>39192</c:v>
                </c:pt>
                <c:pt idx="1379">
                  <c:v>39195</c:v>
                </c:pt>
                <c:pt idx="1380">
                  <c:v>39196</c:v>
                </c:pt>
                <c:pt idx="1381">
                  <c:v>39197</c:v>
                </c:pt>
                <c:pt idx="1382">
                  <c:v>39198</c:v>
                </c:pt>
                <c:pt idx="1383">
                  <c:v>39199</c:v>
                </c:pt>
                <c:pt idx="1384">
                  <c:v>39202</c:v>
                </c:pt>
                <c:pt idx="1385">
                  <c:v>39204</c:v>
                </c:pt>
                <c:pt idx="1386">
                  <c:v>39205</c:v>
                </c:pt>
                <c:pt idx="1387">
                  <c:v>39206</c:v>
                </c:pt>
                <c:pt idx="1388">
                  <c:v>39209</c:v>
                </c:pt>
                <c:pt idx="1389">
                  <c:v>39211</c:v>
                </c:pt>
                <c:pt idx="1390">
                  <c:v>39212</c:v>
                </c:pt>
                <c:pt idx="1391">
                  <c:v>39213</c:v>
                </c:pt>
                <c:pt idx="1392">
                  <c:v>39216</c:v>
                </c:pt>
                <c:pt idx="1393">
                  <c:v>39217</c:v>
                </c:pt>
                <c:pt idx="1394">
                  <c:v>39218</c:v>
                </c:pt>
                <c:pt idx="1395">
                  <c:v>39220</c:v>
                </c:pt>
                <c:pt idx="1396">
                  <c:v>39223</c:v>
                </c:pt>
                <c:pt idx="1397">
                  <c:v>39224</c:v>
                </c:pt>
                <c:pt idx="1398">
                  <c:v>39225</c:v>
                </c:pt>
                <c:pt idx="1399">
                  <c:v>39226</c:v>
                </c:pt>
                <c:pt idx="1400">
                  <c:v>39227</c:v>
                </c:pt>
                <c:pt idx="1401">
                  <c:v>39231</c:v>
                </c:pt>
                <c:pt idx="1402">
                  <c:v>39232</c:v>
                </c:pt>
                <c:pt idx="1403">
                  <c:v>39233</c:v>
                </c:pt>
                <c:pt idx="1404">
                  <c:v>39234</c:v>
                </c:pt>
                <c:pt idx="1405">
                  <c:v>39237</c:v>
                </c:pt>
                <c:pt idx="1406">
                  <c:v>39238</c:v>
                </c:pt>
                <c:pt idx="1407">
                  <c:v>39239</c:v>
                </c:pt>
                <c:pt idx="1408">
                  <c:v>39240</c:v>
                </c:pt>
                <c:pt idx="1409">
                  <c:v>39241</c:v>
                </c:pt>
                <c:pt idx="1410">
                  <c:v>39244</c:v>
                </c:pt>
                <c:pt idx="1411">
                  <c:v>39245</c:v>
                </c:pt>
                <c:pt idx="1412">
                  <c:v>39246</c:v>
                </c:pt>
                <c:pt idx="1413">
                  <c:v>39247</c:v>
                </c:pt>
                <c:pt idx="1414">
                  <c:v>39248</c:v>
                </c:pt>
                <c:pt idx="1415">
                  <c:v>39251</c:v>
                </c:pt>
                <c:pt idx="1416">
                  <c:v>39252</c:v>
                </c:pt>
                <c:pt idx="1417">
                  <c:v>39253</c:v>
                </c:pt>
                <c:pt idx="1418">
                  <c:v>39254</c:v>
                </c:pt>
                <c:pt idx="1419">
                  <c:v>39255</c:v>
                </c:pt>
                <c:pt idx="1420">
                  <c:v>39258</c:v>
                </c:pt>
                <c:pt idx="1421">
                  <c:v>39259</c:v>
                </c:pt>
                <c:pt idx="1422">
                  <c:v>39260</c:v>
                </c:pt>
                <c:pt idx="1423">
                  <c:v>39261</c:v>
                </c:pt>
                <c:pt idx="1424">
                  <c:v>39262</c:v>
                </c:pt>
                <c:pt idx="1425">
                  <c:v>39265</c:v>
                </c:pt>
                <c:pt idx="1426">
                  <c:v>39266</c:v>
                </c:pt>
                <c:pt idx="1427">
                  <c:v>39267</c:v>
                </c:pt>
                <c:pt idx="1428">
                  <c:v>39268</c:v>
                </c:pt>
                <c:pt idx="1429">
                  <c:v>39273</c:v>
                </c:pt>
                <c:pt idx="1430">
                  <c:v>39274</c:v>
                </c:pt>
                <c:pt idx="1431">
                  <c:v>39275</c:v>
                </c:pt>
                <c:pt idx="1432">
                  <c:v>39276</c:v>
                </c:pt>
                <c:pt idx="1433">
                  <c:v>39279</c:v>
                </c:pt>
                <c:pt idx="1434">
                  <c:v>39280</c:v>
                </c:pt>
                <c:pt idx="1435">
                  <c:v>39281</c:v>
                </c:pt>
                <c:pt idx="1436">
                  <c:v>39282</c:v>
                </c:pt>
                <c:pt idx="1437">
                  <c:v>39283</c:v>
                </c:pt>
                <c:pt idx="1438">
                  <c:v>39286</c:v>
                </c:pt>
                <c:pt idx="1439">
                  <c:v>39287</c:v>
                </c:pt>
                <c:pt idx="1440">
                  <c:v>39288</c:v>
                </c:pt>
                <c:pt idx="1441">
                  <c:v>39289</c:v>
                </c:pt>
                <c:pt idx="1442">
                  <c:v>39290</c:v>
                </c:pt>
                <c:pt idx="1443">
                  <c:v>39293</c:v>
                </c:pt>
                <c:pt idx="1444">
                  <c:v>39294</c:v>
                </c:pt>
                <c:pt idx="1445">
                  <c:v>39295</c:v>
                </c:pt>
                <c:pt idx="1446">
                  <c:v>39296</c:v>
                </c:pt>
                <c:pt idx="1447">
                  <c:v>39297</c:v>
                </c:pt>
                <c:pt idx="1448">
                  <c:v>39300</c:v>
                </c:pt>
                <c:pt idx="1449">
                  <c:v>39301</c:v>
                </c:pt>
                <c:pt idx="1450">
                  <c:v>39302</c:v>
                </c:pt>
                <c:pt idx="1451">
                  <c:v>39303</c:v>
                </c:pt>
                <c:pt idx="1452">
                  <c:v>39304</c:v>
                </c:pt>
                <c:pt idx="1453">
                  <c:v>39307</c:v>
                </c:pt>
                <c:pt idx="1454">
                  <c:v>39308</c:v>
                </c:pt>
                <c:pt idx="1455">
                  <c:v>39310</c:v>
                </c:pt>
                <c:pt idx="1456">
                  <c:v>39311</c:v>
                </c:pt>
                <c:pt idx="1457">
                  <c:v>39314</c:v>
                </c:pt>
                <c:pt idx="1458">
                  <c:v>39315</c:v>
                </c:pt>
                <c:pt idx="1459">
                  <c:v>39316</c:v>
                </c:pt>
                <c:pt idx="1460">
                  <c:v>39317</c:v>
                </c:pt>
                <c:pt idx="1461">
                  <c:v>39318</c:v>
                </c:pt>
                <c:pt idx="1462">
                  <c:v>39321</c:v>
                </c:pt>
                <c:pt idx="1463">
                  <c:v>39322</c:v>
                </c:pt>
                <c:pt idx="1464">
                  <c:v>39323</c:v>
                </c:pt>
                <c:pt idx="1465">
                  <c:v>39324</c:v>
                </c:pt>
                <c:pt idx="1466">
                  <c:v>39325</c:v>
                </c:pt>
                <c:pt idx="1467">
                  <c:v>39328</c:v>
                </c:pt>
                <c:pt idx="1468">
                  <c:v>39329</c:v>
                </c:pt>
                <c:pt idx="1469">
                  <c:v>39330</c:v>
                </c:pt>
                <c:pt idx="1470">
                  <c:v>39331</c:v>
                </c:pt>
                <c:pt idx="1471">
                  <c:v>39332</c:v>
                </c:pt>
                <c:pt idx="1472">
                  <c:v>39335</c:v>
                </c:pt>
                <c:pt idx="1473">
                  <c:v>39336</c:v>
                </c:pt>
                <c:pt idx="1474">
                  <c:v>39337</c:v>
                </c:pt>
                <c:pt idx="1475">
                  <c:v>39338</c:v>
                </c:pt>
                <c:pt idx="1476">
                  <c:v>39339</c:v>
                </c:pt>
                <c:pt idx="1477">
                  <c:v>39342</c:v>
                </c:pt>
                <c:pt idx="1478">
                  <c:v>39343</c:v>
                </c:pt>
                <c:pt idx="1479">
                  <c:v>39344</c:v>
                </c:pt>
                <c:pt idx="1480">
                  <c:v>39345</c:v>
                </c:pt>
                <c:pt idx="1481">
                  <c:v>39346</c:v>
                </c:pt>
                <c:pt idx="1482">
                  <c:v>39349</c:v>
                </c:pt>
                <c:pt idx="1483">
                  <c:v>39350</c:v>
                </c:pt>
                <c:pt idx="1484">
                  <c:v>39351</c:v>
                </c:pt>
                <c:pt idx="1485">
                  <c:v>39352</c:v>
                </c:pt>
                <c:pt idx="1486">
                  <c:v>39353</c:v>
                </c:pt>
                <c:pt idx="1487">
                  <c:v>39356</c:v>
                </c:pt>
                <c:pt idx="1488">
                  <c:v>39357</c:v>
                </c:pt>
                <c:pt idx="1489">
                  <c:v>39358</c:v>
                </c:pt>
                <c:pt idx="1490">
                  <c:v>39359</c:v>
                </c:pt>
                <c:pt idx="1491">
                  <c:v>39360</c:v>
                </c:pt>
                <c:pt idx="1492">
                  <c:v>39363</c:v>
                </c:pt>
                <c:pt idx="1493">
                  <c:v>39364</c:v>
                </c:pt>
                <c:pt idx="1494">
                  <c:v>39365</c:v>
                </c:pt>
                <c:pt idx="1495">
                  <c:v>39366</c:v>
                </c:pt>
                <c:pt idx="1496">
                  <c:v>39367</c:v>
                </c:pt>
                <c:pt idx="1497">
                  <c:v>39370</c:v>
                </c:pt>
                <c:pt idx="1498">
                  <c:v>39371</c:v>
                </c:pt>
                <c:pt idx="1499">
                  <c:v>39372</c:v>
                </c:pt>
                <c:pt idx="1500">
                  <c:v>39373</c:v>
                </c:pt>
                <c:pt idx="1501">
                  <c:v>39374</c:v>
                </c:pt>
                <c:pt idx="1502">
                  <c:v>39377</c:v>
                </c:pt>
                <c:pt idx="1503">
                  <c:v>39378</c:v>
                </c:pt>
                <c:pt idx="1504">
                  <c:v>39379</c:v>
                </c:pt>
                <c:pt idx="1505">
                  <c:v>39380</c:v>
                </c:pt>
                <c:pt idx="1506">
                  <c:v>39381</c:v>
                </c:pt>
                <c:pt idx="1507">
                  <c:v>39384</c:v>
                </c:pt>
                <c:pt idx="1508">
                  <c:v>39385</c:v>
                </c:pt>
                <c:pt idx="1509">
                  <c:v>39386</c:v>
                </c:pt>
                <c:pt idx="1510">
                  <c:v>39388</c:v>
                </c:pt>
                <c:pt idx="1511">
                  <c:v>39391</c:v>
                </c:pt>
                <c:pt idx="1512">
                  <c:v>39392</c:v>
                </c:pt>
                <c:pt idx="1513">
                  <c:v>39393</c:v>
                </c:pt>
                <c:pt idx="1514">
                  <c:v>39394</c:v>
                </c:pt>
                <c:pt idx="1515">
                  <c:v>39395</c:v>
                </c:pt>
                <c:pt idx="1516">
                  <c:v>39398</c:v>
                </c:pt>
                <c:pt idx="1517">
                  <c:v>39399</c:v>
                </c:pt>
                <c:pt idx="1518">
                  <c:v>39400</c:v>
                </c:pt>
                <c:pt idx="1519">
                  <c:v>39401</c:v>
                </c:pt>
                <c:pt idx="1520">
                  <c:v>39402</c:v>
                </c:pt>
                <c:pt idx="1521">
                  <c:v>39405</c:v>
                </c:pt>
                <c:pt idx="1522">
                  <c:v>39406</c:v>
                </c:pt>
                <c:pt idx="1523">
                  <c:v>39407</c:v>
                </c:pt>
                <c:pt idx="1524">
                  <c:v>39408</c:v>
                </c:pt>
                <c:pt idx="1525">
                  <c:v>39409</c:v>
                </c:pt>
                <c:pt idx="1526">
                  <c:v>39412</c:v>
                </c:pt>
                <c:pt idx="1527">
                  <c:v>39413</c:v>
                </c:pt>
                <c:pt idx="1528">
                  <c:v>39414</c:v>
                </c:pt>
                <c:pt idx="1529">
                  <c:v>39415</c:v>
                </c:pt>
                <c:pt idx="1530">
                  <c:v>39416</c:v>
                </c:pt>
                <c:pt idx="1531">
                  <c:v>39419</c:v>
                </c:pt>
                <c:pt idx="1532">
                  <c:v>39420</c:v>
                </c:pt>
                <c:pt idx="1533">
                  <c:v>39421</c:v>
                </c:pt>
                <c:pt idx="1534">
                  <c:v>39422</c:v>
                </c:pt>
                <c:pt idx="1535">
                  <c:v>39423</c:v>
                </c:pt>
                <c:pt idx="1536">
                  <c:v>39426</c:v>
                </c:pt>
                <c:pt idx="1537">
                  <c:v>39427</c:v>
                </c:pt>
                <c:pt idx="1538">
                  <c:v>39428</c:v>
                </c:pt>
                <c:pt idx="1539">
                  <c:v>39429</c:v>
                </c:pt>
                <c:pt idx="1540">
                  <c:v>39430</c:v>
                </c:pt>
                <c:pt idx="1541">
                  <c:v>39433</c:v>
                </c:pt>
                <c:pt idx="1542">
                  <c:v>39434</c:v>
                </c:pt>
                <c:pt idx="1543">
                  <c:v>39435</c:v>
                </c:pt>
                <c:pt idx="1544">
                  <c:v>39436</c:v>
                </c:pt>
                <c:pt idx="1545">
                  <c:v>39437</c:v>
                </c:pt>
                <c:pt idx="1546">
                  <c:v>39440</c:v>
                </c:pt>
                <c:pt idx="1547">
                  <c:v>39443</c:v>
                </c:pt>
                <c:pt idx="1548">
                  <c:v>39444</c:v>
                </c:pt>
                <c:pt idx="1549">
                  <c:v>39447</c:v>
                </c:pt>
                <c:pt idx="1550">
                  <c:v>39449</c:v>
                </c:pt>
                <c:pt idx="1551">
                  <c:v>39450</c:v>
                </c:pt>
                <c:pt idx="1552">
                  <c:v>39451</c:v>
                </c:pt>
                <c:pt idx="1553">
                  <c:v>39454</c:v>
                </c:pt>
                <c:pt idx="1554">
                  <c:v>39455</c:v>
                </c:pt>
                <c:pt idx="1555">
                  <c:v>39456</c:v>
                </c:pt>
                <c:pt idx="1556">
                  <c:v>39457</c:v>
                </c:pt>
                <c:pt idx="1557">
                  <c:v>39458</c:v>
                </c:pt>
                <c:pt idx="1558">
                  <c:v>39461</c:v>
                </c:pt>
                <c:pt idx="1559">
                  <c:v>39462</c:v>
                </c:pt>
                <c:pt idx="1560">
                  <c:v>39463</c:v>
                </c:pt>
                <c:pt idx="1561">
                  <c:v>39464</c:v>
                </c:pt>
                <c:pt idx="1562">
                  <c:v>39465</c:v>
                </c:pt>
                <c:pt idx="1563">
                  <c:v>39468</c:v>
                </c:pt>
                <c:pt idx="1564">
                  <c:v>39469</c:v>
                </c:pt>
                <c:pt idx="1565">
                  <c:v>39470</c:v>
                </c:pt>
                <c:pt idx="1566">
                  <c:v>39471</c:v>
                </c:pt>
                <c:pt idx="1567">
                  <c:v>39472</c:v>
                </c:pt>
                <c:pt idx="1568">
                  <c:v>39475</c:v>
                </c:pt>
                <c:pt idx="1569">
                  <c:v>39476</c:v>
                </c:pt>
                <c:pt idx="1570">
                  <c:v>39477</c:v>
                </c:pt>
                <c:pt idx="1571">
                  <c:v>39478</c:v>
                </c:pt>
                <c:pt idx="1572">
                  <c:v>39479</c:v>
                </c:pt>
                <c:pt idx="1573">
                  <c:v>39482</c:v>
                </c:pt>
                <c:pt idx="1574">
                  <c:v>39483</c:v>
                </c:pt>
                <c:pt idx="1575">
                  <c:v>39484</c:v>
                </c:pt>
                <c:pt idx="1576">
                  <c:v>39485</c:v>
                </c:pt>
                <c:pt idx="1577">
                  <c:v>39486</c:v>
                </c:pt>
                <c:pt idx="1578">
                  <c:v>39489</c:v>
                </c:pt>
                <c:pt idx="1579">
                  <c:v>39490</c:v>
                </c:pt>
                <c:pt idx="1580">
                  <c:v>39491</c:v>
                </c:pt>
                <c:pt idx="1581">
                  <c:v>39492</c:v>
                </c:pt>
                <c:pt idx="1582">
                  <c:v>39493</c:v>
                </c:pt>
                <c:pt idx="1583">
                  <c:v>39496</c:v>
                </c:pt>
                <c:pt idx="1584">
                  <c:v>39497</c:v>
                </c:pt>
                <c:pt idx="1585">
                  <c:v>39498</c:v>
                </c:pt>
                <c:pt idx="1586">
                  <c:v>39499</c:v>
                </c:pt>
                <c:pt idx="1587">
                  <c:v>39500</c:v>
                </c:pt>
                <c:pt idx="1588">
                  <c:v>39503</c:v>
                </c:pt>
                <c:pt idx="1589">
                  <c:v>39504</c:v>
                </c:pt>
                <c:pt idx="1590">
                  <c:v>39505</c:v>
                </c:pt>
                <c:pt idx="1591">
                  <c:v>39506</c:v>
                </c:pt>
                <c:pt idx="1592">
                  <c:v>39507</c:v>
                </c:pt>
                <c:pt idx="1593">
                  <c:v>39510</c:v>
                </c:pt>
                <c:pt idx="1594">
                  <c:v>39511</c:v>
                </c:pt>
                <c:pt idx="1595">
                  <c:v>39512</c:v>
                </c:pt>
                <c:pt idx="1596">
                  <c:v>39513</c:v>
                </c:pt>
                <c:pt idx="1597">
                  <c:v>39514</c:v>
                </c:pt>
                <c:pt idx="1598">
                  <c:v>39517</c:v>
                </c:pt>
                <c:pt idx="1599">
                  <c:v>39518</c:v>
                </c:pt>
                <c:pt idx="1600">
                  <c:v>39519</c:v>
                </c:pt>
                <c:pt idx="1601">
                  <c:v>39520</c:v>
                </c:pt>
                <c:pt idx="1602">
                  <c:v>39521</c:v>
                </c:pt>
                <c:pt idx="1603">
                  <c:v>39524</c:v>
                </c:pt>
                <c:pt idx="1604">
                  <c:v>39525</c:v>
                </c:pt>
                <c:pt idx="1605">
                  <c:v>39526</c:v>
                </c:pt>
                <c:pt idx="1606">
                  <c:v>39527</c:v>
                </c:pt>
                <c:pt idx="1607">
                  <c:v>39528</c:v>
                </c:pt>
                <c:pt idx="1608">
                  <c:v>39532</c:v>
                </c:pt>
                <c:pt idx="1609">
                  <c:v>39533</c:v>
                </c:pt>
                <c:pt idx="1610">
                  <c:v>39534</c:v>
                </c:pt>
                <c:pt idx="1611">
                  <c:v>39535</c:v>
                </c:pt>
                <c:pt idx="1612">
                  <c:v>39538</c:v>
                </c:pt>
                <c:pt idx="1613">
                  <c:v>39539</c:v>
                </c:pt>
                <c:pt idx="1614">
                  <c:v>39540</c:v>
                </c:pt>
                <c:pt idx="1615">
                  <c:v>39541</c:v>
                </c:pt>
                <c:pt idx="1616">
                  <c:v>39542</c:v>
                </c:pt>
                <c:pt idx="1617">
                  <c:v>39545</c:v>
                </c:pt>
                <c:pt idx="1618">
                  <c:v>39546</c:v>
                </c:pt>
                <c:pt idx="1619">
                  <c:v>39547</c:v>
                </c:pt>
                <c:pt idx="1620">
                  <c:v>39548</c:v>
                </c:pt>
                <c:pt idx="1621">
                  <c:v>39549</c:v>
                </c:pt>
                <c:pt idx="1622">
                  <c:v>39552</c:v>
                </c:pt>
                <c:pt idx="1623">
                  <c:v>39553</c:v>
                </c:pt>
                <c:pt idx="1624">
                  <c:v>39554</c:v>
                </c:pt>
                <c:pt idx="1625">
                  <c:v>39555</c:v>
                </c:pt>
                <c:pt idx="1626">
                  <c:v>39556</c:v>
                </c:pt>
                <c:pt idx="1627">
                  <c:v>39559</c:v>
                </c:pt>
                <c:pt idx="1628">
                  <c:v>39560</c:v>
                </c:pt>
                <c:pt idx="1629">
                  <c:v>39561</c:v>
                </c:pt>
                <c:pt idx="1630">
                  <c:v>39562</c:v>
                </c:pt>
                <c:pt idx="1631">
                  <c:v>39563</c:v>
                </c:pt>
                <c:pt idx="1632">
                  <c:v>39566</c:v>
                </c:pt>
                <c:pt idx="1633">
                  <c:v>39567</c:v>
                </c:pt>
                <c:pt idx="1634">
                  <c:v>39568</c:v>
                </c:pt>
                <c:pt idx="1635">
                  <c:v>39570</c:v>
                </c:pt>
                <c:pt idx="1636">
                  <c:v>39573</c:v>
                </c:pt>
                <c:pt idx="1637">
                  <c:v>39574</c:v>
                </c:pt>
                <c:pt idx="1638">
                  <c:v>39575</c:v>
                </c:pt>
                <c:pt idx="1639">
                  <c:v>39576</c:v>
                </c:pt>
                <c:pt idx="1640">
                  <c:v>39577</c:v>
                </c:pt>
                <c:pt idx="1641">
                  <c:v>39581</c:v>
                </c:pt>
                <c:pt idx="1642">
                  <c:v>39582</c:v>
                </c:pt>
                <c:pt idx="1643">
                  <c:v>39583</c:v>
                </c:pt>
                <c:pt idx="1644">
                  <c:v>39584</c:v>
                </c:pt>
                <c:pt idx="1645">
                  <c:v>39587</c:v>
                </c:pt>
                <c:pt idx="1646">
                  <c:v>39588</c:v>
                </c:pt>
                <c:pt idx="1647">
                  <c:v>39589</c:v>
                </c:pt>
                <c:pt idx="1648">
                  <c:v>39590</c:v>
                </c:pt>
                <c:pt idx="1649">
                  <c:v>39591</c:v>
                </c:pt>
                <c:pt idx="1650">
                  <c:v>39594</c:v>
                </c:pt>
                <c:pt idx="1651">
                  <c:v>39595</c:v>
                </c:pt>
                <c:pt idx="1652">
                  <c:v>39596</c:v>
                </c:pt>
                <c:pt idx="1653">
                  <c:v>39597</c:v>
                </c:pt>
                <c:pt idx="1654">
                  <c:v>39598</c:v>
                </c:pt>
                <c:pt idx="1655">
                  <c:v>39601</c:v>
                </c:pt>
                <c:pt idx="1656">
                  <c:v>39602</c:v>
                </c:pt>
                <c:pt idx="1657">
                  <c:v>39603</c:v>
                </c:pt>
                <c:pt idx="1658">
                  <c:v>39604</c:v>
                </c:pt>
                <c:pt idx="1659">
                  <c:v>39605</c:v>
                </c:pt>
                <c:pt idx="1660">
                  <c:v>39608</c:v>
                </c:pt>
                <c:pt idx="1661">
                  <c:v>39609</c:v>
                </c:pt>
                <c:pt idx="1662">
                  <c:v>39610</c:v>
                </c:pt>
                <c:pt idx="1663">
                  <c:v>39611</c:v>
                </c:pt>
                <c:pt idx="1664">
                  <c:v>39612</c:v>
                </c:pt>
                <c:pt idx="1665">
                  <c:v>39615</c:v>
                </c:pt>
                <c:pt idx="1666">
                  <c:v>39616</c:v>
                </c:pt>
                <c:pt idx="1667">
                  <c:v>39617</c:v>
                </c:pt>
                <c:pt idx="1668">
                  <c:v>39618</c:v>
                </c:pt>
                <c:pt idx="1669">
                  <c:v>39619</c:v>
                </c:pt>
                <c:pt idx="1670">
                  <c:v>39622</c:v>
                </c:pt>
                <c:pt idx="1671">
                  <c:v>39623</c:v>
                </c:pt>
                <c:pt idx="1672">
                  <c:v>39624</c:v>
                </c:pt>
                <c:pt idx="1673">
                  <c:v>39625</c:v>
                </c:pt>
                <c:pt idx="1674">
                  <c:v>39626</c:v>
                </c:pt>
                <c:pt idx="1675">
                  <c:v>39629</c:v>
                </c:pt>
                <c:pt idx="1676">
                  <c:v>39630</c:v>
                </c:pt>
                <c:pt idx="1677">
                  <c:v>39631</c:v>
                </c:pt>
                <c:pt idx="1678">
                  <c:v>39632</c:v>
                </c:pt>
                <c:pt idx="1679">
                  <c:v>39633</c:v>
                </c:pt>
                <c:pt idx="1680">
                  <c:v>39636</c:v>
                </c:pt>
                <c:pt idx="1681">
                  <c:v>39637</c:v>
                </c:pt>
                <c:pt idx="1682">
                  <c:v>39638</c:v>
                </c:pt>
                <c:pt idx="1683">
                  <c:v>39639</c:v>
                </c:pt>
                <c:pt idx="1684">
                  <c:v>39640</c:v>
                </c:pt>
                <c:pt idx="1685">
                  <c:v>39644</c:v>
                </c:pt>
                <c:pt idx="1686">
                  <c:v>39645</c:v>
                </c:pt>
                <c:pt idx="1687">
                  <c:v>39646</c:v>
                </c:pt>
                <c:pt idx="1688">
                  <c:v>39647</c:v>
                </c:pt>
                <c:pt idx="1689">
                  <c:v>39650</c:v>
                </c:pt>
                <c:pt idx="1690">
                  <c:v>39651</c:v>
                </c:pt>
                <c:pt idx="1691">
                  <c:v>39652</c:v>
                </c:pt>
                <c:pt idx="1692">
                  <c:v>39653</c:v>
                </c:pt>
                <c:pt idx="1693">
                  <c:v>39654</c:v>
                </c:pt>
                <c:pt idx="1694">
                  <c:v>39657</c:v>
                </c:pt>
                <c:pt idx="1695">
                  <c:v>39658</c:v>
                </c:pt>
                <c:pt idx="1696">
                  <c:v>39659</c:v>
                </c:pt>
                <c:pt idx="1697">
                  <c:v>39660</c:v>
                </c:pt>
                <c:pt idx="1698">
                  <c:v>39661</c:v>
                </c:pt>
                <c:pt idx="1699">
                  <c:v>39664</c:v>
                </c:pt>
                <c:pt idx="1700">
                  <c:v>39665</c:v>
                </c:pt>
                <c:pt idx="1701">
                  <c:v>39666</c:v>
                </c:pt>
                <c:pt idx="1702">
                  <c:v>39667</c:v>
                </c:pt>
                <c:pt idx="1703">
                  <c:v>39668</c:v>
                </c:pt>
                <c:pt idx="1704">
                  <c:v>39671</c:v>
                </c:pt>
                <c:pt idx="1705">
                  <c:v>39672</c:v>
                </c:pt>
                <c:pt idx="1706">
                  <c:v>39673</c:v>
                </c:pt>
                <c:pt idx="1707">
                  <c:v>39674</c:v>
                </c:pt>
                <c:pt idx="1708">
                  <c:v>39678</c:v>
                </c:pt>
                <c:pt idx="1709">
                  <c:v>39679</c:v>
                </c:pt>
                <c:pt idx="1710">
                  <c:v>39680</c:v>
                </c:pt>
                <c:pt idx="1711">
                  <c:v>39681</c:v>
                </c:pt>
                <c:pt idx="1712">
                  <c:v>39682</c:v>
                </c:pt>
                <c:pt idx="1713">
                  <c:v>39685</c:v>
                </c:pt>
                <c:pt idx="1714">
                  <c:v>39686</c:v>
                </c:pt>
                <c:pt idx="1715">
                  <c:v>39687</c:v>
                </c:pt>
                <c:pt idx="1716">
                  <c:v>39688</c:v>
                </c:pt>
                <c:pt idx="1717">
                  <c:v>39689</c:v>
                </c:pt>
                <c:pt idx="1718">
                  <c:v>39693</c:v>
                </c:pt>
                <c:pt idx="1719">
                  <c:v>39694</c:v>
                </c:pt>
                <c:pt idx="1720">
                  <c:v>39695</c:v>
                </c:pt>
                <c:pt idx="1721">
                  <c:v>39696</c:v>
                </c:pt>
                <c:pt idx="1722">
                  <c:v>39699</c:v>
                </c:pt>
                <c:pt idx="1723">
                  <c:v>39700</c:v>
                </c:pt>
                <c:pt idx="1724">
                  <c:v>39701</c:v>
                </c:pt>
                <c:pt idx="1725">
                  <c:v>39702</c:v>
                </c:pt>
                <c:pt idx="1726">
                  <c:v>39703</c:v>
                </c:pt>
                <c:pt idx="1727">
                  <c:v>39706</c:v>
                </c:pt>
                <c:pt idx="1728">
                  <c:v>39707</c:v>
                </c:pt>
                <c:pt idx="1729">
                  <c:v>39708</c:v>
                </c:pt>
                <c:pt idx="1730">
                  <c:v>39709</c:v>
                </c:pt>
                <c:pt idx="1731">
                  <c:v>39710</c:v>
                </c:pt>
                <c:pt idx="1732">
                  <c:v>39713</c:v>
                </c:pt>
                <c:pt idx="1733">
                  <c:v>39714</c:v>
                </c:pt>
                <c:pt idx="1734">
                  <c:v>39715</c:v>
                </c:pt>
                <c:pt idx="1735">
                  <c:v>39716</c:v>
                </c:pt>
                <c:pt idx="1736">
                  <c:v>39717</c:v>
                </c:pt>
                <c:pt idx="1737">
                  <c:v>39720</c:v>
                </c:pt>
                <c:pt idx="1738">
                  <c:v>39721</c:v>
                </c:pt>
                <c:pt idx="1739">
                  <c:v>39722</c:v>
                </c:pt>
                <c:pt idx="1740">
                  <c:v>39723</c:v>
                </c:pt>
                <c:pt idx="1741">
                  <c:v>39724</c:v>
                </c:pt>
                <c:pt idx="1742">
                  <c:v>39727</c:v>
                </c:pt>
                <c:pt idx="1743">
                  <c:v>39728</c:v>
                </c:pt>
                <c:pt idx="1744">
                  <c:v>39729</c:v>
                </c:pt>
                <c:pt idx="1745">
                  <c:v>39730</c:v>
                </c:pt>
                <c:pt idx="1746">
                  <c:v>39731</c:v>
                </c:pt>
                <c:pt idx="1747">
                  <c:v>39734</c:v>
                </c:pt>
                <c:pt idx="1748">
                  <c:v>39735</c:v>
                </c:pt>
                <c:pt idx="1749">
                  <c:v>39736</c:v>
                </c:pt>
                <c:pt idx="1750">
                  <c:v>39737</c:v>
                </c:pt>
                <c:pt idx="1751">
                  <c:v>39738</c:v>
                </c:pt>
                <c:pt idx="1752">
                  <c:v>39741</c:v>
                </c:pt>
                <c:pt idx="1753">
                  <c:v>39742</c:v>
                </c:pt>
                <c:pt idx="1754">
                  <c:v>39743</c:v>
                </c:pt>
                <c:pt idx="1755">
                  <c:v>39744</c:v>
                </c:pt>
                <c:pt idx="1756">
                  <c:v>39745</c:v>
                </c:pt>
                <c:pt idx="1757">
                  <c:v>39748</c:v>
                </c:pt>
                <c:pt idx="1758">
                  <c:v>39749</c:v>
                </c:pt>
                <c:pt idx="1759">
                  <c:v>39750</c:v>
                </c:pt>
                <c:pt idx="1760">
                  <c:v>39751</c:v>
                </c:pt>
                <c:pt idx="1761">
                  <c:v>39752</c:v>
                </c:pt>
                <c:pt idx="1762">
                  <c:v>39755</c:v>
                </c:pt>
                <c:pt idx="1763">
                  <c:v>39756</c:v>
                </c:pt>
                <c:pt idx="1764">
                  <c:v>39757</c:v>
                </c:pt>
                <c:pt idx="1765">
                  <c:v>39758</c:v>
                </c:pt>
                <c:pt idx="1766">
                  <c:v>39759</c:v>
                </c:pt>
                <c:pt idx="1767">
                  <c:v>39762</c:v>
                </c:pt>
                <c:pt idx="1768">
                  <c:v>39763</c:v>
                </c:pt>
                <c:pt idx="1769">
                  <c:v>39764</c:v>
                </c:pt>
                <c:pt idx="1770">
                  <c:v>39765</c:v>
                </c:pt>
                <c:pt idx="1771">
                  <c:v>39766</c:v>
                </c:pt>
                <c:pt idx="1772">
                  <c:v>39769</c:v>
                </c:pt>
                <c:pt idx="1773">
                  <c:v>39770</c:v>
                </c:pt>
                <c:pt idx="1774">
                  <c:v>39771</c:v>
                </c:pt>
                <c:pt idx="1775">
                  <c:v>39772</c:v>
                </c:pt>
                <c:pt idx="1776">
                  <c:v>39773</c:v>
                </c:pt>
                <c:pt idx="1777">
                  <c:v>39776</c:v>
                </c:pt>
                <c:pt idx="1778">
                  <c:v>39777</c:v>
                </c:pt>
                <c:pt idx="1779">
                  <c:v>39778</c:v>
                </c:pt>
                <c:pt idx="1780">
                  <c:v>39779</c:v>
                </c:pt>
                <c:pt idx="1781">
                  <c:v>39780</c:v>
                </c:pt>
                <c:pt idx="1782">
                  <c:v>39783</c:v>
                </c:pt>
                <c:pt idx="1783">
                  <c:v>39784</c:v>
                </c:pt>
                <c:pt idx="1784">
                  <c:v>39785</c:v>
                </c:pt>
                <c:pt idx="1785">
                  <c:v>39786</c:v>
                </c:pt>
                <c:pt idx="1786">
                  <c:v>39787</c:v>
                </c:pt>
                <c:pt idx="1787">
                  <c:v>39790</c:v>
                </c:pt>
                <c:pt idx="1788">
                  <c:v>39791</c:v>
                </c:pt>
                <c:pt idx="1789">
                  <c:v>39792</c:v>
                </c:pt>
                <c:pt idx="1790">
                  <c:v>39793</c:v>
                </c:pt>
                <c:pt idx="1791">
                  <c:v>39794</c:v>
                </c:pt>
                <c:pt idx="1792">
                  <c:v>39797</c:v>
                </c:pt>
                <c:pt idx="1793">
                  <c:v>39798</c:v>
                </c:pt>
                <c:pt idx="1794">
                  <c:v>39799</c:v>
                </c:pt>
                <c:pt idx="1795">
                  <c:v>39800</c:v>
                </c:pt>
                <c:pt idx="1796">
                  <c:v>39801</c:v>
                </c:pt>
                <c:pt idx="1797">
                  <c:v>39804</c:v>
                </c:pt>
                <c:pt idx="1798">
                  <c:v>39818</c:v>
                </c:pt>
                <c:pt idx="1799">
                  <c:v>39819</c:v>
                </c:pt>
                <c:pt idx="1800">
                  <c:v>39820</c:v>
                </c:pt>
                <c:pt idx="1801">
                  <c:v>39821</c:v>
                </c:pt>
                <c:pt idx="1802">
                  <c:v>39822</c:v>
                </c:pt>
                <c:pt idx="1803">
                  <c:v>39825</c:v>
                </c:pt>
                <c:pt idx="1804">
                  <c:v>39826</c:v>
                </c:pt>
                <c:pt idx="1805">
                  <c:v>39827</c:v>
                </c:pt>
                <c:pt idx="1806">
                  <c:v>39828</c:v>
                </c:pt>
                <c:pt idx="1807">
                  <c:v>39829</c:v>
                </c:pt>
                <c:pt idx="1808">
                  <c:v>39832</c:v>
                </c:pt>
                <c:pt idx="1809">
                  <c:v>39833</c:v>
                </c:pt>
                <c:pt idx="1810">
                  <c:v>39834</c:v>
                </c:pt>
                <c:pt idx="1811">
                  <c:v>39835</c:v>
                </c:pt>
                <c:pt idx="1812">
                  <c:v>39836</c:v>
                </c:pt>
                <c:pt idx="1813">
                  <c:v>39839</c:v>
                </c:pt>
                <c:pt idx="1814">
                  <c:v>39840</c:v>
                </c:pt>
                <c:pt idx="1815">
                  <c:v>39841</c:v>
                </c:pt>
                <c:pt idx="1816">
                  <c:v>39842</c:v>
                </c:pt>
                <c:pt idx="1817">
                  <c:v>39843</c:v>
                </c:pt>
                <c:pt idx="1818">
                  <c:v>39846</c:v>
                </c:pt>
                <c:pt idx="1819">
                  <c:v>39847</c:v>
                </c:pt>
                <c:pt idx="1820">
                  <c:v>39848</c:v>
                </c:pt>
                <c:pt idx="1821">
                  <c:v>39849</c:v>
                </c:pt>
                <c:pt idx="1822">
                  <c:v>39850</c:v>
                </c:pt>
                <c:pt idx="1823">
                  <c:v>39853</c:v>
                </c:pt>
                <c:pt idx="1824">
                  <c:v>39854</c:v>
                </c:pt>
                <c:pt idx="1825">
                  <c:v>39855</c:v>
                </c:pt>
                <c:pt idx="1826">
                  <c:v>39856</c:v>
                </c:pt>
                <c:pt idx="1827">
                  <c:v>39857</c:v>
                </c:pt>
                <c:pt idx="1828">
                  <c:v>39860</c:v>
                </c:pt>
                <c:pt idx="1829">
                  <c:v>39861</c:v>
                </c:pt>
                <c:pt idx="1830">
                  <c:v>39862</c:v>
                </c:pt>
                <c:pt idx="1831">
                  <c:v>39863</c:v>
                </c:pt>
                <c:pt idx="1832">
                  <c:v>39864</c:v>
                </c:pt>
                <c:pt idx="1833">
                  <c:v>39867</c:v>
                </c:pt>
                <c:pt idx="1834">
                  <c:v>39868</c:v>
                </c:pt>
                <c:pt idx="1835">
                  <c:v>39869</c:v>
                </c:pt>
                <c:pt idx="1836">
                  <c:v>39870</c:v>
                </c:pt>
                <c:pt idx="1837">
                  <c:v>39871</c:v>
                </c:pt>
                <c:pt idx="1838">
                  <c:v>39874</c:v>
                </c:pt>
                <c:pt idx="1839">
                  <c:v>39875</c:v>
                </c:pt>
                <c:pt idx="1840">
                  <c:v>39876</c:v>
                </c:pt>
                <c:pt idx="1841">
                  <c:v>39877</c:v>
                </c:pt>
                <c:pt idx="1842">
                  <c:v>39878</c:v>
                </c:pt>
                <c:pt idx="1843">
                  <c:v>39881</c:v>
                </c:pt>
                <c:pt idx="1844">
                  <c:v>39882</c:v>
                </c:pt>
                <c:pt idx="1845">
                  <c:v>39883</c:v>
                </c:pt>
                <c:pt idx="1846">
                  <c:v>39884</c:v>
                </c:pt>
                <c:pt idx="1847">
                  <c:v>39885</c:v>
                </c:pt>
                <c:pt idx="1848">
                  <c:v>39888</c:v>
                </c:pt>
                <c:pt idx="1849">
                  <c:v>39889</c:v>
                </c:pt>
                <c:pt idx="1850">
                  <c:v>39890</c:v>
                </c:pt>
                <c:pt idx="1851">
                  <c:v>39891</c:v>
                </c:pt>
                <c:pt idx="1852">
                  <c:v>39892</c:v>
                </c:pt>
                <c:pt idx="1853">
                  <c:v>39895</c:v>
                </c:pt>
                <c:pt idx="1854">
                  <c:v>39896</c:v>
                </c:pt>
                <c:pt idx="1855">
                  <c:v>39897</c:v>
                </c:pt>
                <c:pt idx="1856">
                  <c:v>39898</c:v>
                </c:pt>
                <c:pt idx="1857">
                  <c:v>39899</c:v>
                </c:pt>
                <c:pt idx="1858">
                  <c:v>39902</c:v>
                </c:pt>
                <c:pt idx="1859">
                  <c:v>39903</c:v>
                </c:pt>
                <c:pt idx="1860">
                  <c:v>39904</c:v>
                </c:pt>
                <c:pt idx="1861">
                  <c:v>39905</c:v>
                </c:pt>
                <c:pt idx="1862">
                  <c:v>39906</c:v>
                </c:pt>
                <c:pt idx="1863">
                  <c:v>39909</c:v>
                </c:pt>
                <c:pt idx="1864">
                  <c:v>39910</c:v>
                </c:pt>
                <c:pt idx="1865">
                  <c:v>39911</c:v>
                </c:pt>
                <c:pt idx="1866">
                  <c:v>39912</c:v>
                </c:pt>
                <c:pt idx="1867">
                  <c:v>39917</c:v>
                </c:pt>
                <c:pt idx="1868">
                  <c:v>39918</c:v>
                </c:pt>
                <c:pt idx="1869">
                  <c:v>39919</c:v>
                </c:pt>
                <c:pt idx="1870">
                  <c:v>39920</c:v>
                </c:pt>
                <c:pt idx="1871">
                  <c:v>39923</c:v>
                </c:pt>
                <c:pt idx="1872">
                  <c:v>39924</c:v>
                </c:pt>
                <c:pt idx="1873">
                  <c:v>39925</c:v>
                </c:pt>
                <c:pt idx="1874">
                  <c:v>39926</c:v>
                </c:pt>
                <c:pt idx="1875">
                  <c:v>39927</c:v>
                </c:pt>
                <c:pt idx="1876">
                  <c:v>39930</c:v>
                </c:pt>
                <c:pt idx="1877">
                  <c:v>39931</c:v>
                </c:pt>
                <c:pt idx="1878">
                  <c:v>39932</c:v>
                </c:pt>
                <c:pt idx="1879">
                  <c:v>39933</c:v>
                </c:pt>
                <c:pt idx="1880">
                  <c:v>39934</c:v>
                </c:pt>
                <c:pt idx="1881">
                  <c:v>39937</c:v>
                </c:pt>
                <c:pt idx="1882">
                  <c:v>39938</c:v>
                </c:pt>
                <c:pt idx="1883">
                  <c:v>39939</c:v>
                </c:pt>
                <c:pt idx="1884">
                  <c:v>39940</c:v>
                </c:pt>
                <c:pt idx="1885">
                  <c:v>39944</c:v>
                </c:pt>
                <c:pt idx="1886">
                  <c:v>39945</c:v>
                </c:pt>
                <c:pt idx="1887">
                  <c:v>39946</c:v>
                </c:pt>
                <c:pt idx="1888">
                  <c:v>39947</c:v>
                </c:pt>
                <c:pt idx="1889">
                  <c:v>39948</c:v>
                </c:pt>
                <c:pt idx="1890">
                  <c:v>39951</c:v>
                </c:pt>
                <c:pt idx="1891">
                  <c:v>39952</c:v>
                </c:pt>
                <c:pt idx="1892">
                  <c:v>39953</c:v>
                </c:pt>
                <c:pt idx="1893">
                  <c:v>39958</c:v>
                </c:pt>
                <c:pt idx="1894">
                  <c:v>39959</c:v>
                </c:pt>
                <c:pt idx="1895">
                  <c:v>39960</c:v>
                </c:pt>
                <c:pt idx="1896">
                  <c:v>39961</c:v>
                </c:pt>
                <c:pt idx="1897">
                  <c:v>39962</c:v>
                </c:pt>
                <c:pt idx="1898">
                  <c:v>39966</c:v>
                </c:pt>
                <c:pt idx="1899">
                  <c:v>39967</c:v>
                </c:pt>
                <c:pt idx="1900">
                  <c:v>39968</c:v>
                </c:pt>
                <c:pt idx="1901">
                  <c:v>39969</c:v>
                </c:pt>
                <c:pt idx="1902">
                  <c:v>39972</c:v>
                </c:pt>
                <c:pt idx="1903">
                  <c:v>39973</c:v>
                </c:pt>
                <c:pt idx="1904">
                  <c:v>39974</c:v>
                </c:pt>
                <c:pt idx="1905">
                  <c:v>39975</c:v>
                </c:pt>
                <c:pt idx="1906">
                  <c:v>39976</c:v>
                </c:pt>
                <c:pt idx="1907">
                  <c:v>39979</c:v>
                </c:pt>
                <c:pt idx="1908">
                  <c:v>39980</c:v>
                </c:pt>
                <c:pt idx="1909">
                  <c:v>39981</c:v>
                </c:pt>
                <c:pt idx="1910">
                  <c:v>39982</c:v>
                </c:pt>
                <c:pt idx="1911">
                  <c:v>39983</c:v>
                </c:pt>
                <c:pt idx="1912">
                  <c:v>39986</c:v>
                </c:pt>
                <c:pt idx="1913">
                  <c:v>39987</c:v>
                </c:pt>
                <c:pt idx="1914">
                  <c:v>39988</c:v>
                </c:pt>
                <c:pt idx="1915">
                  <c:v>39989</c:v>
                </c:pt>
                <c:pt idx="1916">
                  <c:v>39990</c:v>
                </c:pt>
                <c:pt idx="1917">
                  <c:v>39993</c:v>
                </c:pt>
                <c:pt idx="1918">
                  <c:v>39994</c:v>
                </c:pt>
                <c:pt idx="1919">
                  <c:v>39995</c:v>
                </c:pt>
                <c:pt idx="1920">
                  <c:v>39996</c:v>
                </c:pt>
                <c:pt idx="1921">
                  <c:v>39997</c:v>
                </c:pt>
                <c:pt idx="1922">
                  <c:v>40000</c:v>
                </c:pt>
                <c:pt idx="1923">
                  <c:v>40001</c:v>
                </c:pt>
                <c:pt idx="1924">
                  <c:v>40002</c:v>
                </c:pt>
                <c:pt idx="1925">
                  <c:v>40003</c:v>
                </c:pt>
                <c:pt idx="1926">
                  <c:v>40004</c:v>
                </c:pt>
                <c:pt idx="1927">
                  <c:v>40007</c:v>
                </c:pt>
                <c:pt idx="1928">
                  <c:v>40009</c:v>
                </c:pt>
                <c:pt idx="1929">
                  <c:v>40010</c:v>
                </c:pt>
                <c:pt idx="1930">
                  <c:v>40011</c:v>
                </c:pt>
                <c:pt idx="1931">
                  <c:v>40014</c:v>
                </c:pt>
                <c:pt idx="1932">
                  <c:v>40015</c:v>
                </c:pt>
                <c:pt idx="1933">
                  <c:v>40016</c:v>
                </c:pt>
                <c:pt idx="1934">
                  <c:v>40017</c:v>
                </c:pt>
                <c:pt idx="1935">
                  <c:v>40018</c:v>
                </c:pt>
                <c:pt idx="1936">
                  <c:v>40021</c:v>
                </c:pt>
                <c:pt idx="1937">
                  <c:v>40022</c:v>
                </c:pt>
                <c:pt idx="1938">
                  <c:v>40023</c:v>
                </c:pt>
                <c:pt idx="1939">
                  <c:v>40024</c:v>
                </c:pt>
                <c:pt idx="1940">
                  <c:v>40025</c:v>
                </c:pt>
                <c:pt idx="1941">
                  <c:v>40028</c:v>
                </c:pt>
                <c:pt idx="1942">
                  <c:v>40029</c:v>
                </c:pt>
                <c:pt idx="1943">
                  <c:v>40030</c:v>
                </c:pt>
                <c:pt idx="1944">
                  <c:v>40031</c:v>
                </c:pt>
                <c:pt idx="1945">
                  <c:v>40032</c:v>
                </c:pt>
                <c:pt idx="1946">
                  <c:v>40035</c:v>
                </c:pt>
                <c:pt idx="1947">
                  <c:v>40036</c:v>
                </c:pt>
                <c:pt idx="1948">
                  <c:v>40037</c:v>
                </c:pt>
                <c:pt idx="1949">
                  <c:v>40038</c:v>
                </c:pt>
                <c:pt idx="1950">
                  <c:v>40039</c:v>
                </c:pt>
                <c:pt idx="1951">
                  <c:v>40042</c:v>
                </c:pt>
                <c:pt idx="1952">
                  <c:v>40043</c:v>
                </c:pt>
                <c:pt idx="1953">
                  <c:v>40044</c:v>
                </c:pt>
                <c:pt idx="1954">
                  <c:v>40045</c:v>
                </c:pt>
                <c:pt idx="1955">
                  <c:v>40046</c:v>
                </c:pt>
                <c:pt idx="1956">
                  <c:v>40049</c:v>
                </c:pt>
                <c:pt idx="1957">
                  <c:v>40050</c:v>
                </c:pt>
                <c:pt idx="1958">
                  <c:v>40051</c:v>
                </c:pt>
                <c:pt idx="1959">
                  <c:v>40052</c:v>
                </c:pt>
                <c:pt idx="1960">
                  <c:v>40053</c:v>
                </c:pt>
                <c:pt idx="1961">
                  <c:v>40056</c:v>
                </c:pt>
                <c:pt idx="1962">
                  <c:v>40057</c:v>
                </c:pt>
                <c:pt idx="1963">
                  <c:v>40058</c:v>
                </c:pt>
                <c:pt idx="1964">
                  <c:v>40059</c:v>
                </c:pt>
                <c:pt idx="1965">
                  <c:v>40060</c:v>
                </c:pt>
                <c:pt idx="1966">
                  <c:v>40063</c:v>
                </c:pt>
                <c:pt idx="1967">
                  <c:v>40064</c:v>
                </c:pt>
                <c:pt idx="1968">
                  <c:v>40065</c:v>
                </c:pt>
                <c:pt idx="1969">
                  <c:v>40066</c:v>
                </c:pt>
                <c:pt idx="1970">
                  <c:v>40067</c:v>
                </c:pt>
                <c:pt idx="1971">
                  <c:v>40070</c:v>
                </c:pt>
                <c:pt idx="1972">
                  <c:v>40071</c:v>
                </c:pt>
                <c:pt idx="1973">
                  <c:v>40072</c:v>
                </c:pt>
                <c:pt idx="1974">
                  <c:v>40073</c:v>
                </c:pt>
                <c:pt idx="1975">
                  <c:v>40074</c:v>
                </c:pt>
                <c:pt idx="1976">
                  <c:v>40077</c:v>
                </c:pt>
                <c:pt idx="1977">
                  <c:v>40078</c:v>
                </c:pt>
                <c:pt idx="1978">
                  <c:v>40079</c:v>
                </c:pt>
                <c:pt idx="1979">
                  <c:v>40080</c:v>
                </c:pt>
                <c:pt idx="1980">
                  <c:v>40081</c:v>
                </c:pt>
                <c:pt idx="1981">
                  <c:v>40084</c:v>
                </c:pt>
                <c:pt idx="1982">
                  <c:v>40085</c:v>
                </c:pt>
                <c:pt idx="1983">
                  <c:v>40086</c:v>
                </c:pt>
                <c:pt idx="1984">
                  <c:v>40087</c:v>
                </c:pt>
                <c:pt idx="1985">
                  <c:v>40088</c:v>
                </c:pt>
                <c:pt idx="1986">
                  <c:v>40091</c:v>
                </c:pt>
                <c:pt idx="1987">
                  <c:v>40092</c:v>
                </c:pt>
                <c:pt idx="1988">
                  <c:v>40093</c:v>
                </c:pt>
                <c:pt idx="1989">
                  <c:v>40094</c:v>
                </c:pt>
                <c:pt idx="1990">
                  <c:v>40095</c:v>
                </c:pt>
                <c:pt idx="1991">
                  <c:v>40098</c:v>
                </c:pt>
                <c:pt idx="1992">
                  <c:v>40099</c:v>
                </c:pt>
                <c:pt idx="1993">
                  <c:v>40100</c:v>
                </c:pt>
                <c:pt idx="1994">
                  <c:v>40101</c:v>
                </c:pt>
                <c:pt idx="1995">
                  <c:v>40102</c:v>
                </c:pt>
                <c:pt idx="1996">
                  <c:v>40105</c:v>
                </c:pt>
                <c:pt idx="1997">
                  <c:v>40106</c:v>
                </c:pt>
                <c:pt idx="1998">
                  <c:v>40107</c:v>
                </c:pt>
                <c:pt idx="1999">
                  <c:v>40108</c:v>
                </c:pt>
                <c:pt idx="2000">
                  <c:v>40109</c:v>
                </c:pt>
                <c:pt idx="2001">
                  <c:v>40112</c:v>
                </c:pt>
                <c:pt idx="2002">
                  <c:v>40113</c:v>
                </c:pt>
                <c:pt idx="2003">
                  <c:v>40114</c:v>
                </c:pt>
                <c:pt idx="2004">
                  <c:v>40115</c:v>
                </c:pt>
                <c:pt idx="2005">
                  <c:v>40116</c:v>
                </c:pt>
                <c:pt idx="2006">
                  <c:v>40119</c:v>
                </c:pt>
                <c:pt idx="2007">
                  <c:v>40120</c:v>
                </c:pt>
                <c:pt idx="2008">
                  <c:v>40121</c:v>
                </c:pt>
                <c:pt idx="2009">
                  <c:v>40122</c:v>
                </c:pt>
                <c:pt idx="2010">
                  <c:v>40123</c:v>
                </c:pt>
                <c:pt idx="2011">
                  <c:v>40126</c:v>
                </c:pt>
                <c:pt idx="2012">
                  <c:v>40127</c:v>
                </c:pt>
                <c:pt idx="2013">
                  <c:v>40128</c:v>
                </c:pt>
                <c:pt idx="2014">
                  <c:v>40129</c:v>
                </c:pt>
                <c:pt idx="2015">
                  <c:v>40130</c:v>
                </c:pt>
                <c:pt idx="2016">
                  <c:v>40133</c:v>
                </c:pt>
                <c:pt idx="2017">
                  <c:v>40134</c:v>
                </c:pt>
                <c:pt idx="2018">
                  <c:v>40135</c:v>
                </c:pt>
                <c:pt idx="2019">
                  <c:v>40136</c:v>
                </c:pt>
                <c:pt idx="2020">
                  <c:v>40137</c:v>
                </c:pt>
                <c:pt idx="2021">
                  <c:v>40140</c:v>
                </c:pt>
                <c:pt idx="2022">
                  <c:v>40141</c:v>
                </c:pt>
                <c:pt idx="2023">
                  <c:v>40142</c:v>
                </c:pt>
                <c:pt idx="2024">
                  <c:v>40143</c:v>
                </c:pt>
                <c:pt idx="2025">
                  <c:v>40144</c:v>
                </c:pt>
                <c:pt idx="2026">
                  <c:v>40147</c:v>
                </c:pt>
                <c:pt idx="2027">
                  <c:v>40148</c:v>
                </c:pt>
                <c:pt idx="2028">
                  <c:v>40149</c:v>
                </c:pt>
                <c:pt idx="2029">
                  <c:v>40150</c:v>
                </c:pt>
                <c:pt idx="2030">
                  <c:v>40151</c:v>
                </c:pt>
                <c:pt idx="2031">
                  <c:v>40154</c:v>
                </c:pt>
                <c:pt idx="2032">
                  <c:v>40155</c:v>
                </c:pt>
                <c:pt idx="2033">
                  <c:v>40156</c:v>
                </c:pt>
                <c:pt idx="2034">
                  <c:v>40157</c:v>
                </c:pt>
                <c:pt idx="2035">
                  <c:v>40158</c:v>
                </c:pt>
                <c:pt idx="2036">
                  <c:v>40161</c:v>
                </c:pt>
                <c:pt idx="2037">
                  <c:v>40162</c:v>
                </c:pt>
                <c:pt idx="2038">
                  <c:v>40163</c:v>
                </c:pt>
                <c:pt idx="2039">
                  <c:v>40164</c:v>
                </c:pt>
                <c:pt idx="2040">
                  <c:v>40165</c:v>
                </c:pt>
                <c:pt idx="2041">
                  <c:v>40182</c:v>
                </c:pt>
                <c:pt idx="2042">
                  <c:v>40183</c:v>
                </c:pt>
                <c:pt idx="2043">
                  <c:v>40184</c:v>
                </c:pt>
                <c:pt idx="2044">
                  <c:v>40185</c:v>
                </c:pt>
                <c:pt idx="2045">
                  <c:v>40186</c:v>
                </c:pt>
                <c:pt idx="2046">
                  <c:v>40189</c:v>
                </c:pt>
                <c:pt idx="2047">
                  <c:v>40190</c:v>
                </c:pt>
                <c:pt idx="2048">
                  <c:v>40191</c:v>
                </c:pt>
                <c:pt idx="2049">
                  <c:v>40192</c:v>
                </c:pt>
                <c:pt idx="2050">
                  <c:v>40193</c:v>
                </c:pt>
                <c:pt idx="2051">
                  <c:v>40197</c:v>
                </c:pt>
                <c:pt idx="2052">
                  <c:v>40198</c:v>
                </c:pt>
                <c:pt idx="2053">
                  <c:v>40199</c:v>
                </c:pt>
                <c:pt idx="2054">
                  <c:v>40200</c:v>
                </c:pt>
                <c:pt idx="2055">
                  <c:v>40203</c:v>
                </c:pt>
                <c:pt idx="2056">
                  <c:v>40204</c:v>
                </c:pt>
                <c:pt idx="2057">
                  <c:v>40205</c:v>
                </c:pt>
                <c:pt idx="2058">
                  <c:v>40206</c:v>
                </c:pt>
                <c:pt idx="2059">
                  <c:v>40207</c:v>
                </c:pt>
                <c:pt idx="2060">
                  <c:v>40210</c:v>
                </c:pt>
                <c:pt idx="2061">
                  <c:v>40211</c:v>
                </c:pt>
                <c:pt idx="2062">
                  <c:v>40212</c:v>
                </c:pt>
                <c:pt idx="2063">
                  <c:v>40213</c:v>
                </c:pt>
                <c:pt idx="2064">
                  <c:v>40214</c:v>
                </c:pt>
                <c:pt idx="2065">
                  <c:v>40217</c:v>
                </c:pt>
                <c:pt idx="2066">
                  <c:v>40218</c:v>
                </c:pt>
                <c:pt idx="2067">
                  <c:v>40219</c:v>
                </c:pt>
                <c:pt idx="2068">
                  <c:v>40220</c:v>
                </c:pt>
                <c:pt idx="2069">
                  <c:v>40221</c:v>
                </c:pt>
                <c:pt idx="2070">
                  <c:v>40224</c:v>
                </c:pt>
                <c:pt idx="2071">
                  <c:v>40225</c:v>
                </c:pt>
                <c:pt idx="2072">
                  <c:v>40226</c:v>
                </c:pt>
                <c:pt idx="2073">
                  <c:v>40227</c:v>
                </c:pt>
                <c:pt idx="2074">
                  <c:v>40228</c:v>
                </c:pt>
                <c:pt idx="2075">
                  <c:v>40231</c:v>
                </c:pt>
                <c:pt idx="2076">
                  <c:v>40232</c:v>
                </c:pt>
                <c:pt idx="2077">
                  <c:v>40233</c:v>
                </c:pt>
                <c:pt idx="2078">
                  <c:v>40234</c:v>
                </c:pt>
                <c:pt idx="2079">
                  <c:v>40235</c:v>
                </c:pt>
                <c:pt idx="2080">
                  <c:v>40238</c:v>
                </c:pt>
                <c:pt idx="2081">
                  <c:v>40239</c:v>
                </c:pt>
                <c:pt idx="2082">
                  <c:v>40240</c:v>
                </c:pt>
                <c:pt idx="2083">
                  <c:v>40241</c:v>
                </c:pt>
                <c:pt idx="2084">
                  <c:v>40242</c:v>
                </c:pt>
                <c:pt idx="2085">
                  <c:v>40245</c:v>
                </c:pt>
                <c:pt idx="2086">
                  <c:v>40246</c:v>
                </c:pt>
                <c:pt idx="2087">
                  <c:v>40247</c:v>
                </c:pt>
                <c:pt idx="2088">
                  <c:v>40248</c:v>
                </c:pt>
                <c:pt idx="2089">
                  <c:v>40249</c:v>
                </c:pt>
                <c:pt idx="2090">
                  <c:v>40252</c:v>
                </c:pt>
                <c:pt idx="2091">
                  <c:v>40253</c:v>
                </c:pt>
                <c:pt idx="2092">
                  <c:v>40254</c:v>
                </c:pt>
                <c:pt idx="2093">
                  <c:v>40255</c:v>
                </c:pt>
                <c:pt idx="2094">
                  <c:v>40256</c:v>
                </c:pt>
                <c:pt idx="2095">
                  <c:v>40259</c:v>
                </c:pt>
                <c:pt idx="2096">
                  <c:v>40260</c:v>
                </c:pt>
                <c:pt idx="2097">
                  <c:v>40261</c:v>
                </c:pt>
                <c:pt idx="2098">
                  <c:v>40262</c:v>
                </c:pt>
                <c:pt idx="2099">
                  <c:v>40263</c:v>
                </c:pt>
                <c:pt idx="2100">
                  <c:v>40266</c:v>
                </c:pt>
                <c:pt idx="2101">
                  <c:v>40267</c:v>
                </c:pt>
                <c:pt idx="2102">
                  <c:v>40268</c:v>
                </c:pt>
                <c:pt idx="2103">
                  <c:v>40269</c:v>
                </c:pt>
                <c:pt idx="2104">
                  <c:v>40270</c:v>
                </c:pt>
                <c:pt idx="2105">
                  <c:v>40274</c:v>
                </c:pt>
                <c:pt idx="2106">
                  <c:v>40275</c:v>
                </c:pt>
                <c:pt idx="2107">
                  <c:v>40276</c:v>
                </c:pt>
                <c:pt idx="2108">
                  <c:v>40277</c:v>
                </c:pt>
                <c:pt idx="2109">
                  <c:v>40280</c:v>
                </c:pt>
                <c:pt idx="2110">
                  <c:v>40281</c:v>
                </c:pt>
                <c:pt idx="2111">
                  <c:v>40282</c:v>
                </c:pt>
                <c:pt idx="2112">
                  <c:v>40283</c:v>
                </c:pt>
                <c:pt idx="2113">
                  <c:v>40284</c:v>
                </c:pt>
                <c:pt idx="2114">
                  <c:v>40287</c:v>
                </c:pt>
                <c:pt idx="2115">
                  <c:v>40288</c:v>
                </c:pt>
                <c:pt idx="2116">
                  <c:v>40289</c:v>
                </c:pt>
                <c:pt idx="2117">
                  <c:v>40290</c:v>
                </c:pt>
                <c:pt idx="2118">
                  <c:v>40291</c:v>
                </c:pt>
                <c:pt idx="2119">
                  <c:v>40294</c:v>
                </c:pt>
                <c:pt idx="2120">
                  <c:v>40295</c:v>
                </c:pt>
                <c:pt idx="2121">
                  <c:v>40296</c:v>
                </c:pt>
                <c:pt idx="2122">
                  <c:v>40297</c:v>
                </c:pt>
                <c:pt idx="2123">
                  <c:v>40298</c:v>
                </c:pt>
                <c:pt idx="2124">
                  <c:v>40301</c:v>
                </c:pt>
                <c:pt idx="2125">
                  <c:v>40302</c:v>
                </c:pt>
                <c:pt idx="2126">
                  <c:v>40303</c:v>
                </c:pt>
                <c:pt idx="2127">
                  <c:v>40304</c:v>
                </c:pt>
                <c:pt idx="2128">
                  <c:v>40305</c:v>
                </c:pt>
                <c:pt idx="2129">
                  <c:v>40308</c:v>
                </c:pt>
                <c:pt idx="2130">
                  <c:v>40309</c:v>
                </c:pt>
                <c:pt idx="2131">
                  <c:v>40310</c:v>
                </c:pt>
                <c:pt idx="2132">
                  <c:v>40312</c:v>
                </c:pt>
                <c:pt idx="2133">
                  <c:v>40315</c:v>
                </c:pt>
                <c:pt idx="2134">
                  <c:v>40316</c:v>
                </c:pt>
                <c:pt idx="2135">
                  <c:v>40317</c:v>
                </c:pt>
                <c:pt idx="2136">
                  <c:v>40318</c:v>
                </c:pt>
                <c:pt idx="2137">
                  <c:v>40319</c:v>
                </c:pt>
                <c:pt idx="2138">
                  <c:v>40323</c:v>
                </c:pt>
                <c:pt idx="2139">
                  <c:v>40324</c:v>
                </c:pt>
                <c:pt idx="2140">
                  <c:v>40325</c:v>
                </c:pt>
                <c:pt idx="2141">
                  <c:v>40326</c:v>
                </c:pt>
                <c:pt idx="2142">
                  <c:v>40329</c:v>
                </c:pt>
                <c:pt idx="2143">
                  <c:v>40330</c:v>
                </c:pt>
                <c:pt idx="2144">
                  <c:v>40331</c:v>
                </c:pt>
                <c:pt idx="2145">
                  <c:v>40332</c:v>
                </c:pt>
                <c:pt idx="2146">
                  <c:v>40333</c:v>
                </c:pt>
                <c:pt idx="2147">
                  <c:v>40336</c:v>
                </c:pt>
                <c:pt idx="2148">
                  <c:v>40337</c:v>
                </c:pt>
                <c:pt idx="2149">
                  <c:v>40338</c:v>
                </c:pt>
                <c:pt idx="2150">
                  <c:v>40339</c:v>
                </c:pt>
                <c:pt idx="2151">
                  <c:v>40340</c:v>
                </c:pt>
                <c:pt idx="2152">
                  <c:v>40343</c:v>
                </c:pt>
                <c:pt idx="2153">
                  <c:v>40344</c:v>
                </c:pt>
                <c:pt idx="2154">
                  <c:v>40345</c:v>
                </c:pt>
                <c:pt idx="2155">
                  <c:v>40346</c:v>
                </c:pt>
                <c:pt idx="2156">
                  <c:v>40347</c:v>
                </c:pt>
                <c:pt idx="2157">
                  <c:v>40350</c:v>
                </c:pt>
                <c:pt idx="2158">
                  <c:v>40351</c:v>
                </c:pt>
                <c:pt idx="2159">
                  <c:v>40352</c:v>
                </c:pt>
                <c:pt idx="2160">
                  <c:v>40353</c:v>
                </c:pt>
                <c:pt idx="2161">
                  <c:v>40354</c:v>
                </c:pt>
                <c:pt idx="2162">
                  <c:v>40357</c:v>
                </c:pt>
                <c:pt idx="2163">
                  <c:v>40358</c:v>
                </c:pt>
                <c:pt idx="2164">
                  <c:v>40359</c:v>
                </c:pt>
                <c:pt idx="2165">
                  <c:v>40360</c:v>
                </c:pt>
                <c:pt idx="2166">
                  <c:v>40361</c:v>
                </c:pt>
                <c:pt idx="2167">
                  <c:v>40364</c:v>
                </c:pt>
                <c:pt idx="2168">
                  <c:v>40365</c:v>
                </c:pt>
                <c:pt idx="2169">
                  <c:v>40366</c:v>
                </c:pt>
                <c:pt idx="2170">
                  <c:v>40367</c:v>
                </c:pt>
                <c:pt idx="2171">
                  <c:v>40368</c:v>
                </c:pt>
                <c:pt idx="2172">
                  <c:v>40371</c:v>
                </c:pt>
                <c:pt idx="2173">
                  <c:v>40372</c:v>
                </c:pt>
                <c:pt idx="2174">
                  <c:v>40374</c:v>
                </c:pt>
                <c:pt idx="2175">
                  <c:v>40375</c:v>
                </c:pt>
                <c:pt idx="2176">
                  <c:v>40378</c:v>
                </c:pt>
                <c:pt idx="2177">
                  <c:v>40379</c:v>
                </c:pt>
                <c:pt idx="2178">
                  <c:v>40380</c:v>
                </c:pt>
                <c:pt idx="2179">
                  <c:v>40381</c:v>
                </c:pt>
                <c:pt idx="2180">
                  <c:v>40382</c:v>
                </c:pt>
                <c:pt idx="2181">
                  <c:v>40385</c:v>
                </c:pt>
                <c:pt idx="2182">
                  <c:v>40386</c:v>
                </c:pt>
                <c:pt idx="2183">
                  <c:v>40387</c:v>
                </c:pt>
                <c:pt idx="2184">
                  <c:v>40388</c:v>
                </c:pt>
                <c:pt idx="2185">
                  <c:v>40389</c:v>
                </c:pt>
                <c:pt idx="2186">
                  <c:v>40392</c:v>
                </c:pt>
                <c:pt idx="2187">
                  <c:v>40393</c:v>
                </c:pt>
                <c:pt idx="2188">
                  <c:v>40394</c:v>
                </c:pt>
                <c:pt idx="2189">
                  <c:v>40395</c:v>
                </c:pt>
                <c:pt idx="2190">
                  <c:v>40396</c:v>
                </c:pt>
                <c:pt idx="2191">
                  <c:v>40399</c:v>
                </c:pt>
                <c:pt idx="2192">
                  <c:v>40400</c:v>
                </c:pt>
                <c:pt idx="2193">
                  <c:v>40401</c:v>
                </c:pt>
                <c:pt idx="2194">
                  <c:v>40402</c:v>
                </c:pt>
                <c:pt idx="2195">
                  <c:v>40403</c:v>
                </c:pt>
                <c:pt idx="2196">
                  <c:v>40406</c:v>
                </c:pt>
                <c:pt idx="2197">
                  <c:v>40407</c:v>
                </c:pt>
                <c:pt idx="2198">
                  <c:v>40408</c:v>
                </c:pt>
                <c:pt idx="2199">
                  <c:v>40409</c:v>
                </c:pt>
                <c:pt idx="2200">
                  <c:v>40410</c:v>
                </c:pt>
                <c:pt idx="2201">
                  <c:v>40413</c:v>
                </c:pt>
                <c:pt idx="2202">
                  <c:v>40414</c:v>
                </c:pt>
                <c:pt idx="2203">
                  <c:v>40415</c:v>
                </c:pt>
                <c:pt idx="2204">
                  <c:v>40416</c:v>
                </c:pt>
                <c:pt idx="2205">
                  <c:v>40417</c:v>
                </c:pt>
                <c:pt idx="2206">
                  <c:v>40420</c:v>
                </c:pt>
                <c:pt idx="2207">
                  <c:v>40421</c:v>
                </c:pt>
                <c:pt idx="2208">
                  <c:v>40422</c:v>
                </c:pt>
                <c:pt idx="2209">
                  <c:v>40423</c:v>
                </c:pt>
                <c:pt idx="2210">
                  <c:v>40424</c:v>
                </c:pt>
                <c:pt idx="2211">
                  <c:v>40427</c:v>
                </c:pt>
                <c:pt idx="2212">
                  <c:v>40428</c:v>
                </c:pt>
                <c:pt idx="2213">
                  <c:v>40429</c:v>
                </c:pt>
                <c:pt idx="2214">
                  <c:v>40430</c:v>
                </c:pt>
                <c:pt idx="2215">
                  <c:v>40431</c:v>
                </c:pt>
                <c:pt idx="2216">
                  <c:v>40434</c:v>
                </c:pt>
                <c:pt idx="2217">
                  <c:v>40435</c:v>
                </c:pt>
                <c:pt idx="2218">
                  <c:v>40436</c:v>
                </c:pt>
                <c:pt idx="2219">
                  <c:v>40437</c:v>
                </c:pt>
                <c:pt idx="2220">
                  <c:v>40438</c:v>
                </c:pt>
                <c:pt idx="2221">
                  <c:v>40441</c:v>
                </c:pt>
                <c:pt idx="2222">
                  <c:v>40442</c:v>
                </c:pt>
                <c:pt idx="2223">
                  <c:v>40443</c:v>
                </c:pt>
                <c:pt idx="2224">
                  <c:v>40444</c:v>
                </c:pt>
                <c:pt idx="2225">
                  <c:v>40445</c:v>
                </c:pt>
                <c:pt idx="2226">
                  <c:v>40448</c:v>
                </c:pt>
                <c:pt idx="2227">
                  <c:v>40449</c:v>
                </c:pt>
                <c:pt idx="2228">
                  <c:v>40450</c:v>
                </c:pt>
                <c:pt idx="2229">
                  <c:v>40451</c:v>
                </c:pt>
                <c:pt idx="2230">
                  <c:v>40452</c:v>
                </c:pt>
                <c:pt idx="2231">
                  <c:v>40455</c:v>
                </c:pt>
                <c:pt idx="2232">
                  <c:v>40456</c:v>
                </c:pt>
                <c:pt idx="2233">
                  <c:v>40457</c:v>
                </c:pt>
                <c:pt idx="2234">
                  <c:v>40458</c:v>
                </c:pt>
                <c:pt idx="2235">
                  <c:v>40459</c:v>
                </c:pt>
                <c:pt idx="2236">
                  <c:v>40462</c:v>
                </c:pt>
                <c:pt idx="2237">
                  <c:v>40463</c:v>
                </c:pt>
                <c:pt idx="2238">
                  <c:v>40464</c:v>
                </c:pt>
                <c:pt idx="2239">
                  <c:v>40465</c:v>
                </c:pt>
                <c:pt idx="2240">
                  <c:v>40466</c:v>
                </c:pt>
                <c:pt idx="2241">
                  <c:v>40469</c:v>
                </c:pt>
                <c:pt idx="2242">
                  <c:v>40470</c:v>
                </c:pt>
                <c:pt idx="2243">
                  <c:v>40471</c:v>
                </c:pt>
                <c:pt idx="2244">
                  <c:v>40472</c:v>
                </c:pt>
                <c:pt idx="2245">
                  <c:v>40473</c:v>
                </c:pt>
                <c:pt idx="2246">
                  <c:v>40476</c:v>
                </c:pt>
                <c:pt idx="2247">
                  <c:v>40477</c:v>
                </c:pt>
                <c:pt idx="2248">
                  <c:v>40478</c:v>
                </c:pt>
                <c:pt idx="2249">
                  <c:v>40479</c:v>
                </c:pt>
                <c:pt idx="2250">
                  <c:v>40480</c:v>
                </c:pt>
                <c:pt idx="2251">
                  <c:v>40484</c:v>
                </c:pt>
                <c:pt idx="2252">
                  <c:v>40485</c:v>
                </c:pt>
                <c:pt idx="2253">
                  <c:v>40486</c:v>
                </c:pt>
                <c:pt idx="2254">
                  <c:v>40487</c:v>
                </c:pt>
                <c:pt idx="2255">
                  <c:v>40490</c:v>
                </c:pt>
                <c:pt idx="2256">
                  <c:v>40491</c:v>
                </c:pt>
                <c:pt idx="2257">
                  <c:v>40492</c:v>
                </c:pt>
                <c:pt idx="2258">
                  <c:v>40494</c:v>
                </c:pt>
                <c:pt idx="2259">
                  <c:v>40497</c:v>
                </c:pt>
                <c:pt idx="2260">
                  <c:v>40498</c:v>
                </c:pt>
                <c:pt idx="2261">
                  <c:v>40499</c:v>
                </c:pt>
                <c:pt idx="2262">
                  <c:v>40500</c:v>
                </c:pt>
                <c:pt idx="2263">
                  <c:v>40501</c:v>
                </c:pt>
                <c:pt idx="2264">
                  <c:v>40504</c:v>
                </c:pt>
                <c:pt idx="2265">
                  <c:v>40505</c:v>
                </c:pt>
                <c:pt idx="2266">
                  <c:v>40506</c:v>
                </c:pt>
                <c:pt idx="2267">
                  <c:v>40507</c:v>
                </c:pt>
                <c:pt idx="2268">
                  <c:v>40508</c:v>
                </c:pt>
                <c:pt idx="2269">
                  <c:v>40511</c:v>
                </c:pt>
                <c:pt idx="2270">
                  <c:v>40512</c:v>
                </c:pt>
                <c:pt idx="2271">
                  <c:v>40513</c:v>
                </c:pt>
                <c:pt idx="2272">
                  <c:v>40514</c:v>
                </c:pt>
                <c:pt idx="2273">
                  <c:v>40515</c:v>
                </c:pt>
                <c:pt idx="2274">
                  <c:v>40518</c:v>
                </c:pt>
                <c:pt idx="2275">
                  <c:v>40519</c:v>
                </c:pt>
                <c:pt idx="2276">
                  <c:v>40520</c:v>
                </c:pt>
                <c:pt idx="2277">
                  <c:v>40521</c:v>
                </c:pt>
                <c:pt idx="2278">
                  <c:v>40522</c:v>
                </c:pt>
                <c:pt idx="2279">
                  <c:v>40525</c:v>
                </c:pt>
                <c:pt idx="2280">
                  <c:v>40526</c:v>
                </c:pt>
                <c:pt idx="2281">
                  <c:v>40527</c:v>
                </c:pt>
                <c:pt idx="2282">
                  <c:v>40528</c:v>
                </c:pt>
                <c:pt idx="2283">
                  <c:v>40529</c:v>
                </c:pt>
                <c:pt idx="2284">
                  <c:v>40532</c:v>
                </c:pt>
                <c:pt idx="2285">
                  <c:v>40533</c:v>
                </c:pt>
                <c:pt idx="2286">
                  <c:v>40534</c:v>
                </c:pt>
                <c:pt idx="2287">
                  <c:v>40535</c:v>
                </c:pt>
                <c:pt idx="2288">
                  <c:v>40536</c:v>
                </c:pt>
                <c:pt idx="2289">
                  <c:v>40539</c:v>
                </c:pt>
                <c:pt idx="2290">
                  <c:v>40540</c:v>
                </c:pt>
                <c:pt idx="2291">
                  <c:v>40541</c:v>
                </c:pt>
                <c:pt idx="2292">
                  <c:v>40546</c:v>
                </c:pt>
                <c:pt idx="2293">
                  <c:v>40547</c:v>
                </c:pt>
                <c:pt idx="2294">
                  <c:v>40548</c:v>
                </c:pt>
                <c:pt idx="2295">
                  <c:v>40549</c:v>
                </c:pt>
                <c:pt idx="2296">
                  <c:v>40550</c:v>
                </c:pt>
                <c:pt idx="2297">
                  <c:v>40553</c:v>
                </c:pt>
                <c:pt idx="2298">
                  <c:v>40554</c:v>
                </c:pt>
                <c:pt idx="2299">
                  <c:v>40555</c:v>
                </c:pt>
                <c:pt idx="2300">
                  <c:v>40556</c:v>
                </c:pt>
                <c:pt idx="2301">
                  <c:v>40557</c:v>
                </c:pt>
                <c:pt idx="2302">
                  <c:v>40560</c:v>
                </c:pt>
                <c:pt idx="2303">
                  <c:v>40561</c:v>
                </c:pt>
                <c:pt idx="2304">
                  <c:v>40562</c:v>
                </c:pt>
                <c:pt idx="2305">
                  <c:v>40563</c:v>
                </c:pt>
                <c:pt idx="2306">
                  <c:v>40564</c:v>
                </c:pt>
                <c:pt idx="2307">
                  <c:v>40567</c:v>
                </c:pt>
                <c:pt idx="2308">
                  <c:v>40568</c:v>
                </c:pt>
                <c:pt idx="2309">
                  <c:v>40569</c:v>
                </c:pt>
                <c:pt idx="2310">
                  <c:v>40570</c:v>
                </c:pt>
                <c:pt idx="2311">
                  <c:v>40571</c:v>
                </c:pt>
                <c:pt idx="2312">
                  <c:v>40574</c:v>
                </c:pt>
                <c:pt idx="2313">
                  <c:v>40575</c:v>
                </c:pt>
                <c:pt idx="2314">
                  <c:v>40576</c:v>
                </c:pt>
                <c:pt idx="2315">
                  <c:v>40577</c:v>
                </c:pt>
                <c:pt idx="2316">
                  <c:v>40578</c:v>
                </c:pt>
                <c:pt idx="2317">
                  <c:v>40581</c:v>
                </c:pt>
                <c:pt idx="2318">
                  <c:v>40582</c:v>
                </c:pt>
                <c:pt idx="2319">
                  <c:v>40583</c:v>
                </c:pt>
                <c:pt idx="2320">
                  <c:v>40584</c:v>
                </c:pt>
                <c:pt idx="2321">
                  <c:v>40585</c:v>
                </c:pt>
                <c:pt idx="2322">
                  <c:v>40588</c:v>
                </c:pt>
                <c:pt idx="2323">
                  <c:v>40589</c:v>
                </c:pt>
                <c:pt idx="2324">
                  <c:v>40590</c:v>
                </c:pt>
                <c:pt idx="2325">
                  <c:v>40591</c:v>
                </c:pt>
                <c:pt idx="2326">
                  <c:v>40592</c:v>
                </c:pt>
                <c:pt idx="2327">
                  <c:v>40595</c:v>
                </c:pt>
                <c:pt idx="2328">
                  <c:v>40596</c:v>
                </c:pt>
                <c:pt idx="2329">
                  <c:v>40597</c:v>
                </c:pt>
                <c:pt idx="2330">
                  <c:v>40598</c:v>
                </c:pt>
                <c:pt idx="2331">
                  <c:v>40599</c:v>
                </c:pt>
                <c:pt idx="2332">
                  <c:v>40602</c:v>
                </c:pt>
                <c:pt idx="2333">
                  <c:v>40603</c:v>
                </c:pt>
                <c:pt idx="2334">
                  <c:v>40604</c:v>
                </c:pt>
                <c:pt idx="2335">
                  <c:v>40605</c:v>
                </c:pt>
                <c:pt idx="2336">
                  <c:v>40606</c:v>
                </c:pt>
                <c:pt idx="2337">
                  <c:v>40609</c:v>
                </c:pt>
                <c:pt idx="2338">
                  <c:v>40610</c:v>
                </c:pt>
                <c:pt idx="2339">
                  <c:v>40611</c:v>
                </c:pt>
                <c:pt idx="2340">
                  <c:v>40612</c:v>
                </c:pt>
                <c:pt idx="2341">
                  <c:v>40613</c:v>
                </c:pt>
                <c:pt idx="2342">
                  <c:v>40616</c:v>
                </c:pt>
                <c:pt idx="2343">
                  <c:v>40617</c:v>
                </c:pt>
                <c:pt idx="2344">
                  <c:v>40618</c:v>
                </c:pt>
                <c:pt idx="2345">
                  <c:v>40619</c:v>
                </c:pt>
                <c:pt idx="2346">
                  <c:v>40620</c:v>
                </c:pt>
                <c:pt idx="2347">
                  <c:v>40623</c:v>
                </c:pt>
                <c:pt idx="2348">
                  <c:v>40624</c:v>
                </c:pt>
                <c:pt idx="2349">
                  <c:v>40625</c:v>
                </c:pt>
                <c:pt idx="2350">
                  <c:v>40626</c:v>
                </c:pt>
                <c:pt idx="2351">
                  <c:v>40627</c:v>
                </c:pt>
                <c:pt idx="2352">
                  <c:v>40630</c:v>
                </c:pt>
                <c:pt idx="2353">
                  <c:v>40631</c:v>
                </c:pt>
                <c:pt idx="2354">
                  <c:v>40632</c:v>
                </c:pt>
                <c:pt idx="2355">
                  <c:v>40633</c:v>
                </c:pt>
                <c:pt idx="2356">
                  <c:v>40634</c:v>
                </c:pt>
                <c:pt idx="2357">
                  <c:v>40637</c:v>
                </c:pt>
                <c:pt idx="2358">
                  <c:v>40638</c:v>
                </c:pt>
                <c:pt idx="2359">
                  <c:v>40639</c:v>
                </c:pt>
                <c:pt idx="2360">
                  <c:v>40640</c:v>
                </c:pt>
                <c:pt idx="2361">
                  <c:v>40641</c:v>
                </c:pt>
                <c:pt idx="2362">
                  <c:v>40644</c:v>
                </c:pt>
                <c:pt idx="2363">
                  <c:v>40645</c:v>
                </c:pt>
                <c:pt idx="2364">
                  <c:v>40646</c:v>
                </c:pt>
                <c:pt idx="2365">
                  <c:v>40647</c:v>
                </c:pt>
                <c:pt idx="2366">
                  <c:v>40648</c:v>
                </c:pt>
                <c:pt idx="2367">
                  <c:v>40651</c:v>
                </c:pt>
                <c:pt idx="2368">
                  <c:v>40652</c:v>
                </c:pt>
                <c:pt idx="2369">
                  <c:v>40653</c:v>
                </c:pt>
                <c:pt idx="2370">
                  <c:v>40654</c:v>
                </c:pt>
                <c:pt idx="2371">
                  <c:v>40655</c:v>
                </c:pt>
                <c:pt idx="2372">
                  <c:v>40659</c:v>
                </c:pt>
                <c:pt idx="2373">
                  <c:v>40660</c:v>
                </c:pt>
                <c:pt idx="2374">
                  <c:v>40661</c:v>
                </c:pt>
                <c:pt idx="2375">
                  <c:v>40662</c:v>
                </c:pt>
                <c:pt idx="2376">
                  <c:v>40665</c:v>
                </c:pt>
                <c:pt idx="2377">
                  <c:v>40666</c:v>
                </c:pt>
                <c:pt idx="2378">
                  <c:v>40667</c:v>
                </c:pt>
                <c:pt idx="2379">
                  <c:v>40668</c:v>
                </c:pt>
                <c:pt idx="2380">
                  <c:v>40669</c:v>
                </c:pt>
                <c:pt idx="2381">
                  <c:v>40672</c:v>
                </c:pt>
                <c:pt idx="2382">
                  <c:v>40673</c:v>
                </c:pt>
                <c:pt idx="2383">
                  <c:v>40674</c:v>
                </c:pt>
                <c:pt idx="2384">
                  <c:v>40675</c:v>
                </c:pt>
                <c:pt idx="2385">
                  <c:v>40676</c:v>
                </c:pt>
                <c:pt idx="2386">
                  <c:v>40679</c:v>
                </c:pt>
                <c:pt idx="2387">
                  <c:v>40680</c:v>
                </c:pt>
                <c:pt idx="2388">
                  <c:v>40681</c:v>
                </c:pt>
                <c:pt idx="2389">
                  <c:v>40682</c:v>
                </c:pt>
                <c:pt idx="2390">
                  <c:v>40683</c:v>
                </c:pt>
                <c:pt idx="2391">
                  <c:v>40686</c:v>
                </c:pt>
                <c:pt idx="2392">
                  <c:v>40687</c:v>
                </c:pt>
                <c:pt idx="2393">
                  <c:v>40688</c:v>
                </c:pt>
                <c:pt idx="2394">
                  <c:v>40689</c:v>
                </c:pt>
                <c:pt idx="2395">
                  <c:v>40690</c:v>
                </c:pt>
                <c:pt idx="2396">
                  <c:v>40693</c:v>
                </c:pt>
                <c:pt idx="2397">
                  <c:v>40694</c:v>
                </c:pt>
                <c:pt idx="2398">
                  <c:v>40695</c:v>
                </c:pt>
                <c:pt idx="2399">
                  <c:v>40697</c:v>
                </c:pt>
                <c:pt idx="2400">
                  <c:v>40700</c:v>
                </c:pt>
                <c:pt idx="2401">
                  <c:v>40701</c:v>
                </c:pt>
                <c:pt idx="2402">
                  <c:v>40702</c:v>
                </c:pt>
                <c:pt idx="2403">
                  <c:v>40703</c:v>
                </c:pt>
                <c:pt idx="2404">
                  <c:v>40704</c:v>
                </c:pt>
                <c:pt idx="2405">
                  <c:v>40708</c:v>
                </c:pt>
                <c:pt idx="2406">
                  <c:v>40709</c:v>
                </c:pt>
                <c:pt idx="2407">
                  <c:v>40710</c:v>
                </c:pt>
                <c:pt idx="2408">
                  <c:v>40711</c:v>
                </c:pt>
                <c:pt idx="2409">
                  <c:v>40714</c:v>
                </c:pt>
                <c:pt idx="2410">
                  <c:v>40715</c:v>
                </c:pt>
                <c:pt idx="2411">
                  <c:v>40716</c:v>
                </c:pt>
                <c:pt idx="2412">
                  <c:v>40717</c:v>
                </c:pt>
                <c:pt idx="2413">
                  <c:v>40718</c:v>
                </c:pt>
                <c:pt idx="2414">
                  <c:v>40721</c:v>
                </c:pt>
                <c:pt idx="2415">
                  <c:v>40722</c:v>
                </c:pt>
                <c:pt idx="2416">
                  <c:v>40723</c:v>
                </c:pt>
                <c:pt idx="2417">
                  <c:v>40724</c:v>
                </c:pt>
                <c:pt idx="2418">
                  <c:v>40725</c:v>
                </c:pt>
                <c:pt idx="2419">
                  <c:v>40728</c:v>
                </c:pt>
                <c:pt idx="2420">
                  <c:v>40729</c:v>
                </c:pt>
                <c:pt idx="2421">
                  <c:v>40730</c:v>
                </c:pt>
                <c:pt idx="2422">
                  <c:v>40731</c:v>
                </c:pt>
                <c:pt idx="2423">
                  <c:v>40732</c:v>
                </c:pt>
                <c:pt idx="2424">
                  <c:v>40735</c:v>
                </c:pt>
                <c:pt idx="2425">
                  <c:v>40736</c:v>
                </c:pt>
                <c:pt idx="2426">
                  <c:v>40737</c:v>
                </c:pt>
                <c:pt idx="2427">
                  <c:v>40738</c:v>
                </c:pt>
                <c:pt idx="2428">
                  <c:v>40739</c:v>
                </c:pt>
                <c:pt idx="2429">
                  <c:v>40742</c:v>
                </c:pt>
                <c:pt idx="2430">
                  <c:v>40743</c:v>
                </c:pt>
                <c:pt idx="2431">
                  <c:v>40744</c:v>
                </c:pt>
                <c:pt idx="2432">
                  <c:v>40745</c:v>
                </c:pt>
                <c:pt idx="2433">
                  <c:v>40746</c:v>
                </c:pt>
                <c:pt idx="2434">
                  <c:v>40749</c:v>
                </c:pt>
                <c:pt idx="2435">
                  <c:v>40750</c:v>
                </c:pt>
                <c:pt idx="2436">
                  <c:v>40751</c:v>
                </c:pt>
                <c:pt idx="2437">
                  <c:v>40752</c:v>
                </c:pt>
                <c:pt idx="2438">
                  <c:v>40753</c:v>
                </c:pt>
                <c:pt idx="2439">
                  <c:v>40756</c:v>
                </c:pt>
                <c:pt idx="2440">
                  <c:v>40757</c:v>
                </c:pt>
                <c:pt idx="2441">
                  <c:v>40758</c:v>
                </c:pt>
                <c:pt idx="2442">
                  <c:v>40759</c:v>
                </c:pt>
                <c:pt idx="2443">
                  <c:v>40760</c:v>
                </c:pt>
                <c:pt idx="2444">
                  <c:v>40763</c:v>
                </c:pt>
                <c:pt idx="2445">
                  <c:v>40764</c:v>
                </c:pt>
                <c:pt idx="2446">
                  <c:v>40765</c:v>
                </c:pt>
                <c:pt idx="2447">
                  <c:v>40766</c:v>
                </c:pt>
                <c:pt idx="2448">
                  <c:v>40767</c:v>
                </c:pt>
                <c:pt idx="2449">
                  <c:v>40771</c:v>
                </c:pt>
                <c:pt idx="2450">
                  <c:v>40772</c:v>
                </c:pt>
                <c:pt idx="2451">
                  <c:v>40773</c:v>
                </c:pt>
                <c:pt idx="2452">
                  <c:v>40774</c:v>
                </c:pt>
                <c:pt idx="2453">
                  <c:v>40777</c:v>
                </c:pt>
                <c:pt idx="2454">
                  <c:v>40778</c:v>
                </c:pt>
                <c:pt idx="2455">
                  <c:v>40779</c:v>
                </c:pt>
                <c:pt idx="2456">
                  <c:v>40780</c:v>
                </c:pt>
                <c:pt idx="2457">
                  <c:v>40781</c:v>
                </c:pt>
                <c:pt idx="2458">
                  <c:v>40784</c:v>
                </c:pt>
                <c:pt idx="2459">
                  <c:v>40785</c:v>
                </c:pt>
                <c:pt idx="2460">
                  <c:v>40786</c:v>
                </c:pt>
                <c:pt idx="2461">
                  <c:v>40787</c:v>
                </c:pt>
                <c:pt idx="2462">
                  <c:v>40788</c:v>
                </c:pt>
                <c:pt idx="2463">
                  <c:v>40791</c:v>
                </c:pt>
                <c:pt idx="2464">
                  <c:v>40792</c:v>
                </c:pt>
                <c:pt idx="2465">
                  <c:v>40793</c:v>
                </c:pt>
                <c:pt idx="2466">
                  <c:v>40794</c:v>
                </c:pt>
                <c:pt idx="2467">
                  <c:v>40795</c:v>
                </c:pt>
                <c:pt idx="2468">
                  <c:v>40798</c:v>
                </c:pt>
                <c:pt idx="2469">
                  <c:v>40799</c:v>
                </c:pt>
                <c:pt idx="2470">
                  <c:v>40800</c:v>
                </c:pt>
                <c:pt idx="2471">
                  <c:v>40801</c:v>
                </c:pt>
                <c:pt idx="2472">
                  <c:v>40802</c:v>
                </c:pt>
                <c:pt idx="2473">
                  <c:v>40805</c:v>
                </c:pt>
                <c:pt idx="2474">
                  <c:v>40806</c:v>
                </c:pt>
                <c:pt idx="2475">
                  <c:v>40807</c:v>
                </c:pt>
                <c:pt idx="2476">
                  <c:v>40808</c:v>
                </c:pt>
                <c:pt idx="2477">
                  <c:v>40809</c:v>
                </c:pt>
                <c:pt idx="2478">
                  <c:v>40812</c:v>
                </c:pt>
                <c:pt idx="2479">
                  <c:v>40813</c:v>
                </c:pt>
                <c:pt idx="2480">
                  <c:v>40814</c:v>
                </c:pt>
                <c:pt idx="2481">
                  <c:v>40815</c:v>
                </c:pt>
                <c:pt idx="2482">
                  <c:v>40816</c:v>
                </c:pt>
                <c:pt idx="2483">
                  <c:v>40819</c:v>
                </c:pt>
                <c:pt idx="2484">
                  <c:v>40820</c:v>
                </c:pt>
                <c:pt idx="2485">
                  <c:v>40821</c:v>
                </c:pt>
                <c:pt idx="2486">
                  <c:v>40822</c:v>
                </c:pt>
                <c:pt idx="2487">
                  <c:v>40823</c:v>
                </c:pt>
                <c:pt idx="2488">
                  <c:v>40826</c:v>
                </c:pt>
                <c:pt idx="2489">
                  <c:v>40827</c:v>
                </c:pt>
                <c:pt idx="2490">
                  <c:v>40828</c:v>
                </c:pt>
                <c:pt idx="2491">
                  <c:v>40829</c:v>
                </c:pt>
                <c:pt idx="2492">
                  <c:v>40830</c:v>
                </c:pt>
                <c:pt idx="2493">
                  <c:v>40833</c:v>
                </c:pt>
                <c:pt idx="2494">
                  <c:v>40834</c:v>
                </c:pt>
                <c:pt idx="2495">
                  <c:v>40835</c:v>
                </c:pt>
                <c:pt idx="2496">
                  <c:v>40836</c:v>
                </c:pt>
                <c:pt idx="2497">
                  <c:v>40837</c:v>
                </c:pt>
                <c:pt idx="2498">
                  <c:v>40840</c:v>
                </c:pt>
                <c:pt idx="2499">
                  <c:v>40841</c:v>
                </c:pt>
                <c:pt idx="2500">
                  <c:v>40842</c:v>
                </c:pt>
                <c:pt idx="2501">
                  <c:v>40843</c:v>
                </c:pt>
                <c:pt idx="2502">
                  <c:v>40844</c:v>
                </c:pt>
                <c:pt idx="2503">
                  <c:v>40847</c:v>
                </c:pt>
                <c:pt idx="2504">
                  <c:v>40849</c:v>
                </c:pt>
                <c:pt idx="2505">
                  <c:v>40850</c:v>
                </c:pt>
                <c:pt idx="2506">
                  <c:v>40851</c:v>
                </c:pt>
                <c:pt idx="2507">
                  <c:v>40854</c:v>
                </c:pt>
                <c:pt idx="2508">
                  <c:v>40855</c:v>
                </c:pt>
                <c:pt idx="2509">
                  <c:v>40856</c:v>
                </c:pt>
                <c:pt idx="2510">
                  <c:v>40857</c:v>
                </c:pt>
                <c:pt idx="2511">
                  <c:v>40861</c:v>
                </c:pt>
                <c:pt idx="2512">
                  <c:v>40862</c:v>
                </c:pt>
                <c:pt idx="2513">
                  <c:v>40863</c:v>
                </c:pt>
                <c:pt idx="2514">
                  <c:v>40864</c:v>
                </c:pt>
                <c:pt idx="2515">
                  <c:v>40865</c:v>
                </c:pt>
                <c:pt idx="2516">
                  <c:v>40868</c:v>
                </c:pt>
                <c:pt idx="2517">
                  <c:v>40869</c:v>
                </c:pt>
                <c:pt idx="2518">
                  <c:v>40870</c:v>
                </c:pt>
                <c:pt idx="2519">
                  <c:v>40871</c:v>
                </c:pt>
                <c:pt idx="2520">
                  <c:v>40872</c:v>
                </c:pt>
                <c:pt idx="2521">
                  <c:v>40875</c:v>
                </c:pt>
                <c:pt idx="2522">
                  <c:v>40876</c:v>
                </c:pt>
                <c:pt idx="2523">
                  <c:v>40877</c:v>
                </c:pt>
                <c:pt idx="2524">
                  <c:v>40878</c:v>
                </c:pt>
                <c:pt idx="2525">
                  <c:v>40879</c:v>
                </c:pt>
                <c:pt idx="2526">
                  <c:v>40882</c:v>
                </c:pt>
                <c:pt idx="2527">
                  <c:v>40883</c:v>
                </c:pt>
                <c:pt idx="2528">
                  <c:v>40884</c:v>
                </c:pt>
                <c:pt idx="2529">
                  <c:v>40885</c:v>
                </c:pt>
                <c:pt idx="2530">
                  <c:v>40886</c:v>
                </c:pt>
                <c:pt idx="2531">
                  <c:v>40889</c:v>
                </c:pt>
                <c:pt idx="2532">
                  <c:v>40890</c:v>
                </c:pt>
                <c:pt idx="2533">
                  <c:v>40891</c:v>
                </c:pt>
                <c:pt idx="2534">
                  <c:v>40892</c:v>
                </c:pt>
                <c:pt idx="2535">
                  <c:v>40893</c:v>
                </c:pt>
                <c:pt idx="2536">
                  <c:v>40896</c:v>
                </c:pt>
                <c:pt idx="2537">
                  <c:v>40897</c:v>
                </c:pt>
                <c:pt idx="2538">
                  <c:v>40898</c:v>
                </c:pt>
                <c:pt idx="2539">
                  <c:v>40899</c:v>
                </c:pt>
                <c:pt idx="2540">
                  <c:v>40900</c:v>
                </c:pt>
                <c:pt idx="2541">
                  <c:v>40904</c:v>
                </c:pt>
                <c:pt idx="2542">
                  <c:v>40905</c:v>
                </c:pt>
                <c:pt idx="2543">
                  <c:v>40906</c:v>
                </c:pt>
                <c:pt idx="2544">
                  <c:v>40907</c:v>
                </c:pt>
                <c:pt idx="2545">
                  <c:v>40910</c:v>
                </c:pt>
                <c:pt idx="2546">
                  <c:v>40911</c:v>
                </c:pt>
                <c:pt idx="2547">
                  <c:v>40912</c:v>
                </c:pt>
                <c:pt idx="2548">
                  <c:v>40913</c:v>
                </c:pt>
                <c:pt idx="2549">
                  <c:v>40914</c:v>
                </c:pt>
                <c:pt idx="2550">
                  <c:v>40917</c:v>
                </c:pt>
                <c:pt idx="2551">
                  <c:v>40918</c:v>
                </c:pt>
                <c:pt idx="2552">
                  <c:v>40919</c:v>
                </c:pt>
                <c:pt idx="2553">
                  <c:v>40920</c:v>
                </c:pt>
                <c:pt idx="2554">
                  <c:v>40921</c:v>
                </c:pt>
                <c:pt idx="2555">
                  <c:v>40924</c:v>
                </c:pt>
                <c:pt idx="2556">
                  <c:v>40925</c:v>
                </c:pt>
                <c:pt idx="2557">
                  <c:v>40926</c:v>
                </c:pt>
                <c:pt idx="2558">
                  <c:v>40927</c:v>
                </c:pt>
                <c:pt idx="2559">
                  <c:v>40928</c:v>
                </c:pt>
                <c:pt idx="2560">
                  <c:v>40931</c:v>
                </c:pt>
                <c:pt idx="2561">
                  <c:v>40932</c:v>
                </c:pt>
                <c:pt idx="2562">
                  <c:v>40933</c:v>
                </c:pt>
                <c:pt idx="2563">
                  <c:v>40934</c:v>
                </c:pt>
                <c:pt idx="2564">
                  <c:v>40935</c:v>
                </c:pt>
                <c:pt idx="2565">
                  <c:v>40938</c:v>
                </c:pt>
                <c:pt idx="2566">
                  <c:v>40939</c:v>
                </c:pt>
                <c:pt idx="2567">
                  <c:v>40940</c:v>
                </c:pt>
                <c:pt idx="2568">
                  <c:v>40941</c:v>
                </c:pt>
                <c:pt idx="2569">
                  <c:v>40942</c:v>
                </c:pt>
                <c:pt idx="2570">
                  <c:v>40945</c:v>
                </c:pt>
                <c:pt idx="2571">
                  <c:v>40946</c:v>
                </c:pt>
                <c:pt idx="2572">
                  <c:v>40947</c:v>
                </c:pt>
                <c:pt idx="2573">
                  <c:v>40948</c:v>
                </c:pt>
                <c:pt idx="2574">
                  <c:v>40949</c:v>
                </c:pt>
                <c:pt idx="2575">
                  <c:v>40952</c:v>
                </c:pt>
                <c:pt idx="2576">
                  <c:v>40953</c:v>
                </c:pt>
                <c:pt idx="2577">
                  <c:v>40954</c:v>
                </c:pt>
                <c:pt idx="2578">
                  <c:v>40955</c:v>
                </c:pt>
                <c:pt idx="2579">
                  <c:v>40956</c:v>
                </c:pt>
                <c:pt idx="2580">
                  <c:v>40959</c:v>
                </c:pt>
                <c:pt idx="2581">
                  <c:v>40960</c:v>
                </c:pt>
                <c:pt idx="2582">
                  <c:v>40961</c:v>
                </c:pt>
                <c:pt idx="2583">
                  <c:v>40962</c:v>
                </c:pt>
                <c:pt idx="2584">
                  <c:v>40963</c:v>
                </c:pt>
                <c:pt idx="2585">
                  <c:v>40966</c:v>
                </c:pt>
                <c:pt idx="2586">
                  <c:v>40967</c:v>
                </c:pt>
                <c:pt idx="2587">
                  <c:v>40968</c:v>
                </c:pt>
                <c:pt idx="2588">
                  <c:v>40969</c:v>
                </c:pt>
                <c:pt idx="2589">
                  <c:v>40970</c:v>
                </c:pt>
                <c:pt idx="2590">
                  <c:v>40973</c:v>
                </c:pt>
                <c:pt idx="2591">
                  <c:v>40974</c:v>
                </c:pt>
                <c:pt idx="2592">
                  <c:v>40975</c:v>
                </c:pt>
                <c:pt idx="2593">
                  <c:v>40976</c:v>
                </c:pt>
                <c:pt idx="2594">
                  <c:v>40977</c:v>
                </c:pt>
                <c:pt idx="2595">
                  <c:v>40980</c:v>
                </c:pt>
                <c:pt idx="2596">
                  <c:v>40981</c:v>
                </c:pt>
                <c:pt idx="2597">
                  <c:v>40982</c:v>
                </c:pt>
                <c:pt idx="2598">
                  <c:v>40983</c:v>
                </c:pt>
                <c:pt idx="2599">
                  <c:v>40984</c:v>
                </c:pt>
                <c:pt idx="2600">
                  <c:v>40987</c:v>
                </c:pt>
                <c:pt idx="2601">
                  <c:v>40988</c:v>
                </c:pt>
                <c:pt idx="2602">
                  <c:v>40989</c:v>
                </c:pt>
                <c:pt idx="2603">
                  <c:v>40990</c:v>
                </c:pt>
                <c:pt idx="2604">
                  <c:v>40991</c:v>
                </c:pt>
                <c:pt idx="2605">
                  <c:v>40994</c:v>
                </c:pt>
                <c:pt idx="2606">
                  <c:v>40995</c:v>
                </c:pt>
                <c:pt idx="2607">
                  <c:v>40996</c:v>
                </c:pt>
                <c:pt idx="2608">
                  <c:v>40997</c:v>
                </c:pt>
                <c:pt idx="2609">
                  <c:v>40998</c:v>
                </c:pt>
                <c:pt idx="2610">
                  <c:v>41001</c:v>
                </c:pt>
                <c:pt idx="2611">
                  <c:v>41002</c:v>
                </c:pt>
                <c:pt idx="2612">
                  <c:v>41003</c:v>
                </c:pt>
                <c:pt idx="2613">
                  <c:v>41004</c:v>
                </c:pt>
                <c:pt idx="2614">
                  <c:v>41009</c:v>
                </c:pt>
                <c:pt idx="2615">
                  <c:v>41010</c:v>
                </c:pt>
                <c:pt idx="2616">
                  <c:v>41011</c:v>
                </c:pt>
                <c:pt idx="2617">
                  <c:v>41012</c:v>
                </c:pt>
                <c:pt idx="2618">
                  <c:v>41015</c:v>
                </c:pt>
                <c:pt idx="2619">
                  <c:v>41016</c:v>
                </c:pt>
                <c:pt idx="2620">
                  <c:v>41017</c:v>
                </c:pt>
                <c:pt idx="2621">
                  <c:v>41018</c:v>
                </c:pt>
                <c:pt idx="2622">
                  <c:v>41019</c:v>
                </c:pt>
                <c:pt idx="2623">
                  <c:v>41022</c:v>
                </c:pt>
                <c:pt idx="2624">
                  <c:v>41023</c:v>
                </c:pt>
                <c:pt idx="2625">
                  <c:v>41024</c:v>
                </c:pt>
                <c:pt idx="2626">
                  <c:v>41025</c:v>
                </c:pt>
                <c:pt idx="2627">
                  <c:v>41026</c:v>
                </c:pt>
                <c:pt idx="2628">
                  <c:v>41029</c:v>
                </c:pt>
                <c:pt idx="2629">
                  <c:v>41031</c:v>
                </c:pt>
                <c:pt idx="2630">
                  <c:v>41032</c:v>
                </c:pt>
                <c:pt idx="2631">
                  <c:v>41033</c:v>
                </c:pt>
                <c:pt idx="2632">
                  <c:v>41036</c:v>
                </c:pt>
                <c:pt idx="2633">
                  <c:v>41038</c:v>
                </c:pt>
                <c:pt idx="2634">
                  <c:v>41039</c:v>
                </c:pt>
                <c:pt idx="2635">
                  <c:v>41040</c:v>
                </c:pt>
                <c:pt idx="2636">
                  <c:v>41043</c:v>
                </c:pt>
                <c:pt idx="2637">
                  <c:v>41044</c:v>
                </c:pt>
                <c:pt idx="2638">
                  <c:v>41045</c:v>
                </c:pt>
                <c:pt idx="2639">
                  <c:v>41046</c:v>
                </c:pt>
                <c:pt idx="2640">
                  <c:v>41047</c:v>
                </c:pt>
                <c:pt idx="2641">
                  <c:v>41050</c:v>
                </c:pt>
                <c:pt idx="2642">
                  <c:v>41051</c:v>
                </c:pt>
                <c:pt idx="2643">
                  <c:v>41052</c:v>
                </c:pt>
                <c:pt idx="2644">
                  <c:v>41053</c:v>
                </c:pt>
                <c:pt idx="2645">
                  <c:v>41054</c:v>
                </c:pt>
                <c:pt idx="2646">
                  <c:v>41057</c:v>
                </c:pt>
                <c:pt idx="2647">
                  <c:v>41058</c:v>
                </c:pt>
                <c:pt idx="2648">
                  <c:v>41059</c:v>
                </c:pt>
                <c:pt idx="2649">
                  <c:v>41060</c:v>
                </c:pt>
                <c:pt idx="2650">
                  <c:v>41061</c:v>
                </c:pt>
                <c:pt idx="2651">
                  <c:v>41064</c:v>
                </c:pt>
                <c:pt idx="2652">
                  <c:v>41065</c:v>
                </c:pt>
                <c:pt idx="2653">
                  <c:v>41066</c:v>
                </c:pt>
                <c:pt idx="2654">
                  <c:v>41067</c:v>
                </c:pt>
                <c:pt idx="2655">
                  <c:v>41068</c:v>
                </c:pt>
                <c:pt idx="2656">
                  <c:v>41071</c:v>
                </c:pt>
                <c:pt idx="2657">
                  <c:v>41072</c:v>
                </c:pt>
                <c:pt idx="2658">
                  <c:v>41073</c:v>
                </c:pt>
                <c:pt idx="2659">
                  <c:v>41074</c:v>
                </c:pt>
                <c:pt idx="2660">
                  <c:v>41075</c:v>
                </c:pt>
                <c:pt idx="2661">
                  <c:v>41078</c:v>
                </c:pt>
                <c:pt idx="2662">
                  <c:v>41079</c:v>
                </c:pt>
                <c:pt idx="2663">
                  <c:v>41080</c:v>
                </c:pt>
                <c:pt idx="2664">
                  <c:v>41081</c:v>
                </c:pt>
                <c:pt idx="2665">
                  <c:v>41082</c:v>
                </c:pt>
                <c:pt idx="2666">
                  <c:v>41085</c:v>
                </c:pt>
                <c:pt idx="2667">
                  <c:v>41086</c:v>
                </c:pt>
                <c:pt idx="2668">
                  <c:v>41087</c:v>
                </c:pt>
                <c:pt idx="2669">
                  <c:v>41088</c:v>
                </c:pt>
                <c:pt idx="2670">
                  <c:v>41089</c:v>
                </c:pt>
                <c:pt idx="2671">
                  <c:v>41092</c:v>
                </c:pt>
                <c:pt idx="2672">
                  <c:v>41093</c:v>
                </c:pt>
                <c:pt idx="2673">
                  <c:v>41094</c:v>
                </c:pt>
                <c:pt idx="2674">
                  <c:v>41095</c:v>
                </c:pt>
                <c:pt idx="2675">
                  <c:v>41096</c:v>
                </c:pt>
                <c:pt idx="2676">
                  <c:v>41099</c:v>
                </c:pt>
                <c:pt idx="2677">
                  <c:v>41100</c:v>
                </c:pt>
                <c:pt idx="2678">
                  <c:v>41101</c:v>
                </c:pt>
                <c:pt idx="2679">
                  <c:v>41102</c:v>
                </c:pt>
                <c:pt idx="2680">
                  <c:v>41103</c:v>
                </c:pt>
                <c:pt idx="2681">
                  <c:v>41106</c:v>
                </c:pt>
                <c:pt idx="2682">
                  <c:v>41107</c:v>
                </c:pt>
                <c:pt idx="2683">
                  <c:v>41108</c:v>
                </c:pt>
                <c:pt idx="2684">
                  <c:v>41109</c:v>
                </c:pt>
                <c:pt idx="2685">
                  <c:v>41110</c:v>
                </c:pt>
                <c:pt idx="2686">
                  <c:v>41113</c:v>
                </c:pt>
                <c:pt idx="2687">
                  <c:v>41114</c:v>
                </c:pt>
                <c:pt idx="2688">
                  <c:v>41115</c:v>
                </c:pt>
                <c:pt idx="2689">
                  <c:v>41116</c:v>
                </c:pt>
                <c:pt idx="2690">
                  <c:v>41117</c:v>
                </c:pt>
                <c:pt idx="2691">
                  <c:v>41120</c:v>
                </c:pt>
                <c:pt idx="2692">
                  <c:v>41121</c:v>
                </c:pt>
                <c:pt idx="2693">
                  <c:v>41122</c:v>
                </c:pt>
                <c:pt idx="2694">
                  <c:v>41123</c:v>
                </c:pt>
                <c:pt idx="2695">
                  <c:v>41124</c:v>
                </c:pt>
                <c:pt idx="2696">
                  <c:v>41127</c:v>
                </c:pt>
                <c:pt idx="2697">
                  <c:v>41128</c:v>
                </c:pt>
                <c:pt idx="2698">
                  <c:v>41129</c:v>
                </c:pt>
                <c:pt idx="2699">
                  <c:v>41130</c:v>
                </c:pt>
                <c:pt idx="2700">
                  <c:v>41131</c:v>
                </c:pt>
                <c:pt idx="2701">
                  <c:v>41134</c:v>
                </c:pt>
                <c:pt idx="2702">
                  <c:v>41135</c:v>
                </c:pt>
                <c:pt idx="2703">
                  <c:v>41136</c:v>
                </c:pt>
                <c:pt idx="2704">
                  <c:v>41137</c:v>
                </c:pt>
                <c:pt idx="2705">
                  <c:v>41138</c:v>
                </c:pt>
                <c:pt idx="2706">
                  <c:v>41141</c:v>
                </c:pt>
                <c:pt idx="2707">
                  <c:v>41142</c:v>
                </c:pt>
                <c:pt idx="2708">
                  <c:v>41143</c:v>
                </c:pt>
                <c:pt idx="2709">
                  <c:v>41144</c:v>
                </c:pt>
                <c:pt idx="2710">
                  <c:v>41145</c:v>
                </c:pt>
                <c:pt idx="2711">
                  <c:v>41148</c:v>
                </c:pt>
                <c:pt idx="2712">
                  <c:v>41149</c:v>
                </c:pt>
                <c:pt idx="2713">
                  <c:v>41150</c:v>
                </c:pt>
                <c:pt idx="2714">
                  <c:v>41151</c:v>
                </c:pt>
                <c:pt idx="2715">
                  <c:v>41152</c:v>
                </c:pt>
                <c:pt idx="2716">
                  <c:v>41155</c:v>
                </c:pt>
                <c:pt idx="2717">
                  <c:v>41156</c:v>
                </c:pt>
                <c:pt idx="2718">
                  <c:v>41157</c:v>
                </c:pt>
                <c:pt idx="2719">
                  <c:v>41158</c:v>
                </c:pt>
                <c:pt idx="2720">
                  <c:v>41159</c:v>
                </c:pt>
                <c:pt idx="2721">
                  <c:v>41162</c:v>
                </c:pt>
                <c:pt idx="2722">
                  <c:v>41163</c:v>
                </c:pt>
                <c:pt idx="2723">
                  <c:v>41164</c:v>
                </c:pt>
                <c:pt idx="2724">
                  <c:v>41165</c:v>
                </c:pt>
                <c:pt idx="2725">
                  <c:v>41166</c:v>
                </c:pt>
                <c:pt idx="2726">
                  <c:v>41169</c:v>
                </c:pt>
                <c:pt idx="2727">
                  <c:v>41170</c:v>
                </c:pt>
                <c:pt idx="2728">
                  <c:v>41171</c:v>
                </c:pt>
                <c:pt idx="2729">
                  <c:v>41172</c:v>
                </c:pt>
                <c:pt idx="2730">
                  <c:v>41173</c:v>
                </c:pt>
                <c:pt idx="2731">
                  <c:v>41176</c:v>
                </c:pt>
                <c:pt idx="2732">
                  <c:v>41177</c:v>
                </c:pt>
                <c:pt idx="2733">
                  <c:v>41178</c:v>
                </c:pt>
                <c:pt idx="2734">
                  <c:v>41179</c:v>
                </c:pt>
                <c:pt idx="2735">
                  <c:v>41180</c:v>
                </c:pt>
                <c:pt idx="2736">
                  <c:v>41183</c:v>
                </c:pt>
                <c:pt idx="2737">
                  <c:v>41184</c:v>
                </c:pt>
                <c:pt idx="2738">
                  <c:v>41185</c:v>
                </c:pt>
                <c:pt idx="2739">
                  <c:v>41186</c:v>
                </c:pt>
                <c:pt idx="2740">
                  <c:v>41187</c:v>
                </c:pt>
                <c:pt idx="2741">
                  <c:v>41190</c:v>
                </c:pt>
                <c:pt idx="2742">
                  <c:v>41191</c:v>
                </c:pt>
                <c:pt idx="2743">
                  <c:v>41192</c:v>
                </c:pt>
                <c:pt idx="2744">
                  <c:v>41193</c:v>
                </c:pt>
                <c:pt idx="2745">
                  <c:v>41194</c:v>
                </c:pt>
                <c:pt idx="2746">
                  <c:v>41197</c:v>
                </c:pt>
                <c:pt idx="2747">
                  <c:v>41198</c:v>
                </c:pt>
                <c:pt idx="2748">
                  <c:v>41199</c:v>
                </c:pt>
                <c:pt idx="2749">
                  <c:v>41200</c:v>
                </c:pt>
                <c:pt idx="2750">
                  <c:v>41201</c:v>
                </c:pt>
                <c:pt idx="2751">
                  <c:v>41204</c:v>
                </c:pt>
                <c:pt idx="2752">
                  <c:v>41205</c:v>
                </c:pt>
                <c:pt idx="2753">
                  <c:v>41206</c:v>
                </c:pt>
                <c:pt idx="2754">
                  <c:v>41207</c:v>
                </c:pt>
                <c:pt idx="2755">
                  <c:v>41208</c:v>
                </c:pt>
                <c:pt idx="2756">
                  <c:v>41211</c:v>
                </c:pt>
                <c:pt idx="2757">
                  <c:v>41212</c:v>
                </c:pt>
                <c:pt idx="2758">
                  <c:v>41213</c:v>
                </c:pt>
                <c:pt idx="2759">
                  <c:v>41214</c:v>
                </c:pt>
                <c:pt idx="2760">
                  <c:v>41215</c:v>
                </c:pt>
                <c:pt idx="2761">
                  <c:v>41218</c:v>
                </c:pt>
                <c:pt idx="2762">
                  <c:v>41219</c:v>
                </c:pt>
                <c:pt idx="2763">
                  <c:v>41220</c:v>
                </c:pt>
                <c:pt idx="2764">
                  <c:v>41221</c:v>
                </c:pt>
                <c:pt idx="2765">
                  <c:v>41222</c:v>
                </c:pt>
                <c:pt idx="2766">
                  <c:v>41225</c:v>
                </c:pt>
                <c:pt idx="2767">
                  <c:v>41226</c:v>
                </c:pt>
                <c:pt idx="2768">
                  <c:v>41227</c:v>
                </c:pt>
                <c:pt idx="2769">
                  <c:v>41228</c:v>
                </c:pt>
                <c:pt idx="2770">
                  <c:v>41229</c:v>
                </c:pt>
                <c:pt idx="2771">
                  <c:v>41232</c:v>
                </c:pt>
                <c:pt idx="2772">
                  <c:v>41233</c:v>
                </c:pt>
                <c:pt idx="2773">
                  <c:v>41234</c:v>
                </c:pt>
                <c:pt idx="2774">
                  <c:v>41235</c:v>
                </c:pt>
                <c:pt idx="2775">
                  <c:v>41236</c:v>
                </c:pt>
                <c:pt idx="2776">
                  <c:v>41239</c:v>
                </c:pt>
                <c:pt idx="2777">
                  <c:v>41240</c:v>
                </c:pt>
                <c:pt idx="2778">
                  <c:v>41241</c:v>
                </c:pt>
                <c:pt idx="2779">
                  <c:v>41242</c:v>
                </c:pt>
                <c:pt idx="2780">
                  <c:v>41243</c:v>
                </c:pt>
                <c:pt idx="2781">
                  <c:v>41246</c:v>
                </c:pt>
                <c:pt idx="2782">
                  <c:v>41247</c:v>
                </c:pt>
                <c:pt idx="2783">
                  <c:v>41248</c:v>
                </c:pt>
                <c:pt idx="2784">
                  <c:v>41249</c:v>
                </c:pt>
                <c:pt idx="2785">
                  <c:v>41250</c:v>
                </c:pt>
                <c:pt idx="2786">
                  <c:v>41253</c:v>
                </c:pt>
                <c:pt idx="2787">
                  <c:v>41254</c:v>
                </c:pt>
                <c:pt idx="2788">
                  <c:v>41255</c:v>
                </c:pt>
                <c:pt idx="2789">
                  <c:v>41256</c:v>
                </c:pt>
                <c:pt idx="2790">
                  <c:v>41257</c:v>
                </c:pt>
                <c:pt idx="2791">
                  <c:v>41260</c:v>
                </c:pt>
                <c:pt idx="2792">
                  <c:v>41261</c:v>
                </c:pt>
                <c:pt idx="2793">
                  <c:v>41262</c:v>
                </c:pt>
                <c:pt idx="2794">
                  <c:v>41263</c:v>
                </c:pt>
                <c:pt idx="2795">
                  <c:v>41264</c:v>
                </c:pt>
                <c:pt idx="2796">
                  <c:v>41267</c:v>
                </c:pt>
                <c:pt idx="2797">
                  <c:v>41270</c:v>
                </c:pt>
                <c:pt idx="2798">
                  <c:v>41271</c:v>
                </c:pt>
                <c:pt idx="2799">
                  <c:v>41274</c:v>
                </c:pt>
                <c:pt idx="2800">
                  <c:v>41276</c:v>
                </c:pt>
                <c:pt idx="2801">
                  <c:v>41277</c:v>
                </c:pt>
                <c:pt idx="2802">
                  <c:v>41278</c:v>
                </c:pt>
                <c:pt idx="2803">
                  <c:v>41281</c:v>
                </c:pt>
                <c:pt idx="2804">
                  <c:v>41282</c:v>
                </c:pt>
                <c:pt idx="2805">
                  <c:v>41283</c:v>
                </c:pt>
                <c:pt idx="2806">
                  <c:v>41284</c:v>
                </c:pt>
                <c:pt idx="2807">
                  <c:v>41285</c:v>
                </c:pt>
                <c:pt idx="2808">
                  <c:v>41288</c:v>
                </c:pt>
                <c:pt idx="2809">
                  <c:v>41289</c:v>
                </c:pt>
                <c:pt idx="2810">
                  <c:v>41290</c:v>
                </c:pt>
                <c:pt idx="2811">
                  <c:v>41291</c:v>
                </c:pt>
                <c:pt idx="2812">
                  <c:v>41292</c:v>
                </c:pt>
                <c:pt idx="2813">
                  <c:v>41295</c:v>
                </c:pt>
                <c:pt idx="2814">
                  <c:v>41296</c:v>
                </c:pt>
                <c:pt idx="2815">
                  <c:v>41297</c:v>
                </c:pt>
                <c:pt idx="2816">
                  <c:v>41298</c:v>
                </c:pt>
                <c:pt idx="2817">
                  <c:v>41299</c:v>
                </c:pt>
                <c:pt idx="2818">
                  <c:v>41302</c:v>
                </c:pt>
                <c:pt idx="2819">
                  <c:v>41303</c:v>
                </c:pt>
                <c:pt idx="2820">
                  <c:v>41304</c:v>
                </c:pt>
                <c:pt idx="2821">
                  <c:v>41305</c:v>
                </c:pt>
                <c:pt idx="2822">
                  <c:v>41306</c:v>
                </c:pt>
                <c:pt idx="2823">
                  <c:v>41309</c:v>
                </c:pt>
                <c:pt idx="2824">
                  <c:v>41310</c:v>
                </c:pt>
                <c:pt idx="2825">
                  <c:v>41311</c:v>
                </c:pt>
                <c:pt idx="2826">
                  <c:v>41312</c:v>
                </c:pt>
                <c:pt idx="2827">
                  <c:v>41313</c:v>
                </c:pt>
                <c:pt idx="2828">
                  <c:v>41316</c:v>
                </c:pt>
                <c:pt idx="2829">
                  <c:v>41317</c:v>
                </c:pt>
                <c:pt idx="2830">
                  <c:v>41318</c:v>
                </c:pt>
                <c:pt idx="2831">
                  <c:v>41319</c:v>
                </c:pt>
                <c:pt idx="2832">
                  <c:v>41320</c:v>
                </c:pt>
                <c:pt idx="2833">
                  <c:v>41323</c:v>
                </c:pt>
                <c:pt idx="2834">
                  <c:v>41324</c:v>
                </c:pt>
                <c:pt idx="2835">
                  <c:v>41325</c:v>
                </c:pt>
                <c:pt idx="2836">
                  <c:v>41326</c:v>
                </c:pt>
                <c:pt idx="2837">
                  <c:v>41327</c:v>
                </c:pt>
                <c:pt idx="2838">
                  <c:v>41330</c:v>
                </c:pt>
                <c:pt idx="2839">
                  <c:v>41331</c:v>
                </c:pt>
                <c:pt idx="2840">
                  <c:v>41332</c:v>
                </c:pt>
                <c:pt idx="2841">
                  <c:v>41333</c:v>
                </c:pt>
                <c:pt idx="2842">
                  <c:v>41334</c:v>
                </c:pt>
                <c:pt idx="2843">
                  <c:v>41337</c:v>
                </c:pt>
                <c:pt idx="2844">
                  <c:v>41338</c:v>
                </c:pt>
                <c:pt idx="2845">
                  <c:v>41339</c:v>
                </c:pt>
                <c:pt idx="2846">
                  <c:v>41340</c:v>
                </c:pt>
                <c:pt idx="2847">
                  <c:v>41341</c:v>
                </c:pt>
                <c:pt idx="2848">
                  <c:v>41344</c:v>
                </c:pt>
                <c:pt idx="2849">
                  <c:v>41345</c:v>
                </c:pt>
                <c:pt idx="2850">
                  <c:v>41346</c:v>
                </c:pt>
                <c:pt idx="2851">
                  <c:v>41347</c:v>
                </c:pt>
                <c:pt idx="2852">
                  <c:v>41348</c:v>
                </c:pt>
                <c:pt idx="2853">
                  <c:v>41351</c:v>
                </c:pt>
                <c:pt idx="2854">
                  <c:v>41352</c:v>
                </c:pt>
                <c:pt idx="2855">
                  <c:v>41353</c:v>
                </c:pt>
                <c:pt idx="2856">
                  <c:v>41354</c:v>
                </c:pt>
                <c:pt idx="2857">
                  <c:v>41355</c:v>
                </c:pt>
                <c:pt idx="2858">
                  <c:v>41358</c:v>
                </c:pt>
                <c:pt idx="2859">
                  <c:v>41359</c:v>
                </c:pt>
                <c:pt idx="2860">
                  <c:v>41360</c:v>
                </c:pt>
                <c:pt idx="2861">
                  <c:v>41361</c:v>
                </c:pt>
                <c:pt idx="2862">
                  <c:v>41366</c:v>
                </c:pt>
                <c:pt idx="2863">
                  <c:v>41367</c:v>
                </c:pt>
                <c:pt idx="2864">
                  <c:v>41368</c:v>
                </c:pt>
                <c:pt idx="2865">
                  <c:v>41369</c:v>
                </c:pt>
                <c:pt idx="2866">
                  <c:v>41372</c:v>
                </c:pt>
                <c:pt idx="2867">
                  <c:v>41373</c:v>
                </c:pt>
                <c:pt idx="2868">
                  <c:v>41374</c:v>
                </c:pt>
                <c:pt idx="2869">
                  <c:v>41375</c:v>
                </c:pt>
                <c:pt idx="2870">
                  <c:v>41376</c:v>
                </c:pt>
                <c:pt idx="2871">
                  <c:v>41379</c:v>
                </c:pt>
                <c:pt idx="2872">
                  <c:v>41380</c:v>
                </c:pt>
                <c:pt idx="2873">
                  <c:v>41381</c:v>
                </c:pt>
                <c:pt idx="2874">
                  <c:v>41382</c:v>
                </c:pt>
                <c:pt idx="2875">
                  <c:v>41383</c:v>
                </c:pt>
                <c:pt idx="2876">
                  <c:v>41386</c:v>
                </c:pt>
                <c:pt idx="2877">
                  <c:v>41387</c:v>
                </c:pt>
                <c:pt idx="2878">
                  <c:v>41388</c:v>
                </c:pt>
                <c:pt idx="2879">
                  <c:v>41389</c:v>
                </c:pt>
                <c:pt idx="2880">
                  <c:v>41390</c:v>
                </c:pt>
                <c:pt idx="2881">
                  <c:v>41393</c:v>
                </c:pt>
                <c:pt idx="2882">
                  <c:v>41394</c:v>
                </c:pt>
                <c:pt idx="2883">
                  <c:v>41396</c:v>
                </c:pt>
                <c:pt idx="2884">
                  <c:v>41397</c:v>
                </c:pt>
                <c:pt idx="2885">
                  <c:v>41400</c:v>
                </c:pt>
                <c:pt idx="2886">
                  <c:v>41401</c:v>
                </c:pt>
                <c:pt idx="2887">
                  <c:v>41407</c:v>
                </c:pt>
                <c:pt idx="2888">
                  <c:v>41408</c:v>
                </c:pt>
                <c:pt idx="2889">
                  <c:v>41409</c:v>
                </c:pt>
                <c:pt idx="2890">
                  <c:v>41410</c:v>
                </c:pt>
                <c:pt idx="2891">
                  <c:v>41411</c:v>
                </c:pt>
                <c:pt idx="2892">
                  <c:v>41415</c:v>
                </c:pt>
                <c:pt idx="2893">
                  <c:v>41416</c:v>
                </c:pt>
                <c:pt idx="2894">
                  <c:v>41417</c:v>
                </c:pt>
                <c:pt idx="2895">
                  <c:v>41418</c:v>
                </c:pt>
                <c:pt idx="2896">
                  <c:v>41421</c:v>
                </c:pt>
                <c:pt idx="2897">
                  <c:v>41422</c:v>
                </c:pt>
                <c:pt idx="2898">
                  <c:v>41423</c:v>
                </c:pt>
                <c:pt idx="2899">
                  <c:v>41424</c:v>
                </c:pt>
                <c:pt idx="2900">
                  <c:v>41425</c:v>
                </c:pt>
                <c:pt idx="2901">
                  <c:v>41428</c:v>
                </c:pt>
                <c:pt idx="2902">
                  <c:v>41429</c:v>
                </c:pt>
                <c:pt idx="2903">
                  <c:v>41430</c:v>
                </c:pt>
                <c:pt idx="2904">
                  <c:v>41431</c:v>
                </c:pt>
                <c:pt idx="2905">
                  <c:v>41432</c:v>
                </c:pt>
                <c:pt idx="2906">
                  <c:v>41435</c:v>
                </c:pt>
                <c:pt idx="2907">
                  <c:v>41436</c:v>
                </c:pt>
                <c:pt idx="2908">
                  <c:v>41437</c:v>
                </c:pt>
                <c:pt idx="2909">
                  <c:v>41438</c:v>
                </c:pt>
                <c:pt idx="2910">
                  <c:v>41439</c:v>
                </c:pt>
                <c:pt idx="2911">
                  <c:v>41442</c:v>
                </c:pt>
                <c:pt idx="2912">
                  <c:v>41443</c:v>
                </c:pt>
                <c:pt idx="2913">
                  <c:v>41444</c:v>
                </c:pt>
                <c:pt idx="2914">
                  <c:v>41445</c:v>
                </c:pt>
                <c:pt idx="2915">
                  <c:v>41446</c:v>
                </c:pt>
                <c:pt idx="2916">
                  <c:v>41449</c:v>
                </c:pt>
                <c:pt idx="2917">
                  <c:v>41450</c:v>
                </c:pt>
                <c:pt idx="2918">
                  <c:v>41451</c:v>
                </c:pt>
                <c:pt idx="2919">
                  <c:v>41452</c:v>
                </c:pt>
                <c:pt idx="2920">
                  <c:v>41453</c:v>
                </c:pt>
                <c:pt idx="2921">
                  <c:v>41456</c:v>
                </c:pt>
                <c:pt idx="2922">
                  <c:v>41457</c:v>
                </c:pt>
                <c:pt idx="2923">
                  <c:v>41458</c:v>
                </c:pt>
                <c:pt idx="2924">
                  <c:v>41459</c:v>
                </c:pt>
                <c:pt idx="2925">
                  <c:v>41460</c:v>
                </c:pt>
                <c:pt idx="2926">
                  <c:v>41463</c:v>
                </c:pt>
                <c:pt idx="2927">
                  <c:v>41464</c:v>
                </c:pt>
                <c:pt idx="2928">
                  <c:v>41465</c:v>
                </c:pt>
                <c:pt idx="2929">
                  <c:v>41466</c:v>
                </c:pt>
                <c:pt idx="2930">
                  <c:v>41467</c:v>
                </c:pt>
                <c:pt idx="2931">
                  <c:v>41470</c:v>
                </c:pt>
                <c:pt idx="2932">
                  <c:v>41471</c:v>
                </c:pt>
                <c:pt idx="2933">
                  <c:v>41472</c:v>
                </c:pt>
                <c:pt idx="2934">
                  <c:v>41473</c:v>
                </c:pt>
                <c:pt idx="2935">
                  <c:v>41474</c:v>
                </c:pt>
                <c:pt idx="2936">
                  <c:v>41477</c:v>
                </c:pt>
                <c:pt idx="2937">
                  <c:v>41478</c:v>
                </c:pt>
                <c:pt idx="2938">
                  <c:v>41479</c:v>
                </c:pt>
                <c:pt idx="2939">
                  <c:v>41480</c:v>
                </c:pt>
                <c:pt idx="2940">
                  <c:v>41481</c:v>
                </c:pt>
                <c:pt idx="2941">
                  <c:v>41484</c:v>
                </c:pt>
                <c:pt idx="2942">
                  <c:v>41485</c:v>
                </c:pt>
                <c:pt idx="2943">
                  <c:v>41486</c:v>
                </c:pt>
                <c:pt idx="2944">
                  <c:v>41487</c:v>
                </c:pt>
                <c:pt idx="2945">
                  <c:v>41488</c:v>
                </c:pt>
                <c:pt idx="2946">
                  <c:v>41491</c:v>
                </c:pt>
                <c:pt idx="2947">
                  <c:v>41492</c:v>
                </c:pt>
                <c:pt idx="2948">
                  <c:v>41493</c:v>
                </c:pt>
                <c:pt idx="2949">
                  <c:v>41494</c:v>
                </c:pt>
                <c:pt idx="2950">
                  <c:v>41495</c:v>
                </c:pt>
                <c:pt idx="2951">
                  <c:v>41498</c:v>
                </c:pt>
                <c:pt idx="2952">
                  <c:v>41499</c:v>
                </c:pt>
                <c:pt idx="2953">
                  <c:v>41500</c:v>
                </c:pt>
                <c:pt idx="2954">
                  <c:v>41501</c:v>
                </c:pt>
                <c:pt idx="2955">
                  <c:v>41502</c:v>
                </c:pt>
                <c:pt idx="2956">
                  <c:v>41505</c:v>
                </c:pt>
                <c:pt idx="2957">
                  <c:v>41506</c:v>
                </c:pt>
                <c:pt idx="2958">
                  <c:v>41507</c:v>
                </c:pt>
                <c:pt idx="2959">
                  <c:v>41508</c:v>
                </c:pt>
                <c:pt idx="2960">
                  <c:v>41509</c:v>
                </c:pt>
                <c:pt idx="2961">
                  <c:v>41512</c:v>
                </c:pt>
                <c:pt idx="2962">
                  <c:v>41513</c:v>
                </c:pt>
                <c:pt idx="2963">
                  <c:v>41514</c:v>
                </c:pt>
                <c:pt idx="2964">
                  <c:v>41515</c:v>
                </c:pt>
                <c:pt idx="2965">
                  <c:v>41516</c:v>
                </c:pt>
                <c:pt idx="2966">
                  <c:v>41519</c:v>
                </c:pt>
                <c:pt idx="2967">
                  <c:v>41520</c:v>
                </c:pt>
                <c:pt idx="2968">
                  <c:v>41521</c:v>
                </c:pt>
                <c:pt idx="2969">
                  <c:v>41522</c:v>
                </c:pt>
                <c:pt idx="2970">
                  <c:v>41523</c:v>
                </c:pt>
                <c:pt idx="2971">
                  <c:v>41526</c:v>
                </c:pt>
                <c:pt idx="2972">
                  <c:v>41527</c:v>
                </c:pt>
                <c:pt idx="2973">
                  <c:v>41528</c:v>
                </c:pt>
                <c:pt idx="2974">
                  <c:v>41529</c:v>
                </c:pt>
                <c:pt idx="2975">
                  <c:v>41530</c:v>
                </c:pt>
                <c:pt idx="2976">
                  <c:v>41533</c:v>
                </c:pt>
                <c:pt idx="2977">
                  <c:v>41534</c:v>
                </c:pt>
                <c:pt idx="2978">
                  <c:v>41535</c:v>
                </c:pt>
                <c:pt idx="2979">
                  <c:v>41536</c:v>
                </c:pt>
                <c:pt idx="2980">
                  <c:v>41537</c:v>
                </c:pt>
                <c:pt idx="2981">
                  <c:v>41540</c:v>
                </c:pt>
                <c:pt idx="2982">
                  <c:v>41541</c:v>
                </c:pt>
                <c:pt idx="2983">
                  <c:v>41542</c:v>
                </c:pt>
                <c:pt idx="2984">
                  <c:v>41543</c:v>
                </c:pt>
                <c:pt idx="2985">
                  <c:v>41544</c:v>
                </c:pt>
                <c:pt idx="2986">
                  <c:v>41547</c:v>
                </c:pt>
                <c:pt idx="2987">
                  <c:v>41548</c:v>
                </c:pt>
                <c:pt idx="2988">
                  <c:v>41549</c:v>
                </c:pt>
                <c:pt idx="2989">
                  <c:v>41550</c:v>
                </c:pt>
                <c:pt idx="2990">
                  <c:v>41551</c:v>
                </c:pt>
                <c:pt idx="2991">
                  <c:v>41554</c:v>
                </c:pt>
                <c:pt idx="2992">
                  <c:v>41555</c:v>
                </c:pt>
                <c:pt idx="2993">
                  <c:v>41556</c:v>
                </c:pt>
                <c:pt idx="2994">
                  <c:v>41557</c:v>
                </c:pt>
                <c:pt idx="2995">
                  <c:v>41558</c:v>
                </c:pt>
                <c:pt idx="2996">
                  <c:v>41561</c:v>
                </c:pt>
                <c:pt idx="2997">
                  <c:v>41562</c:v>
                </c:pt>
                <c:pt idx="2998">
                  <c:v>41563</c:v>
                </c:pt>
                <c:pt idx="2999">
                  <c:v>41564</c:v>
                </c:pt>
                <c:pt idx="3000">
                  <c:v>41565</c:v>
                </c:pt>
                <c:pt idx="3001">
                  <c:v>41568</c:v>
                </c:pt>
                <c:pt idx="3002">
                  <c:v>41569</c:v>
                </c:pt>
                <c:pt idx="3003">
                  <c:v>41570</c:v>
                </c:pt>
                <c:pt idx="3004">
                  <c:v>41571</c:v>
                </c:pt>
                <c:pt idx="3005">
                  <c:v>41572</c:v>
                </c:pt>
                <c:pt idx="3006">
                  <c:v>41575</c:v>
                </c:pt>
                <c:pt idx="3007">
                  <c:v>41576</c:v>
                </c:pt>
                <c:pt idx="3008">
                  <c:v>41577</c:v>
                </c:pt>
                <c:pt idx="3009">
                  <c:v>41578</c:v>
                </c:pt>
                <c:pt idx="3010">
                  <c:v>41579</c:v>
                </c:pt>
                <c:pt idx="3011">
                  <c:v>41582</c:v>
                </c:pt>
                <c:pt idx="3012">
                  <c:v>41583</c:v>
                </c:pt>
                <c:pt idx="3013">
                  <c:v>41584</c:v>
                </c:pt>
                <c:pt idx="3014">
                  <c:v>41585</c:v>
                </c:pt>
                <c:pt idx="3015">
                  <c:v>41586</c:v>
                </c:pt>
                <c:pt idx="3016">
                  <c:v>41590</c:v>
                </c:pt>
                <c:pt idx="3017">
                  <c:v>41591</c:v>
                </c:pt>
                <c:pt idx="3018">
                  <c:v>41592</c:v>
                </c:pt>
                <c:pt idx="3019">
                  <c:v>41593</c:v>
                </c:pt>
                <c:pt idx="3020">
                  <c:v>41596</c:v>
                </c:pt>
                <c:pt idx="3021">
                  <c:v>41597</c:v>
                </c:pt>
                <c:pt idx="3022">
                  <c:v>41598</c:v>
                </c:pt>
                <c:pt idx="3023">
                  <c:v>41599</c:v>
                </c:pt>
                <c:pt idx="3024">
                  <c:v>41600</c:v>
                </c:pt>
                <c:pt idx="3025">
                  <c:v>41603</c:v>
                </c:pt>
                <c:pt idx="3026">
                  <c:v>41604</c:v>
                </c:pt>
                <c:pt idx="3027">
                  <c:v>41605</c:v>
                </c:pt>
                <c:pt idx="3028">
                  <c:v>41606</c:v>
                </c:pt>
                <c:pt idx="3029">
                  <c:v>41607</c:v>
                </c:pt>
                <c:pt idx="3030">
                  <c:v>41610</c:v>
                </c:pt>
                <c:pt idx="3031">
                  <c:v>41611</c:v>
                </c:pt>
                <c:pt idx="3032">
                  <c:v>41612</c:v>
                </c:pt>
                <c:pt idx="3033">
                  <c:v>41613</c:v>
                </c:pt>
                <c:pt idx="3034">
                  <c:v>41614</c:v>
                </c:pt>
                <c:pt idx="3035">
                  <c:v>41617</c:v>
                </c:pt>
                <c:pt idx="3036">
                  <c:v>41618</c:v>
                </c:pt>
                <c:pt idx="3037">
                  <c:v>41619</c:v>
                </c:pt>
                <c:pt idx="3038">
                  <c:v>41620</c:v>
                </c:pt>
                <c:pt idx="3039">
                  <c:v>41621</c:v>
                </c:pt>
                <c:pt idx="3040">
                  <c:v>41624</c:v>
                </c:pt>
                <c:pt idx="3041">
                  <c:v>41625</c:v>
                </c:pt>
                <c:pt idx="3042">
                  <c:v>41626</c:v>
                </c:pt>
                <c:pt idx="3043">
                  <c:v>41627</c:v>
                </c:pt>
                <c:pt idx="3044">
                  <c:v>41628</c:v>
                </c:pt>
                <c:pt idx="3045">
                  <c:v>41645</c:v>
                </c:pt>
                <c:pt idx="3046">
                  <c:v>41646</c:v>
                </c:pt>
                <c:pt idx="3047">
                  <c:v>41647</c:v>
                </c:pt>
                <c:pt idx="3048">
                  <c:v>41648</c:v>
                </c:pt>
                <c:pt idx="3049">
                  <c:v>41649</c:v>
                </c:pt>
                <c:pt idx="3050">
                  <c:v>41652</c:v>
                </c:pt>
                <c:pt idx="3051">
                  <c:v>41653</c:v>
                </c:pt>
                <c:pt idx="3052">
                  <c:v>41654</c:v>
                </c:pt>
                <c:pt idx="3053">
                  <c:v>41655</c:v>
                </c:pt>
                <c:pt idx="3054">
                  <c:v>41656</c:v>
                </c:pt>
                <c:pt idx="3055">
                  <c:v>41659</c:v>
                </c:pt>
                <c:pt idx="3056">
                  <c:v>41660</c:v>
                </c:pt>
                <c:pt idx="3057">
                  <c:v>41661</c:v>
                </c:pt>
                <c:pt idx="3058">
                  <c:v>41662</c:v>
                </c:pt>
                <c:pt idx="3059">
                  <c:v>41663</c:v>
                </c:pt>
                <c:pt idx="3060">
                  <c:v>41666</c:v>
                </c:pt>
                <c:pt idx="3061">
                  <c:v>41667</c:v>
                </c:pt>
                <c:pt idx="3062">
                  <c:v>41668</c:v>
                </c:pt>
                <c:pt idx="3063">
                  <c:v>41669</c:v>
                </c:pt>
                <c:pt idx="3064">
                  <c:v>41670</c:v>
                </c:pt>
                <c:pt idx="3065">
                  <c:v>41673</c:v>
                </c:pt>
                <c:pt idx="3066">
                  <c:v>41674</c:v>
                </c:pt>
                <c:pt idx="3067">
                  <c:v>41675</c:v>
                </c:pt>
                <c:pt idx="3068">
                  <c:v>41676</c:v>
                </c:pt>
                <c:pt idx="3069">
                  <c:v>41677</c:v>
                </c:pt>
                <c:pt idx="3070">
                  <c:v>41680</c:v>
                </c:pt>
                <c:pt idx="3071">
                  <c:v>41681</c:v>
                </c:pt>
                <c:pt idx="3072">
                  <c:v>41682</c:v>
                </c:pt>
                <c:pt idx="3073">
                  <c:v>41683</c:v>
                </c:pt>
                <c:pt idx="3074">
                  <c:v>41684</c:v>
                </c:pt>
                <c:pt idx="3075">
                  <c:v>41687</c:v>
                </c:pt>
                <c:pt idx="3076">
                  <c:v>41688</c:v>
                </c:pt>
                <c:pt idx="3077">
                  <c:v>41689</c:v>
                </c:pt>
                <c:pt idx="3078">
                  <c:v>41690</c:v>
                </c:pt>
              </c:numCache>
            </c:numRef>
          </c:cat>
          <c:val>
            <c:numRef>
              <c:f>Sheet1!$C$2:$C$3080</c:f>
              <c:numCache>
                <c:formatCode>General</c:formatCode>
                <c:ptCount val="3079"/>
                <c:pt idx="9" formatCode="#,#00">
                  <c:v>126.53268430705062</c:v>
                </c:pt>
                <c:pt idx="10" formatCode="#,#00">
                  <c:v>126.53268430705062</c:v>
                </c:pt>
                <c:pt idx="11" formatCode="#,#00">
                  <c:v>123.48370396230241</c:v>
                </c:pt>
                <c:pt idx="15" formatCode="#,#00">
                  <c:v>121.9592137899283</c:v>
                </c:pt>
                <c:pt idx="20" formatCode="#,#00">
                  <c:v>121.57809124683477</c:v>
                </c:pt>
                <c:pt idx="25" formatCode="#,#00">
                  <c:v>121.19696870374125</c:v>
                </c:pt>
                <c:pt idx="30" formatCode="#,#00">
                  <c:v>122.72145887611536</c:v>
                </c:pt>
                <c:pt idx="35" formatCode="#,#00">
                  <c:v>123.98678571918586</c:v>
                </c:pt>
                <c:pt idx="49" formatCode="#,#00">
                  <c:v>125.77043922086357</c:v>
                </c:pt>
                <c:pt idx="54" formatCode="#,#00">
                  <c:v>125.77043922086357</c:v>
                </c:pt>
                <c:pt idx="59" formatCode="#,#00">
                  <c:v>124.24594904848946</c:v>
                </c:pt>
                <c:pt idx="64" formatCode="#,#00">
                  <c:v>123.48370396230241</c:v>
                </c:pt>
                <c:pt idx="69" formatCode="#,#00">
                  <c:v>121.9592137899283</c:v>
                </c:pt>
                <c:pt idx="76" formatCode="#,#00">
                  <c:v>122.5</c:v>
                </c:pt>
                <c:pt idx="81" formatCode="#,#00">
                  <c:v>121</c:v>
                </c:pt>
                <c:pt idx="86" formatCode="#,#00">
                  <c:v>120.5</c:v>
                </c:pt>
                <c:pt idx="91" formatCode="#,#00">
                  <c:v>118.75</c:v>
                </c:pt>
                <c:pt idx="96" formatCode="#,#00">
                  <c:v>118</c:v>
                </c:pt>
                <c:pt idx="101" formatCode="#,#00">
                  <c:v>117.75</c:v>
                </c:pt>
                <c:pt idx="106" formatCode="#,#00">
                  <c:v>118.33</c:v>
                </c:pt>
                <c:pt idx="111" formatCode="#,#00">
                  <c:v>116.5</c:v>
                </c:pt>
                <c:pt idx="116" formatCode="#,#00">
                  <c:v>114</c:v>
                </c:pt>
                <c:pt idx="121" formatCode="#,#00">
                  <c:v>109</c:v>
                </c:pt>
                <c:pt idx="126" formatCode="#,#00">
                  <c:v>110</c:v>
                </c:pt>
                <c:pt idx="131" formatCode="#,#00">
                  <c:v>109</c:v>
                </c:pt>
                <c:pt idx="135" formatCode="#,#00">
                  <c:v>108</c:v>
                </c:pt>
                <c:pt idx="140" formatCode="#,#00">
                  <c:v>107.75</c:v>
                </c:pt>
                <c:pt idx="145" formatCode="#,#00">
                  <c:v>108</c:v>
                </c:pt>
                <c:pt idx="150" formatCode="#,#00">
                  <c:v>108</c:v>
                </c:pt>
                <c:pt idx="155" formatCode="#,#00">
                  <c:v>107.5</c:v>
                </c:pt>
                <c:pt idx="159" formatCode="#,#00">
                  <c:v>105.5</c:v>
                </c:pt>
                <c:pt idx="161" formatCode="#,#00">
                  <c:v>105</c:v>
                </c:pt>
                <c:pt idx="165" formatCode="#,#00">
                  <c:v>104</c:v>
                </c:pt>
                <c:pt idx="170" formatCode="#,#00">
                  <c:v>103.5</c:v>
                </c:pt>
                <c:pt idx="175" formatCode="#,#00">
                  <c:v>102</c:v>
                </c:pt>
                <c:pt idx="180" formatCode="#,#00">
                  <c:v>102.5</c:v>
                </c:pt>
                <c:pt idx="190" formatCode="#,#00">
                  <c:v>103</c:v>
                </c:pt>
                <c:pt idx="223" formatCode="#,#00">
                  <c:v>112</c:v>
                </c:pt>
                <c:pt idx="227" formatCode="#,#00">
                  <c:v>116</c:v>
                </c:pt>
                <c:pt idx="232" formatCode="#,#00">
                  <c:v>115.5</c:v>
                </c:pt>
                <c:pt idx="242" formatCode="#,#00">
                  <c:v>119.5</c:v>
                </c:pt>
                <c:pt idx="243" formatCode="#,#00">
                  <c:v>119</c:v>
                </c:pt>
                <c:pt idx="244" formatCode="#,#00">
                  <c:v>119.83</c:v>
                </c:pt>
                <c:pt idx="245" formatCode="#,#00">
                  <c:v>120</c:v>
                </c:pt>
                <c:pt idx="246" formatCode="#,#00">
                  <c:v>119.5</c:v>
                </c:pt>
                <c:pt idx="247" formatCode="#,#00">
                  <c:v>119.5</c:v>
                </c:pt>
                <c:pt idx="248" formatCode="#,#00">
                  <c:v>119.5</c:v>
                </c:pt>
                <c:pt idx="249" formatCode="#,#00">
                  <c:v>120.5</c:v>
                </c:pt>
                <c:pt idx="250" formatCode="#,#00">
                  <c:v>119.33</c:v>
                </c:pt>
                <c:pt idx="251" formatCode="#,#00">
                  <c:v>119.5</c:v>
                </c:pt>
                <c:pt idx="252" formatCode="#,#00">
                  <c:v>118.5</c:v>
                </c:pt>
                <c:pt idx="253" formatCode="#,#00">
                  <c:v>119.75</c:v>
                </c:pt>
                <c:pt idx="254" formatCode="#,#00">
                  <c:v>120.5</c:v>
                </c:pt>
                <c:pt idx="255" formatCode="#,#00">
                  <c:v>120.25</c:v>
                </c:pt>
                <c:pt idx="256" formatCode="#,#00">
                  <c:v>120.5</c:v>
                </c:pt>
                <c:pt idx="257" formatCode="#,#00">
                  <c:v>119.7</c:v>
                </c:pt>
                <c:pt idx="258" formatCode="#,#00">
                  <c:v>118.75</c:v>
                </c:pt>
                <c:pt idx="259" formatCode="#,#00">
                  <c:v>116.37</c:v>
                </c:pt>
                <c:pt idx="260" formatCode="#,#00">
                  <c:v>116</c:v>
                </c:pt>
                <c:pt idx="261" formatCode="#,#00">
                  <c:v>115</c:v>
                </c:pt>
                <c:pt idx="262" formatCode="#,#00">
                  <c:v>116.25</c:v>
                </c:pt>
                <c:pt idx="263" formatCode="#,#00">
                  <c:v>115.75</c:v>
                </c:pt>
                <c:pt idx="264" formatCode="#,#00">
                  <c:v>115.5</c:v>
                </c:pt>
                <c:pt idx="265" formatCode="#,#00">
                  <c:v>115</c:v>
                </c:pt>
                <c:pt idx="266" formatCode="#,#00">
                  <c:v>115</c:v>
                </c:pt>
                <c:pt idx="267" formatCode="#,#00">
                  <c:v>116.5</c:v>
                </c:pt>
                <c:pt idx="268" formatCode="#,#00">
                  <c:v>114.17</c:v>
                </c:pt>
                <c:pt idx="269" formatCode="#,#00">
                  <c:v>114.25</c:v>
                </c:pt>
                <c:pt idx="270" formatCode="#,#00">
                  <c:v>113.75</c:v>
                </c:pt>
                <c:pt idx="271" formatCode="#,#00">
                  <c:v>113.75</c:v>
                </c:pt>
                <c:pt idx="272" formatCode="#,#00">
                  <c:v>115.13</c:v>
                </c:pt>
                <c:pt idx="273" formatCode="#,#00">
                  <c:v>114.5</c:v>
                </c:pt>
                <c:pt idx="274" formatCode="#,#00">
                  <c:v>117.25</c:v>
                </c:pt>
                <c:pt idx="275" formatCode="#,#00">
                  <c:v>116.25</c:v>
                </c:pt>
                <c:pt idx="276" formatCode="#,#00">
                  <c:v>115.75</c:v>
                </c:pt>
                <c:pt idx="277" formatCode="#,#00">
                  <c:v>116</c:v>
                </c:pt>
                <c:pt idx="278" formatCode="#,#00">
                  <c:v>115</c:v>
                </c:pt>
                <c:pt idx="279" formatCode="#,#00">
                  <c:v>115</c:v>
                </c:pt>
                <c:pt idx="280" formatCode="#,#00">
                  <c:v>114.37</c:v>
                </c:pt>
                <c:pt idx="281" formatCode="#,#00">
                  <c:v>115.83</c:v>
                </c:pt>
                <c:pt idx="282" formatCode="#,#00">
                  <c:v>113.62</c:v>
                </c:pt>
                <c:pt idx="283" formatCode="#,#00">
                  <c:v>113.37</c:v>
                </c:pt>
                <c:pt idx="284" formatCode="#,#00">
                  <c:v>111.62</c:v>
                </c:pt>
                <c:pt idx="285" formatCode="#,#00">
                  <c:v>112.25</c:v>
                </c:pt>
                <c:pt idx="286" formatCode="#,#00">
                  <c:v>109.5</c:v>
                </c:pt>
                <c:pt idx="287" formatCode="#,#00">
                  <c:v>109.25</c:v>
                </c:pt>
                <c:pt idx="288" formatCode="#,#00">
                  <c:v>109.25</c:v>
                </c:pt>
                <c:pt idx="289" formatCode="#,#00">
                  <c:v>109.25</c:v>
                </c:pt>
                <c:pt idx="290" formatCode="#,#00">
                  <c:v>111.5</c:v>
                </c:pt>
                <c:pt idx="291" formatCode="#,#00">
                  <c:v>109.67</c:v>
                </c:pt>
                <c:pt idx="292" formatCode="#,#00">
                  <c:v>109.62</c:v>
                </c:pt>
                <c:pt idx="293" formatCode="#,#00">
                  <c:v>110</c:v>
                </c:pt>
                <c:pt idx="294" formatCode="#,#00">
                  <c:v>110</c:v>
                </c:pt>
                <c:pt idx="295" formatCode="#,#00">
                  <c:v>111.38</c:v>
                </c:pt>
                <c:pt idx="296" formatCode="#,#00">
                  <c:v>110.5</c:v>
                </c:pt>
                <c:pt idx="297" formatCode="#,#00">
                  <c:v>109</c:v>
                </c:pt>
                <c:pt idx="298" formatCode="#,#00">
                  <c:v>110</c:v>
                </c:pt>
                <c:pt idx="299" formatCode="#,#00">
                  <c:v>109.5</c:v>
                </c:pt>
                <c:pt idx="300" formatCode="#,#00">
                  <c:v>110</c:v>
                </c:pt>
                <c:pt idx="301" formatCode="#,#00">
                  <c:v>107.5</c:v>
                </c:pt>
                <c:pt idx="302" formatCode="#,#00">
                  <c:v>107.25</c:v>
                </c:pt>
                <c:pt idx="303" formatCode="#,#00">
                  <c:v>107</c:v>
                </c:pt>
                <c:pt idx="304" formatCode="#,#00">
                  <c:v>107.25</c:v>
                </c:pt>
                <c:pt idx="305" formatCode="#,#00">
                  <c:v>108</c:v>
                </c:pt>
                <c:pt idx="306" formatCode="#,#00">
                  <c:v>107.5</c:v>
                </c:pt>
                <c:pt idx="307" formatCode="#,#00">
                  <c:v>107.25</c:v>
                </c:pt>
                <c:pt idx="308" formatCode="#,#00">
                  <c:v>107</c:v>
                </c:pt>
                <c:pt idx="309" formatCode="#,#00">
                  <c:v>107.75</c:v>
                </c:pt>
                <c:pt idx="310" formatCode="#,#00">
                  <c:v>108</c:v>
                </c:pt>
                <c:pt idx="311" formatCode="#,#00">
                  <c:v>107.5</c:v>
                </c:pt>
                <c:pt idx="312" formatCode="#,#00">
                  <c:v>108</c:v>
                </c:pt>
                <c:pt idx="313" formatCode="#,#00">
                  <c:v>108</c:v>
                </c:pt>
                <c:pt idx="314" formatCode="#,#00">
                  <c:v>107.62</c:v>
                </c:pt>
                <c:pt idx="315" formatCode="#,#00">
                  <c:v>108.75</c:v>
                </c:pt>
                <c:pt idx="316" formatCode="#,#00">
                  <c:v>107.83</c:v>
                </c:pt>
                <c:pt idx="317" formatCode="#,#00">
                  <c:v>107.17</c:v>
                </c:pt>
                <c:pt idx="318" formatCode="#,#00">
                  <c:v>107</c:v>
                </c:pt>
                <c:pt idx="319" formatCode="#,#00">
                  <c:v>107.25</c:v>
                </c:pt>
                <c:pt idx="320" formatCode="#,#00">
                  <c:v>107.5</c:v>
                </c:pt>
                <c:pt idx="321" formatCode="#,#00">
                  <c:v>105.83</c:v>
                </c:pt>
                <c:pt idx="322" formatCode="#,#00">
                  <c:v>104.83</c:v>
                </c:pt>
                <c:pt idx="323" formatCode="#,#00">
                  <c:v>104.12</c:v>
                </c:pt>
                <c:pt idx="324" formatCode="#,#00">
                  <c:v>104.25</c:v>
                </c:pt>
                <c:pt idx="325" formatCode="#,#00">
                  <c:v>104.5</c:v>
                </c:pt>
                <c:pt idx="326" formatCode="#,#00">
                  <c:v>103.12</c:v>
                </c:pt>
                <c:pt idx="327" formatCode="#,#00">
                  <c:v>103</c:v>
                </c:pt>
                <c:pt idx="328" formatCode="#,#00">
                  <c:v>103</c:v>
                </c:pt>
                <c:pt idx="329" formatCode="#,#00">
                  <c:v>103</c:v>
                </c:pt>
                <c:pt idx="330" formatCode="#,#00">
                  <c:v>104.5</c:v>
                </c:pt>
                <c:pt idx="331" formatCode="#,#00">
                  <c:v>103.67</c:v>
                </c:pt>
                <c:pt idx="332" formatCode="#,#00">
                  <c:v>104.12</c:v>
                </c:pt>
                <c:pt idx="333" formatCode="#,#00">
                  <c:v>104.37</c:v>
                </c:pt>
                <c:pt idx="334" formatCode="#,#00">
                  <c:v>103.5</c:v>
                </c:pt>
                <c:pt idx="335" formatCode="#,#00">
                  <c:v>104.5</c:v>
                </c:pt>
                <c:pt idx="336" formatCode="#,#00">
                  <c:v>104</c:v>
                </c:pt>
                <c:pt idx="337" formatCode="#,#00">
                  <c:v>104</c:v>
                </c:pt>
                <c:pt idx="338" formatCode="#,#00">
                  <c:v>104.25</c:v>
                </c:pt>
                <c:pt idx="339" formatCode="#,#00">
                  <c:v>104</c:v>
                </c:pt>
                <c:pt idx="340" formatCode="#,#00">
                  <c:v>104.5</c:v>
                </c:pt>
                <c:pt idx="341" formatCode="#,#00">
                  <c:v>104.12</c:v>
                </c:pt>
                <c:pt idx="342" formatCode="#,#00">
                  <c:v>103.67</c:v>
                </c:pt>
                <c:pt idx="343" formatCode="#,#00">
                  <c:v>103.5</c:v>
                </c:pt>
                <c:pt idx="344" formatCode="#,#00">
                  <c:v>103</c:v>
                </c:pt>
                <c:pt idx="345" formatCode="#,#00">
                  <c:v>103</c:v>
                </c:pt>
                <c:pt idx="346" formatCode="#,#00">
                  <c:v>102</c:v>
                </c:pt>
                <c:pt idx="347" formatCode="#,#00">
                  <c:v>102</c:v>
                </c:pt>
                <c:pt idx="348" formatCode="#,#00">
                  <c:v>102</c:v>
                </c:pt>
                <c:pt idx="349" formatCode="#,#00">
                  <c:v>102.33</c:v>
                </c:pt>
                <c:pt idx="350" formatCode="#,#00">
                  <c:v>103</c:v>
                </c:pt>
                <c:pt idx="351" formatCode="#,#00">
                  <c:v>102.33</c:v>
                </c:pt>
                <c:pt idx="352" formatCode="#,#00">
                  <c:v>101.25</c:v>
                </c:pt>
                <c:pt idx="353" formatCode="#,#00">
                  <c:v>101.5</c:v>
                </c:pt>
                <c:pt idx="354" formatCode="#,#00">
                  <c:v>101.5</c:v>
                </c:pt>
                <c:pt idx="355" formatCode="#,#00">
                  <c:v>100.63</c:v>
                </c:pt>
                <c:pt idx="356" formatCode="#,#00">
                  <c:v>101.17</c:v>
                </c:pt>
                <c:pt idx="357" formatCode="#,#00">
                  <c:v>101.25</c:v>
                </c:pt>
                <c:pt idx="358" formatCode="#,#00">
                  <c:v>100.75</c:v>
                </c:pt>
                <c:pt idx="359" formatCode="#,#00">
                  <c:v>100.83</c:v>
                </c:pt>
                <c:pt idx="360" formatCode="#,#00">
                  <c:v>100.17</c:v>
                </c:pt>
                <c:pt idx="361" formatCode="#,#00">
                  <c:v>100</c:v>
                </c:pt>
                <c:pt idx="362" formatCode="#,#00">
                  <c:v>99.5</c:v>
                </c:pt>
                <c:pt idx="363" formatCode="#,#00">
                  <c:v>99.5</c:v>
                </c:pt>
                <c:pt idx="364" formatCode="#,#00">
                  <c:v>99.75</c:v>
                </c:pt>
                <c:pt idx="365" formatCode="#,#00">
                  <c:v>99.67</c:v>
                </c:pt>
                <c:pt idx="366" formatCode="#,#00">
                  <c:v>101.5</c:v>
                </c:pt>
                <c:pt idx="367" formatCode="#,#00">
                  <c:v>101.5</c:v>
                </c:pt>
                <c:pt idx="368" formatCode="#,#00">
                  <c:v>101.63</c:v>
                </c:pt>
                <c:pt idx="369" formatCode="#,#00">
                  <c:v>102</c:v>
                </c:pt>
                <c:pt idx="370" formatCode="#,#00">
                  <c:v>102.17</c:v>
                </c:pt>
                <c:pt idx="371" formatCode="#,#00">
                  <c:v>102.83</c:v>
                </c:pt>
                <c:pt idx="372" formatCode="#,#00">
                  <c:v>102.38</c:v>
                </c:pt>
                <c:pt idx="373" formatCode="#,#00">
                  <c:v>102.13</c:v>
                </c:pt>
                <c:pt idx="374" formatCode="#,#00">
                  <c:v>102.42</c:v>
                </c:pt>
                <c:pt idx="375" formatCode="#,#00">
                  <c:v>102</c:v>
                </c:pt>
                <c:pt idx="376" formatCode="#,#00">
                  <c:v>102</c:v>
                </c:pt>
                <c:pt idx="377" formatCode="#,#00">
                  <c:v>101.63</c:v>
                </c:pt>
                <c:pt idx="378" formatCode="#,#00">
                  <c:v>102.58</c:v>
                </c:pt>
                <c:pt idx="379" formatCode="#,#00">
                  <c:v>104.5</c:v>
                </c:pt>
                <c:pt idx="380" formatCode="#,#00">
                  <c:v>102.5</c:v>
                </c:pt>
                <c:pt idx="381" formatCode="#,#00">
                  <c:v>103</c:v>
                </c:pt>
                <c:pt idx="382" formatCode="#,#00">
                  <c:v>103.5</c:v>
                </c:pt>
                <c:pt idx="383" formatCode="#,#00">
                  <c:v>103</c:v>
                </c:pt>
                <c:pt idx="384" formatCode="#,#00">
                  <c:v>104.5</c:v>
                </c:pt>
                <c:pt idx="385" formatCode="#,#00">
                  <c:v>104</c:v>
                </c:pt>
                <c:pt idx="386" formatCode="#,#00">
                  <c:v>104.38</c:v>
                </c:pt>
                <c:pt idx="387" formatCode="#,#00">
                  <c:v>104</c:v>
                </c:pt>
                <c:pt idx="388" formatCode="#,#00">
                  <c:v>106.5</c:v>
                </c:pt>
                <c:pt idx="389" formatCode="#,#00">
                  <c:v>104.25</c:v>
                </c:pt>
                <c:pt idx="390" formatCode="#,#00">
                  <c:v>104.5</c:v>
                </c:pt>
                <c:pt idx="391" formatCode="#,#00">
                  <c:v>104</c:v>
                </c:pt>
                <c:pt idx="392" formatCode="#,#00">
                  <c:v>103.5</c:v>
                </c:pt>
                <c:pt idx="393" formatCode="#,#00">
                  <c:v>105.75</c:v>
                </c:pt>
                <c:pt idx="394" formatCode="#,#00">
                  <c:v>103.5</c:v>
                </c:pt>
                <c:pt idx="395" formatCode="#,#00">
                  <c:v>103.75</c:v>
                </c:pt>
                <c:pt idx="396" formatCode="#,#00">
                  <c:v>103.83</c:v>
                </c:pt>
                <c:pt idx="397" formatCode="#,#00">
                  <c:v>104.25</c:v>
                </c:pt>
                <c:pt idx="398" formatCode="#,#00">
                  <c:v>103.17</c:v>
                </c:pt>
                <c:pt idx="399" formatCode="#,#00">
                  <c:v>102.83</c:v>
                </c:pt>
                <c:pt idx="400" formatCode="#,#00">
                  <c:v>105.5</c:v>
                </c:pt>
                <c:pt idx="401" formatCode="#,#00">
                  <c:v>103.75</c:v>
                </c:pt>
                <c:pt idx="402" formatCode="#,#00">
                  <c:v>103.5</c:v>
                </c:pt>
                <c:pt idx="403" formatCode="#,#00">
                  <c:v>103.17</c:v>
                </c:pt>
                <c:pt idx="404" formatCode="#,#00">
                  <c:v>103.75</c:v>
                </c:pt>
                <c:pt idx="405" formatCode="#,#00">
                  <c:v>103.75</c:v>
                </c:pt>
                <c:pt idx="406" formatCode="#,#00">
                  <c:v>102.66</c:v>
                </c:pt>
                <c:pt idx="407" formatCode="#,#00">
                  <c:v>102.5</c:v>
                </c:pt>
                <c:pt idx="408" formatCode="#,#00">
                  <c:v>101.75</c:v>
                </c:pt>
                <c:pt idx="409" formatCode="#,#00">
                  <c:v>100.5</c:v>
                </c:pt>
                <c:pt idx="410" formatCode="#,#00">
                  <c:v>102</c:v>
                </c:pt>
                <c:pt idx="411" formatCode="#,#00">
                  <c:v>99.5</c:v>
                </c:pt>
                <c:pt idx="412" formatCode="#,#00">
                  <c:v>99</c:v>
                </c:pt>
                <c:pt idx="413" formatCode="#,#00">
                  <c:v>98.75</c:v>
                </c:pt>
                <c:pt idx="414" formatCode="#,#00">
                  <c:v>99</c:v>
                </c:pt>
                <c:pt idx="415" formatCode="#,#00">
                  <c:v>98.83</c:v>
                </c:pt>
                <c:pt idx="416" formatCode="#,#00">
                  <c:v>100.5</c:v>
                </c:pt>
                <c:pt idx="417" formatCode="#,#00">
                  <c:v>100.75</c:v>
                </c:pt>
                <c:pt idx="418" formatCode="#,#00">
                  <c:v>101</c:v>
                </c:pt>
                <c:pt idx="419" formatCode="#,#00">
                  <c:v>101</c:v>
                </c:pt>
                <c:pt idx="420" formatCode="#,#00">
                  <c:v>102</c:v>
                </c:pt>
                <c:pt idx="421" formatCode="#,#00">
                  <c:v>103</c:v>
                </c:pt>
                <c:pt idx="422" formatCode="#,#00">
                  <c:v>103</c:v>
                </c:pt>
                <c:pt idx="423" formatCode="#,#00">
                  <c:v>102.75</c:v>
                </c:pt>
                <c:pt idx="424" formatCode="#,#00">
                  <c:v>102.75</c:v>
                </c:pt>
                <c:pt idx="425" formatCode="#,#00">
                  <c:v>102.75</c:v>
                </c:pt>
                <c:pt idx="426" formatCode="#,#00">
                  <c:v>103</c:v>
                </c:pt>
                <c:pt idx="427" formatCode="#,#00">
                  <c:v>104</c:v>
                </c:pt>
                <c:pt idx="428" formatCode="#,#00">
                  <c:v>105</c:v>
                </c:pt>
                <c:pt idx="429" formatCode="#,#00">
                  <c:v>106</c:v>
                </c:pt>
                <c:pt idx="430" formatCode="#,#00">
                  <c:v>107</c:v>
                </c:pt>
                <c:pt idx="431" formatCode="#,#00">
                  <c:v>108</c:v>
                </c:pt>
                <c:pt idx="432" formatCode="#,#00">
                  <c:v>108</c:v>
                </c:pt>
                <c:pt idx="433" formatCode="#,#00">
                  <c:v>110.5</c:v>
                </c:pt>
                <c:pt idx="434" formatCode="#,#00">
                  <c:v>110.5</c:v>
                </c:pt>
                <c:pt idx="435" formatCode="#,#00">
                  <c:v>110.5</c:v>
                </c:pt>
                <c:pt idx="436" formatCode="#,#00">
                  <c:v>111</c:v>
                </c:pt>
                <c:pt idx="437" formatCode="#,#00">
                  <c:v>111.5</c:v>
                </c:pt>
                <c:pt idx="438" formatCode="#,#00">
                  <c:v>112</c:v>
                </c:pt>
                <c:pt idx="439" formatCode="#,#00">
                  <c:v>112.58</c:v>
                </c:pt>
                <c:pt idx="440" formatCode="#,#00">
                  <c:v>114</c:v>
                </c:pt>
                <c:pt idx="441" formatCode="#,#00">
                  <c:v>114.75</c:v>
                </c:pt>
                <c:pt idx="442" formatCode="#,#00">
                  <c:v>115.5</c:v>
                </c:pt>
                <c:pt idx="443" formatCode="#,#00">
                  <c:v>116.33</c:v>
                </c:pt>
                <c:pt idx="444" formatCode="#,#00">
                  <c:v>118.25</c:v>
                </c:pt>
                <c:pt idx="445" formatCode="#,#00">
                  <c:v>119.75</c:v>
                </c:pt>
                <c:pt idx="446" formatCode="#,#00">
                  <c:v>121.17</c:v>
                </c:pt>
                <c:pt idx="447" formatCode="#,#00">
                  <c:v>121</c:v>
                </c:pt>
                <c:pt idx="448" formatCode="#,#00">
                  <c:v>120</c:v>
                </c:pt>
                <c:pt idx="449" formatCode="#,#00">
                  <c:v>121.17</c:v>
                </c:pt>
                <c:pt idx="450" formatCode="#,#00">
                  <c:v>121.5</c:v>
                </c:pt>
                <c:pt idx="451" formatCode="#,#00">
                  <c:v>120.75</c:v>
                </c:pt>
                <c:pt idx="452" formatCode="#,#00">
                  <c:v>121.17</c:v>
                </c:pt>
                <c:pt idx="453" formatCode="#,#00">
                  <c:v>120.75</c:v>
                </c:pt>
                <c:pt idx="454" formatCode="#,#00">
                  <c:v>119.33</c:v>
                </c:pt>
                <c:pt idx="455" formatCode="#,#00">
                  <c:v>118.5</c:v>
                </c:pt>
                <c:pt idx="456" formatCode="#,#00">
                  <c:v>120</c:v>
                </c:pt>
                <c:pt idx="457" formatCode="#,#00">
                  <c:v>120.5</c:v>
                </c:pt>
                <c:pt idx="458" formatCode="#,#00">
                  <c:v>120.25</c:v>
                </c:pt>
                <c:pt idx="459" formatCode="#,#00">
                  <c:v>120.5</c:v>
                </c:pt>
                <c:pt idx="460" formatCode="#,#00">
                  <c:v>121.33</c:v>
                </c:pt>
                <c:pt idx="461" formatCode="#,#00">
                  <c:v>121</c:v>
                </c:pt>
                <c:pt idx="462" formatCode="#,#00">
                  <c:v>122</c:v>
                </c:pt>
                <c:pt idx="463" formatCode="#,#00">
                  <c:v>122</c:v>
                </c:pt>
                <c:pt idx="464" formatCode="#,#00">
                  <c:v>122</c:v>
                </c:pt>
                <c:pt idx="465" formatCode="#,#00">
                  <c:v>122</c:v>
                </c:pt>
                <c:pt idx="466" formatCode="#,#00">
                  <c:v>123.5</c:v>
                </c:pt>
                <c:pt idx="467" formatCode="#,#00">
                  <c:v>123.5</c:v>
                </c:pt>
                <c:pt idx="468" formatCode="#,#00">
                  <c:v>125.5</c:v>
                </c:pt>
                <c:pt idx="469" formatCode="#,#00">
                  <c:v>125.5</c:v>
                </c:pt>
                <c:pt idx="470" formatCode="#,#00">
                  <c:v>126</c:v>
                </c:pt>
                <c:pt idx="471" formatCode="#,#00">
                  <c:v>127</c:v>
                </c:pt>
                <c:pt idx="472" formatCode="#,#00">
                  <c:v>127.5</c:v>
                </c:pt>
                <c:pt idx="473" formatCode="#,#00">
                  <c:v>129</c:v>
                </c:pt>
                <c:pt idx="474" formatCode="#,#00">
                  <c:v>129</c:v>
                </c:pt>
                <c:pt idx="475" formatCode="#,#00">
                  <c:v>132</c:v>
                </c:pt>
                <c:pt idx="476" formatCode="#,#00">
                  <c:v>132.30000000000001</c:v>
                </c:pt>
                <c:pt idx="477" formatCode="#,#00">
                  <c:v>133</c:v>
                </c:pt>
                <c:pt idx="478" formatCode="#,#00">
                  <c:v>132.16999999999999</c:v>
                </c:pt>
                <c:pt idx="479" formatCode="#,#00">
                  <c:v>132.33000000000001</c:v>
                </c:pt>
                <c:pt idx="480" formatCode="#,#00">
                  <c:v>131.5</c:v>
                </c:pt>
                <c:pt idx="481" formatCode="#,#00">
                  <c:v>131.33000000000001</c:v>
                </c:pt>
                <c:pt idx="482" formatCode="#,#00">
                  <c:v>129</c:v>
                </c:pt>
                <c:pt idx="483" formatCode="#,#00">
                  <c:v>130</c:v>
                </c:pt>
                <c:pt idx="484" formatCode="#,#00">
                  <c:v>129.5</c:v>
                </c:pt>
                <c:pt idx="485" formatCode="#,#00">
                  <c:v>129</c:v>
                </c:pt>
                <c:pt idx="486" formatCode="#,#00">
                  <c:v>129.13</c:v>
                </c:pt>
                <c:pt idx="487" formatCode="#,#00">
                  <c:v>128.75</c:v>
                </c:pt>
                <c:pt idx="488" formatCode="#,#00">
                  <c:v>128.75</c:v>
                </c:pt>
                <c:pt idx="489" formatCode="#,#00">
                  <c:v>128.75</c:v>
                </c:pt>
                <c:pt idx="490" formatCode="#,#00">
                  <c:v>129</c:v>
                </c:pt>
                <c:pt idx="491" formatCode="#,#00">
                  <c:v>129.25</c:v>
                </c:pt>
                <c:pt idx="492" formatCode="#,#00">
                  <c:v>130.25</c:v>
                </c:pt>
                <c:pt idx="493" formatCode="#,#00">
                  <c:v>132.5</c:v>
                </c:pt>
                <c:pt idx="494" formatCode="#,#00">
                  <c:v>133.16999999999999</c:v>
                </c:pt>
                <c:pt idx="495" formatCode="#,#00">
                  <c:v>133</c:v>
                </c:pt>
                <c:pt idx="496" formatCode="#,#00">
                  <c:v>133</c:v>
                </c:pt>
                <c:pt idx="497" formatCode="#,#00">
                  <c:v>133.25</c:v>
                </c:pt>
                <c:pt idx="498" formatCode="#,#00">
                  <c:v>132.75</c:v>
                </c:pt>
                <c:pt idx="499" formatCode="#,#00">
                  <c:v>132.75</c:v>
                </c:pt>
                <c:pt idx="500" formatCode="#,#00">
                  <c:v>132.83000000000001</c:v>
                </c:pt>
                <c:pt idx="501" formatCode="#,#00">
                  <c:v>131.66999999999999</c:v>
                </c:pt>
                <c:pt idx="502" formatCode="#,#00">
                  <c:v>130</c:v>
                </c:pt>
                <c:pt idx="503" formatCode="#,#00">
                  <c:v>130.25</c:v>
                </c:pt>
                <c:pt idx="504" formatCode="#,#00">
                  <c:v>130.13</c:v>
                </c:pt>
                <c:pt idx="505" formatCode="#,#00">
                  <c:v>130.25</c:v>
                </c:pt>
                <c:pt idx="506" formatCode="#,#00">
                  <c:v>130.4</c:v>
                </c:pt>
                <c:pt idx="507" formatCode="#,#00">
                  <c:v>130.75</c:v>
                </c:pt>
                <c:pt idx="508" formatCode="#,#00">
                  <c:v>130.5</c:v>
                </c:pt>
                <c:pt idx="509" formatCode="#,#00">
                  <c:v>130.5</c:v>
                </c:pt>
                <c:pt idx="510" formatCode="#,#00">
                  <c:v>130.63</c:v>
                </c:pt>
                <c:pt idx="511" formatCode="#,#00">
                  <c:v>130.5</c:v>
                </c:pt>
                <c:pt idx="512" formatCode="#,#00">
                  <c:v>131.33000000000001</c:v>
                </c:pt>
                <c:pt idx="513" formatCode="#,#00">
                  <c:v>134.5</c:v>
                </c:pt>
                <c:pt idx="514" formatCode="#,#00">
                  <c:v>136.33000000000001</c:v>
                </c:pt>
                <c:pt idx="515" formatCode="#,#00">
                  <c:v>140</c:v>
                </c:pt>
                <c:pt idx="516" formatCode="#,#00">
                  <c:v>139.9</c:v>
                </c:pt>
                <c:pt idx="517" formatCode="#,#00">
                  <c:v>142.33000000000001</c:v>
                </c:pt>
                <c:pt idx="518" formatCode="#,#00">
                  <c:v>144.25</c:v>
                </c:pt>
                <c:pt idx="519" formatCode="#,#00">
                  <c:v>144.5</c:v>
                </c:pt>
                <c:pt idx="520" formatCode="#,#00">
                  <c:v>145.5</c:v>
                </c:pt>
                <c:pt idx="521" formatCode="#,#00">
                  <c:v>144.69999999999999</c:v>
                </c:pt>
                <c:pt idx="522" formatCode="#,#00">
                  <c:v>145</c:v>
                </c:pt>
                <c:pt idx="523" formatCode="#,#00">
                  <c:v>149</c:v>
                </c:pt>
                <c:pt idx="524" formatCode="#,#00">
                  <c:v>150</c:v>
                </c:pt>
                <c:pt idx="525" formatCode="#,#00">
                  <c:v>152.66999999999999</c:v>
                </c:pt>
                <c:pt idx="526" formatCode="#,#00">
                  <c:v>151.66999999999999</c:v>
                </c:pt>
                <c:pt idx="527" formatCode="#,#00">
                  <c:v>160</c:v>
                </c:pt>
                <c:pt idx="528" formatCode="#,#00">
                  <c:v>160</c:v>
                </c:pt>
                <c:pt idx="529" formatCode="#,#00">
                  <c:v>159</c:v>
                </c:pt>
                <c:pt idx="530" formatCode="#,#00">
                  <c:v>158</c:v>
                </c:pt>
                <c:pt idx="531" formatCode="#,#00">
                  <c:v>156.43</c:v>
                </c:pt>
                <c:pt idx="532" formatCode="#,#00">
                  <c:v>151</c:v>
                </c:pt>
                <c:pt idx="533" formatCode="#,#00">
                  <c:v>150</c:v>
                </c:pt>
                <c:pt idx="534" formatCode="#,#00">
                  <c:v>154</c:v>
                </c:pt>
                <c:pt idx="535" formatCode="#,#00">
                  <c:v>155.5</c:v>
                </c:pt>
                <c:pt idx="536" formatCode="#,#00">
                  <c:v>155.1</c:v>
                </c:pt>
                <c:pt idx="537" formatCode="#,#00">
                  <c:v>155.25</c:v>
                </c:pt>
                <c:pt idx="538" formatCode="#,#00">
                  <c:v>155.25</c:v>
                </c:pt>
                <c:pt idx="539" formatCode="#,#00">
                  <c:v>155</c:v>
                </c:pt>
                <c:pt idx="540" formatCode="#,#00">
                  <c:v>156</c:v>
                </c:pt>
                <c:pt idx="541" formatCode="#,#00">
                  <c:v>156</c:v>
                </c:pt>
                <c:pt idx="542" formatCode="#,#00">
                  <c:v>156.75</c:v>
                </c:pt>
                <c:pt idx="543" formatCode="#,#00">
                  <c:v>156.5</c:v>
                </c:pt>
                <c:pt idx="544" formatCode="#,#00">
                  <c:v>156.5</c:v>
                </c:pt>
                <c:pt idx="545" formatCode="#,#00">
                  <c:v>156</c:v>
                </c:pt>
                <c:pt idx="546" formatCode="#,#00">
                  <c:v>155.38</c:v>
                </c:pt>
                <c:pt idx="547" formatCode="#,#00">
                  <c:v>155</c:v>
                </c:pt>
                <c:pt idx="548" formatCode="#,#00">
                  <c:v>154.25</c:v>
                </c:pt>
                <c:pt idx="549" formatCode="#,#00">
                  <c:v>153</c:v>
                </c:pt>
                <c:pt idx="550" formatCode="#,#00">
                  <c:v>152.33000000000001</c:v>
                </c:pt>
                <c:pt idx="551" formatCode="#,#00">
                  <c:v>151.5</c:v>
                </c:pt>
                <c:pt idx="552" formatCode="#,#00">
                  <c:v>152</c:v>
                </c:pt>
                <c:pt idx="553" formatCode="#,#00">
                  <c:v>152</c:v>
                </c:pt>
                <c:pt idx="554" formatCode="#,#00">
                  <c:v>151.25</c:v>
                </c:pt>
                <c:pt idx="555" formatCode="#,#00">
                  <c:v>150.5</c:v>
                </c:pt>
                <c:pt idx="556" formatCode="#,#00">
                  <c:v>150.5</c:v>
                </c:pt>
                <c:pt idx="557" formatCode="#,#00">
                  <c:v>150</c:v>
                </c:pt>
                <c:pt idx="558" formatCode="#,#00">
                  <c:v>151</c:v>
                </c:pt>
                <c:pt idx="559" formatCode="#,#00">
                  <c:v>152</c:v>
                </c:pt>
                <c:pt idx="560" formatCode="#,#00">
                  <c:v>151</c:v>
                </c:pt>
                <c:pt idx="561" formatCode="#,#00">
                  <c:v>150</c:v>
                </c:pt>
                <c:pt idx="562" formatCode="#,#00">
                  <c:v>149</c:v>
                </c:pt>
                <c:pt idx="563" formatCode="#,#00">
                  <c:v>148.5</c:v>
                </c:pt>
                <c:pt idx="564" formatCode="#,#00">
                  <c:v>149.38</c:v>
                </c:pt>
                <c:pt idx="565" formatCode="#,#00">
                  <c:v>150</c:v>
                </c:pt>
                <c:pt idx="566" formatCode="#,#00">
                  <c:v>149</c:v>
                </c:pt>
                <c:pt idx="567" formatCode="#,#00">
                  <c:v>148.75</c:v>
                </c:pt>
                <c:pt idx="568" formatCode="#,#00">
                  <c:v>150</c:v>
                </c:pt>
                <c:pt idx="569" formatCode="#,#00">
                  <c:v>150.13</c:v>
                </c:pt>
                <c:pt idx="570" formatCode="#,#00">
                  <c:v>150</c:v>
                </c:pt>
                <c:pt idx="571" formatCode="#,#00">
                  <c:v>149.5</c:v>
                </c:pt>
                <c:pt idx="572" formatCode="#,#00">
                  <c:v>149</c:v>
                </c:pt>
                <c:pt idx="573" formatCode="#,#00">
                  <c:v>148.5</c:v>
                </c:pt>
                <c:pt idx="574" formatCode="#,#00">
                  <c:v>148.5</c:v>
                </c:pt>
                <c:pt idx="575" formatCode="#,#00">
                  <c:v>148.69999999999999</c:v>
                </c:pt>
                <c:pt idx="576" formatCode="#,#00">
                  <c:v>147.13</c:v>
                </c:pt>
                <c:pt idx="577" formatCode="#,#00">
                  <c:v>147.66999999999999</c:v>
                </c:pt>
                <c:pt idx="578" formatCode="#,#00">
                  <c:v>148.5</c:v>
                </c:pt>
                <c:pt idx="579" formatCode="#,#00">
                  <c:v>147.33000000000001</c:v>
                </c:pt>
                <c:pt idx="580" formatCode="#,#00">
                  <c:v>147</c:v>
                </c:pt>
                <c:pt idx="581" formatCode="#,#00">
                  <c:v>146.25</c:v>
                </c:pt>
                <c:pt idx="582" formatCode="#,#00">
                  <c:v>145.5</c:v>
                </c:pt>
                <c:pt idx="583" formatCode="#,#00">
                  <c:v>146</c:v>
                </c:pt>
                <c:pt idx="584" formatCode="#,#00">
                  <c:v>145.25</c:v>
                </c:pt>
                <c:pt idx="585" formatCode="#,#00">
                  <c:v>144.83000000000001</c:v>
                </c:pt>
                <c:pt idx="586" formatCode="#,#00">
                  <c:v>144.75</c:v>
                </c:pt>
                <c:pt idx="587" formatCode="#,#00">
                  <c:v>143</c:v>
                </c:pt>
                <c:pt idx="588" formatCode="#,#00">
                  <c:v>139.33000000000001</c:v>
                </c:pt>
                <c:pt idx="589" formatCode="#,#00">
                  <c:v>138.43</c:v>
                </c:pt>
                <c:pt idx="590" formatCode="#,#00">
                  <c:v>139.5</c:v>
                </c:pt>
                <c:pt idx="591" formatCode="#,#00">
                  <c:v>137.5</c:v>
                </c:pt>
                <c:pt idx="592" formatCode="#,#00">
                  <c:v>139</c:v>
                </c:pt>
                <c:pt idx="593" formatCode="#,#00">
                  <c:v>139.25</c:v>
                </c:pt>
                <c:pt idx="594" formatCode="#,#00">
                  <c:v>145.19999999999999</c:v>
                </c:pt>
                <c:pt idx="595" formatCode="#,#00">
                  <c:v>147.25</c:v>
                </c:pt>
                <c:pt idx="596" formatCode="#,#00">
                  <c:v>146.5</c:v>
                </c:pt>
                <c:pt idx="597" formatCode="#,#00">
                  <c:v>147</c:v>
                </c:pt>
                <c:pt idx="598" formatCode="#,#00">
                  <c:v>146</c:v>
                </c:pt>
                <c:pt idx="599" formatCode="#,#00">
                  <c:v>144.16999999999999</c:v>
                </c:pt>
                <c:pt idx="600" formatCode="#,#00">
                  <c:v>143</c:v>
                </c:pt>
                <c:pt idx="601" formatCode="#,#00">
                  <c:v>143</c:v>
                </c:pt>
                <c:pt idx="602" formatCode="#,#00">
                  <c:v>143</c:v>
                </c:pt>
                <c:pt idx="603" formatCode="#,#00">
                  <c:v>142.5</c:v>
                </c:pt>
                <c:pt idx="604" formatCode="#,#00">
                  <c:v>141.83000000000001</c:v>
                </c:pt>
                <c:pt idx="605" formatCode="#,#00">
                  <c:v>140.66999999999999</c:v>
                </c:pt>
                <c:pt idx="606" formatCode="#,#00">
                  <c:v>139.5</c:v>
                </c:pt>
                <c:pt idx="607" formatCode="#,#00">
                  <c:v>139</c:v>
                </c:pt>
                <c:pt idx="608" formatCode="#,#00">
                  <c:v>141</c:v>
                </c:pt>
                <c:pt idx="609" formatCode="#,#00">
                  <c:v>141</c:v>
                </c:pt>
                <c:pt idx="610" formatCode="#,#00">
                  <c:v>142</c:v>
                </c:pt>
                <c:pt idx="611" formatCode="#,#00">
                  <c:v>143.5</c:v>
                </c:pt>
                <c:pt idx="612" formatCode="#,#00">
                  <c:v>144</c:v>
                </c:pt>
                <c:pt idx="613" formatCode="#,#00">
                  <c:v>144.66999999999999</c:v>
                </c:pt>
                <c:pt idx="614" formatCode="#,#00">
                  <c:v>146</c:v>
                </c:pt>
                <c:pt idx="615" formatCode="#,#00">
                  <c:v>146</c:v>
                </c:pt>
                <c:pt idx="616" formatCode="#,#00">
                  <c:v>146</c:v>
                </c:pt>
                <c:pt idx="617" formatCode="#,#00">
                  <c:v>146</c:v>
                </c:pt>
                <c:pt idx="618" formatCode="#,#00">
                  <c:v>145.5</c:v>
                </c:pt>
                <c:pt idx="619" formatCode="#,#00">
                  <c:v>145.75</c:v>
                </c:pt>
                <c:pt idx="620" formatCode="#,#00">
                  <c:v>145.5</c:v>
                </c:pt>
                <c:pt idx="621" formatCode="#,#00">
                  <c:v>145</c:v>
                </c:pt>
                <c:pt idx="622" formatCode="#,#00">
                  <c:v>145</c:v>
                </c:pt>
                <c:pt idx="623" formatCode="#,#00">
                  <c:v>145</c:v>
                </c:pt>
                <c:pt idx="624" formatCode="#,#00">
                  <c:v>145</c:v>
                </c:pt>
                <c:pt idx="625" formatCode="#,#00">
                  <c:v>144</c:v>
                </c:pt>
                <c:pt idx="626" formatCode="#,#00">
                  <c:v>142.75</c:v>
                </c:pt>
                <c:pt idx="627" formatCode="#,#00">
                  <c:v>143.5</c:v>
                </c:pt>
                <c:pt idx="628" formatCode="#,#00">
                  <c:v>143</c:v>
                </c:pt>
                <c:pt idx="629" formatCode="#,#00">
                  <c:v>141.75</c:v>
                </c:pt>
                <c:pt idx="630" formatCode="#,#00">
                  <c:v>141.25</c:v>
                </c:pt>
                <c:pt idx="631" formatCode="#,#00">
                  <c:v>139.5</c:v>
                </c:pt>
                <c:pt idx="632" formatCode="#,#00">
                  <c:v>139</c:v>
                </c:pt>
                <c:pt idx="633" formatCode="#,#00">
                  <c:v>138.38</c:v>
                </c:pt>
                <c:pt idx="634" formatCode="#,#00">
                  <c:v>139.75</c:v>
                </c:pt>
                <c:pt idx="635" formatCode="#,#00">
                  <c:v>141.25</c:v>
                </c:pt>
                <c:pt idx="636" formatCode="#,#00">
                  <c:v>141.5</c:v>
                </c:pt>
                <c:pt idx="637" formatCode="#,#00">
                  <c:v>144.30000000000001</c:v>
                </c:pt>
                <c:pt idx="638" formatCode="#,#00">
                  <c:v>144.69999999999999</c:v>
                </c:pt>
                <c:pt idx="639" formatCode="#,#00">
                  <c:v>145</c:v>
                </c:pt>
                <c:pt idx="640" formatCode="#,#00">
                  <c:v>144</c:v>
                </c:pt>
                <c:pt idx="641" formatCode="#,#00">
                  <c:v>144</c:v>
                </c:pt>
                <c:pt idx="642" formatCode="#,#00">
                  <c:v>144.5</c:v>
                </c:pt>
                <c:pt idx="643" formatCode="#,#00">
                  <c:v>144.4</c:v>
                </c:pt>
                <c:pt idx="644" formatCode="#,#00">
                  <c:v>143</c:v>
                </c:pt>
                <c:pt idx="645" formatCode="#,#00">
                  <c:v>140.5</c:v>
                </c:pt>
                <c:pt idx="646" formatCode="#,#00">
                  <c:v>140</c:v>
                </c:pt>
                <c:pt idx="647" formatCode="#,#00">
                  <c:v>139.5</c:v>
                </c:pt>
                <c:pt idx="648" formatCode="#,#00">
                  <c:v>138.1</c:v>
                </c:pt>
                <c:pt idx="649" formatCode="#,#00">
                  <c:v>138.25</c:v>
                </c:pt>
                <c:pt idx="650" formatCode="#,#00">
                  <c:v>136.5</c:v>
                </c:pt>
                <c:pt idx="651" formatCode="#,#00">
                  <c:v>135</c:v>
                </c:pt>
                <c:pt idx="652" formatCode="#,#00">
                  <c:v>134</c:v>
                </c:pt>
                <c:pt idx="653" formatCode="#,#00">
                  <c:v>131</c:v>
                </c:pt>
                <c:pt idx="654" formatCode="#,#00">
                  <c:v>130.5</c:v>
                </c:pt>
                <c:pt idx="655" formatCode="#,#00">
                  <c:v>129</c:v>
                </c:pt>
                <c:pt idx="656" formatCode="#,#00">
                  <c:v>128.94999999999999</c:v>
                </c:pt>
                <c:pt idx="657" formatCode="#,#00">
                  <c:v>127.78</c:v>
                </c:pt>
                <c:pt idx="658" formatCode="#,#00">
                  <c:v>123</c:v>
                </c:pt>
                <c:pt idx="659" formatCode="#,#00">
                  <c:v>121.5</c:v>
                </c:pt>
                <c:pt idx="660" formatCode="#,#00">
                  <c:v>121.5</c:v>
                </c:pt>
                <c:pt idx="661" formatCode="#,#00">
                  <c:v>120.5</c:v>
                </c:pt>
                <c:pt idx="662" formatCode="#,#00">
                  <c:v>120.5</c:v>
                </c:pt>
                <c:pt idx="663" formatCode="#,#00">
                  <c:v>122</c:v>
                </c:pt>
                <c:pt idx="664" formatCode="#,#00">
                  <c:v>123</c:v>
                </c:pt>
                <c:pt idx="665" formatCode="#,#00">
                  <c:v>123.67</c:v>
                </c:pt>
                <c:pt idx="666" formatCode="#,#00">
                  <c:v>122.75</c:v>
                </c:pt>
                <c:pt idx="667" formatCode="#,#00">
                  <c:v>123.5</c:v>
                </c:pt>
                <c:pt idx="668" formatCode="#,#00">
                  <c:v>124</c:v>
                </c:pt>
                <c:pt idx="669" formatCode="#,#00">
                  <c:v>124.5</c:v>
                </c:pt>
                <c:pt idx="670" formatCode="#,#00">
                  <c:v>130</c:v>
                </c:pt>
                <c:pt idx="671" formatCode="#,#00">
                  <c:v>130</c:v>
                </c:pt>
                <c:pt idx="672" formatCode="#,#00">
                  <c:v>130</c:v>
                </c:pt>
                <c:pt idx="673" formatCode="#,#00">
                  <c:v>130</c:v>
                </c:pt>
                <c:pt idx="674" formatCode="#,#00">
                  <c:v>127</c:v>
                </c:pt>
                <c:pt idx="675" formatCode="#,#00">
                  <c:v>122.5</c:v>
                </c:pt>
                <c:pt idx="676" formatCode="#,#00">
                  <c:v>121.5</c:v>
                </c:pt>
                <c:pt idx="677" formatCode="#,#00">
                  <c:v>120</c:v>
                </c:pt>
                <c:pt idx="678" formatCode="#,#00">
                  <c:v>120</c:v>
                </c:pt>
                <c:pt idx="679" formatCode="#,#00">
                  <c:v>120</c:v>
                </c:pt>
                <c:pt idx="680" formatCode="#,#00">
                  <c:v>113.67</c:v>
                </c:pt>
                <c:pt idx="681" formatCode="#,#00">
                  <c:v>110.5</c:v>
                </c:pt>
                <c:pt idx="730" formatCode="#,#00">
                  <c:v>110.19</c:v>
                </c:pt>
                <c:pt idx="731" formatCode="#,#00">
                  <c:v>109</c:v>
                </c:pt>
                <c:pt idx="732" formatCode="#,#00">
                  <c:v>109</c:v>
                </c:pt>
                <c:pt idx="733" formatCode="#,#00">
                  <c:v>109</c:v>
                </c:pt>
                <c:pt idx="734" formatCode="#,#00">
                  <c:v>109</c:v>
                </c:pt>
                <c:pt idx="735" formatCode="#,#00">
                  <c:v>110</c:v>
                </c:pt>
                <c:pt idx="736" formatCode="#,#00">
                  <c:v>111</c:v>
                </c:pt>
                <c:pt idx="737" formatCode="#,#00">
                  <c:v>110</c:v>
                </c:pt>
                <c:pt idx="738" formatCode="#,#00">
                  <c:v>110</c:v>
                </c:pt>
                <c:pt idx="739" formatCode="#,#00">
                  <c:v>109</c:v>
                </c:pt>
                <c:pt idx="740" formatCode="#,#00">
                  <c:v>109.25</c:v>
                </c:pt>
                <c:pt idx="741" formatCode="#,#00">
                  <c:v>110</c:v>
                </c:pt>
                <c:pt idx="742" formatCode="#,#00">
                  <c:v>110</c:v>
                </c:pt>
                <c:pt idx="743" formatCode="#,#00">
                  <c:v>110</c:v>
                </c:pt>
                <c:pt idx="744" formatCode="#,#00">
                  <c:v>110</c:v>
                </c:pt>
                <c:pt idx="745" formatCode="#,#00">
                  <c:v>107.5</c:v>
                </c:pt>
                <c:pt idx="746" formatCode="#,#00">
                  <c:v>106.25</c:v>
                </c:pt>
                <c:pt idx="747" formatCode="#,#00">
                  <c:v>106.25</c:v>
                </c:pt>
                <c:pt idx="750" formatCode="#,#00">
                  <c:v>106</c:v>
                </c:pt>
                <c:pt idx="751" formatCode="#,#00">
                  <c:v>106</c:v>
                </c:pt>
                <c:pt idx="752" formatCode="#,#00">
                  <c:v>106.25</c:v>
                </c:pt>
                <c:pt idx="753" formatCode="#,#00">
                  <c:v>106.5</c:v>
                </c:pt>
                <c:pt idx="754" formatCode="#,#00">
                  <c:v>108.5</c:v>
                </c:pt>
                <c:pt idx="755" formatCode="#,#00">
                  <c:v>107</c:v>
                </c:pt>
                <c:pt idx="756" formatCode="#,#00">
                  <c:v>107</c:v>
                </c:pt>
                <c:pt idx="757" formatCode="#,#00">
                  <c:v>107</c:v>
                </c:pt>
                <c:pt idx="758" formatCode="#,#00">
                  <c:v>107</c:v>
                </c:pt>
                <c:pt idx="759" formatCode="#,#00">
                  <c:v>107.25</c:v>
                </c:pt>
                <c:pt idx="760" formatCode="#,#00">
                  <c:v>106.5</c:v>
                </c:pt>
                <c:pt idx="761" formatCode="#,#00">
                  <c:v>106.7</c:v>
                </c:pt>
                <c:pt idx="762" formatCode="#,#00">
                  <c:v>106.7</c:v>
                </c:pt>
                <c:pt idx="763" formatCode="#,#00">
                  <c:v>107</c:v>
                </c:pt>
                <c:pt idx="764" formatCode="#,#00">
                  <c:v>105.5</c:v>
                </c:pt>
                <c:pt idx="765" formatCode="#,#00">
                  <c:v>105</c:v>
                </c:pt>
                <c:pt idx="766" formatCode="#,#00">
                  <c:v>105.5</c:v>
                </c:pt>
                <c:pt idx="767" formatCode="#,#00">
                  <c:v>105.5</c:v>
                </c:pt>
                <c:pt idx="768" formatCode="#,#00">
                  <c:v>104.5</c:v>
                </c:pt>
                <c:pt idx="769" formatCode="#,#00">
                  <c:v>105</c:v>
                </c:pt>
                <c:pt idx="770" formatCode="#,#00">
                  <c:v>105.5</c:v>
                </c:pt>
                <c:pt idx="771" formatCode="#,#00">
                  <c:v>105.5</c:v>
                </c:pt>
                <c:pt idx="772" formatCode="#,#00">
                  <c:v>105.3</c:v>
                </c:pt>
                <c:pt idx="773" formatCode="#,#00">
                  <c:v>106.6</c:v>
                </c:pt>
                <c:pt idx="774" formatCode="#,#00">
                  <c:v>106.5</c:v>
                </c:pt>
                <c:pt idx="775" formatCode="#,#00">
                  <c:v>106.5</c:v>
                </c:pt>
                <c:pt idx="776" formatCode="#,#00">
                  <c:v>106.1</c:v>
                </c:pt>
                <c:pt idx="777" formatCode="#,#00">
                  <c:v>106</c:v>
                </c:pt>
                <c:pt idx="778" formatCode="#,#00">
                  <c:v>106</c:v>
                </c:pt>
                <c:pt idx="779" formatCode="#,#00">
                  <c:v>106</c:v>
                </c:pt>
                <c:pt idx="780" formatCode="#,#00">
                  <c:v>106</c:v>
                </c:pt>
                <c:pt idx="781" formatCode="#,#00">
                  <c:v>106.25</c:v>
                </c:pt>
                <c:pt idx="782" formatCode="#,#00">
                  <c:v>105.25</c:v>
                </c:pt>
                <c:pt idx="783" formatCode="#,#00">
                  <c:v>105.5</c:v>
                </c:pt>
                <c:pt idx="784" formatCode="#,#00">
                  <c:v>104.5</c:v>
                </c:pt>
                <c:pt idx="785" formatCode="#,#00">
                  <c:v>104.5</c:v>
                </c:pt>
                <c:pt idx="786" formatCode="#,#00">
                  <c:v>105</c:v>
                </c:pt>
                <c:pt idx="787" formatCode="#,#00">
                  <c:v>103</c:v>
                </c:pt>
                <c:pt idx="788" formatCode="#,#00">
                  <c:v>103.5</c:v>
                </c:pt>
                <c:pt idx="789" formatCode="#,#00">
                  <c:v>103.3</c:v>
                </c:pt>
                <c:pt idx="790" formatCode="#,#00">
                  <c:v>102.2</c:v>
                </c:pt>
                <c:pt idx="791" formatCode="#,#00">
                  <c:v>102.4</c:v>
                </c:pt>
                <c:pt idx="792" formatCode="#,#00">
                  <c:v>101.68</c:v>
                </c:pt>
                <c:pt idx="793" formatCode="#,#00">
                  <c:v>102</c:v>
                </c:pt>
                <c:pt idx="794" formatCode="#,#00">
                  <c:v>101.3</c:v>
                </c:pt>
                <c:pt idx="795" formatCode="#,#00">
                  <c:v>101.2</c:v>
                </c:pt>
                <c:pt idx="796" formatCode="#,#00">
                  <c:v>101.5</c:v>
                </c:pt>
                <c:pt idx="797" formatCode="#,#00">
                  <c:v>101.3</c:v>
                </c:pt>
                <c:pt idx="798" formatCode="#,#00">
                  <c:v>101.3</c:v>
                </c:pt>
                <c:pt idx="799" formatCode="#,#00">
                  <c:v>101.8</c:v>
                </c:pt>
                <c:pt idx="800" formatCode="#,#00">
                  <c:v>101.3</c:v>
                </c:pt>
                <c:pt idx="801" formatCode="#,#00">
                  <c:v>101</c:v>
                </c:pt>
                <c:pt idx="802" formatCode="#,#00">
                  <c:v>101</c:v>
                </c:pt>
                <c:pt idx="803" formatCode="#,#00">
                  <c:v>101.3</c:v>
                </c:pt>
                <c:pt idx="804" formatCode="#,#00">
                  <c:v>100</c:v>
                </c:pt>
                <c:pt idx="805" formatCode="#,#00">
                  <c:v>101.5</c:v>
                </c:pt>
                <c:pt idx="806" formatCode="#,#00">
                  <c:v>100.5</c:v>
                </c:pt>
                <c:pt idx="807" formatCode="#,#00">
                  <c:v>100.75</c:v>
                </c:pt>
                <c:pt idx="808" formatCode="#,#00">
                  <c:v>100.5</c:v>
                </c:pt>
                <c:pt idx="809" formatCode="#,#00">
                  <c:v>100.5</c:v>
                </c:pt>
                <c:pt idx="810" formatCode="#,#00">
                  <c:v>100</c:v>
                </c:pt>
                <c:pt idx="811" formatCode="#,#00">
                  <c:v>100.5</c:v>
                </c:pt>
                <c:pt idx="812" formatCode="#,#00">
                  <c:v>100</c:v>
                </c:pt>
                <c:pt idx="813" formatCode="#,#00">
                  <c:v>100</c:v>
                </c:pt>
                <c:pt idx="814" formatCode="#,#00">
                  <c:v>99.75</c:v>
                </c:pt>
                <c:pt idx="815" formatCode="#,#00">
                  <c:v>99.5</c:v>
                </c:pt>
                <c:pt idx="816" formatCode="#,#00">
                  <c:v>98.5</c:v>
                </c:pt>
                <c:pt idx="817" formatCode="#,#00">
                  <c:v>97.75</c:v>
                </c:pt>
                <c:pt idx="818" formatCode="#,#00">
                  <c:v>98</c:v>
                </c:pt>
                <c:pt idx="819" formatCode="#,#00">
                  <c:v>100</c:v>
                </c:pt>
                <c:pt idx="820" formatCode="#,#00">
                  <c:v>100.5</c:v>
                </c:pt>
                <c:pt idx="821" formatCode="#,#00">
                  <c:v>100.5</c:v>
                </c:pt>
                <c:pt idx="822" formatCode="#,#00">
                  <c:v>100.5</c:v>
                </c:pt>
                <c:pt idx="823" formatCode="#,#00">
                  <c:v>102</c:v>
                </c:pt>
                <c:pt idx="824" formatCode="#,#00">
                  <c:v>102.25</c:v>
                </c:pt>
                <c:pt idx="825" formatCode="#,#00">
                  <c:v>101.5</c:v>
                </c:pt>
                <c:pt idx="826" formatCode="#,#00">
                  <c:v>101</c:v>
                </c:pt>
                <c:pt idx="827" formatCode="#,#00">
                  <c:v>101</c:v>
                </c:pt>
                <c:pt idx="828" formatCode="#,#00">
                  <c:v>101</c:v>
                </c:pt>
                <c:pt idx="829" formatCode="#,#00">
                  <c:v>100</c:v>
                </c:pt>
                <c:pt idx="830" formatCode="#,#00">
                  <c:v>100</c:v>
                </c:pt>
                <c:pt idx="831" formatCode="#,#00">
                  <c:v>100</c:v>
                </c:pt>
                <c:pt idx="832" formatCode="#,#00">
                  <c:v>99</c:v>
                </c:pt>
                <c:pt idx="833" formatCode="#,#00">
                  <c:v>100</c:v>
                </c:pt>
                <c:pt idx="834" formatCode="#,#00">
                  <c:v>99.75</c:v>
                </c:pt>
                <c:pt idx="835" formatCode="#,#00">
                  <c:v>99.75</c:v>
                </c:pt>
                <c:pt idx="836" formatCode="#,#00">
                  <c:v>99.75</c:v>
                </c:pt>
                <c:pt idx="837" formatCode="#,#00">
                  <c:v>101</c:v>
                </c:pt>
                <c:pt idx="838" formatCode="#,#00">
                  <c:v>101</c:v>
                </c:pt>
                <c:pt idx="839" formatCode="#,#00">
                  <c:v>101</c:v>
                </c:pt>
                <c:pt idx="840" formatCode="#,#00">
                  <c:v>100.5</c:v>
                </c:pt>
                <c:pt idx="841" formatCode="#,#00">
                  <c:v>101</c:v>
                </c:pt>
                <c:pt idx="842" formatCode="#,#00">
                  <c:v>102.5</c:v>
                </c:pt>
                <c:pt idx="843" formatCode="#,#00">
                  <c:v>101.5</c:v>
                </c:pt>
                <c:pt idx="844" formatCode="#,#00">
                  <c:v>101.5</c:v>
                </c:pt>
                <c:pt idx="845" formatCode="#,#00">
                  <c:v>102</c:v>
                </c:pt>
                <c:pt idx="846" formatCode="#,#00">
                  <c:v>102.2</c:v>
                </c:pt>
                <c:pt idx="847" formatCode="#,#00">
                  <c:v>102</c:v>
                </c:pt>
                <c:pt idx="848" formatCode="#,#00">
                  <c:v>102</c:v>
                </c:pt>
                <c:pt idx="849" formatCode="#,#00">
                  <c:v>102.5</c:v>
                </c:pt>
                <c:pt idx="850" formatCode="#,#00">
                  <c:v>101.75</c:v>
                </c:pt>
                <c:pt idx="851" formatCode="#,#00">
                  <c:v>101.5</c:v>
                </c:pt>
                <c:pt idx="852" formatCode="#,#00">
                  <c:v>100.5</c:v>
                </c:pt>
                <c:pt idx="853" formatCode="#,#00">
                  <c:v>100.5</c:v>
                </c:pt>
                <c:pt idx="854" formatCode="#,#00">
                  <c:v>100</c:v>
                </c:pt>
                <c:pt idx="855" formatCode="#,#00">
                  <c:v>99</c:v>
                </c:pt>
                <c:pt idx="856" formatCode="#,#00">
                  <c:v>99.5</c:v>
                </c:pt>
                <c:pt idx="857" formatCode="#,#00">
                  <c:v>99.3</c:v>
                </c:pt>
                <c:pt idx="858" formatCode="#,#00">
                  <c:v>99.3</c:v>
                </c:pt>
                <c:pt idx="859" formatCode="#,#00">
                  <c:v>98.25</c:v>
                </c:pt>
                <c:pt idx="860" formatCode="#,#00">
                  <c:v>98.25</c:v>
                </c:pt>
                <c:pt idx="861" formatCode="#,#00">
                  <c:v>98.31</c:v>
                </c:pt>
                <c:pt idx="862" formatCode="#,#00">
                  <c:v>97.75</c:v>
                </c:pt>
                <c:pt idx="863" formatCode="#,#00">
                  <c:v>97.75</c:v>
                </c:pt>
                <c:pt idx="864" formatCode="#,#00">
                  <c:v>97.5</c:v>
                </c:pt>
                <c:pt idx="865" formatCode="#,#00">
                  <c:v>97.25</c:v>
                </c:pt>
                <c:pt idx="866" formatCode="#,#00">
                  <c:v>96.25</c:v>
                </c:pt>
                <c:pt idx="867" formatCode="#,#00">
                  <c:v>96.25</c:v>
                </c:pt>
                <c:pt idx="868" formatCode="#,#00">
                  <c:v>96.25</c:v>
                </c:pt>
                <c:pt idx="869" formatCode="#,#00">
                  <c:v>94.5</c:v>
                </c:pt>
                <c:pt idx="870" formatCode="#,#00">
                  <c:v>94.5</c:v>
                </c:pt>
                <c:pt idx="871" formatCode="#,#00">
                  <c:v>94</c:v>
                </c:pt>
                <c:pt idx="872" formatCode="#,#00">
                  <c:v>92.5</c:v>
                </c:pt>
                <c:pt idx="873" formatCode="#,#00">
                  <c:v>92</c:v>
                </c:pt>
                <c:pt idx="874" formatCode="#,#00">
                  <c:v>91</c:v>
                </c:pt>
                <c:pt idx="875" formatCode="#,#00">
                  <c:v>91.5</c:v>
                </c:pt>
                <c:pt idx="876" formatCode="#,#00">
                  <c:v>92</c:v>
                </c:pt>
                <c:pt idx="877" formatCode="#,#00">
                  <c:v>92</c:v>
                </c:pt>
                <c:pt idx="878" formatCode="#,#00">
                  <c:v>92</c:v>
                </c:pt>
                <c:pt idx="879" formatCode="#,#00">
                  <c:v>92.5</c:v>
                </c:pt>
                <c:pt idx="880" formatCode="#,#00">
                  <c:v>92.5</c:v>
                </c:pt>
                <c:pt idx="881" formatCode="#,#00">
                  <c:v>93</c:v>
                </c:pt>
                <c:pt idx="882" formatCode="#,#00">
                  <c:v>93.25</c:v>
                </c:pt>
                <c:pt idx="883" formatCode="#,#00">
                  <c:v>93.25</c:v>
                </c:pt>
                <c:pt idx="884" formatCode="#,#00">
                  <c:v>93</c:v>
                </c:pt>
                <c:pt idx="885" formatCode="#,#00">
                  <c:v>92.5</c:v>
                </c:pt>
                <c:pt idx="886" formatCode="#,#00">
                  <c:v>93</c:v>
                </c:pt>
                <c:pt idx="887" formatCode="#,#00">
                  <c:v>93.5</c:v>
                </c:pt>
                <c:pt idx="888" formatCode="#,#00">
                  <c:v>92.2</c:v>
                </c:pt>
                <c:pt idx="889" formatCode="#,#00">
                  <c:v>92.5</c:v>
                </c:pt>
                <c:pt idx="890" formatCode="#,#00">
                  <c:v>92.5</c:v>
                </c:pt>
                <c:pt idx="891" formatCode="#,#00">
                  <c:v>92.2</c:v>
                </c:pt>
                <c:pt idx="892" formatCode="#,#00">
                  <c:v>92.5</c:v>
                </c:pt>
                <c:pt idx="893" formatCode="#,#00">
                  <c:v>94</c:v>
                </c:pt>
                <c:pt idx="894" formatCode="#,#00">
                  <c:v>94</c:v>
                </c:pt>
                <c:pt idx="895" formatCode="#,#00">
                  <c:v>96</c:v>
                </c:pt>
                <c:pt idx="896" formatCode="#,#00">
                  <c:v>94.7</c:v>
                </c:pt>
                <c:pt idx="897" formatCode="#,#00">
                  <c:v>94.6</c:v>
                </c:pt>
                <c:pt idx="898" formatCode="#,#00">
                  <c:v>95.25</c:v>
                </c:pt>
                <c:pt idx="899" formatCode="#,#00">
                  <c:v>97.2</c:v>
                </c:pt>
                <c:pt idx="900" formatCode="#,#00">
                  <c:v>95.5</c:v>
                </c:pt>
                <c:pt idx="901" formatCode="#,#00">
                  <c:v>96</c:v>
                </c:pt>
                <c:pt idx="902" formatCode="#,#00">
                  <c:v>94.7</c:v>
                </c:pt>
                <c:pt idx="903" formatCode="#,#00">
                  <c:v>96</c:v>
                </c:pt>
                <c:pt idx="904" formatCode="#,#00">
                  <c:v>96</c:v>
                </c:pt>
                <c:pt idx="905" formatCode="#,#00">
                  <c:v>95</c:v>
                </c:pt>
                <c:pt idx="906" formatCode="#,#00">
                  <c:v>95.75</c:v>
                </c:pt>
                <c:pt idx="907" formatCode="#,#00">
                  <c:v>96.67</c:v>
                </c:pt>
                <c:pt idx="908" formatCode="#,#00">
                  <c:v>97.27</c:v>
                </c:pt>
                <c:pt idx="909" formatCode="#,#00">
                  <c:v>99.5</c:v>
                </c:pt>
                <c:pt idx="910" formatCode="#,#00">
                  <c:v>99.25</c:v>
                </c:pt>
                <c:pt idx="911" formatCode="#,#00">
                  <c:v>97.5</c:v>
                </c:pt>
                <c:pt idx="912" formatCode="#,#00">
                  <c:v>100.5</c:v>
                </c:pt>
                <c:pt idx="913" formatCode="#,#00">
                  <c:v>100.5</c:v>
                </c:pt>
                <c:pt idx="914" formatCode="#,#00">
                  <c:v>100.25</c:v>
                </c:pt>
                <c:pt idx="915" formatCode="#,#00">
                  <c:v>100.27</c:v>
                </c:pt>
                <c:pt idx="916" formatCode="#,#00">
                  <c:v>100.27</c:v>
                </c:pt>
                <c:pt idx="917" formatCode="#,#00">
                  <c:v>100.5</c:v>
                </c:pt>
                <c:pt idx="918" formatCode="#,#00">
                  <c:v>100</c:v>
                </c:pt>
                <c:pt idx="919" formatCode="#,#00">
                  <c:v>99</c:v>
                </c:pt>
                <c:pt idx="920" formatCode="#,#00">
                  <c:v>99</c:v>
                </c:pt>
                <c:pt idx="921" formatCode="#,#00">
                  <c:v>97.8</c:v>
                </c:pt>
                <c:pt idx="922" formatCode="#,#00">
                  <c:v>97.25</c:v>
                </c:pt>
                <c:pt idx="923" formatCode="#,#00">
                  <c:v>97</c:v>
                </c:pt>
                <c:pt idx="924" formatCode="#,#00">
                  <c:v>97.5</c:v>
                </c:pt>
                <c:pt idx="925" formatCode="#,#00">
                  <c:v>97.5</c:v>
                </c:pt>
                <c:pt idx="926" formatCode="#,#00">
                  <c:v>97.5</c:v>
                </c:pt>
                <c:pt idx="927" formatCode="#,#00">
                  <c:v>95.77</c:v>
                </c:pt>
                <c:pt idx="932" formatCode="#,#00">
                  <c:v>104</c:v>
                </c:pt>
                <c:pt idx="937" formatCode="#,#00">
                  <c:v>102</c:v>
                </c:pt>
                <c:pt idx="944" formatCode="#,#00">
                  <c:v>105.5</c:v>
                </c:pt>
                <c:pt idx="950" formatCode="#,#00">
                  <c:v>106.5</c:v>
                </c:pt>
                <c:pt idx="959" formatCode="#,#00">
                  <c:v>108.5</c:v>
                </c:pt>
                <c:pt idx="964" formatCode="#,#00">
                  <c:v>106.75</c:v>
                </c:pt>
                <c:pt idx="965" formatCode="#,#00">
                  <c:v>105</c:v>
                </c:pt>
                <c:pt idx="966" formatCode="#,#00">
                  <c:v>105</c:v>
                </c:pt>
                <c:pt idx="967" formatCode="#,#00">
                  <c:v>105</c:v>
                </c:pt>
                <c:pt idx="968" formatCode="#,#00">
                  <c:v>105.5</c:v>
                </c:pt>
                <c:pt idx="969" formatCode="#,#00">
                  <c:v>106.5</c:v>
                </c:pt>
                <c:pt idx="970" formatCode="#,#00">
                  <c:v>105.5</c:v>
                </c:pt>
                <c:pt idx="971" formatCode="#,#00">
                  <c:v>105.5</c:v>
                </c:pt>
                <c:pt idx="972" formatCode="#,#00">
                  <c:v>105.5</c:v>
                </c:pt>
                <c:pt idx="973" formatCode="#,#00">
                  <c:v>105.5</c:v>
                </c:pt>
                <c:pt idx="974" formatCode="#,#00">
                  <c:v>106.17</c:v>
                </c:pt>
                <c:pt idx="975" formatCode="#,#00">
                  <c:v>105.25</c:v>
                </c:pt>
                <c:pt idx="976" formatCode="#,#00">
                  <c:v>105</c:v>
                </c:pt>
                <c:pt idx="977" formatCode="#,#00">
                  <c:v>105</c:v>
                </c:pt>
                <c:pt idx="978" formatCode="#,#00">
                  <c:v>105</c:v>
                </c:pt>
                <c:pt idx="979" formatCode="#,#00">
                  <c:v>105.75</c:v>
                </c:pt>
                <c:pt idx="980" formatCode="#,#00">
                  <c:v>104.5</c:v>
                </c:pt>
                <c:pt idx="981" formatCode="#,#00">
                  <c:v>105</c:v>
                </c:pt>
                <c:pt idx="982" formatCode="#,#00">
                  <c:v>104.5</c:v>
                </c:pt>
                <c:pt idx="983" formatCode="#,#00">
                  <c:v>104.5</c:v>
                </c:pt>
                <c:pt idx="984" formatCode="#,#00">
                  <c:v>107</c:v>
                </c:pt>
                <c:pt idx="985" formatCode="#,#00">
                  <c:v>104.5</c:v>
                </c:pt>
                <c:pt idx="986" formatCode="#,#00">
                  <c:v>104.5</c:v>
                </c:pt>
                <c:pt idx="987" formatCode="#,#00">
                  <c:v>104.5</c:v>
                </c:pt>
                <c:pt idx="988" formatCode="#,#00">
                  <c:v>104.25</c:v>
                </c:pt>
                <c:pt idx="989" formatCode="#,#00">
                  <c:v>105.75</c:v>
                </c:pt>
                <c:pt idx="990" formatCode="#,#00">
                  <c:v>105</c:v>
                </c:pt>
                <c:pt idx="991" formatCode="#,#00">
                  <c:v>105</c:v>
                </c:pt>
                <c:pt idx="992" formatCode="#,#00">
                  <c:v>105</c:v>
                </c:pt>
                <c:pt idx="993" formatCode="#,#00">
                  <c:v>105</c:v>
                </c:pt>
                <c:pt idx="994" formatCode="#,#00">
                  <c:v>105.43</c:v>
                </c:pt>
                <c:pt idx="995" formatCode="#,#00">
                  <c:v>104.5</c:v>
                </c:pt>
                <c:pt idx="996" formatCode="#,#00">
                  <c:v>104.75</c:v>
                </c:pt>
                <c:pt idx="997" formatCode="#,#00">
                  <c:v>104.5</c:v>
                </c:pt>
                <c:pt idx="998" formatCode="#,#00">
                  <c:v>104.5</c:v>
                </c:pt>
                <c:pt idx="999" formatCode="#,#00">
                  <c:v>105.25</c:v>
                </c:pt>
                <c:pt idx="1000" formatCode="#,#00">
                  <c:v>105</c:v>
                </c:pt>
                <c:pt idx="1001" formatCode="#,#00">
                  <c:v>105</c:v>
                </c:pt>
                <c:pt idx="1002" formatCode="#,#00">
                  <c:v>105</c:v>
                </c:pt>
                <c:pt idx="1003" formatCode="#,#00">
                  <c:v>105</c:v>
                </c:pt>
                <c:pt idx="1004" formatCode="#,#00">
                  <c:v>105.5</c:v>
                </c:pt>
                <c:pt idx="1005" formatCode="#,#00">
                  <c:v>105</c:v>
                </c:pt>
                <c:pt idx="1006" formatCode="#,#00">
                  <c:v>105</c:v>
                </c:pt>
                <c:pt idx="1007" formatCode="#,#00">
                  <c:v>105.5</c:v>
                </c:pt>
                <c:pt idx="1008" formatCode="#,#00">
                  <c:v>105.5</c:v>
                </c:pt>
                <c:pt idx="1009" formatCode="#,#00">
                  <c:v>105.58</c:v>
                </c:pt>
                <c:pt idx="1010" formatCode="#,#00">
                  <c:v>105.5</c:v>
                </c:pt>
                <c:pt idx="1011" formatCode="#,#00">
                  <c:v>105.25</c:v>
                </c:pt>
                <c:pt idx="1012" formatCode="#,#00">
                  <c:v>105</c:v>
                </c:pt>
                <c:pt idx="1013" formatCode="#,#00">
                  <c:v>105</c:v>
                </c:pt>
                <c:pt idx="1014" formatCode="#,#00">
                  <c:v>105</c:v>
                </c:pt>
                <c:pt idx="1015" formatCode="#,#00">
                  <c:v>105.5</c:v>
                </c:pt>
                <c:pt idx="1016" formatCode="#,#00">
                  <c:v>105.5</c:v>
                </c:pt>
                <c:pt idx="1017" formatCode="#,#00">
                  <c:v>105.5</c:v>
                </c:pt>
                <c:pt idx="1018" formatCode="#,#00">
                  <c:v>107</c:v>
                </c:pt>
                <c:pt idx="1019" formatCode="#,#00">
                  <c:v>106.5</c:v>
                </c:pt>
                <c:pt idx="1020" formatCode="#,#00">
                  <c:v>105.75</c:v>
                </c:pt>
                <c:pt idx="1021" formatCode="#,#00">
                  <c:v>105.5</c:v>
                </c:pt>
                <c:pt idx="1022" formatCode="#,#00">
                  <c:v>106.08</c:v>
                </c:pt>
                <c:pt idx="1023" formatCode="#,#00">
                  <c:v>105.5</c:v>
                </c:pt>
                <c:pt idx="1024" formatCode="#,#00">
                  <c:v>106</c:v>
                </c:pt>
                <c:pt idx="1025" formatCode="#,#00">
                  <c:v>105.75</c:v>
                </c:pt>
                <c:pt idx="1026" formatCode="#,#00">
                  <c:v>105.75</c:v>
                </c:pt>
                <c:pt idx="1027" formatCode="#,#00">
                  <c:v>106.05</c:v>
                </c:pt>
                <c:pt idx="1028" formatCode="#,#00">
                  <c:v>105.5</c:v>
                </c:pt>
                <c:pt idx="1029" formatCode="#,#00">
                  <c:v>105</c:v>
                </c:pt>
                <c:pt idx="1030" formatCode="#,#00">
                  <c:v>104.75</c:v>
                </c:pt>
                <c:pt idx="1031" formatCode="#,#00">
                  <c:v>105.3</c:v>
                </c:pt>
                <c:pt idx="1032" formatCode="#,#00">
                  <c:v>104.5</c:v>
                </c:pt>
                <c:pt idx="1033" formatCode="#,#00">
                  <c:v>104.5</c:v>
                </c:pt>
                <c:pt idx="1034" formatCode="#,#00">
                  <c:v>104.25</c:v>
                </c:pt>
                <c:pt idx="1035" formatCode="#,#00">
                  <c:v>103.75</c:v>
                </c:pt>
                <c:pt idx="1036" formatCode="#,#00">
                  <c:v>104</c:v>
                </c:pt>
                <c:pt idx="1037" formatCode="#,#00">
                  <c:v>103.75</c:v>
                </c:pt>
                <c:pt idx="1038" formatCode="#,#00">
                  <c:v>103.5</c:v>
                </c:pt>
                <c:pt idx="1039" formatCode="#,#00">
                  <c:v>103.5</c:v>
                </c:pt>
                <c:pt idx="1040" formatCode="#,#00">
                  <c:v>104</c:v>
                </c:pt>
                <c:pt idx="1041" formatCode="#,#00">
                  <c:v>104</c:v>
                </c:pt>
                <c:pt idx="1042" formatCode="#,#00">
                  <c:v>103.75</c:v>
                </c:pt>
                <c:pt idx="1043" formatCode="#,#00">
                  <c:v>103.75</c:v>
                </c:pt>
                <c:pt idx="1044" formatCode="#,#00">
                  <c:v>103.25</c:v>
                </c:pt>
                <c:pt idx="1045" formatCode="#,#00">
                  <c:v>103.25</c:v>
                </c:pt>
                <c:pt idx="1046" formatCode="#,#00">
                  <c:v>103.31</c:v>
                </c:pt>
                <c:pt idx="1047" formatCode="#,#00">
                  <c:v>103</c:v>
                </c:pt>
                <c:pt idx="1048" formatCode="#,#00">
                  <c:v>103</c:v>
                </c:pt>
                <c:pt idx="1049" formatCode="#,#00">
                  <c:v>103</c:v>
                </c:pt>
                <c:pt idx="1050" formatCode="#,#00">
                  <c:v>103</c:v>
                </c:pt>
                <c:pt idx="1051" formatCode="#,#00">
                  <c:v>103</c:v>
                </c:pt>
                <c:pt idx="1052" formatCode="#,#00">
                  <c:v>103</c:v>
                </c:pt>
                <c:pt idx="1053" formatCode="#,#00">
                  <c:v>103</c:v>
                </c:pt>
                <c:pt idx="1054" formatCode="#,#00">
                  <c:v>103</c:v>
                </c:pt>
                <c:pt idx="1055" formatCode="#,#00">
                  <c:v>103</c:v>
                </c:pt>
                <c:pt idx="1056" formatCode="#,#00">
                  <c:v>103</c:v>
                </c:pt>
                <c:pt idx="1057" formatCode="#,#00">
                  <c:v>103</c:v>
                </c:pt>
                <c:pt idx="1058" formatCode="#,#00">
                  <c:v>103</c:v>
                </c:pt>
                <c:pt idx="1059" formatCode="#,#00">
                  <c:v>103.17</c:v>
                </c:pt>
                <c:pt idx="1060" formatCode="#,#00">
                  <c:v>102.5</c:v>
                </c:pt>
                <c:pt idx="1061" formatCode="#,#00">
                  <c:v>102</c:v>
                </c:pt>
                <c:pt idx="1062" formatCode="#,#00">
                  <c:v>101.5</c:v>
                </c:pt>
                <c:pt idx="1063" formatCode="#,#00">
                  <c:v>101.75</c:v>
                </c:pt>
                <c:pt idx="1064" formatCode="#,#00">
                  <c:v>102</c:v>
                </c:pt>
                <c:pt idx="1065" formatCode="#,#00">
                  <c:v>102.5</c:v>
                </c:pt>
                <c:pt idx="1066" formatCode="#,#00">
                  <c:v>102.25</c:v>
                </c:pt>
                <c:pt idx="1067" formatCode="#,#00">
                  <c:v>102.25</c:v>
                </c:pt>
                <c:pt idx="1068" formatCode="#,#00">
                  <c:v>102.5</c:v>
                </c:pt>
                <c:pt idx="1069" formatCode="#,#00">
                  <c:v>103</c:v>
                </c:pt>
                <c:pt idx="1070" formatCode="#,#00">
                  <c:v>103.5</c:v>
                </c:pt>
                <c:pt idx="1071" formatCode="#,#00">
                  <c:v>103.5</c:v>
                </c:pt>
                <c:pt idx="1072" formatCode="#,#00">
                  <c:v>104</c:v>
                </c:pt>
                <c:pt idx="1073" formatCode="#,#00">
                  <c:v>104.25</c:v>
                </c:pt>
                <c:pt idx="1074" formatCode="#,#00">
                  <c:v>104</c:v>
                </c:pt>
                <c:pt idx="1075" formatCode="#,#00">
                  <c:v>104</c:v>
                </c:pt>
                <c:pt idx="1076" formatCode="#,#00">
                  <c:v>103.5</c:v>
                </c:pt>
                <c:pt idx="1077" formatCode="#,#00">
                  <c:v>104</c:v>
                </c:pt>
                <c:pt idx="1078" formatCode="#,#00">
                  <c:v>104.75</c:v>
                </c:pt>
                <c:pt idx="1079" formatCode="#,#00">
                  <c:v>105.1</c:v>
                </c:pt>
                <c:pt idx="1080" formatCode="#,#00">
                  <c:v>105</c:v>
                </c:pt>
                <c:pt idx="1081" formatCode="#,#00">
                  <c:v>105.25</c:v>
                </c:pt>
                <c:pt idx="1082" formatCode="#,#00">
                  <c:v>105</c:v>
                </c:pt>
                <c:pt idx="1083" formatCode="#,#00">
                  <c:v>105</c:v>
                </c:pt>
                <c:pt idx="1084" formatCode="#,#00">
                  <c:v>105.13</c:v>
                </c:pt>
                <c:pt idx="1085" formatCode="#,#00">
                  <c:v>105</c:v>
                </c:pt>
                <c:pt idx="1086" formatCode="#,#00">
                  <c:v>104.5</c:v>
                </c:pt>
                <c:pt idx="1087" formatCode="#,#00">
                  <c:v>103.5</c:v>
                </c:pt>
                <c:pt idx="1088" formatCode="#,#00">
                  <c:v>103.5</c:v>
                </c:pt>
                <c:pt idx="1089" formatCode="#,#00">
                  <c:v>103.25</c:v>
                </c:pt>
                <c:pt idx="1090" formatCode="#,#00">
                  <c:v>103.5</c:v>
                </c:pt>
                <c:pt idx="1091" formatCode="#,#00">
                  <c:v>103.5</c:v>
                </c:pt>
                <c:pt idx="1092" formatCode="#,#00">
                  <c:v>103</c:v>
                </c:pt>
                <c:pt idx="1093" formatCode="#,#00">
                  <c:v>103.25</c:v>
                </c:pt>
                <c:pt idx="1094" formatCode="#,#00">
                  <c:v>104</c:v>
                </c:pt>
                <c:pt idx="1095" formatCode="#,#00">
                  <c:v>104</c:v>
                </c:pt>
                <c:pt idx="1096" formatCode="#,#00">
                  <c:v>104</c:v>
                </c:pt>
                <c:pt idx="1097" formatCode="#,#00">
                  <c:v>104</c:v>
                </c:pt>
                <c:pt idx="1098" formatCode="#,#00">
                  <c:v>103.75</c:v>
                </c:pt>
                <c:pt idx="1099" formatCode="#,#00">
                  <c:v>103.6</c:v>
                </c:pt>
                <c:pt idx="1100" formatCode="#,#00">
                  <c:v>103.5</c:v>
                </c:pt>
                <c:pt idx="1101" formatCode="#,#00">
                  <c:v>103.75</c:v>
                </c:pt>
                <c:pt idx="1102" formatCode="#,#00">
                  <c:v>103.5</c:v>
                </c:pt>
                <c:pt idx="1103" formatCode="#,#00">
                  <c:v>103.5</c:v>
                </c:pt>
                <c:pt idx="1104" formatCode="#,#00">
                  <c:v>103.5</c:v>
                </c:pt>
                <c:pt idx="1105" formatCode="#,#00">
                  <c:v>103.25</c:v>
                </c:pt>
                <c:pt idx="1106" formatCode="#,#00">
                  <c:v>103.25</c:v>
                </c:pt>
                <c:pt idx="1107" formatCode="#,#00">
                  <c:v>102</c:v>
                </c:pt>
                <c:pt idx="1108" formatCode="#,#00">
                  <c:v>102</c:v>
                </c:pt>
                <c:pt idx="1109" formatCode="#,#00">
                  <c:v>102.6</c:v>
                </c:pt>
                <c:pt idx="1110" formatCode="#,#00">
                  <c:v>102.5</c:v>
                </c:pt>
                <c:pt idx="1111" formatCode="#,#00">
                  <c:v>102</c:v>
                </c:pt>
                <c:pt idx="1112" formatCode="#,#00">
                  <c:v>101.75</c:v>
                </c:pt>
                <c:pt idx="1113" formatCode="#,#00">
                  <c:v>101.75</c:v>
                </c:pt>
                <c:pt idx="1114" formatCode="#,#00">
                  <c:v>101.8</c:v>
                </c:pt>
                <c:pt idx="1115" formatCode="#,#00">
                  <c:v>101.75</c:v>
                </c:pt>
                <c:pt idx="1116" formatCode="#,#00">
                  <c:v>101.5</c:v>
                </c:pt>
                <c:pt idx="1117" formatCode="#,#00">
                  <c:v>101.5</c:v>
                </c:pt>
                <c:pt idx="1118" formatCode="#,#00">
                  <c:v>101.5</c:v>
                </c:pt>
                <c:pt idx="1119" formatCode="#,#00">
                  <c:v>101.13</c:v>
                </c:pt>
                <c:pt idx="1120" formatCode="#,#00">
                  <c:v>101.25</c:v>
                </c:pt>
                <c:pt idx="1121" formatCode="#,#00">
                  <c:v>101.25</c:v>
                </c:pt>
                <c:pt idx="1122" formatCode="#,#00">
                  <c:v>101.5</c:v>
                </c:pt>
                <c:pt idx="1123" formatCode="#,#00">
                  <c:v>102.5</c:v>
                </c:pt>
                <c:pt idx="1124" formatCode="#,#00">
                  <c:v>102.83</c:v>
                </c:pt>
                <c:pt idx="1125" formatCode="#,#00">
                  <c:v>103</c:v>
                </c:pt>
                <c:pt idx="1126" formatCode="#,#00">
                  <c:v>103</c:v>
                </c:pt>
                <c:pt idx="1127" formatCode="#,#00">
                  <c:v>104</c:v>
                </c:pt>
                <c:pt idx="1128" formatCode="#,#00">
                  <c:v>104</c:v>
                </c:pt>
                <c:pt idx="1129" formatCode="#,#00">
                  <c:v>105</c:v>
                </c:pt>
                <c:pt idx="1130" formatCode="#,#00">
                  <c:v>105</c:v>
                </c:pt>
                <c:pt idx="1131" formatCode="#,#00">
                  <c:v>105</c:v>
                </c:pt>
                <c:pt idx="1132" formatCode="#,#00">
                  <c:v>105</c:v>
                </c:pt>
                <c:pt idx="1133" formatCode="#,#00">
                  <c:v>105</c:v>
                </c:pt>
                <c:pt idx="1134" formatCode="#,#00">
                  <c:v>105</c:v>
                </c:pt>
                <c:pt idx="1135" formatCode="#,#00">
                  <c:v>104.25</c:v>
                </c:pt>
                <c:pt idx="1136" formatCode="#,#00">
                  <c:v>104.19</c:v>
                </c:pt>
                <c:pt idx="1137" formatCode="#,#00">
                  <c:v>104.25</c:v>
                </c:pt>
                <c:pt idx="1138" formatCode="#,#00">
                  <c:v>104.25</c:v>
                </c:pt>
                <c:pt idx="1139" formatCode="#,#00">
                  <c:v>104.5</c:v>
                </c:pt>
                <c:pt idx="1140" formatCode="#,#00">
                  <c:v>104.5</c:v>
                </c:pt>
                <c:pt idx="1141" formatCode="#,#00">
                  <c:v>105</c:v>
                </c:pt>
                <c:pt idx="1142" formatCode="#,#00">
                  <c:v>106</c:v>
                </c:pt>
                <c:pt idx="1143" formatCode="#,#00">
                  <c:v>106</c:v>
                </c:pt>
                <c:pt idx="1144" formatCode="#,#00">
                  <c:v>106.5</c:v>
                </c:pt>
                <c:pt idx="1145" formatCode="#,#00">
                  <c:v>107.25</c:v>
                </c:pt>
                <c:pt idx="1146" formatCode="#,#00">
                  <c:v>108.25</c:v>
                </c:pt>
                <c:pt idx="1147" formatCode="#,#00">
                  <c:v>109</c:v>
                </c:pt>
                <c:pt idx="1148" formatCode="#,#00">
                  <c:v>110.5</c:v>
                </c:pt>
                <c:pt idx="1149" formatCode="#,#00">
                  <c:v>110.5</c:v>
                </c:pt>
                <c:pt idx="1150" formatCode="#,#00">
                  <c:v>110.67</c:v>
                </c:pt>
                <c:pt idx="1151" formatCode="#,#00">
                  <c:v>112</c:v>
                </c:pt>
                <c:pt idx="1152" formatCode="#,#00">
                  <c:v>112</c:v>
                </c:pt>
                <c:pt idx="1153" formatCode="#,#00">
                  <c:v>111.63</c:v>
                </c:pt>
                <c:pt idx="1154" formatCode="#,#00">
                  <c:v>111.5</c:v>
                </c:pt>
                <c:pt idx="1155" formatCode="#,#00">
                  <c:v>108.5</c:v>
                </c:pt>
                <c:pt idx="1156" formatCode="#,#00">
                  <c:v>108.5</c:v>
                </c:pt>
                <c:pt idx="1157" formatCode="#,#00">
                  <c:v>108.8</c:v>
                </c:pt>
                <c:pt idx="1158" formatCode="#,#00">
                  <c:v>108.5</c:v>
                </c:pt>
                <c:pt idx="1159" formatCode="#,#00">
                  <c:v>108.5</c:v>
                </c:pt>
                <c:pt idx="1160" formatCode="#,#00">
                  <c:v>107.5</c:v>
                </c:pt>
                <c:pt idx="1161" formatCode="#,#00">
                  <c:v>108</c:v>
                </c:pt>
                <c:pt idx="1162" formatCode="#,#00">
                  <c:v>104.92</c:v>
                </c:pt>
                <c:pt idx="1163" formatCode="#,#00">
                  <c:v>104.5</c:v>
                </c:pt>
                <c:pt idx="1164" formatCode="#,#00">
                  <c:v>104.5</c:v>
                </c:pt>
                <c:pt idx="1165" formatCode="#,#00">
                  <c:v>104.5</c:v>
                </c:pt>
                <c:pt idx="1166" formatCode="#,#00">
                  <c:v>104</c:v>
                </c:pt>
                <c:pt idx="1167" formatCode="#,#00">
                  <c:v>103.75</c:v>
                </c:pt>
                <c:pt idx="1168" formatCode="#,#00">
                  <c:v>103.5</c:v>
                </c:pt>
                <c:pt idx="1169" formatCode="#,#00">
                  <c:v>103</c:v>
                </c:pt>
                <c:pt idx="1170" formatCode="#,#00">
                  <c:v>103</c:v>
                </c:pt>
                <c:pt idx="1171" formatCode="#,#00">
                  <c:v>103</c:v>
                </c:pt>
                <c:pt idx="1172" formatCode="#,#00">
                  <c:v>102.17</c:v>
                </c:pt>
                <c:pt idx="1173" formatCode="#,#00">
                  <c:v>101.5</c:v>
                </c:pt>
                <c:pt idx="1174" formatCode="#,#00">
                  <c:v>100</c:v>
                </c:pt>
                <c:pt idx="1175" formatCode="#,#00">
                  <c:v>100</c:v>
                </c:pt>
                <c:pt idx="1176" formatCode="#,#00">
                  <c:v>109</c:v>
                </c:pt>
                <c:pt idx="1177" formatCode="#,#00">
                  <c:v>110.5</c:v>
                </c:pt>
                <c:pt idx="1178" formatCode="#,#00">
                  <c:v>110.5</c:v>
                </c:pt>
                <c:pt idx="1179" formatCode="#,#00">
                  <c:v>111</c:v>
                </c:pt>
                <c:pt idx="1180" formatCode="#,#00">
                  <c:v>111.5</c:v>
                </c:pt>
                <c:pt idx="1181" formatCode="#,#00">
                  <c:v>112.58</c:v>
                </c:pt>
                <c:pt idx="1182" formatCode="#,#00">
                  <c:v>113</c:v>
                </c:pt>
                <c:pt idx="1183" formatCode="#,#00">
                  <c:v>113</c:v>
                </c:pt>
                <c:pt idx="1184" formatCode="#,#00">
                  <c:v>114.5</c:v>
                </c:pt>
                <c:pt idx="1185" formatCode="#,#00">
                  <c:v>117.17</c:v>
                </c:pt>
                <c:pt idx="1186" formatCode="#,#00">
                  <c:v>117.5</c:v>
                </c:pt>
                <c:pt idx="1187" formatCode="#,#00">
                  <c:v>118</c:v>
                </c:pt>
                <c:pt idx="1188" formatCode="#,#00">
                  <c:v>121</c:v>
                </c:pt>
                <c:pt idx="1189" formatCode="#,#00">
                  <c:v>123</c:v>
                </c:pt>
                <c:pt idx="1190" formatCode="#,#00">
                  <c:v>119.83</c:v>
                </c:pt>
                <c:pt idx="1191" formatCode="#,#00">
                  <c:v>119</c:v>
                </c:pt>
                <c:pt idx="1192" formatCode="#,#00">
                  <c:v>120</c:v>
                </c:pt>
                <c:pt idx="1193" formatCode="#,#00">
                  <c:v>121</c:v>
                </c:pt>
                <c:pt idx="1194" formatCode="#,#00">
                  <c:v>121</c:v>
                </c:pt>
                <c:pt idx="1195" formatCode="#,#00">
                  <c:v>120.5</c:v>
                </c:pt>
                <c:pt idx="1196" formatCode="#,#00">
                  <c:v>121</c:v>
                </c:pt>
                <c:pt idx="1197" formatCode="#,#00">
                  <c:v>120.5</c:v>
                </c:pt>
                <c:pt idx="1198" formatCode="#,#00">
                  <c:v>121</c:v>
                </c:pt>
                <c:pt idx="1199" formatCode="#,#00">
                  <c:v>122</c:v>
                </c:pt>
                <c:pt idx="1200" formatCode="#,#00">
                  <c:v>121.75</c:v>
                </c:pt>
                <c:pt idx="1201" formatCode="#,#00">
                  <c:v>123.75</c:v>
                </c:pt>
                <c:pt idx="1202" formatCode="#,#00">
                  <c:v>122.5</c:v>
                </c:pt>
                <c:pt idx="1203" formatCode="#,#00">
                  <c:v>122.5</c:v>
                </c:pt>
                <c:pt idx="1204" formatCode="#,#00">
                  <c:v>122</c:v>
                </c:pt>
                <c:pt idx="1205" formatCode="#,#00">
                  <c:v>123.5</c:v>
                </c:pt>
                <c:pt idx="1206" formatCode="#,#00">
                  <c:v>124.5</c:v>
                </c:pt>
                <c:pt idx="1207" formatCode="#,#00">
                  <c:v>124.5</c:v>
                </c:pt>
                <c:pt idx="1208" formatCode="#,#00">
                  <c:v>124.5</c:v>
                </c:pt>
                <c:pt idx="1209" formatCode="#,#00">
                  <c:v>124.5</c:v>
                </c:pt>
                <c:pt idx="1210" formatCode="#,#00">
                  <c:v>125</c:v>
                </c:pt>
                <c:pt idx="1211" formatCode="#,#00">
                  <c:v>128</c:v>
                </c:pt>
                <c:pt idx="1212" formatCode="#,#00">
                  <c:v>129</c:v>
                </c:pt>
                <c:pt idx="1213" formatCode="#,#00">
                  <c:v>130</c:v>
                </c:pt>
                <c:pt idx="1214" formatCode="#,#00">
                  <c:v>132</c:v>
                </c:pt>
                <c:pt idx="1215" formatCode="#,#00">
                  <c:v>134</c:v>
                </c:pt>
                <c:pt idx="1216" formatCode="#,#00">
                  <c:v>138</c:v>
                </c:pt>
                <c:pt idx="1217" formatCode="#,#00">
                  <c:v>138.5</c:v>
                </c:pt>
                <c:pt idx="1218" formatCode="#,#00">
                  <c:v>138</c:v>
                </c:pt>
                <c:pt idx="1219" formatCode="#,#00">
                  <c:v>139.13</c:v>
                </c:pt>
                <c:pt idx="1220" formatCode="#,#00">
                  <c:v>138.75</c:v>
                </c:pt>
                <c:pt idx="1221" formatCode="#,#00">
                  <c:v>138</c:v>
                </c:pt>
                <c:pt idx="1222" formatCode="#,#00">
                  <c:v>138</c:v>
                </c:pt>
                <c:pt idx="1223" formatCode="#,#00">
                  <c:v>137</c:v>
                </c:pt>
                <c:pt idx="1224" formatCode="#,#00">
                  <c:v>135.25</c:v>
                </c:pt>
                <c:pt idx="1225" formatCode="#,#00">
                  <c:v>134.5</c:v>
                </c:pt>
                <c:pt idx="1226" formatCode="#,#00">
                  <c:v>134</c:v>
                </c:pt>
                <c:pt idx="1227" formatCode="#,#00">
                  <c:v>134</c:v>
                </c:pt>
                <c:pt idx="1228" formatCode="#,#00">
                  <c:v>135</c:v>
                </c:pt>
                <c:pt idx="1229" formatCode="#,#00">
                  <c:v>136.5</c:v>
                </c:pt>
                <c:pt idx="1230" formatCode="#,#00">
                  <c:v>138.5</c:v>
                </c:pt>
                <c:pt idx="1231" formatCode="#,#00">
                  <c:v>138.5</c:v>
                </c:pt>
                <c:pt idx="1232" formatCode="#,#00">
                  <c:v>138.5</c:v>
                </c:pt>
                <c:pt idx="1233" formatCode="#,#00">
                  <c:v>138.5</c:v>
                </c:pt>
                <c:pt idx="1234" formatCode="#,#00">
                  <c:v>138.5</c:v>
                </c:pt>
                <c:pt idx="1235" formatCode="#,#00">
                  <c:v>138.5</c:v>
                </c:pt>
                <c:pt idx="1236" formatCode="#,#00">
                  <c:v>140</c:v>
                </c:pt>
                <c:pt idx="1237" formatCode="#,#00">
                  <c:v>144</c:v>
                </c:pt>
                <c:pt idx="1238" formatCode="#,#00">
                  <c:v>145.5</c:v>
                </c:pt>
                <c:pt idx="1239" formatCode="#,#00">
                  <c:v>145.5</c:v>
                </c:pt>
                <c:pt idx="1240" formatCode="#,#00">
                  <c:v>146</c:v>
                </c:pt>
                <c:pt idx="1241" formatCode="#,#00">
                  <c:v>149</c:v>
                </c:pt>
                <c:pt idx="1242" formatCode="#,#00">
                  <c:v>149.5</c:v>
                </c:pt>
                <c:pt idx="1243" formatCode="#,#00">
                  <c:v>152</c:v>
                </c:pt>
                <c:pt idx="1244" formatCode="#,#00">
                  <c:v>160</c:v>
                </c:pt>
                <c:pt idx="1245" formatCode="#,#00">
                  <c:v>158.5</c:v>
                </c:pt>
                <c:pt idx="1246" formatCode="#,#00">
                  <c:v>160</c:v>
                </c:pt>
                <c:pt idx="1247" formatCode="#,#00">
                  <c:v>159</c:v>
                </c:pt>
                <c:pt idx="1248" formatCode="#,#00">
                  <c:v>159.5</c:v>
                </c:pt>
                <c:pt idx="1249" formatCode="#,#00">
                  <c:v>159</c:v>
                </c:pt>
                <c:pt idx="1250" formatCode="#,#00">
                  <c:v>157</c:v>
                </c:pt>
                <c:pt idx="1251" formatCode="#,#00">
                  <c:v>155.5</c:v>
                </c:pt>
                <c:pt idx="1252" formatCode="#,#00">
                  <c:v>155</c:v>
                </c:pt>
                <c:pt idx="1253" formatCode="#,#00">
                  <c:v>154</c:v>
                </c:pt>
                <c:pt idx="1254" formatCode="#,#00">
                  <c:v>153</c:v>
                </c:pt>
                <c:pt idx="1255" formatCode="#,#00">
                  <c:v>155.5</c:v>
                </c:pt>
                <c:pt idx="1256" formatCode="#,#00">
                  <c:v>155.5</c:v>
                </c:pt>
                <c:pt idx="1257" formatCode="#,#00">
                  <c:v>156</c:v>
                </c:pt>
                <c:pt idx="1258" formatCode="#,#00">
                  <c:v>156</c:v>
                </c:pt>
                <c:pt idx="1259" formatCode="#,#00">
                  <c:v>154.5</c:v>
                </c:pt>
                <c:pt idx="1260" formatCode="#,#00">
                  <c:v>153.5</c:v>
                </c:pt>
                <c:pt idx="1261" formatCode="#,#00">
                  <c:v>154.5</c:v>
                </c:pt>
                <c:pt idx="1262" formatCode="#,#00">
                  <c:v>155</c:v>
                </c:pt>
                <c:pt idx="1263" formatCode="#,#00">
                  <c:v>154.5</c:v>
                </c:pt>
                <c:pt idx="1264" formatCode="#,#00">
                  <c:v>154.5</c:v>
                </c:pt>
                <c:pt idx="1265" formatCode="#,#00">
                  <c:v>154</c:v>
                </c:pt>
                <c:pt idx="1266" formatCode="#,#00">
                  <c:v>154</c:v>
                </c:pt>
                <c:pt idx="1267" formatCode="#,#00">
                  <c:v>153.5</c:v>
                </c:pt>
                <c:pt idx="1268" formatCode="#,#00">
                  <c:v>151</c:v>
                </c:pt>
                <c:pt idx="1269" formatCode="#,#00">
                  <c:v>152.5</c:v>
                </c:pt>
                <c:pt idx="1270" formatCode="#,#00">
                  <c:v>152</c:v>
                </c:pt>
                <c:pt idx="1271" formatCode="#,#00">
                  <c:v>150.5</c:v>
                </c:pt>
                <c:pt idx="1272" formatCode="#,#00">
                  <c:v>152</c:v>
                </c:pt>
                <c:pt idx="1273" formatCode="#,#00">
                  <c:v>152</c:v>
                </c:pt>
                <c:pt idx="1274" formatCode="#,#00">
                  <c:v>152</c:v>
                </c:pt>
                <c:pt idx="1275" formatCode="#,#00">
                  <c:v>151</c:v>
                </c:pt>
                <c:pt idx="1276" formatCode="#,#00">
                  <c:v>150.5</c:v>
                </c:pt>
                <c:pt idx="1277" formatCode="#,#00">
                  <c:v>151</c:v>
                </c:pt>
                <c:pt idx="1278" formatCode="#,#00">
                  <c:v>150</c:v>
                </c:pt>
                <c:pt idx="1279" formatCode="#,#00">
                  <c:v>149</c:v>
                </c:pt>
                <c:pt idx="1280" formatCode="#,#00">
                  <c:v>147</c:v>
                </c:pt>
                <c:pt idx="1281" formatCode="#,#00">
                  <c:v>147</c:v>
                </c:pt>
                <c:pt idx="1282" formatCode="#,#00">
                  <c:v>146</c:v>
                </c:pt>
                <c:pt idx="1283" formatCode="#,#00">
                  <c:v>143.5</c:v>
                </c:pt>
                <c:pt idx="1284" formatCode="#,#00">
                  <c:v>143.5</c:v>
                </c:pt>
                <c:pt idx="1285" formatCode="#,#00">
                  <c:v>141.5</c:v>
                </c:pt>
                <c:pt idx="1286" formatCode="#,#00">
                  <c:v>142.5</c:v>
                </c:pt>
                <c:pt idx="1287" formatCode="#,#00">
                  <c:v>143</c:v>
                </c:pt>
                <c:pt idx="1288" formatCode="#,#00">
                  <c:v>142</c:v>
                </c:pt>
                <c:pt idx="1289" formatCode="#,#00">
                  <c:v>143</c:v>
                </c:pt>
                <c:pt idx="1290" formatCode="#,#00">
                  <c:v>142</c:v>
                </c:pt>
                <c:pt idx="1291" formatCode="#,#00">
                  <c:v>144</c:v>
                </c:pt>
                <c:pt idx="1292" formatCode="#,#00">
                  <c:v>144.5</c:v>
                </c:pt>
                <c:pt idx="1293" formatCode="#,#00">
                  <c:v>144.5</c:v>
                </c:pt>
                <c:pt idx="1294" formatCode="#,#00">
                  <c:v>144.5</c:v>
                </c:pt>
                <c:pt idx="1295" formatCode="#,#00">
                  <c:v>145.5</c:v>
                </c:pt>
                <c:pt idx="1296" formatCode="#,#00">
                  <c:v>145</c:v>
                </c:pt>
                <c:pt idx="1297" formatCode="#,#00">
                  <c:v>145</c:v>
                </c:pt>
                <c:pt idx="1298" formatCode="#,#00">
                  <c:v>145</c:v>
                </c:pt>
                <c:pt idx="1299" formatCode="#,#00">
                  <c:v>144.5</c:v>
                </c:pt>
                <c:pt idx="1300" formatCode="#,#00">
                  <c:v>144.5</c:v>
                </c:pt>
                <c:pt idx="1301" formatCode="#,#00">
                  <c:v>144</c:v>
                </c:pt>
                <c:pt idx="1302" formatCode="#,#00">
                  <c:v>144</c:v>
                </c:pt>
                <c:pt idx="1303" formatCode="#,#00">
                  <c:v>142</c:v>
                </c:pt>
                <c:pt idx="1304" formatCode="#,#00">
                  <c:v>140</c:v>
                </c:pt>
                <c:pt idx="1305" formatCode="#,#00">
                  <c:v>140</c:v>
                </c:pt>
                <c:pt idx="1306" formatCode="#,#00">
                  <c:v>140.5</c:v>
                </c:pt>
                <c:pt idx="1307" formatCode="#,#00">
                  <c:v>140</c:v>
                </c:pt>
                <c:pt idx="1308" formatCode="#,#00">
                  <c:v>140.5</c:v>
                </c:pt>
                <c:pt idx="1309" formatCode="#,#00">
                  <c:v>142</c:v>
                </c:pt>
                <c:pt idx="1310" formatCode="#,#00">
                  <c:v>147</c:v>
                </c:pt>
                <c:pt idx="1311" formatCode="#,#00">
                  <c:v>147</c:v>
                </c:pt>
                <c:pt idx="1312" formatCode="#,#00">
                  <c:v>146</c:v>
                </c:pt>
                <c:pt idx="1313" formatCode="#,#00">
                  <c:v>147.5</c:v>
                </c:pt>
                <c:pt idx="1314" formatCode="#,#00">
                  <c:v>146</c:v>
                </c:pt>
                <c:pt idx="1315" formatCode="#,#00">
                  <c:v>147</c:v>
                </c:pt>
                <c:pt idx="1316" formatCode="#,#00">
                  <c:v>146.5</c:v>
                </c:pt>
                <c:pt idx="1317" formatCode="#,#00">
                  <c:v>146.5</c:v>
                </c:pt>
                <c:pt idx="1318" formatCode="#,#00">
                  <c:v>145.5</c:v>
                </c:pt>
                <c:pt idx="1319" formatCode="#,#00">
                  <c:v>144</c:v>
                </c:pt>
                <c:pt idx="1320" formatCode="#,#00">
                  <c:v>144</c:v>
                </c:pt>
                <c:pt idx="1321" formatCode="#,#00">
                  <c:v>141</c:v>
                </c:pt>
                <c:pt idx="1322" formatCode="#,#00">
                  <c:v>142</c:v>
                </c:pt>
                <c:pt idx="1323" formatCode="#,#00">
                  <c:v>142.5</c:v>
                </c:pt>
                <c:pt idx="1324" formatCode="#,#00">
                  <c:v>142</c:v>
                </c:pt>
                <c:pt idx="1325" formatCode="#,#00">
                  <c:v>142</c:v>
                </c:pt>
                <c:pt idx="1326" formatCode="#,#00">
                  <c:v>141</c:v>
                </c:pt>
                <c:pt idx="1327" formatCode="#,#00">
                  <c:v>141.5</c:v>
                </c:pt>
                <c:pt idx="1328" formatCode="#,#00">
                  <c:v>141</c:v>
                </c:pt>
                <c:pt idx="1329" formatCode="#,#00">
                  <c:v>140.5</c:v>
                </c:pt>
                <c:pt idx="1330" formatCode="#,#00">
                  <c:v>140.5</c:v>
                </c:pt>
                <c:pt idx="1331" formatCode="#,#00">
                  <c:v>140</c:v>
                </c:pt>
                <c:pt idx="1332" formatCode="#,#00">
                  <c:v>141.5</c:v>
                </c:pt>
                <c:pt idx="1333" formatCode="#,#00">
                  <c:v>141.5</c:v>
                </c:pt>
                <c:pt idx="1334" formatCode="#,#00">
                  <c:v>142.5</c:v>
                </c:pt>
                <c:pt idx="1335" formatCode="#,#00">
                  <c:v>144</c:v>
                </c:pt>
                <c:pt idx="1336" formatCode="#,#00">
                  <c:v>144</c:v>
                </c:pt>
                <c:pt idx="1337" formatCode="#,#00">
                  <c:v>144</c:v>
                </c:pt>
                <c:pt idx="1338" formatCode="#,#00">
                  <c:v>145</c:v>
                </c:pt>
                <c:pt idx="1339" formatCode="#,#00">
                  <c:v>145</c:v>
                </c:pt>
                <c:pt idx="1340" formatCode="#,#00">
                  <c:v>145.5</c:v>
                </c:pt>
                <c:pt idx="1341" formatCode="#,#00">
                  <c:v>145.5</c:v>
                </c:pt>
                <c:pt idx="1342" formatCode="#,#00">
                  <c:v>144.5</c:v>
                </c:pt>
                <c:pt idx="1343" formatCode="#,#00">
                  <c:v>145.5</c:v>
                </c:pt>
                <c:pt idx="1344" formatCode="#,#00">
                  <c:v>144</c:v>
                </c:pt>
                <c:pt idx="1345" formatCode="#,#00">
                  <c:v>144.5</c:v>
                </c:pt>
                <c:pt idx="1346" formatCode="#,#00">
                  <c:v>144.5</c:v>
                </c:pt>
                <c:pt idx="1347" formatCode="#,#00">
                  <c:v>143.5</c:v>
                </c:pt>
                <c:pt idx="1348" formatCode="#,#00">
                  <c:v>143.5</c:v>
                </c:pt>
                <c:pt idx="1349" formatCode="#,#00">
                  <c:v>144</c:v>
                </c:pt>
                <c:pt idx="1350" formatCode="#,#00">
                  <c:v>144.5</c:v>
                </c:pt>
                <c:pt idx="1351" formatCode="#,#00">
                  <c:v>145</c:v>
                </c:pt>
                <c:pt idx="1352" formatCode="#,#00">
                  <c:v>145.5</c:v>
                </c:pt>
                <c:pt idx="1353" formatCode="#,#00">
                  <c:v>145.5</c:v>
                </c:pt>
                <c:pt idx="1354" formatCode="#,#00">
                  <c:v>145.5</c:v>
                </c:pt>
                <c:pt idx="1355" formatCode="#,#00">
                  <c:v>145.5</c:v>
                </c:pt>
                <c:pt idx="1356" formatCode="#,#00">
                  <c:v>145.5</c:v>
                </c:pt>
                <c:pt idx="1357" formatCode="#,#00">
                  <c:v>146</c:v>
                </c:pt>
                <c:pt idx="1358" formatCode="#,#00">
                  <c:v>146.5</c:v>
                </c:pt>
                <c:pt idx="1359" formatCode="#,#00">
                  <c:v>146</c:v>
                </c:pt>
                <c:pt idx="1360" formatCode="#,#00">
                  <c:v>146.5</c:v>
                </c:pt>
                <c:pt idx="1361" formatCode="#,#00">
                  <c:v>146.5</c:v>
                </c:pt>
                <c:pt idx="1362" formatCode="#,#00">
                  <c:v>145</c:v>
                </c:pt>
                <c:pt idx="1363" formatCode="#,#00">
                  <c:v>145</c:v>
                </c:pt>
                <c:pt idx="1364" formatCode="#,#00">
                  <c:v>144</c:v>
                </c:pt>
                <c:pt idx="1365" formatCode="#,#00">
                  <c:v>142</c:v>
                </c:pt>
                <c:pt idx="1366" formatCode="#,#00">
                  <c:v>141</c:v>
                </c:pt>
                <c:pt idx="1367" formatCode="#,#00">
                  <c:v>145</c:v>
                </c:pt>
                <c:pt idx="1368" formatCode="#,#00">
                  <c:v>146</c:v>
                </c:pt>
                <c:pt idx="1369" formatCode="#,#00">
                  <c:v>146</c:v>
                </c:pt>
                <c:pt idx="1370" formatCode="#,#00">
                  <c:v>146.5</c:v>
                </c:pt>
                <c:pt idx="1371" formatCode="#,#00">
                  <c:v>150</c:v>
                </c:pt>
                <c:pt idx="1372" formatCode="#,#00">
                  <c:v>151.5</c:v>
                </c:pt>
                <c:pt idx="1373" formatCode="#,#00">
                  <c:v>152</c:v>
                </c:pt>
                <c:pt idx="1374" formatCode="#,#00">
                  <c:v>154</c:v>
                </c:pt>
                <c:pt idx="1375" formatCode="#,#00">
                  <c:v>154</c:v>
                </c:pt>
                <c:pt idx="1376" formatCode="#,#00">
                  <c:v>153.5</c:v>
                </c:pt>
                <c:pt idx="1377" formatCode="#,#00">
                  <c:v>153.5</c:v>
                </c:pt>
                <c:pt idx="1378" formatCode="#,#00">
                  <c:v>151</c:v>
                </c:pt>
                <c:pt idx="1379" formatCode="#,#00">
                  <c:v>149</c:v>
                </c:pt>
                <c:pt idx="1380" formatCode="#,#00">
                  <c:v>148</c:v>
                </c:pt>
                <c:pt idx="1381" formatCode="#,#00">
                  <c:v>151</c:v>
                </c:pt>
                <c:pt idx="1382" formatCode="#,#00">
                  <c:v>154</c:v>
                </c:pt>
                <c:pt idx="1383" formatCode="#,#00">
                  <c:v>152</c:v>
                </c:pt>
                <c:pt idx="1384" formatCode="#,#00">
                  <c:v>151</c:v>
                </c:pt>
                <c:pt idx="1385" formatCode="#,#00">
                  <c:v>150.5</c:v>
                </c:pt>
                <c:pt idx="1386" formatCode="#,#00">
                  <c:v>149</c:v>
                </c:pt>
                <c:pt idx="1387" formatCode="#,#00">
                  <c:v>147.5</c:v>
                </c:pt>
                <c:pt idx="1388" formatCode="#,#00">
                  <c:v>146</c:v>
                </c:pt>
                <c:pt idx="1389" formatCode="#,#00">
                  <c:v>144.5</c:v>
                </c:pt>
                <c:pt idx="1390" formatCode="#,#00">
                  <c:v>147.5</c:v>
                </c:pt>
                <c:pt idx="1391" formatCode="#,#00">
                  <c:v>147.5</c:v>
                </c:pt>
                <c:pt idx="1392" formatCode="#,#00">
                  <c:v>148</c:v>
                </c:pt>
                <c:pt idx="1393" formatCode="#,#00">
                  <c:v>148</c:v>
                </c:pt>
                <c:pt idx="1394" formatCode="#,#00">
                  <c:v>146.5</c:v>
                </c:pt>
                <c:pt idx="1395" formatCode="#,#00">
                  <c:v>146</c:v>
                </c:pt>
                <c:pt idx="1396" formatCode="#,#00">
                  <c:v>145</c:v>
                </c:pt>
                <c:pt idx="1397" formatCode="#,#00">
                  <c:v>144.5</c:v>
                </c:pt>
                <c:pt idx="1398" formatCode="#,#00">
                  <c:v>144.5</c:v>
                </c:pt>
                <c:pt idx="1399" formatCode="#,#00">
                  <c:v>146</c:v>
                </c:pt>
                <c:pt idx="1400" formatCode="#,#00">
                  <c:v>148.5</c:v>
                </c:pt>
                <c:pt idx="1401" formatCode="#,#00">
                  <c:v>147</c:v>
                </c:pt>
                <c:pt idx="1402" formatCode="#,#00">
                  <c:v>147</c:v>
                </c:pt>
                <c:pt idx="1403" formatCode="#,#00">
                  <c:v>148</c:v>
                </c:pt>
                <c:pt idx="1404" formatCode="#,#00">
                  <c:v>148.5</c:v>
                </c:pt>
                <c:pt idx="1405" formatCode="#,#00">
                  <c:v>148.5</c:v>
                </c:pt>
                <c:pt idx="1406" formatCode="#,#00">
                  <c:v>150</c:v>
                </c:pt>
                <c:pt idx="1407" formatCode="#,#00">
                  <c:v>151</c:v>
                </c:pt>
                <c:pt idx="1408" formatCode="#,#00">
                  <c:v>149.5</c:v>
                </c:pt>
                <c:pt idx="1409" formatCode="#,#00">
                  <c:v>151</c:v>
                </c:pt>
                <c:pt idx="1410" formatCode="#,#00">
                  <c:v>153</c:v>
                </c:pt>
                <c:pt idx="1411" formatCode="#,#00">
                  <c:v>157</c:v>
                </c:pt>
                <c:pt idx="1412" formatCode="#,#00">
                  <c:v>158</c:v>
                </c:pt>
                <c:pt idx="1413" formatCode="#,#00">
                  <c:v>165</c:v>
                </c:pt>
                <c:pt idx="1414" formatCode="#,#00">
                  <c:v>162</c:v>
                </c:pt>
                <c:pt idx="1415" formatCode="#,#00">
                  <c:v>164</c:v>
                </c:pt>
                <c:pt idx="1416" formatCode="#,#00">
                  <c:v>165</c:v>
                </c:pt>
                <c:pt idx="1417" formatCode="#,#00">
                  <c:v>164</c:v>
                </c:pt>
                <c:pt idx="1418" formatCode="#,#00">
                  <c:v>166</c:v>
                </c:pt>
                <c:pt idx="1419" formatCode="#,#00">
                  <c:v>167</c:v>
                </c:pt>
                <c:pt idx="1420" formatCode="#,#00">
                  <c:v>177</c:v>
                </c:pt>
                <c:pt idx="1421" formatCode="#,#00">
                  <c:v>176</c:v>
                </c:pt>
                <c:pt idx="1422" formatCode="#,#00">
                  <c:v>180</c:v>
                </c:pt>
                <c:pt idx="1423" formatCode="#,#00">
                  <c:v>180.5</c:v>
                </c:pt>
                <c:pt idx="1424" formatCode="#,#00">
                  <c:v>185</c:v>
                </c:pt>
                <c:pt idx="1425" formatCode="#,#00">
                  <c:v>184.5</c:v>
                </c:pt>
                <c:pt idx="1426" formatCode="#,#00">
                  <c:v>180</c:v>
                </c:pt>
                <c:pt idx="1427" formatCode="#,#00">
                  <c:v>183</c:v>
                </c:pt>
                <c:pt idx="1428" formatCode="#,#00">
                  <c:v>186</c:v>
                </c:pt>
                <c:pt idx="1429" formatCode="#,#00">
                  <c:v>189</c:v>
                </c:pt>
                <c:pt idx="1430" formatCode="#,#00">
                  <c:v>190</c:v>
                </c:pt>
                <c:pt idx="1431" formatCode="#,#00">
                  <c:v>191</c:v>
                </c:pt>
                <c:pt idx="1432" formatCode="#,#00">
                  <c:v>188</c:v>
                </c:pt>
                <c:pt idx="1433" formatCode="#,#00">
                  <c:v>184.5</c:v>
                </c:pt>
                <c:pt idx="1434" formatCode="#,#00">
                  <c:v>186</c:v>
                </c:pt>
                <c:pt idx="1435" formatCode="#,#00">
                  <c:v>187.5</c:v>
                </c:pt>
                <c:pt idx="1436" formatCode="#,#00">
                  <c:v>195</c:v>
                </c:pt>
                <c:pt idx="1437" formatCode="#,#00">
                  <c:v>200</c:v>
                </c:pt>
                <c:pt idx="1438" formatCode="#,#00">
                  <c:v>204</c:v>
                </c:pt>
                <c:pt idx="1439" formatCode="#,#00">
                  <c:v>209</c:v>
                </c:pt>
                <c:pt idx="1440" formatCode="#,#00">
                  <c:v>210</c:v>
                </c:pt>
                <c:pt idx="1441" formatCode="#,#00">
                  <c:v>218</c:v>
                </c:pt>
                <c:pt idx="1442" formatCode="#,#00">
                  <c:v>218</c:v>
                </c:pt>
                <c:pt idx="1443" formatCode="#,#00">
                  <c:v>216</c:v>
                </c:pt>
                <c:pt idx="1444" formatCode="#,#00">
                  <c:v>212</c:v>
                </c:pt>
                <c:pt idx="1445" formatCode="#,#00">
                  <c:v>214</c:v>
                </c:pt>
                <c:pt idx="1446" formatCode="#,#00">
                  <c:v>216</c:v>
                </c:pt>
                <c:pt idx="1447" formatCode="#,#00">
                  <c:v>221</c:v>
                </c:pt>
                <c:pt idx="1448" formatCode="#,#00">
                  <c:v>219</c:v>
                </c:pt>
                <c:pt idx="1449" formatCode="#,#00">
                  <c:v>223</c:v>
                </c:pt>
                <c:pt idx="1450" formatCode="#,#00">
                  <c:v>225</c:v>
                </c:pt>
                <c:pt idx="1451" formatCode="#,#00">
                  <c:v>238</c:v>
                </c:pt>
                <c:pt idx="1452" formatCode="#,#00">
                  <c:v>230</c:v>
                </c:pt>
                <c:pt idx="1453" formatCode="#,#00">
                  <c:v>232</c:v>
                </c:pt>
                <c:pt idx="1454" formatCode="#,#00">
                  <c:v>231</c:v>
                </c:pt>
                <c:pt idx="1455" formatCode="#,#00">
                  <c:v>238</c:v>
                </c:pt>
                <c:pt idx="1456" formatCode="#,#00">
                  <c:v>238</c:v>
                </c:pt>
                <c:pt idx="1457" formatCode="#,#00">
                  <c:v>237</c:v>
                </c:pt>
                <c:pt idx="1458" formatCode="#,#00">
                  <c:v>237</c:v>
                </c:pt>
                <c:pt idx="1459" formatCode="#,#00">
                  <c:v>238</c:v>
                </c:pt>
                <c:pt idx="1460" formatCode="#,#00">
                  <c:v>248</c:v>
                </c:pt>
                <c:pt idx="1461" formatCode="#,#00">
                  <c:v>246</c:v>
                </c:pt>
                <c:pt idx="1462" formatCode="#,#00">
                  <c:v>247</c:v>
                </c:pt>
                <c:pt idx="1463" formatCode="#,#00">
                  <c:v>250</c:v>
                </c:pt>
                <c:pt idx="1464" formatCode="#,#00">
                  <c:v>249</c:v>
                </c:pt>
                <c:pt idx="1465" formatCode="#,#00">
                  <c:v>260</c:v>
                </c:pt>
                <c:pt idx="1466" formatCode="#,#00">
                  <c:v>270</c:v>
                </c:pt>
                <c:pt idx="1467" formatCode="#,#00">
                  <c:v>269</c:v>
                </c:pt>
                <c:pt idx="1468" formatCode="#,#00">
                  <c:v>283</c:v>
                </c:pt>
                <c:pt idx="1469" formatCode="#,#00">
                  <c:v>298</c:v>
                </c:pt>
                <c:pt idx="1470" formatCode="#,#00">
                  <c:v>277</c:v>
                </c:pt>
                <c:pt idx="1471" formatCode="#,#00">
                  <c:v>274</c:v>
                </c:pt>
                <c:pt idx="1472" formatCode="#,#00">
                  <c:v>283</c:v>
                </c:pt>
                <c:pt idx="1473" formatCode="#,#00">
                  <c:v>277</c:v>
                </c:pt>
                <c:pt idx="1474" formatCode="#,#00">
                  <c:v>285</c:v>
                </c:pt>
                <c:pt idx="1475" formatCode="#,#00">
                  <c:v>274</c:v>
                </c:pt>
                <c:pt idx="1476" formatCode="#,#00">
                  <c:v>268</c:v>
                </c:pt>
                <c:pt idx="1477" formatCode="#,#00">
                  <c:v>279</c:v>
                </c:pt>
                <c:pt idx="1478" formatCode="#,#00">
                  <c:v>275</c:v>
                </c:pt>
                <c:pt idx="1479" formatCode="#,#00">
                  <c:v>266</c:v>
                </c:pt>
                <c:pt idx="1480" formatCode="#,#00">
                  <c:v>262</c:v>
                </c:pt>
                <c:pt idx="1481" formatCode="#,#00">
                  <c:v>261</c:v>
                </c:pt>
                <c:pt idx="1482" formatCode="#,#00">
                  <c:v>270</c:v>
                </c:pt>
                <c:pt idx="1483" formatCode="#,#00">
                  <c:v>265</c:v>
                </c:pt>
                <c:pt idx="1484" formatCode="#,#00">
                  <c:v>268</c:v>
                </c:pt>
                <c:pt idx="1485" formatCode="#,#00">
                  <c:v>274</c:v>
                </c:pt>
                <c:pt idx="1486" formatCode="#,#00">
                  <c:v>271</c:v>
                </c:pt>
                <c:pt idx="1487" formatCode="#,#00">
                  <c:v>278</c:v>
                </c:pt>
                <c:pt idx="1488" formatCode="#,#00">
                  <c:v>272</c:v>
                </c:pt>
                <c:pt idx="1489" formatCode="#,#00">
                  <c:v>262</c:v>
                </c:pt>
                <c:pt idx="1490" formatCode="#,#00">
                  <c:v>265</c:v>
                </c:pt>
                <c:pt idx="1491" formatCode="#,#00">
                  <c:v>260</c:v>
                </c:pt>
                <c:pt idx="1492" formatCode="#,#00">
                  <c:v>248</c:v>
                </c:pt>
                <c:pt idx="1493" formatCode="#,#00">
                  <c:v>247.5</c:v>
                </c:pt>
                <c:pt idx="1494" formatCode="#,#00">
                  <c:v>250</c:v>
                </c:pt>
                <c:pt idx="1495" formatCode="#,#00">
                  <c:v>255</c:v>
                </c:pt>
                <c:pt idx="1496" formatCode="#,#00">
                  <c:v>258</c:v>
                </c:pt>
                <c:pt idx="1497" formatCode="#,#00">
                  <c:v>252</c:v>
                </c:pt>
                <c:pt idx="1498" formatCode="#,#00">
                  <c:v>245.5</c:v>
                </c:pt>
                <c:pt idx="1499" formatCode="#,#00">
                  <c:v>245</c:v>
                </c:pt>
                <c:pt idx="1500" formatCode="#,#00">
                  <c:v>244</c:v>
                </c:pt>
                <c:pt idx="1501" formatCode="#,#00">
                  <c:v>247</c:v>
                </c:pt>
                <c:pt idx="1502" formatCode="#,#00">
                  <c:v>247</c:v>
                </c:pt>
                <c:pt idx="1503" formatCode="#,#00">
                  <c:v>249</c:v>
                </c:pt>
                <c:pt idx="1504" formatCode="#,#00">
                  <c:v>243</c:v>
                </c:pt>
                <c:pt idx="1505" formatCode="#,#00">
                  <c:v>234</c:v>
                </c:pt>
                <c:pt idx="1506" formatCode="#,#00">
                  <c:v>235</c:v>
                </c:pt>
                <c:pt idx="1507" formatCode="#,#00">
                  <c:v>238</c:v>
                </c:pt>
                <c:pt idx="1508" formatCode="#,#00">
                  <c:v>237</c:v>
                </c:pt>
                <c:pt idx="1509" formatCode="#,#00">
                  <c:v>235</c:v>
                </c:pt>
                <c:pt idx="1510" formatCode="#,#00">
                  <c:v>234</c:v>
                </c:pt>
                <c:pt idx="1511" formatCode="#,#00">
                  <c:v>234</c:v>
                </c:pt>
                <c:pt idx="1512" formatCode="#,#00">
                  <c:v>235.5</c:v>
                </c:pt>
                <c:pt idx="1513" formatCode="#,#00">
                  <c:v>236</c:v>
                </c:pt>
                <c:pt idx="1514" formatCode="#,#00">
                  <c:v>235</c:v>
                </c:pt>
                <c:pt idx="1515" formatCode="#,#00">
                  <c:v>232</c:v>
                </c:pt>
                <c:pt idx="1516" formatCode="#,#00">
                  <c:v>229</c:v>
                </c:pt>
                <c:pt idx="1517" formatCode="#,#00">
                  <c:v>222</c:v>
                </c:pt>
                <c:pt idx="1518" formatCode="#,#00">
                  <c:v>214</c:v>
                </c:pt>
                <c:pt idx="1519" formatCode="#,#00">
                  <c:v>219</c:v>
                </c:pt>
                <c:pt idx="1520" formatCode="#,#00">
                  <c:v>224</c:v>
                </c:pt>
                <c:pt idx="1521" formatCode="#,#00">
                  <c:v>224</c:v>
                </c:pt>
                <c:pt idx="1522" formatCode="#,#00">
                  <c:v>220</c:v>
                </c:pt>
                <c:pt idx="1523" formatCode="#,#00">
                  <c:v>223</c:v>
                </c:pt>
                <c:pt idx="1524" formatCode="#,#00">
                  <c:v>228</c:v>
                </c:pt>
                <c:pt idx="1525" formatCode="#,#00">
                  <c:v>230</c:v>
                </c:pt>
                <c:pt idx="1526" formatCode="#,#00">
                  <c:v>240</c:v>
                </c:pt>
                <c:pt idx="1527" formatCode="#,#00">
                  <c:v>235</c:v>
                </c:pt>
                <c:pt idx="1528" formatCode="#,#00">
                  <c:v>238</c:v>
                </c:pt>
                <c:pt idx="1529" formatCode="#,#00">
                  <c:v>248</c:v>
                </c:pt>
                <c:pt idx="1530" formatCode="#,#00">
                  <c:v>245</c:v>
                </c:pt>
                <c:pt idx="1531" formatCode="#,#00">
                  <c:v>244</c:v>
                </c:pt>
                <c:pt idx="1532" formatCode="#,#00">
                  <c:v>249</c:v>
                </c:pt>
                <c:pt idx="1533" formatCode="#,#00">
                  <c:v>248</c:v>
                </c:pt>
                <c:pt idx="1534" formatCode="#,#00">
                  <c:v>247</c:v>
                </c:pt>
                <c:pt idx="1535" formatCode="#,#00">
                  <c:v>249</c:v>
                </c:pt>
                <c:pt idx="1536" formatCode="#,#00">
                  <c:v>255</c:v>
                </c:pt>
                <c:pt idx="1537" formatCode="#,#00">
                  <c:v>260</c:v>
                </c:pt>
                <c:pt idx="1538" formatCode="#,#00">
                  <c:v>255</c:v>
                </c:pt>
                <c:pt idx="1539" formatCode="#,#00">
                  <c:v>258</c:v>
                </c:pt>
                <c:pt idx="1540" formatCode="#,#00">
                  <c:v>262</c:v>
                </c:pt>
                <c:pt idx="1541" formatCode="#,#00">
                  <c:v>267</c:v>
                </c:pt>
                <c:pt idx="1542" formatCode="#,#00">
                  <c:v>262</c:v>
                </c:pt>
                <c:pt idx="1543" formatCode="#,#00">
                  <c:v>257</c:v>
                </c:pt>
                <c:pt idx="1544" formatCode="#,#00">
                  <c:v>259</c:v>
                </c:pt>
                <c:pt idx="1545" formatCode="#,#00">
                  <c:v>257</c:v>
                </c:pt>
                <c:pt idx="1546" formatCode="#,#00">
                  <c:v>254</c:v>
                </c:pt>
                <c:pt idx="1547" formatCode="#,#00">
                  <c:v>252</c:v>
                </c:pt>
                <c:pt idx="1548" formatCode="#,#00">
                  <c:v>247</c:v>
                </c:pt>
                <c:pt idx="1549" formatCode="#,#00">
                  <c:v>247</c:v>
                </c:pt>
                <c:pt idx="1550" formatCode="#,#00">
                  <c:v>250</c:v>
                </c:pt>
                <c:pt idx="1551" formatCode="#,#00">
                  <c:v>259</c:v>
                </c:pt>
                <c:pt idx="1552" formatCode="#,#00">
                  <c:v>256</c:v>
                </c:pt>
                <c:pt idx="1553" formatCode="#,#00">
                  <c:v>256</c:v>
                </c:pt>
                <c:pt idx="1554" formatCode="#,#00">
                  <c:v>249</c:v>
                </c:pt>
                <c:pt idx="1555" formatCode="#,#00">
                  <c:v>249</c:v>
                </c:pt>
                <c:pt idx="1556" formatCode="#,#00">
                  <c:v>244</c:v>
                </c:pt>
                <c:pt idx="1557" formatCode="#,#00">
                  <c:v>243</c:v>
                </c:pt>
                <c:pt idx="1558" formatCode="#,#00">
                  <c:v>249</c:v>
                </c:pt>
                <c:pt idx="1559" formatCode="#,#00">
                  <c:v>245</c:v>
                </c:pt>
                <c:pt idx="1560" formatCode="#,#00">
                  <c:v>247</c:v>
                </c:pt>
                <c:pt idx="1561" formatCode="#,#00">
                  <c:v>248</c:v>
                </c:pt>
                <c:pt idx="1562" formatCode="#,#00">
                  <c:v>248</c:v>
                </c:pt>
                <c:pt idx="1563" formatCode="#,#00">
                  <c:v>250</c:v>
                </c:pt>
                <c:pt idx="1564" formatCode="#,#00">
                  <c:v>247</c:v>
                </c:pt>
                <c:pt idx="1565" formatCode="#,#00">
                  <c:v>247</c:v>
                </c:pt>
                <c:pt idx="1566" formatCode="#,#00">
                  <c:v>248</c:v>
                </c:pt>
                <c:pt idx="1567" formatCode="#,#00">
                  <c:v>248</c:v>
                </c:pt>
                <c:pt idx="1568" formatCode="#,#00">
                  <c:v>248</c:v>
                </c:pt>
                <c:pt idx="1569" formatCode="#,#00">
                  <c:v>248</c:v>
                </c:pt>
                <c:pt idx="1570" formatCode="#,#00">
                  <c:v>248</c:v>
                </c:pt>
                <c:pt idx="1571" formatCode="#,#00">
                  <c:v>247</c:v>
                </c:pt>
                <c:pt idx="1572" formatCode="#,#00">
                  <c:v>246.5</c:v>
                </c:pt>
                <c:pt idx="1573" formatCode="#,#00">
                  <c:v>250</c:v>
                </c:pt>
                <c:pt idx="1574" formatCode="#,#00">
                  <c:v>254</c:v>
                </c:pt>
                <c:pt idx="1575" formatCode="#,#00">
                  <c:v>270</c:v>
                </c:pt>
                <c:pt idx="1576" formatCode="#,#00">
                  <c:v>272</c:v>
                </c:pt>
                <c:pt idx="1577" formatCode="#,#00">
                  <c:v>275</c:v>
                </c:pt>
                <c:pt idx="1578" formatCode="#,#00">
                  <c:v>288</c:v>
                </c:pt>
                <c:pt idx="1579" formatCode="#,#00">
                  <c:v>272</c:v>
                </c:pt>
                <c:pt idx="1580" formatCode="#,#00">
                  <c:v>258</c:v>
                </c:pt>
                <c:pt idx="1581" formatCode="#,#00">
                  <c:v>265</c:v>
                </c:pt>
                <c:pt idx="1582" formatCode="#,#00">
                  <c:v>270</c:v>
                </c:pt>
                <c:pt idx="1583" formatCode="#,#00">
                  <c:v>268</c:v>
                </c:pt>
                <c:pt idx="1584" formatCode="#,#00">
                  <c:v>269</c:v>
                </c:pt>
                <c:pt idx="1585" formatCode="#,#00">
                  <c:v>270</c:v>
                </c:pt>
                <c:pt idx="1586" formatCode="#,#00">
                  <c:v>270</c:v>
                </c:pt>
                <c:pt idx="1587" formatCode="#,#00">
                  <c:v>272</c:v>
                </c:pt>
                <c:pt idx="1588" formatCode="#,#00">
                  <c:v>280</c:v>
                </c:pt>
                <c:pt idx="1589" formatCode="#,#00">
                  <c:v>284</c:v>
                </c:pt>
                <c:pt idx="1590" formatCode="#,#00">
                  <c:v>280</c:v>
                </c:pt>
                <c:pt idx="1591" formatCode="#,#00">
                  <c:v>284</c:v>
                </c:pt>
                <c:pt idx="1592" formatCode="#,#00">
                  <c:v>287</c:v>
                </c:pt>
                <c:pt idx="1593" formatCode="#,#00">
                  <c:v>290</c:v>
                </c:pt>
                <c:pt idx="1594" formatCode="#,#00">
                  <c:v>286</c:v>
                </c:pt>
                <c:pt idx="1595" formatCode="#,#00">
                  <c:v>283</c:v>
                </c:pt>
                <c:pt idx="1596" formatCode="#,#00">
                  <c:v>283</c:v>
                </c:pt>
                <c:pt idx="1597" formatCode="#,#00">
                  <c:v>282</c:v>
                </c:pt>
                <c:pt idx="1598" formatCode="#,#00">
                  <c:v>283</c:v>
                </c:pt>
                <c:pt idx="1599" formatCode="#,#00">
                  <c:v>283</c:v>
                </c:pt>
                <c:pt idx="1600" formatCode="#,#00">
                  <c:v>284</c:v>
                </c:pt>
                <c:pt idx="1601" formatCode="#,#00">
                  <c:v>285</c:v>
                </c:pt>
                <c:pt idx="1602" formatCode="#,#00">
                  <c:v>283</c:v>
                </c:pt>
                <c:pt idx="1603" formatCode="#,#00">
                  <c:v>282</c:v>
                </c:pt>
                <c:pt idx="1604" formatCode="#,#00">
                  <c:v>283</c:v>
                </c:pt>
                <c:pt idx="1605" formatCode="#,#00">
                  <c:v>278</c:v>
                </c:pt>
                <c:pt idx="1606" formatCode="#,#00">
                  <c:v>273</c:v>
                </c:pt>
                <c:pt idx="1607" formatCode="#,#00">
                  <c:v>268</c:v>
                </c:pt>
                <c:pt idx="1608" formatCode="#,#00">
                  <c:v>272</c:v>
                </c:pt>
                <c:pt idx="1609" formatCode="#,#00">
                  <c:v>271</c:v>
                </c:pt>
                <c:pt idx="1610" formatCode="#,#00">
                  <c:v>264</c:v>
                </c:pt>
                <c:pt idx="1611" formatCode="#,#00">
                  <c:v>253</c:v>
                </c:pt>
                <c:pt idx="1612" formatCode="#,#00">
                  <c:v>243</c:v>
                </c:pt>
                <c:pt idx="1613" formatCode="#,#00">
                  <c:v>232</c:v>
                </c:pt>
                <c:pt idx="1614" formatCode="#,#00">
                  <c:v>238</c:v>
                </c:pt>
                <c:pt idx="1615" formatCode="#,#00">
                  <c:v>241</c:v>
                </c:pt>
                <c:pt idx="1616" formatCode="#,#00">
                  <c:v>238</c:v>
                </c:pt>
                <c:pt idx="1617" formatCode="#,#00">
                  <c:v>240</c:v>
                </c:pt>
                <c:pt idx="1618" formatCode="#,#00">
                  <c:v>237</c:v>
                </c:pt>
                <c:pt idx="1619" formatCode="#,#00">
                  <c:v>234</c:v>
                </c:pt>
                <c:pt idx="1620" formatCode="#,#00">
                  <c:v>234</c:v>
                </c:pt>
                <c:pt idx="1621" formatCode="#,#00">
                  <c:v>232</c:v>
                </c:pt>
                <c:pt idx="1622" formatCode="#,#00">
                  <c:v>232</c:v>
                </c:pt>
                <c:pt idx="1623" formatCode="#,#00">
                  <c:v>230</c:v>
                </c:pt>
                <c:pt idx="1624" formatCode="#,#00">
                  <c:v>229</c:v>
                </c:pt>
                <c:pt idx="1625" formatCode="#,#00">
                  <c:v>224</c:v>
                </c:pt>
                <c:pt idx="1626" formatCode="#,#00">
                  <c:v>216</c:v>
                </c:pt>
                <c:pt idx="1627" formatCode="#,#00">
                  <c:v>204</c:v>
                </c:pt>
                <c:pt idx="1628" formatCode="#,#00">
                  <c:v>200</c:v>
                </c:pt>
                <c:pt idx="1629" formatCode="#,#00">
                  <c:v>199</c:v>
                </c:pt>
                <c:pt idx="1630" formatCode="#,#00">
                  <c:v>194</c:v>
                </c:pt>
                <c:pt idx="1631" formatCode="#,#00">
                  <c:v>196</c:v>
                </c:pt>
                <c:pt idx="1632" formatCode="#,#00">
                  <c:v>200</c:v>
                </c:pt>
                <c:pt idx="1633" formatCode="#,#00">
                  <c:v>207</c:v>
                </c:pt>
                <c:pt idx="1634" formatCode="#,#00">
                  <c:v>203</c:v>
                </c:pt>
                <c:pt idx="1635" formatCode="#,#00">
                  <c:v>205</c:v>
                </c:pt>
                <c:pt idx="1636" formatCode="#,#00">
                  <c:v>208</c:v>
                </c:pt>
                <c:pt idx="1637" formatCode="#,#00">
                  <c:v>207</c:v>
                </c:pt>
                <c:pt idx="1638" formatCode="#,#00">
                  <c:v>208.5</c:v>
                </c:pt>
                <c:pt idx="1639" formatCode="#,#00">
                  <c:v>208</c:v>
                </c:pt>
                <c:pt idx="1640" formatCode="#,#00">
                  <c:v>208</c:v>
                </c:pt>
                <c:pt idx="1641" formatCode="#,#00">
                  <c:v>206</c:v>
                </c:pt>
                <c:pt idx="1642" formatCode="#,#00">
                  <c:v>203</c:v>
                </c:pt>
                <c:pt idx="1643" formatCode="#,#00">
                  <c:v>196</c:v>
                </c:pt>
                <c:pt idx="1644" formatCode="#,#00">
                  <c:v>195</c:v>
                </c:pt>
                <c:pt idx="1645" formatCode="#,#00">
                  <c:v>194.5</c:v>
                </c:pt>
                <c:pt idx="1646" formatCode="#,#00">
                  <c:v>196</c:v>
                </c:pt>
                <c:pt idx="1647" formatCode="#,#00">
                  <c:v>192</c:v>
                </c:pt>
                <c:pt idx="1648" formatCode="#,#00">
                  <c:v>190</c:v>
                </c:pt>
                <c:pt idx="1649" formatCode="#,#00">
                  <c:v>186</c:v>
                </c:pt>
                <c:pt idx="1650" formatCode="#,#00">
                  <c:v>183</c:v>
                </c:pt>
                <c:pt idx="1651" formatCode="#,#00">
                  <c:v>185</c:v>
                </c:pt>
                <c:pt idx="1652" formatCode="#,#00">
                  <c:v>178</c:v>
                </c:pt>
                <c:pt idx="1653" formatCode="#,#00">
                  <c:v>175</c:v>
                </c:pt>
                <c:pt idx="1654" formatCode="#,#00">
                  <c:v>173</c:v>
                </c:pt>
                <c:pt idx="1655" formatCode="#,#00">
                  <c:v>173</c:v>
                </c:pt>
                <c:pt idx="1656" formatCode="#,#00">
                  <c:v>178</c:v>
                </c:pt>
                <c:pt idx="1657" formatCode="#,#00">
                  <c:v>178</c:v>
                </c:pt>
                <c:pt idx="1658" formatCode="#,#00">
                  <c:v>179</c:v>
                </c:pt>
                <c:pt idx="1659" formatCode="#,#00">
                  <c:v>181</c:v>
                </c:pt>
                <c:pt idx="1660" formatCode="#,#00">
                  <c:v>190</c:v>
                </c:pt>
                <c:pt idx="1661" formatCode="#,#00">
                  <c:v>187</c:v>
                </c:pt>
                <c:pt idx="1662" formatCode="#,#00">
                  <c:v>193</c:v>
                </c:pt>
                <c:pt idx="1663" formatCode="#,#00">
                  <c:v>198</c:v>
                </c:pt>
                <c:pt idx="1664" formatCode="#,#00">
                  <c:v>198</c:v>
                </c:pt>
                <c:pt idx="1665" formatCode="#,#00">
                  <c:v>202</c:v>
                </c:pt>
                <c:pt idx="1666" formatCode="#,#00">
                  <c:v>203</c:v>
                </c:pt>
                <c:pt idx="1667" formatCode="#,#00">
                  <c:v>207</c:v>
                </c:pt>
                <c:pt idx="1668" formatCode="#,#00">
                  <c:v>208</c:v>
                </c:pt>
                <c:pt idx="1669" formatCode="#,#00">
                  <c:v>207</c:v>
                </c:pt>
                <c:pt idx="1670" formatCode="#,#00">
                  <c:v>203</c:v>
                </c:pt>
                <c:pt idx="1671" formatCode="#,#00">
                  <c:v>202</c:v>
                </c:pt>
                <c:pt idx="1672" formatCode="#,#00">
                  <c:v>201</c:v>
                </c:pt>
                <c:pt idx="1673" formatCode="#,#00">
                  <c:v>205</c:v>
                </c:pt>
                <c:pt idx="1674" formatCode="#,#00">
                  <c:v>207</c:v>
                </c:pt>
                <c:pt idx="1675" formatCode="#,#00">
                  <c:v>202</c:v>
                </c:pt>
                <c:pt idx="1676" formatCode="#,#00">
                  <c:v>195</c:v>
                </c:pt>
                <c:pt idx="1677" formatCode="#,#00">
                  <c:v>198</c:v>
                </c:pt>
                <c:pt idx="1678" formatCode="#,#00">
                  <c:v>198</c:v>
                </c:pt>
                <c:pt idx="1679" formatCode="#,#00">
                  <c:v>198</c:v>
                </c:pt>
                <c:pt idx="1680" formatCode="#,#00">
                  <c:v>195</c:v>
                </c:pt>
                <c:pt idx="1681" formatCode="#,#00">
                  <c:v>192</c:v>
                </c:pt>
                <c:pt idx="1682" formatCode="#,#00">
                  <c:v>194</c:v>
                </c:pt>
                <c:pt idx="1683" formatCode="#,#00">
                  <c:v>193</c:v>
                </c:pt>
                <c:pt idx="1684" formatCode="#,#00">
                  <c:v>193</c:v>
                </c:pt>
                <c:pt idx="1685" formatCode="#,#00">
                  <c:v>189</c:v>
                </c:pt>
                <c:pt idx="1686" formatCode="#,#00">
                  <c:v>187</c:v>
                </c:pt>
                <c:pt idx="1687" formatCode="#,#00">
                  <c:v>188</c:v>
                </c:pt>
                <c:pt idx="1688" formatCode="#,#00">
                  <c:v>187</c:v>
                </c:pt>
                <c:pt idx="1689" formatCode="#,#00">
                  <c:v>186</c:v>
                </c:pt>
                <c:pt idx="1690" formatCode="#,#00">
                  <c:v>185</c:v>
                </c:pt>
                <c:pt idx="1691" formatCode="#,#00">
                  <c:v>184</c:v>
                </c:pt>
                <c:pt idx="1692" formatCode="#,#00">
                  <c:v>185</c:v>
                </c:pt>
                <c:pt idx="1693" formatCode="#,#00">
                  <c:v>187</c:v>
                </c:pt>
                <c:pt idx="1694" formatCode="#,#00">
                  <c:v>194</c:v>
                </c:pt>
                <c:pt idx="1695" formatCode="#,#00">
                  <c:v>191</c:v>
                </c:pt>
                <c:pt idx="1696" formatCode="#,#00">
                  <c:v>191</c:v>
                </c:pt>
                <c:pt idx="1697" formatCode="#,#00">
                  <c:v>191</c:v>
                </c:pt>
                <c:pt idx="1698" formatCode="#,#00">
                  <c:v>191</c:v>
                </c:pt>
                <c:pt idx="1699" formatCode="#,#00">
                  <c:v>189</c:v>
                </c:pt>
                <c:pt idx="1700" formatCode="#,#00">
                  <c:v>182</c:v>
                </c:pt>
                <c:pt idx="1701" formatCode="#,#00">
                  <c:v>185</c:v>
                </c:pt>
                <c:pt idx="1702" formatCode="#,#00">
                  <c:v>184</c:v>
                </c:pt>
                <c:pt idx="1703" formatCode="#,#00">
                  <c:v>186</c:v>
                </c:pt>
                <c:pt idx="1704" formatCode="#,#00">
                  <c:v>188</c:v>
                </c:pt>
                <c:pt idx="1705" formatCode="#,#00">
                  <c:v>188</c:v>
                </c:pt>
                <c:pt idx="1706" formatCode="#,#00">
                  <c:v>193</c:v>
                </c:pt>
                <c:pt idx="1707" formatCode="#,#00">
                  <c:v>201</c:v>
                </c:pt>
                <c:pt idx="1708" formatCode="#,#00">
                  <c:v>196</c:v>
                </c:pt>
                <c:pt idx="1709" formatCode="#,#00">
                  <c:v>197</c:v>
                </c:pt>
                <c:pt idx="1710" formatCode="#,#00">
                  <c:v>198</c:v>
                </c:pt>
                <c:pt idx="1711" formatCode="#,#00">
                  <c:v>198</c:v>
                </c:pt>
                <c:pt idx="1712" formatCode="#,#00">
                  <c:v>197</c:v>
                </c:pt>
                <c:pt idx="1713" formatCode="#,#00">
                  <c:v>196</c:v>
                </c:pt>
                <c:pt idx="1714" formatCode="#,#00">
                  <c:v>190</c:v>
                </c:pt>
                <c:pt idx="1715" formatCode="#,#00">
                  <c:v>190.5</c:v>
                </c:pt>
                <c:pt idx="1716" formatCode="#,#00">
                  <c:v>187.5</c:v>
                </c:pt>
                <c:pt idx="1717" formatCode="#,#00">
                  <c:v>187</c:v>
                </c:pt>
                <c:pt idx="1718" formatCode="#,#00">
                  <c:v>177</c:v>
                </c:pt>
                <c:pt idx="1719" formatCode="#,#00">
                  <c:v>178</c:v>
                </c:pt>
                <c:pt idx="1720" formatCode="#,#00">
                  <c:v>178</c:v>
                </c:pt>
                <c:pt idx="1721" formatCode="#,#00">
                  <c:v>174</c:v>
                </c:pt>
                <c:pt idx="1722" formatCode="#,#00">
                  <c:v>171</c:v>
                </c:pt>
                <c:pt idx="1723" formatCode="#,#00">
                  <c:v>168</c:v>
                </c:pt>
                <c:pt idx="1724" formatCode="#,#00">
                  <c:v>172</c:v>
                </c:pt>
                <c:pt idx="1725" formatCode="#,#00">
                  <c:v>172</c:v>
                </c:pt>
                <c:pt idx="1726" formatCode="#,#00">
                  <c:v>175</c:v>
                </c:pt>
                <c:pt idx="1727" formatCode="#,#00">
                  <c:v>170</c:v>
                </c:pt>
                <c:pt idx="1728" formatCode="#,#00">
                  <c:v>170</c:v>
                </c:pt>
                <c:pt idx="1729" formatCode="#,#00">
                  <c:v>169</c:v>
                </c:pt>
                <c:pt idx="1730" formatCode="#,#00">
                  <c:v>171</c:v>
                </c:pt>
                <c:pt idx="1731" formatCode="#,#00">
                  <c:v>170</c:v>
                </c:pt>
                <c:pt idx="1732" formatCode="#,#00">
                  <c:v>172</c:v>
                </c:pt>
                <c:pt idx="1733" formatCode="#,#00">
                  <c:v>170.5</c:v>
                </c:pt>
                <c:pt idx="1734" formatCode="#,#00">
                  <c:v>173</c:v>
                </c:pt>
                <c:pt idx="1735" formatCode="#,#00">
                  <c:v>167</c:v>
                </c:pt>
                <c:pt idx="1736" formatCode="#,#00">
                  <c:v>166</c:v>
                </c:pt>
                <c:pt idx="1737" formatCode="#,#00">
                  <c:v>161</c:v>
                </c:pt>
                <c:pt idx="1738" formatCode="#,#00">
                  <c:v>159.5</c:v>
                </c:pt>
                <c:pt idx="1739" formatCode="#,#00">
                  <c:v>161</c:v>
                </c:pt>
                <c:pt idx="1740" formatCode="#,#00">
                  <c:v>161</c:v>
                </c:pt>
                <c:pt idx="1741" formatCode="#,#00">
                  <c:v>157</c:v>
                </c:pt>
                <c:pt idx="1742" formatCode="#,#00">
                  <c:v>153</c:v>
                </c:pt>
                <c:pt idx="1743" formatCode="#,#00">
                  <c:v>153.5</c:v>
                </c:pt>
                <c:pt idx="1744" formatCode="#,#00">
                  <c:v>149</c:v>
                </c:pt>
                <c:pt idx="1745" formatCode="#,#00">
                  <c:v>149</c:v>
                </c:pt>
                <c:pt idx="1746" formatCode="#,#00">
                  <c:v>145</c:v>
                </c:pt>
                <c:pt idx="1747" formatCode="#,#00">
                  <c:v>143.5</c:v>
                </c:pt>
                <c:pt idx="1748" formatCode="#,#00">
                  <c:v>147</c:v>
                </c:pt>
                <c:pt idx="1749" formatCode="#,#00">
                  <c:v>141.5</c:v>
                </c:pt>
                <c:pt idx="1750" formatCode="#,#00">
                  <c:v>135</c:v>
                </c:pt>
                <c:pt idx="1751" formatCode="#,#00">
                  <c:v>138</c:v>
                </c:pt>
                <c:pt idx="1752" formatCode="#,#00">
                  <c:v>140</c:v>
                </c:pt>
                <c:pt idx="1753" formatCode="#,#00">
                  <c:v>141.5</c:v>
                </c:pt>
                <c:pt idx="1754" formatCode="#,#00">
                  <c:v>141.5</c:v>
                </c:pt>
                <c:pt idx="1755" formatCode="#,#00">
                  <c:v>140</c:v>
                </c:pt>
                <c:pt idx="1756" formatCode="#,#00">
                  <c:v>137</c:v>
                </c:pt>
                <c:pt idx="1757" formatCode="#,#00">
                  <c:v>136</c:v>
                </c:pt>
                <c:pt idx="1758" formatCode="#,#00">
                  <c:v>142.75</c:v>
                </c:pt>
                <c:pt idx="1759" formatCode="#,#00">
                  <c:v>142</c:v>
                </c:pt>
                <c:pt idx="1760" formatCode="#,#00">
                  <c:v>143</c:v>
                </c:pt>
                <c:pt idx="1761" formatCode="#,#00">
                  <c:v>141</c:v>
                </c:pt>
                <c:pt idx="1762" formatCode="#,#00">
                  <c:v>141</c:v>
                </c:pt>
                <c:pt idx="1763" formatCode="#,#00">
                  <c:v>141.5</c:v>
                </c:pt>
                <c:pt idx="1764" formatCode="#,#00">
                  <c:v>141.5</c:v>
                </c:pt>
                <c:pt idx="1765" formatCode="#,#00">
                  <c:v>138</c:v>
                </c:pt>
                <c:pt idx="1766" formatCode="#,#00">
                  <c:v>137</c:v>
                </c:pt>
                <c:pt idx="1767" formatCode="#,#00">
                  <c:v>135</c:v>
                </c:pt>
                <c:pt idx="1768" formatCode="#,#00">
                  <c:v>136</c:v>
                </c:pt>
                <c:pt idx="1769" formatCode="#,#00">
                  <c:v>135</c:v>
                </c:pt>
                <c:pt idx="1770" formatCode="#,#00">
                  <c:v>134</c:v>
                </c:pt>
                <c:pt idx="1771" formatCode="#,#00">
                  <c:v>134</c:v>
                </c:pt>
                <c:pt idx="1772" formatCode="#,#00">
                  <c:v>134</c:v>
                </c:pt>
                <c:pt idx="1773" formatCode="#,#00">
                  <c:v>134</c:v>
                </c:pt>
                <c:pt idx="1774" formatCode="#,#00">
                  <c:v>134</c:v>
                </c:pt>
                <c:pt idx="1775" formatCode="#,#00">
                  <c:v>128.5</c:v>
                </c:pt>
                <c:pt idx="1776" formatCode="#,#00">
                  <c:v>127</c:v>
                </c:pt>
                <c:pt idx="1777" formatCode="#,#00">
                  <c:v>128</c:v>
                </c:pt>
                <c:pt idx="1778" formatCode="#,#00">
                  <c:v>129</c:v>
                </c:pt>
                <c:pt idx="1779" formatCode="#,#00">
                  <c:v>128</c:v>
                </c:pt>
                <c:pt idx="1780" formatCode="#,#00">
                  <c:v>129</c:v>
                </c:pt>
                <c:pt idx="1781" formatCode="#,#00">
                  <c:v>128</c:v>
                </c:pt>
                <c:pt idx="1782" formatCode="#,#00">
                  <c:v>126</c:v>
                </c:pt>
                <c:pt idx="1783" formatCode="#,#00">
                  <c:v>124.5</c:v>
                </c:pt>
                <c:pt idx="1784" formatCode="#,#00">
                  <c:v>124</c:v>
                </c:pt>
                <c:pt idx="1785" formatCode="#,#00">
                  <c:v>121</c:v>
                </c:pt>
                <c:pt idx="1786" formatCode="#,#00">
                  <c:v>118</c:v>
                </c:pt>
                <c:pt idx="1787" formatCode="#,#00">
                  <c:v>120</c:v>
                </c:pt>
                <c:pt idx="1788" formatCode="#,#00">
                  <c:v>120.5</c:v>
                </c:pt>
                <c:pt idx="1789" formatCode="#,#00">
                  <c:v>121.5</c:v>
                </c:pt>
                <c:pt idx="1790" formatCode="#,#00">
                  <c:v>118.5</c:v>
                </c:pt>
                <c:pt idx="1791" formatCode="#,#00">
                  <c:v>119.5</c:v>
                </c:pt>
                <c:pt idx="1792" formatCode="#,#00">
                  <c:v>122</c:v>
                </c:pt>
                <c:pt idx="1793" formatCode="#,#00">
                  <c:v>123</c:v>
                </c:pt>
                <c:pt idx="1794" formatCode="#,#00">
                  <c:v>126.5</c:v>
                </c:pt>
                <c:pt idx="1795" formatCode="#,#00">
                  <c:v>124.5</c:v>
                </c:pt>
                <c:pt idx="1796" formatCode="#,#00">
                  <c:v>124.5</c:v>
                </c:pt>
                <c:pt idx="1797" formatCode="#,#00">
                  <c:v>124.5</c:v>
                </c:pt>
                <c:pt idx="1798" formatCode="#,#00">
                  <c:v>133</c:v>
                </c:pt>
                <c:pt idx="1799" formatCode="#,#00">
                  <c:v>143</c:v>
                </c:pt>
                <c:pt idx="1800" formatCode="#,#00">
                  <c:v>138.5</c:v>
                </c:pt>
                <c:pt idx="1801" formatCode="#,#00">
                  <c:v>135.5</c:v>
                </c:pt>
                <c:pt idx="1802" formatCode="#,#00">
                  <c:v>140.5</c:v>
                </c:pt>
                <c:pt idx="1803" formatCode="#,#00">
                  <c:v>140</c:v>
                </c:pt>
                <c:pt idx="1804" formatCode="#,#00">
                  <c:v>136</c:v>
                </c:pt>
                <c:pt idx="1805" formatCode="#,#00">
                  <c:v>137.5</c:v>
                </c:pt>
                <c:pt idx="1806" formatCode="#,#00">
                  <c:v>136.5</c:v>
                </c:pt>
                <c:pt idx="1807" formatCode="#,#00">
                  <c:v>138.5</c:v>
                </c:pt>
                <c:pt idx="1808" formatCode="#,#00">
                  <c:v>142</c:v>
                </c:pt>
                <c:pt idx="1809" formatCode="#,#00">
                  <c:v>142.5</c:v>
                </c:pt>
                <c:pt idx="1810" formatCode="#,#00">
                  <c:v>137</c:v>
                </c:pt>
                <c:pt idx="1811" formatCode="#,#00">
                  <c:v>140.25</c:v>
                </c:pt>
                <c:pt idx="1812" formatCode="#,#00">
                  <c:v>140</c:v>
                </c:pt>
                <c:pt idx="1813" formatCode="#,#00">
                  <c:v>146</c:v>
                </c:pt>
                <c:pt idx="1814" formatCode="#,#00">
                  <c:v>144.5</c:v>
                </c:pt>
                <c:pt idx="1815" formatCode="#,#00">
                  <c:v>142.5</c:v>
                </c:pt>
                <c:pt idx="1816" formatCode="#,#00">
                  <c:v>142</c:v>
                </c:pt>
                <c:pt idx="1817" formatCode="#,#00">
                  <c:v>143.5</c:v>
                </c:pt>
                <c:pt idx="1818" formatCode="#,#00">
                  <c:v>142</c:v>
                </c:pt>
                <c:pt idx="1819" formatCode="#,#00">
                  <c:v>139.5</c:v>
                </c:pt>
                <c:pt idx="1820" formatCode="#,#00">
                  <c:v>140.5</c:v>
                </c:pt>
                <c:pt idx="1821" formatCode="#,#00">
                  <c:v>141</c:v>
                </c:pt>
                <c:pt idx="1822" formatCode="#,#00">
                  <c:v>141</c:v>
                </c:pt>
                <c:pt idx="1823" formatCode="#,#00">
                  <c:v>142.5</c:v>
                </c:pt>
                <c:pt idx="1824" formatCode="#,#00">
                  <c:v>142.5</c:v>
                </c:pt>
                <c:pt idx="1825" formatCode="#,#00">
                  <c:v>140</c:v>
                </c:pt>
                <c:pt idx="1826" formatCode="#,#00">
                  <c:v>140</c:v>
                </c:pt>
                <c:pt idx="1827" formatCode="#,#00">
                  <c:v>140</c:v>
                </c:pt>
                <c:pt idx="1828" formatCode="#,#00">
                  <c:v>139</c:v>
                </c:pt>
                <c:pt idx="1829" formatCode="#,#00">
                  <c:v>137.5</c:v>
                </c:pt>
                <c:pt idx="1830" formatCode="#,#00">
                  <c:v>132</c:v>
                </c:pt>
                <c:pt idx="1831" formatCode="#,#00">
                  <c:v>133</c:v>
                </c:pt>
                <c:pt idx="1832" formatCode="#,#00">
                  <c:v>131</c:v>
                </c:pt>
                <c:pt idx="1833" formatCode="#,#00">
                  <c:v>132</c:v>
                </c:pt>
                <c:pt idx="1834" formatCode="#,#00">
                  <c:v>131.5</c:v>
                </c:pt>
                <c:pt idx="1835" formatCode="#,#00">
                  <c:v>130</c:v>
                </c:pt>
                <c:pt idx="1836" formatCode="#,#00">
                  <c:v>131</c:v>
                </c:pt>
                <c:pt idx="1837" formatCode="#,#00">
                  <c:v>129</c:v>
                </c:pt>
                <c:pt idx="1838" formatCode="#,#00">
                  <c:v>126.5</c:v>
                </c:pt>
                <c:pt idx="1839" formatCode="#,#00">
                  <c:v>127</c:v>
                </c:pt>
                <c:pt idx="1840" formatCode="#,#00">
                  <c:v>128</c:v>
                </c:pt>
                <c:pt idx="1841" formatCode="#,#00">
                  <c:v>128</c:v>
                </c:pt>
                <c:pt idx="1842" formatCode="#,#00">
                  <c:v>128</c:v>
                </c:pt>
                <c:pt idx="1843" formatCode="#,#00">
                  <c:v>129.5</c:v>
                </c:pt>
                <c:pt idx="1844" formatCode="#,#00">
                  <c:v>130.5</c:v>
                </c:pt>
                <c:pt idx="1845" formatCode="#,#00">
                  <c:v>128</c:v>
                </c:pt>
                <c:pt idx="1846" formatCode="#,#00">
                  <c:v>127</c:v>
                </c:pt>
                <c:pt idx="1847" formatCode="#,#00">
                  <c:v>127</c:v>
                </c:pt>
                <c:pt idx="1848" formatCode="#,#00">
                  <c:v>128.5</c:v>
                </c:pt>
                <c:pt idx="1849" formatCode="#,#00">
                  <c:v>130.5</c:v>
                </c:pt>
                <c:pt idx="1850" formatCode="#,#00">
                  <c:v>131</c:v>
                </c:pt>
                <c:pt idx="1851" formatCode="#,#00">
                  <c:v>129.5</c:v>
                </c:pt>
                <c:pt idx="1852" formatCode="#,#00">
                  <c:v>128.5</c:v>
                </c:pt>
                <c:pt idx="1853" formatCode="#,#00">
                  <c:v>130</c:v>
                </c:pt>
                <c:pt idx="1854" formatCode="#,#00">
                  <c:v>128.75</c:v>
                </c:pt>
                <c:pt idx="1855" formatCode="#,#00">
                  <c:v>125.5</c:v>
                </c:pt>
                <c:pt idx="1856" formatCode="#,#00">
                  <c:v>123</c:v>
                </c:pt>
                <c:pt idx="1857" formatCode="#,#00">
                  <c:v>122.5</c:v>
                </c:pt>
                <c:pt idx="1858" formatCode="#,#00">
                  <c:v>122.5</c:v>
                </c:pt>
                <c:pt idx="1859" formatCode="#,#00">
                  <c:v>124</c:v>
                </c:pt>
                <c:pt idx="1860" formatCode="#,#00">
                  <c:v>125.5</c:v>
                </c:pt>
                <c:pt idx="1861" formatCode="#,#00">
                  <c:v>125</c:v>
                </c:pt>
                <c:pt idx="1862" formatCode="#,#00">
                  <c:v>127</c:v>
                </c:pt>
                <c:pt idx="1863" formatCode="#,#00">
                  <c:v>129.5</c:v>
                </c:pt>
                <c:pt idx="1864" formatCode="#,#00">
                  <c:v>129</c:v>
                </c:pt>
                <c:pt idx="1865" formatCode="#,#00">
                  <c:v>127</c:v>
                </c:pt>
                <c:pt idx="1866" formatCode="#,#00">
                  <c:v>127</c:v>
                </c:pt>
                <c:pt idx="1867" formatCode="#,#00">
                  <c:v>127</c:v>
                </c:pt>
                <c:pt idx="1868" formatCode="#,#00">
                  <c:v>127</c:v>
                </c:pt>
                <c:pt idx="1869" formatCode="#,#00">
                  <c:v>127</c:v>
                </c:pt>
                <c:pt idx="1870" formatCode="#,#00">
                  <c:v>129</c:v>
                </c:pt>
                <c:pt idx="1871" formatCode="#,#00">
                  <c:v>129.5</c:v>
                </c:pt>
                <c:pt idx="1872" formatCode="#,#00">
                  <c:v>130</c:v>
                </c:pt>
                <c:pt idx="1873" formatCode="#,#00">
                  <c:v>135</c:v>
                </c:pt>
                <c:pt idx="1874" formatCode="#,#00">
                  <c:v>134.5</c:v>
                </c:pt>
                <c:pt idx="1875" formatCode="#,#00">
                  <c:v>132</c:v>
                </c:pt>
                <c:pt idx="1876" formatCode="#,#00">
                  <c:v>128</c:v>
                </c:pt>
                <c:pt idx="1877" formatCode="#,#00">
                  <c:v>128.5</c:v>
                </c:pt>
                <c:pt idx="1878" formatCode="#,#00">
                  <c:v>130</c:v>
                </c:pt>
                <c:pt idx="1879" formatCode="#,#00">
                  <c:v>131</c:v>
                </c:pt>
                <c:pt idx="1881" formatCode="#,#00">
                  <c:v>135</c:v>
                </c:pt>
                <c:pt idx="1882" formatCode="#,#00">
                  <c:v>133</c:v>
                </c:pt>
                <c:pt idx="1883" formatCode="#,#00">
                  <c:v>133</c:v>
                </c:pt>
                <c:pt idx="1884" formatCode="#,#00">
                  <c:v>134.5</c:v>
                </c:pt>
                <c:pt idx="1885" formatCode="#,#00">
                  <c:v>134</c:v>
                </c:pt>
                <c:pt idx="1886" formatCode="#,#00">
                  <c:v>135</c:v>
                </c:pt>
                <c:pt idx="1887" formatCode="#,#00">
                  <c:v>138</c:v>
                </c:pt>
                <c:pt idx="1888" formatCode="#,#00">
                  <c:v>137</c:v>
                </c:pt>
                <c:pt idx="1889" formatCode="#,#00">
                  <c:v>137</c:v>
                </c:pt>
                <c:pt idx="1890" formatCode="#,#00">
                  <c:v>134</c:v>
                </c:pt>
                <c:pt idx="1891" formatCode="#,#00">
                  <c:v>139</c:v>
                </c:pt>
                <c:pt idx="1892" formatCode="#,#00">
                  <c:v>138</c:v>
                </c:pt>
                <c:pt idx="1893" formatCode="#,#00">
                  <c:v>139</c:v>
                </c:pt>
                <c:pt idx="1894" formatCode="#,#00">
                  <c:v>137</c:v>
                </c:pt>
                <c:pt idx="1895" formatCode="#,#00">
                  <c:v>139</c:v>
                </c:pt>
                <c:pt idx="1896" formatCode="#,#00">
                  <c:v>139</c:v>
                </c:pt>
                <c:pt idx="1897" formatCode="#,#00">
                  <c:v>140</c:v>
                </c:pt>
                <c:pt idx="1898" formatCode="#,#00">
                  <c:v>142</c:v>
                </c:pt>
                <c:pt idx="1899" formatCode="#,#00">
                  <c:v>139</c:v>
                </c:pt>
                <c:pt idx="1900" formatCode="#,#00">
                  <c:v>137</c:v>
                </c:pt>
                <c:pt idx="1901" formatCode="#,#00">
                  <c:v>139</c:v>
                </c:pt>
                <c:pt idx="1902" formatCode="#,#00">
                  <c:v>135</c:v>
                </c:pt>
                <c:pt idx="1903" formatCode="#,#00">
                  <c:v>135</c:v>
                </c:pt>
                <c:pt idx="1904" formatCode="#,#00">
                  <c:v>135</c:v>
                </c:pt>
                <c:pt idx="1905" formatCode="#,#00">
                  <c:v>133</c:v>
                </c:pt>
                <c:pt idx="1906" formatCode="#,#00">
                  <c:v>130</c:v>
                </c:pt>
                <c:pt idx="1907" formatCode="#,#00">
                  <c:v>125</c:v>
                </c:pt>
                <c:pt idx="1908" formatCode="#,#00">
                  <c:v>127</c:v>
                </c:pt>
                <c:pt idx="1909" formatCode="#,#00">
                  <c:v>125</c:v>
                </c:pt>
                <c:pt idx="1910" formatCode="#,#00">
                  <c:v>127</c:v>
                </c:pt>
                <c:pt idx="1911" formatCode="#,#00">
                  <c:v>126</c:v>
                </c:pt>
                <c:pt idx="1912" formatCode="#,#00">
                  <c:v>124</c:v>
                </c:pt>
                <c:pt idx="1913" formatCode="#,#00">
                  <c:v>123</c:v>
                </c:pt>
                <c:pt idx="1914" formatCode="#,#00">
                  <c:v>123</c:v>
                </c:pt>
                <c:pt idx="1915" formatCode="#,#00">
                  <c:v>121</c:v>
                </c:pt>
                <c:pt idx="1916" formatCode="#,#00">
                  <c:v>121</c:v>
                </c:pt>
                <c:pt idx="1917" formatCode="#,#00">
                  <c:v>124</c:v>
                </c:pt>
                <c:pt idx="1918" formatCode="#,#00">
                  <c:v>137.5</c:v>
                </c:pt>
                <c:pt idx="1919" formatCode="#,#00">
                  <c:v>134</c:v>
                </c:pt>
                <c:pt idx="1920" formatCode="#,#00">
                  <c:v>132</c:v>
                </c:pt>
                <c:pt idx="1921" formatCode="#,#00">
                  <c:v>133</c:v>
                </c:pt>
                <c:pt idx="1922" formatCode="#,#00">
                  <c:v>132</c:v>
                </c:pt>
                <c:pt idx="1923" formatCode="#,#00">
                  <c:v>132.5</c:v>
                </c:pt>
                <c:pt idx="1924" formatCode="#,#00">
                  <c:v>133</c:v>
                </c:pt>
                <c:pt idx="1925" formatCode="#,#00">
                  <c:v>135.5</c:v>
                </c:pt>
                <c:pt idx="1926" formatCode="#,#00">
                  <c:v>134</c:v>
                </c:pt>
                <c:pt idx="1927" formatCode="#,#00">
                  <c:v>135</c:v>
                </c:pt>
                <c:pt idx="1928" formatCode="#,#00">
                  <c:v>137</c:v>
                </c:pt>
                <c:pt idx="1929" formatCode="#,#00">
                  <c:v>136</c:v>
                </c:pt>
                <c:pt idx="1930" formatCode="#,#00">
                  <c:v>136</c:v>
                </c:pt>
                <c:pt idx="1931" formatCode="#,#00">
                  <c:v>135</c:v>
                </c:pt>
                <c:pt idx="1932" formatCode="#,#00">
                  <c:v>135</c:v>
                </c:pt>
                <c:pt idx="1933" formatCode="#,#00">
                  <c:v>132</c:v>
                </c:pt>
                <c:pt idx="1934" formatCode="#,#00">
                  <c:v>132</c:v>
                </c:pt>
                <c:pt idx="1935" formatCode="#,#00">
                  <c:v>129</c:v>
                </c:pt>
                <c:pt idx="1936" formatCode="#,#00">
                  <c:v>127</c:v>
                </c:pt>
                <c:pt idx="1937" formatCode="#,#00">
                  <c:v>126</c:v>
                </c:pt>
                <c:pt idx="1938" formatCode="#,#00">
                  <c:v>126</c:v>
                </c:pt>
                <c:pt idx="1939" formatCode="#,#00">
                  <c:v>126</c:v>
                </c:pt>
                <c:pt idx="1940" formatCode="#,#00">
                  <c:v>127</c:v>
                </c:pt>
                <c:pt idx="1941" formatCode="#,#00">
                  <c:v>128</c:v>
                </c:pt>
                <c:pt idx="1942" formatCode="#,#00">
                  <c:v>126.5</c:v>
                </c:pt>
                <c:pt idx="1943" formatCode="#,#00">
                  <c:v>125</c:v>
                </c:pt>
                <c:pt idx="1944" formatCode="#,#00">
                  <c:v>121</c:v>
                </c:pt>
                <c:pt idx="1945" formatCode="#,#00">
                  <c:v>121</c:v>
                </c:pt>
                <c:pt idx="1946" formatCode="#,#00">
                  <c:v>121</c:v>
                </c:pt>
                <c:pt idx="1947" formatCode="#,#00">
                  <c:v>121.5</c:v>
                </c:pt>
                <c:pt idx="1948" formatCode="#,#00">
                  <c:v>120.5</c:v>
                </c:pt>
                <c:pt idx="1949" formatCode="#,#00">
                  <c:v>124</c:v>
                </c:pt>
                <c:pt idx="1950" formatCode="#,#00">
                  <c:v>121</c:v>
                </c:pt>
                <c:pt idx="1951" formatCode="#,#00">
                  <c:v>120</c:v>
                </c:pt>
                <c:pt idx="1952" formatCode="#,#00">
                  <c:v>120.5</c:v>
                </c:pt>
                <c:pt idx="1953" formatCode="#,#00">
                  <c:v>119</c:v>
                </c:pt>
                <c:pt idx="1954" formatCode="#,#00">
                  <c:v>117.5</c:v>
                </c:pt>
                <c:pt idx="1955" formatCode="#,#00">
                  <c:v>119.5</c:v>
                </c:pt>
                <c:pt idx="1956" formatCode="#,#00">
                  <c:v>119.5</c:v>
                </c:pt>
                <c:pt idx="1957" formatCode="#,#00">
                  <c:v>122</c:v>
                </c:pt>
                <c:pt idx="1958" formatCode="#,#00">
                  <c:v>121</c:v>
                </c:pt>
                <c:pt idx="1959" formatCode="#,#00">
                  <c:v>122</c:v>
                </c:pt>
                <c:pt idx="1960" formatCode="#,#00">
                  <c:v>122</c:v>
                </c:pt>
                <c:pt idx="1961" formatCode="#,#00">
                  <c:v>121.5</c:v>
                </c:pt>
                <c:pt idx="1962" formatCode="#,#00">
                  <c:v>121.5</c:v>
                </c:pt>
                <c:pt idx="1963" formatCode="#,#00">
                  <c:v>121</c:v>
                </c:pt>
                <c:pt idx="1964" formatCode="#,#00">
                  <c:v>119.5</c:v>
                </c:pt>
                <c:pt idx="1965" formatCode="#,#00">
                  <c:v>119.5</c:v>
                </c:pt>
                <c:pt idx="1966" formatCode="#,#00">
                  <c:v>117.5</c:v>
                </c:pt>
                <c:pt idx="1967" formatCode="#,#00">
                  <c:v>117</c:v>
                </c:pt>
                <c:pt idx="1968" formatCode="#,#00">
                  <c:v>113</c:v>
                </c:pt>
                <c:pt idx="1969" formatCode="#,#00">
                  <c:v>113.5</c:v>
                </c:pt>
                <c:pt idx="1970" formatCode="#,#00">
                  <c:v>113</c:v>
                </c:pt>
                <c:pt idx="1971" formatCode="#,#00">
                  <c:v>112.5</c:v>
                </c:pt>
                <c:pt idx="1972" formatCode="#,#00">
                  <c:v>112</c:v>
                </c:pt>
                <c:pt idx="1973" formatCode="#,#00">
                  <c:v>112</c:v>
                </c:pt>
                <c:pt idx="1974" formatCode="#,#00">
                  <c:v>113</c:v>
                </c:pt>
                <c:pt idx="1975" formatCode="#,#00">
                  <c:v>114</c:v>
                </c:pt>
                <c:pt idx="1976" formatCode="#,#00">
                  <c:v>113</c:v>
                </c:pt>
                <c:pt idx="1977" formatCode="#,#00">
                  <c:v>113</c:v>
                </c:pt>
                <c:pt idx="1978" formatCode="#,#00">
                  <c:v>114.5</c:v>
                </c:pt>
                <c:pt idx="1979" formatCode="#,#00">
                  <c:v>117</c:v>
                </c:pt>
                <c:pt idx="1980" formatCode="#,#00">
                  <c:v>118</c:v>
                </c:pt>
                <c:pt idx="1981" formatCode="#,#00">
                  <c:v>117</c:v>
                </c:pt>
                <c:pt idx="1982" formatCode="#,#00">
                  <c:v>115.5</c:v>
                </c:pt>
                <c:pt idx="1983" formatCode="#,#00">
                  <c:v>116</c:v>
                </c:pt>
                <c:pt idx="1984" formatCode="#,#00">
                  <c:v>116.5</c:v>
                </c:pt>
                <c:pt idx="1985" formatCode="#,#00">
                  <c:v>116.5</c:v>
                </c:pt>
                <c:pt idx="1986" formatCode="#,#00">
                  <c:v>117</c:v>
                </c:pt>
                <c:pt idx="1987" formatCode="#,#00">
                  <c:v>118</c:v>
                </c:pt>
                <c:pt idx="1988" formatCode="#,#00">
                  <c:v>120.5</c:v>
                </c:pt>
                <c:pt idx="1989" formatCode="#,#00">
                  <c:v>120.5</c:v>
                </c:pt>
                <c:pt idx="1990" formatCode="#,#00">
                  <c:v>120.5</c:v>
                </c:pt>
                <c:pt idx="1991" formatCode="#,#00">
                  <c:v>121.5</c:v>
                </c:pt>
                <c:pt idx="1992" formatCode="#,#00">
                  <c:v>123</c:v>
                </c:pt>
                <c:pt idx="1993" formatCode="#,#00">
                  <c:v>122.5</c:v>
                </c:pt>
                <c:pt idx="1994" formatCode="#,#00">
                  <c:v>120</c:v>
                </c:pt>
                <c:pt idx="1995" formatCode="#,#00">
                  <c:v>120</c:v>
                </c:pt>
                <c:pt idx="1996" formatCode="#,#00">
                  <c:v>120.5</c:v>
                </c:pt>
                <c:pt idx="1997" formatCode="#,#00">
                  <c:v>122</c:v>
                </c:pt>
                <c:pt idx="1998" formatCode="#,#00">
                  <c:v>121</c:v>
                </c:pt>
                <c:pt idx="1999" formatCode="#,#00">
                  <c:v>124.5</c:v>
                </c:pt>
                <c:pt idx="2000" formatCode="#,#00">
                  <c:v>128</c:v>
                </c:pt>
                <c:pt idx="2001" formatCode="#,#00">
                  <c:v>123.5</c:v>
                </c:pt>
                <c:pt idx="2002" formatCode="#,#00">
                  <c:v>122</c:v>
                </c:pt>
                <c:pt idx="2003" formatCode="#,#00">
                  <c:v>120</c:v>
                </c:pt>
                <c:pt idx="2004" formatCode="#,#00">
                  <c:v>124</c:v>
                </c:pt>
                <c:pt idx="2005" formatCode="#,#00">
                  <c:v>123.5</c:v>
                </c:pt>
                <c:pt idx="2006" formatCode="#,#00">
                  <c:v>121.5</c:v>
                </c:pt>
                <c:pt idx="2007" formatCode="#,#00">
                  <c:v>122.5</c:v>
                </c:pt>
                <c:pt idx="2008" formatCode="#,#00">
                  <c:v>124.5</c:v>
                </c:pt>
                <c:pt idx="2009" formatCode="#,#00">
                  <c:v>123.5</c:v>
                </c:pt>
                <c:pt idx="2010" formatCode="#,#00">
                  <c:v>123</c:v>
                </c:pt>
                <c:pt idx="2011" formatCode="#,#00">
                  <c:v>122.5</c:v>
                </c:pt>
                <c:pt idx="2012" formatCode="#,#00">
                  <c:v>122.5</c:v>
                </c:pt>
                <c:pt idx="2013" formatCode="#,#00">
                  <c:v>122.5</c:v>
                </c:pt>
                <c:pt idx="2014" formatCode="#,#00">
                  <c:v>121</c:v>
                </c:pt>
                <c:pt idx="2015" formatCode="#,#00">
                  <c:v>122</c:v>
                </c:pt>
                <c:pt idx="2016" formatCode="#,#00">
                  <c:v>124</c:v>
                </c:pt>
                <c:pt idx="2017" formatCode="#,#00">
                  <c:v>124</c:v>
                </c:pt>
                <c:pt idx="2018" formatCode="#,#00">
                  <c:v>124.5</c:v>
                </c:pt>
                <c:pt idx="2019" formatCode="#,#00">
                  <c:v>121.5</c:v>
                </c:pt>
                <c:pt idx="2020" formatCode="#,#00">
                  <c:v>121.5</c:v>
                </c:pt>
                <c:pt idx="2021" formatCode="#,#00">
                  <c:v>123.5</c:v>
                </c:pt>
                <c:pt idx="2022" formatCode="#,#00">
                  <c:v>123.5</c:v>
                </c:pt>
                <c:pt idx="2023" formatCode="#,#00">
                  <c:v>123.5</c:v>
                </c:pt>
                <c:pt idx="2024" formatCode="#,#00">
                  <c:v>122</c:v>
                </c:pt>
                <c:pt idx="2025" formatCode="#,#00">
                  <c:v>120</c:v>
                </c:pt>
                <c:pt idx="2026" formatCode="#,#00">
                  <c:v>121.5</c:v>
                </c:pt>
                <c:pt idx="2027" formatCode="#,#00">
                  <c:v>122.5</c:v>
                </c:pt>
                <c:pt idx="2028" formatCode="#,#00">
                  <c:v>122.5</c:v>
                </c:pt>
                <c:pt idx="2029" formatCode="#,#00">
                  <c:v>123.5</c:v>
                </c:pt>
                <c:pt idx="2030" formatCode="#,#00">
                  <c:v>123</c:v>
                </c:pt>
                <c:pt idx="2031" formatCode="#,#00">
                  <c:v>122</c:v>
                </c:pt>
                <c:pt idx="2032" formatCode="#,#00">
                  <c:v>121</c:v>
                </c:pt>
                <c:pt idx="2033" formatCode="#,#00">
                  <c:v>119</c:v>
                </c:pt>
                <c:pt idx="2034" formatCode="#,#00">
                  <c:v>119</c:v>
                </c:pt>
                <c:pt idx="2035" formatCode="#,#00">
                  <c:v>119.5</c:v>
                </c:pt>
                <c:pt idx="2036" formatCode="#,#00">
                  <c:v>119</c:v>
                </c:pt>
                <c:pt idx="2037" formatCode="#,#00">
                  <c:v>119.5</c:v>
                </c:pt>
                <c:pt idx="2038" formatCode="#,#00">
                  <c:v>121</c:v>
                </c:pt>
                <c:pt idx="2039" formatCode="#,#00">
                  <c:v>120</c:v>
                </c:pt>
                <c:pt idx="2040" formatCode="#,#00">
                  <c:v>120</c:v>
                </c:pt>
                <c:pt idx="2041" formatCode="#,#00">
                  <c:v>123</c:v>
                </c:pt>
                <c:pt idx="2042" formatCode="#,#00">
                  <c:v>123.5</c:v>
                </c:pt>
                <c:pt idx="2043" formatCode="#,#00">
                  <c:v>122</c:v>
                </c:pt>
                <c:pt idx="2044" formatCode="#,#00">
                  <c:v>122</c:v>
                </c:pt>
                <c:pt idx="2045" formatCode="#,#00">
                  <c:v>121.5</c:v>
                </c:pt>
                <c:pt idx="2046" formatCode="#,#00">
                  <c:v>122</c:v>
                </c:pt>
                <c:pt idx="2047" formatCode="#,#00">
                  <c:v>120.5</c:v>
                </c:pt>
                <c:pt idx="2048" formatCode="#,#00">
                  <c:v>116.5</c:v>
                </c:pt>
                <c:pt idx="2049" formatCode="#,#00">
                  <c:v>116.5</c:v>
                </c:pt>
                <c:pt idx="2050" formatCode="#,#00">
                  <c:v>116.5</c:v>
                </c:pt>
                <c:pt idx="2051" formatCode="#,#00">
                  <c:v>114.25</c:v>
                </c:pt>
                <c:pt idx="2052" formatCode="#,#00">
                  <c:v>113.5</c:v>
                </c:pt>
                <c:pt idx="2053" formatCode="#,#00">
                  <c:v>114</c:v>
                </c:pt>
                <c:pt idx="2054" formatCode="#,#00">
                  <c:v>115.5</c:v>
                </c:pt>
                <c:pt idx="2055" formatCode="#,#00">
                  <c:v>115</c:v>
                </c:pt>
                <c:pt idx="2056" formatCode="#,#00">
                  <c:v>114.5</c:v>
                </c:pt>
                <c:pt idx="2057" formatCode="#,#00">
                  <c:v>114.5</c:v>
                </c:pt>
                <c:pt idx="2058" formatCode="#,#00">
                  <c:v>113.5</c:v>
                </c:pt>
                <c:pt idx="2059" formatCode="#,#00">
                  <c:v>113.5</c:v>
                </c:pt>
                <c:pt idx="2060" formatCode="#,#00">
                  <c:v>113.5</c:v>
                </c:pt>
                <c:pt idx="2061" formatCode="#,#00">
                  <c:v>114.5</c:v>
                </c:pt>
                <c:pt idx="2062" formatCode="#,#00">
                  <c:v>114.5</c:v>
                </c:pt>
                <c:pt idx="2063" formatCode="#,#00">
                  <c:v>113</c:v>
                </c:pt>
                <c:pt idx="2064" formatCode="#,#00">
                  <c:v>113</c:v>
                </c:pt>
                <c:pt idx="2065" formatCode="#,#00">
                  <c:v>113.5</c:v>
                </c:pt>
                <c:pt idx="2066" formatCode="#,#00">
                  <c:v>114.5</c:v>
                </c:pt>
                <c:pt idx="2067" formatCode="#,#00">
                  <c:v>114</c:v>
                </c:pt>
                <c:pt idx="2068" formatCode="#,#00">
                  <c:v>114.5</c:v>
                </c:pt>
                <c:pt idx="2069" formatCode="#,#00">
                  <c:v>114.5</c:v>
                </c:pt>
                <c:pt idx="2070" formatCode="#,#00">
                  <c:v>113.5</c:v>
                </c:pt>
                <c:pt idx="2071" formatCode="#,#00">
                  <c:v>113.5</c:v>
                </c:pt>
                <c:pt idx="2072" formatCode="#,#00">
                  <c:v>114</c:v>
                </c:pt>
                <c:pt idx="2073" formatCode="#,#00">
                  <c:v>113</c:v>
                </c:pt>
                <c:pt idx="2074" formatCode="#,#00">
                  <c:v>111</c:v>
                </c:pt>
                <c:pt idx="2075" formatCode="#,#00">
                  <c:v>112.5</c:v>
                </c:pt>
                <c:pt idx="2076" formatCode="#,#00">
                  <c:v>112</c:v>
                </c:pt>
                <c:pt idx="2077" formatCode="#,#00">
                  <c:v>112.5</c:v>
                </c:pt>
                <c:pt idx="2078" formatCode="#,#00">
                  <c:v>111.5</c:v>
                </c:pt>
                <c:pt idx="2079" formatCode="#,#00">
                  <c:v>111.5</c:v>
                </c:pt>
                <c:pt idx="2080" formatCode="#,#00">
                  <c:v>112</c:v>
                </c:pt>
                <c:pt idx="2081" formatCode="#,#00">
                  <c:v>110</c:v>
                </c:pt>
                <c:pt idx="2082" formatCode="#,#00">
                  <c:v>110.5</c:v>
                </c:pt>
                <c:pt idx="2083" formatCode="#,#00">
                  <c:v>110</c:v>
                </c:pt>
                <c:pt idx="2084" formatCode="#,#00">
                  <c:v>110</c:v>
                </c:pt>
                <c:pt idx="2085" formatCode="#,#00">
                  <c:v>109.5</c:v>
                </c:pt>
                <c:pt idx="2086" formatCode="#,#00">
                  <c:v>108</c:v>
                </c:pt>
                <c:pt idx="2087" formatCode="#,#00">
                  <c:v>107.5</c:v>
                </c:pt>
                <c:pt idx="2088" formatCode="#,#00">
                  <c:v>108.5</c:v>
                </c:pt>
                <c:pt idx="2089" formatCode="#,#00">
                  <c:v>108</c:v>
                </c:pt>
                <c:pt idx="2090" formatCode="#,#00">
                  <c:v>108</c:v>
                </c:pt>
                <c:pt idx="2091" formatCode="#,#00">
                  <c:v>108</c:v>
                </c:pt>
                <c:pt idx="2092" formatCode="#,#00">
                  <c:v>109</c:v>
                </c:pt>
                <c:pt idx="2093" formatCode="#,#00">
                  <c:v>111</c:v>
                </c:pt>
                <c:pt idx="2094" formatCode="#,#00">
                  <c:v>111</c:v>
                </c:pt>
                <c:pt idx="2095" formatCode="#,#00">
                  <c:v>112</c:v>
                </c:pt>
                <c:pt idx="2096" formatCode="#,#00">
                  <c:v>113</c:v>
                </c:pt>
                <c:pt idx="2097" formatCode="#,#00">
                  <c:v>110.5</c:v>
                </c:pt>
                <c:pt idx="2098" formatCode="#,#00">
                  <c:v>112.5</c:v>
                </c:pt>
                <c:pt idx="2099" formatCode="#,#00">
                  <c:v>112</c:v>
                </c:pt>
                <c:pt idx="2100" formatCode="#,#00">
                  <c:v>113.5</c:v>
                </c:pt>
                <c:pt idx="2101" formatCode="#,#00">
                  <c:v>114</c:v>
                </c:pt>
                <c:pt idx="2102" formatCode="#,#00">
                  <c:v>113.5</c:v>
                </c:pt>
                <c:pt idx="2103" formatCode="#,#00">
                  <c:v>112.5</c:v>
                </c:pt>
                <c:pt idx="2104" formatCode="#,#00">
                  <c:v>112</c:v>
                </c:pt>
                <c:pt idx="2105" formatCode="#,#00">
                  <c:v>112</c:v>
                </c:pt>
                <c:pt idx="2106" formatCode="#,#00">
                  <c:v>113.5</c:v>
                </c:pt>
                <c:pt idx="2107" formatCode="#,#00">
                  <c:v>114.5</c:v>
                </c:pt>
                <c:pt idx="2108" formatCode="#,#00">
                  <c:v>114.5</c:v>
                </c:pt>
                <c:pt idx="2109" formatCode="#,#00">
                  <c:v>114</c:v>
                </c:pt>
                <c:pt idx="2110" formatCode="#,#00">
                  <c:v>114</c:v>
                </c:pt>
                <c:pt idx="2111" formatCode="#,#00">
                  <c:v>116</c:v>
                </c:pt>
                <c:pt idx="2112" formatCode="#,#00">
                  <c:v>116</c:v>
                </c:pt>
                <c:pt idx="2113" formatCode="#,#00">
                  <c:v>117</c:v>
                </c:pt>
                <c:pt idx="2114" formatCode="#,#00">
                  <c:v>117</c:v>
                </c:pt>
                <c:pt idx="2115" formatCode="#,#00">
                  <c:v>117</c:v>
                </c:pt>
                <c:pt idx="2116" formatCode="#,#00">
                  <c:v>121</c:v>
                </c:pt>
                <c:pt idx="2117" formatCode="#,#00">
                  <c:v>121</c:v>
                </c:pt>
                <c:pt idx="2118" formatCode="#,#00">
                  <c:v>121</c:v>
                </c:pt>
                <c:pt idx="2119" formatCode="#,#00">
                  <c:v>121.5</c:v>
                </c:pt>
                <c:pt idx="2120" formatCode="#,#00">
                  <c:v>121</c:v>
                </c:pt>
                <c:pt idx="2121" formatCode="#,#00">
                  <c:v>120</c:v>
                </c:pt>
                <c:pt idx="2122" formatCode="#,#00">
                  <c:v>120</c:v>
                </c:pt>
                <c:pt idx="2123" formatCode="#,#00">
                  <c:v>120</c:v>
                </c:pt>
                <c:pt idx="2124" formatCode="#,#00">
                  <c:v>119</c:v>
                </c:pt>
                <c:pt idx="2125" formatCode="#,#00">
                  <c:v>118.5</c:v>
                </c:pt>
                <c:pt idx="2126" formatCode="#,#00">
                  <c:v>118.5</c:v>
                </c:pt>
                <c:pt idx="2127" formatCode="#,#00">
                  <c:v>120.5</c:v>
                </c:pt>
                <c:pt idx="2128" formatCode="#,#00">
                  <c:v>122</c:v>
                </c:pt>
                <c:pt idx="2129" formatCode="#,#00">
                  <c:v>120.5</c:v>
                </c:pt>
                <c:pt idx="2130" formatCode="#,#00">
                  <c:v>120.25</c:v>
                </c:pt>
                <c:pt idx="2131" formatCode="#,#00">
                  <c:v>120</c:v>
                </c:pt>
                <c:pt idx="2132" formatCode="#,#00">
                  <c:v>120</c:v>
                </c:pt>
                <c:pt idx="2133" formatCode="#,#00">
                  <c:v>123</c:v>
                </c:pt>
                <c:pt idx="2134" formatCode="#,#00">
                  <c:v>125</c:v>
                </c:pt>
                <c:pt idx="2135" formatCode="#,#00">
                  <c:v>125</c:v>
                </c:pt>
                <c:pt idx="2136" formatCode="#,#00">
                  <c:v>126</c:v>
                </c:pt>
                <c:pt idx="2137" formatCode="#,#00">
                  <c:v>127</c:v>
                </c:pt>
                <c:pt idx="2138" formatCode="#,#00">
                  <c:v>127</c:v>
                </c:pt>
                <c:pt idx="2139" formatCode="#,#00">
                  <c:v>127</c:v>
                </c:pt>
                <c:pt idx="2140" formatCode="#,#00">
                  <c:v>127</c:v>
                </c:pt>
                <c:pt idx="2141" formatCode="#,#00">
                  <c:v>127</c:v>
                </c:pt>
                <c:pt idx="2142" formatCode="#,#00">
                  <c:v>125</c:v>
                </c:pt>
                <c:pt idx="2143" formatCode="#,#00">
                  <c:v>124.75</c:v>
                </c:pt>
                <c:pt idx="2144" formatCode="#,#00">
                  <c:v>124.5</c:v>
                </c:pt>
                <c:pt idx="2145" formatCode="#,#00">
                  <c:v>123.75</c:v>
                </c:pt>
                <c:pt idx="2146" formatCode="#,#00">
                  <c:v>125.5</c:v>
                </c:pt>
                <c:pt idx="2147" formatCode="#,#00">
                  <c:v>124.5</c:v>
                </c:pt>
                <c:pt idx="2148" formatCode="#,#00">
                  <c:v>125.5</c:v>
                </c:pt>
                <c:pt idx="2149" formatCode="#,#00">
                  <c:v>126</c:v>
                </c:pt>
                <c:pt idx="2150" formatCode="#,#00">
                  <c:v>128</c:v>
                </c:pt>
                <c:pt idx="2151" formatCode="#,#00">
                  <c:v>127</c:v>
                </c:pt>
                <c:pt idx="2152" formatCode="#,#00">
                  <c:v>127</c:v>
                </c:pt>
                <c:pt idx="2153" formatCode="#,#00">
                  <c:v>126.75</c:v>
                </c:pt>
                <c:pt idx="2154" formatCode="#,#00">
                  <c:v>126</c:v>
                </c:pt>
                <c:pt idx="2155" formatCode="#,#00">
                  <c:v>126</c:v>
                </c:pt>
                <c:pt idx="2156" formatCode="#,#00">
                  <c:v>126</c:v>
                </c:pt>
                <c:pt idx="2157" formatCode="#,#00">
                  <c:v>126</c:v>
                </c:pt>
                <c:pt idx="2158" formatCode="#,#00">
                  <c:v>125.5</c:v>
                </c:pt>
                <c:pt idx="2159" formatCode="#,#00">
                  <c:v>124</c:v>
                </c:pt>
                <c:pt idx="2160" formatCode="#,#00">
                  <c:v>135</c:v>
                </c:pt>
                <c:pt idx="2161" formatCode="#,#00">
                  <c:v>135</c:v>
                </c:pt>
                <c:pt idx="2162" formatCode="#,#00">
                  <c:v>136</c:v>
                </c:pt>
                <c:pt idx="2163" formatCode="#,#00">
                  <c:v>135.5</c:v>
                </c:pt>
                <c:pt idx="2164" formatCode="#,#00">
                  <c:v>140</c:v>
                </c:pt>
                <c:pt idx="2165" formatCode="#,#00">
                  <c:v>144</c:v>
                </c:pt>
                <c:pt idx="2166" formatCode="#,#00">
                  <c:v>146</c:v>
                </c:pt>
                <c:pt idx="2167" formatCode="#,#00">
                  <c:v>149</c:v>
                </c:pt>
                <c:pt idx="2168" formatCode="#,#00">
                  <c:v>155</c:v>
                </c:pt>
                <c:pt idx="2169" formatCode="#,#00">
                  <c:v>152.5</c:v>
                </c:pt>
                <c:pt idx="2170" formatCode="#,#00">
                  <c:v>159</c:v>
                </c:pt>
                <c:pt idx="2171" formatCode="#,#00">
                  <c:v>152</c:v>
                </c:pt>
                <c:pt idx="2172" formatCode="#,#00">
                  <c:v>156</c:v>
                </c:pt>
                <c:pt idx="2173" formatCode="#,#00">
                  <c:v>154</c:v>
                </c:pt>
                <c:pt idx="2174" formatCode="#,#00">
                  <c:v>171</c:v>
                </c:pt>
                <c:pt idx="2175" formatCode="#,#00">
                  <c:v>169</c:v>
                </c:pt>
                <c:pt idx="2176" formatCode="#,#00">
                  <c:v>167</c:v>
                </c:pt>
                <c:pt idx="2177" formatCode="#,#00">
                  <c:v>162</c:v>
                </c:pt>
                <c:pt idx="2178" formatCode="#,#00">
                  <c:v>168.5</c:v>
                </c:pt>
                <c:pt idx="2179" formatCode="#,#00">
                  <c:v>174</c:v>
                </c:pt>
                <c:pt idx="2180" formatCode="#,#00">
                  <c:v>172</c:v>
                </c:pt>
                <c:pt idx="2181" formatCode="#,#00">
                  <c:v>171</c:v>
                </c:pt>
                <c:pt idx="2182" formatCode="#,#00">
                  <c:v>176.5</c:v>
                </c:pt>
                <c:pt idx="2183" formatCode="#,#00">
                  <c:v>181.5</c:v>
                </c:pt>
                <c:pt idx="2184" formatCode="#,#00">
                  <c:v>186.5</c:v>
                </c:pt>
                <c:pt idx="2185" formatCode="#,#00">
                  <c:v>188.5</c:v>
                </c:pt>
                <c:pt idx="2186" formatCode="#,#00">
                  <c:v>200.5</c:v>
                </c:pt>
                <c:pt idx="2187" formatCode="#,#00">
                  <c:v>201.5</c:v>
                </c:pt>
                <c:pt idx="2188" formatCode="#,#00">
                  <c:v>203</c:v>
                </c:pt>
                <c:pt idx="2189" formatCode="#,#00">
                  <c:v>228</c:v>
                </c:pt>
                <c:pt idx="2190" formatCode="#,#00">
                  <c:v>223</c:v>
                </c:pt>
                <c:pt idx="2191" formatCode="#,#00">
                  <c:v>203</c:v>
                </c:pt>
                <c:pt idx="2192" formatCode="#,#00">
                  <c:v>207</c:v>
                </c:pt>
                <c:pt idx="2193" formatCode="#,#00">
                  <c:v>204</c:v>
                </c:pt>
                <c:pt idx="2194" formatCode="#,#00">
                  <c:v>210</c:v>
                </c:pt>
                <c:pt idx="2195" formatCode="#,#00">
                  <c:v>218</c:v>
                </c:pt>
                <c:pt idx="2196" formatCode="#,#00">
                  <c:v>211</c:v>
                </c:pt>
                <c:pt idx="2197" formatCode="#,#00">
                  <c:v>210</c:v>
                </c:pt>
                <c:pt idx="2198" formatCode="#,#00">
                  <c:v>204</c:v>
                </c:pt>
                <c:pt idx="2199" formatCode="#,#00">
                  <c:v>222</c:v>
                </c:pt>
                <c:pt idx="2200" formatCode="#,#00">
                  <c:v>219</c:v>
                </c:pt>
                <c:pt idx="2201" formatCode="#,#00">
                  <c:v>221</c:v>
                </c:pt>
                <c:pt idx="2202" formatCode="#,#00">
                  <c:v>219.5</c:v>
                </c:pt>
                <c:pt idx="2203" formatCode="#,#00">
                  <c:v>221</c:v>
                </c:pt>
                <c:pt idx="2204" formatCode="#,#00">
                  <c:v>219</c:v>
                </c:pt>
                <c:pt idx="2205" formatCode="#,#00">
                  <c:v>219</c:v>
                </c:pt>
                <c:pt idx="2206" formatCode="#,#00">
                  <c:v>231</c:v>
                </c:pt>
                <c:pt idx="2207" formatCode="#,#00">
                  <c:v>231.5</c:v>
                </c:pt>
                <c:pt idx="2208" formatCode="#,#00">
                  <c:v>229.5</c:v>
                </c:pt>
                <c:pt idx="2209" formatCode="#,#00">
                  <c:v>231</c:v>
                </c:pt>
                <c:pt idx="2210" formatCode="#,#00">
                  <c:v>230</c:v>
                </c:pt>
                <c:pt idx="2211" formatCode="#,#00">
                  <c:v>232</c:v>
                </c:pt>
                <c:pt idx="2212" formatCode="#,#00">
                  <c:v>230.5</c:v>
                </c:pt>
                <c:pt idx="2213" formatCode="#,#00">
                  <c:v>227</c:v>
                </c:pt>
                <c:pt idx="2214" formatCode="#,#00">
                  <c:v>222</c:v>
                </c:pt>
                <c:pt idx="2215" formatCode="#,#00">
                  <c:v>229</c:v>
                </c:pt>
                <c:pt idx="2216" formatCode="#,#00">
                  <c:v>232</c:v>
                </c:pt>
                <c:pt idx="2217" formatCode="#,#00">
                  <c:v>229.5</c:v>
                </c:pt>
                <c:pt idx="2218" formatCode="#,#00">
                  <c:v>231</c:v>
                </c:pt>
                <c:pt idx="2219" formatCode="#,#00">
                  <c:v>228.5</c:v>
                </c:pt>
                <c:pt idx="2220" formatCode="#,#00">
                  <c:v>232</c:v>
                </c:pt>
                <c:pt idx="2221" formatCode="#,#00">
                  <c:v>235</c:v>
                </c:pt>
                <c:pt idx="2222" formatCode="#,#00">
                  <c:v>231.5</c:v>
                </c:pt>
                <c:pt idx="2223" formatCode="#,#00">
                  <c:v>229</c:v>
                </c:pt>
                <c:pt idx="2224" formatCode="#,#00">
                  <c:v>223</c:v>
                </c:pt>
                <c:pt idx="2225" formatCode="#,#00">
                  <c:v>219</c:v>
                </c:pt>
                <c:pt idx="2226" formatCode="#,#00">
                  <c:v>225</c:v>
                </c:pt>
                <c:pt idx="2227" formatCode="#,#00">
                  <c:v>215</c:v>
                </c:pt>
                <c:pt idx="2228" formatCode="#,#00">
                  <c:v>202.5</c:v>
                </c:pt>
                <c:pt idx="2229" formatCode="#,#00">
                  <c:v>201</c:v>
                </c:pt>
                <c:pt idx="2230" formatCode="#,#00">
                  <c:v>206</c:v>
                </c:pt>
                <c:pt idx="2231" formatCode="#,#00">
                  <c:v>197</c:v>
                </c:pt>
                <c:pt idx="2232" formatCode="#,#00">
                  <c:v>202.5</c:v>
                </c:pt>
                <c:pt idx="2233" formatCode="#,#00">
                  <c:v>207</c:v>
                </c:pt>
                <c:pt idx="2234" formatCode="#,#00">
                  <c:v>205</c:v>
                </c:pt>
                <c:pt idx="2235" formatCode="#,#00">
                  <c:v>220</c:v>
                </c:pt>
                <c:pt idx="2236" formatCode="#,#00">
                  <c:v>221</c:v>
                </c:pt>
                <c:pt idx="2237" formatCode="#,#00">
                  <c:v>216</c:v>
                </c:pt>
                <c:pt idx="2238" formatCode="#,#00">
                  <c:v>215</c:v>
                </c:pt>
                <c:pt idx="2239" formatCode="#,#00">
                  <c:v>213</c:v>
                </c:pt>
                <c:pt idx="2240" formatCode="#,#00">
                  <c:v>208</c:v>
                </c:pt>
                <c:pt idx="2241" formatCode="#,#00">
                  <c:v>212</c:v>
                </c:pt>
                <c:pt idx="2242" formatCode="#,#00">
                  <c:v>207</c:v>
                </c:pt>
                <c:pt idx="2243" formatCode="#,#00">
                  <c:v>208</c:v>
                </c:pt>
                <c:pt idx="2244" formatCode="#,#00">
                  <c:v>207</c:v>
                </c:pt>
                <c:pt idx="2245" formatCode="#,#00">
                  <c:v>204.5</c:v>
                </c:pt>
                <c:pt idx="2246" formatCode="#,#00">
                  <c:v>206</c:v>
                </c:pt>
                <c:pt idx="2247" formatCode="#,#00">
                  <c:v>206</c:v>
                </c:pt>
                <c:pt idx="2248" formatCode="#,#00">
                  <c:v>211</c:v>
                </c:pt>
                <c:pt idx="2249" formatCode="#,#00">
                  <c:v>219</c:v>
                </c:pt>
                <c:pt idx="2250" formatCode="#,#00">
                  <c:v>221</c:v>
                </c:pt>
                <c:pt idx="2251" formatCode="#,#00">
                  <c:v>219.5</c:v>
                </c:pt>
                <c:pt idx="2252" formatCode="#,#00">
                  <c:v>215</c:v>
                </c:pt>
                <c:pt idx="2253" formatCode="#,#00">
                  <c:v>215</c:v>
                </c:pt>
                <c:pt idx="2254" formatCode="#,#00">
                  <c:v>216</c:v>
                </c:pt>
                <c:pt idx="2255" formatCode="#,#00">
                  <c:v>220</c:v>
                </c:pt>
                <c:pt idx="2256" formatCode="#,#00">
                  <c:v>226</c:v>
                </c:pt>
                <c:pt idx="2257" formatCode="#,#00">
                  <c:v>223</c:v>
                </c:pt>
                <c:pt idx="2258" formatCode="#,#00">
                  <c:v>218</c:v>
                </c:pt>
                <c:pt idx="2259" formatCode="#,#00">
                  <c:v>213</c:v>
                </c:pt>
                <c:pt idx="2260" formatCode="#,#00">
                  <c:v>212</c:v>
                </c:pt>
                <c:pt idx="2261" formatCode="#,#00">
                  <c:v>211</c:v>
                </c:pt>
                <c:pt idx="2262" formatCode="#,#00">
                  <c:v>213</c:v>
                </c:pt>
                <c:pt idx="2263" formatCode="#,#00">
                  <c:v>210</c:v>
                </c:pt>
                <c:pt idx="2264" formatCode="#,#00">
                  <c:v>209</c:v>
                </c:pt>
                <c:pt idx="2265" formatCode="#,#00">
                  <c:v>211</c:v>
                </c:pt>
                <c:pt idx="2266" formatCode="#,#00">
                  <c:v>213</c:v>
                </c:pt>
                <c:pt idx="2267" formatCode="#,#00">
                  <c:v>214</c:v>
                </c:pt>
                <c:pt idx="2268" formatCode="#,#00">
                  <c:v>216</c:v>
                </c:pt>
                <c:pt idx="2269" formatCode="#,#00">
                  <c:v>219</c:v>
                </c:pt>
                <c:pt idx="2270" formatCode="#,#00">
                  <c:v>220</c:v>
                </c:pt>
                <c:pt idx="2271" formatCode="#,#00">
                  <c:v>225</c:v>
                </c:pt>
                <c:pt idx="2272" formatCode="#,#00">
                  <c:v>229</c:v>
                </c:pt>
                <c:pt idx="2273" formatCode="#,#00">
                  <c:v>233</c:v>
                </c:pt>
                <c:pt idx="2274" formatCode="#,#00">
                  <c:v>233</c:v>
                </c:pt>
                <c:pt idx="2275" formatCode="#,#00">
                  <c:v>235</c:v>
                </c:pt>
                <c:pt idx="2276" formatCode="#,#00">
                  <c:v>230</c:v>
                </c:pt>
                <c:pt idx="2277" formatCode="#,#00">
                  <c:v>238</c:v>
                </c:pt>
                <c:pt idx="2278" formatCode="#,#00">
                  <c:v>235</c:v>
                </c:pt>
                <c:pt idx="2279" formatCode="#,#00">
                  <c:v>238</c:v>
                </c:pt>
                <c:pt idx="2280" formatCode="#,#00">
                  <c:v>235</c:v>
                </c:pt>
                <c:pt idx="2281" formatCode="#,#00">
                  <c:v>234</c:v>
                </c:pt>
                <c:pt idx="2282" formatCode="#,#00">
                  <c:v>235</c:v>
                </c:pt>
                <c:pt idx="2283" formatCode="#,#00">
                  <c:v>233</c:v>
                </c:pt>
                <c:pt idx="2284" formatCode="#,#00">
                  <c:v>236</c:v>
                </c:pt>
                <c:pt idx="2285" formatCode="#,#00">
                  <c:v>237</c:v>
                </c:pt>
                <c:pt idx="2286" formatCode="#,#00">
                  <c:v>238.5</c:v>
                </c:pt>
                <c:pt idx="2287" formatCode="#,#00">
                  <c:v>242</c:v>
                </c:pt>
                <c:pt idx="2292" formatCode="#,#00">
                  <c:v>249</c:v>
                </c:pt>
                <c:pt idx="2293" formatCode="#,#00">
                  <c:v>247.5</c:v>
                </c:pt>
                <c:pt idx="2294" formatCode="#,#00">
                  <c:v>244</c:v>
                </c:pt>
                <c:pt idx="2295" formatCode="#,#00">
                  <c:v>249</c:v>
                </c:pt>
                <c:pt idx="2296" formatCode="#,#00">
                  <c:v>248</c:v>
                </c:pt>
                <c:pt idx="2297" formatCode="#,#00">
                  <c:v>249</c:v>
                </c:pt>
                <c:pt idx="2298" formatCode="#,#00">
                  <c:v>250.5</c:v>
                </c:pt>
                <c:pt idx="2299" formatCode="#,#00">
                  <c:v>255</c:v>
                </c:pt>
                <c:pt idx="2300" formatCode="#,#00">
                  <c:v>253</c:v>
                </c:pt>
                <c:pt idx="2301" formatCode="#,#00">
                  <c:v>250</c:v>
                </c:pt>
                <c:pt idx="2302" formatCode="#,#00">
                  <c:v>251</c:v>
                </c:pt>
                <c:pt idx="2303" formatCode="#,#00">
                  <c:v>252</c:v>
                </c:pt>
                <c:pt idx="2304" formatCode="#,#00">
                  <c:v>257</c:v>
                </c:pt>
                <c:pt idx="2305" formatCode="#,#00">
                  <c:v>254</c:v>
                </c:pt>
                <c:pt idx="2306" formatCode="#,#00">
                  <c:v>257</c:v>
                </c:pt>
                <c:pt idx="2307" formatCode="#,#00">
                  <c:v>260</c:v>
                </c:pt>
                <c:pt idx="2308" formatCode="#,#00">
                  <c:v>256</c:v>
                </c:pt>
                <c:pt idx="2309" formatCode="#,#00">
                  <c:v>263</c:v>
                </c:pt>
                <c:pt idx="2310" formatCode="#,#00">
                  <c:v>261</c:v>
                </c:pt>
                <c:pt idx="2311" formatCode="#,#00">
                  <c:v>260</c:v>
                </c:pt>
                <c:pt idx="2312" formatCode="#,#00">
                  <c:v>262</c:v>
                </c:pt>
                <c:pt idx="2313" formatCode="#,#00">
                  <c:v>263</c:v>
                </c:pt>
                <c:pt idx="2314" formatCode="#,#00">
                  <c:v>266</c:v>
                </c:pt>
                <c:pt idx="2315" formatCode="#,#00">
                  <c:v>269</c:v>
                </c:pt>
                <c:pt idx="2316" formatCode="#,#00">
                  <c:v>266</c:v>
                </c:pt>
                <c:pt idx="2317" formatCode="#,#00">
                  <c:v>270</c:v>
                </c:pt>
                <c:pt idx="2318" formatCode="#,#00">
                  <c:v>269</c:v>
                </c:pt>
                <c:pt idx="2319" formatCode="#,#00">
                  <c:v>271</c:v>
                </c:pt>
                <c:pt idx="2320" formatCode="#,#00">
                  <c:v>270</c:v>
                </c:pt>
                <c:pt idx="2321" formatCode="#,#00">
                  <c:v>267</c:v>
                </c:pt>
                <c:pt idx="2322" formatCode="#,#00">
                  <c:v>266.5</c:v>
                </c:pt>
                <c:pt idx="2323" formatCode="#,#00">
                  <c:v>263</c:v>
                </c:pt>
                <c:pt idx="2324" formatCode="#,#00">
                  <c:v>258</c:v>
                </c:pt>
                <c:pt idx="2325" formatCode="#,#00">
                  <c:v>254</c:v>
                </c:pt>
                <c:pt idx="2326" formatCode="#,#00">
                  <c:v>257</c:v>
                </c:pt>
                <c:pt idx="2327" formatCode="#,#00">
                  <c:v>251</c:v>
                </c:pt>
                <c:pt idx="2328" formatCode="#,#00">
                  <c:v>250</c:v>
                </c:pt>
                <c:pt idx="2329" formatCode="#,#00">
                  <c:v>241</c:v>
                </c:pt>
                <c:pt idx="2330" formatCode="#,#00">
                  <c:v>245</c:v>
                </c:pt>
                <c:pt idx="2331" formatCode="#,#00">
                  <c:v>246</c:v>
                </c:pt>
                <c:pt idx="2332" formatCode="#,#00">
                  <c:v>249</c:v>
                </c:pt>
                <c:pt idx="2333" formatCode="#,#00">
                  <c:v>248</c:v>
                </c:pt>
                <c:pt idx="2334" formatCode="#,#00">
                  <c:v>246</c:v>
                </c:pt>
                <c:pt idx="2335" formatCode="#,#00">
                  <c:v>246</c:v>
                </c:pt>
                <c:pt idx="2336" formatCode="#,#00">
                  <c:v>245</c:v>
                </c:pt>
                <c:pt idx="2337" formatCode="#,#00">
                  <c:v>243</c:v>
                </c:pt>
                <c:pt idx="2338" formatCode="#,#00">
                  <c:v>233</c:v>
                </c:pt>
                <c:pt idx="2339" formatCode="#,#00">
                  <c:v>235</c:v>
                </c:pt>
                <c:pt idx="2340" formatCode="#,#00">
                  <c:v>220</c:v>
                </c:pt>
                <c:pt idx="2341" formatCode="#,#00">
                  <c:v>217</c:v>
                </c:pt>
                <c:pt idx="2342" formatCode="#,#00">
                  <c:v>215</c:v>
                </c:pt>
                <c:pt idx="2343" formatCode="#,#00">
                  <c:v>208</c:v>
                </c:pt>
                <c:pt idx="2344" formatCode="#,#00">
                  <c:v>211</c:v>
                </c:pt>
                <c:pt idx="2345" formatCode="#,#00">
                  <c:v>216</c:v>
                </c:pt>
                <c:pt idx="2346" formatCode="#,#00">
                  <c:v>235</c:v>
                </c:pt>
                <c:pt idx="2347" formatCode="#,#00">
                  <c:v>231</c:v>
                </c:pt>
                <c:pt idx="2348" formatCode="#,#00">
                  <c:v>223</c:v>
                </c:pt>
                <c:pt idx="2349" formatCode="#,#00">
                  <c:v>227</c:v>
                </c:pt>
                <c:pt idx="2350" formatCode="#,#00">
                  <c:v>225</c:v>
                </c:pt>
                <c:pt idx="2351" formatCode="#,#00">
                  <c:v>240</c:v>
                </c:pt>
                <c:pt idx="2352" formatCode="#,#00">
                  <c:v>240</c:v>
                </c:pt>
                <c:pt idx="2353" formatCode="#,#00">
                  <c:v>242</c:v>
                </c:pt>
                <c:pt idx="2354" formatCode="#,#00">
                  <c:v>238</c:v>
                </c:pt>
                <c:pt idx="2355" formatCode="#,#00">
                  <c:v>243</c:v>
                </c:pt>
                <c:pt idx="2356" formatCode="#,#00">
                  <c:v>239</c:v>
                </c:pt>
                <c:pt idx="2357" formatCode="#,#00">
                  <c:v>242</c:v>
                </c:pt>
                <c:pt idx="2358" formatCode="#,#00">
                  <c:v>249</c:v>
                </c:pt>
                <c:pt idx="2359" formatCode="#,#00">
                  <c:v>245</c:v>
                </c:pt>
                <c:pt idx="2360" formatCode="#,#00">
                  <c:v>246</c:v>
                </c:pt>
                <c:pt idx="2361" formatCode="#,#00">
                  <c:v>243</c:v>
                </c:pt>
                <c:pt idx="2362" formatCode="#,#00">
                  <c:v>243</c:v>
                </c:pt>
                <c:pt idx="2363" formatCode="#,#00">
                  <c:v>238</c:v>
                </c:pt>
                <c:pt idx="2364" formatCode="#,#00">
                  <c:v>235</c:v>
                </c:pt>
                <c:pt idx="2365" formatCode="#,#00">
                  <c:v>228</c:v>
                </c:pt>
                <c:pt idx="2366" formatCode="#,#00">
                  <c:v>228</c:v>
                </c:pt>
                <c:pt idx="2367" formatCode="#,#00">
                  <c:v>235</c:v>
                </c:pt>
                <c:pt idx="2368" formatCode="#,#00">
                  <c:v>245</c:v>
                </c:pt>
                <c:pt idx="2369" formatCode="#,#00">
                  <c:v>247</c:v>
                </c:pt>
                <c:pt idx="2370" formatCode="#,#00">
                  <c:v>244</c:v>
                </c:pt>
                <c:pt idx="2371" formatCode="#,#00">
                  <c:v>242</c:v>
                </c:pt>
                <c:pt idx="2372" formatCode="#,#00">
                  <c:v>249</c:v>
                </c:pt>
                <c:pt idx="2373" formatCode="#,#00">
                  <c:v>237</c:v>
                </c:pt>
                <c:pt idx="2374" formatCode="#,#00">
                  <c:v>231</c:v>
                </c:pt>
                <c:pt idx="2375" formatCode="#,#00">
                  <c:v>230</c:v>
                </c:pt>
                <c:pt idx="2376" formatCode="#,#00">
                  <c:v>237</c:v>
                </c:pt>
                <c:pt idx="2377" formatCode="#,#00">
                  <c:v>237</c:v>
                </c:pt>
                <c:pt idx="2378" formatCode="#,#00">
                  <c:v>231</c:v>
                </c:pt>
                <c:pt idx="2379" formatCode="#,#00">
                  <c:v>228</c:v>
                </c:pt>
                <c:pt idx="2380" formatCode="#,#00">
                  <c:v>229</c:v>
                </c:pt>
                <c:pt idx="2381" formatCode="#,#00">
                  <c:v>233</c:v>
                </c:pt>
                <c:pt idx="2382" formatCode="#,#00">
                  <c:v>235</c:v>
                </c:pt>
                <c:pt idx="2383" formatCode="#,#00">
                  <c:v>232</c:v>
                </c:pt>
                <c:pt idx="2384" formatCode="#,#00">
                  <c:v>231</c:v>
                </c:pt>
                <c:pt idx="2385" formatCode="#,#00">
                  <c:v>235</c:v>
                </c:pt>
                <c:pt idx="2386" formatCode="#,#00">
                  <c:v>236</c:v>
                </c:pt>
                <c:pt idx="2387" formatCode="#,#00">
                  <c:v>236</c:v>
                </c:pt>
                <c:pt idx="2388" formatCode="#,#00">
                  <c:v>241</c:v>
                </c:pt>
                <c:pt idx="2389" formatCode="#,#00">
                  <c:v>247</c:v>
                </c:pt>
                <c:pt idx="2390" formatCode="#,#00">
                  <c:v>242</c:v>
                </c:pt>
                <c:pt idx="2391" formatCode="#,#00">
                  <c:v>242</c:v>
                </c:pt>
                <c:pt idx="2392" formatCode="#,#00">
                  <c:v>243</c:v>
                </c:pt>
                <c:pt idx="2393" formatCode="#,#00">
                  <c:v>241</c:v>
                </c:pt>
                <c:pt idx="2394" formatCode="#,#00">
                  <c:v>246</c:v>
                </c:pt>
                <c:pt idx="2395" formatCode="#,#00">
                  <c:v>246</c:v>
                </c:pt>
                <c:pt idx="2396" formatCode="#,#00">
                  <c:v>239</c:v>
                </c:pt>
                <c:pt idx="2397" formatCode="#,#00">
                  <c:v>240</c:v>
                </c:pt>
                <c:pt idx="2398" formatCode="#,#00">
                  <c:v>238</c:v>
                </c:pt>
                <c:pt idx="2399" formatCode="#,#00">
                  <c:v>237</c:v>
                </c:pt>
                <c:pt idx="2400" formatCode="#,#00">
                  <c:v>230</c:v>
                </c:pt>
                <c:pt idx="2401" formatCode="#,#00">
                  <c:v>228</c:v>
                </c:pt>
                <c:pt idx="2402" formatCode="#,#00">
                  <c:v>230</c:v>
                </c:pt>
                <c:pt idx="2403" formatCode="#,#00">
                  <c:v>233</c:v>
                </c:pt>
                <c:pt idx="2404" formatCode="#,#00">
                  <c:v>230</c:v>
                </c:pt>
                <c:pt idx="2405" formatCode="#,#00">
                  <c:v>221</c:v>
                </c:pt>
                <c:pt idx="2406" formatCode="#,#00">
                  <c:v>221</c:v>
                </c:pt>
                <c:pt idx="2407" formatCode="#,#00">
                  <c:v>218</c:v>
                </c:pt>
                <c:pt idx="2408" formatCode="#,#00">
                  <c:v>215</c:v>
                </c:pt>
                <c:pt idx="2409" formatCode="#,#00">
                  <c:v>212</c:v>
                </c:pt>
                <c:pt idx="2410" formatCode="#,#00">
                  <c:v>212</c:v>
                </c:pt>
                <c:pt idx="2411" formatCode="#,#00">
                  <c:v>206</c:v>
                </c:pt>
                <c:pt idx="2412" formatCode="#,#00">
                  <c:v>190</c:v>
                </c:pt>
                <c:pt idx="2413" formatCode="#,#00">
                  <c:v>200</c:v>
                </c:pt>
                <c:pt idx="2414" formatCode="#,#00">
                  <c:v>190.5</c:v>
                </c:pt>
                <c:pt idx="2415" formatCode="#,#00">
                  <c:v>193</c:v>
                </c:pt>
                <c:pt idx="2416" formatCode="#,#00">
                  <c:v>202</c:v>
                </c:pt>
                <c:pt idx="2417" formatCode="#,#00">
                  <c:v>185</c:v>
                </c:pt>
                <c:pt idx="2418" formatCode="#,#00">
                  <c:v>187</c:v>
                </c:pt>
                <c:pt idx="2419" formatCode="#,#00">
                  <c:v>192</c:v>
                </c:pt>
                <c:pt idx="2420" formatCode="#,#00">
                  <c:v>197.5</c:v>
                </c:pt>
                <c:pt idx="2421" formatCode="#,#00">
                  <c:v>196</c:v>
                </c:pt>
                <c:pt idx="2422" formatCode="#,#00">
                  <c:v>192</c:v>
                </c:pt>
                <c:pt idx="2423" formatCode="#,#00">
                  <c:v>192</c:v>
                </c:pt>
                <c:pt idx="2424" formatCode="#,#00">
                  <c:v>192</c:v>
                </c:pt>
                <c:pt idx="2425" formatCode="#,#00">
                  <c:v>187</c:v>
                </c:pt>
                <c:pt idx="2426" formatCode="#,#00">
                  <c:v>196</c:v>
                </c:pt>
                <c:pt idx="2427" formatCode="#,#00">
                  <c:v>196</c:v>
                </c:pt>
                <c:pt idx="2428" formatCode="#,#00">
                  <c:v>201</c:v>
                </c:pt>
                <c:pt idx="2429" formatCode="#,#00">
                  <c:v>196</c:v>
                </c:pt>
                <c:pt idx="2430" formatCode="#,#00">
                  <c:v>202</c:v>
                </c:pt>
                <c:pt idx="2431" formatCode="#,#00">
                  <c:v>204</c:v>
                </c:pt>
                <c:pt idx="2432" formatCode="#,#00">
                  <c:v>203</c:v>
                </c:pt>
                <c:pt idx="2433" formatCode="#,#00">
                  <c:v>196</c:v>
                </c:pt>
                <c:pt idx="2434" formatCode="#,#00">
                  <c:v>197</c:v>
                </c:pt>
                <c:pt idx="2435" formatCode="#,#00">
                  <c:v>196</c:v>
                </c:pt>
                <c:pt idx="2436" formatCode="#,#00">
                  <c:v>196</c:v>
                </c:pt>
                <c:pt idx="2437" formatCode="#,#00">
                  <c:v>202</c:v>
                </c:pt>
                <c:pt idx="2438" formatCode="#,#00">
                  <c:v>200</c:v>
                </c:pt>
                <c:pt idx="2439" formatCode="#,#00">
                  <c:v>199</c:v>
                </c:pt>
                <c:pt idx="2440" formatCode="#,#00">
                  <c:v>195.5</c:v>
                </c:pt>
                <c:pt idx="2441" formatCode="#,#00">
                  <c:v>198</c:v>
                </c:pt>
                <c:pt idx="2442" formatCode="#,#00">
                  <c:v>196</c:v>
                </c:pt>
                <c:pt idx="2443" formatCode="#,#00">
                  <c:v>194.5</c:v>
                </c:pt>
                <c:pt idx="2444" formatCode="#,#00">
                  <c:v>191</c:v>
                </c:pt>
                <c:pt idx="2445" formatCode="#,#00">
                  <c:v>189</c:v>
                </c:pt>
                <c:pt idx="2446" formatCode="#,#00">
                  <c:v>194</c:v>
                </c:pt>
                <c:pt idx="2447" formatCode="#,#00">
                  <c:v>201</c:v>
                </c:pt>
                <c:pt idx="2448" formatCode="#,#00">
                  <c:v>198</c:v>
                </c:pt>
                <c:pt idx="2449" formatCode="#,#00">
                  <c:v>197</c:v>
                </c:pt>
                <c:pt idx="2450" formatCode="#,#00">
                  <c:v>201</c:v>
                </c:pt>
                <c:pt idx="2451" formatCode="#,#00">
                  <c:v>198</c:v>
                </c:pt>
                <c:pt idx="2452" formatCode="#,#00">
                  <c:v>198</c:v>
                </c:pt>
                <c:pt idx="2453" formatCode="#,#00">
                  <c:v>204</c:v>
                </c:pt>
                <c:pt idx="2454" formatCode="#,#00">
                  <c:v>205.5</c:v>
                </c:pt>
                <c:pt idx="2455" formatCode="#,#00">
                  <c:v>208.5</c:v>
                </c:pt>
                <c:pt idx="2456" formatCode="#,#00">
                  <c:v>207.5</c:v>
                </c:pt>
                <c:pt idx="2457" formatCode="#,#00">
                  <c:v>208</c:v>
                </c:pt>
                <c:pt idx="2458" formatCode="#,#00">
                  <c:v>214.5</c:v>
                </c:pt>
                <c:pt idx="2459" formatCode="#,#00">
                  <c:v>213</c:v>
                </c:pt>
                <c:pt idx="2460" formatCode="#,#00">
                  <c:v>210</c:v>
                </c:pt>
                <c:pt idx="2461" formatCode="#,#00">
                  <c:v>209</c:v>
                </c:pt>
                <c:pt idx="2462" formatCode="#,#00">
                  <c:v>207</c:v>
                </c:pt>
                <c:pt idx="2463" formatCode="#,#00">
                  <c:v>208</c:v>
                </c:pt>
                <c:pt idx="2464" formatCode="#,#00">
                  <c:v>206.5</c:v>
                </c:pt>
                <c:pt idx="2465" formatCode="#,#00">
                  <c:v>208</c:v>
                </c:pt>
                <c:pt idx="2466" formatCode="#,#00">
                  <c:v>206.5</c:v>
                </c:pt>
                <c:pt idx="2467" formatCode="#,#00">
                  <c:v>207.5</c:v>
                </c:pt>
                <c:pt idx="2468" formatCode="#,#00">
                  <c:v>208.5</c:v>
                </c:pt>
                <c:pt idx="2469" formatCode="#,#00">
                  <c:v>208.5</c:v>
                </c:pt>
                <c:pt idx="2470" formatCode="#,#00">
                  <c:v>204.5</c:v>
                </c:pt>
                <c:pt idx="2471" formatCode="#,#00">
                  <c:v>201.5</c:v>
                </c:pt>
                <c:pt idx="2472" formatCode="#,#00">
                  <c:v>201.5</c:v>
                </c:pt>
                <c:pt idx="2473" formatCode="#,#00">
                  <c:v>197</c:v>
                </c:pt>
                <c:pt idx="2474" formatCode="#,#00">
                  <c:v>199.5</c:v>
                </c:pt>
                <c:pt idx="2475" formatCode="#,#00">
                  <c:v>198.5</c:v>
                </c:pt>
                <c:pt idx="2476" formatCode="#,#00">
                  <c:v>193.5</c:v>
                </c:pt>
                <c:pt idx="2477" formatCode="#,#00">
                  <c:v>192.5</c:v>
                </c:pt>
                <c:pt idx="2478" formatCode="#,#00">
                  <c:v>195</c:v>
                </c:pt>
                <c:pt idx="2479" formatCode="#,#00">
                  <c:v>196.5</c:v>
                </c:pt>
                <c:pt idx="2480" formatCode="#,#00">
                  <c:v>194</c:v>
                </c:pt>
                <c:pt idx="2481" formatCode="#,#00">
                  <c:v>192.5</c:v>
                </c:pt>
                <c:pt idx="2482" formatCode="#,#00">
                  <c:v>188</c:v>
                </c:pt>
                <c:pt idx="2483" formatCode="#,#00">
                  <c:v>181.5</c:v>
                </c:pt>
                <c:pt idx="2484" formatCode="#,#00">
                  <c:v>184.5</c:v>
                </c:pt>
                <c:pt idx="2485" formatCode="#,#00">
                  <c:v>185.5</c:v>
                </c:pt>
                <c:pt idx="2486" formatCode="#,#00">
                  <c:v>190</c:v>
                </c:pt>
                <c:pt idx="2487" formatCode="#,#00">
                  <c:v>185.5</c:v>
                </c:pt>
                <c:pt idx="2488" formatCode="#,#00">
                  <c:v>186.5</c:v>
                </c:pt>
                <c:pt idx="2489" formatCode="#,#00">
                  <c:v>184</c:v>
                </c:pt>
                <c:pt idx="2490" formatCode="#,#00">
                  <c:v>187.5</c:v>
                </c:pt>
                <c:pt idx="2491" formatCode="#,#00">
                  <c:v>187</c:v>
                </c:pt>
                <c:pt idx="2492" formatCode="#,#00">
                  <c:v>187</c:v>
                </c:pt>
                <c:pt idx="2493" formatCode="#,#00">
                  <c:v>185.5</c:v>
                </c:pt>
                <c:pt idx="2494" formatCode="#,#00">
                  <c:v>184</c:v>
                </c:pt>
                <c:pt idx="2495" formatCode="#,#00">
                  <c:v>187</c:v>
                </c:pt>
                <c:pt idx="2496" formatCode="#,#00">
                  <c:v>184.5</c:v>
                </c:pt>
                <c:pt idx="2497" formatCode="#,#00">
                  <c:v>184.5</c:v>
                </c:pt>
                <c:pt idx="2498" formatCode="#,#00">
                  <c:v>186</c:v>
                </c:pt>
                <c:pt idx="2499" formatCode="#,#00">
                  <c:v>187.5</c:v>
                </c:pt>
                <c:pt idx="2500" formatCode="#,#00">
                  <c:v>186.5</c:v>
                </c:pt>
                <c:pt idx="2501" formatCode="#,#00">
                  <c:v>183.5</c:v>
                </c:pt>
                <c:pt idx="2502" formatCode="#,#00">
                  <c:v>182</c:v>
                </c:pt>
                <c:pt idx="2503" formatCode="#,#00">
                  <c:v>182.5</c:v>
                </c:pt>
                <c:pt idx="2504" formatCode="#,#00">
                  <c:v>185</c:v>
                </c:pt>
                <c:pt idx="2505" formatCode="#,#00">
                  <c:v>185</c:v>
                </c:pt>
                <c:pt idx="2506" formatCode="#,#00">
                  <c:v>188.5</c:v>
                </c:pt>
                <c:pt idx="2507" formatCode="#,#00">
                  <c:v>187.5</c:v>
                </c:pt>
                <c:pt idx="2508" formatCode="#,#00">
                  <c:v>190.5</c:v>
                </c:pt>
                <c:pt idx="2509" formatCode="#,#00">
                  <c:v>192</c:v>
                </c:pt>
                <c:pt idx="2510" formatCode="#,#00">
                  <c:v>187</c:v>
                </c:pt>
                <c:pt idx="2511" formatCode="#,#00">
                  <c:v>183</c:v>
                </c:pt>
                <c:pt idx="2512" formatCode="#,#00">
                  <c:v>183</c:v>
                </c:pt>
                <c:pt idx="2513" formatCode="#,#00">
                  <c:v>186</c:v>
                </c:pt>
                <c:pt idx="2514" formatCode="#,#00">
                  <c:v>183.5</c:v>
                </c:pt>
                <c:pt idx="2515" formatCode="#,#00">
                  <c:v>181</c:v>
                </c:pt>
                <c:pt idx="2516" formatCode="#,#00">
                  <c:v>177.5</c:v>
                </c:pt>
                <c:pt idx="2517" formatCode="#,#00">
                  <c:v>180</c:v>
                </c:pt>
                <c:pt idx="2518" formatCode="#,#00">
                  <c:v>177</c:v>
                </c:pt>
                <c:pt idx="2519" formatCode="#,#00">
                  <c:v>177</c:v>
                </c:pt>
                <c:pt idx="2520" formatCode="#,#00">
                  <c:v>177</c:v>
                </c:pt>
                <c:pt idx="2521" formatCode="#,#00">
                  <c:v>179</c:v>
                </c:pt>
                <c:pt idx="2522" formatCode="#,#00">
                  <c:v>178</c:v>
                </c:pt>
                <c:pt idx="2523" formatCode="#,#00">
                  <c:v>179</c:v>
                </c:pt>
                <c:pt idx="2524" formatCode="#,#00">
                  <c:v>177</c:v>
                </c:pt>
                <c:pt idx="2525" formatCode="#,#00">
                  <c:v>174</c:v>
                </c:pt>
                <c:pt idx="2526" formatCode="#,#00">
                  <c:v>179</c:v>
                </c:pt>
                <c:pt idx="2527" formatCode="#,#00">
                  <c:v>177</c:v>
                </c:pt>
                <c:pt idx="2528" formatCode="#,#00">
                  <c:v>179</c:v>
                </c:pt>
                <c:pt idx="2529" formatCode="#,#00">
                  <c:v>179</c:v>
                </c:pt>
                <c:pt idx="2530" formatCode="#,#00">
                  <c:v>176</c:v>
                </c:pt>
                <c:pt idx="2531" formatCode="#,#00">
                  <c:v>176</c:v>
                </c:pt>
                <c:pt idx="2532" formatCode="#,#00">
                  <c:v>177</c:v>
                </c:pt>
                <c:pt idx="2533" formatCode="#,#00">
                  <c:v>179</c:v>
                </c:pt>
                <c:pt idx="2534" formatCode="#,#00">
                  <c:v>181</c:v>
                </c:pt>
                <c:pt idx="2535" formatCode="#,#00">
                  <c:v>179</c:v>
                </c:pt>
                <c:pt idx="2546" formatCode="#,#00">
                  <c:v>201</c:v>
                </c:pt>
                <c:pt idx="2547" formatCode="#,#00">
                  <c:v>196</c:v>
                </c:pt>
                <c:pt idx="2548" formatCode="#,#00">
                  <c:v>193</c:v>
                </c:pt>
                <c:pt idx="2549" formatCode="#,#00">
                  <c:v>192</c:v>
                </c:pt>
                <c:pt idx="2550" formatCode="#,#00">
                  <c:v>194.5</c:v>
                </c:pt>
                <c:pt idx="2551" formatCode="#,#00">
                  <c:v>197</c:v>
                </c:pt>
                <c:pt idx="2552" formatCode="#,#00">
                  <c:v>196</c:v>
                </c:pt>
                <c:pt idx="2553" formatCode="#,#00">
                  <c:v>190</c:v>
                </c:pt>
                <c:pt idx="2554" formatCode="#,#00">
                  <c:v>194</c:v>
                </c:pt>
                <c:pt idx="2555" formatCode="#,#00">
                  <c:v>193.5</c:v>
                </c:pt>
                <c:pt idx="2556" formatCode="#,#00">
                  <c:v>196</c:v>
                </c:pt>
                <c:pt idx="2557" formatCode="#,#00">
                  <c:v>195</c:v>
                </c:pt>
                <c:pt idx="2558" formatCode="#,#00">
                  <c:v>194</c:v>
                </c:pt>
                <c:pt idx="2559" formatCode="#,#00">
                  <c:v>196</c:v>
                </c:pt>
                <c:pt idx="2560" formatCode="#,#00">
                  <c:v>198</c:v>
                </c:pt>
                <c:pt idx="2561" formatCode="#,#00">
                  <c:v>198</c:v>
                </c:pt>
                <c:pt idx="2562" formatCode="#,#00">
                  <c:v>202.5</c:v>
                </c:pt>
                <c:pt idx="2563" formatCode="#,#00">
                  <c:v>202</c:v>
                </c:pt>
                <c:pt idx="2564" formatCode="#,#00">
                  <c:v>200</c:v>
                </c:pt>
                <c:pt idx="2565" formatCode="#,#00">
                  <c:v>201</c:v>
                </c:pt>
                <c:pt idx="2566" formatCode="#,#00">
                  <c:v>207.5</c:v>
                </c:pt>
                <c:pt idx="2567" formatCode="#,#00">
                  <c:v>210</c:v>
                </c:pt>
                <c:pt idx="2568" formatCode="#,#00">
                  <c:v>205.5</c:v>
                </c:pt>
                <c:pt idx="2569" formatCode="#,#00">
                  <c:v>206</c:v>
                </c:pt>
                <c:pt idx="2570" formatCode="#,#00">
                  <c:v>211</c:v>
                </c:pt>
                <c:pt idx="2571" formatCode="#,#00">
                  <c:v>208.5</c:v>
                </c:pt>
                <c:pt idx="2572" formatCode="#,#00">
                  <c:v>209</c:v>
                </c:pt>
                <c:pt idx="2573" formatCode="#,#00">
                  <c:v>205</c:v>
                </c:pt>
                <c:pt idx="2574" formatCode="#,#00">
                  <c:v>202</c:v>
                </c:pt>
                <c:pt idx="2575" formatCode="#,#00">
                  <c:v>201</c:v>
                </c:pt>
                <c:pt idx="2576" formatCode="#,#00">
                  <c:v>200.5</c:v>
                </c:pt>
                <c:pt idx="2577" formatCode="#,#00">
                  <c:v>202.5</c:v>
                </c:pt>
                <c:pt idx="2578" formatCode="#,#00">
                  <c:v>204</c:v>
                </c:pt>
                <c:pt idx="2579" formatCode="#,#00">
                  <c:v>208</c:v>
                </c:pt>
                <c:pt idx="2580" formatCode="#,#00">
                  <c:v>207</c:v>
                </c:pt>
                <c:pt idx="2581" formatCode="#,#00">
                  <c:v>205.5</c:v>
                </c:pt>
                <c:pt idx="2582" formatCode="#,#00">
                  <c:v>202.5</c:v>
                </c:pt>
                <c:pt idx="2583" formatCode="#,#00">
                  <c:v>200.5</c:v>
                </c:pt>
                <c:pt idx="2584" formatCode="#,#00">
                  <c:v>200.5</c:v>
                </c:pt>
                <c:pt idx="2585" formatCode="#,#00">
                  <c:v>197.5</c:v>
                </c:pt>
                <c:pt idx="2586" formatCode="#,#00">
                  <c:v>201.5</c:v>
                </c:pt>
                <c:pt idx="2587" formatCode="#,#00">
                  <c:v>206.5</c:v>
                </c:pt>
                <c:pt idx="2588" formatCode="#,#00">
                  <c:v>205.5</c:v>
                </c:pt>
                <c:pt idx="2589" formatCode="#,#00">
                  <c:v>207</c:v>
                </c:pt>
                <c:pt idx="2590" formatCode="#,#00">
                  <c:v>210</c:v>
                </c:pt>
                <c:pt idx="2591" formatCode="#,#00">
                  <c:v>207.5</c:v>
                </c:pt>
                <c:pt idx="2592" formatCode="#,#00">
                  <c:v>207</c:v>
                </c:pt>
                <c:pt idx="2593" formatCode="#,#00">
                  <c:v>205</c:v>
                </c:pt>
                <c:pt idx="2594" formatCode="#,#00">
                  <c:v>207</c:v>
                </c:pt>
                <c:pt idx="2595" formatCode="#,#00">
                  <c:v>208.5</c:v>
                </c:pt>
                <c:pt idx="2596" formatCode="#,#00">
                  <c:v>212.5</c:v>
                </c:pt>
                <c:pt idx="2597" formatCode="#,#00">
                  <c:v>209</c:v>
                </c:pt>
                <c:pt idx="2598" formatCode="#,#00">
                  <c:v>209</c:v>
                </c:pt>
                <c:pt idx="2599" formatCode="#,#00">
                  <c:v>212</c:v>
                </c:pt>
                <c:pt idx="2600" formatCode="#,#00">
                  <c:v>207</c:v>
                </c:pt>
                <c:pt idx="2601" formatCode="#,#00">
                  <c:v>203.5</c:v>
                </c:pt>
                <c:pt idx="2602" formatCode="#,#00">
                  <c:v>203</c:v>
                </c:pt>
                <c:pt idx="2603" formatCode="#,#00">
                  <c:v>203.5</c:v>
                </c:pt>
                <c:pt idx="2604" formatCode="#,#00">
                  <c:v>205.5</c:v>
                </c:pt>
                <c:pt idx="2605" formatCode="#,#00">
                  <c:v>212</c:v>
                </c:pt>
                <c:pt idx="2606" formatCode="#,#00">
                  <c:v>212</c:v>
                </c:pt>
                <c:pt idx="2607" formatCode="#,#00">
                  <c:v>207</c:v>
                </c:pt>
                <c:pt idx="2608" formatCode="#,#00">
                  <c:v>204.5</c:v>
                </c:pt>
                <c:pt idx="2609" formatCode="#,#00">
                  <c:v>206.5</c:v>
                </c:pt>
                <c:pt idx="2610" formatCode="#,#00">
                  <c:v>207</c:v>
                </c:pt>
                <c:pt idx="2611" formatCode="#,#00">
                  <c:v>205</c:v>
                </c:pt>
                <c:pt idx="2612" formatCode="#,#00">
                  <c:v>203.5</c:v>
                </c:pt>
                <c:pt idx="2613" formatCode="#,#00">
                  <c:v>205.5</c:v>
                </c:pt>
                <c:pt idx="2614" formatCode="#,#00">
                  <c:v>208</c:v>
                </c:pt>
                <c:pt idx="2615" formatCode="#,#00">
                  <c:v>206</c:v>
                </c:pt>
                <c:pt idx="2616" formatCode="#,#00">
                  <c:v>206</c:v>
                </c:pt>
                <c:pt idx="2617" formatCode="#,#00">
                  <c:v>206.5</c:v>
                </c:pt>
                <c:pt idx="2618" formatCode="#,#00">
                  <c:v>205</c:v>
                </c:pt>
                <c:pt idx="2619" formatCode="#,#00">
                  <c:v>205</c:v>
                </c:pt>
                <c:pt idx="2620" formatCode="#,#00">
                  <c:v>208.5</c:v>
                </c:pt>
                <c:pt idx="2621" formatCode="#,#00">
                  <c:v>210</c:v>
                </c:pt>
                <c:pt idx="2622" formatCode="#,#00">
                  <c:v>209</c:v>
                </c:pt>
                <c:pt idx="2623" formatCode="#,#00">
                  <c:v>207</c:v>
                </c:pt>
                <c:pt idx="2624" formatCode="#,#00">
                  <c:v>207</c:v>
                </c:pt>
                <c:pt idx="2625" formatCode="#,#00">
                  <c:v>207.5</c:v>
                </c:pt>
                <c:pt idx="2626" formatCode="#,#00">
                  <c:v>205</c:v>
                </c:pt>
                <c:pt idx="2627" formatCode="#,#00">
                  <c:v>205</c:v>
                </c:pt>
                <c:pt idx="2628" formatCode="#,#00">
                  <c:v>204</c:v>
                </c:pt>
                <c:pt idx="2629" formatCode="#,#00">
                  <c:v>208</c:v>
                </c:pt>
                <c:pt idx="2630" formatCode="#,#00">
                  <c:v>206</c:v>
                </c:pt>
                <c:pt idx="2631" formatCode="#,#00">
                  <c:v>206</c:v>
                </c:pt>
                <c:pt idx="2633" formatCode="#,#00">
                  <c:v>207</c:v>
                </c:pt>
                <c:pt idx="2634" formatCode="#,#00">
                  <c:v>207</c:v>
                </c:pt>
                <c:pt idx="2635" formatCode="#,#00">
                  <c:v>205</c:v>
                </c:pt>
                <c:pt idx="2636" formatCode="#,#00">
                  <c:v>203</c:v>
                </c:pt>
                <c:pt idx="2637" formatCode="#,#00">
                  <c:v>203.5</c:v>
                </c:pt>
                <c:pt idx="2638" formatCode="#,#00">
                  <c:v>205</c:v>
                </c:pt>
                <c:pt idx="2641" formatCode="#,#00">
                  <c:v>214</c:v>
                </c:pt>
                <c:pt idx="2642" formatCode="#,#00">
                  <c:v>212</c:v>
                </c:pt>
                <c:pt idx="2643" formatCode="#,#00">
                  <c:v>210</c:v>
                </c:pt>
                <c:pt idx="2644" formatCode="#,#00">
                  <c:v>211</c:v>
                </c:pt>
                <c:pt idx="2645" formatCode="#,#00">
                  <c:v>212</c:v>
                </c:pt>
                <c:pt idx="2647" formatCode="#,#00">
                  <c:v>212</c:v>
                </c:pt>
                <c:pt idx="2648" formatCode="#,#00">
                  <c:v>209</c:v>
                </c:pt>
                <c:pt idx="2649" formatCode="#,#00">
                  <c:v>211</c:v>
                </c:pt>
                <c:pt idx="2650" formatCode="#,#00">
                  <c:v>210</c:v>
                </c:pt>
                <c:pt idx="2651" formatCode="#,#00">
                  <c:v>208</c:v>
                </c:pt>
                <c:pt idx="2652" formatCode="#,#00">
                  <c:v>208</c:v>
                </c:pt>
                <c:pt idx="2653" formatCode="#,#00">
                  <c:v>207</c:v>
                </c:pt>
                <c:pt idx="2654" formatCode="#,#00">
                  <c:v>205</c:v>
                </c:pt>
                <c:pt idx="2655" formatCode="#,#00">
                  <c:v>205</c:v>
                </c:pt>
                <c:pt idx="2656" formatCode="#,#00">
                  <c:v>204</c:v>
                </c:pt>
                <c:pt idx="2657" formatCode="#,#00">
                  <c:v>209</c:v>
                </c:pt>
                <c:pt idx="2658" formatCode="#,#00">
                  <c:v>207</c:v>
                </c:pt>
                <c:pt idx="2659" formatCode="#,#00">
                  <c:v>208</c:v>
                </c:pt>
                <c:pt idx="2660" formatCode="#,#00">
                  <c:v>206</c:v>
                </c:pt>
                <c:pt idx="2661" formatCode="#,#00">
                  <c:v>206.5</c:v>
                </c:pt>
                <c:pt idx="2662" formatCode="#,#00">
                  <c:v>210</c:v>
                </c:pt>
                <c:pt idx="2663" formatCode="#,#00">
                  <c:v>209.5</c:v>
                </c:pt>
                <c:pt idx="2664" formatCode="#,#00">
                  <c:v>214</c:v>
                </c:pt>
                <c:pt idx="2665" formatCode="#,#00">
                  <c:v>216</c:v>
                </c:pt>
                <c:pt idx="2666" formatCode="#,#00">
                  <c:v>222</c:v>
                </c:pt>
                <c:pt idx="2667" formatCode="#,#00">
                  <c:v>222</c:v>
                </c:pt>
                <c:pt idx="2668" formatCode="#,#00">
                  <c:v>229</c:v>
                </c:pt>
                <c:pt idx="2669" formatCode="#,#00">
                  <c:v>225</c:v>
                </c:pt>
                <c:pt idx="2670" formatCode="#,#00">
                  <c:v>225.5</c:v>
                </c:pt>
                <c:pt idx="2671" formatCode="#,#00">
                  <c:v>230</c:v>
                </c:pt>
                <c:pt idx="2672" formatCode="#,#00">
                  <c:v>234</c:v>
                </c:pt>
                <c:pt idx="2673" formatCode="#,#00">
                  <c:v>234</c:v>
                </c:pt>
                <c:pt idx="2674" formatCode="#,#00">
                  <c:v>245</c:v>
                </c:pt>
                <c:pt idx="2675" formatCode="#,#00">
                  <c:v>240.5</c:v>
                </c:pt>
                <c:pt idx="2676" formatCode="#,#00">
                  <c:v>247</c:v>
                </c:pt>
                <c:pt idx="2677" formatCode="#,#00">
                  <c:v>245</c:v>
                </c:pt>
                <c:pt idx="2678" formatCode="#,#00">
                  <c:v>250</c:v>
                </c:pt>
                <c:pt idx="2679" formatCode="#,#00">
                  <c:v>251</c:v>
                </c:pt>
                <c:pt idx="2680" formatCode="#,#00">
                  <c:v>260</c:v>
                </c:pt>
                <c:pt idx="2681" formatCode="#,#00">
                  <c:v>265</c:v>
                </c:pt>
                <c:pt idx="2682" formatCode="#,#00">
                  <c:v>265</c:v>
                </c:pt>
                <c:pt idx="2683" formatCode="#,#00">
                  <c:v>264.5</c:v>
                </c:pt>
                <c:pt idx="2684" formatCode="#,#00">
                  <c:v>272</c:v>
                </c:pt>
                <c:pt idx="2685" formatCode="#,#00">
                  <c:v>268</c:v>
                </c:pt>
                <c:pt idx="2686" formatCode="#,#00">
                  <c:v>265</c:v>
                </c:pt>
                <c:pt idx="2687" formatCode="#,#00">
                  <c:v>257</c:v>
                </c:pt>
                <c:pt idx="2688" formatCode="#,#00">
                  <c:v>259.5</c:v>
                </c:pt>
                <c:pt idx="2689" formatCode="#,#00">
                  <c:v>259</c:v>
                </c:pt>
                <c:pt idx="2690" formatCode="#,#00">
                  <c:v>257</c:v>
                </c:pt>
                <c:pt idx="2691" formatCode="#,#00">
                  <c:v>264</c:v>
                </c:pt>
                <c:pt idx="2692" formatCode="#,#00">
                  <c:v>260</c:v>
                </c:pt>
                <c:pt idx="2693" formatCode="#,#00">
                  <c:v>256</c:v>
                </c:pt>
                <c:pt idx="2694" formatCode="#,#00">
                  <c:v>254</c:v>
                </c:pt>
                <c:pt idx="2695" formatCode="#,#00">
                  <c:v>257</c:v>
                </c:pt>
                <c:pt idx="2696" formatCode="#,#00">
                  <c:v>259</c:v>
                </c:pt>
                <c:pt idx="2697" formatCode="#,#00">
                  <c:v>262</c:v>
                </c:pt>
                <c:pt idx="2698" formatCode="#,#00">
                  <c:v>258.5</c:v>
                </c:pt>
                <c:pt idx="2699" formatCode="#,#00">
                  <c:v>264</c:v>
                </c:pt>
                <c:pt idx="2700" formatCode="#,#00">
                  <c:v>263</c:v>
                </c:pt>
                <c:pt idx="2701" formatCode="#,#00">
                  <c:v>258</c:v>
                </c:pt>
                <c:pt idx="2702" formatCode="#,#00">
                  <c:v>257</c:v>
                </c:pt>
                <c:pt idx="2704" formatCode="#,#00">
                  <c:v>258</c:v>
                </c:pt>
                <c:pt idx="2705" formatCode="#,#00">
                  <c:v>261</c:v>
                </c:pt>
                <c:pt idx="2706" formatCode="#,#00">
                  <c:v>263</c:v>
                </c:pt>
                <c:pt idx="2707" formatCode="#,#00">
                  <c:v>263</c:v>
                </c:pt>
                <c:pt idx="2708" formatCode="#,#00">
                  <c:v>265.5</c:v>
                </c:pt>
                <c:pt idx="2709" formatCode="#,#00">
                  <c:v>265</c:v>
                </c:pt>
                <c:pt idx="2710" formatCode="#,#00">
                  <c:v>263</c:v>
                </c:pt>
                <c:pt idx="2711" formatCode="#,#00">
                  <c:v>260</c:v>
                </c:pt>
                <c:pt idx="2712" formatCode="#,#00">
                  <c:v>258</c:v>
                </c:pt>
                <c:pt idx="2713" formatCode="#,#00">
                  <c:v>260</c:v>
                </c:pt>
                <c:pt idx="2714" formatCode="#,#00">
                  <c:v>265</c:v>
                </c:pt>
                <c:pt idx="2715" formatCode="#,#00">
                  <c:v>264</c:v>
                </c:pt>
                <c:pt idx="2716" formatCode="#,#00">
                  <c:v>263</c:v>
                </c:pt>
                <c:pt idx="2717" formatCode="#,#00">
                  <c:v>264</c:v>
                </c:pt>
                <c:pt idx="2718" formatCode="#,#00">
                  <c:v>261</c:v>
                </c:pt>
                <c:pt idx="2719" formatCode="#,#00">
                  <c:v>260</c:v>
                </c:pt>
                <c:pt idx="2720" formatCode="#,#00">
                  <c:v>262</c:v>
                </c:pt>
                <c:pt idx="2721" formatCode="#,#00">
                  <c:v>265</c:v>
                </c:pt>
                <c:pt idx="2722" formatCode="#,#00">
                  <c:v>264</c:v>
                </c:pt>
                <c:pt idx="2723" formatCode="#,#00">
                  <c:v>257</c:v>
                </c:pt>
                <c:pt idx="2724" formatCode="#,#00">
                  <c:v>259</c:v>
                </c:pt>
                <c:pt idx="2725" formatCode="#,#00">
                  <c:v>266</c:v>
                </c:pt>
                <c:pt idx="2726" formatCode="#,#00">
                  <c:v>261</c:v>
                </c:pt>
                <c:pt idx="2727" formatCode="#,#00">
                  <c:v>256</c:v>
                </c:pt>
                <c:pt idx="2728" formatCode="#,#00">
                  <c:v>260</c:v>
                </c:pt>
                <c:pt idx="2729" formatCode="#,#00">
                  <c:v>260</c:v>
                </c:pt>
                <c:pt idx="2730" formatCode="#,#00">
                  <c:v>260</c:v>
                </c:pt>
                <c:pt idx="2731" formatCode="#,#00">
                  <c:v>258</c:v>
                </c:pt>
                <c:pt idx="2732" formatCode="#,#00">
                  <c:v>258</c:v>
                </c:pt>
                <c:pt idx="2733" formatCode="#,#00">
                  <c:v>261</c:v>
                </c:pt>
                <c:pt idx="2734" formatCode="#,#00">
                  <c:v>260</c:v>
                </c:pt>
                <c:pt idx="2735" formatCode="#,#00">
                  <c:v>261</c:v>
                </c:pt>
                <c:pt idx="2736" formatCode="#,#00">
                  <c:v>262</c:v>
                </c:pt>
                <c:pt idx="2737" formatCode="#,#00">
                  <c:v>259</c:v>
                </c:pt>
                <c:pt idx="2738" formatCode="#,#00">
                  <c:v>258</c:v>
                </c:pt>
                <c:pt idx="2739" formatCode="#,#00">
                  <c:v>261</c:v>
                </c:pt>
                <c:pt idx="2740" formatCode="#,#00">
                  <c:v>259</c:v>
                </c:pt>
                <c:pt idx="2741" formatCode="#,#00">
                  <c:v>257</c:v>
                </c:pt>
                <c:pt idx="2742" formatCode="#,#00">
                  <c:v>259</c:v>
                </c:pt>
                <c:pt idx="2743" formatCode="#,#00">
                  <c:v>260</c:v>
                </c:pt>
                <c:pt idx="2744" formatCode="#,#00">
                  <c:v>259</c:v>
                </c:pt>
                <c:pt idx="2745" formatCode="#,#00">
                  <c:v>259</c:v>
                </c:pt>
                <c:pt idx="2746" formatCode="#,#00">
                  <c:v>255</c:v>
                </c:pt>
                <c:pt idx="2747" formatCode="#,#00">
                  <c:v>256</c:v>
                </c:pt>
                <c:pt idx="2748" formatCode="#,#00">
                  <c:v>254</c:v>
                </c:pt>
                <c:pt idx="2749" formatCode="#,#00">
                  <c:v>254</c:v>
                </c:pt>
                <c:pt idx="2750" formatCode="#,#00">
                  <c:v>258</c:v>
                </c:pt>
                <c:pt idx="2751" formatCode="#,#00">
                  <c:v>259</c:v>
                </c:pt>
                <c:pt idx="2752" formatCode="#,#00">
                  <c:v>258</c:v>
                </c:pt>
                <c:pt idx="2753" formatCode="#,#00">
                  <c:v>261</c:v>
                </c:pt>
                <c:pt idx="2754" formatCode="#,#00">
                  <c:v>260</c:v>
                </c:pt>
                <c:pt idx="2755" formatCode="#,#00">
                  <c:v>260</c:v>
                </c:pt>
                <c:pt idx="2756" formatCode="#,#00">
                  <c:v>260</c:v>
                </c:pt>
                <c:pt idx="2757" formatCode="#,#00">
                  <c:v>258</c:v>
                </c:pt>
                <c:pt idx="2758" formatCode="#,#00">
                  <c:v>263</c:v>
                </c:pt>
                <c:pt idx="2761" formatCode="#,#00">
                  <c:v>267</c:v>
                </c:pt>
                <c:pt idx="2762" formatCode="#,#00">
                  <c:v>269</c:v>
                </c:pt>
                <c:pt idx="2763" formatCode="#,#00">
                  <c:v>272.5</c:v>
                </c:pt>
                <c:pt idx="2764" formatCode="#,#00">
                  <c:v>272</c:v>
                </c:pt>
                <c:pt idx="2765" formatCode="#,#00">
                  <c:v>269</c:v>
                </c:pt>
                <c:pt idx="2766" formatCode="#,#00">
                  <c:v>268</c:v>
                </c:pt>
                <c:pt idx="2767" formatCode="#,#00">
                  <c:v>268</c:v>
                </c:pt>
                <c:pt idx="2768" formatCode="#,#00">
                  <c:v>265</c:v>
                </c:pt>
                <c:pt idx="2769" formatCode="#,#00">
                  <c:v>265</c:v>
                </c:pt>
                <c:pt idx="2770" formatCode="#,#00">
                  <c:v>267</c:v>
                </c:pt>
                <c:pt idx="2771" formatCode="#,#00">
                  <c:v>266</c:v>
                </c:pt>
                <c:pt idx="2772" formatCode="#,#00">
                  <c:v>263</c:v>
                </c:pt>
                <c:pt idx="2773" formatCode="#,#00">
                  <c:v>264</c:v>
                </c:pt>
                <c:pt idx="2774" formatCode="#,#00">
                  <c:v>265</c:v>
                </c:pt>
                <c:pt idx="2775" formatCode="#,#00">
                  <c:v>266</c:v>
                </c:pt>
                <c:pt idx="2776" formatCode="#,#00">
                  <c:v>265</c:v>
                </c:pt>
                <c:pt idx="2777" formatCode="#,#00">
                  <c:v>263</c:v>
                </c:pt>
                <c:pt idx="2778" formatCode="#,#00">
                  <c:v>269.5</c:v>
                </c:pt>
                <c:pt idx="2779" formatCode="#,#00">
                  <c:v>269.5</c:v>
                </c:pt>
                <c:pt idx="2780" formatCode="#,#00">
                  <c:v>267</c:v>
                </c:pt>
                <c:pt idx="2781" formatCode="#,#00">
                  <c:v>266</c:v>
                </c:pt>
                <c:pt idx="2782" formatCode="#,#00">
                  <c:v>264</c:v>
                </c:pt>
                <c:pt idx="2783" formatCode="#,#00">
                  <c:v>263</c:v>
                </c:pt>
                <c:pt idx="2784" formatCode="#,#00">
                  <c:v>265</c:v>
                </c:pt>
                <c:pt idx="2785" formatCode="#,#00">
                  <c:v>266</c:v>
                </c:pt>
                <c:pt idx="2786" formatCode="#,#00">
                  <c:v>262</c:v>
                </c:pt>
                <c:pt idx="2787" formatCode="#,#00">
                  <c:v>262</c:v>
                </c:pt>
                <c:pt idx="2788" formatCode="#,#00">
                  <c:v>260</c:v>
                </c:pt>
                <c:pt idx="2789" formatCode="#,#00">
                  <c:v>258</c:v>
                </c:pt>
                <c:pt idx="2790" formatCode="#,#00">
                  <c:v>258</c:v>
                </c:pt>
                <c:pt idx="2791" formatCode="#,#00">
                  <c:v>257</c:v>
                </c:pt>
                <c:pt idx="2792" formatCode="#,#00">
                  <c:v>252</c:v>
                </c:pt>
                <c:pt idx="2793" formatCode="#,#00">
                  <c:v>253</c:v>
                </c:pt>
                <c:pt idx="2794" formatCode="#,#00">
                  <c:v>245</c:v>
                </c:pt>
                <c:pt idx="2795" formatCode="#,#00">
                  <c:v>250</c:v>
                </c:pt>
                <c:pt idx="2803" formatCode="#,#00">
                  <c:v>243</c:v>
                </c:pt>
                <c:pt idx="2804" formatCode="#,#00">
                  <c:v>243</c:v>
                </c:pt>
                <c:pt idx="2805" formatCode="#,#00">
                  <c:v>246.5</c:v>
                </c:pt>
                <c:pt idx="2806" formatCode="#,#00">
                  <c:v>245.5</c:v>
                </c:pt>
                <c:pt idx="2807" formatCode="#,#00">
                  <c:v>243</c:v>
                </c:pt>
                <c:pt idx="2808" formatCode="#,#00">
                  <c:v>248</c:v>
                </c:pt>
                <c:pt idx="2809" formatCode="#,#00">
                  <c:v>251</c:v>
                </c:pt>
                <c:pt idx="2810" formatCode="#,#00">
                  <c:v>251</c:v>
                </c:pt>
                <c:pt idx="2811" formatCode="#,#00">
                  <c:v>250</c:v>
                </c:pt>
                <c:pt idx="2812" formatCode="#,#00">
                  <c:v>247.5</c:v>
                </c:pt>
                <c:pt idx="2813" formatCode="#,#00">
                  <c:v>250</c:v>
                </c:pt>
                <c:pt idx="2814" formatCode="#,#00">
                  <c:v>251</c:v>
                </c:pt>
                <c:pt idx="2815" formatCode="#,#00">
                  <c:v>249</c:v>
                </c:pt>
                <c:pt idx="2816" formatCode="#,#00">
                  <c:v>247</c:v>
                </c:pt>
                <c:pt idx="2817" formatCode="#,#00">
                  <c:v>245</c:v>
                </c:pt>
                <c:pt idx="2818" formatCode="#,#00">
                  <c:v>246</c:v>
                </c:pt>
                <c:pt idx="2819" formatCode="#,#00">
                  <c:v>245</c:v>
                </c:pt>
                <c:pt idx="2820" formatCode="#,#00">
                  <c:v>245.5</c:v>
                </c:pt>
                <c:pt idx="2821" formatCode="#,#00">
                  <c:v>243</c:v>
                </c:pt>
                <c:pt idx="2822" formatCode="#,#00">
                  <c:v>243</c:v>
                </c:pt>
                <c:pt idx="2823" formatCode="#,#00">
                  <c:v>244</c:v>
                </c:pt>
                <c:pt idx="2824" formatCode="#,#00">
                  <c:v>242.5</c:v>
                </c:pt>
                <c:pt idx="2825" formatCode="#,#00">
                  <c:v>238.5</c:v>
                </c:pt>
                <c:pt idx="2826" formatCode="#,#00">
                  <c:v>241.5</c:v>
                </c:pt>
                <c:pt idx="2827" formatCode="#,#00">
                  <c:v>241</c:v>
                </c:pt>
                <c:pt idx="2828" formatCode="#,#00">
                  <c:v>241.5</c:v>
                </c:pt>
                <c:pt idx="2829" formatCode="#,#00">
                  <c:v>238</c:v>
                </c:pt>
                <c:pt idx="2830" formatCode="#,#00">
                  <c:v>237</c:v>
                </c:pt>
                <c:pt idx="2831" formatCode="#,#00">
                  <c:v>237</c:v>
                </c:pt>
                <c:pt idx="2832" formatCode="#,#00">
                  <c:v>239</c:v>
                </c:pt>
                <c:pt idx="2833" formatCode="#,#00">
                  <c:v>241.5</c:v>
                </c:pt>
                <c:pt idx="2834" formatCode="#,#00">
                  <c:v>243</c:v>
                </c:pt>
                <c:pt idx="2835" formatCode="#,#00">
                  <c:v>242</c:v>
                </c:pt>
                <c:pt idx="2836" formatCode="#,#00">
                  <c:v>240</c:v>
                </c:pt>
                <c:pt idx="2837" formatCode="#,#00">
                  <c:v>237</c:v>
                </c:pt>
                <c:pt idx="2838" formatCode="#,#00">
                  <c:v>235</c:v>
                </c:pt>
                <c:pt idx="2839" formatCode="#,#00">
                  <c:v>233.5</c:v>
                </c:pt>
                <c:pt idx="2840" formatCode="#,#00">
                  <c:v>236</c:v>
                </c:pt>
                <c:pt idx="2841" formatCode="#,#00">
                  <c:v>239</c:v>
                </c:pt>
                <c:pt idx="2842" formatCode="#,#00">
                  <c:v>239</c:v>
                </c:pt>
                <c:pt idx="2843" formatCode="#,#00">
                  <c:v>238</c:v>
                </c:pt>
                <c:pt idx="2844" formatCode="#,#00">
                  <c:v>236</c:v>
                </c:pt>
                <c:pt idx="2845" formatCode="#,#00">
                  <c:v>233.5</c:v>
                </c:pt>
                <c:pt idx="2846" formatCode="#,#00">
                  <c:v>229</c:v>
                </c:pt>
                <c:pt idx="2847" formatCode="#,#00">
                  <c:v>229.5</c:v>
                </c:pt>
                <c:pt idx="2848" formatCode="#,#00">
                  <c:v>229</c:v>
                </c:pt>
                <c:pt idx="2849" formatCode="#,#00">
                  <c:v>231</c:v>
                </c:pt>
                <c:pt idx="2850" formatCode="#,#00">
                  <c:v>227</c:v>
                </c:pt>
                <c:pt idx="2851" formatCode="#,#00">
                  <c:v>231</c:v>
                </c:pt>
                <c:pt idx="2852" formatCode="#,#00">
                  <c:v>232.5</c:v>
                </c:pt>
                <c:pt idx="2853" formatCode="#,#00">
                  <c:v>232</c:v>
                </c:pt>
                <c:pt idx="2854" formatCode="#,#00">
                  <c:v>235.5</c:v>
                </c:pt>
                <c:pt idx="2855" formatCode="#,#00">
                  <c:v>242</c:v>
                </c:pt>
                <c:pt idx="2856" formatCode="#,#00">
                  <c:v>243</c:v>
                </c:pt>
                <c:pt idx="2857" formatCode="#,#00">
                  <c:v>239</c:v>
                </c:pt>
                <c:pt idx="2858" formatCode="#,#00">
                  <c:v>240</c:v>
                </c:pt>
                <c:pt idx="2859" formatCode="#,#00">
                  <c:v>241</c:v>
                </c:pt>
                <c:pt idx="2860" formatCode="#,#00">
                  <c:v>245</c:v>
                </c:pt>
                <c:pt idx="2861" formatCode="#,#00">
                  <c:v>243</c:v>
                </c:pt>
                <c:pt idx="2862" formatCode="#,#00">
                  <c:v>237</c:v>
                </c:pt>
                <c:pt idx="2863" formatCode="#,#00">
                  <c:v>237</c:v>
                </c:pt>
                <c:pt idx="2864" formatCode="#,#00">
                  <c:v>240.5</c:v>
                </c:pt>
                <c:pt idx="2865" formatCode="#,#00">
                  <c:v>241.5</c:v>
                </c:pt>
                <c:pt idx="2866" formatCode="#,#00">
                  <c:v>245</c:v>
                </c:pt>
                <c:pt idx="2867" formatCode="#,#00">
                  <c:v>242.5</c:v>
                </c:pt>
                <c:pt idx="2868" formatCode="#,#00">
                  <c:v>242</c:v>
                </c:pt>
                <c:pt idx="2869" formatCode="#,#00">
                  <c:v>243</c:v>
                </c:pt>
                <c:pt idx="2870" formatCode="#,#00">
                  <c:v>247</c:v>
                </c:pt>
                <c:pt idx="2871" formatCode="#,#00">
                  <c:v>242</c:v>
                </c:pt>
                <c:pt idx="2872" formatCode="#,#00">
                  <c:v>240</c:v>
                </c:pt>
                <c:pt idx="2873" formatCode="#,#00">
                  <c:v>239</c:v>
                </c:pt>
                <c:pt idx="2874" formatCode="#,#00">
                  <c:v>240</c:v>
                </c:pt>
                <c:pt idx="2875" formatCode="#,#00">
                  <c:v>238</c:v>
                </c:pt>
                <c:pt idx="2876" formatCode="#,#00">
                  <c:v>236</c:v>
                </c:pt>
                <c:pt idx="2877" formatCode="#,#00">
                  <c:v>233</c:v>
                </c:pt>
                <c:pt idx="2878" formatCode="#,#00">
                  <c:v>231</c:v>
                </c:pt>
                <c:pt idx="2879" formatCode="#,#00">
                  <c:v>231</c:v>
                </c:pt>
                <c:pt idx="2880" formatCode="#,#00">
                  <c:v>231.5</c:v>
                </c:pt>
                <c:pt idx="2881" formatCode="#,#00">
                  <c:v>236</c:v>
                </c:pt>
                <c:pt idx="2882" formatCode="#,#00">
                  <c:v>232</c:v>
                </c:pt>
                <c:pt idx="2883" formatCode="#,#00">
                  <c:v>235</c:v>
                </c:pt>
                <c:pt idx="2884" formatCode="#,#00">
                  <c:v>235</c:v>
                </c:pt>
                <c:pt idx="2885" formatCode="#,#00">
                  <c:v>235</c:v>
                </c:pt>
                <c:pt idx="2886" formatCode="#,#00">
                  <c:v>237</c:v>
                </c:pt>
                <c:pt idx="2887" formatCode="#,#00">
                  <c:v>235</c:v>
                </c:pt>
                <c:pt idx="2888" formatCode="#,#00">
                  <c:v>238</c:v>
                </c:pt>
                <c:pt idx="2889" formatCode="#,#00">
                  <c:v>230</c:v>
                </c:pt>
                <c:pt idx="2890" formatCode="#,#00">
                  <c:v>230</c:v>
                </c:pt>
                <c:pt idx="2891" formatCode="#,#00">
                  <c:v>228</c:v>
                </c:pt>
                <c:pt idx="2892" formatCode="#,#00">
                  <c:v>225</c:v>
                </c:pt>
                <c:pt idx="2893" formatCode="#,#00">
                  <c:v>224</c:v>
                </c:pt>
                <c:pt idx="2894" formatCode="#,#00">
                  <c:v>225</c:v>
                </c:pt>
                <c:pt idx="2895" formatCode="#,#00">
                  <c:v>223</c:v>
                </c:pt>
                <c:pt idx="2896" formatCode="#,#00">
                  <c:v>224</c:v>
                </c:pt>
                <c:pt idx="2897" formatCode="#,#00">
                  <c:v>225</c:v>
                </c:pt>
                <c:pt idx="2898" formatCode="#,#00">
                  <c:v>224</c:v>
                </c:pt>
                <c:pt idx="2899" formatCode="#,#00">
                  <c:v>222</c:v>
                </c:pt>
                <c:pt idx="2900" formatCode="#,#00">
                  <c:v>223</c:v>
                </c:pt>
                <c:pt idx="2901" formatCode="#,#00">
                  <c:v>221</c:v>
                </c:pt>
                <c:pt idx="2902" formatCode="#,#00">
                  <c:v>221</c:v>
                </c:pt>
                <c:pt idx="2903" formatCode="#,#00">
                  <c:v>220</c:v>
                </c:pt>
                <c:pt idx="2904" formatCode="#,#00">
                  <c:v>220</c:v>
                </c:pt>
                <c:pt idx="2905" formatCode="#,#00">
                  <c:v>218</c:v>
                </c:pt>
                <c:pt idx="2906" formatCode="#,#00">
                  <c:v>217</c:v>
                </c:pt>
                <c:pt idx="2907" formatCode="#,#00">
                  <c:v>215</c:v>
                </c:pt>
                <c:pt idx="2908" formatCode="#,#00">
                  <c:v>215</c:v>
                </c:pt>
                <c:pt idx="2909" formatCode="#,#00">
                  <c:v>205</c:v>
                </c:pt>
                <c:pt idx="2910" formatCode="#,#00">
                  <c:v>201</c:v>
                </c:pt>
                <c:pt idx="2911" formatCode="#,#00">
                  <c:v>191</c:v>
                </c:pt>
                <c:pt idx="2912" formatCode="#,#00">
                  <c:v>194</c:v>
                </c:pt>
                <c:pt idx="2913" formatCode="#,#00">
                  <c:v>191.5</c:v>
                </c:pt>
                <c:pt idx="2914" formatCode="#,#00">
                  <c:v>195</c:v>
                </c:pt>
                <c:pt idx="2915" formatCode="#,#00">
                  <c:v>195</c:v>
                </c:pt>
                <c:pt idx="2916" formatCode="#,#00">
                  <c:v>194</c:v>
                </c:pt>
                <c:pt idx="2917" formatCode="#,#00">
                  <c:v>195</c:v>
                </c:pt>
                <c:pt idx="2918" formatCode="#,#00">
                  <c:v>194</c:v>
                </c:pt>
                <c:pt idx="2919" formatCode="#,#00">
                  <c:v>194</c:v>
                </c:pt>
                <c:pt idx="2920" formatCode="#,#00">
                  <c:v>193</c:v>
                </c:pt>
                <c:pt idx="2921" formatCode="#,#00">
                  <c:v>190</c:v>
                </c:pt>
                <c:pt idx="2922" formatCode="#,#00">
                  <c:v>192.5</c:v>
                </c:pt>
                <c:pt idx="2923" formatCode="#,#00">
                  <c:v>192</c:v>
                </c:pt>
                <c:pt idx="2924" formatCode="#,#00">
                  <c:v>192.5</c:v>
                </c:pt>
                <c:pt idx="2925" formatCode="#,#00">
                  <c:v>193</c:v>
                </c:pt>
                <c:pt idx="2926" formatCode="#,#00">
                  <c:v>191</c:v>
                </c:pt>
                <c:pt idx="2927" formatCode="#,#00">
                  <c:v>191</c:v>
                </c:pt>
                <c:pt idx="2928" formatCode="#,#00">
                  <c:v>193.5</c:v>
                </c:pt>
                <c:pt idx="2929" formatCode="#,#00">
                  <c:v>193</c:v>
                </c:pt>
                <c:pt idx="2930" formatCode="#,#00">
                  <c:v>193.5</c:v>
                </c:pt>
                <c:pt idx="2931" formatCode="#,#00">
                  <c:v>190</c:v>
                </c:pt>
                <c:pt idx="2932" formatCode="#,#00">
                  <c:v>191</c:v>
                </c:pt>
                <c:pt idx="2933" formatCode="#,#00">
                  <c:v>191</c:v>
                </c:pt>
                <c:pt idx="2934" formatCode="#,#00">
                  <c:v>192</c:v>
                </c:pt>
                <c:pt idx="2935" formatCode="#,#00">
                  <c:v>191</c:v>
                </c:pt>
                <c:pt idx="2936" formatCode="#,#00">
                  <c:v>191</c:v>
                </c:pt>
                <c:pt idx="2937" formatCode="#,#00">
                  <c:v>189</c:v>
                </c:pt>
                <c:pt idx="2938" formatCode="#,#00">
                  <c:v>188</c:v>
                </c:pt>
                <c:pt idx="2939" formatCode="#,#00">
                  <c:v>185.5</c:v>
                </c:pt>
                <c:pt idx="2940" formatCode="#,#00">
                  <c:v>185</c:v>
                </c:pt>
                <c:pt idx="2941" formatCode="#,#00">
                  <c:v>183.5</c:v>
                </c:pt>
                <c:pt idx="2942" formatCode="#,#00">
                  <c:v>185</c:v>
                </c:pt>
                <c:pt idx="2943" formatCode="#,#00">
                  <c:v>185</c:v>
                </c:pt>
                <c:pt idx="2944" formatCode="#,#00">
                  <c:v>187</c:v>
                </c:pt>
                <c:pt idx="2945" formatCode="#,#00">
                  <c:v>185.5</c:v>
                </c:pt>
                <c:pt idx="2946" formatCode="#,#00">
                  <c:v>182</c:v>
                </c:pt>
                <c:pt idx="2947" formatCode="#,#00">
                  <c:v>181.5</c:v>
                </c:pt>
                <c:pt idx="2948" formatCode="#,#00">
                  <c:v>182</c:v>
                </c:pt>
                <c:pt idx="2949" formatCode="#,#00">
                  <c:v>180</c:v>
                </c:pt>
                <c:pt idx="2950" formatCode="#,#00">
                  <c:v>181</c:v>
                </c:pt>
                <c:pt idx="2951" formatCode="#,#00">
                  <c:v>180</c:v>
                </c:pt>
                <c:pt idx="2952" formatCode="#,#00">
                  <c:v>182</c:v>
                </c:pt>
                <c:pt idx="2953" formatCode="#,#00">
                  <c:v>179</c:v>
                </c:pt>
                <c:pt idx="2956" formatCode="#,#00">
                  <c:v>182</c:v>
                </c:pt>
                <c:pt idx="2957" formatCode="#,#00">
                  <c:v>181.5</c:v>
                </c:pt>
                <c:pt idx="2958" formatCode="#,#00">
                  <c:v>182.5</c:v>
                </c:pt>
                <c:pt idx="2959" formatCode="#,#00">
                  <c:v>183</c:v>
                </c:pt>
                <c:pt idx="2960" formatCode="#,#00">
                  <c:v>182</c:v>
                </c:pt>
                <c:pt idx="2961" formatCode="#,#00">
                  <c:v>186</c:v>
                </c:pt>
                <c:pt idx="2962" formatCode="#,#00">
                  <c:v>192</c:v>
                </c:pt>
                <c:pt idx="2963" formatCode="#,#00">
                  <c:v>186.5</c:v>
                </c:pt>
                <c:pt idx="2964" formatCode="#,#00">
                  <c:v>185.5</c:v>
                </c:pt>
                <c:pt idx="2965" formatCode="#,#00">
                  <c:v>185.5</c:v>
                </c:pt>
                <c:pt idx="2966" formatCode="#,#00">
                  <c:v>186</c:v>
                </c:pt>
                <c:pt idx="2967" formatCode="#,#00">
                  <c:v>190</c:v>
                </c:pt>
                <c:pt idx="2968" formatCode="#,#00">
                  <c:v>187</c:v>
                </c:pt>
                <c:pt idx="2969" formatCode="#,#00">
                  <c:v>185</c:v>
                </c:pt>
                <c:pt idx="2970" formatCode="#,#00">
                  <c:v>185</c:v>
                </c:pt>
                <c:pt idx="2971" formatCode="#,#00">
                  <c:v>185.5</c:v>
                </c:pt>
                <c:pt idx="2972" formatCode="#,#00">
                  <c:v>183.5</c:v>
                </c:pt>
                <c:pt idx="2973" formatCode="#,#00">
                  <c:v>184.5</c:v>
                </c:pt>
                <c:pt idx="2974" formatCode="#,#00">
                  <c:v>184</c:v>
                </c:pt>
                <c:pt idx="2975" formatCode="#,#00">
                  <c:v>183</c:v>
                </c:pt>
                <c:pt idx="2976" formatCode="#,#00">
                  <c:v>182</c:v>
                </c:pt>
                <c:pt idx="2977" formatCode="#,#00">
                  <c:v>183</c:v>
                </c:pt>
                <c:pt idx="2978" formatCode="#,#00">
                  <c:v>181</c:v>
                </c:pt>
                <c:pt idx="2979" formatCode="#,#00">
                  <c:v>183</c:v>
                </c:pt>
                <c:pt idx="2980" formatCode="#,#00">
                  <c:v>182</c:v>
                </c:pt>
                <c:pt idx="2981" formatCode="#,#00">
                  <c:v>182</c:v>
                </c:pt>
                <c:pt idx="2982" formatCode="#,#00">
                  <c:v>184</c:v>
                </c:pt>
                <c:pt idx="2983" formatCode="#,#00">
                  <c:v>185.5</c:v>
                </c:pt>
                <c:pt idx="2984" formatCode="#,#00">
                  <c:v>186</c:v>
                </c:pt>
                <c:pt idx="2985" formatCode="#,#00">
                  <c:v>188</c:v>
                </c:pt>
                <c:pt idx="2986" formatCode="#,#00">
                  <c:v>190</c:v>
                </c:pt>
                <c:pt idx="2987" formatCode="#,#00">
                  <c:v>187</c:v>
                </c:pt>
                <c:pt idx="2988" formatCode="#,#00">
                  <c:v>187</c:v>
                </c:pt>
                <c:pt idx="2989" formatCode="#,#00">
                  <c:v>191.5</c:v>
                </c:pt>
                <c:pt idx="2990" formatCode="#,#00">
                  <c:v>190</c:v>
                </c:pt>
                <c:pt idx="2991" formatCode="#,#00">
                  <c:v>191</c:v>
                </c:pt>
                <c:pt idx="2992" formatCode="#,#00">
                  <c:v>194</c:v>
                </c:pt>
                <c:pt idx="2993" formatCode="#,#00">
                  <c:v>193</c:v>
                </c:pt>
                <c:pt idx="2996" formatCode="#,#00">
                  <c:v>194</c:v>
                </c:pt>
                <c:pt idx="2997" formatCode="#,#00">
                  <c:v>196</c:v>
                </c:pt>
                <c:pt idx="2998" formatCode="#,#00">
                  <c:v>195</c:v>
                </c:pt>
                <c:pt idx="2999" formatCode="#,#00">
                  <c:v>194</c:v>
                </c:pt>
                <c:pt idx="3000" formatCode="#,#00">
                  <c:v>196</c:v>
                </c:pt>
                <c:pt idx="3001" formatCode="#,#00">
                  <c:v>198.5</c:v>
                </c:pt>
                <c:pt idx="3002" formatCode="#,#00">
                  <c:v>198</c:v>
                </c:pt>
                <c:pt idx="3003" formatCode="#,#00">
                  <c:v>201.5</c:v>
                </c:pt>
                <c:pt idx="3004" formatCode="#,#00">
                  <c:v>199</c:v>
                </c:pt>
                <c:pt idx="3005" formatCode="#,#00">
                  <c:v>199</c:v>
                </c:pt>
                <c:pt idx="3006" formatCode="#,#00">
                  <c:v>197.5</c:v>
                </c:pt>
                <c:pt idx="3007" formatCode="#,#00">
                  <c:v>196</c:v>
                </c:pt>
                <c:pt idx="3008" formatCode="#,#00">
                  <c:v>195</c:v>
                </c:pt>
                <c:pt idx="3009" formatCode="#,#00">
                  <c:v>195.5</c:v>
                </c:pt>
                <c:pt idx="3011" formatCode="#,#00">
                  <c:v>198</c:v>
                </c:pt>
                <c:pt idx="3012" formatCode="#,#00">
                  <c:v>197</c:v>
                </c:pt>
                <c:pt idx="3013" formatCode="#,#00">
                  <c:v>200</c:v>
                </c:pt>
                <c:pt idx="3014" formatCode="#,#00">
                  <c:v>199</c:v>
                </c:pt>
                <c:pt idx="3015" formatCode="#,#00">
                  <c:v>199</c:v>
                </c:pt>
                <c:pt idx="3016" formatCode="#,#00">
                  <c:v>199</c:v>
                </c:pt>
                <c:pt idx="3017" formatCode="#,#00">
                  <c:v>197</c:v>
                </c:pt>
                <c:pt idx="3018" formatCode="#,#00">
                  <c:v>199</c:v>
                </c:pt>
                <c:pt idx="3019" formatCode="#,#00">
                  <c:v>199</c:v>
                </c:pt>
                <c:pt idx="3020" formatCode="#,#00">
                  <c:v>198.5</c:v>
                </c:pt>
                <c:pt idx="3021" formatCode="#,#00">
                  <c:v>200</c:v>
                </c:pt>
                <c:pt idx="3022" formatCode="#,#00">
                  <c:v>200</c:v>
                </c:pt>
                <c:pt idx="3023" formatCode="#,#00">
                  <c:v>202.5</c:v>
                </c:pt>
                <c:pt idx="3024" formatCode="#,#00">
                  <c:v>202</c:v>
                </c:pt>
                <c:pt idx="3025" formatCode="#,#00">
                  <c:v>201.5</c:v>
                </c:pt>
                <c:pt idx="3026" formatCode="#,#00">
                  <c:v>200</c:v>
                </c:pt>
                <c:pt idx="3027" formatCode="#,#00">
                  <c:v>201</c:v>
                </c:pt>
                <c:pt idx="3028" formatCode="#,#00">
                  <c:v>201</c:v>
                </c:pt>
                <c:pt idx="3029" formatCode="#,#00">
                  <c:v>205</c:v>
                </c:pt>
                <c:pt idx="3030" formatCode="#,#00">
                  <c:v>206</c:v>
                </c:pt>
                <c:pt idx="3031" formatCode="#,#00">
                  <c:v>204</c:v>
                </c:pt>
                <c:pt idx="3032" formatCode="#,#00">
                  <c:v>212</c:v>
                </c:pt>
                <c:pt idx="3033" formatCode="#,#00">
                  <c:v>203</c:v>
                </c:pt>
                <c:pt idx="3034" formatCode="#,#00">
                  <c:v>204.5</c:v>
                </c:pt>
                <c:pt idx="3035" formatCode="#,#00">
                  <c:v>204</c:v>
                </c:pt>
                <c:pt idx="3036" formatCode="#,#00">
                  <c:v>202</c:v>
                </c:pt>
                <c:pt idx="3037" formatCode="#,#00">
                  <c:v>200</c:v>
                </c:pt>
                <c:pt idx="3038" formatCode="#,#00">
                  <c:v>201</c:v>
                </c:pt>
                <c:pt idx="3039" formatCode="#,#00">
                  <c:v>201</c:v>
                </c:pt>
                <c:pt idx="3040" formatCode="#,#00">
                  <c:v>201</c:v>
                </c:pt>
                <c:pt idx="3041" formatCode="#,#00">
                  <c:v>203</c:v>
                </c:pt>
                <c:pt idx="3042" formatCode="#,#00">
                  <c:v>201</c:v>
                </c:pt>
                <c:pt idx="3043" formatCode="#,#00">
                  <c:v>202</c:v>
                </c:pt>
                <c:pt idx="3044" formatCode="#,#00">
                  <c:v>202</c:v>
                </c:pt>
                <c:pt idx="3045" formatCode="#,#00">
                  <c:v>201</c:v>
                </c:pt>
                <c:pt idx="3046" formatCode="#,#00">
                  <c:v>200</c:v>
                </c:pt>
                <c:pt idx="3047" formatCode="#,#00">
                  <c:v>199</c:v>
                </c:pt>
                <c:pt idx="3048" formatCode="#,#00">
                  <c:v>195</c:v>
                </c:pt>
                <c:pt idx="3049" formatCode="#,#00">
                  <c:v>194</c:v>
                </c:pt>
                <c:pt idx="3050" formatCode="#,#00">
                  <c:v>191</c:v>
                </c:pt>
                <c:pt idx="3051" formatCode="#,#00">
                  <c:v>191</c:v>
                </c:pt>
                <c:pt idx="3052" formatCode="#,#00">
                  <c:v>192</c:v>
                </c:pt>
                <c:pt idx="3053" formatCode="#,#00">
                  <c:v>188</c:v>
                </c:pt>
                <c:pt idx="3055" formatCode="#,#00">
                  <c:v>187</c:v>
                </c:pt>
                <c:pt idx="3056" formatCode="#,#00">
                  <c:v>189</c:v>
                </c:pt>
                <c:pt idx="3057" formatCode="#,#00">
                  <c:v>190</c:v>
                </c:pt>
                <c:pt idx="3058" formatCode="#,#00">
                  <c:v>192</c:v>
                </c:pt>
                <c:pt idx="3059" formatCode="#,#00">
                  <c:v>189.5</c:v>
                </c:pt>
                <c:pt idx="3060" formatCode="#,#00">
                  <c:v>191</c:v>
                </c:pt>
                <c:pt idx="3061" formatCode="#,#00">
                  <c:v>188</c:v>
                </c:pt>
                <c:pt idx="3062" formatCode="#,#00">
                  <c:v>190</c:v>
                </c:pt>
                <c:pt idx="3063" formatCode="#,#00">
                  <c:v>187</c:v>
                </c:pt>
                <c:pt idx="3064" formatCode="#,#00">
                  <c:v>187</c:v>
                </c:pt>
                <c:pt idx="3065" formatCode="#,#00">
                  <c:v>188</c:v>
                </c:pt>
                <c:pt idx="3066" formatCode="#,#00">
                  <c:v>186</c:v>
                </c:pt>
                <c:pt idx="3067" formatCode="#,#00">
                  <c:v>187</c:v>
                </c:pt>
                <c:pt idx="3068" formatCode="#,#00">
                  <c:v>187</c:v>
                </c:pt>
                <c:pt idx="3069" formatCode="#,#00">
                  <c:v>188</c:v>
                </c:pt>
                <c:pt idx="3070" formatCode="#,#00">
                  <c:v>187</c:v>
                </c:pt>
                <c:pt idx="3071" formatCode="#,#00">
                  <c:v>189</c:v>
                </c:pt>
                <c:pt idx="3072" formatCode="#,#00">
                  <c:v>189</c:v>
                </c:pt>
                <c:pt idx="3073" formatCode="#,#00">
                  <c:v>190</c:v>
                </c:pt>
                <c:pt idx="3074" formatCode="#,#00">
                  <c:v>190.5</c:v>
                </c:pt>
                <c:pt idx="3075" formatCode="#,#00">
                  <c:v>190.5</c:v>
                </c:pt>
                <c:pt idx="3076" formatCode="#,#00">
                  <c:v>189.5</c:v>
                </c:pt>
                <c:pt idx="3077" formatCode="#,#00">
                  <c:v>191</c:v>
                </c:pt>
                <c:pt idx="3078" formatCode="#,#00">
                  <c:v>191</c:v>
                </c:pt>
              </c:numCache>
            </c:numRef>
          </c:val>
          <c:smooth val="1"/>
        </c:ser>
        <c:ser>
          <c:idx val="1"/>
          <c:order val="2"/>
          <c:tx>
            <c:strRef>
              <c:f>Sheet1!$D$1</c:f>
              <c:strCache>
                <c:ptCount val="1"/>
                <c:pt idx="0">
                  <c:v>US SRW Wheat</c:v>
                </c:pt>
              </c:strCache>
            </c:strRef>
          </c:tx>
          <c:spPr>
            <a:ln>
              <a:solidFill>
                <a:srgbClr val="2C6E1C"/>
              </a:solidFill>
            </a:ln>
          </c:spPr>
          <c:marker>
            <c:symbol val="none"/>
          </c:marker>
          <c:cat>
            <c:numRef>
              <c:f>Sheet1!$A$2:$A$3080</c:f>
              <c:numCache>
                <c:formatCode>m/d/yyyy</c:formatCode>
                <c:ptCount val="3079"/>
                <c:pt idx="0">
                  <c:v>37075</c:v>
                </c:pt>
                <c:pt idx="1">
                  <c:v>37082</c:v>
                </c:pt>
                <c:pt idx="2">
                  <c:v>37089</c:v>
                </c:pt>
                <c:pt idx="3">
                  <c:v>37096</c:v>
                </c:pt>
                <c:pt idx="4">
                  <c:v>37103</c:v>
                </c:pt>
                <c:pt idx="5">
                  <c:v>37110</c:v>
                </c:pt>
                <c:pt idx="6">
                  <c:v>37124</c:v>
                </c:pt>
                <c:pt idx="7">
                  <c:v>37131</c:v>
                </c:pt>
                <c:pt idx="8">
                  <c:v>37138</c:v>
                </c:pt>
                <c:pt idx="9">
                  <c:v>37145</c:v>
                </c:pt>
                <c:pt idx="10">
                  <c:v>37152</c:v>
                </c:pt>
                <c:pt idx="11">
                  <c:v>37159</c:v>
                </c:pt>
                <c:pt idx="12">
                  <c:v>37160</c:v>
                </c:pt>
                <c:pt idx="13">
                  <c:v>37162</c:v>
                </c:pt>
                <c:pt idx="14">
                  <c:v>37165</c:v>
                </c:pt>
                <c:pt idx="15">
                  <c:v>37166</c:v>
                </c:pt>
                <c:pt idx="16">
                  <c:v>37167</c:v>
                </c:pt>
                <c:pt idx="17">
                  <c:v>37168</c:v>
                </c:pt>
                <c:pt idx="18">
                  <c:v>37169</c:v>
                </c:pt>
                <c:pt idx="19">
                  <c:v>37172</c:v>
                </c:pt>
                <c:pt idx="20">
                  <c:v>37173</c:v>
                </c:pt>
                <c:pt idx="21">
                  <c:v>37174</c:v>
                </c:pt>
                <c:pt idx="22">
                  <c:v>37175</c:v>
                </c:pt>
                <c:pt idx="23">
                  <c:v>37176</c:v>
                </c:pt>
                <c:pt idx="24">
                  <c:v>37179</c:v>
                </c:pt>
                <c:pt idx="25">
                  <c:v>37180</c:v>
                </c:pt>
                <c:pt idx="26">
                  <c:v>37181</c:v>
                </c:pt>
                <c:pt idx="27">
                  <c:v>37182</c:v>
                </c:pt>
                <c:pt idx="28">
                  <c:v>37183</c:v>
                </c:pt>
                <c:pt idx="29">
                  <c:v>37186</c:v>
                </c:pt>
                <c:pt idx="30">
                  <c:v>37187</c:v>
                </c:pt>
                <c:pt idx="31">
                  <c:v>37188</c:v>
                </c:pt>
                <c:pt idx="32">
                  <c:v>37189</c:v>
                </c:pt>
                <c:pt idx="33">
                  <c:v>37190</c:v>
                </c:pt>
                <c:pt idx="34">
                  <c:v>37193</c:v>
                </c:pt>
                <c:pt idx="35">
                  <c:v>37194</c:v>
                </c:pt>
                <c:pt idx="36">
                  <c:v>37195</c:v>
                </c:pt>
                <c:pt idx="37">
                  <c:v>37197</c:v>
                </c:pt>
                <c:pt idx="38">
                  <c:v>37200</c:v>
                </c:pt>
                <c:pt idx="39">
                  <c:v>37201</c:v>
                </c:pt>
                <c:pt idx="40">
                  <c:v>37202</c:v>
                </c:pt>
                <c:pt idx="41">
                  <c:v>37203</c:v>
                </c:pt>
                <c:pt idx="42">
                  <c:v>37204</c:v>
                </c:pt>
                <c:pt idx="43">
                  <c:v>37207</c:v>
                </c:pt>
                <c:pt idx="44">
                  <c:v>37208</c:v>
                </c:pt>
                <c:pt idx="45">
                  <c:v>37209</c:v>
                </c:pt>
                <c:pt idx="46">
                  <c:v>37210</c:v>
                </c:pt>
                <c:pt idx="47">
                  <c:v>37211</c:v>
                </c:pt>
                <c:pt idx="48">
                  <c:v>37214</c:v>
                </c:pt>
                <c:pt idx="49">
                  <c:v>37215</c:v>
                </c:pt>
                <c:pt idx="50">
                  <c:v>37216</c:v>
                </c:pt>
                <c:pt idx="51">
                  <c:v>37217</c:v>
                </c:pt>
                <c:pt idx="52">
                  <c:v>37218</c:v>
                </c:pt>
                <c:pt idx="53">
                  <c:v>37221</c:v>
                </c:pt>
                <c:pt idx="54">
                  <c:v>37222</c:v>
                </c:pt>
                <c:pt idx="55">
                  <c:v>37223</c:v>
                </c:pt>
                <c:pt idx="56">
                  <c:v>37224</c:v>
                </c:pt>
                <c:pt idx="57">
                  <c:v>37225</c:v>
                </c:pt>
                <c:pt idx="58">
                  <c:v>37228</c:v>
                </c:pt>
                <c:pt idx="59">
                  <c:v>37229</c:v>
                </c:pt>
                <c:pt idx="60">
                  <c:v>37230</c:v>
                </c:pt>
                <c:pt idx="61">
                  <c:v>37231</c:v>
                </c:pt>
                <c:pt idx="62">
                  <c:v>37232</c:v>
                </c:pt>
                <c:pt idx="63">
                  <c:v>37235</c:v>
                </c:pt>
                <c:pt idx="64">
                  <c:v>37236</c:v>
                </c:pt>
                <c:pt idx="65">
                  <c:v>37237</c:v>
                </c:pt>
                <c:pt idx="66">
                  <c:v>37238</c:v>
                </c:pt>
                <c:pt idx="67">
                  <c:v>37239</c:v>
                </c:pt>
                <c:pt idx="68">
                  <c:v>37242</c:v>
                </c:pt>
                <c:pt idx="69">
                  <c:v>37243</c:v>
                </c:pt>
                <c:pt idx="70">
                  <c:v>37244</c:v>
                </c:pt>
                <c:pt idx="71">
                  <c:v>37245</c:v>
                </c:pt>
                <c:pt idx="72">
                  <c:v>37246</c:v>
                </c:pt>
                <c:pt idx="73">
                  <c:v>37259</c:v>
                </c:pt>
                <c:pt idx="74">
                  <c:v>37260</c:v>
                </c:pt>
                <c:pt idx="75">
                  <c:v>37263</c:v>
                </c:pt>
                <c:pt idx="76">
                  <c:v>37264</c:v>
                </c:pt>
                <c:pt idx="77">
                  <c:v>37265</c:v>
                </c:pt>
                <c:pt idx="78">
                  <c:v>37266</c:v>
                </c:pt>
                <c:pt idx="79">
                  <c:v>37267</c:v>
                </c:pt>
                <c:pt idx="80">
                  <c:v>37270</c:v>
                </c:pt>
                <c:pt idx="81">
                  <c:v>37271</c:v>
                </c:pt>
                <c:pt idx="82">
                  <c:v>37272</c:v>
                </c:pt>
                <c:pt idx="83">
                  <c:v>37273</c:v>
                </c:pt>
                <c:pt idx="84">
                  <c:v>37274</c:v>
                </c:pt>
                <c:pt idx="85">
                  <c:v>37277</c:v>
                </c:pt>
                <c:pt idx="86">
                  <c:v>37278</c:v>
                </c:pt>
                <c:pt idx="87">
                  <c:v>37279</c:v>
                </c:pt>
                <c:pt idx="88">
                  <c:v>37280</c:v>
                </c:pt>
                <c:pt idx="89">
                  <c:v>37281</c:v>
                </c:pt>
                <c:pt idx="90">
                  <c:v>37284</c:v>
                </c:pt>
                <c:pt idx="91">
                  <c:v>37285</c:v>
                </c:pt>
                <c:pt idx="92">
                  <c:v>37286</c:v>
                </c:pt>
                <c:pt idx="93">
                  <c:v>37287</c:v>
                </c:pt>
                <c:pt idx="94">
                  <c:v>37288</c:v>
                </c:pt>
                <c:pt idx="95">
                  <c:v>37291</c:v>
                </c:pt>
                <c:pt idx="96">
                  <c:v>37292</c:v>
                </c:pt>
                <c:pt idx="97">
                  <c:v>37293</c:v>
                </c:pt>
                <c:pt idx="98">
                  <c:v>37294</c:v>
                </c:pt>
                <c:pt idx="99">
                  <c:v>37295</c:v>
                </c:pt>
                <c:pt idx="100">
                  <c:v>37298</c:v>
                </c:pt>
                <c:pt idx="101">
                  <c:v>37299</c:v>
                </c:pt>
                <c:pt idx="102">
                  <c:v>37300</c:v>
                </c:pt>
                <c:pt idx="103">
                  <c:v>37301</c:v>
                </c:pt>
                <c:pt idx="104">
                  <c:v>37302</c:v>
                </c:pt>
                <c:pt idx="105">
                  <c:v>37305</c:v>
                </c:pt>
                <c:pt idx="106">
                  <c:v>37306</c:v>
                </c:pt>
                <c:pt idx="107">
                  <c:v>37307</c:v>
                </c:pt>
                <c:pt idx="108">
                  <c:v>37308</c:v>
                </c:pt>
                <c:pt idx="109">
                  <c:v>37309</c:v>
                </c:pt>
                <c:pt idx="110">
                  <c:v>37312</c:v>
                </c:pt>
                <c:pt idx="111">
                  <c:v>37313</c:v>
                </c:pt>
                <c:pt idx="112">
                  <c:v>37314</c:v>
                </c:pt>
                <c:pt idx="113">
                  <c:v>37315</c:v>
                </c:pt>
                <c:pt idx="114">
                  <c:v>37316</c:v>
                </c:pt>
                <c:pt idx="115">
                  <c:v>37319</c:v>
                </c:pt>
                <c:pt idx="116">
                  <c:v>37320</c:v>
                </c:pt>
                <c:pt idx="117">
                  <c:v>37321</c:v>
                </c:pt>
                <c:pt idx="118">
                  <c:v>37322</c:v>
                </c:pt>
                <c:pt idx="119">
                  <c:v>37323</c:v>
                </c:pt>
                <c:pt idx="120">
                  <c:v>37326</c:v>
                </c:pt>
                <c:pt idx="121">
                  <c:v>37327</c:v>
                </c:pt>
                <c:pt idx="122">
                  <c:v>37328</c:v>
                </c:pt>
                <c:pt idx="123">
                  <c:v>37329</c:v>
                </c:pt>
                <c:pt idx="124">
                  <c:v>37330</c:v>
                </c:pt>
                <c:pt idx="125">
                  <c:v>37333</c:v>
                </c:pt>
                <c:pt idx="126">
                  <c:v>37334</c:v>
                </c:pt>
                <c:pt idx="127">
                  <c:v>37335</c:v>
                </c:pt>
                <c:pt idx="128">
                  <c:v>37336</c:v>
                </c:pt>
                <c:pt idx="129">
                  <c:v>37337</c:v>
                </c:pt>
                <c:pt idx="130">
                  <c:v>37340</c:v>
                </c:pt>
                <c:pt idx="131">
                  <c:v>37341</c:v>
                </c:pt>
                <c:pt idx="132">
                  <c:v>37342</c:v>
                </c:pt>
                <c:pt idx="133">
                  <c:v>37343</c:v>
                </c:pt>
                <c:pt idx="134">
                  <c:v>37344</c:v>
                </c:pt>
                <c:pt idx="135">
                  <c:v>37348</c:v>
                </c:pt>
                <c:pt idx="136">
                  <c:v>37349</c:v>
                </c:pt>
                <c:pt idx="137">
                  <c:v>37350</c:v>
                </c:pt>
                <c:pt idx="138">
                  <c:v>37351</c:v>
                </c:pt>
                <c:pt idx="139">
                  <c:v>37354</c:v>
                </c:pt>
                <c:pt idx="140">
                  <c:v>37355</c:v>
                </c:pt>
                <c:pt idx="141">
                  <c:v>37356</c:v>
                </c:pt>
                <c:pt idx="142">
                  <c:v>37357</c:v>
                </c:pt>
                <c:pt idx="143">
                  <c:v>37358</c:v>
                </c:pt>
                <c:pt idx="144">
                  <c:v>37361</c:v>
                </c:pt>
                <c:pt idx="145">
                  <c:v>37362</c:v>
                </c:pt>
                <c:pt idx="146">
                  <c:v>37363</c:v>
                </c:pt>
                <c:pt idx="147">
                  <c:v>37364</c:v>
                </c:pt>
                <c:pt idx="148">
                  <c:v>37365</c:v>
                </c:pt>
                <c:pt idx="149">
                  <c:v>37368</c:v>
                </c:pt>
                <c:pt idx="150">
                  <c:v>37369</c:v>
                </c:pt>
                <c:pt idx="151">
                  <c:v>37370</c:v>
                </c:pt>
                <c:pt idx="152">
                  <c:v>37371</c:v>
                </c:pt>
                <c:pt idx="153">
                  <c:v>37372</c:v>
                </c:pt>
                <c:pt idx="154">
                  <c:v>37375</c:v>
                </c:pt>
                <c:pt idx="155">
                  <c:v>37376</c:v>
                </c:pt>
                <c:pt idx="156">
                  <c:v>37378</c:v>
                </c:pt>
                <c:pt idx="157">
                  <c:v>37379</c:v>
                </c:pt>
                <c:pt idx="158">
                  <c:v>37382</c:v>
                </c:pt>
                <c:pt idx="159">
                  <c:v>37383</c:v>
                </c:pt>
                <c:pt idx="160">
                  <c:v>37389</c:v>
                </c:pt>
                <c:pt idx="161">
                  <c:v>37390</c:v>
                </c:pt>
                <c:pt idx="162">
                  <c:v>37391</c:v>
                </c:pt>
                <c:pt idx="163">
                  <c:v>37392</c:v>
                </c:pt>
                <c:pt idx="164">
                  <c:v>37393</c:v>
                </c:pt>
                <c:pt idx="165">
                  <c:v>37397</c:v>
                </c:pt>
                <c:pt idx="166">
                  <c:v>37398</c:v>
                </c:pt>
                <c:pt idx="167">
                  <c:v>37399</c:v>
                </c:pt>
                <c:pt idx="168">
                  <c:v>37400</c:v>
                </c:pt>
                <c:pt idx="169">
                  <c:v>37403</c:v>
                </c:pt>
                <c:pt idx="170">
                  <c:v>37404</c:v>
                </c:pt>
                <c:pt idx="171">
                  <c:v>37405</c:v>
                </c:pt>
                <c:pt idx="172">
                  <c:v>37406</c:v>
                </c:pt>
                <c:pt idx="173">
                  <c:v>37407</c:v>
                </c:pt>
                <c:pt idx="174">
                  <c:v>37410</c:v>
                </c:pt>
                <c:pt idx="175">
                  <c:v>37411</c:v>
                </c:pt>
                <c:pt idx="176">
                  <c:v>37412</c:v>
                </c:pt>
                <c:pt idx="177">
                  <c:v>37413</c:v>
                </c:pt>
                <c:pt idx="178">
                  <c:v>37414</c:v>
                </c:pt>
                <c:pt idx="179">
                  <c:v>37417</c:v>
                </c:pt>
                <c:pt idx="180">
                  <c:v>37418</c:v>
                </c:pt>
                <c:pt idx="181">
                  <c:v>37419</c:v>
                </c:pt>
                <c:pt idx="182">
                  <c:v>37420</c:v>
                </c:pt>
                <c:pt idx="183">
                  <c:v>37421</c:v>
                </c:pt>
                <c:pt idx="184">
                  <c:v>37424</c:v>
                </c:pt>
                <c:pt idx="185">
                  <c:v>37425</c:v>
                </c:pt>
                <c:pt idx="186">
                  <c:v>37426</c:v>
                </c:pt>
                <c:pt idx="187">
                  <c:v>37427</c:v>
                </c:pt>
                <c:pt idx="188">
                  <c:v>37428</c:v>
                </c:pt>
                <c:pt idx="189">
                  <c:v>37431</c:v>
                </c:pt>
                <c:pt idx="190">
                  <c:v>37432</c:v>
                </c:pt>
                <c:pt idx="191">
                  <c:v>37433</c:v>
                </c:pt>
                <c:pt idx="192">
                  <c:v>37434</c:v>
                </c:pt>
                <c:pt idx="193">
                  <c:v>37435</c:v>
                </c:pt>
                <c:pt idx="194">
                  <c:v>37438</c:v>
                </c:pt>
                <c:pt idx="195">
                  <c:v>37439</c:v>
                </c:pt>
                <c:pt idx="196">
                  <c:v>37440</c:v>
                </c:pt>
                <c:pt idx="197">
                  <c:v>37441</c:v>
                </c:pt>
                <c:pt idx="198">
                  <c:v>37442</c:v>
                </c:pt>
                <c:pt idx="199">
                  <c:v>37445</c:v>
                </c:pt>
                <c:pt idx="200">
                  <c:v>37446</c:v>
                </c:pt>
                <c:pt idx="201">
                  <c:v>37447</c:v>
                </c:pt>
                <c:pt idx="202">
                  <c:v>37448</c:v>
                </c:pt>
                <c:pt idx="203">
                  <c:v>37449</c:v>
                </c:pt>
                <c:pt idx="204">
                  <c:v>37452</c:v>
                </c:pt>
                <c:pt idx="205">
                  <c:v>37453</c:v>
                </c:pt>
                <c:pt idx="206">
                  <c:v>37454</c:v>
                </c:pt>
                <c:pt idx="207">
                  <c:v>37455</c:v>
                </c:pt>
                <c:pt idx="208">
                  <c:v>37456</c:v>
                </c:pt>
                <c:pt idx="209">
                  <c:v>37459</c:v>
                </c:pt>
                <c:pt idx="210">
                  <c:v>37460</c:v>
                </c:pt>
                <c:pt idx="211">
                  <c:v>37461</c:v>
                </c:pt>
                <c:pt idx="212">
                  <c:v>37462</c:v>
                </c:pt>
                <c:pt idx="213">
                  <c:v>37463</c:v>
                </c:pt>
                <c:pt idx="214">
                  <c:v>37466</c:v>
                </c:pt>
                <c:pt idx="215">
                  <c:v>37467</c:v>
                </c:pt>
                <c:pt idx="216">
                  <c:v>37468</c:v>
                </c:pt>
                <c:pt idx="217">
                  <c:v>37469</c:v>
                </c:pt>
                <c:pt idx="218">
                  <c:v>37473</c:v>
                </c:pt>
                <c:pt idx="219">
                  <c:v>37474</c:v>
                </c:pt>
                <c:pt idx="220">
                  <c:v>37475</c:v>
                </c:pt>
                <c:pt idx="221">
                  <c:v>37476</c:v>
                </c:pt>
                <c:pt idx="222">
                  <c:v>37480</c:v>
                </c:pt>
                <c:pt idx="223">
                  <c:v>37481</c:v>
                </c:pt>
                <c:pt idx="224">
                  <c:v>37482</c:v>
                </c:pt>
                <c:pt idx="225">
                  <c:v>37484</c:v>
                </c:pt>
                <c:pt idx="226">
                  <c:v>37487</c:v>
                </c:pt>
                <c:pt idx="227">
                  <c:v>37488</c:v>
                </c:pt>
                <c:pt idx="228">
                  <c:v>37489</c:v>
                </c:pt>
                <c:pt idx="229">
                  <c:v>37490</c:v>
                </c:pt>
                <c:pt idx="230">
                  <c:v>37491</c:v>
                </c:pt>
                <c:pt idx="231">
                  <c:v>37494</c:v>
                </c:pt>
                <c:pt idx="232">
                  <c:v>37495</c:v>
                </c:pt>
                <c:pt idx="233">
                  <c:v>37496</c:v>
                </c:pt>
                <c:pt idx="234">
                  <c:v>37497</c:v>
                </c:pt>
                <c:pt idx="235">
                  <c:v>37498</c:v>
                </c:pt>
                <c:pt idx="236">
                  <c:v>37501</c:v>
                </c:pt>
                <c:pt idx="237">
                  <c:v>37502</c:v>
                </c:pt>
                <c:pt idx="238">
                  <c:v>37503</c:v>
                </c:pt>
                <c:pt idx="239">
                  <c:v>37504</c:v>
                </c:pt>
                <c:pt idx="240">
                  <c:v>37505</c:v>
                </c:pt>
                <c:pt idx="241">
                  <c:v>37508</c:v>
                </c:pt>
                <c:pt idx="242">
                  <c:v>37509</c:v>
                </c:pt>
                <c:pt idx="243">
                  <c:v>37510</c:v>
                </c:pt>
                <c:pt idx="244">
                  <c:v>37511</c:v>
                </c:pt>
                <c:pt idx="245">
                  <c:v>37512</c:v>
                </c:pt>
                <c:pt idx="246">
                  <c:v>37515</c:v>
                </c:pt>
                <c:pt idx="247">
                  <c:v>37516</c:v>
                </c:pt>
                <c:pt idx="248">
                  <c:v>37517</c:v>
                </c:pt>
                <c:pt idx="249">
                  <c:v>37518</c:v>
                </c:pt>
                <c:pt idx="250">
                  <c:v>37519</c:v>
                </c:pt>
                <c:pt idx="251">
                  <c:v>37522</c:v>
                </c:pt>
                <c:pt idx="252">
                  <c:v>37523</c:v>
                </c:pt>
                <c:pt idx="253">
                  <c:v>37524</c:v>
                </c:pt>
                <c:pt idx="254">
                  <c:v>37525</c:v>
                </c:pt>
                <c:pt idx="255">
                  <c:v>37526</c:v>
                </c:pt>
                <c:pt idx="256">
                  <c:v>37529</c:v>
                </c:pt>
                <c:pt idx="257">
                  <c:v>37530</c:v>
                </c:pt>
                <c:pt idx="258">
                  <c:v>37531</c:v>
                </c:pt>
                <c:pt idx="259">
                  <c:v>37532</c:v>
                </c:pt>
                <c:pt idx="260">
                  <c:v>37533</c:v>
                </c:pt>
                <c:pt idx="261">
                  <c:v>37536</c:v>
                </c:pt>
                <c:pt idx="262">
                  <c:v>37537</c:v>
                </c:pt>
                <c:pt idx="263">
                  <c:v>37538</c:v>
                </c:pt>
                <c:pt idx="264">
                  <c:v>37539</c:v>
                </c:pt>
                <c:pt idx="265">
                  <c:v>37540</c:v>
                </c:pt>
                <c:pt idx="266">
                  <c:v>37543</c:v>
                </c:pt>
                <c:pt idx="267">
                  <c:v>37544</c:v>
                </c:pt>
                <c:pt idx="268">
                  <c:v>37545</c:v>
                </c:pt>
                <c:pt idx="269">
                  <c:v>37546</c:v>
                </c:pt>
                <c:pt idx="270">
                  <c:v>37547</c:v>
                </c:pt>
                <c:pt idx="271">
                  <c:v>37550</c:v>
                </c:pt>
                <c:pt idx="272">
                  <c:v>37551</c:v>
                </c:pt>
                <c:pt idx="273">
                  <c:v>37552</c:v>
                </c:pt>
                <c:pt idx="274">
                  <c:v>37553</c:v>
                </c:pt>
                <c:pt idx="275">
                  <c:v>37554</c:v>
                </c:pt>
                <c:pt idx="276">
                  <c:v>37557</c:v>
                </c:pt>
                <c:pt idx="277">
                  <c:v>37558</c:v>
                </c:pt>
                <c:pt idx="278">
                  <c:v>37559</c:v>
                </c:pt>
                <c:pt idx="279">
                  <c:v>37560</c:v>
                </c:pt>
                <c:pt idx="280">
                  <c:v>37564</c:v>
                </c:pt>
                <c:pt idx="281">
                  <c:v>37565</c:v>
                </c:pt>
                <c:pt idx="282">
                  <c:v>37566</c:v>
                </c:pt>
                <c:pt idx="283">
                  <c:v>37567</c:v>
                </c:pt>
                <c:pt idx="284">
                  <c:v>37568</c:v>
                </c:pt>
                <c:pt idx="285">
                  <c:v>37572</c:v>
                </c:pt>
                <c:pt idx="286">
                  <c:v>37573</c:v>
                </c:pt>
                <c:pt idx="287">
                  <c:v>37574</c:v>
                </c:pt>
                <c:pt idx="288">
                  <c:v>37575</c:v>
                </c:pt>
                <c:pt idx="289">
                  <c:v>37578</c:v>
                </c:pt>
                <c:pt idx="290">
                  <c:v>37579</c:v>
                </c:pt>
                <c:pt idx="291">
                  <c:v>37580</c:v>
                </c:pt>
                <c:pt idx="292">
                  <c:v>37581</c:v>
                </c:pt>
                <c:pt idx="293">
                  <c:v>37582</c:v>
                </c:pt>
                <c:pt idx="294">
                  <c:v>37585</c:v>
                </c:pt>
                <c:pt idx="295">
                  <c:v>37586</c:v>
                </c:pt>
                <c:pt idx="296">
                  <c:v>37587</c:v>
                </c:pt>
                <c:pt idx="297">
                  <c:v>37588</c:v>
                </c:pt>
                <c:pt idx="298">
                  <c:v>37589</c:v>
                </c:pt>
                <c:pt idx="299">
                  <c:v>37592</c:v>
                </c:pt>
                <c:pt idx="300">
                  <c:v>37593</c:v>
                </c:pt>
                <c:pt idx="301">
                  <c:v>37594</c:v>
                </c:pt>
                <c:pt idx="302">
                  <c:v>37595</c:v>
                </c:pt>
                <c:pt idx="303">
                  <c:v>37596</c:v>
                </c:pt>
                <c:pt idx="304">
                  <c:v>37599</c:v>
                </c:pt>
                <c:pt idx="305">
                  <c:v>37600</c:v>
                </c:pt>
                <c:pt idx="306">
                  <c:v>37601</c:v>
                </c:pt>
                <c:pt idx="307">
                  <c:v>37602</c:v>
                </c:pt>
                <c:pt idx="308">
                  <c:v>37603</c:v>
                </c:pt>
                <c:pt idx="309">
                  <c:v>37606</c:v>
                </c:pt>
                <c:pt idx="310">
                  <c:v>37607</c:v>
                </c:pt>
                <c:pt idx="311">
                  <c:v>37608</c:v>
                </c:pt>
                <c:pt idx="312">
                  <c:v>37609</c:v>
                </c:pt>
                <c:pt idx="313">
                  <c:v>37624</c:v>
                </c:pt>
                <c:pt idx="314">
                  <c:v>37627</c:v>
                </c:pt>
                <c:pt idx="315">
                  <c:v>37628</c:v>
                </c:pt>
                <c:pt idx="316">
                  <c:v>37629</c:v>
                </c:pt>
                <c:pt idx="317">
                  <c:v>37630</c:v>
                </c:pt>
                <c:pt idx="318">
                  <c:v>37631</c:v>
                </c:pt>
                <c:pt idx="319">
                  <c:v>37634</c:v>
                </c:pt>
                <c:pt idx="320">
                  <c:v>37635</c:v>
                </c:pt>
                <c:pt idx="321">
                  <c:v>37636</c:v>
                </c:pt>
                <c:pt idx="322">
                  <c:v>37637</c:v>
                </c:pt>
                <c:pt idx="323">
                  <c:v>37638</c:v>
                </c:pt>
                <c:pt idx="324">
                  <c:v>37641</c:v>
                </c:pt>
                <c:pt idx="325">
                  <c:v>37642</c:v>
                </c:pt>
                <c:pt idx="326">
                  <c:v>37643</c:v>
                </c:pt>
                <c:pt idx="327">
                  <c:v>37644</c:v>
                </c:pt>
                <c:pt idx="328">
                  <c:v>37645</c:v>
                </c:pt>
                <c:pt idx="329">
                  <c:v>37648</c:v>
                </c:pt>
                <c:pt idx="330">
                  <c:v>37649</c:v>
                </c:pt>
                <c:pt idx="331">
                  <c:v>37650</c:v>
                </c:pt>
                <c:pt idx="332">
                  <c:v>37651</c:v>
                </c:pt>
                <c:pt idx="333">
                  <c:v>37652</c:v>
                </c:pt>
                <c:pt idx="334">
                  <c:v>37655</c:v>
                </c:pt>
                <c:pt idx="335">
                  <c:v>37656</c:v>
                </c:pt>
                <c:pt idx="336">
                  <c:v>37657</c:v>
                </c:pt>
                <c:pt idx="337">
                  <c:v>37658</c:v>
                </c:pt>
                <c:pt idx="338">
                  <c:v>37659</c:v>
                </c:pt>
                <c:pt idx="339">
                  <c:v>37662</c:v>
                </c:pt>
                <c:pt idx="340">
                  <c:v>37663</c:v>
                </c:pt>
                <c:pt idx="341">
                  <c:v>37664</c:v>
                </c:pt>
                <c:pt idx="342">
                  <c:v>37665</c:v>
                </c:pt>
                <c:pt idx="343">
                  <c:v>37666</c:v>
                </c:pt>
                <c:pt idx="344">
                  <c:v>37669</c:v>
                </c:pt>
                <c:pt idx="345">
                  <c:v>37670</c:v>
                </c:pt>
                <c:pt idx="346">
                  <c:v>37671</c:v>
                </c:pt>
                <c:pt idx="347">
                  <c:v>37672</c:v>
                </c:pt>
                <c:pt idx="348">
                  <c:v>37673</c:v>
                </c:pt>
                <c:pt idx="349">
                  <c:v>37676</c:v>
                </c:pt>
                <c:pt idx="350">
                  <c:v>37677</c:v>
                </c:pt>
                <c:pt idx="351">
                  <c:v>37679</c:v>
                </c:pt>
                <c:pt idx="352">
                  <c:v>37680</c:v>
                </c:pt>
                <c:pt idx="353">
                  <c:v>37683</c:v>
                </c:pt>
                <c:pt idx="354">
                  <c:v>37684</c:v>
                </c:pt>
                <c:pt idx="355">
                  <c:v>37685</c:v>
                </c:pt>
                <c:pt idx="356">
                  <c:v>37686</c:v>
                </c:pt>
                <c:pt idx="357">
                  <c:v>37687</c:v>
                </c:pt>
                <c:pt idx="358">
                  <c:v>37690</c:v>
                </c:pt>
                <c:pt idx="359">
                  <c:v>37691</c:v>
                </c:pt>
                <c:pt idx="360">
                  <c:v>37692</c:v>
                </c:pt>
                <c:pt idx="361">
                  <c:v>37693</c:v>
                </c:pt>
                <c:pt idx="362">
                  <c:v>37694</c:v>
                </c:pt>
                <c:pt idx="363">
                  <c:v>37697</c:v>
                </c:pt>
                <c:pt idx="364">
                  <c:v>37698</c:v>
                </c:pt>
                <c:pt idx="365">
                  <c:v>37699</c:v>
                </c:pt>
                <c:pt idx="366">
                  <c:v>37700</c:v>
                </c:pt>
                <c:pt idx="367">
                  <c:v>37701</c:v>
                </c:pt>
                <c:pt idx="368">
                  <c:v>37704</c:v>
                </c:pt>
                <c:pt idx="369">
                  <c:v>37705</c:v>
                </c:pt>
                <c:pt idx="370">
                  <c:v>37706</c:v>
                </c:pt>
                <c:pt idx="371">
                  <c:v>37707</c:v>
                </c:pt>
                <c:pt idx="372">
                  <c:v>37708</c:v>
                </c:pt>
                <c:pt idx="373">
                  <c:v>37711</c:v>
                </c:pt>
                <c:pt idx="374">
                  <c:v>37712</c:v>
                </c:pt>
                <c:pt idx="375">
                  <c:v>37713</c:v>
                </c:pt>
                <c:pt idx="376">
                  <c:v>37714</c:v>
                </c:pt>
                <c:pt idx="377">
                  <c:v>37715</c:v>
                </c:pt>
                <c:pt idx="378">
                  <c:v>37718</c:v>
                </c:pt>
                <c:pt idx="379">
                  <c:v>37719</c:v>
                </c:pt>
                <c:pt idx="380">
                  <c:v>37720</c:v>
                </c:pt>
                <c:pt idx="381">
                  <c:v>37721</c:v>
                </c:pt>
                <c:pt idx="382">
                  <c:v>37722</c:v>
                </c:pt>
                <c:pt idx="383">
                  <c:v>37725</c:v>
                </c:pt>
                <c:pt idx="384">
                  <c:v>37726</c:v>
                </c:pt>
                <c:pt idx="385">
                  <c:v>37727</c:v>
                </c:pt>
                <c:pt idx="386">
                  <c:v>37728</c:v>
                </c:pt>
                <c:pt idx="387">
                  <c:v>37729</c:v>
                </c:pt>
                <c:pt idx="388">
                  <c:v>37733</c:v>
                </c:pt>
                <c:pt idx="389">
                  <c:v>37734</c:v>
                </c:pt>
                <c:pt idx="390">
                  <c:v>37735</c:v>
                </c:pt>
                <c:pt idx="391">
                  <c:v>37736</c:v>
                </c:pt>
                <c:pt idx="392">
                  <c:v>37739</c:v>
                </c:pt>
                <c:pt idx="393">
                  <c:v>37740</c:v>
                </c:pt>
                <c:pt idx="394">
                  <c:v>37741</c:v>
                </c:pt>
                <c:pt idx="395">
                  <c:v>37743</c:v>
                </c:pt>
                <c:pt idx="396">
                  <c:v>37746</c:v>
                </c:pt>
                <c:pt idx="397">
                  <c:v>37747</c:v>
                </c:pt>
                <c:pt idx="398">
                  <c:v>37748</c:v>
                </c:pt>
                <c:pt idx="399">
                  <c:v>37753</c:v>
                </c:pt>
                <c:pt idx="400">
                  <c:v>37754</c:v>
                </c:pt>
                <c:pt idx="401">
                  <c:v>37755</c:v>
                </c:pt>
                <c:pt idx="402">
                  <c:v>37756</c:v>
                </c:pt>
                <c:pt idx="403">
                  <c:v>37757</c:v>
                </c:pt>
                <c:pt idx="404">
                  <c:v>37760</c:v>
                </c:pt>
                <c:pt idx="405">
                  <c:v>37761</c:v>
                </c:pt>
                <c:pt idx="406">
                  <c:v>37762</c:v>
                </c:pt>
                <c:pt idx="407">
                  <c:v>37763</c:v>
                </c:pt>
                <c:pt idx="408">
                  <c:v>37764</c:v>
                </c:pt>
                <c:pt idx="409">
                  <c:v>37767</c:v>
                </c:pt>
                <c:pt idx="410">
                  <c:v>37768</c:v>
                </c:pt>
                <c:pt idx="411">
                  <c:v>37769</c:v>
                </c:pt>
                <c:pt idx="412">
                  <c:v>37771</c:v>
                </c:pt>
                <c:pt idx="413">
                  <c:v>37774</c:v>
                </c:pt>
                <c:pt idx="414">
                  <c:v>37775</c:v>
                </c:pt>
                <c:pt idx="415">
                  <c:v>37776</c:v>
                </c:pt>
                <c:pt idx="416">
                  <c:v>37777</c:v>
                </c:pt>
                <c:pt idx="417">
                  <c:v>37778</c:v>
                </c:pt>
                <c:pt idx="418">
                  <c:v>37782</c:v>
                </c:pt>
                <c:pt idx="419">
                  <c:v>37783</c:v>
                </c:pt>
                <c:pt idx="420">
                  <c:v>37784</c:v>
                </c:pt>
                <c:pt idx="421">
                  <c:v>37785</c:v>
                </c:pt>
                <c:pt idx="422">
                  <c:v>37788</c:v>
                </c:pt>
                <c:pt idx="423">
                  <c:v>37789</c:v>
                </c:pt>
                <c:pt idx="424">
                  <c:v>37790</c:v>
                </c:pt>
                <c:pt idx="425">
                  <c:v>37791</c:v>
                </c:pt>
                <c:pt idx="426">
                  <c:v>37792</c:v>
                </c:pt>
                <c:pt idx="427">
                  <c:v>37795</c:v>
                </c:pt>
                <c:pt idx="428">
                  <c:v>37796</c:v>
                </c:pt>
                <c:pt idx="429">
                  <c:v>37797</c:v>
                </c:pt>
                <c:pt idx="430">
                  <c:v>37798</c:v>
                </c:pt>
                <c:pt idx="431">
                  <c:v>37799</c:v>
                </c:pt>
                <c:pt idx="432">
                  <c:v>37802</c:v>
                </c:pt>
                <c:pt idx="433">
                  <c:v>37803</c:v>
                </c:pt>
                <c:pt idx="434">
                  <c:v>37804</c:v>
                </c:pt>
                <c:pt idx="435">
                  <c:v>37805</c:v>
                </c:pt>
                <c:pt idx="436">
                  <c:v>37806</c:v>
                </c:pt>
                <c:pt idx="437">
                  <c:v>37809</c:v>
                </c:pt>
                <c:pt idx="438">
                  <c:v>37810</c:v>
                </c:pt>
                <c:pt idx="439">
                  <c:v>37811</c:v>
                </c:pt>
                <c:pt idx="440">
                  <c:v>37812</c:v>
                </c:pt>
                <c:pt idx="441">
                  <c:v>37813</c:v>
                </c:pt>
                <c:pt idx="442">
                  <c:v>37817</c:v>
                </c:pt>
                <c:pt idx="443">
                  <c:v>37818</c:v>
                </c:pt>
                <c:pt idx="444">
                  <c:v>37819</c:v>
                </c:pt>
                <c:pt idx="445">
                  <c:v>37820</c:v>
                </c:pt>
                <c:pt idx="446">
                  <c:v>37823</c:v>
                </c:pt>
                <c:pt idx="447">
                  <c:v>37824</c:v>
                </c:pt>
                <c:pt idx="448">
                  <c:v>37825</c:v>
                </c:pt>
                <c:pt idx="449">
                  <c:v>37826</c:v>
                </c:pt>
                <c:pt idx="450">
                  <c:v>37827</c:v>
                </c:pt>
                <c:pt idx="451">
                  <c:v>37830</c:v>
                </c:pt>
                <c:pt idx="452">
                  <c:v>37831</c:v>
                </c:pt>
                <c:pt idx="453">
                  <c:v>37832</c:v>
                </c:pt>
                <c:pt idx="454">
                  <c:v>37833</c:v>
                </c:pt>
                <c:pt idx="455">
                  <c:v>37834</c:v>
                </c:pt>
                <c:pt idx="456">
                  <c:v>37837</c:v>
                </c:pt>
                <c:pt idx="457">
                  <c:v>37838</c:v>
                </c:pt>
                <c:pt idx="458">
                  <c:v>37839</c:v>
                </c:pt>
                <c:pt idx="459">
                  <c:v>37840</c:v>
                </c:pt>
                <c:pt idx="460">
                  <c:v>37841</c:v>
                </c:pt>
                <c:pt idx="461">
                  <c:v>37844</c:v>
                </c:pt>
                <c:pt idx="462">
                  <c:v>37845</c:v>
                </c:pt>
                <c:pt idx="463">
                  <c:v>37846</c:v>
                </c:pt>
                <c:pt idx="464">
                  <c:v>37847</c:v>
                </c:pt>
                <c:pt idx="465">
                  <c:v>37851</c:v>
                </c:pt>
                <c:pt idx="466">
                  <c:v>37852</c:v>
                </c:pt>
                <c:pt idx="467">
                  <c:v>37853</c:v>
                </c:pt>
                <c:pt idx="468">
                  <c:v>37854</c:v>
                </c:pt>
                <c:pt idx="469">
                  <c:v>37855</c:v>
                </c:pt>
                <c:pt idx="470">
                  <c:v>37858</c:v>
                </c:pt>
                <c:pt idx="471">
                  <c:v>37859</c:v>
                </c:pt>
                <c:pt idx="472">
                  <c:v>37860</c:v>
                </c:pt>
                <c:pt idx="473">
                  <c:v>37861</c:v>
                </c:pt>
                <c:pt idx="474">
                  <c:v>37862</c:v>
                </c:pt>
                <c:pt idx="475">
                  <c:v>37865</c:v>
                </c:pt>
                <c:pt idx="476">
                  <c:v>37866</c:v>
                </c:pt>
                <c:pt idx="477">
                  <c:v>37867</c:v>
                </c:pt>
                <c:pt idx="478">
                  <c:v>37868</c:v>
                </c:pt>
                <c:pt idx="479">
                  <c:v>37869</c:v>
                </c:pt>
                <c:pt idx="480">
                  <c:v>37872</c:v>
                </c:pt>
                <c:pt idx="481">
                  <c:v>37873</c:v>
                </c:pt>
                <c:pt idx="482">
                  <c:v>37874</c:v>
                </c:pt>
                <c:pt idx="483">
                  <c:v>37875</c:v>
                </c:pt>
                <c:pt idx="484">
                  <c:v>37876</c:v>
                </c:pt>
                <c:pt idx="485">
                  <c:v>37879</c:v>
                </c:pt>
                <c:pt idx="486">
                  <c:v>37880</c:v>
                </c:pt>
                <c:pt idx="487">
                  <c:v>37881</c:v>
                </c:pt>
                <c:pt idx="488">
                  <c:v>37882</c:v>
                </c:pt>
                <c:pt idx="489">
                  <c:v>37883</c:v>
                </c:pt>
                <c:pt idx="490">
                  <c:v>37886</c:v>
                </c:pt>
                <c:pt idx="491">
                  <c:v>37887</c:v>
                </c:pt>
                <c:pt idx="492">
                  <c:v>37888</c:v>
                </c:pt>
                <c:pt idx="493">
                  <c:v>37889</c:v>
                </c:pt>
                <c:pt idx="494">
                  <c:v>37890</c:v>
                </c:pt>
                <c:pt idx="495">
                  <c:v>37893</c:v>
                </c:pt>
                <c:pt idx="496">
                  <c:v>37894</c:v>
                </c:pt>
                <c:pt idx="497">
                  <c:v>37895</c:v>
                </c:pt>
                <c:pt idx="498">
                  <c:v>37896</c:v>
                </c:pt>
                <c:pt idx="499">
                  <c:v>37897</c:v>
                </c:pt>
                <c:pt idx="500">
                  <c:v>37900</c:v>
                </c:pt>
                <c:pt idx="501">
                  <c:v>37901</c:v>
                </c:pt>
                <c:pt idx="502">
                  <c:v>37902</c:v>
                </c:pt>
                <c:pt idx="503">
                  <c:v>37903</c:v>
                </c:pt>
                <c:pt idx="504">
                  <c:v>37904</c:v>
                </c:pt>
                <c:pt idx="505">
                  <c:v>37907</c:v>
                </c:pt>
                <c:pt idx="506">
                  <c:v>37908</c:v>
                </c:pt>
                <c:pt idx="507">
                  <c:v>37909</c:v>
                </c:pt>
                <c:pt idx="508">
                  <c:v>37910</c:v>
                </c:pt>
                <c:pt idx="509">
                  <c:v>37911</c:v>
                </c:pt>
                <c:pt idx="510">
                  <c:v>37914</c:v>
                </c:pt>
                <c:pt idx="511">
                  <c:v>37915</c:v>
                </c:pt>
                <c:pt idx="512">
                  <c:v>37916</c:v>
                </c:pt>
                <c:pt idx="513">
                  <c:v>37917</c:v>
                </c:pt>
                <c:pt idx="514">
                  <c:v>37918</c:v>
                </c:pt>
                <c:pt idx="515">
                  <c:v>37921</c:v>
                </c:pt>
                <c:pt idx="516">
                  <c:v>37922</c:v>
                </c:pt>
                <c:pt idx="517">
                  <c:v>37923</c:v>
                </c:pt>
                <c:pt idx="518">
                  <c:v>37924</c:v>
                </c:pt>
                <c:pt idx="519">
                  <c:v>37925</c:v>
                </c:pt>
                <c:pt idx="520">
                  <c:v>37928</c:v>
                </c:pt>
                <c:pt idx="521">
                  <c:v>37929</c:v>
                </c:pt>
                <c:pt idx="522">
                  <c:v>37930</c:v>
                </c:pt>
                <c:pt idx="523">
                  <c:v>37931</c:v>
                </c:pt>
                <c:pt idx="524">
                  <c:v>37932</c:v>
                </c:pt>
                <c:pt idx="525">
                  <c:v>37935</c:v>
                </c:pt>
                <c:pt idx="526">
                  <c:v>37936</c:v>
                </c:pt>
                <c:pt idx="527">
                  <c:v>37937</c:v>
                </c:pt>
                <c:pt idx="528">
                  <c:v>37938</c:v>
                </c:pt>
                <c:pt idx="529">
                  <c:v>37939</c:v>
                </c:pt>
                <c:pt idx="530">
                  <c:v>37942</c:v>
                </c:pt>
                <c:pt idx="531">
                  <c:v>37943</c:v>
                </c:pt>
                <c:pt idx="532">
                  <c:v>37944</c:v>
                </c:pt>
                <c:pt idx="533">
                  <c:v>37945</c:v>
                </c:pt>
                <c:pt idx="534">
                  <c:v>37946</c:v>
                </c:pt>
                <c:pt idx="535">
                  <c:v>37949</c:v>
                </c:pt>
                <c:pt idx="536">
                  <c:v>37950</c:v>
                </c:pt>
                <c:pt idx="537">
                  <c:v>37951</c:v>
                </c:pt>
                <c:pt idx="538">
                  <c:v>37952</c:v>
                </c:pt>
                <c:pt idx="539">
                  <c:v>37953</c:v>
                </c:pt>
                <c:pt idx="540">
                  <c:v>37956</c:v>
                </c:pt>
                <c:pt idx="541">
                  <c:v>37957</c:v>
                </c:pt>
                <c:pt idx="542">
                  <c:v>37958</c:v>
                </c:pt>
                <c:pt idx="543">
                  <c:v>37959</c:v>
                </c:pt>
                <c:pt idx="544">
                  <c:v>37960</c:v>
                </c:pt>
                <c:pt idx="545">
                  <c:v>37963</c:v>
                </c:pt>
                <c:pt idx="546">
                  <c:v>37964</c:v>
                </c:pt>
                <c:pt idx="547">
                  <c:v>37965</c:v>
                </c:pt>
                <c:pt idx="548">
                  <c:v>37966</c:v>
                </c:pt>
                <c:pt idx="549">
                  <c:v>37967</c:v>
                </c:pt>
                <c:pt idx="550">
                  <c:v>37970</c:v>
                </c:pt>
                <c:pt idx="551">
                  <c:v>37971</c:v>
                </c:pt>
                <c:pt idx="552">
                  <c:v>37972</c:v>
                </c:pt>
                <c:pt idx="553">
                  <c:v>37973</c:v>
                </c:pt>
                <c:pt idx="554">
                  <c:v>37974</c:v>
                </c:pt>
                <c:pt idx="555">
                  <c:v>37977</c:v>
                </c:pt>
                <c:pt idx="556">
                  <c:v>37978</c:v>
                </c:pt>
                <c:pt idx="557">
                  <c:v>37979</c:v>
                </c:pt>
                <c:pt idx="558">
                  <c:v>37991</c:v>
                </c:pt>
                <c:pt idx="559">
                  <c:v>37992</c:v>
                </c:pt>
                <c:pt idx="560">
                  <c:v>37993</c:v>
                </c:pt>
                <c:pt idx="561">
                  <c:v>37994</c:v>
                </c:pt>
                <c:pt idx="562">
                  <c:v>37995</c:v>
                </c:pt>
                <c:pt idx="563">
                  <c:v>37998</c:v>
                </c:pt>
                <c:pt idx="564">
                  <c:v>37999</c:v>
                </c:pt>
                <c:pt idx="565">
                  <c:v>38000</c:v>
                </c:pt>
                <c:pt idx="566">
                  <c:v>38001</c:v>
                </c:pt>
                <c:pt idx="567">
                  <c:v>38002</c:v>
                </c:pt>
                <c:pt idx="568">
                  <c:v>38005</c:v>
                </c:pt>
                <c:pt idx="569">
                  <c:v>38006</c:v>
                </c:pt>
                <c:pt idx="570">
                  <c:v>38007</c:v>
                </c:pt>
                <c:pt idx="571">
                  <c:v>38008</c:v>
                </c:pt>
                <c:pt idx="572">
                  <c:v>38009</c:v>
                </c:pt>
                <c:pt idx="573">
                  <c:v>38012</c:v>
                </c:pt>
                <c:pt idx="574">
                  <c:v>38013</c:v>
                </c:pt>
                <c:pt idx="575">
                  <c:v>38014</c:v>
                </c:pt>
                <c:pt idx="576">
                  <c:v>38015</c:v>
                </c:pt>
                <c:pt idx="577">
                  <c:v>38016</c:v>
                </c:pt>
                <c:pt idx="578">
                  <c:v>38019</c:v>
                </c:pt>
                <c:pt idx="579">
                  <c:v>38020</c:v>
                </c:pt>
                <c:pt idx="580">
                  <c:v>38021</c:v>
                </c:pt>
                <c:pt idx="581">
                  <c:v>38022</c:v>
                </c:pt>
                <c:pt idx="582">
                  <c:v>38023</c:v>
                </c:pt>
                <c:pt idx="583">
                  <c:v>38026</c:v>
                </c:pt>
                <c:pt idx="584">
                  <c:v>38027</c:v>
                </c:pt>
                <c:pt idx="585">
                  <c:v>38028</c:v>
                </c:pt>
                <c:pt idx="586">
                  <c:v>38029</c:v>
                </c:pt>
                <c:pt idx="587">
                  <c:v>38030</c:v>
                </c:pt>
                <c:pt idx="588">
                  <c:v>38033</c:v>
                </c:pt>
                <c:pt idx="589">
                  <c:v>38034</c:v>
                </c:pt>
                <c:pt idx="590">
                  <c:v>38035</c:v>
                </c:pt>
                <c:pt idx="591">
                  <c:v>38036</c:v>
                </c:pt>
                <c:pt idx="592">
                  <c:v>38037</c:v>
                </c:pt>
                <c:pt idx="593">
                  <c:v>38040</c:v>
                </c:pt>
                <c:pt idx="594">
                  <c:v>38041</c:v>
                </c:pt>
                <c:pt idx="595">
                  <c:v>38042</c:v>
                </c:pt>
                <c:pt idx="596">
                  <c:v>38043</c:v>
                </c:pt>
                <c:pt idx="597">
                  <c:v>38044</c:v>
                </c:pt>
                <c:pt idx="598">
                  <c:v>38047</c:v>
                </c:pt>
                <c:pt idx="599">
                  <c:v>38048</c:v>
                </c:pt>
                <c:pt idx="600">
                  <c:v>38049</c:v>
                </c:pt>
                <c:pt idx="601">
                  <c:v>38050</c:v>
                </c:pt>
                <c:pt idx="602">
                  <c:v>38051</c:v>
                </c:pt>
                <c:pt idx="603">
                  <c:v>38054</c:v>
                </c:pt>
                <c:pt idx="604">
                  <c:v>38055</c:v>
                </c:pt>
                <c:pt idx="605">
                  <c:v>38056</c:v>
                </c:pt>
                <c:pt idx="606">
                  <c:v>38057</c:v>
                </c:pt>
                <c:pt idx="607">
                  <c:v>38058</c:v>
                </c:pt>
                <c:pt idx="608">
                  <c:v>38061</c:v>
                </c:pt>
                <c:pt idx="609">
                  <c:v>38062</c:v>
                </c:pt>
                <c:pt idx="610">
                  <c:v>38063</c:v>
                </c:pt>
                <c:pt idx="611">
                  <c:v>38064</c:v>
                </c:pt>
                <c:pt idx="612">
                  <c:v>38065</c:v>
                </c:pt>
                <c:pt idx="613">
                  <c:v>38068</c:v>
                </c:pt>
                <c:pt idx="614">
                  <c:v>38069</c:v>
                </c:pt>
                <c:pt idx="615">
                  <c:v>38070</c:v>
                </c:pt>
                <c:pt idx="616">
                  <c:v>38071</c:v>
                </c:pt>
                <c:pt idx="617">
                  <c:v>38072</c:v>
                </c:pt>
                <c:pt idx="618">
                  <c:v>38075</c:v>
                </c:pt>
                <c:pt idx="619">
                  <c:v>38076</c:v>
                </c:pt>
                <c:pt idx="620">
                  <c:v>38077</c:v>
                </c:pt>
                <c:pt idx="621">
                  <c:v>38078</c:v>
                </c:pt>
                <c:pt idx="622">
                  <c:v>38079</c:v>
                </c:pt>
                <c:pt idx="623">
                  <c:v>38082</c:v>
                </c:pt>
                <c:pt idx="624">
                  <c:v>38083</c:v>
                </c:pt>
                <c:pt idx="625">
                  <c:v>38084</c:v>
                </c:pt>
                <c:pt idx="626">
                  <c:v>38085</c:v>
                </c:pt>
                <c:pt idx="627">
                  <c:v>38086</c:v>
                </c:pt>
                <c:pt idx="628">
                  <c:v>38090</c:v>
                </c:pt>
                <c:pt idx="629">
                  <c:v>38091</c:v>
                </c:pt>
                <c:pt idx="630">
                  <c:v>38092</c:v>
                </c:pt>
                <c:pt idx="631">
                  <c:v>38093</c:v>
                </c:pt>
                <c:pt idx="632">
                  <c:v>38096</c:v>
                </c:pt>
                <c:pt idx="633">
                  <c:v>38097</c:v>
                </c:pt>
                <c:pt idx="634">
                  <c:v>38098</c:v>
                </c:pt>
                <c:pt idx="635">
                  <c:v>38099</c:v>
                </c:pt>
                <c:pt idx="636">
                  <c:v>38100</c:v>
                </c:pt>
                <c:pt idx="637">
                  <c:v>38103</c:v>
                </c:pt>
                <c:pt idx="638">
                  <c:v>38104</c:v>
                </c:pt>
                <c:pt idx="639">
                  <c:v>38105</c:v>
                </c:pt>
                <c:pt idx="640">
                  <c:v>38106</c:v>
                </c:pt>
                <c:pt idx="641">
                  <c:v>38107</c:v>
                </c:pt>
                <c:pt idx="642">
                  <c:v>38110</c:v>
                </c:pt>
                <c:pt idx="643">
                  <c:v>38111</c:v>
                </c:pt>
                <c:pt idx="644">
                  <c:v>38112</c:v>
                </c:pt>
                <c:pt idx="645">
                  <c:v>38113</c:v>
                </c:pt>
                <c:pt idx="646">
                  <c:v>38114</c:v>
                </c:pt>
                <c:pt idx="647">
                  <c:v>38117</c:v>
                </c:pt>
                <c:pt idx="648">
                  <c:v>38118</c:v>
                </c:pt>
                <c:pt idx="649">
                  <c:v>38119</c:v>
                </c:pt>
                <c:pt idx="650">
                  <c:v>38120</c:v>
                </c:pt>
                <c:pt idx="651">
                  <c:v>38121</c:v>
                </c:pt>
                <c:pt idx="652">
                  <c:v>38124</c:v>
                </c:pt>
                <c:pt idx="653">
                  <c:v>38125</c:v>
                </c:pt>
                <c:pt idx="654">
                  <c:v>38126</c:v>
                </c:pt>
                <c:pt idx="655">
                  <c:v>38131</c:v>
                </c:pt>
                <c:pt idx="656">
                  <c:v>38132</c:v>
                </c:pt>
                <c:pt idx="657">
                  <c:v>38133</c:v>
                </c:pt>
                <c:pt idx="658">
                  <c:v>38134</c:v>
                </c:pt>
                <c:pt idx="659">
                  <c:v>38135</c:v>
                </c:pt>
                <c:pt idx="660">
                  <c:v>38139</c:v>
                </c:pt>
                <c:pt idx="661">
                  <c:v>38140</c:v>
                </c:pt>
                <c:pt idx="662">
                  <c:v>38141</c:v>
                </c:pt>
                <c:pt idx="663">
                  <c:v>38142</c:v>
                </c:pt>
                <c:pt idx="664">
                  <c:v>38145</c:v>
                </c:pt>
                <c:pt idx="665">
                  <c:v>38146</c:v>
                </c:pt>
                <c:pt idx="666">
                  <c:v>38147</c:v>
                </c:pt>
                <c:pt idx="667">
                  <c:v>38148</c:v>
                </c:pt>
                <c:pt idx="668">
                  <c:v>38149</c:v>
                </c:pt>
                <c:pt idx="669">
                  <c:v>38152</c:v>
                </c:pt>
                <c:pt idx="670">
                  <c:v>38153</c:v>
                </c:pt>
                <c:pt idx="671">
                  <c:v>38154</c:v>
                </c:pt>
                <c:pt idx="672">
                  <c:v>38155</c:v>
                </c:pt>
                <c:pt idx="673">
                  <c:v>38156</c:v>
                </c:pt>
                <c:pt idx="674">
                  <c:v>38159</c:v>
                </c:pt>
                <c:pt idx="675">
                  <c:v>38160</c:v>
                </c:pt>
                <c:pt idx="676">
                  <c:v>38161</c:v>
                </c:pt>
                <c:pt idx="677">
                  <c:v>38162</c:v>
                </c:pt>
                <c:pt idx="678">
                  <c:v>38163</c:v>
                </c:pt>
                <c:pt idx="679">
                  <c:v>38166</c:v>
                </c:pt>
                <c:pt idx="680">
                  <c:v>38167</c:v>
                </c:pt>
                <c:pt idx="681">
                  <c:v>38168</c:v>
                </c:pt>
                <c:pt idx="682">
                  <c:v>38169</c:v>
                </c:pt>
                <c:pt idx="683">
                  <c:v>38170</c:v>
                </c:pt>
                <c:pt idx="684">
                  <c:v>38173</c:v>
                </c:pt>
                <c:pt idx="685">
                  <c:v>38174</c:v>
                </c:pt>
                <c:pt idx="686">
                  <c:v>38175</c:v>
                </c:pt>
                <c:pt idx="687">
                  <c:v>38176</c:v>
                </c:pt>
                <c:pt idx="688">
                  <c:v>38177</c:v>
                </c:pt>
                <c:pt idx="689">
                  <c:v>38180</c:v>
                </c:pt>
                <c:pt idx="690">
                  <c:v>38181</c:v>
                </c:pt>
                <c:pt idx="691">
                  <c:v>38183</c:v>
                </c:pt>
                <c:pt idx="692">
                  <c:v>38184</c:v>
                </c:pt>
                <c:pt idx="693">
                  <c:v>38187</c:v>
                </c:pt>
                <c:pt idx="694">
                  <c:v>38188</c:v>
                </c:pt>
                <c:pt idx="695">
                  <c:v>38189</c:v>
                </c:pt>
                <c:pt idx="696">
                  <c:v>38190</c:v>
                </c:pt>
                <c:pt idx="697">
                  <c:v>38191</c:v>
                </c:pt>
                <c:pt idx="698">
                  <c:v>38194</c:v>
                </c:pt>
                <c:pt idx="699">
                  <c:v>38195</c:v>
                </c:pt>
                <c:pt idx="700">
                  <c:v>38196</c:v>
                </c:pt>
                <c:pt idx="701">
                  <c:v>38197</c:v>
                </c:pt>
                <c:pt idx="702">
                  <c:v>38198</c:v>
                </c:pt>
                <c:pt idx="703">
                  <c:v>38201</c:v>
                </c:pt>
                <c:pt idx="704">
                  <c:v>38202</c:v>
                </c:pt>
                <c:pt idx="705">
                  <c:v>38203</c:v>
                </c:pt>
                <c:pt idx="706">
                  <c:v>38204</c:v>
                </c:pt>
                <c:pt idx="707">
                  <c:v>38205</c:v>
                </c:pt>
                <c:pt idx="708">
                  <c:v>38208</c:v>
                </c:pt>
                <c:pt idx="709">
                  <c:v>38209</c:v>
                </c:pt>
                <c:pt idx="710">
                  <c:v>38210</c:v>
                </c:pt>
                <c:pt idx="711">
                  <c:v>38211</c:v>
                </c:pt>
                <c:pt idx="712">
                  <c:v>38212</c:v>
                </c:pt>
                <c:pt idx="713">
                  <c:v>38215</c:v>
                </c:pt>
                <c:pt idx="714">
                  <c:v>38216</c:v>
                </c:pt>
                <c:pt idx="715">
                  <c:v>38217</c:v>
                </c:pt>
                <c:pt idx="716">
                  <c:v>38218</c:v>
                </c:pt>
                <c:pt idx="717">
                  <c:v>38219</c:v>
                </c:pt>
                <c:pt idx="718">
                  <c:v>38222</c:v>
                </c:pt>
                <c:pt idx="719">
                  <c:v>38223</c:v>
                </c:pt>
                <c:pt idx="720">
                  <c:v>38224</c:v>
                </c:pt>
                <c:pt idx="721">
                  <c:v>38225</c:v>
                </c:pt>
                <c:pt idx="722">
                  <c:v>38226</c:v>
                </c:pt>
                <c:pt idx="723">
                  <c:v>38229</c:v>
                </c:pt>
                <c:pt idx="724">
                  <c:v>38230</c:v>
                </c:pt>
                <c:pt idx="725">
                  <c:v>38231</c:v>
                </c:pt>
                <c:pt idx="726">
                  <c:v>38232</c:v>
                </c:pt>
                <c:pt idx="727">
                  <c:v>38233</c:v>
                </c:pt>
                <c:pt idx="728">
                  <c:v>38236</c:v>
                </c:pt>
                <c:pt idx="729">
                  <c:v>38237</c:v>
                </c:pt>
                <c:pt idx="730">
                  <c:v>38238</c:v>
                </c:pt>
                <c:pt idx="731">
                  <c:v>38239</c:v>
                </c:pt>
                <c:pt idx="732">
                  <c:v>38240</c:v>
                </c:pt>
                <c:pt idx="733">
                  <c:v>38243</c:v>
                </c:pt>
                <c:pt idx="734">
                  <c:v>38244</c:v>
                </c:pt>
                <c:pt idx="735">
                  <c:v>38245</c:v>
                </c:pt>
                <c:pt idx="736">
                  <c:v>38246</c:v>
                </c:pt>
                <c:pt idx="737">
                  <c:v>38247</c:v>
                </c:pt>
                <c:pt idx="738">
                  <c:v>38250</c:v>
                </c:pt>
                <c:pt idx="739">
                  <c:v>38251</c:v>
                </c:pt>
                <c:pt idx="740">
                  <c:v>38252</c:v>
                </c:pt>
                <c:pt idx="741">
                  <c:v>38253</c:v>
                </c:pt>
                <c:pt idx="742">
                  <c:v>38254</c:v>
                </c:pt>
                <c:pt idx="743">
                  <c:v>38257</c:v>
                </c:pt>
                <c:pt idx="744">
                  <c:v>38258</c:v>
                </c:pt>
                <c:pt idx="745">
                  <c:v>38259</c:v>
                </c:pt>
                <c:pt idx="746">
                  <c:v>38260</c:v>
                </c:pt>
                <c:pt idx="747">
                  <c:v>38261</c:v>
                </c:pt>
                <c:pt idx="748">
                  <c:v>38264</c:v>
                </c:pt>
                <c:pt idx="749">
                  <c:v>38265</c:v>
                </c:pt>
                <c:pt idx="750">
                  <c:v>38266</c:v>
                </c:pt>
                <c:pt idx="751">
                  <c:v>38267</c:v>
                </c:pt>
                <c:pt idx="752">
                  <c:v>38268</c:v>
                </c:pt>
                <c:pt idx="753">
                  <c:v>38271</c:v>
                </c:pt>
                <c:pt idx="754">
                  <c:v>38272</c:v>
                </c:pt>
                <c:pt idx="755">
                  <c:v>38273</c:v>
                </c:pt>
                <c:pt idx="756">
                  <c:v>38274</c:v>
                </c:pt>
                <c:pt idx="757">
                  <c:v>38275</c:v>
                </c:pt>
                <c:pt idx="758">
                  <c:v>38278</c:v>
                </c:pt>
                <c:pt idx="759">
                  <c:v>38279</c:v>
                </c:pt>
                <c:pt idx="760">
                  <c:v>38280</c:v>
                </c:pt>
                <c:pt idx="761">
                  <c:v>38281</c:v>
                </c:pt>
                <c:pt idx="762">
                  <c:v>38282</c:v>
                </c:pt>
                <c:pt idx="763">
                  <c:v>38285</c:v>
                </c:pt>
                <c:pt idx="764">
                  <c:v>38286</c:v>
                </c:pt>
                <c:pt idx="765">
                  <c:v>38287</c:v>
                </c:pt>
                <c:pt idx="766">
                  <c:v>38288</c:v>
                </c:pt>
                <c:pt idx="767">
                  <c:v>38289</c:v>
                </c:pt>
                <c:pt idx="768">
                  <c:v>38293</c:v>
                </c:pt>
                <c:pt idx="769">
                  <c:v>38294</c:v>
                </c:pt>
                <c:pt idx="770">
                  <c:v>38295</c:v>
                </c:pt>
                <c:pt idx="771">
                  <c:v>38296</c:v>
                </c:pt>
                <c:pt idx="772">
                  <c:v>38299</c:v>
                </c:pt>
                <c:pt idx="773">
                  <c:v>38300</c:v>
                </c:pt>
                <c:pt idx="774">
                  <c:v>38301</c:v>
                </c:pt>
                <c:pt idx="775">
                  <c:v>38303</c:v>
                </c:pt>
                <c:pt idx="776">
                  <c:v>38306</c:v>
                </c:pt>
                <c:pt idx="777">
                  <c:v>38307</c:v>
                </c:pt>
                <c:pt idx="778">
                  <c:v>38308</c:v>
                </c:pt>
                <c:pt idx="779">
                  <c:v>38309</c:v>
                </c:pt>
                <c:pt idx="780">
                  <c:v>38310</c:v>
                </c:pt>
                <c:pt idx="781">
                  <c:v>38313</c:v>
                </c:pt>
                <c:pt idx="782">
                  <c:v>38314</c:v>
                </c:pt>
                <c:pt idx="783">
                  <c:v>38315</c:v>
                </c:pt>
                <c:pt idx="784">
                  <c:v>38316</c:v>
                </c:pt>
                <c:pt idx="785">
                  <c:v>38317</c:v>
                </c:pt>
                <c:pt idx="786">
                  <c:v>38320</c:v>
                </c:pt>
                <c:pt idx="787">
                  <c:v>38321</c:v>
                </c:pt>
                <c:pt idx="788">
                  <c:v>38322</c:v>
                </c:pt>
                <c:pt idx="789">
                  <c:v>38323</c:v>
                </c:pt>
                <c:pt idx="790">
                  <c:v>38324</c:v>
                </c:pt>
                <c:pt idx="791">
                  <c:v>38327</c:v>
                </c:pt>
                <c:pt idx="792">
                  <c:v>38328</c:v>
                </c:pt>
                <c:pt idx="793">
                  <c:v>38329</c:v>
                </c:pt>
                <c:pt idx="794">
                  <c:v>38330</c:v>
                </c:pt>
                <c:pt idx="795">
                  <c:v>38331</c:v>
                </c:pt>
                <c:pt idx="796">
                  <c:v>38334</c:v>
                </c:pt>
                <c:pt idx="797">
                  <c:v>38335</c:v>
                </c:pt>
                <c:pt idx="798">
                  <c:v>38336</c:v>
                </c:pt>
                <c:pt idx="799">
                  <c:v>38337</c:v>
                </c:pt>
                <c:pt idx="800">
                  <c:v>38338</c:v>
                </c:pt>
                <c:pt idx="801">
                  <c:v>38341</c:v>
                </c:pt>
                <c:pt idx="802">
                  <c:v>38342</c:v>
                </c:pt>
                <c:pt idx="803">
                  <c:v>38343</c:v>
                </c:pt>
                <c:pt idx="804">
                  <c:v>38348</c:v>
                </c:pt>
                <c:pt idx="805">
                  <c:v>38355</c:v>
                </c:pt>
                <c:pt idx="806">
                  <c:v>38356</c:v>
                </c:pt>
                <c:pt idx="807">
                  <c:v>38357</c:v>
                </c:pt>
                <c:pt idx="808">
                  <c:v>38358</c:v>
                </c:pt>
                <c:pt idx="809">
                  <c:v>38359</c:v>
                </c:pt>
                <c:pt idx="810">
                  <c:v>38362</c:v>
                </c:pt>
                <c:pt idx="811">
                  <c:v>38363</c:v>
                </c:pt>
                <c:pt idx="812">
                  <c:v>38364</c:v>
                </c:pt>
                <c:pt idx="813">
                  <c:v>38365</c:v>
                </c:pt>
                <c:pt idx="814">
                  <c:v>38366</c:v>
                </c:pt>
                <c:pt idx="815">
                  <c:v>38369</c:v>
                </c:pt>
                <c:pt idx="816">
                  <c:v>38370</c:v>
                </c:pt>
                <c:pt idx="817">
                  <c:v>38371</c:v>
                </c:pt>
                <c:pt idx="818">
                  <c:v>38372</c:v>
                </c:pt>
                <c:pt idx="819">
                  <c:v>38373</c:v>
                </c:pt>
                <c:pt idx="820">
                  <c:v>38376</c:v>
                </c:pt>
                <c:pt idx="821">
                  <c:v>38377</c:v>
                </c:pt>
                <c:pt idx="822">
                  <c:v>38378</c:v>
                </c:pt>
                <c:pt idx="823">
                  <c:v>38379</c:v>
                </c:pt>
                <c:pt idx="824">
                  <c:v>38380</c:v>
                </c:pt>
                <c:pt idx="825">
                  <c:v>38383</c:v>
                </c:pt>
                <c:pt idx="826">
                  <c:v>38384</c:v>
                </c:pt>
                <c:pt idx="827">
                  <c:v>38385</c:v>
                </c:pt>
                <c:pt idx="828">
                  <c:v>38386</c:v>
                </c:pt>
                <c:pt idx="829">
                  <c:v>38387</c:v>
                </c:pt>
                <c:pt idx="830">
                  <c:v>38390</c:v>
                </c:pt>
                <c:pt idx="831">
                  <c:v>38391</c:v>
                </c:pt>
                <c:pt idx="832">
                  <c:v>38392</c:v>
                </c:pt>
                <c:pt idx="833">
                  <c:v>38393</c:v>
                </c:pt>
                <c:pt idx="834">
                  <c:v>38394</c:v>
                </c:pt>
                <c:pt idx="835">
                  <c:v>38397</c:v>
                </c:pt>
                <c:pt idx="836">
                  <c:v>38398</c:v>
                </c:pt>
                <c:pt idx="837">
                  <c:v>38399</c:v>
                </c:pt>
                <c:pt idx="838">
                  <c:v>38400</c:v>
                </c:pt>
                <c:pt idx="839">
                  <c:v>38401</c:v>
                </c:pt>
                <c:pt idx="840">
                  <c:v>38404</c:v>
                </c:pt>
                <c:pt idx="841">
                  <c:v>38405</c:v>
                </c:pt>
                <c:pt idx="842">
                  <c:v>38406</c:v>
                </c:pt>
                <c:pt idx="843">
                  <c:v>38407</c:v>
                </c:pt>
                <c:pt idx="844">
                  <c:v>38408</c:v>
                </c:pt>
                <c:pt idx="845">
                  <c:v>38411</c:v>
                </c:pt>
                <c:pt idx="846">
                  <c:v>38412</c:v>
                </c:pt>
                <c:pt idx="847">
                  <c:v>38413</c:v>
                </c:pt>
                <c:pt idx="848">
                  <c:v>38414</c:v>
                </c:pt>
                <c:pt idx="849">
                  <c:v>38415</c:v>
                </c:pt>
                <c:pt idx="850">
                  <c:v>38418</c:v>
                </c:pt>
                <c:pt idx="851">
                  <c:v>38419</c:v>
                </c:pt>
                <c:pt idx="852">
                  <c:v>38420</c:v>
                </c:pt>
                <c:pt idx="853">
                  <c:v>38421</c:v>
                </c:pt>
                <c:pt idx="854">
                  <c:v>38422</c:v>
                </c:pt>
                <c:pt idx="855">
                  <c:v>38425</c:v>
                </c:pt>
                <c:pt idx="856">
                  <c:v>38426</c:v>
                </c:pt>
                <c:pt idx="857">
                  <c:v>38427</c:v>
                </c:pt>
                <c:pt idx="858">
                  <c:v>38428</c:v>
                </c:pt>
                <c:pt idx="859">
                  <c:v>38429</c:v>
                </c:pt>
                <c:pt idx="860">
                  <c:v>38432</c:v>
                </c:pt>
                <c:pt idx="861">
                  <c:v>38433</c:v>
                </c:pt>
                <c:pt idx="862">
                  <c:v>38434</c:v>
                </c:pt>
                <c:pt idx="863">
                  <c:v>38435</c:v>
                </c:pt>
                <c:pt idx="864">
                  <c:v>38436</c:v>
                </c:pt>
                <c:pt idx="865">
                  <c:v>38440</c:v>
                </c:pt>
                <c:pt idx="866">
                  <c:v>38441</c:v>
                </c:pt>
                <c:pt idx="867">
                  <c:v>38442</c:v>
                </c:pt>
                <c:pt idx="868">
                  <c:v>38446</c:v>
                </c:pt>
                <c:pt idx="869">
                  <c:v>38447</c:v>
                </c:pt>
                <c:pt idx="870">
                  <c:v>38448</c:v>
                </c:pt>
                <c:pt idx="871">
                  <c:v>38449</c:v>
                </c:pt>
                <c:pt idx="872">
                  <c:v>38450</c:v>
                </c:pt>
                <c:pt idx="873">
                  <c:v>38453</c:v>
                </c:pt>
                <c:pt idx="874">
                  <c:v>38454</c:v>
                </c:pt>
                <c:pt idx="875">
                  <c:v>38455</c:v>
                </c:pt>
                <c:pt idx="876">
                  <c:v>38456</c:v>
                </c:pt>
                <c:pt idx="877">
                  <c:v>38457</c:v>
                </c:pt>
                <c:pt idx="878">
                  <c:v>38460</c:v>
                </c:pt>
                <c:pt idx="879">
                  <c:v>38461</c:v>
                </c:pt>
                <c:pt idx="880">
                  <c:v>38462</c:v>
                </c:pt>
                <c:pt idx="881">
                  <c:v>38463</c:v>
                </c:pt>
                <c:pt idx="882">
                  <c:v>38464</c:v>
                </c:pt>
                <c:pt idx="883">
                  <c:v>38467</c:v>
                </c:pt>
                <c:pt idx="884">
                  <c:v>38468</c:v>
                </c:pt>
                <c:pt idx="885">
                  <c:v>38469</c:v>
                </c:pt>
                <c:pt idx="886">
                  <c:v>38470</c:v>
                </c:pt>
                <c:pt idx="887">
                  <c:v>38471</c:v>
                </c:pt>
                <c:pt idx="888">
                  <c:v>38474</c:v>
                </c:pt>
                <c:pt idx="889">
                  <c:v>38475</c:v>
                </c:pt>
                <c:pt idx="890">
                  <c:v>38476</c:v>
                </c:pt>
                <c:pt idx="891">
                  <c:v>38481</c:v>
                </c:pt>
                <c:pt idx="892">
                  <c:v>38482</c:v>
                </c:pt>
                <c:pt idx="893">
                  <c:v>38483</c:v>
                </c:pt>
                <c:pt idx="894">
                  <c:v>38484</c:v>
                </c:pt>
                <c:pt idx="895">
                  <c:v>38485</c:v>
                </c:pt>
                <c:pt idx="896">
                  <c:v>38488</c:v>
                </c:pt>
                <c:pt idx="897">
                  <c:v>38489</c:v>
                </c:pt>
                <c:pt idx="898">
                  <c:v>38490</c:v>
                </c:pt>
                <c:pt idx="899">
                  <c:v>38491</c:v>
                </c:pt>
                <c:pt idx="900">
                  <c:v>38492</c:v>
                </c:pt>
                <c:pt idx="901">
                  <c:v>38495</c:v>
                </c:pt>
                <c:pt idx="902">
                  <c:v>38496</c:v>
                </c:pt>
                <c:pt idx="903">
                  <c:v>38497</c:v>
                </c:pt>
                <c:pt idx="904">
                  <c:v>38498</c:v>
                </c:pt>
                <c:pt idx="905">
                  <c:v>38499</c:v>
                </c:pt>
                <c:pt idx="906">
                  <c:v>38502</c:v>
                </c:pt>
                <c:pt idx="907">
                  <c:v>38503</c:v>
                </c:pt>
                <c:pt idx="908">
                  <c:v>38504</c:v>
                </c:pt>
                <c:pt idx="909">
                  <c:v>38505</c:v>
                </c:pt>
                <c:pt idx="910">
                  <c:v>38506</c:v>
                </c:pt>
                <c:pt idx="911">
                  <c:v>38509</c:v>
                </c:pt>
                <c:pt idx="912">
                  <c:v>38510</c:v>
                </c:pt>
                <c:pt idx="913">
                  <c:v>38511</c:v>
                </c:pt>
                <c:pt idx="914">
                  <c:v>38512</c:v>
                </c:pt>
                <c:pt idx="915">
                  <c:v>38513</c:v>
                </c:pt>
                <c:pt idx="916">
                  <c:v>38516</c:v>
                </c:pt>
                <c:pt idx="917">
                  <c:v>38517</c:v>
                </c:pt>
                <c:pt idx="918">
                  <c:v>38518</c:v>
                </c:pt>
                <c:pt idx="919">
                  <c:v>38519</c:v>
                </c:pt>
                <c:pt idx="920">
                  <c:v>38520</c:v>
                </c:pt>
                <c:pt idx="921">
                  <c:v>38523</c:v>
                </c:pt>
                <c:pt idx="922">
                  <c:v>38524</c:v>
                </c:pt>
                <c:pt idx="923">
                  <c:v>38525</c:v>
                </c:pt>
                <c:pt idx="924">
                  <c:v>38526</c:v>
                </c:pt>
                <c:pt idx="925">
                  <c:v>38527</c:v>
                </c:pt>
                <c:pt idx="926">
                  <c:v>38530</c:v>
                </c:pt>
                <c:pt idx="927">
                  <c:v>38531</c:v>
                </c:pt>
                <c:pt idx="928">
                  <c:v>38532</c:v>
                </c:pt>
                <c:pt idx="929">
                  <c:v>38533</c:v>
                </c:pt>
                <c:pt idx="930">
                  <c:v>38534</c:v>
                </c:pt>
                <c:pt idx="931">
                  <c:v>38537</c:v>
                </c:pt>
                <c:pt idx="932">
                  <c:v>38538</c:v>
                </c:pt>
                <c:pt idx="933">
                  <c:v>38539</c:v>
                </c:pt>
                <c:pt idx="934">
                  <c:v>38540</c:v>
                </c:pt>
                <c:pt idx="935">
                  <c:v>38541</c:v>
                </c:pt>
                <c:pt idx="936">
                  <c:v>38544</c:v>
                </c:pt>
                <c:pt idx="937">
                  <c:v>38545</c:v>
                </c:pt>
                <c:pt idx="938">
                  <c:v>38546</c:v>
                </c:pt>
                <c:pt idx="939">
                  <c:v>38551</c:v>
                </c:pt>
                <c:pt idx="940">
                  <c:v>38552</c:v>
                </c:pt>
                <c:pt idx="941">
                  <c:v>38553</c:v>
                </c:pt>
                <c:pt idx="942">
                  <c:v>38554</c:v>
                </c:pt>
                <c:pt idx="943">
                  <c:v>38555</c:v>
                </c:pt>
                <c:pt idx="944">
                  <c:v>38558</c:v>
                </c:pt>
                <c:pt idx="945">
                  <c:v>38559</c:v>
                </c:pt>
                <c:pt idx="946">
                  <c:v>38560</c:v>
                </c:pt>
                <c:pt idx="947">
                  <c:v>38561</c:v>
                </c:pt>
                <c:pt idx="948">
                  <c:v>38562</c:v>
                </c:pt>
                <c:pt idx="949">
                  <c:v>38565</c:v>
                </c:pt>
                <c:pt idx="950">
                  <c:v>38566</c:v>
                </c:pt>
                <c:pt idx="951">
                  <c:v>38567</c:v>
                </c:pt>
                <c:pt idx="952">
                  <c:v>38568</c:v>
                </c:pt>
                <c:pt idx="953">
                  <c:v>38569</c:v>
                </c:pt>
                <c:pt idx="954">
                  <c:v>38572</c:v>
                </c:pt>
                <c:pt idx="955">
                  <c:v>38573</c:v>
                </c:pt>
                <c:pt idx="956">
                  <c:v>38574</c:v>
                </c:pt>
                <c:pt idx="957">
                  <c:v>38575</c:v>
                </c:pt>
                <c:pt idx="958">
                  <c:v>38576</c:v>
                </c:pt>
                <c:pt idx="959">
                  <c:v>38580</c:v>
                </c:pt>
                <c:pt idx="960">
                  <c:v>38581</c:v>
                </c:pt>
                <c:pt idx="961">
                  <c:v>38582</c:v>
                </c:pt>
                <c:pt idx="962">
                  <c:v>38583</c:v>
                </c:pt>
                <c:pt idx="963">
                  <c:v>38586</c:v>
                </c:pt>
                <c:pt idx="964">
                  <c:v>38587</c:v>
                </c:pt>
                <c:pt idx="965">
                  <c:v>38588</c:v>
                </c:pt>
                <c:pt idx="966">
                  <c:v>38589</c:v>
                </c:pt>
                <c:pt idx="967">
                  <c:v>38590</c:v>
                </c:pt>
                <c:pt idx="968">
                  <c:v>38593</c:v>
                </c:pt>
                <c:pt idx="969">
                  <c:v>38594</c:v>
                </c:pt>
                <c:pt idx="970">
                  <c:v>38595</c:v>
                </c:pt>
                <c:pt idx="971">
                  <c:v>38596</c:v>
                </c:pt>
                <c:pt idx="972">
                  <c:v>38597</c:v>
                </c:pt>
                <c:pt idx="973">
                  <c:v>38600</c:v>
                </c:pt>
                <c:pt idx="974">
                  <c:v>38601</c:v>
                </c:pt>
                <c:pt idx="975">
                  <c:v>38602</c:v>
                </c:pt>
                <c:pt idx="976">
                  <c:v>38603</c:v>
                </c:pt>
                <c:pt idx="977">
                  <c:v>38604</c:v>
                </c:pt>
                <c:pt idx="978">
                  <c:v>38607</c:v>
                </c:pt>
                <c:pt idx="979">
                  <c:v>38608</c:v>
                </c:pt>
                <c:pt idx="980">
                  <c:v>38609</c:v>
                </c:pt>
                <c:pt idx="981">
                  <c:v>38610</c:v>
                </c:pt>
                <c:pt idx="982">
                  <c:v>38611</c:v>
                </c:pt>
                <c:pt idx="983">
                  <c:v>38614</c:v>
                </c:pt>
                <c:pt idx="984">
                  <c:v>38615</c:v>
                </c:pt>
                <c:pt idx="985">
                  <c:v>38616</c:v>
                </c:pt>
                <c:pt idx="986">
                  <c:v>38617</c:v>
                </c:pt>
                <c:pt idx="987">
                  <c:v>38618</c:v>
                </c:pt>
                <c:pt idx="988">
                  <c:v>38621</c:v>
                </c:pt>
                <c:pt idx="989">
                  <c:v>38622</c:v>
                </c:pt>
                <c:pt idx="990">
                  <c:v>38623</c:v>
                </c:pt>
                <c:pt idx="991">
                  <c:v>38624</c:v>
                </c:pt>
                <c:pt idx="992">
                  <c:v>38625</c:v>
                </c:pt>
                <c:pt idx="993">
                  <c:v>38628</c:v>
                </c:pt>
                <c:pt idx="994">
                  <c:v>38629</c:v>
                </c:pt>
                <c:pt idx="995">
                  <c:v>38630</c:v>
                </c:pt>
                <c:pt idx="996">
                  <c:v>38631</c:v>
                </c:pt>
                <c:pt idx="997">
                  <c:v>38632</c:v>
                </c:pt>
                <c:pt idx="998">
                  <c:v>38635</c:v>
                </c:pt>
                <c:pt idx="999">
                  <c:v>38636</c:v>
                </c:pt>
                <c:pt idx="1000">
                  <c:v>38637</c:v>
                </c:pt>
                <c:pt idx="1001">
                  <c:v>38638</c:v>
                </c:pt>
                <c:pt idx="1002">
                  <c:v>38639</c:v>
                </c:pt>
                <c:pt idx="1003">
                  <c:v>38642</c:v>
                </c:pt>
                <c:pt idx="1004">
                  <c:v>38643</c:v>
                </c:pt>
                <c:pt idx="1005">
                  <c:v>38644</c:v>
                </c:pt>
                <c:pt idx="1006">
                  <c:v>38645</c:v>
                </c:pt>
                <c:pt idx="1007">
                  <c:v>38646</c:v>
                </c:pt>
                <c:pt idx="1008">
                  <c:v>38649</c:v>
                </c:pt>
                <c:pt idx="1009">
                  <c:v>38650</c:v>
                </c:pt>
                <c:pt idx="1010">
                  <c:v>38651</c:v>
                </c:pt>
                <c:pt idx="1011">
                  <c:v>38652</c:v>
                </c:pt>
                <c:pt idx="1012">
                  <c:v>38653</c:v>
                </c:pt>
                <c:pt idx="1013">
                  <c:v>38656</c:v>
                </c:pt>
                <c:pt idx="1014">
                  <c:v>38658</c:v>
                </c:pt>
                <c:pt idx="1015">
                  <c:v>38659</c:v>
                </c:pt>
                <c:pt idx="1016">
                  <c:v>38660</c:v>
                </c:pt>
                <c:pt idx="1017">
                  <c:v>38663</c:v>
                </c:pt>
                <c:pt idx="1018">
                  <c:v>38664</c:v>
                </c:pt>
                <c:pt idx="1019">
                  <c:v>38665</c:v>
                </c:pt>
                <c:pt idx="1020">
                  <c:v>38666</c:v>
                </c:pt>
                <c:pt idx="1021">
                  <c:v>38670</c:v>
                </c:pt>
                <c:pt idx="1022">
                  <c:v>38671</c:v>
                </c:pt>
                <c:pt idx="1023">
                  <c:v>38672</c:v>
                </c:pt>
                <c:pt idx="1024">
                  <c:v>38673</c:v>
                </c:pt>
                <c:pt idx="1025">
                  <c:v>38674</c:v>
                </c:pt>
                <c:pt idx="1026">
                  <c:v>38677</c:v>
                </c:pt>
                <c:pt idx="1027">
                  <c:v>38678</c:v>
                </c:pt>
                <c:pt idx="1028">
                  <c:v>38679</c:v>
                </c:pt>
                <c:pt idx="1029">
                  <c:v>38681</c:v>
                </c:pt>
                <c:pt idx="1030">
                  <c:v>38684</c:v>
                </c:pt>
                <c:pt idx="1031">
                  <c:v>38685</c:v>
                </c:pt>
                <c:pt idx="1032">
                  <c:v>38686</c:v>
                </c:pt>
                <c:pt idx="1033">
                  <c:v>38687</c:v>
                </c:pt>
                <c:pt idx="1034">
                  <c:v>38688</c:v>
                </c:pt>
                <c:pt idx="1035">
                  <c:v>38691</c:v>
                </c:pt>
                <c:pt idx="1036">
                  <c:v>38692</c:v>
                </c:pt>
                <c:pt idx="1037">
                  <c:v>38693</c:v>
                </c:pt>
                <c:pt idx="1038">
                  <c:v>38694</c:v>
                </c:pt>
                <c:pt idx="1039">
                  <c:v>38695</c:v>
                </c:pt>
                <c:pt idx="1040">
                  <c:v>38698</c:v>
                </c:pt>
                <c:pt idx="1041">
                  <c:v>38699</c:v>
                </c:pt>
                <c:pt idx="1042">
                  <c:v>38700</c:v>
                </c:pt>
                <c:pt idx="1043">
                  <c:v>38701</c:v>
                </c:pt>
                <c:pt idx="1044">
                  <c:v>38702</c:v>
                </c:pt>
                <c:pt idx="1045">
                  <c:v>38705</c:v>
                </c:pt>
                <c:pt idx="1046">
                  <c:v>38706</c:v>
                </c:pt>
                <c:pt idx="1047">
                  <c:v>38707</c:v>
                </c:pt>
                <c:pt idx="1048">
                  <c:v>38708</c:v>
                </c:pt>
                <c:pt idx="1049">
                  <c:v>38709</c:v>
                </c:pt>
                <c:pt idx="1050">
                  <c:v>38713</c:v>
                </c:pt>
                <c:pt idx="1051">
                  <c:v>38714</c:v>
                </c:pt>
                <c:pt idx="1052">
                  <c:v>38715</c:v>
                </c:pt>
                <c:pt idx="1053">
                  <c:v>38716</c:v>
                </c:pt>
                <c:pt idx="1054">
                  <c:v>38720</c:v>
                </c:pt>
                <c:pt idx="1055">
                  <c:v>38721</c:v>
                </c:pt>
                <c:pt idx="1056">
                  <c:v>38722</c:v>
                </c:pt>
                <c:pt idx="1057">
                  <c:v>38723</c:v>
                </c:pt>
                <c:pt idx="1058">
                  <c:v>38726</c:v>
                </c:pt>
                <c:pt idx="1059">
                  <c:v>38727</c:v>
                </c:pt>
                <c:pt idx="1060">
                  <c:v>38728</c:v>
                </c:pt>
                <c:pt idx="1061">
                  <c:v>38729</c:v>
                </c:pt>
                <c:pt idx="1062">
                  <c:v>38730</c:v>
                </c:pt>
                <c:pt idx="1063">
                  <c:v>38733</c:v>
                </c:pt>
                <c:pt idx="1064">
                  <c:v>38734</c:v>
                </c:pt>
                <c:pt idx="1065">
                  <c:v>38735</c:v>
                </c:pt>
                <c:pt idx="1066">
                  <c:v>38736</c:v>
                </c:pt>
                <c:pt idx="1067">
                  <c:v>38737</c:v>
                </c:pt>
                <c:pt idx="1068">
                  <c:v>38740</c:v>
                </c:pt>
                <c:pt idx="1069">
                  <c:v>38741</c:v>
                </c:pt>
                <c:pt idx="1070">
                  <c:v>38742</c:v>
                </c:pt>
                <c:pt idx="1071">
                  <c:v>38743</c:v>
                </c:pt>
                <c:pt idx="1072">
                  <c:v>38744</c:v>
                </c:pt>
                <c:pt idx="1073">
                  <c:v>38747</c:v>
                </c:pt>
                <c:pt idx="1074">
                  <c:v>38748</c:v>
                </c:pt>
                <c:pt idx="1075">
                  <c:v>38749</c:v>
                </c:pt>
                <c:pt idx="1076">
                  <c:v>38750</c:v>
                </c:pt>
                <c:pt idx="1077">
                  <c:v>38751</c:v>
                </c:pt>
                <c:pt idx="1078">
                  <c:v>38754</c:v>
                </c:pt>
                <c:pt idx="1079">
                  <c:v>38755</c:v>
                </c:pt>
                <c:pt idx="1080">
                  <c:v>38756</c:v>
                </c:pt>
                <c:pt idx="1081">
                  <c:v>38757</c:v>
                </c:pt>
                <c:pt idx="1082">
                  <c:v>38758</c:v>
                </c:pt>
                <c:pt idx="1083">
                  <c:v>38761</c:v>
                </c:pt>
                <c:pt idx="1084">
                  <c:v>38762</c:v>
                </c:pt>
                <c:pt idx="1085">
                  <c:v>38763</c:v>
                </c:pt>
                <c:pt idx="1086">
                  <c:v>38764</c:v>
                </c:pt>
                <c:pt idx="1087">
                  <c:v>38765</c:v>
                </c:pt>
                <c:pt idx="1088">
                  <c:v>38768</c:v>
                </c:pt>
                <c:pt idx="1089">
                  <c:v>38769</c:v>
                </c:pt>
                <c:pt idx="1090">
                  <c:v>38770</c:v>
                </c:pt>
                <c:pt idx="1091">
                  <c:v>38771</c:v>
                </c:pt>
                <c:pt idx="1092">
                  <c:v>38772</c:v>
                </c:pt>
                <c:pt idx="1093">
                  <c:v>38775</c:v>
                </c:pt>
                <c:pt idx="1094">
                  <c:v>38776</c:v>
                </c:pt>
                <c:pt idx="1095">
                  <c:v>38777</c:v>
                </c:pt>
                <c:pt idx="1096">
                  <c:v>38778</c:v>
                </c:pt>
                <c:pt idx="1097">
                  <c:v>38779</c:v>
                </c:pt>
                <c:pt idx="1098">
                  <c:v>38782</c:v>
                </c:pt>
                <c:pt idx="1099">
                  <c:v>38783</c:v>
                </c:pt>
                <c:pt idx="1100">
                  <c:v>38784</c:v>
                </c:pt>
                <c:pt idx="1101">
                  <c:v>38785</c:v>
                </c:pt>
                <c:pt idx="1102">
                  <c:v>38786</c:v>
                </c:pt>
                <c:pt idx="1103">
                  <c:v>38789</c:v>
                </c:pt>
                <c:pt idx="1104">
                  <c:v>38790</c:v>
                </c:pt>
                <c:pt idx="1105">
                  <c:v>38791</c:v>
                </c:pt>
                <c:pt idx="1106">
                  <c:v>38792</c:v>
                </c:pt>
                <c:pt idx="1107">
                  <c:v>38793</c:v>
                </c:pt>
                <c:pt idx="1108">
                  <c:v>38796</c:v>
                </c:pt>
                <c:pt idx="1109">
                  <c:v>38797</c:v>
                </c:pt>
                <c:pt idx="1110">
                  <c:v>38798</c:v>
                </c:pt>
                <c:pt idx="1111">
                  <c:v>38799</c:v>
                </c:pt>
                <c:pt idx="1112">
                  <c:v>38800</c:v>
                </c:pt>
                <c:pt idx="1113">
                  <c:v>38803</c:v>
                </c:pt>
                <c:pt idx="1114">
                  <c:v>38804</c:v>
                </c:pt>
                <c:pt idx="1115">
                  <c:v>38805</c:v>
                </c:pt>
                <c:pt idx="1116">
                  <c:v>38806</c:v>
                </c:pt>
                <c:pt idx="1117">
                  <c:v>38807</c:v>
                </c:pt>
                <c:pt idx="1118">
                  <c:v>38810</c:v>
                </c:pt>
                <c:pt idx="1119">
                  <c:v>38811</c:v>
                </c:pt>
                <c:pt idx="1120">
                  <c:v>38812</c:v>
                </c:pt>
                <c:pt idx="1121">
                  <c:v>38813</c:v>
                </c:pt>
                <c:pt idx="1122">
                  <c:v>38814</c:v>
                </c:pt>
                <c:pt idx="1123">
                  <c:v>38817</c:v>
                </c:pt>
                <c:pt idx="1124">
                  <c:v>38818</c:v>
                </c:pt>
                <c:pt idx="1125">
                  <c:v>38819</c:v>
                </c:pt>
                <c:pt idx="1126">
                  <c:v>38820</c:v>
                </c:pt>
                <c:pt idx="1127">
                  <c:v>38825</c:v>
                </c:pt>
                <c:pt idx="1128">
                  <c:v>38826</c:v>
                </c:pt>
                <c:pt idx="1129">
                  <c:v>38827</c:v>
                </c:pt>
                <c:pt idx="1130">
                  <c:v>38828</c:v>
                </c:pt>
                <c:pt idx="1131">
                  <c:v>38831</c:v>
                </c:pt>
                <c:pt idx="1132">
                  <c:v>38832</c:v>
                </c:pt>
                <c:pt idx="1133">
                  <c:v>38833</c:v>
                </c:pt>
                <c:pt idx="1134">
                  <c:v>38834</c:v>
                </c:pt>
                <c:pt idx="1135">
                  <c:v>38835</c:v>
                </c:pt>
                <c:pt idx="1136">
                  <c:v>38839</c:v>
                </c:pt>
                <c:pt idx="1137">
                  <c:v>38840</c:v>
                </c:pt>
                <c:pt idx="1138">
                  <c:v>38841</c:v>
                </c:pt>
                <c:pt idx="1139">
                  <c:v>38842</c:v>
                </c:pt>
                <c:pt idx="1140">
                  <c:v>38846</c:v>
                </c:pt>
                <c:pt idx="1141">
                  <c:v>38847</c:v>
                </c:pt>
                <c:pt idx="1142">
                  <c:v>38848</c:v>
                </c:pt>
                <c:pt idx="1143">
                  <c:v>38849</c:v>
                </c:pt>
                <c:pt idx="1144">
                  <c:v>38852</c:v>
                </c:pt>
                <c:pt idx="1145">
                  <c:v>38853</c:v>
                </c:pt>
                <c:pt idx="1146">
                  <c:v>38854</c:v>
                </c:pt>
                <c:pt idx="1147">
                  <c:v>38855</c:v>
                </c:pt>
                <c:pt idx="1148">
                  <c:v>38856</c:v>
                </c:pt>
                <c:pt idx="1149">
                  <c:v>38859</c:v>
                </c:pt>
                <c:pt idx="1150">
                  <c:v>38860</c:v>
                </c:pt>
                <c:pt idx="1151">
                  <c:v>38861</c:v>
                </c:pt>
                <c:pt idx="1152">
                  <c:v>38863</c:v>
                </c:pt>
                <c:pt idx="1153">
                  <c:v>38867</c:v>
                </c:pt>
                <c:pt idx="1154">
                  <c:v>38868</c:v>
                </c:pt>
                <c:pt idx="1155">
                  <c:v>38869</c:v>
                </c:pt>
                <c:pt idx="1156">
                  <c:v>38870</c:v>
                </c:pt>
                <c:pt idx="1157">
                  <c:v>38874</c:v>
                </c:pt>
                <c:pt idx="1158">
                  <c:v>38875</c:v>
                </c:pt>
                <c:pt idx="1159">
                  <c:v>38876</c:v>
                </c:pt>
                <c:pt idx="1160">
                  <c:v>38877</c:v>
                </c:pt>
                <c:pt idx="1161">
                  <c:v>38880</c:v>
                </c:pt>
                <c:pt idx="1162">
                  <c:v>38881</c:v>
                </c:pt>
                <c:pt idx="1163">
                  <c:v>38882</c:v>
                </c:pt>
                <c:pt idx="1164">
                  <c:v>38883</c:v>
                </c:pt>
                <c:pt idx="1165">
                  <c:v>38884</c:v>
                </c:pt>
                <c:pt idx="1166">
                  <c:v>38887</c:v>
                </c:pt>
                <c:pt idx="1167">
                  <c:v>38888</c:v>
                </c:pt>
                <c:pt idx="1168">
                  <c:v>38889</c:v>
                </c:pt>
                <c:pt idx="1169">
                  <c:v>38890</c:v>
                </c:pt>
                <c:pt idx="1170">
                  <c:v>38891</c:v>
                </c:pt>
                <c:pt idx="1171">
                  <c:v>38894</c:v>
                </c:pt>
                <c:pt idx="1172">
                  <c:v>38895</c:v>
                </c:pt>
                <c:pt idx="1173">
                  <c:v>38896</c:v>
                </c:pt>
                <c:pt idx="1174">
                  <c:v>38897</c:v>
                </c:pt>
                <c:pt idx="1175">
                  <c:v>38898</c:v>
                </c:pt>
                <c:pt idx="1176">
                  <c:v>38901</c:v>
                </c:pt>
                <c:pt idx="1177">
                  <c:v>38903</c:v>
                </c:pt>
                <c:pt idx="1178">
                  <c:v>38904</c:v>
                </c:pt>
                <c:pt idx="1179">
                  <c:v>38905</c:v>
                </c:pt>
                <c:pt idx="1180">
                  <c:v>38908</c:v>
                </c:pt>
                <c:pt idx="1181">
                  <c:v>38909</c:v>
                </c:pt>
                <c:pt idx="1182">
                  <c:v>38910</c:v>
                </c:pt>
                <c:pt idx="1183">
                  <c:v>38911</c:v>
                </c:pt>
                <c:pt idx="1184">
                  <c:v>38915</c:v>
                </c:pt>
                <c:pt idx="1185">
                  <c:v>38916</c:v>
                </c:pt>
                <c:pt idx="1186">
                  <c:v>38917</c:v>
                </c:pt>
                <c:pt idx="1187">
                  <c:v>38918</c:v>
                </c:pt>
                <c:pt idx="1188">
                  <c:v>38919</c:v>
                </c:pt>
                <c:pt idx="1189">
                  <c:v>38922</c:v>
                </c:pt>
                <c:pt idx="1190">
                  <c:v>38923</c:v>
                </c:pt>
                <c:pt idx="1191">
                  <c:v>38924</c:v>
                </c:pt>
                <c:pt idx="1192">
                  <c:v>38925</c:v>
                </c:pt>
                <c:pt idx="1193">
                  <c:v>38926</c:v>
                </c:pt>
                <c:pt idx="1194">
                  <c:v>38929</c:v>
                </c:pt>
                <c:pt idx="1195">
                  <c:v>38930</c:v>
                </c:pt>
                <c:pt idx="1196">
                  <c:v>38931</c:v>
                </c:pt>
                <c:pt idx="1197">
                  <c:v>38932</c:v>
                </c:pt>
                <c:pt idx="1198">
                  <c:v>38933</c:v>
                </c:pt>
                <c:pt idx="1199">
                  <c:v>38936</c:v>
                </c:pt>
                <c:pt idx="1200">
                  <c:v>38937</c:v>
                </c:pt>
                <c:pt idx="1201">
                  <c:v>38938</c:v>
                </c:pt>
                <c:pt idx="1202">
                  <c:v>38939</c:v>
                </c:pt>
                <c:pt idx="1203">
                  <c:v>38940</c:v>
                </c:pt>
                <c:pt idx="1204">
                  <c:v>38943</c:v>
                </c:pt>
                <c:pt idx="1205">
                  <c:v>38945</c:v>
                </c:pt>
                <c:pt idx="1206">
                  <c:v>38946</c:v>
                </c:pt>
                <c:pt idx="1207">
                  <c:v>38947</c:v>
                </c:pt>
                <c:pt idx="1208">
                  <c:v>38950</c:v>
                </c:pt>
                <c:pt idx="1209">
                  <c:v>38951</c:v>
                </c:pt>
                <c:pt idx="1210">
                  <c:v>38952</c:v>
                </c:pt>
                <c:pt idx="1211">
                  <c:v>38953</c:v>
                </c:pt>
                <c:pt idx="1212">
                  <c:v>38954</c:v>
                </c:pt>
                <c:pt idx="1213">
                  <c:v>38957</c:v>
                </c:pt>
                <c:pt idx="1214">
                  <c:v>38958</c:v>
                </c:pt>
                <c:pt idx="1215">
                  <c:v>38959</c:v>
                </c:pt>
                <c:pt idx="1216">
                  <c:v>38960</c:v>
                </c:pt>
                <c:pt idx="1217">
                  <c:v>38961</c:v>
                </c:pt>
                <c:pt idx="1218">
                  <c:v>38964</c:v>
                </c:pt>
                <c:pt idx="1219">
                  <c:v>38965</c:v>
                </c:pt>
                <c:pt idx="1220">
                  <c:v>38966</c:v>
                </c:pt>
                <c:pt idx="1221">
                  <c:v>38967</c:v>
                </c:pt>
                <c:pt idx="1222">
                  <c:v>38968</c:v>
                </c:pt>
                <c:pt idx="1223">
                  <c:v>38971</c:v>
                </c:pt>
                <c:pt idx="1224">
                  <c:v>38972</c:v>
                </c:pt>
                <c:pt idx="1225">
                  <c:v>38973</c:v>
                </c:pt>
                <c:pt idx="1226">
                  <c:v>38974</c:v>
                </c:pt>
                <c:pt idx="1227">
                  <c:v>38975</c:v>
                </c:pt>
                <c:pt idx="1228">
                  <c:v>38978</c:v>
                </c:pt>
                <c:pt idx="1229">
                  <c:v>38979</c:v>
                </c:pt>
                <c:pt idx="1230">
                  <c:v>38980</c:v>
                </c:pt>
                <c:pt idx="1231">
                  <c:v>38981</c:v>
                </c:pt>
                <c:pt idx="1232">
                  <c:v>38982</c:v>
                </c:pt>
                <c:pt idx="1233">
                  <c:v>38985</c:v>
                </c:pt>
                <c:pt idx="1234">
                  <c:v>38986</c:v>
                </c:pt>
                <c:pt idx="1235">
                  <c:v>38987</c:v>
                </c:pt>
                <c:pt idx="1236">
                  <c:v>38988</c:v>
                </c:pt>
                <c:pt idx="1237">
                  <c:v>38989</c:v>
                </c:pt>
                <c:pt idx="1238">
                  <c:v>38992</c:v>
                </c:pt>
                <c:pt idx="1239">
                  <c:v>38993</c:v>
                </c:pt>
                <c:pt idx="1240">
                  <c:v>38994</c:v>
                </c:pt>
                <c:pt idx="1241">
                  <c:v>38995</c:v>
                </c:pt>
                <c:pt idx="1242">
                  <c:v>38996</c:v>
                </c:pt>
                <c:pt idx="1243">
                  <c:v>38999</c:v>
                </c:pt>
                <c:pt idx="1244">
                  <c:v>39000</c:v>
                </c:pt>
                <c:pt idx="1245">
                  <c:v>39001</c:v>
                </c:pt>
                <c:pt idx="1246">
                  <c:v>39002</c:v>
                </c:pt>
                <c:pt idx="1247">
                  <c:v>39003</c:v>
                </c:pt>
                <c:pt idx="1248">
                  <c:v>39006</c:v>
                </c:pt>
                <c:pt idx="1249">
                  <c:v>39007</c:v>
                </c:pt>
                <c:pt idx="1250">
                  <c:v>39008</c:v>
                </c:pt>
                <c:pt idx="1251">
                  <c:v>39009</c:v>
                </c:pt>
                <c:pt idx="1252">
                  <c:v>39010</c:v>
                </c:pt>
                <c:pt idx="1253">
                  <c:v>39013</c:v>
                </c:pt>
                <c:pt idx="1254">
                  <c:v>39014</c:v>
                </c:pt>
                <c:pt idx="1255">
                  <c:v>39015</c:v>
                </c:pt>
                <c:pt idx="1256">
                  <c:v>39016</c:v>
                </c:pt>
                <c:pt idx="1257">
                  <c:v>39017</c:v>
                </c:pt>
                <c:pt idx="1258">
                  <c:v>39020</c:v>
                </c:pt>
                <c:pt idx="1259">
                  <c:v>39021</c:v>
                </c:pt>
                <c:pt idx="1260">
                  <c:v>39023</c:v>
                </c:pt>
                <c:pt idx="1261">
                  <c:v>39024</c:v>
                </c:pt>
                <c:pt idx="1262">
                  <c:v>39027</c:v>
                </c:pt>
                <c:pt idx="1263">
                  <c:v>39028</c:v>
                </c:pt>
                <c:pt idx="1264">
                  <c:v>39029</c:v>
                </c:pt>
                <c:pt idx="1265">
                  <c:v>39030</c:v>
                </c:pt>
                <c:pt idx="1266">
                  <c:v>39031</c:v>
                </c:pt>
                <c:pt idx="1267">
                  <c:v>39034</c:v>
                </c:pt>
                <c:pt idx="1268">
                  <c:v>39035</c:v>
                </c:pt>
                <c:pt idx="1269">
                  <c:v>39036</c:v>
                </c:pt>
                <c:pt idx="1270">
                  <c:v>39037</c:v>
                </c:pt>
                <c:pt idx="1271">
                  <c:v>39038</c:v>
                </c:pt>
                <c:pt idx="1272">
                  <c:v>39041</c:v>
                </c:pt>
                <c:pt idx="1273">
                  <c:v>39042</c:v>
                </c:pt>
                <c:pt idx="1274">
                  <c:v>39043</c:v>
                </c:pt>
                <c:pt idx="1275">
                  <c:v>39044</c:v>
                </c:pt>
                <c:pt idx="1276">
                  <c:v>39045</c:v>
                </c:pt>
                <c:pt idx="1277">
                  <c:v>39048</c:v>
                </c:pt>
                <c:pt idx="1278">
                  <c:v>39049</c:v>
                </c:pt>
                <c:pt idx="1279">
                  <c:v>39050</c:v>
                </c:pt>
                <c:pt idx="1280">
                  <c:v>39051</c:v>
                </c:pt>
                <c:pt idx="1281">
                  <c:v>39052</c:v>
                </c:pt>
                <c:pt idx="1282">
                  <c:v>39055</c:v>
                </c:pt>
                <c:pt idx="1283">
                  <c:v>39056</c:v>
                </c:pt>
                <c:pt idx="1284">
                  <c:v>39057</c:v>
                </c:pt>
                <c:pt idx="1285">
                  <c:v>39058</c:v>
                </c:pt>
                <c:pt idx="1286">
                  <c:v>39059</c:v>
                </c:pt>
                <c:pt idx="1287">
                  <c:v>39062</c:v>
                </c:pt>
                <c:pt idx="1288">
                  <c:v>39063</c:v>
                </c:pt>
                <c:pt idx="1289">
                  <c:v>39064</c:v>
                </c:pt>
                <c:pt idx="1290">
                  <c:v>39065</c:v>
                </c:pt>
                <c:pt idx="1291">
                  <c:v>39066</c:v>
                </c:pt>
                <c:pt idx="1292">
                  <c:v>39069</c:v>
                </c:pt>
                <c:pt idx="1293">
                  <c:v>39070</c:v>
                </c:pt>
                <c:pt idx="1294">
                  <c:v>39071</c:v>
                </c:pt>
                <c:pt idx="1295">
                  <c:v>39072</c:v>
                </c:pt>
                <c:pt idx="1296">
                  <c:v>39073</c:v>
                </c:pt>
                <c:pt idx="1297">
                  <c:v>39077</c:v>
                </c:pt>
                <c:pt idx="1298">
                  <c:v>39078</c:v>
                </c:pt>
                <c:pt idx="1299">
                  <c:v>39079</c:v>
                </c:pt>
                <c:pt idx="1300">
                  <c:v>39080</c:v>
                </c:pt>
                <c:pt idx="1301">
                  <c:v>39084</c:v>
                </c:pt>
                <c:pt idx="1302">
                  <c:v>39085</c:v>
                </c:pt>
                <c:pt idx="1303">
                  <c:v>39086</c:v>
                </c:pt>
                <c:pt idx="1304">
                  <c:v>39087</c:v>
                </c:pt>
                <c:pt idx="1305">
                  <c:v>39090</c:v>
                </c:pt>
                <c:pt idx="1306">
                  <c:v>39091</c:v>
                </c:pt>
                <c:pt idx="1307">
                  <c:v>39092</c:v>
                </c:pt>
                <c:pt idx="1308">
                  <c:v>39093</c:v>
                </c:pt>
                <c:pt idx="1309">
                  <c:v>39094</c:v>
                </c:pt>
                <c:pt idx="1310">
                  <c:v>39097</c:v>
                </c:pt>
                <c:pt idx="1311">
                  <c:v>39098</c:v>
                </c:pt>
                <c:pt idx="1312">
                  <c:v>39099</c:v>
                </c:pt>
                <c:pt idx="1313">
                  <c:v>39100</c:v>
                </c:pt>
                <c:pt idx="1314">
                  <c:v>39101</c:v>
                </c:pt>
                <c:pt idx="1315">
                  <c:v>39104</c:v>
                </c:pt>
                <c:pt idx="1316">
                  <c:v>39105</c:v>
                </c:pt>
                <c:pt idx="1317">
                  <c:v>39106</c:v>
                </c:pt>
                <c:pt idx="1318">
                  <c:v>39107</c:v>
                </c:pt>
                <c:pt idx="1319">
                  <c:v>39108</c:v>
                </c:pt>
                <c:pt idx="1320">
                  <c:v>39111</c:v>
                </c:pt>
                <c:pt idx="1321">
                  <c:v>39112</c:v>
                </c:pt>
                <c:pt idx="1322">
                  <c:v>39113</c:v>
                </c:pt>
                <c:pt idx="1323">
                  <c:v>39114</c:v>
                </c:pt>
                <c:pt idx="1324">
                  <c:v>39115</c:v>
                </c:pt>
                <c:pt idx="1325">
                  <c:v>39118</c:v>
                </c:pt>
                <c:pt idx="1326">
                  <c:v>39119</c:v>
                </c:pt>
                <c:pt idx="1327">
                  <c:v>39120</c:v>
                </c:pt>
                <c:pt idx="1328">
                  <c:v>39121</c:v>
                </c:pt>
                <c:pt idx="1329">
                  <c:v>39122</c:v>
                </c:pt>
                <c:pt idx="1330">
                  <c:v>39125</c:v>
                </c:pt>
                <c:pt idx="1331">
                  <c:v>39126</c:v>
                </c:pt>
                <c:pt idx="1332">
                  <c:v>39127</c:v>
                </c:pt>
                <c:pt idx="1333">
                  <c:v>39128</c:v>
                </c:pt>
                <c:pt idx="1334">
                  <c:v>39129</c:v>
                </c:pt>
                <c:pt idx="1335">
                  <c:v>39132</c:v>
                </c:pt>
                <c:pt idx="1336">
                  <c:v>39133</c:v>
                </c:pt>
                <c:pt idx="1337">
                  <c:v>39134</c:v>
                </c:pt>
                <c:pt idx="1338">
                  <c:v>39135</c:v>
                </c:pt>
                <c:pt idx="1339">
                  <c:v>39136</c:v>
                </c:pt>
                <c:pt idx="1340">
                  <c:v>39139</c:v>
                </c:pt>
                <c:pt idx="1341">
                  <c:v>39140</c:v>
                </c:pt>
                <c:pt idx="1342">
                  <c:v>39141</c:v>
                </c:pt>
                <c:pt idx="1343">
                  <c:v>39142</c:v>
                </c:pt>
                <c:pt idx="1344">
                  <c:v>39143</c:v>
                </c:pt>
                <c:pt idx="1345">
                  <c:v>39146</c:v>
                </c:pt>
                <c:pt idx="1346">
                  <c:v>39147</c:v>
                </c:pt>
                <c:pt idx="1347">
                  <c:v>39148</c:v>
                </c:pt>
                <c:pt idx="1348">
                  <c:v>39149</c:v>
                </c:pt>
                <c:pt idx="1349">
                  <c:v>39150</c:v>
                </c:pt>
                <c:pt idx="1350">
                  <c:v>39153</c:v>
                </c:pt>
                <c:pt idx="1351">
                  <c:v>39154</c:v>
                </c:pt>
                <c:pt idx="1352">
                  <c:v>39155</c:v>
                </c:pt>
                <c:pt idx="1353">
                  <c:v>39156</c:v>
                </c:pt>
                <c:pt idx="1354">
                  <c:v>39157</c:v>
                </c:pt>
                <c:pt idx="1355">
                  <c:v>39160</c:v>
                </c:pt>
                <c:pt idx="1356">
                  <c:v>39161</c:v>
                </c:pt>
                <c:pt idx="1357">
                  <c:v>39162</c:v>
                </c:pt>
                <c:pt idx="1358">
                  <c:v>39163</c:v>
                </c:pt>
                <c:pt idx="1359">
                  <c:v>39164</c:v>
                </c:pt>
                <c:pt idx="1360">
                  <c:v>39167</c:v>
                </c:pt>
                <c:pt idx="1361">
                  <c:v>39168</c:v>
                </c:pt>
                <c:pt idx="1362">
                  <c:v>39169</c:v>
                </c:pt>
                <c:pt idx="1363">
                  <c:v>39170</c:v>
                </c:pt>
                <c:pt idx="1364">
                  <c:v>39171</c:v>
                </c:pt>
                <c:pt idx="1365">
                  <c:v>39174</c:v>
                </c:pt>
                <c:pt idx="1366">
                  <c:v>39175</c:v>
                </c:pt>
                <c:pt idx="1367">
                  <c:v>39176</c:v>
                </c:pt>
                <c:pt idx="1368">
                  <c:v>39177</c:v>
                </c:pt>
                <c:pt idx="1369">
                  <c:v>39178</c:v>
                </c:pt>
                <c:pt idx="1370">
                  <c:v>39182</c:v>
                </c:pt>
                <c:pt idx="1371">
                  <c:v>39183</c:v>
                </c:pt>
                <c:pt idx="1372">
                  <c:v>39184</c:v>
                </c:pt>
                <c:pt idx="1373">
                  <c:v>39185</c:v>
                </c:pt>
                <c:pt idx="1374">
                  <c:v>39188</c:v>
                </c:pt>
                <c:pt idx="1375">
                  <c:v>39189</c:v>
                </c:pt>
                <c:pt idx="1376">
                  <c:v>39190</c:v>
                </c:pt>
                <c:pt idx="1377">
                  <c:v>39191</c:v>
                </c:pt>
                <c:pt idx="1378">
                  <c:v>39192</c:v>
                </c:pt>
                <c:pt idx="1379">
                  <c:v>39195</c:v>
                </c:pt>
                <c:pt idx="1380">
                  <c:v>39196</c:v>
                </c:pt>
                <c:pt idx="1381">
                  <c:v>39197</c:v>
                </c:pt>
                <c:pt idx="1382">
                  <c:v>39198</c:v>
                </c:pt>
                <c:pt idx="1383">
                  <c:v>39199</c:v>
                </c:pt>
                <c:pt idx="1384">
                  <c:v>39202</c:v>
                </c:pt>
                <c:pt idx="1385">
                  <c:v>39204</c:v>
                </c:pt>
                <c:pt idx="1386">
                  <c:v>39205</c:v>
                </c:pt>
                <c:pt idx="1387">
                  <c:v>39206</c:v>
                </c:pt>
                <c:pt idx="1388">
                  <c:v>39209</c:v>
                </c:pt>
                <c:pt idx="1389">
                  <c:v>39211</c:v>
                </c:pt>
                <c:pt idx="1390">
                  <c:v>39212</c:v>
                </c:pt>
                <c:pt idx="1391">
                  <c:v>39213</c:v>
                </c:pt>
                <c:pt idx="1392">
                  <c:v>39216</c:v>
                </c:pt>
                <c:pt idx="1393">
                  <c:v>39217</c:v>
                </c:pt>
                <c:pt idx="1394">
                  <c:v>39218</c:v>
                </c:pt>
                <c:pt idx="1395">
                  <c:v>39220</c:v>
                </c:pt>
                <c:pt idx="1396">
                  <c:v>39223</c:v>
                </c:pt>
                <c:pt idx="1397">
                  <c:v>39224</c:v>
                </c:pt>
                <c:pt idx="1398">
                  <c:v>39225</c:v>
                </c:pt>
                <c:pt idx="1399">
                  <c:v>39226</c:v>
                </c:pt>
                <c:pt idx="1400">
                  <c:v>39227</c:v>
                </c:pt>
                <c:pt idx="1401">
                  <c:v>39231</c:v>
                </c:pt>
                <c:pt idx="1402">
                  <c:v>39232</c:v>
                </c:pt>
                <c:pt idx="1403">
                  <c:v>39233</c:v>
                </c:pt>
                <c:pt idx="1404">
                  <c:v>39234</c:v>
                </c:pt>
                <c:pt idx="1405">
                  <c:v>39237</c:v>
                </c:pt>
                <c:pt idx="1406">
                  <c:v>39238</c:v>
                </c:pt>
                <c:pt idx="1407">
                  <c:v>39239</c:v>
                </c:pt>
                <c:pt idx="1408">
                  <c:v>39240</c:v>
                </c:pt>
                <c:pt idx="1409">
                  <c:v>39241</c:v>
                </c:pt>
                <c:pt idx="1410">
                  <c:v>39244</c:v>
                </c:pt>
                <c:pt idx="1411">
                  <c:v>39245</c:v>
                </c:pt>
                <c:pt idx="1412">
                  <c:v>39246</c:v>
                </c:pt>
                <c:pt idx="1413">
                  <c:v>39247</c:v>
                </c:pt>
                <c:pt idx="1414">
                  <c:v>39248</c:v>
                </c:pt>
                <c:pt idx="1415">
                  <c:v>39251</c:v>
                </c:pt>
                <c:pt idx="1416">
                  <c:v>39252</c:v>
                </c:pt>
                <c:pt idx="1417">
                  <c:v>39253</c:v>
                </c:pt>
                <c:pt idx="1418">
                  <c:v>39254</c:v>
                </c:pt>
                <c:pt idx="1419">
                  <c:v>39255</c:v>
                </c:pt>
                <c:pt idx="1420">
                  <c:v>39258</c:v>
                </c:pt>
                <c:pt idx="1421">
                  <c:v>39259</c:v>
                </c:pt>
                <c:pt idx="1422">
                  <c:v>39260</c:v>
                </c:pt>
                <c:pt idx="1423">
                  <c:v>39261</c:v>
                </c:pt>
                <c:pt idx="1424">
                  <c:v>39262</c:v>
                </c:pt>
                <c:pt idx="1425">
                  <c:v>39265</c:v>
                </c:pt>
                <c:pt idx="1426">
                  <c:v>39266</c:v>
                </c:pt>
                <c:pt idx="1427">
                  <c:v>39267</c:v>
                </c:pt>
                <c:pt idx="1428">
                  <c:v>39268</c:v>
                </c:pt>
                <c:pt idx="1429">
                  <c:v>39273</c:v>
                </c:pt>
                <c:pt idx="1430">
                  <c:v>39274</c:v>
                </c:pt>
                <c:pt idx="1431">
                  <c:v>39275</c:v>
                </c:pt>
                <c:pt idx="1432">
                  <c:v>39276</c:v>
                </c:pt>
                <c:pt idx="1433">
                  <c:v>39279</c:v>
                </c:pt>
                <c:pt idx="1434">
                  <c:v>39280</c:v>
                </c:pt>
                <c:pt idx="1435">
                  <c:v>39281</c:v>
                </c:pt>
                <c:pt idx="1436">
                  <c:v>39282</c:v>
                </c:pt>
                <c:pt idx="1437">
                  <c:v>39283</c:v>
                </c:pt>
                <c:pt idx="1438">
                  <c:v>39286</c:v>
                </c:pt>
                <c:pt idx="1439">
                  <c:v>39287</c:v>
                </c:pt>
                <c:pt idx="1440">
                  <c:v>39288</c:v>
                </c:pt>
                <c:pt idx="1441">
                  <c:v>39289</c:v>
                </c:pt>
                <c:pt idx="1442">
                  <c:v>39290</c:v>
                </c:pt>
                <c:pt idx="1443">
                  <c:v>39293</c:v>
                </c:pt>
                <c:pt idx="1444">
                  <c:v>39294</c:v>
                </c:pt>
                <c:pt idx="1445">
                  <c:v>39295</c:v>
                </c:pt>
                <c:pt idx="1446">
                  <c:v>39296</c:v>
                </c:pt>
                <c:pt idx="1447">
                  <c:v>39297</c:v>
                </c:pt>
                <c:pt idx="1448">
                  <c:v>39300</c:v>
                </c:pt>
                <c:pt idx="1449">
                  <c:v>39301</c:v>
                </c:pt>
                <c:pt idx="1450">
                  <c:v>39302</c:v>
                </c:pt>
                <c:pt idx="1451">
                  <c:v>39303</c:v>
                </c:pt>
                <c:pt idx="1452">
                  <c:v>39304</c:v>
                </c:pt>
                <c:pt idx="1453">
                  <c:v>39307</c:v>
                </c:pt>
                <c:pt idx="1454">
                  <c:v>39308</c:v>
                </c:pt>
                <c:pt idx="1455">
                  <c:v>39310</c:v>
                </c:pt>
                <c:pt idx="1456">
                  <c:v>39311</c:v>
                </c:pt>
                <c:pt idx="1457">
                  <c:v>39314</c:v>
                </c:pt>
                <c:pt idx="1458">
                  <c:v>39315</c:v>
                </c:pt>
                <c:pt idx="1459">
                  <c:v>39316</c:v>
                </c:pt>
                <c:pt idx="1460">
                  <c:v>39317</c:v>
                </c:pt>
                <c:pt idx="1461">
                  <c:v>39318</c:v>
                </c:pt>
                <c:pt idx="1462">
                  <c:v>39321</c:v>
                </c:pt>
                <c:pt idx="1463">
                  <c:v>39322</c:v>
                </c:pt>
                <c:pt idx="1464">
                  <c:v>39323</c:v>
                </c:pt>
                <c:pt idx="1465">
                  <c:v>39324</c:v>
                </c:pt>
                <c:pt idx="1466">
                  <c:v>39325</c:v>
                </c:pt>
                <c:pt idx="1467">
                  <c:v>39328</c:v>
                </c:pt>
                <c:pt idx="1468">
                  <c:v>39329</c:v>
                </c:pt>
                <c:pt idx="1469">
                  <c:v>39330</c:v>
                </c:pt>
                <c:pt idx="1470">
                  <c:v>39331</c:v>
                </c:pt>
                <c:pt idx="1471">
                  <c:v>39332</c:v>
                </c:pt>
                <c:pt idx="1472">
                  <c:v>39335</c:v>
                </c:pt>
                <c:pt idx="1473">
                  <c:v>39336</c:v>
                </c:pt>
                <c:pt idx="1474">
                  <c:v>39337</c:v>
                </c:pt>
                <c:pt idx="1475">
                  <c:v>39338</c:v>
                </c:pt>
                <c:pt idx="1476">
                  <c:v>39339</c:v>
                </c:pt>
                <c:pt idx="1477">
                  <c:v>39342</c:v>
                </c:pt>
                <c:pt idx="1478">
                  <c:v>39343</c:v>
                </c:pt>
                <c:pt idx="1479">
                  <c:v>39344</c:v>
                </c:pt>
                <c:pt idx="1480">
                  <c:v>39345</c:v>
                </c:pt>
                <c:pt idx="1481">
                  <c:v>39346</c:v>
                </c:pt>
                <c:pt idx="1482">
                  <c:v>39349</c:v>
                </c:pt>
                <c:pt idx="1483">
                  <c:v>39350</c:v>
                </c:pt>
                <c:pt idx="1484">
                  <c:v>39351</c:v>
                </c:pt>
                <c:pt idx="1485">
                  <c:v>39352</c:v>
                </c:pt>
                <c:pt idx="1486">
                  <c:v>39353</c:v>
                </c:pt>
                <c:pt idx="1487">
                  <c:v>39356</c:v>
                </c:pt>
                <c:pt idx="1488">
                  <c:v>39357</c:v>
                </c:pt>
                <c:pt idx="1489">
                  <c:v>39358</c:v>
                </c:pt>
                <c:pt idx="1490">
                  <c:v>39359</c:v>
                </c:pt>
                <c:pt idx="1491">
                  <c:v>39360</c:v>
                </c:pt>
                <c:pt idx="1492">
                  <c:v>39363</c:v>
                </c:pt>
                <c:pt idx="1493">
                  <c:v>39364</c:v>
                </c:pt>
                <c:pt idx="1494">
                  <c:v>39365</c:v>
                </c:pt>
                <c:pt idx="1495">
                  <c:v>39366</c:v>
                </c:pt>
                <c:pt idx="1496">
                  <c:v>39367</c:v>
                </c:pt>
                <c:pt idx="1497">
                  <c:v>39370</c:v>
                </c:pt>
                <c:pt idx="1498">
                  <c:v>39371</c:v>
                </c:pt>
                <c:pt idx="1499">
                  <c:v>39372</c:v>
                </c:pt>
                <c:pt idx="1500">
                  <c:v>39373</c:v>
                </c:pt>
                <c:pt idx="1501">
                  <c:v>39374</c:v>
                </c:pt>
                <c:pt idx="1502">
                  <c:v>39377</c:v>
                </c:pt>
                <c:pt idx="1503">
                  <c:v>39378</c:v>
                </c:pt>
                <c:pt idx="1504">
                  <c:v>39379</c:v>
                </c:pt>
                <c:pt idx="1505">
                  <c:v>39380</c:v>
                </c:pt>
                <c:pt idx="1506">
                  <c:v>39381</c:v>
                </c:pt>
                <c:pt idx="1507">
                  <c:v>39384</c:v>
                </c:pt>
                <c:pt idx="1508">
                  <c:v>39385</c:v>
                </c:pt>
                <c:pt idx="1509">
                  <c:v>39386</c:v>
                </c:pt>
                <c:pt idx="1510">
                  <c:v>39388</c:v>
                </c:pt>
                <c:pt idx="1511">
                  <c:v>39391</c:v>
                </c:pt>
                <c:pt idx="1512">
                  <c:v>39392</c:v>
                </c:pt>
                <c:pt idx="1513">
                  <c:v>39393</c:v>
                </c:pt>
                <c:pt idx="1514">
                  <c:v>39394</c:v>
                </c:pt>
                <c:pt idx="1515">
                  <c:v>39395</c:v>
                </c:pt>
                <c:pt idx="1516">
                  <c:v>39398</c:v>
                </c:pt>
                <c:pt idx="1517">
                  <c:v>39399</c:v>
                </c:pt>
                <c:pt idx="1518">
                  <c:v>39400</c:v>
                </c:pt>
                <c:pt idx="1519">
                  <c:v>39401</c:v>
                </c:pt>
                <c:pt idx="1520">
                  <c:v>39402</c:v>
                </c:pt>
                <c:pt idx="1521">
                  <c:v>39405</c:v>
                </c:pt>
                <c:pt idx="1522">
                  <c:v>39406</c:v>
                </c:pt>
                <c:pt idx="1523">
                  <c:v>39407</c:v>
                </c:pt>
                <c:pt idx="1524">
                  <c:v>39408</c:v>
                </c:pt>
                <c:pt idx="1525">
                  <c:v>39409</c:v>
                </c:pt>
                <c:pt idx="1526">
                  <c:v>39412</c:v>
                </c:pt>
                <c:pt idx="1527">
                  <c:v>39413</c:v>
                </c:pt>
                <c:pt idx="1528">
                  <c:v>39414</c:v>
                </c:pt>
                <c:pt idx="1529">
                  <c:v>39415</c:v>
                </c:pt>
                <c:pt idx="1530">
                  <c:v>39416</c:v>
                </c:pt>
                <c:pt idx="1531">
                  <c:v>39419</c:v>
                </c:pt>
                <c:pt idx="1532">
                  <c:v>39420</c:v>
                </c:pt>
                <c:pt idx="1533">
                  <c:v>39421</c:v>
                </c:pt>
                <c:pt idx="1534">
                  <c:v>39422</c:v>
                </c:pt>
                <c:pt idx="1535">
                  <c:v>39423</c:v>
                </c:pt>
                <c:pt idx="1536">
                  <c:v>39426</c:v>
                </c:pt>
                <c:pt idx="1537">
                  <c:v>39427</c:v>
                </c:pt>
                <c:pt idx="1538">
                  <c:v>39428</c:v>
                </c:pt>
                <c:pt idx="1539">
                  <c:v>39429</c:v>
                </c:pt>
                <c:pt idx="1540">
                  <c:v>39430</c:v>
                </c:pt>
                <c:pt idx="1541">
                  <c:v>39433</c:v>
                </c:pt>
                <c:pt idx="1542">
                  <c:v>39434</c:v>
                </c:pt>
                <c:pt idx="1543">
                  <c:v>39435</c:v>
                </c:pt>
                <c:pt idx="1544">
                  <c:v>39436</c:v>
                </c:pt>
                <c:pt idx="1545">
                  <c:v>39437</c:v>
                </c:pt>
                <c:pt idx="1546">
                  <c:v>39440</c:v>
                </c:pt>
                <c:pt idx="1547">
                  <c:v>39443</c:v>
                </c:pt>
                <c:pt idx="1548">
                  <c:v>39444</c:v>
                </c:pt>
                <c:pt idx="1549">
                  <c:v>39447</c:v>
                </c:pt>
                <c:pt idx="1550">
                  <c:v>39449</c:v>
                </c:pt>
                <c:pt idx="1551">
                  <c:v>39450</c:v>
                </c:pt>
                <c:pt idx="1552">
                  <c:v>39451</c:v>
                </c:pt>
                <c:pt idx="1553">
                  <c:v>39454</c:v>
                </c:pt>
                <c:pt idx="1554">
                  <c:v>39455</c:v>
                </c:pt>
                <c:pt idx="1555">
                  <c:v>39456</c:v>
                </c:pt>
                <c:pt idx="1556">
                  <c:v>39457</c:v>
                </c:pt>
                <c:pt idx="1557">
                  <c:v>39458</c:v>
                </c:pt>
                <c:pt idx="1558">
                  <c:v>39461</c:v>
                </c:pt>
                <c:pt idx="1559">
                  <c:v>39462</c:v>
                </c:pt>
                <c:pt idx="1560">
                  <c:v>39463</c:v>
                </c:pt>
                <c:pt idx="1561">
                  <c:v>39464</c:v>
                </c:pt>
                <c:pt idx="1562">
                  <c:v>39465</c:v>
                </c:pt>
                <c:pt idx="1563">
                  <c:v>39468</c:v>
                </c:pt>
                <c:pt idx="1564">
                  <c:v>39469</c:v>
                </c:pt>
                <c:pt idx="1565">
                  <c:v>39470</c:v>
                </c:pt>
                <c:pt idx="1566">
                  <c:v>39471</c:v>
                </c:pt>
                <c:pt idx="1567">
                  <c:v>39472</c:v>
                </c:pt>
                <c:pt idx="1568">
                  <c:v>39475</c:v>
                </c:pt>
                <c:pt idx="1569">
                  <c:v>39476</c:v>
                </c:pt>
                <c:pt idx="1570">
                  <c:v>39477</c:v>
                </c:pt>
                <c:pt idx="1571">
                  <c:v>39478</c:v>
                </c:pt>
                <c:pt idx="1572">
                  <c:v>39479</c:v>
                </c:pt>
                <c:pt idx="1573">
                  <c:v>39482</c:v>
                </c:pt>
                <c:pt idx="1574">
                  <c:v>39483</c:v>
                </c:pt>
                <c:pt idx="1575">
                  <c:v>39484</c:v>
                </c:pt>
                <c:pt idx="1576">
                  <c:v>39485</c:v>
                </c:pt>
                <c:pt idx="1577">
                  <c:v>39486</c:v>
                </c:pt>
                <c:pt idx="1578">
                  <c:v>39489</c:v>
                </c:pt>
                <c:pt idx="1579">
                  <c:v>39490</c:v>
                </c:pt>
                <c:pt idx="1580">
                  <c:v>39491</c:v>
                </c:pt>
                <c:pt idx="1581">
                  <c:v>39492</c:v>
                </c:pt>
                <c:pt idx="1582">
                  <c:v>39493</c:v>
                </c:pt>
                <c:pt idx="1583">
                  <c:v>39496</c:v>
                </c:pt>
                <c:pt idx="1584">
                  <c:v>39497</c:v>
                </c:pt>
                <c:pt idx="1585">
                  <c:v>39498</c:v>
                </c:pt>
                <c:pt idx="1586">
                  <c:v>39499</c:v>
                </c:pt>
                <c:pt idx="1587">
                  <c:v>39500</c:v>
                </c:pt>
                <c:pt idx="1588">
                  <c:v>39503</c:v>
                </c:pt>
                <c:pt idx="1589">
                  <c:v>39504</c:v>
                </c:pt>
                <c:pt idx="1590">
                  <c:v>39505</c:v>
                </c:pt>
                <c:pt idx="1591">
                  <c:v>39506</c:v>
                </c:pt>
                <c:pt idx="1592">
                  <c:v>39507</c:v>
                </c:pt>
                <c:pt idx="1593">
                  <c:v>39510</c:v>
                </c:pt>
                <c:pt idx="1594">
                  <c:v>39511</c:v>
                </c:pt>
                <c:pt idx="1595">
                  <c:v>39512</c:v>
                </c:pt>
                <c:pt idx="1596">
                  <c:v>39513</c:v>
                </c:pt>
                <c:pt idx="1597">
                  <c:v>39514</c:v>
                </c:pt>
                <c:pt idx="1598">
                  <c:v>39517</c:v>
                </c:pt>
                <c:pt idx="1599">
                  <c:v>39518</c:v>
                </c:pt>
                <c:pt idx="1600">
                  <c:v>39519</c:v>
                </c:pt>
                <c:pt idx="1601">
                  <c:v>39520</c:v>
                </c:pt>
                <c:pt idx="1602">
                  <c:v>39521</c:v>
                </c:pt>
                <c:pt idx="1603">
                  <c:v>39524</c:v>
                </c:pt>
                <c:pt idx="1604">
                  <c:v>39525</c:v>
                </c:pt>
                <c:pt idx="1605">
                  <c:v>39526</c:v>
                </c:pt>
                <c:pt idx="1606">
                  <c:v>39527</c:v>
                </c:pt>
                <c:pt idx="1607">
                  <c:v>39528</c:v>
                </c:pt>
                <c:pt idx="1608">
                  <c:v>39532</c:v>
                </c:pt>
                <c:pt idx="1609">
                  <c:v>39533</c:v>
                </c:pt>
                <c:pt idx="1610">
                  <c:v>39534</c:v>
                </c:pt>
                <c:pt idx="1611">
                  <c:v>39535</c:v>
                </c:pt>
                <c:pt idx="1612">
                  <c:v>39538</c:v>
                </c:pt>
                <c:pt idx="1613">
                  <c:v>39539</c:v>
                </c:pt>
                <c:pt idx="1614">
                  <c:v>39540</c:v>
                </c:pt>
                <c:pt idx="1615">
                  <c:v>39541</c:v>
                </c:pt>
                <c:pt idx="1616">
                  <c:v>39542</c:v>
                </c:pt>
                <c:pt idx="1617">
                  <c:v>39545</c:v>
                </c:pt>
                <c:pt idx="1618">
                  <c:v>39546</c:v>
                </c:pt>
                <c:pt idx="1619">
                  <c:v>39547</c:v>
                </c:pt>
                <c:pt idx="1620">
                  <c:v>39548</c:v>
                </c:pt>
                <c:pt idx="1621">
                  <c:v>39549</c:v>
                </c:pt>
                <c:pt idx="1622">
                  <c:v>39552</c:v>
                </c:pt>
                <c:pt idx="1623">
                  <c:v>39553</c:v>
                </c:pt>
                <c:pt idx="1624">
                  <c:v>39554</c:v>
                </c:pt>
                <c:pt idx="1625">
                  <c:v>39555</c:v>
                </c:pt>
                <c:pt idx="1626">
                  <c:v>39556</c:v>
                </c:pt>
                <c:pt idx="1627">
                  <c:v>39559</c:v>
                </c:pt>
                <c:pt idx="1628">
                  <c:v>39560</c:v>
                </c:pt>
                <c:pt idx="1629">
                  <c:v>39561</c:v>
                </c:pt>
                <c:pt idx="1630">
                  <c:v>39562</c:v>
                </c:pt>
                <c:pt idx="1631">
                  <c:v>39563</c:v>
                </c:pt>
                <c:pt idx="1632">
                  <c:v>39566</c:v>
                </c:pt>
                <c:pt idx="1633">
                  <c:v>39567</c:v>
                </c:pt>
                <c:pt idx="1634">
                  <c:v>39568</c:v>
                </c:pt>
                <c:pt idx="1635">
                  <c:v>39570</c:v>
                </c:pt>
                <c:pt idx="1636">
                  <c:v>39573</c:v>
                </c:pt>
                <c:pt idx="1637">
                  <c:v>39574</c:v>
                </c:pt>
                <c:pt idx="1638">
                  <c:v>39575</c:v>
                </c:pt>
                <c:pt idx="1639">
                  <c:v>39576</c:v>
                </c:pt>
                <c:pt idx="1640">
                  <c:v>39577</c:v>
                </c:pt>
                <c:pt idx="1641">
                  <c:v>39581</c:v>
                </c:pt>
                <c:pt idx="1642">
                  <c:v>39582</c:v>
                </c:pt>
                <c:pt idx="1643">
                  <c:v>39583</c:v>
                </c:pt>
                <c:pt idx="1644">
                  <c:v>39584</c:v>
                </c:pt>
                <c:pt idx="1645">
                  <c:v>39587</c:v>
                </c:pt>
                <c:pt idx="1646">
                  <c:v>39588</c:v>
                </c:pt>
                <c:pt idx="1647">
                  <c:v>39589</c:v>
                </c:pt>
                <c:pt idx="1648">
                  <c:v>39590</c:v>
                </c:pt>
                <c:pt idx="1649">
                  <c:v>39591</c:v>
                </c:pt>
                <c:pt idx="1650">
                  <c:v>39594</c:v>
                </c:pt>
                <c:pt idx="1651">
                  <c:v>39595</c:v>
                </c:pt>
                <c:pt idx="1652">
                  <c:v>39596</c:v>
                </c:pt>
                <c:pt idx="1653">
                  <c:v>39597</c:v>
                </c:pt>
                <c:pt idx="1654">
                  <c:v>39598</c:v>
                </c:pt>
                <c:pt idx="1655">
                  <c:v>39601</c:v>
                </c:pt>
                <c:pt idx="1656">
                  <c:v>39602</c:v>
                </c:pt>
                <c:pt idx="1657">
                  <c:v>39603</c:v>
                </c:pt>
                <c:pt idx="1658">
                  <c:v>39604</c:v>
                </c:pt>
                <c:pt idx="1659">
                  <c:v>39605</c:v>
                </c:pt>
                <c:pt idx="1660">
                  <c:v>39608</c:v>
                </c:pt>
                <c:pt idx="1661">
                  <c:v>39609</c:v>
                </c:pt>
                <c:pt idx="1662">
                  <c:v>39610</c:v>
                </c:pt>
                <c:pt idx="1663">
                  <c:v>39611</c:v>
                </c:pt>
                <c:pt idx="1664">
                  <c:v>39612</c:v>
                </c:pt>
                <c:pt idx="1665">
                  <c:v>39615</c:v>
                </c:pt>
                <c:pt idx="1666">
                  <c:v>39616</c:v>
                </c:pt>
                <c:pt idx="1667">
                  <c:v>39617</c:v>
                </c:pt>
                <c:pt idx="1668">
                  <c:v>39618</c:v>
                </c:pt>
                <c:pt idx="1669">
                  <c:v>39619</c:v>
                </c:pt>
                <c:pt idx="1670">
                  <c:v>39622</c:v>
                </c:pt>
                <c:pt idx="1671">
                  <c:v>39623</c:v>
                </c:pt>
                <c:pt idx="1672">
                  <c:v>39624</c:v>
                </c:pt>
                <c:pt idx="1673">
                  <c:v>39625</c:v>
                </c:pt>
                <c:pt idx="1674">
                  <c:v>39626</c:v>
                </c:pt>
                <c:pt idx="1675">
                  <c:v>39629</c:v>
                </c:pt>
                <c:pt idx="1676">
                  <c:v>39630</c:v>
                </c:pt>
                <c:pt idx="1677">
                  <c:v>39631</c:v>
                </c:pt>
                <c:pt idx="1678">
                  <c:v>39632</c:v>
                </c:pt>
                <c:pt idx="1679">
                  <c:v>39633</c:v>
                </c:pt>
                <c:pt idx="1680">
                  <c:v>39636</c:v>
                </c:pt>
                <c:pt idx="1681">
                  <c:v>39637</c:v>
                </c:pt>
                <c:pt idx="1682">
                  <c:v>39638</c:v>
                </c:pt>
                <c:pt idx="1683">
                  <c:v>39639</c:v>
                </c:pt>
                <c:pt idx="1684">
                  <c:v>39640</c:v>
                </c:pt>
                <c:pt idx="1685">
                  <c:v>39644</c:v>
                </c:pt>
                <c:pt idx="1686">
                  <c:v>39645</c:v>
                </c:pt>
                <c:pt idx="1687">
                  <c:v>39646</c:v>
                </c:pt>
                <c:pt idx="1688">
                  <c:v>39647</c:v>
                </c:pt>
                <c:pt idx="1689">
                  <c:v>39650</c:v>
                </c:pt>
                <c:pt idx="1690">
                  <c:v>39651</c:v>
                </c:pt>
                <c:pt idx="1691">
                  <c:v>39652</c:v>
                </c:pt>
                <c:pt idx="1692">
                  <c:v>39653</c:v>
                </c:pt>
                <c:pt idx="1693">
                  <c:v>39654</c:v>
                </c:pt>
                <c:pt idx="1694">
                  <c:v>39657</c:v>
                </c:pt>
                <c:pt idx="1695">
                  <c:v>39658</c:v>
                </c:pt>
                <c:pt idx="1696">
                  <c:v>39659</c:v>
                </c:pt>
                <c:pt idx="1697">
                  <c:v>39660</c:v>
                </c:pt>
                <c:pt idx="1698">
                  <c:v>39661</c:v>
                </c:pt>
                <c:pt idx="1699">
                  <c:v>39664</c:v>
                </c:pt>
                <c:pt idx="1700">
                  <c:v>39665</c:v>
                </c:pt>
                <c:pt idx="1701">
                  <c:v>39666</c:v>
                </c:pt>
                <c:pt idx="1702">
                  <c:v>39667</c:v>
                </c:pt>
                <c:pt idx="1703">
                  <c:v>39668</c:v>
                </c:pt>
                <c:pt idx="1704">
                  <c:v>39671</c:v>
                </c:pt>
                <c:pt idx="1705">
                  <c:v>39672</c:v>
                </c:pt>
                <c:pt idx="1706">
                  <c:v>39673</c:v>
                </c:pt>
                <c:pt idx="1707">
                  <c:v>39674</c:v>
                </c:pt>
                <c:pt idx="1708">
                  <c:v>39678</c:v>
                </c:pt>
                <c:pt idx="1709">
                  <c:v>39679</c:v>
                </c:pt>
                <c:pt idx="1710">
                  <c:v>39680</c:v>
                </c:pt>
                <c:pt idx="1711">
                  <c:v>39681</c:v>
                </c:pt>
                <c:pt idx="1712">
                  <c:v>39682</c:v>
                </c:pt>
                <c:pt idx="1713">
                  <c:v>39685</c:v>
                </c:pt>
                <c:pt idx="1714">
                  <c:v>39686</c:v>
                </c:pt>
                <c:pt idx="1715">
                  <c:v>39687</c:v>
                </c:pt>
                <c:pt idx="1716">
                  <c:v>39688</c:v>
                </c:pt>
                <c:pt idx="1717">
                  <c:v>39689</c:v>
                </c:pt>
                <c:pt idx="1718">
                  <c:v>39693</c:v>
                </c:pt>
                <c:pt idx="1719">
                  <c:v>39694</c:v>
                </c:pt>
                <c:pt idx="1720">
                  <c:v>39695</c:v>
                </c:pt>
                <c:pt idx="1721">
                  <c:v>39696</c:v>
                </c:pt>
                <c:pt idx="1722">
                  <c:v>39699</c:v>
                </c:pt>
                <c:pt idx="1723">
                  <c:v>39700</c:v>
                </c:pt>
                <c:pt idx="1724">
                  <c:v>39701</c:v>
                </c:pt>
                <c:pt idx="1725">
                  <c:v>39702</c:v>
                </c:pt>
                <c:pt idx="1726">
                  <c:v>39703</c:v>
                </c:pt>
                <c:pt idx="1727">
                  <c:v>39706</c:v>
                </c:pt>
                <c:pt idx="1728">
                  <c:v>39707</c:v>
                </c:pt>
                <c:pt idx="1729">
                  <c:v>39708</c:v>
                </c:pt>
                <c:pt idx="1730">
                  <c:v>39709</c:v>
                </c:pt>
                <c:pt idx="1731">
                  <c:v>39710</c:v>
                </c:pt>
                <c:pt idx="1732">
                  <c:v>39713</c:v>
                </c:pt>
                <c:pt idx="1733">
                  <c:v>39714</c:v>
                </c:pt>
                <c:pt idx="1734">
                  <c:v>39715</c:v>
                </c:pt>
                <c:pt idx="1735">
                  <c:v>39716</c:v>
                </c:pt>
                <c:pt idx="1736">
                  <c:v>39717</c:v>
                </c:pt>
                <c:pt idx="1737">
                  <c:v>39720</c:v>
                </c:pt>
                <c:pt idx="1738">
                  <c:v>39721</c:v>
                </c:pt>
                <c:pt idx="1739">
                  <c:v>39722</c:v>
                </c:pt>
                <c:pt idx="1740">
                  <c:v>39723</c:v>
                </c:pt>
                <c:pt idx="1741">
                  <c:v>39724</c:v>
                </c:pt>
                <c:pt idx="1742">
                  <c:v>39727</c:v>
                </c:pt>
                <c:pt idx="1743">
                  <c:v>39728</c:v>
                </c:pt>
                <c:pt idx="1744">
                  <c:v>39729</c:v>
                </c:pt>
                <c:pt idx="1745">
                  <c:v>39730</c:v>
                </c:pt>
                <c:pt idx="1746">
                  <c:v>39731</c:v>
                </c:pt>
                <c:pt idx="1747">
                  <c:v>39734</c:v>
                </c:pt>
                <c:pt idx="1748">
                  <c:v>39735</c:v>
                </c:pt>
                <c:pt idx="1749">
                  <c:v>39736</c:v>
                </c:pt>
                <c:pt idx="1750">
                  <c:v>39737</c:v>
                </c:pt>
                <c:pt idx="1751">
                  <c:v>39738</c:v>
                </c:pt>
                <c:pt idx="1752">
                  <c:v>39741</c:v>
                </c:pt>
                <c:pt idx="1753">
                  <c:v>39742</c:v>
                </c:pt>
                <c:pt idx="1754">
                  <c:v>39743</c:v>
                </c:pt>
                <c:pt idx="1755">
                  <c:v>39744</c:v>
                </c:pt>
                <c:pt idx="1756">
                  <c:v>39745</c:v>
                </c:pt>
                <c:pt idx="1757">
                  <c:v>39748</c:v>
                </c:pt>
                <c:pt idx="1758">
                  <c:v>39749</c:v>
                </c:pt>
                <c:pt idx="1759">
                  <c:v>39750</c:v>
                </c:pt>
                <c:pt idx="1760">
                  <c:v>39751</c:v>
                </c:pt>
                <c:pt idx="1761">
                  <c:v>39752</c:v>
                </c:pt>
                <c:pt idx="1762">
                  <c:v>39755</c:v>
                </c:pt>
                <c:pt idx="1763">
                  <c:v>39756</c:v>
                </c:pt>
                <c:pt idx="1764">
                  <c:v>39757</c:v>
                </c:pt>
                <c:pt idx="1765">
                  <c:v>39758</c:v>
                </c:pt>
                <c:pt idx="1766">
                  <c:v>39759</c:v>
                </c:pt>
                <c:pt idx="1767">
                  <c:v>39762</c:v>
                </c:pt>
                <c:pt idx="1768">
                  <c:v>39763</c:v>
                </c:pt>
                <c:pt idx="1769">
                  <c:v>39764</c:v>
                </c:pt>
                <c:pt idx="1770">
                  <c:v>39765</c:v>
                </c:pt>
                <c:pt idx="1771">
                  <c:v>39766</c:v>
                </c:pt>
                <c:pt idx="1772">
                  <c:v>39769</c:v>
                </c:pt>
                <c:pt idx="1773">
                  <c:v>39770</c:v>
                </c:pt>
                <c:pt idx="1774">
                  <c:v>39771</c:v>
                </c:pt>
                <c:pt idx="1775">
                  <c:v>39772</c:v>
                </c:pt>
                <c:pt idx="1776">
                  <c:v>39773</c:v>
                </c:pt>
                <c:pt idx="1777">
                  <c:v>39776</c:v>
                </c:pt>
                <c:pt idx="1778">
                  <c:v>39777</c:v>
                </c:pt>
                <c:pt idx="1779">
                  <c:v>39778</c:v>
                </c:pt>
                <c:pt idx="1780">
                  <c:v>39779</c:v>
                </c:pt>
                <c:pt idx="1781">
                  <c:v>39780</c:v>
                </c:pt>
                <c:pt idx="1782">
                  <c:v>39783</c:v>
                </c:pt>
                <c:pt idx="1783">
                  <c:v>39784</c:v>
                </c:pt>
                <c:pt idx="1784">
                  <c:v>39785</c:v>
                </c:pt>
                <c:pt idx="1785">
                  <c:v>39786</c:v>
                </c:pt>
                <c:pt idx="1786">
                  <c:v>39787</c:v>
                </c:pt>
                <c:pt idx="1787">
                  <c:v>39790</c:v>
                </c:pt>
                <c:pt idx="1788">
                  <c:v>39791</c:v>
                </c:pt>
                <c:pt idx="1789">
                  <c:v>39792</c:v>
                </c:pt>
                <c:pt idx="1790">
                  <c:v>39793</c:v>
                </c:pt>
                <c:pt idx="1791">
                  <c:v>39794</c:v>
                </c:pt>
                <c:pt idx="1792">
                  <c:v>39797</c:v>
                </c:pt>
                <c:pt idx="1793">
                  <c:v>39798</c:v>
                </c:pt>
                <c:pt idx="1794">
                  <c:v>39799</c:v>
                </c:pt>
                <c:pt idx="1795">
                  <c:v>39800</c:v>
                </c:pt>
                <c:pt idx="1796">
                  <c:v>39801</c:v>
                </c:pt>
                <c:pt idx="1797">
                  <c:v>39804</c:v>
                </c:pt>
                <c:pt idx="1798">
                  <c:v>39818</c:v>
                </c:pt>
                <c:pt idx="1799">
                  <c:v>39819</c:v>
                </c:pt>
                <c:pt idx="1800">
                  <c:v>39820</c:v>
                </c:pt>
                <c:pt idx="1801">
                  <c:v>39821</c:v>
                </c:pt>
                <c:pt idx="1802">
                  <c:v>39822</c:v>
                </c:pt>
                <c:pt idx="1803">
                  <c:v>39825</c:v>
                </c:pt>
                <c:pt idx="1804">
                  <c:v>39826</c:v>
                </c:pt>
                <c:pt idx="1805">
                  <c:v>39827</c:v>
                </c:pt>
                <c:pt idx="1806">
                  <c:v>39828</c:v>
                </c:pt>
                <c:pt idx="1807">
                  <c:v>39829</c:v>
                </c:pt>
                <c:pt idx="1808">
                  <c:v>39832</c:v>
                </c:pt>
                <c:pt idx="1809">
                  <c:v>39833</c:v>
                </c:pt>
                <c:pt idx="1810">
                  <c:v>39834</c:v>
                </c:pt>
                <c:pt idx="1811">
                  <c:v>39835</c:v>
                </c:pt>
                <c:pt idx="1812">
                  <c:v>39836</c:v>
                </c:pt>
                <c:pt idx="1813">
                  <c:v>39839</c:v>
                </c:pt>
                <c:pt idx="1814">
                  <c:v>39840</c:v>
                </c:pt>
                <c:pt idx="1815">
                  <c:v>39841</c:v>
                </c:pt>
                <c:pt idx="1816">
                  <c:v>39842</c:v>
                </c:pt>
                <c:pt idx="1817">
                  <c:v>39843</c:v>
                </c:pt>
                <c:pt idx="1818">
                  <c:v>39846</c:v>
                </c:pt>
                <c:pt idx="1819">
                  <c:v>39847</c:v>
                </c:pt>
                <c:pt idx="1820">
                  <c:v>39848</c:v>
                </c:pt>
                <c:pt idx="1821">
                  <c:v>39849</c:v>
                </c:pt>
                <c:pt idx="1822">
                  <c:v>39850</c:v>
                </c:pt>
                <c:pt idx="1823">
                  <c:v>39853</c:v>
                </c:pt>
                <c:pt idx="1824">
                  <c:v>39854</c:v>
                </c:pt>
                <c:pt idx="1825">
                  <c:v>39855</c:v>
                </c:pt>
                <c:pt idx="1826">
                  <c:v>39856</c:v>
                </c:pt>
                <c:pt idx="1827">
                  <c:v>39857</c:v>
                </c:pt>
                <c:pt idx="1828">
                  <c:v>39860</c:v>
                </c:pt>
                <c:pt idx="1829">
                  <c:v>39861</c:v>
                </c:pt>
                <c:pt idx="1830">
                  <c:v>39862</c:v>
                </c:pt>
                <c:pt idx="1831">
                  <c:v>39863</c:v>
                </c:pt>
                <c:pt idx="1832">
                  <c:v>39864</c:v>
                </c:pt>
                <c:pt idx="1833">
                  <c:v>39867</c:v>
                </c:pt>
                <c:pt idx="1834">
                  <c:v>39868</c:v>
                </c:pt>
                <c:pt idx="1835">
                  <c:v>39869</c:v>
                </c:pt>
                <c:pt idx="1836">
                  <c:v>39870</c:v>
                </c:pt>
                <c:pt idx="1837">
                  <c:v>39871</c:v>
                </c:pt>
                <c:pt idx="1838">
                  <c:v>39874</c:v>
                </c:pt>
                <c:pt idx="1839">
                  <c:v>39875</c:v>
                </c:pt>
                <c:pt idx="1840">
                  <c:v>39876</c:v>
                </c:pt>
                <c:pt idx="1841">
                  <c:v>39877</c:v>
                </c:pt>
                <c:pt idx="1842">
                  <c:v>39878</c:v>
                </c:pt>
                <c:pt idx="1843">
                  <c:v>39881</c:v>
                </c:pt>
                <c:pt idx="1844">
                  <c:v>39882</c:v>
                </c:pt>
                <c:pt idx="1845">
                  <c:v>39883</c:v>
                </c:pt>
                <c:pt idx="1846">
                  <c:v>39884</c:v>
                </c:pt>
                <c:pt idx="1847">
                  <c:v>39885</c:v>
                </c:pt>
                <c:pt idx="1848">
                  <c:v>39888</c:v>
                </c:pt>
                <c:pt idx="1849">
                  <c:v>39889</c:v>
                </c:pt>
                <c:pt idx="1850">
                  <c:v>39890</c:v>
                </c:pt>
                <c:pt idx="1851">
                  <c:v>39891</c:v>
                </c:pt>
                <c:pt idx="1852">
                  <c:v>39892</c:v>
                </c:pt>
                <c:pt idx="1853">
                  <c:v>39895</c:v>
                </c:pt>
                <c:pt idx="1854">
                  <c:v>39896</c:v>
                </c:pt>
                <c:pt idx="1855">
                  <c:v>39897</c:v>
                </c:pt>
                <c:pt idx="1856">
                  <c:v>39898</c:v>
                </c:pt>
                <c:pt idx="1857">
                  <c:v>39899</c:v>
                </c:pt>
                <c:pt idx="1858">
                  <c:v>39902</c:v>
                </c:pt>
                <c:pt idx="1859">
                  <c:v>39903</c:v>
                </c:pt>
                <c:pt idx="1860">
                  <c:v>39904</c:v>
                </c:pt>
                <c:pt idx="1861">
                  <c:v>39905</c:v>
                </c:pt>
                <c:pt idx="1862">
                  <c:v>39906</c:v>
                </c:pt>
                <c:pt idx="1863">
                  <c:v>39909</c:v>
                </c:pt>
                <c:pt idx="1864">
                  <c:v>39910</c:v>
                </c:pt>
                <c:pt idx="1865">
                  <c:v>39911</c:v>
                </c:pt>
                <c:pt idx="1866">
                  <c:v>39912</c:v>
                </c:pt>
                <c:pt idx="1867">
                  <c:v>39917</c:v>
                </c:pt>
                <c:pt idx="1868">
                  <c:v>39918</c:v>
                </c:pt>
                <c:pt idx="1869">
                  <c:v>39919</c:v>
                </c:pt>
                <c:pt idx="1870">
                  <c:v>39920</c:v>
                </c:pt>
                <c:pt idx="1871">
                  <c:v>39923</c:v>
                </c:pt>
                <c:pt idx="1872">
                  <c:v>39924</c:v>
                </c:pt>
                <c:pt idx="1873">
                  <c:v>39925</c:v>
                </c:pt>
                <c:pt idx="1874">
                  <c:v>39926</c:v>
                </c:pt>
                <c:pt idx="1875">
                  <c:v>39927</c:v>
                </c:pt>
                <c:pt idx="1876">
                  <c:v>39930</c:v>
                </c:pt>
                <c:pt idx="1877">
                  <c:v>39931</c:v>
                </c:pt>
                <c:pt idx="1878">
                  <c:v>39932</c:v>
                </c:pt>
                <c:pt idx="1879">
                  <c:v>39933</c:v>
                </c:pt>
                <c:pt idx="1880">
                  <c:v>39934</c:v>
                </c:pt>
                <c:pt idx="1881">
                  <c:v>39937</c:v>
                </c:pt>
                <c:pt idx="1882">
                  <c:v>39938</c:v>
                </c:pt>
                <c:pt idx="1883">
                  <c:v>39939</c:v>
                </c:pt>
                <c:pt idx="1884">
                  <c:v>39940</c:v>
                </c:pt>
                <c:pt idx="1885">
                  <c:v>39944</c:v>
                </c:pt>
                <c:pt idx="1886">
                  <c:v>39945</c:v>
                </c:pt>
                <c:pt idx="1887">
                  <c:v>39946</c:v>
                </c:pt>
                <c:pt idx="1888">
                  <c:v>39947</c:v>
                </c:pt>
                <c:pt idx="1889">
                  <c:v>39948</c:v>
                </c:pt>
                <c:pt idx="1890">
                  <c:v>39951</c:v>
                </c:pt>
                <c:pt idx="1891">
                  <c:v>39952</c:v>
                </c:pt>
                <c:pt idx="1892">
                  <c:v>39953</c:v>
                </c:pt>
                <c:pt idx="1893">
                  <c:v>39958</c:v>
                </c:pt>
                <c:pt idx="1894">
                  <c:v>39959</c:v>
                </c:pt>
                <c:pt idx="1895">
                  <c:v>39960</c:v>
                </c:pt>
                <c:pt idx="1896">
                  <c:v>39961</c:v>
                </c:pt>
                <c:pt idx="1897">
                  <c:v>39962</c:v>
                </c:pt>
                <c:pt idx="1898">
                  <c:v>39966</c:v>
                </c:pt>
                <c:pt idx="1899">
                  <c:v>39967</c:v>
                </c:pt>
                <c:pt idx="1900">
                  <c:v>39968</c:v>
                </c:pt>
                <c:pt idx="1901">
                  <c:v>39969</c:v>
                </c:pt>
                <c:pt idx="1902">
                  <c:v>39972</c:v>
                </c:pt>
                <c:pt idx="1903">
                  <c:v>39973</c:v>
                </c:pt>
                <c:pt idx="1904">
                  <c:v>39974</c:v>
                </c:pt>
                <c:pt idx="1905">
                  <c:v>39975</c:v>
                </c:pt>
                <c:pt idx="1906">
                  <c:v>39976</c:v>
                </c:pt>
                <c:pt idx="1907">
                  <c:v>39979</c:v>
                </c:pt>
                <c:pt idx="1908">
                  <c:v>39980</c:v>
                </c:pt>
                <c:pt idx="1909">
                  <c:v>39981</c:v>
                </c:pt>
                <c:pt idx="1910">
                  <c:v>39982</c:v>
                </c:pt>
                <c:pt idx="1911">
                  <c:v>39983</c:v>
                </c:pt>
                <c:pt idx="1912">
                  <c:v>39986</c:v>
                </c:pt>
                <c:pt idx="1913">
                  <c:v>39987</c:v>
                </c:pt>
                <c:pt idx="1914">
                  <c:v>39988</c:v>
                </c:pt>
                <c:pt idx="1915">
                  <c:v>39989</c:v>
                </c:pt>
                <c:pt idx="1916">
                  <c:v>39990</c:v>
                </c:pt>
                <c:pt idx="1917">
                  <c:v>39993</c:v>
                </c:pt>
                <c:pt idx="1918">
                  <c:v>39994</c:v>
                </c:pt>
                <c:pt idx="1919">
                  <c:v>39995</c:v>
                </c:pt>
                <c:pt idx="1920">
                  <c:v>39996</c:v>
                </c:pt>
                <c:pt idx="1921">
                  <c:v>39997</c:v>
                </c:pt>
                <c:pt idx="1922">
                  <c:v>40000</c:v>
                </c:pt>
                <c:pt idx="1923">
                  <c:v>40001</c:v>
                </c:pt>
                <c:pt idx="1924">
                  <c:v>40002</c:v>
                </c:pt>
                <c:pt idx="1925">
                  <c:v>40003</c:v>
                </c:pt>
                <c:pt idx="1926">
                  <c:v>40004</c:v>
                </c:pt>
                <c:pt idx="1927">
                  <c:v>40007</c:v>
                </c:pt>
                <c:pt idx="1928">
                  <c:v>40009</c:v>
                </c:pt>
                <c:pt idx="1929">
                  <c:v>40010</c:v>
                </c:pt>
                <c:pt idx="1930">
                  <c:v>40011</c:v>
                </c:pt>
                <c:pt idx="1931">
                  <c:v>40014</c:v>
                </c:pt>
                <c:pt idx="1932">
                  <c:v>40015</c:v>
                </c:pt>
                <c:pt idx="1933">
                  <c:v>40016</c:v>
                </c:pt>
                <c:pt idx="1934">
                  <c:v>40017</c:v>
                </c:pt>
                <c:pt idx="1935">
                  <c:v>40018</c:v>
                </c:pt>
                <c:pt idx="1936">
                  <c:v>40021</c:v>
                </c:pt>
                <c:pt idx="1937">
                  <c:v>40022</c:v>
                </c:pt>
                <c:pt idx="1938">
                  <c:v>40023</c:v>
                </c:pt>
                <c:pt idx="1939">
                  <c:v>40024</c:v>
                </c:pt>
                <c:pt idx="1940">
                  <c:v>40025</c:v>
                </c:pt>
                <c:pt idx="1941">
                  <c:v>40028</c:v>
                </c:pt>
                <c:pt idx="1942">
                  <c:v>40029</c:v>
                </c:pt>
                <c:pt idx="1943">
                  <c:v>40030</c:v>
                </c:pt>
                <c:pt idx="1944">
                  <c:v>40031</c:v>
                </c:pt>
                <c:pt idx="1945">
                  <c:v>40032</c:v>
                </c:pt>
                <c:pt idx="1946">
                  <c:v>40035</c:v>
                </c:pt>
                <c:pt idx="1947">
                  <c:v>40036</c:v>
                </c:pt>
                <c:pt idx="1948">
                  <c:v>40037</c:v>
                </c:pt>
                <c:pt idx="1949">
                  <c:v>40038</c:v>
                </c:pt>
                <c:pt idx="1950">
                  <c:v>40039</c:v>
                </c:pt>
                <c:pt idx="1951">
                  <c:v>40042</c:v>
                </c:pt>
                <c:pt idx="1952">
                  <c:v>40043</c:v>
                </c:pt>
                <c:pt idx="1953">
                  <c:v>40044</c:v>
                </c:pt>
                <c:pt idx="1954">
                  <c:v>40045</c:v>
                </c:pt>
                <c:pt idx="1955">
                  <c:v>40046</c:v>
                </c:pt>
                <c:pt idx="1956">
                  <c:v>40049</c:v>
                </c:pt>
                <c:pt idx="1957">
                  <c:v>40050</c:v>
                </c:pt>
                <c:pt idx="1958">
                  <c:v>40051</c:v>
                </c:pt>
                <c:pt idx="1959">
                  <c:v>40052</c:v>
                </c:pt>
                <c:pt idx="1960">
                  <c:v>40053</c:v>
                </c:pt>
                <c:pt idx="1961">
                  <c:v>40056</c:v>
                </c:pt>
                <c:pt idx="1962">
                  <c:v>40057</c:v>
                </c:pt>
                <c:pt idx="1963">
                  <c:v>40058</c:v>
                </c:pt>
                <c:pt idx="1964">
                  <c:v>40059</c:v>
                </c:pt>
                <c:pt idx="1965">
                  <c:v>40060</c:v>
                </c:pt>
                <c:pt idx="1966">
                  <c:v>40063</c:v>
                </c:pt>
                <c:pt idx="1967">
                  <c:v>40064</c:v>
                </c:pt>
                <c:pt idx="1968">
                  <c:v>40065</c:v>
                </c:pt>
                <c:pt idx="1969">
                  <c:v>40066</c:v>
                </c:pt>
                <c:pt idx="1970">
                  <c:v>40067</c:v>
                </c:pt>
                <c:pt idx="1971">
                  <c:v>40070</c:v>
                </c:pt>
                <c:pt idx="1972">
                  <c:v>40071</c:v>
                </c:pt>
                <c:pt idx="1973">
                  <c:v>40072</c:v>
                </c:pt>
                <c:pt idx="1974">
                  <c:v>40073</c:v>
                </c:pt>
                <c:pt idx="1975">
                  <c:v>40074</c:v>
                </c:pt>
                <c:pt idx="1976">
                  <c:v>40077</c:v>
                </c:pt>
                <c:pt idx="1977">
                  <c:v>40078</c:v>
                </c:pt>
                <c:pt idx="1978">
                  <c:v>40079</c:v>
                </c:pt>
                <c:pt idx="1979">
                  <c:v>40080</c:v>
                </c:pt>
                <c:pt idx="1980">
                  <c:v>40081</c:v>
                </c:pt>
                <c:pt idx="1981">
                  <c:v>40084</c:v>
                </c:pt>
                <c:pt idx="1982">
                  <c:v>40085</c:v>
                </c:pt>
                <c:pt idx="1983">
                  <c:v>40086</c:v>
                </c:pt>
                <c:pt idx="1984">
                  <c:v>40087</c:v>
                </c:pt>
                <c:pt idx="1985">
                  <c:v>40088</c:v>
                </c:pt>
                <c:pt idx="1986">
                  <c:v>40091</c:v>
                </c:pt>
                <c:pt idx="1987">
                  <c:v>40092</c:v>
                </c:pt>
                <c:pt idx="1988">
                  <c:v>40093</c:v>
                </c:pt>
                <c:pt idx="1989">
                  <c:v>40094</c:v>
                </c:pt>
                <c:pt idx="1990">
                  <c:v>40095</c:v>
                </c:pt>
                <c:pt idx="1991">
                  <c:v>40098</c:v>
                </c:pt>
                <c:pt idx="1992">
                  <c:v>40099</c:v>
                </c:pt>
                <c:pt idx="1993">
                  <c:v>40100</c:v>
                </c:pt>
                <c:pt idx="1994">
                  <c:v>40101</c:v>
                </c:pt>
                <c:pt idx="1995">
                  <c:v>40102</c:v>
                </c:pt>
                <c:pt idx="1996">
                  <c:v>40105</c:v>
                </c:pt>
                <c:pt idx="1997">
                  <c:v>40106</c:v>
                </c:pt>
                <c:pt idx="1998">
                  <c:v>40107</c:v>
                </c:pt>
                <c:pt idx="1999">
                  <c:v>40108</c:v>
                </c:pt>
                <c:pt idx="2000">
                  <c:v>40109</c:v>
                </c:pt>
                <c:pt idx="2001">
                  <c:v>40112</c:v>
                </c:pt>
                <c:pt idx="2002">
                  <c:v>40113</c:v>
                </c:pt>
                <c:pt idx="2003">
                  <c:v>40114</c:v>
                </c:pt>
                <c:pt idx="2004">
                  <c:v>40115</c:v>
                </c:pt>
                <c:pt idx="2005">
                  <c:v>40116</c:v>
                </c:pt>
                <c:pt idx="2006">
                  <c:v>40119</c:v>
                </c:pt>
                <c:pt idx="2007">
                  <c:v>40120</c:v>
                </c:pt>
                <c:pt idx="2008">
                  <c:v>40121</c:v>
                </c:pt>
                <c:pt idx="2009">
                  <c:v>40122</c:v>
                </c:pt>
                <c:pt idx="2010">
                  <c:v>40123</c:v>
                </c:pt>
                <c:pt idx="2011">
                  <c:v>40126</c:v>
                </c:pt>
                <c:pt idx="2012">
                  <c:v>40127</c:v>
                </c:pt>
                <c:pt idx="2013">
                  <c:v>40128</c:v>
                </c:pt>
                <c:pt idx="2014">
                  <c:v>40129</c:v>
                </c:pt>
                <c:pt idx="2015">
                  <c:v>40130</c:v>
                </c:pt>
                <c:pt idx="2016">
                  <c:v>40133</c:v>
                </c:pt>
                <c:pt idx="2017">
                  <c:v>40134</c:v>
                </c:pt>
                <c:pt idx="2018">
                  <c:v>40135</c:v>
                </c:pt>
                <c:pt idx="2019">
                  <c:v>40136</c:v>
                </c:pt>
                <c:pt idx="2020">
                  <c:v>40137</c:v>
                </c:pt>
                <c:pt idx="2021">
                  <c:v>40140</c:v>
                </c:pt>
                <c:pt idx="2022">
                  <c:v>40141</c:v>
                </c:pt>
                <c:pt idx="2023">
                  <c:v>40142</c:v>
                </c:pt>
                <c:pt idx="2024">
                  <c:v>40143</c:v>
                </c:pt>
                <c:pt idx="2025">
                  <c:v>40144</c:v>
                </c:pt>
                <c:pt idx="2026">
                  <c:v>40147</c:v>
                </c:pt>
                <c:pt idx="2027">
                  <c:v>40148</c:v>
                </c:pt>
                <c:pt idx="2028">
                  <c:v>40149</c:v>
                </c:pt>
                <c:pt idx="2029">
                  <c:v>40150</c:v>
                </c:pt>
                <c:pt idx="2030">
                  <c:v>40151</c:v>
                </c:pt>
                <c:pt idx="2031">
                  <c:v>40154</c:v>
                </c:pt>
                <c:pt idx="2032">
                  <c:v>40155</c:v>
                </c:pt>
                <c:pt idx="2033">
                  <c:v>40156</c:v>
                </c:pt>
                <c:pt idx="2034">
                  <c:v>40157</c:v>
                </c:pt>
                <c:pt idx="2035">
                  <c:v>40158</c:v>
                </c:pt>
                <c:pt idx="2036">
                  <c:v>40161</c:v>
                </c:pt>
                <c:pt idx="2037">
                  <c:v>40162</c:v>
                </c:pt>
                <c:pt idx="2038">
                  <c:v>40163</c:v>
                </c:pt>
                <c:pt idx="2039">
                  <c:v>40164</c:v>
                </c:pt>
                <c:pt idx="2040">
                  <c:v>40165</c:v>
                </c:pt>
                <c:pt idx="2041">
                  <c:v>40182</c:v>
                </c:pt>
                <c:pt idx="2042">
                  <c:v>40183</c:v>
                </c:pt>
                <c:pt idx="2043">
                  <c:v>40184</c:v>
                </c:pt>
                <c:pt idx="2044">
                  <c:v>40185</c:v>
                </c:pt>
                <c:pt idx="2045">
                  <c:v>40186</c:v>
                </c:pt>
                <c:pt idx="2046">
                  <c:v>40189</c:v>
                </c:pt>
                <c:pt idx="2047">
                  <c:v>40190</c:v>
                </c:pt>
                <c:pt idx="2048">
                  <c:v>40191</c:v>
                </c:pt>
                <c:pt idx="2049">
                  <c:v>40192</c:v>
                </c:pt>
                <c:pt idx="2050">
                  <c:v>40193</c:v>
                </c:pt>
                <c:pt idx="2051">
                  <c:v>40197</c:v>
                </c:pt>
                <c:pt idx="2052">
                  <c:v>40198</c:v>
                </c:pt>
                <c:pt idx="2053">
                  <c:v>40199</c:v>
                </c:pt>
                <c:pt idx="2054">
                  <c:v>40200</c:v>
                </c:pt>
                <c:pt idx="2055">
                  <c:v>40203</c:v>
                </c:pt>
                <c:pt idx="2056">
                  <c:v>40204</c:v>
                </c:pt>
                <c:pt idx="2057">
                  <c:v>40205</c:v>
                </c:pt>
                <c:pt idx="2058">
                  <c:v>40206</c:v>
                </c:pt>
                <c:pt idx="2059">
                  <c:v>40207</c:v>
                </c:pt>
                <c:pt idx="2060">
                  <c:v>40210</c:v>
                </c:pt>
                <c:pt idx="2061">
                  <c:v>40211</c:v>
                </c:pt>
                <c:pt idx="2062">
                  <c:v>40212</c:v>
                </c:pt>
                <c:pt idx="2063">
                  <c:v>40213</c:v>
                </c:pt>
                <c:pt idx="2064">
                  <c:v>40214</c:v>
                </c:pt>
                <c:pt idx="2065">
                  <c:v>40217</c:v>
                </c:pt>
                <c:pt idx="2066">
                  <c:v>40218</c:v>
                </c:pt>
                <c:pt idx="2067">
                  <c:v>40219</c:v>
                </c:pt>
                <c:pt idx="2068">
                  <c:v>40220</c:v>
                </c:pt>
                <c:pt idx="2069">
                  <c:v>40221</c:v>
                </c:pt>
                <c:pt idx="2070">
                  <c:v>40224</c:v>
                </c:pt>
                <c:pt idx="2071">
                  <c:v>40225</c:v>
                </c:pt>
                <c:pt idx="2072">
                  <c:v>40226</c:v>
                </c:pt>
                <c:pt idx="2073">
                  <c:v>40227</c:v>
                </c:pt>
                <c:pt idx="2074">
                  <c:v>40228</c:v>
                </c:pt>
                <c:pt idx="2075">
                  <c:v>40231</c:v>
                </c:pt>
                <c:pt idx="2076">
                  <c:v>40232</c:v>
                </c:pt>
                <c:pt idx="2077">
                  <c:v>40233</c:v>
                </c:pt>
                <c:pt idx="2078">
                  <c:v>40234</c:v>
                </c:pt>
                <c:pt idx="2079">
                  <c:v>40235</c:v>
                </c:pt>
                <c:pt idx="2080">
                  <c:v>40238</c:v>
                </c:pt>
                <c:pt idx="2081">
                  <c:v>40239</c:v>
                </c:pt>
                <c:pt idx="2082">
                  <c:v>40240</c:v>
                </c:pt>
                <c:pt idx="2083">
                  <c:v>40241</c:v>
                </c:pt>
                <c:pt idx="2084">
                  <c:v>40242</c:v>
                </c:pt>
                <c:pt idx="2085">
                  <c:v>40245</c:v>
                </c:pt>
                <c:pt idx="2086">
                  <c:v>40246</c:v>
                </c:pt>
                <c:pt idx="2087">
                  <c:v>40247</c:v>
                </c:pt>
                <c:pt idx="2088">
                  <c:v>40248</c:v>
                </c:pt>
                <c:pt idx="2089">
                  <c:v>40249</c:v>
                </c:pt>
                <c:pt idx="2090">
                  <c:v>40252</c:v>
                </c:pt>
                <c:pt idx="2091">
                  <c:v>40253</c:v>
                </c:pt>
                <c:pt idx="2092">
                  <c:v>40254</c:v>
                </c:pt>
                <c:pt idx="2093">
                  <c:v>40255</c:v>
                </c:pt>
                <c:pt idx="2094">
                  <c:v>40256</c:v>
                </c:pt>
                <c:pt idx="2095">
                  <c:v>40259</c:v>
                </c:pt>
                <c:pt idx="2096">
                  <c:v>40260</c:v>
                </c:pt>
                <c:pt idx="2097">
                  <c:v>40261</c:v>
                </c:pt>
                <c:pt idx="2098">
                  <c:v>40262</c:v>
                </c:pt>
                <c:pt idx="2099">
                  <c:v>40263</c:v>
                </c:pt>
                <c:pt idx="2100">
                  <c:v>40266</c:v>
                </c:pt>
                <c:pt idx="2101">
                  <c:v>40267</c:v>
                </c:pt>
                <c:pt idx="2102">
                  <c:v>40268</c:v>
                </c:pt>
                <c:pt idx="2103">
                  <c:v>40269</c:v>
                </c:pt>
                <c:pt idx="2104">
                  <c:v>40270</c:v>
                </c:pt>
                <c:pt idx="2105">
                  <c:v>40274</c:v>
                </c:pt>
                <c:pt idx="2106">
                  <c:v>40275</c:v>
                </c:pt>
                <c:pt idx="2107">
                  <c:v>40276</c:v>
                </c:pt>
                <c:pt idx="2108">
                  <c:v>40277</c:v>
                </c:pt>
                <c:pt idx="2109">
                  <c:v>40280</c:v>
                </c:pt>
                <c:pt idx="2110">
                  <c:v>40281</c:v>
                </c:pt>
                <c:pt idx="2111">
                  <c:v>40282</c:v>
                </c:pt>
                <c:pt idx="2112">
                  <c:v>40283</c:v>
                </c:pt>
                <c:pt idx="2113">
                  <c:v>40284</c:v>
                </c:pt>
                <c:pt idx="2114">
                  <c:v>40287</c:v>
                </c:pt>
                <c:pt idx="2115">
                  <c:v>40288</c:v>
                </c:pt>
                <c:pt idx="2116">
                  <c:v>40289</c:v>
                </c:pt>
                <c:pt idx="2117">
                  <c:v>40290</c:v>
                </c:pt>
                <c:pt idx="2118">
                  <c:v>40291</c:v>
                </c:pt>
                <c:pt idx="2119">
                  <c:v>40294</c:v>
                </c:pt>
                <c:pt idx="2120">
                  <c:v>40295</c:v>
                </c:pt>
                <c:pt idx="2121">
                  <c:v>40296</c:v>
                </c:pt>
                <c:pt idx="2122">
                  <c:v>40297</c:v>
                </c:pt>
                <c:pt idx="2123">
                  <c:v>40298</c:v>
                </c:pt>
                <c:pt idx="2124">
                  <c:v>40301</c:v>
                </c:pt>
                <c:pt idx="2125">
                  <c:v>40302</c:v>
                </c:pt>
                <c:pt idx="2126">
                  <c:v>40303</c:v>
                </c:pt>
                <c:pt idx="2127">
                  <c:v>40304</c:v>
                </c:pt>
                <c:pt idx="2128">
                  <c:v>40305</c:v>
                </c:pt>
                <c:pt idx="2129">
                  <c:v>40308</c:v>
                </c:pt>
                <c:pt idx="2130">
                  <c:v>40309</c:v>
                </c:pt>
                <c:pt idx="2131">
                  <c:v>40310</c:v>
                </c:pt>
                <c:pt idx="2132">
                  <c:v>40312</c:v>
                </c:pt>
                <c:pt idx="2133">
                  <c:v>40315</c:v>
                </c:pt>
                <c:pt idx="2134">
                  <c:v>40316</c:v>
                </c:pt>
                <c:pt idx="2135">
                  <c:v>40317</c:v>
                </c:pt>
                <c:pt idx="2136">
                  <c:v>40318</c:v>
                </c:pt>
                <c:pt idx="2137">
                  <c:v>40319</c:v>
                </c:pt>
                <c:pt idx="2138">
                  <c:v>40323</c:v>
                </c:pt>
                <c:pt idx="2139">
                  <c:v>40324</c:v>
                </c:pt>
                <c:pt idx="2140">
                  <c:v>40325</c:v>
                </c:pt>
                <c:pt idx="2141">
                  <c:v>40326</c:v>
                </c:pt>
                <c:pt idx="2142">
                  <c:v>40329</c:v>
                </c:pt>
                <c:pt idx="2143">
                  <c:v>40330</c:v>
                </c:pt>
                <c:pt idx="2144">
                  <c:v>40331</c:v>
                </c:pt>
                <c:pt idx="2145">
                  <c:v>40332</c:v>
                </c:pt>
                <c:pt idx="2146">
                  <c:v>40333</c:v>
                </c:pt>
                <c:pt idx="2147">
                  <c:v>40336</c:v>
                </c:pt>
                <c:pt idx="2148">
                  <c:v>40337</c:v>
                </c:pt>
                <c:pt idx="2149">
                  <c:v>40338</c:v>
                </c:pt>
                <c:pt idx="2150">
                  <c:v>40339</c:v>
                </c:pt>
                <c:pt idx="2151">
                  <c:v>40340</c:v>
                </c:pt>
                <c:pt idx="2152">
                  <c:v>40343</c:v>
                </c:pt>
                <c:pt idx="2153">
                  <c:v>40344</c:v>
                </c:pt>
                <c:pt idx="2154">
                  <c:v>40345</c:v>
                </c:pt>
                <c:pt idx="2155">
                  <c:v>40346</c:v>
                </c:pt>
                <c:pt idx="2156">
                  <c:v>40347</c:v>
                </c:pt>
                <c:pt idx="2157">
                  <c:v>40350</c:v>
                </c:pt>
                <c:pt idx="2158">
                  <c:v>40351</c:v>
                </c:pt>
                <c:pt idx="2159">
                  <c:v>40352</c:v>
                </c:pt>
                <c:pt idx="2160">
                  <c:v>40353</c:v>
                </c:pt>
                <c:pt idx="2161">
                  <c:v>40354</c:v>
                </c:pt>
                <c:pt idx="2162">
                  <c:v>40357</c:v>
                </c:pt>
                <c:pt idx="2163">
                  <c:v>40358</c:v>
                </c:pt>
                <c:pt idx="2164">
                  <c:v>40359</c:v>
                </c:pt>
                <c:pt idx="2165">
                  <c:v>40360</c:v>
                </c:pt>
                <c:pt idx="2166">
                  <c:v>40361</c:v>
                </c:pt>
                <c:pt idx="2167">
                  <c:v>40364</c:v>
                </c:pt>
                <c:pt idx="2168">
                  <c:v>40365</c:v>
                </c:pt>
                <c:pt idx="2169">
                  <c:v>40366</c:v>
                </c:pt>
                <c:pt idx="2170">
                  <c:v>40367</c:v>
                </c:pt>
                <c:pt idx="2171">
                  <c:v>40368</c:v>
                </c:pt>
                <c:pt idx="2172">
                  <c:v>40371</c:v>
                </c:pt>
                <c:pt idx="2173">
                  <c:v>40372</c:v>
                </c:pt>
                <c:pt idx="2174">
                  <c:v>40374</c:v>
                </c:pt>
                <c:pt idx="2175">
                  <c:v>40375</c:v>
                </c:pt>
                <c:pt idx="2176">
                  <c:v>40378</c:v>
                </c:pt>
                <c:pt idx="2177">
                  <c:v>40379</c:v>
                </c:pt>
                <c:pt idx="2178">
                  <c:v>40380</c:v>
                </c:pt>
                <c:pt idx="2179">
                  <c:v>40381</c:v>
                </c:pt>
                <c:pt idx="2180">
                  <c:v>40382</c:v>
                </c:pt>
                <c:pt idx="2181">
                  <c:v>40385</c:v>
                </c:pt>
                <c:pt idx="2182">
                  <c:v>40386</c:v>
                </c:pt>
                <c:pt idx="2183">
                  <c:v>40387</c:v>
                </c:pt>
                <c:pt idx="2184">
                  <c:v>40388</c:v>
                </c:pt>
                <c:pt idx="2185">
                  <c:v>40389</c:v>
                </c:pt>
                <c:pt idx="2186">
                  <c:v>40392</c:v>
                </c:pt>
                <c:pt idx="2187">
                  <c:v>40393</c:v>
                </c:pt>
                <c:pt idx="2188">
                  <c:v>40394</c:v>
                </c:pt>
                <c:pt idx="2189">
                  <c:v>40395</c:v>
                </c:pt>
                <c:pt idx="2190">
                  <c:v>40396</c:v>
                </c:pt>
                <c:pt idx="2191">
                  <c:v>40399</c:v>
                </c:pt>
                <c:pt idx="2192">
                  <c:v>40400</c:v>
                </c:pt>
                <c:pt idx="2193">
                  <c:v>40401</c:v>
                </c:pt>
                <c:pt idx="2194">
                  <c:v>40402</c:v>
                </c:pt>
                <c:pt idx="2195">
                  <c:v>40403</c:v>
                </c:pt>
                <c:pt idx="2196">
                  <c:v>40406</c:v>
                </c:pt>
                <c:pt idx="2197">
                  <c:v>40407</c:v>
                </c:pt>
                <c:pt idx="2198">
                  <c:v>40408</c:v>
                </c:pt>
                <c:pt idx="2199">
                  <c:v>40409</c:v>
                </c:pt>
                <c:pt idx="2200">
                  <c:v>40410</c:v>
                </c:pt>
                <c:pt idx="2201">
                  <c:v>40413</c:v>
                </c:pt>
                <c:pt idx="2202">
                  <c:v>40414</c:v>
                </c:pt>
                <c:pt idx="2203">
                  <c:v>40415</c:v>
                </c:pt>
                <c:pt idx="2204">
                  <c:v>40416</c:v>
                </c:pt>
                <c:pt idx="2205">
                  <c:v>40417</c:v>
                </c:pt>
                <c:pt idx="2206">
                  <c:v>40420</c:v>
                </c:pt>
                <c:pt idx="2207">
                  <c:v>40421</c:v>
                </c:pt>
                <c:pt idx="2208">
                  <c:v>40422</c:v>
                </c:pt>
                <c:pt idx="2209">
                  <c:v>40423</c:v>
                </c:pt>
                <c:pt idx="2210">
                  <c:v>40424</c:v>
                </c:pt>
                <c:pt idx="2211">
                  <c:v>40427</c:v>
                </c:pt>
                <c:pt idx="2212">
                  <c:v>40428</c:v>
                </c:pt>
                <c:pt idx="2213">
                  <c:v>40429</c:v>
                </c:pt>
                <c:pt idx="2214">
                  <c:v>40430</c:v>
                </c:pt>
                <c:pt idx="2215">
                  <c:v>40431</c:v>
                </c:pt>
                <c:pt idx="2216">
                  <c:v>40434</c:v>
                </c:pt>
                <c:pt idx="2217">
                  <c:v>40435</c:v>
                </c:pt>
                <c:pt idx="2218">
                  <c:v>40436</c:v>
                </c:pt>
                <c:pt idx="2219">
                  <c:v>40437</c:v>
                </c:pt>
                <c:pt idx="2220">
                  <c:v>40438</c:v>
                </c:pt>
                <c:pt idx="2221">
                  <c:v>40441</c:v>
                </c:pt>
                <c:pt idx="2222">
                  <c:v>40442</c:v>
                </c:pt>
                <c:pt idx="2223">
                  <c:v>40443</c:v>
                </c:pt>
                <c:pt idx="2224">
                  <c:v>40444</c:v>
                </c:pt>
                <c:pt idx="2225">
                  <c:v>40445</c:v>
                </c:pt>
                <c:pt idx="2226">
                  <c:v>40448</c:v>
                </c:pt>
                <c:pt idx="2227">
                  <c:v>40449</c:v>
                </c:pt>
                <c:pt idx="2228">
                  <c:v>40450</c:v>
                </c:pt>
                <c:pt idx="2229">
                  <c:v>40451</c:v>
                </c:pt>
                <c:pt idx="2230">
                  <c:v>40452</c:v>
                </c:pt>
                <c:pt idx="2231">
                  <c:v>40455</c:v>
                </c:pt>
                <c:pt idx="2232">
                  <c:v>40456</c:v>
                </c:pt>
                <c:pt idx="2233">
                  <c:v>40457</c:v>
                </c:pt>
                <c:pt idx="2234">
                  <c:v>40458</c:v>
                </c:pt>
                <c:pt idx="2235">
                  <c:v>40459</c:v>
                </c:pt>
                <c:pt idx="2236">
                  <c:v>40462</c:v>
                </c:pt>
                <c:pt idx="2237">
                  <c:v>40463</c:v>
                </c:pt>
                <c:pt idx="2238">
                  <c:v>40464</c:v>
                </c:pt>
                <c:pt idx="2239">
                  <c:v>40465</c:v>
                </c:pt>
                <c:pt idx="2240">
                  <c:v>40466</c:v>
                </c:pt>
                <c:pt idx="2241">
                  <c:v>40469</c:v>
                </c:pt>
                <c:pt idx="2242">
                  <c:v>40470</c:v>
                </c:pt>
                <c:pt idx="2243">
                  <c:v>40471</c:v>
                </c:pt>
                <c:pt idx="2244">
                  <c:v>40472</c:v>
                </c:pt>
                <c:pt idx="2245">
                  <c:v>40473</c:v>
                </c:pt>
                <c:pt idx="2246">
                  <c:v>40476</c:v>
                </c:pt>
                <c:pt idx="2247">
                  <c:v>40477</c:v>
                </c:pt>
                <c:pt idx="2248">
                  <c:v>40478</c:v>
                </c:pt>
                <c:pt idx="2249">
                  <c:v>40479</c:v>
                </c:pt>
                <c:pt idx="2250">
                  <c:v>40480</c:v>
                </c:pt>
                <c:pt idx="2251">
                  <c:v>40484</c:v>
                </c:pt>
                <c:pt idx="2252">
                  <c:v>40485</c:v>
                </c:pt>
                <c:pt idx="2253">
                  <c:v>40486</c:v>
                </c:pt>
                <c:pt idx="2254">
                  <c:v>40487</c:v>
                </c:pt>
                <c:pt idx="2255">
                  <c:v>40490</c:v>
                </c:pt>
                <c:pt idx="2256">
                  <c:v>40491</c:v>
                </c:pt>
                <c:pt idx="2257">
                  <c:v>40492</c:v>
                </c:pt>
                <c:pt idx="2258">
                  <c:v>40494</c:v>
                </c:pt>
                <c:pt idx="2259">
                  <c:v>40497</c:v>
                </c:pt>
                <c:pt idx="2260">
                  <c:v>40498</c:v>
                </c:pt>
                <c:pt idx="2261">
                  <c:v>40499</c:v>
                </c:pt>
                <c:pt idx="2262">
                  <c:v>40500</c:v>
                </c:pt>
                <c:pt idx="2263">
                  <c:v>40501</c:v>
                </c:pt>
                <c:pt idx="2264">
                  <c:v>40504</c:v>
                </c:pt>
                <c:pt idx="2265">
                  <c:v>40505</c:v>
                </c:pt>
                <c:pt idx="2266">
                  <c:v>40506</c:v>
                </c:pt>
                <c:pt idx="2267">
                  <c:v>40507</c:v>
                </c:pt>
                <c:pt idx="2268">
                  <c:v>40508</c:v>
                </c:pt>
                <c:pt idx="2269">
                  <c:v>40511</c:v>
                </c:pt>
                <c:pt idx="2270">
                  <c:v>40512</c:v>
                </c:pt>
                <c:pt idx="2271">
                  <c:v>40513</c:v>
                </c:pt>
                <c:pt idx="2272">
                  <c:v>40514</c:v>
                </c:pt>
                <c:pt idx="2273">
                  <c:v>40515</c:v>
                </c:pt>
                <c:pt idx="2274">
                  <c:v>40518</c:v>
                </c:pt>
                <c:pt idx="2275">
                  <c:v>40519</c:v>
                </c:pt>
                <c:pt idx="2276">
                  <c:v>40520</c:v>
                </c:pt>
                <c:pt idx="2277">
                  <c:v>40521</c:v>
                </c:pt>
                <c:pt idx="2278">
                  <c:v>40522</c:v>
                </c:pt>
                <c:pt idx="2279">
                  <c:v>40525</c:v>
                </c:pt>
                <c:pt idx="2280">
                  <c:v>40526</c:v>
                </c:pt>
                <c:pt idx="2281">
                  <c:v>40527</c:v>
                </c:pt>
                <c:pt idx="2282">
                  <c:v>40528</c:v>
                </c:pt>
                <c:pt idx="2283">
                  <c:v>40529</c:v>
                </c:pt>
                <c:pt idx="2284">
                  <c:v>40532</c:v>
                </c:pt>
                <c:pt idx="2285">
                  <c:v>40533</c:v>
                </c:pt>
                <c:pt idx="2286">
                  <c:v>40534</c:v>
                </c:pt>
                <c:pt idx="2287">
                  <c:v>40535</c:v>
                </c:pt>
                <c:pt idx="2288">
                  <c:v>40536</c:v>
                </c:pt>
                <c:pt idx="2289">
                  <c:v>40539</c:v>
                </c:pt>
                <c:pt idx="2290">
                  <c:v>40540</c:v>
                </c:pt>
                <c:pt idx="2291">
                  <c:v>40541</c:v>
                </c:pt>
                <c:pt idx="2292">
                  <c:v>40546</c:v>
                </c:pt>
                <c:pt idx="2293">
                  <c:v>40547</c:v>
                </c:pt>
                <c:pt idx="2294">
                  <c:v>40548</c:v>
                </c:pt>
                <c:pt idx="2295">
                  <c:v>40549</c:v>
                </c:pt>
                <c:pt idx="2296">
                  <c:v>40550</c:v>
                </c:pt>
                <c:pt idx="2297">
                  <c:v>40553</c:v>
                </c:pt>
                <c:pt idx="2298">
                  <c:v>40554</c:v>
                </c:pt>
                <c:pt idx="2299">
                  <c:v>40555</c:v>
                </c:pt>
                <c:pt idx="2300">
                  <c:v>40556</c:v>
                </c:pt>
                <c:pt idx="2301">
                  <c:v>40557</c:v>
                </c:pt>
                <c:pt idx="2302">
                  <c:v>40560</c:v>
                </c:pt>
                <c:pt idx="2303">
                  <c:v>40561</c:v>
                </c:pt>
                <c:pt idx="2304">
                  <c:v>40562</c:v>
                </c:pt>
                <c:pt idx="2305">
                  <c:v>40563</c:v>
                </c:pt>
                <c:pt idx="2306">
                  <c:v>40564</c:v>
                </c:pt>
                <c:pt idx="2307">
                  <c:v>40567</c:v>
                </c:pt>
                <c:pt idx="2308">
                  <c:v>40568</c:v>
                </c:pt>
                <c:pt idx="2309">
                  <c:v>40569</c:v>
                </c:pt>
                <c:pt idx="2310">
                  <c:v>40570</c:v>
                </c:pt>
                <c:pt idx="2311">
                  <c:v>40571</c:v>
                </c:pt>
                <c:pt idx="2312">
                  <c:v>40574</c:v>
                </c:pt>
                <c:pt idx="2313">
                  <c:v>40575</c:v>
                </c:pt>
                <c:pt idx="2314">
                  <c:v>40576</c:v>
                </c:pt>
                <c:pt idx="2315">
                  <c:v>40577</c:v>
                </c:pt>
                <c:pt idx="2316">
                  <c:v>40578</c:v>
                </c:pt>
                <c:pt idx="2317">
                  <c:v>40581</c:v>
                </c:pt>
                <c:pt idx="2318">
                  <c:v>40582</c:v>
                </c:pt>
                <c:pt idx="2319">
                  <c:v>40583</c:v>
                </c:pt>
                <c:pt idx="2320">
                  <c:v>40584</c:v>
                </c:pt>
                <c:pt idx="2321">
                  <c:v>40585</c:v>
                </c:pt>
                <c:pt idx="2322">
                  <c:v>40588</c:v>
                </c:pt>
                <c:pt idx="2323">
                  <c:v>40589</c:v>
                </c:pt>
                <c:pt idx="2324">
                  <c:v>40590</c:v>
                </c:pt>
                <c:pt idx="2325">
                  <c:v>40591</c:v>
                </c:pt>
                <c:pt idx="2326">
                  <c:v>40592</c:v>
                </c:pt>
                <c:pt idx="2327">
                  <c:v>40595</c:v>
                </c:pt>
                <c:pt idx="2328">
                  <c:v>40596</c:v>
                </c:pt>
                <c:pt idx="2329">
                  <c:v>40597</c:v>
                </c:pt>
                <c:pt idx="2330">
                  <c:v>40598</c:v>
                </c:pt>
                <c:pt idx="2331">
                  <c:v>40599</c:v>
                </c:pt>
                <c:pt idx="2332">
                  <c:v>40602</c:v>
                </c:pt>
                <c:pt idx="2333">
                  <c:v>40603</c:v>
                </c:pt>
                <c:pt idx="2334">
                  <c:v>40604</c:v>
                </c:pt>
                <c:pt idx="2335">
                  <c:v>40605</c:v>
                </c:pt>
                <c:pt idx="2336">
                  <c:v>40606</c:v>
                </c:pt>
                <c:pt idx="2337">
                  <c:v>40609</c:v>
                </c:pt>
                <c:pt idx="2338">
                  <c:v>40610</c:v>
                </c:pt>
                <c:pt idx="2339">
                  <c:v>40611</c:v>
                </c:pt>
                <c:pt idx="2340">
                  <c:v>40612</c:v>
                </c:pt>
                <c:pt idx="2341">
                  <c:v>40613</c:v>
                </c:pt>
                <c:pt idx="2342">
                  <c:v>40616</c:v>
                </c:pt>
                <c:pt idx="2343">
                  <c:v>40617</c:v>
                </c:pt>
                <c:pt idx="2344">
                  <c:v>40618</c:v>
                </c:pt>
                <c:pt idx="2345">
                  <c:v>40619</c:v>
                </c:pt>
                <c:pt idx="2346">
                  <c:v>40620</c:v>
                </c:pt>
                <c:pt idx="2347">
                  <c:v>40623</c:v>
                </c:pt>
                <c:pt idx="2348">
                  <c:v>40624</c:v>
                </c:pt>
                <c:pt idx="2349">
                  <c:v>40625</c:v>
                </c:pt>
                <c:pt idx="2350">
                  <c:v>40626</c:v>
                </c:pt>
                <c:pt idx="2351">
                  <c:v>40627</c:v>
                </c:pt>
                <c:pt idx="2352">
                  <c:v>40630</c:v>
                </c:pt>
                <c:pt idx="2353">
                  <c:v>40631</c:v>
                </c:pt>
                <c:pt idx="2354">
                  <c:v>40632</c:v>
                </c:pt>
                <c:pt idx="2355">
                  <c:v>40633</c:v>
                </c:pt>
                <c:pt idx="2356">
                  <c:v>40634</c:v>
                </c:pt>
                <c:pt idx="2357">
                  <c:v>40637</c:v>
                </c:pt>
                <c:pt idx="2358">
                  <c:v>40638</c:v>
                </c:pt>
                <c:pt idx="2359">
                  <c:v>40639</c:v>
                </c:pt>
                <c:pt idx="2360">
                  <c:v>40640</c:v>
                </c:pt>
                <c:pt idx="2361">
                  <c:v>40641</c:v>
                </c:pt>
                <c:pt idx="2362">
                  <c:v>40644</c:v>
                </c:pt>
                <c:pt idx="2363">
                  <c:v>40645</c:v>
                </c:pt>
                <c:pt idx="2364">
                  <c:v>40646</c:v>
                </c:pt>
                <c:pt idx="2365">
                  <c:v>40647</c:v>
                </c:pt>
                <c:pt idx="2366">
                  <c:v>40648</c:v>
                </c:pt>
                <c:pt idx="2367">
                  <c:v>40651</c:v>
                </c:pt>
                <c:pt idx="2368">
                  <c:v>40652</c:v>
                </c:pt>
                <c:pt idx="2369">
                  <c:v>40653</c:v>
                </c:pt>
                <c:pt idx="2370">
                  <c:v>40654</c:v>
                </c:pt>
                <c:pt idx="2371">
                  <c:v>40655</c:v>
                </c:pt>
                <c:pt idx="2372">
                  <c:v>40659</c:v>
                </c:pt>
                <c:pt idx="2373">
                  <c:v>40660</c:v>
                </c:pt>
                <c:pt idx="2374">
                  <c:v>40661</c:v>
                </c:pt>
                <c:pt idx="2375">
                  <c:v>40662</c:v>
                </c:pt>
                <c:pt idx="2376">
                  <c:v>40665</c:v>
                </c:pt>
                <c:pt idx="2377">
                  <c:v>40666</c:v>
                </c:pt>
                <c:pt idx="2378">
                  <c:v>40667</c:v>
                </c:pt>
                <c:pt idx="2379">
                  <c:v>40668</c:v>
                </c:pt>
                <c:pt idx="2380">
                  <c:v>40669</c:v>
                </c:pt>
                <c:pt idx="2381">
                  <c:v>40672</c:v>
                </c:pt>
                <c:pt idx="2382">
                  <c:v>40673</c:v>
                </c:pt>
                <c:pt idx="2383">
                  <c:v>40674</c:v>
                </c:pt>
                <c:pt idx="2384">
                  <c:v>40675</c:v>
                </c:pt>
                <c:pt idx="2385">
                  <c:v>40676</c:v>
                </c:pt>
                <c:pt idx="2386">
                  <c:v>40679</c:v>
                </c:pt>
                <c:pt idx="2387">
                  <c:v>40680</c:v>
                </c:pt>
                <c:pt idx="2388">
                  <c:v>40681</c:v>
                </c:pt>
                <c:pt idx="2389">
                  <c:v>40682</c:v>
                </c:pt>
                <c:pt idx="2390">
                  <c:v>40683</c:v>
                </c:pt>
                <c:pt idx="2391">
                  <c:v>40686</c:v>
                </c:pt>
                <c:pt idx="2392">
                  <c:v>40687</c:v>
                </c:pt>
                <c:pt idx="2393">
                  <c:v>40688</c:v>
                </c:pt>
                <c:pt idx="2394">
                  <c:v>40689</c:v>
                </c:pt>
                <c:pt idx="2395">
                  <c:v>40690</c:v>
                </c:pt>
                <c:pt idx="2396">
                  <c:v>40693</c:v>
                </c:pt>
                <c:pt idx="2397">
                  <c:v>40694</c:v>
                </c:pt>
                <c:pt idx="2398">
                  <c:v>40695</c:v>
                </c:pt>
                <c:pt idx="2399">
                  <c:v>40697</c:v>
                </c:pt>
                <c:pt idx="2400">
                  <c:v>40700</c:v>
                </c:pt>
                <c:pt idx="2401">
                  <c:v>40701</c:v>
                </c:pt>
                <c:pt idx="2402">
                  <c:v>40702</c:v>
                </c:pt>
                <c:pt idx="2403">
                  <c:v>40703</c:v>
                </c:pt>
                <c:pt idx="2404">
                  <c:v>40704</c:v>
                </c:pt>
                <c:pt idx="2405">
                  <c:v>40708</c:v>
                </c:pt>
                <c:pt idx="2406">
                  <c:v>40709</c:v>
                </c:pt>
                <c:pt idx="2407">
                  <c:v>40710</c:v>
                </c:pt>
                <c:pt idx="2408">
                  <c:v>40711</c:v>
                </c:pt>
                <c:pt idx="2409">
                  <c:v>40714</c:v>
                </c:pt>
                <c:pt idx="2410">
                  <c:v>40715</c:v>
                </c:pt>
                <c:pt idx="2411">
                  <c:v>40716</c:v>
                </c:pt>
                <c:pt idx="2412">
                  <c:v>40717</c:v>
                </c:pt>
                <c:pt idx="2413">
                  <c:v>40718</c:v>
                </c:pt>
                <c:pt idx="2414">
                  <c:v>40721</c:v>
                </c:pt>
                <c:pt idx="2415">
                  <c:v>40722</c:v>
                </c:pt>
                <c:pt idx="2416">
                  <c:v>40723</c:v>
                </c:pt>
                <c:pt idx="2417">
                  <c:v>40724</c:v>
                </c:pt>
                <c:pt idx="2418">
                  <c:v>40725</c:v>
                </c:pt>
                <c:pt idx="2419">
                  <c:v>40728</c:v>
                </c:pt>
                <c:pt idx="2420">
                  <c:v>40729</c:v>
                </c:pt>
                <c:pt idx="2421">
                  <c:v>40730</c:v>
                </c:pt>
                <c:pt idx="2422">
                  <c:v>40731</c:v>
                </c:pt>
                <c:pt idx="2423">
                  <c:v>40732</c:v>
                </c:pt>
                <c:pt idx="2424">
                  <c:v>40735</c:v>
                </c:pt>
                <c:pt idx="2425">
                  <c:v>40736</c:v>
                </c:pt>
                <c:pt idx="2426">
                  <c:v>40737</c:v>
                </c:pt>
                <c:pt idx="2427">
                  <c:v>40738</c:v>
                </c:pt>
                <c:pt idx="2428">
                  <c:v>40739</c:v>
                </c:pt>
                <c:pt idx="2429">
                  <c:v>40742</c:v>
                </c:pt>
                <c:pt idx="2430">
                  <c:v>40743</c:v>
                </c:pt>
                <c:pt idx="2431">
                  <c:v>40744</c:v>
                </c:pt>
                <c:pt idx="2432">
                  <c:v>40745</c:v>
                </c:pt>
                <c:pt idx="2433">
                  <c:v>40746</c:v>
                </c:pt>
                <c:pt idx="2434">
                  <c:v>40749</c:v>
                </c:pt>
                <c:pt idx="2435">
                  <c:v>40750</c:v>
                </c:pt>
                <c:pt idx="2436">
                  <c:v>40751</c:v>
                </c:pt>
                <c:pt idx="2437">
                  <c:v>40752</c:v>
                </c:pt>
                <c:pt idx="2438">
                  <c:v>40753</c:v>
                </c:pt>
                <c:pt idx="2439">
                  <c:v>40756</c:v>
                </c:pt>
                <c:pt idx="2440">
                  <c:v>40757</c:v>
                </c:pt>
                <c:pt idx="2441">
                  <c:v>40758</c:v>
                </c:pt>
                <c:pt idx="2442">
                  <c:v>40759</c:v>
                </c:pt>
                <c:pt idx="2443">
                  <c:v>40760</c:v>
                </c:pt>
                <c:pt idx="2444">
                  <c:v>40763</c:v>
                </c:pt>
                <c:pt idx="2445">
                  <c:v>40764</c:v>
                </c:pt>
                <c:pt idx="2446">
                  <c:v>40765</c:v>
                </c:pt>
                <c:pt idx="2447">
                  <c:v>40766</c:v>
                </c:pt>
                <c:pt idx="2448">
                  <c:v>40767</c:v>
                </c:pt>
                <c:pt idx="2449">
                  <c:v>40771</c:v>
                </c:pt>
                <c:pt idx="2450">
                  <c:v>40772</c:v>
                </c:pt>
                <c:pt idx="2451">
                  <c:v>40773</c:v>
                </c:pt>
                <c:pt idx="2452">
                  <c:v>40774</c:v>
                </c:pt>
                <c:pt idx="2453">
                  <c:v>40777</c:v>
                </c:pt>
                <c:pt idx="2454">
                  <c:v>40778</c:v>
                </c:pt>
                <c:pt idx="2455">
                  <c:v>40779</c:v>
                </c:pt>
                <c:pt idx="2456">
                  <c:v>40780</c:v>
                </c:pt>
                <c:pt idx="2457">
                  <c:v>40781</c:v>
                </c:pt>
                <c:pt idx="2458">
                  <c:v>40784</c:v>
                </c:pt>
                <c:pt idx="2459">
                  <c:v>40785</c:v>
                </c:pt>
                <c:pt idx="2460">
                  <c:v>40786</c:v>
                </c:pt>
                <c:pt idx="2461">
                  <c:v>40787</c:v>
                </c:pt>
                <c:pt idx="2462">
                  <c:v>40788</c:v>
                </c:pt>
                <c:pt idx="2463">
                  <c:v>40791</c:v>
                </c:pt>
                <c:pt idx="2464">
                  <c:v>40792</c:v>
                </c:pt>
                <c:pt idx="2465">
                  <c:v>40793</c:v>
                </c:pt>
                <c:pt idx="2466">
                  <c:v>40794</c:v>
                </c:pt>
                <c:pt idx="2467">
                  <c:v>40795</c:v>
                </c:pt>
                <c:pt idx="2468">
                  <c:v>40798</c:v>
                </c:pt>
                <c:pt idx="2469">
                  <c:v>40799</c:v>
                </c:pt>
                <c:pt idx="2470">
                  <c:v>40800</c:v>
                </c:pt>
                <c:pt idx="2471">
                  <c:v>40801</c:v>
                </c:pt>
                <c:pt idx="2472">
                  <c:v>40802</c:v>
                </c:pt>
                <c:pt idx="2473">
                  <c:v>40805</c:v>
                </c:pt>
                <c:pt idx="2474">
                  <c:v>40806</c:v>
                </c:pt>
                <c:pt idx="2475">
                  <c:v>40807</c:v>
                </c:pt>
                <c:pt idx="2476">
                  <c:v>40808</c:v>
                </c:pt>
                <c:pt idx="2477">
                  <c:v>40809</c:v>
                </c:pt>
                <c:pt idx="2478">
                  <c:v>40812</c:v>
                </c:pt>
                <c:pt idx="2479">
                  <c:v>40813</c:v>
                </c:pt>
                <c:pt idx="2480">
                  <c:v>40814</c:v>
                </c:pt>
                <c:pt idx="2481">
                  <c:v>40815</c:v>
                </c:pt>
                <c:pt idx="2482">
                  <c:v>40816</c:v>
                </c:pt>
                <c:pt idx="2483">
                  <c:v>40819</c:v>
                </c:pt>
                <c:pt idx="2484">
                  <c:v>40820</c:v>
                </c:pt>
                <c:pt idx="2485">
                  <c:v>40821</c:v>
                </c:pt>
                <c:pt idx="2486">
                  <c:v>40822</c:v>
                </c:pt>
                <c:pt idx="2487">
                  <c:v>40823</c:v>
                </c:pt>
                <c:pt idx="2488">
                  <c:v>40826</c:v>
                </c:pt>
                <c:pt idx="2489">
                  <c:v>40827</c:v>
                </c:pt>
                <c:pt idx="2490">
                  <c:v>40828</c:v>
                </c:pt>
                <c:pt idx="2491">
                  <c:v>40829</c:v>
                </c:pt>
                <c:pt idx="2492">
                  <c:v>40830</c:v>
                </c:pt>
                <c:pt idx="2493">
                  <c:v>40833</c:v>
                </c:pt>
                <c:pt idx="2494">
                  <c:v>40834</c:v>
                </c:pt>
                <c:pt idx="2495">
                  <c:v>40835</c:v>
                </c:pt>
                <c:pt idx="2496">
                  <c:v>40836</c:v>
                </c:pt>
                <c:pt idx="2497">
                  <c:v>40837</c:v>
                </c:pt>
                <c:pt idx="2498">
                  <c:v>40840</c:v>
                </c:pt>
                <c:pt idx="2499">
                  <c:v>40841</c:v>
                </c:pt>
                <c:pt idx="2500">
                  <c:v>40842</c:v>
                </c:pt>
                <c:pt idx="2501">
                  <c:v>40843</c:v>
                </c:pt>
                <c:pt idx="2502">
                  <c:v>40844</c:v>
                </c:pt>
                <c:pt idx="2503">
                  <c:v>40847</c:v>
                </c:pt>
                <c:pt idx="2504">
                  <c:v>40849</c:v>
                </c:pt>
                <c:pt idx="2505">
                  <c:v>40850</c:v>
                </c:pt>
                <c:pt idx="2506">
                  <c:v>40851</c:v>
                </c:pt>
                <c:pt idx="2507">
                  <c:v>40854</c:v>
                </c:pt>
                <c:pt idx="2508">
                  <c:v>40855</c:v>
                </c:pt>
                <c:pt idx="2509">
                  <c:v>40856</c:v>
                </c:pt>
                <c:pt idx="2510">
                  <c:v>40857</c:v>
                </c:pt>
                <c:pt idx="2511">
                  <c:v>40861</c:v>
                </c:pt>
                <c:pt idx="2512">
                  <c:v>40862</c:v>
                </c:pt>
                <c:pt idx="2513">
                  <c:v>40863</c:v>
                </c:pt>
                <c:pt idx="2514">
                  <c:v>40864</c:v>
                </c:pt>
                <c:pt idx="2515">
                  <c:v>40865</c:v>
                </c:pt>
                <c:pt idx="2516">
                  <c:v>40868</c:v>
                </c:pt>
                <c:pt idx="2517">
                  <c:v>40869</c:v>
                </c:pt>
                <c:pt idx="2518">
                  <c:v>40870</c:v>
                </c:pt>
                <c:pt idx="2519">
                  <c:v>40871</c:v>
                </c:pt>
                <c:pt idx="2520">
                  <c:v>40872</c:v>
                </c:pt>
                <c:pt idx="2521">
                  <c:v>40875</c:v>
                </c:pt>
                <c:pt idx="2522">
                  <c:v>40876</c:v>
                </c:pt>
                <c:pt idx="2523">
                  <c:v>40877</c:v>
                </c:pt>
                <c:pt idx="2524">
                  <c:v>40878</c:v>
                </c:pt>
                <c:pt idx="2525">
                  <c:v>40879</c:v>
                </c:pt>
                <c:pt idx="2526">
                  <c:v>40882</c:v>
                </c:pt>
                <c:pt idx="2527">
                  <c:v>40883</c:v>
                </c:pt>
                <c:pt idx="2528">
                  <c:v>40884</c:v>
                </c:pt>
                <c:pt idx="2529">
                  <c:v>40885</c:v>
                </c:pt>
                <c:pt idx="2530">
                  <c:v>40886</c:v>
                </c:pt>
                <c:pt idx="2531">
                  <c:v>40889</c:v>
                </c:pt>
                <c:pt idx="2532">
                  <c:v>40890</c:v>
                </c:pt>
                <c:pt idx="2533">
                  <c:v>40891</c:v>
                </c:pt>
                <c:pt idx="2534">
                  <c:v>40892</c:v>
                </c:pt>
                <c:pt idx="2535">
                  <c:v>40893</c:v>
                </c:pt>
                <c:pt idx="2536">
                  <c:v>40896</c:v>
                </c:pt>
                <c:pt idx="2537">
                  <c:v>40897</c:v>
                </c:pt>
                <c:pt idx="2538">
                  <c:v>40898</c:v>
                </c:pt>
                <c:pt idx="2539">
                  <c:v>40899</c:v>
                </c:pt>
                <c:pt idx="2540">
                  <c:v>40900</c:v>
                </c:pt>
                <c:pt idx="2541">
                  <c:v>40904</c:v>
                </c:pt>
                <c:pt idx="2542">
                  <c:v>40905</c:v>
                </c:pt>
                <c:pt idx="2543">
                  <c:v>40906</c:v>
                </c:pt>
                <c:pt idx="2544">
                  <c:v>40907</c:v>
                </c:pt>
                <c:pt idx="2545">
                  <c:v>40910</c:v>
                </c:pt>
                <c:pt idx="2546">
                  <c:v>40911</c:v>
                </c:pt>
                <c:pt idx="2547">
                  <c:v>40912</c:v>
                </c:pt>
                <c:pt idx="2548">
                  <c:v>40913</c:v>
                </c:pt>
                <c:pt idx="2549">
                  <c:v>40914</c:v>
                </c:pt>
                <c:pt idx="2550">
                  <c:v>40917</c:v>
                </c:pt>
                <c:pt idx="2551">
                  <c:v>40918</c:v>
                </c:pt>
                <c:pt idx="2552">
                  <c:v>40919</c:v>
                </c:pt>
                <c:pt idx="2553">
                  <c:v>40920</c:v>
                </c:pt>
                <c:pt idx="2554">
                  <c:v>40921</c:v>
                </c:pt>
                <c:pt idx="2555">
                  <c:v>40924</c:v>
                </c:pt>
                <c:pt idx="2556">
                  <c:v>40925</c:v>
                </c:pt>
                <c:pt idx="2557">
                  <c:v>40926</c:v>
                </c:pt>
                <c:pt idx="2558">
                  <c:v>40927</c:v>
                </c:pt>
                <c:pt idx="2559">
                  <c:v>40928</c:v>
                </c:pt>
                <c:pt idx="2560">
                  <c:v>40931</c:v>
                </c:pt>
                <c:pt idx="2561">
                  <c:v>40932</c:v>
                </c:pt>
                <c:pt idx="2562">
                  <c:v>40933</c:v>
                </c:pt>
                <c:pt idx="2563">
                  <c:v>40934</c:v>
                </c:pt>
                <c:pt idx="2564">
                  <c:v>40935</c:v>
                </c:pt>
                <c:pt idx="2565">
                  <c:v>40938</c:v>
                </c:pt>
                <c:pt idx="2566">
                  <c:v>40939</c:v>
                </c:pt>
                <c:pt idx="2567">
                  <c:v>40940</c:v>
                </c:pt>
                <c:pt idx="2568">
                  <c:v>40941</c:v>
                </c:pt>
                <c:pt idx="2569">
                  <c:v>40942</c:v>
                </c:pt>
                <c:pt idx="2570">
                  <c:v>40945</c:v>
                </c:pt>
                <c:pt idx="2571">
                  <c:v>40946</c:v>
                </c:pt>
                <c:pt idx="2572">
                  <c:v>40947</c:v>
                </c:pt>
                <c:pt idx="2573">
                  <c:v>40948</c:v>
                </c:pt>
                <c:pt idx="2574">
                  <c:v>40949</c:v>
                </c:pt>
                <c:pt idx="2575">
                  <c:v>40952</c:v>
                </c:pt>
                <c:pt idx="2576">
                  <c:v>40953</c:v>
                </c:pt>
                <c:pt idx="2577">
                  <c:v>40954</c:v>
                </c:pt>
                <c:pt idx="2578">
                  <c:v>40955</c:v>
                </c:pt>
                <c:pt idx="2579">
                  <c:v>40956</c:v>
                </c:pt>
                <c:pt idx="2580">
                  <c:v>40959</c:v>
                </c:pt>
                <c:pt idx="2581">
                  <c:v>40960</c:v>
                </c:pt>
                <c:pt idx="2582">
                  <c:v>40961</c:v>
                </c:pt>
                <c:pt idx="2583">
                  <c:v>40962</c:v>
                </c:pt>
                <c:pt idx="2584">
                  <c:v>40963</c:v>
                </c:pt>
                <c:pt idx="2585">
                  <c:v>40966</c:v>
                </c:pt>
                <c:pt idx="2586">
                  <c:v>40967</c:v>
                </c:pt>
                <c:pt idx="2587">
                  <c:v>40968</c:v>
                </c:pt>
                <c:pt idx="2588">
                  <c:v>40969</c:v>
                </c:pt>
                <c:pt idx="2589">
                  <c:v>40970</c:v>
                </c:pt>
                <c:pt idx="2590">
                  <c:v>40973</c:v>
                </c:pt>
                <c:pt idx="2591">
                  <c:v>40974</c:v>
                </c:pt>
                <c:pt idx="2592">
                  <c:v>40975</c:v>
                </c:pt>
                <c:pt idx="2593">
                  <c:v>40976</c:v>
                </c:pt>
                <c:pt idx="2594">
                  <c:v>40977</c:v>
                </c:pt>
                <c:pt idx="2595">
                  <c:v>40980</c:v>
                </c:pt>
                <c:pt idx="2596">
                  <c:v>40981</c:v>
                </c:pt>
                <c:pt idx="2597">
                  <c:v>40982</c:v>
                </c:pt>
                <c:pt idx="2598">
                  <c:v>40983</c:v>
                </c:pt>
                <c:pt idx="2599">
                  <c:v>40984</c:v>
                </c:pt>
                <c:pt idx="2600">
                  <c:v>40987</c:v>
                </c:pt>
                <c:pt idx="2601">
                  <c:v>40988</c:v>
                </c:pt>
                <c:pt idx="2602">
                  <c:v>40989</c:v>
                </c:pt>
                <c:pt idx="2603">
                  <c:v>40990</c:v>
                </c:pt>
                <c:pt idx="2604">
                  <c:v>40991</c:v>
                </c:pt>
                <c:pt idx="2605">
                  <c:v>40994</c:v>
                </c:pt>
                <c:pt idx="2606">
                  <c:v>40995</c:v>
                </c:pt>
                <c:pt idx="2607">
                  <c:v>40996</c:v>
                </c:pt>
                <c:pt idx="2608">
                  <c:v>40997</c:v>
                </c:pt>
                <c:pt idx="2609">
                  <c:v>40998</c:v>
                </c:pt>
                <c:pt idx="2610">
                  <c:v>41001</c:v>
                </c:pt>
                <c:pt idx="2611">
                  <c:v>41002</c:v>
                </c:pt>
                <c:pt idx="2612">
                  <c:v>41003</c:v>
                </c:pt>
                <c:pt idx="2613">
                  <c:v>41004</c:v>
                </c:pt>
                <c:pt idx="2614">
                  <c:v>41009</c:v>
                </c:pt>
                <c:pt idx="2615">
                  <c:v>41010</c:v>
                </c:pt>
                <c:pt idx="2616">
                  <c:v>41011</c:v>
                </c:pt>
                <c:pt idx="2617">
                  <c:v>41012</c:v>
                </c:pt>
                <c:pt idx="2618">
                  <c:v>41015</c:v>
                </c:pt>
                <c:pt idx="2619">
                  <c:v>41016</c:v>
                </c:pt>
                <c:pt idx="2620">
                  <c:v>41017</c:v>
                </c:pt>
                <c:pt idx="2621">
                  <c:v>41018</c:v>
                </c:pt>
                <c:pt idx="2622">
                  <c:v>41019</c:v>
                </c:pt>
                <c:pt idx="2623">
                  <c:v>41022</c:v>
                </c:pt>
                <c:pt idx="2624">
                  <c:v>41023</c:v>
                </c:pt>
                <c:pt idx="2625">
                  <c:v>41024</c:v>
                </c:pt>
                <c:pt idx="2626">
                  <c:v>41025</c:v>
                </c:pt>
                <c:pt idx="2627">
                  <c:v>41026</c:v>
                </c:pt>
                <c:pt idx="2628">
                  <c:v>41029</c:v>
                </c:pt>
                <c:pt idx="2629">
                  <c:v>41031</c:v>
                </c:pt>
                <c:pt idx="2630">
                  <c:v>41032</c:v>
                </c:pt>
                <c:pt idx="2631">
                  <c:v>41033</c:v>
                </c:pt>
                <c:pt idx="2632">
                  <c:v>41036</c:v>
                </c:pt>
                <c:pt idx="2633">
                  <c:v>41038</c:v>
                </c:pt>
                <c:pt idx="2634">
                  <c:v>41039</c:v>
                </c:pt>
                <c:pt idx="2635">
                  <c:v>41040</c:v>
                </c:pt>
                <c:pt idx="2636">
                  <c:v>41043</c:v>
                </c:pt>
                <c:pt idx="2637">
                  <c:v>41044</c:v>
                </c:pt>
                <c:pt idx="2638">
                  <c:v>41045</c:v>
                </c:pt>
                <c:pt idx="2639">
                  <c:v>41046</c:v>
                </c:pt>
                <c:pt idx="2640">
                  <c:v>41047</c:v>
                </c:pt>
                <c:pt idx="2641">
                  <c:v>41050</c:v>
                </c:pt>
                <c:pt idx="2642">
                  <c:v>41051</c:v>
                </c:pt>
                <c:pt idx="2643">
                  <c:v>41052</c:v>
                </c:pt>
                <c:pt idx="2644">
                  <c:v>41053</c:v>
                </c:pt>
                <c:pt idx="2645">
                  <c:v>41054</c:v>
                </c:pt>
                <c:pt idx="2646">
                  <c:v>41057</c:v>
                </c:pt>
                <c:pt idx="2647">
                  <c:v>41058</c:v>
                </c:pt>
                <c:pt idx="2648">
                  <c:v>41059</c:v>
                </c:pt>
                <c:pt idx="2649">
                  <c:v>41060</c:v>
                </c:pt>
                <c:pt idx="2650">
                  <c:v>41061</c:v>
                </c:pt>
                <c:pt idx="2651">
                  <c:v>41064</c:v>
                </c:pt>
                <c:pt idx="2652">
                  <c:v>41065</c:v>
                </c:pt>
                <c:pt idx="2653">
                  <c:v>41066</c:v>
                </c:pt>
                <c:pt idx="2654">
                  <c:v>41067</c:v>
                </c:pt>
                <c:pt idx="2655">
                  <c:v>41068</c:v>
                </c:pt>
                <c:pt idx="2656">
                  <c:v>41071</c:v>
                </c:pt>
                <c:pt idx="2657">
                  <c:v>41072</c:v>
                </c:pt>
                <c:pt idx="2658">
                  <c:v>41073</c:v>
                </c:pt>
                <c:pt idx="2659">
                  <c:v>41074</c:v>
                </c:pt>
                <c:pt idx="2660">
                  <c:v>41075</c:v>
                </c:pt>
                <c:pt idx="2661">
                  <c:v>41078</c:v>
                </c:pt>
                <c:pt idx="2662">
                  <c:v>41079</c:v>
                </c:pt>
                <c:pt idx="2663">
                  <c:v>41080</c:v>
                </c:pt>
                <c:pt idx="2664">
                  <c:v>41081</c:v>
                </c:pt>
                <c:pt idx="2665">
                  <c:v>41082</c:v>
                </c:pt>
                <c:pt idx="2666">
                  <c:v>41085</c:v>
                </c:pt>
                <c:pt idx="2667">
                  <c:v>41086</c:v>
                </c:pt>
                <c:pt idx="2668">
                  <c:v>41087</c:v>
                </c:pt>
                <c:pt idx="2669">
                  <c:v>41088</c:v>
                </c:pt>
                <c:pt idx="2670">
                  <c:v>41089</c:v>
                </c:pt>
                <c:pt idx="2671">
                  <c:v>41092</c:v>
                </c:pt>
                <c:pt idx="2672">
                  <c:v>41093</c:v>
                </c:pt>
                <c:pt idx="2673">
                  <c:v>41094</c:v>
                </c:pt>
                <c:pt idx="2674">
                  <c:v>41095</c:v>
                </c:pt>
                <c:pt idx="2675">
                  <c:v>41096</c:v>
                </c:pt>
                <c:pt idx="2676">
                  <c:v>41099</c:v>
                </c:pt>
                <c:pt idx="2677">
                  <c:v>41100</c:v>
                </c:pt>
                <c:pt idx="2678">
                  <c:v>41101</c:v>
                </c:pt>
                <c:pt idx="2679">
                  <c:v>41102</c:v>
                </c:pt>
                <c:pt idx="2680">
                  <c:v>41103</c:v>
                </c:pt>
                <c:pt idx="2681">
                  <c:v>41106</c:v>
                </c:pt>
                <c:pt idx="2682">
                  <c:v>41107</c:v>
                </c:pt>
                <c:pt idx="2683">
                  <c:v>41108</c:v>
                </c:pt>
                <c:pt idx="2684">
                  <c:v>41109</c:v>
                </c:pt>
                <c:pt idx="2685">
                  <c:v>41110</c:v>
                </c:pt>
                <c:pt idx="2686">
                  <c:v>41113</c:v>
                </c:pt>
                <c:pt idx="2687">
                  <c:v>41114</c:v>
                </c:pt>
                <c:pt idx="2688">
                  <c:v>41115</c:v>
                </c:pt>
                <c:pt idx="2689">
                  <c:v>41116</c:v>
                </c:pt>
                <c:pt idx="2690">
                  <c:v>41117</c:v>
                </c:pt>
                <c:pt idx="2691">
                  <c:v>41120</c:v>
                </c:pt>
                <c:pt idx="2692">
                  <c:v>41121</c:v>
                </c:pt>
                <c:pt idx="2693">
                  <c:v>41122</c:v>
                </c:pt>
                <c:pt idx="2694">
                  <c:v>41123</c:v>
                </c:pt>
                <c:pt idx="2695">
                  <c:v>41124</c:v>
                </c:pt>
                <c:pt idx="2696">
                  <c:v>41127</c:v>
                </c:pt>
                <c:pt idx="2697">
                  <c:v>41128</c:v>
                </c:pt>
                <c:pt idx="2698">
                  <c:v>41129</c:v>
                </c:pt>
                <c:pt idx="2699">
                  <c:v>41130</c:v>
                </c:pt>
                <c:pt idx="2700">
                  <c:v>41131</c:v>
                </c:pt>
                <c:pt idx="2701">
                  <c:v>41134</c:v>
                </c:pt>
                <c:pt idx="2702">
                  <c:v>41135</c:v>
                </c:pt>
                <c:pt idx="2703">
                  <c:v>41136</c:v>
                </c:pt>
                <c:pt idx="2704">
                  <c:v>41137</c:v>
                </c:pt>
                <c:pt idx="2705">
                  <c:v>41138</c:v>
                </c:pt>
                <c:pt idx="2706">
                  <c:v>41141</c:v>
                </c:pt>
                <c:pt idx="2707">
                  <c:v>41142</c:v>
                </c:pt>
                <c:pt idx="2708">
                  <c:v>41143</c:v>
                </c:pt>
                <c:pt idx="2709">
                  <c:v>41144</c:v>
                </c:pt>
                <c:pt idx="2710">
                  <c:v>41145</c:v>
                </c:pt>
                <c:pt idx="2711">
                  <c:v>41148</c:v>
                </c:pt>
                <c:pt idx="2712">
                  <c:v>41149</c:v>
                </c:pt>
                <c:pt idx="2713">
                  <c:v>41150</c:v>
                </c:pt>
                <c:pt idx="2714">
                  <c:v>41151</c:v>
                </c:pt>
                <c:pt idx="2715">
                  <c:v>41152</c:v>
                </c:pt>
                <c:pt idx="2716">
                  <c:v>41155</c:v>
                </c:pt>
                <c:pt idx="2717">
                  <c:v>41156</c:v>
                </c:pt>
                <c:pt idx="2718">
                  <c:v>41157</c:v>
                </c:pt>
                <c:pt idx="2719">
                  <c:v>41158</c:v>
                </c:pt>
                <c:pt idx="2720">
                  <c:v>41159</c:v>
                </c:pt>
                <c:pt idx="2721">
                  <c:v>41162</c:v>
                </c:pt>
                <c:pt idx="2722">
                  <c:v>41163</c:v>
                </c:pt>
                <c:pt idx="2723">
                  <c:v>41164</c:v>
                </c:pt>
                <c:pt idx="2724">
                  <c:v>41165</c:v>
                </c:pt>
                <c:pt idx="2725">
                  <c:v>41166</c:v>
                </c:pt>
                <c:pt idx="2726">
                  <c:v>41169</c:v>
                </c:pt>
                <c:pt idx="2727">
                  <c:v>41170</c:v>
                </c:pt>
                <c:pt idx="2728">
                  <c:v>41171</c:v>
                </c:pt>
                <c:pt idx="2729">
                  <c:v>41172</c:v>
                </c:pt>
                <c:pt idx="2730">
                  <c:v>41173</c:v>
                </c:pt>
                <c:pt idx="2731">
                  <c:v>41176</c:v>
                </c:pt>
                <c:pt idx="2732">
                  <c:v>41177</c:v>
                </c:pt>
                <c:pt idx="2733">
                  <c:v>41178</c:v>
                </c:pt>
                <c:pt idx="2734">
                  <c:v>41179</c:v>
                </c:pt>
                <c:pt idx="2735">
                  <c:v>41180</c:v>
                </c:pt>
                <c:pt idx="2736">
                  <c:v>41183</c:v>
                </c:pt>
                <c:pt idx="2737">
                  <c:v>41184</c:v>
                </c:pt>
                <c:pt idx="2738">
                  <c:v>41185</c:v>
                </c:pt>
                <c:pt idx="2739">
                  <c:v>41186</c:v>
                </c:pt>
                <c:pt idx="2740">
                  <c:v>41187</c:v>
                </c:pt>
                <c:pt idx="2741">
                  <c:v>41190</c:v>
                </c:pt>
                <c:pt idx="2742">
                  <c:v>41191</c:v>
                </c:pt>
                <c:pt idx="2743">
                  <c:v>41192</c:v>
                </c:pt>
                <c:pt idx="2744">
                  <c:v>41193</c:v>
                </c:pt>
                <c:pt idx="2745">
                  <c:v>41194</c:v>
                </c:pt>
                <c:pt idx="2746">
                  <c:v>41197</c:v>
                </c:pt>
                <c:pt idx="2747">
                  <c:v>41198</c:v>
                </c:pt>
                <c:pt idx="2748">
                  <c:v>41199</c:v>
                </c:pt>
                <c:pt idx="2749">
                  <c:v>41200</c:v>
                </c:pt>
                <c:pt idx="2750">
                  <c:v>41201</c:v>
                </c:pt>
                <c:pt idx="2751">
                  <c:v>41204</c:v>
                </c:pt>
                <c:pt idx="2752">
                  <c:v>41205</c:v>
                </c:pt>
                <c:pt idx="2753">
                  <c:v>41206</c:v>
                </c:pt>
                <c:pt idx="2754">
                  <c:v>41207</c:v>
                </c:pt>
                <c:pt idx="2755">
                  <c:v>41208</c:v>
                </c:pt>
                <c:pt idx="2756">
                  <c:v>41211</c:v>
                </c:pt>
                <c:pt idx="2757">
                  <c:v>41212</c:v>
                </c:pt>
                <c:pt idx="2758">
                  <c:v>41213</c:v>
                </c:pt>
                <c:pt idx="2759">
                  <c:v>41214</c:v>
                </c:pt>
                <c:pt idx="2760">
                  <c:v>41215</c:v>
                </c:pt>
                <c:pt idx="2761">
                  <c:v>41218</c:v>
                </c:pt>
                <c:pt idx="2762">
                  <c:v>41219</c:v>
                </c:pt>
                <c:pt idx="2763">
                  <c:v>41220</c:v>
                </c:pt>
                <c:pt idx="2764">
                  <c:v>41221</c:v>
                </c:pt>
                <c:pt idx="2765">
                  <c:v>41222</c:v>
                </c:pt>
                <c:pt idx="2766">
                  <c:v>41225</c:v>
                </c:pt>
                <c:pt idx="2767">
                  <c:v>41226</c:v>
                </c:pt>
                <c:pt idx="2768">
                  <c:v>41227</c:v>
                </c:pt>
                <c:pt idx="2769">
                  <c:v>41228</c:v>
                </c:pt>
                <c:pt idx="2770">
                  <c:v>41229</c:v>
                </c:pt>
                <c:pt idx="2771">
                  <c:v>41232</c:v>
                </c:pt>
                <c:pt idx="2772">
                  <c:v>41233</c:v>
                </c:pt>
                <c:pt idx="2773">
                  <c:v>41234</c:v>
                </c:pt>
                <c:pt idx="2774">
                  <c:v>41235</c:v>
                </c:pt>
                <c:pt idx="2775">
                  <c:v>41236</c:v>
                </c:pt>
                <c:pt idx="2776">
                  <c:v>41239</c:v>
                </c:pt>
                <c:pt idx="2777">
                  <c:v>41240</c:v>
                </c:pt>
                <c:pt idx="2778">
                  <c:v>41241</c:v>
                </c:pt>
                <c:pt idx="2779">
                  <c:v>41242</c:v>
                </c:pt>
                <c:pt idx="2780">
                  <c:v>41243</c:v>
                </c:pt>
                <c:pt idx="2781">
                  <c:v>41246</c:v>
                </c:pt>
                <c:pt idx="2782">
                  <c:v>41247</c:v>
                </c:pt>
                <c:pt idx="2783">
                  <c:v>41248</c:v>
                </c:pt>
                <c:pt idx="2784">
                  <c:v>41249</c:v>
                </c:pt>
                <c:pt idx="2785">
                  <c:v>41250</c:v>
                </c:pt>
                <c:pt idx="2786">
                  <c:v>41253</c:v>
                </c:pt>
                <c:pt idx="2787">
                  <c:v>41254</c:v>
                </c:pt>
                <c:pt idx="2788">
                  <c:v>41255</c:v>
                </c:pt>
                <c:pt idx="2789">
                  <c:v>41256</c:v>
                </c:pt>
                <c:pt idx="2790">
                  <c:v>41257</c:v>
                </c:pt>
                <c:pt idx="2791">
                  <c:v>41260</c:v>
                </c:pt>
                <c:pt idx="2792">
                  <c:v>41261</c:v>
                </c:pt>
                <c:pt idx="2793">
                  <c:v>41262</c:v>
                </c:pt>
                <c:pt idx="2794">
                  <c:v>41263</c:v>
                </c:pt>
                <c:pt idx="2795">
                  <c:v>41264</c:v>
                </c:pt>
                <c:pt idx="2796">
                  <c:v>41267</c:v>
                </c:pt>
                <c:pt idx="2797">
                  <c:v>41270</c:v>
                </c:pt>
                <c:pt idx="2798">
                  <c:v>41271</c:v>
                </c:pt>
                <c:pt idx="2799">
                  <c:v>41274</c:v>
                </c:pt>
                <c:pt idx="2800">
                  <c:v>41276</c:v>
                </c:pt>
                <c:pt idx="2801">
                  <c:v>41277</c:v>
                </c:pt>
                <c:pt idx="2802">
                  <c:v>41278</c:v>
                </c:pt>
                <c:pt idx="2803">
                  <c:v>41281</c:v>
                </c:pt>
                <c:pt idx="2804">
                  <c:v>41282</c:v>
                </c:pt>
                <c:pt idx="2805">
                  <c:v>41283</c:v>
                </c:pt>
                <c:pt idx="2806">
                  <c:v>41284</c:v>
                </c:pt>
                <c:pt idx="2807">
                  <c:v>41285</c:v>
                </c:pt>
                <c:pt idx="2808">
                  <c:v>41288</c:v>
                </c:pt>
                <c:pt idx="2809">
                  <c:v>41289</c:v>
                </c:pt>
                <c:pt idx="2810">
                  <c:v>41290</c:v>
                </c:pt>
                <c:pt idx="2811">
                  <c:v>41291</c:v>
                </c:pt>
                <c:pt idx="2812">
                  <c:v>41292</c:v>
                </c:pt>
                <c:pt idx="2813">
                  <c:v>41295</c:v>
                </c:pt>
                <c:pt idx="2814">
                  <c:v>41296</c:v>
                </c:pt>
                <c:pt idx="2815">
                  <c:v>41297</c:v>
                </c:pt>
                <c:pt idx="2816">
                  <c:v>41298</c:v>
                </c:pt>
                <c:pt idx="2817">
                  <c:v>41299</c:v>
                </c:pt>
                <c:pt idx="2818">
                  <c:v>41302</c:v>
                </c:pt>
                <c:pt idx="2819">
                  <c:v>41303</c:v>
                </c:pt>
                <c:pt idx="2820">
                  <c:v>41304</c:v>
                </c:pt>
                <c:pt idx="2821">
                  <c:v>41305</c:v>
                </c:pt>
                <c:pt idx="2822">
                  <c:v>41306</c:v>
                </c:pt>
                <c:pt idx="2823">
                  <c:v>41309</c:v>
                </c:pt>
                <c:pt idx="2824">
                  <c:v>41310</c:v>
                </c:pt>
                <c:pt idx="2825">
                  <c:v>41311</c:v>
                </c:pt>
                <c:pt idx="2826">
                  <c:v>41312</c:v>
                </c:pt>
                <c:pt idx="2827">
                  <c:v>41313</c:v>
                </c:pt>
                <c:pt idx="2828">
                  <c:v>41316</c:v>
                </c:pt>
                <c:pt idx="2829">
                  <c:v>41317</c:v>
                </c:pt>
                <c:pt idx="2830">
                  <c:v>41318</c:v>
                </c:pt>
                <c:pt idx="2831">
                  <c:v>41319</c:v>
                </c:pt>
                <c:pt idx="2832">
                  <c:v>41320</c:v>
                </c:pt>
                <c:pt idx="2833">
                  <c:v>41323</c:v>
                </c:pt>
                <c:pt idx="2834">
                  <c:v>41324</c:v>
                </c:pt>
                <c:pt idx="2835">
                  <c:v>41325</c:v>
                </c:pt>
                <c:pt idx="2836">
                  <c:v>41326</c:v>
                </c:pt>
                <c:pt idx="2837">
                  <c:v>41327</c:v>
                </c:pt>
                <c:pt idx="2838">
                  <c:v>41330</c:v>
                </c:pt>
                <c:pt idx="2839">
                  <c:v>41331</c:v>
                </c:pt>
                <c:pt idx="2840">
                  <c:v>41332</c:v>
                </c:pt>
                <c:pt idx="2841">
                  <c:v>41333</c:v>
                </c:pt>
                <c:pt idx="2842">
                  <c:v>41334</c:v>
                </c:pt>
                <c:pt idx="2843">
                  <c:v>41337</c:v>
                </c:pt>
                <c:pt idx="2844">
                  <c:v>41338</c:v>
                </c:pt>
                <c:pt idx="2845">
                  <c:v>41339</c:v>
                </c:pt>
                <c:pt idx="2846">
                  <c:v>41340</c:v>
                </c:pt>
                <c:pt idx="2847">
                  <c:v>41341</c:v>
                </c:pt>
                <c:pt idx="2848">
                  <c:v>41344</c:v>
                </c:pt>
                <c:pt idx="2849">
                  <c:v>41345</c:v>
                </c:pt>
                <c:pt idx="2850">
                  <c:v>41346</c:v>
                </c:pt>
                <c:pt idx="2851">
                  <c:v>41347</c:v>
                </c:pt>
                <c:pt idx="2852">
                  <c:v>41348</c:v>
                </c:pt>
                <c:pt idx="2853">
                  <c:v>41351</c:v>
                </c:pt>
                <c:pt idx="2854">
                  <c:v>41352</c:v>
                </c:pt>
                <c:pt idx="2855">
                  <c:v>41353</c:v>
                </c:pt>
                <c:pt idx="2856">
                  <c:v>41354</c:v>
                </c:pt>
                <c:pt idx="2857">
                  <c:v>41355</c:v>
                </c:pt>
                <c:pt idx="2858">
                  <c:v>41358</c:v>
                </c:pt>
                <c:pt idx="2859">
                  <c:v>41359</c:v>
                </c:pt>
                <c:pt idx="2860">
                  <c:v>41360</c:v>
                </c:pt>
                <c:pt idx="2861">
                  <c:v>41361</c:v>
                </c:pt>
                <c:pt idx="2862">
                  <c:v>41366</c:v>
                </c:pt>
                <c:pt idx="2863">
                  <c:v>41367</c:v>
                </c:pt>
                <c:pt idx="2864">
                  <c:v>41368</c:v>
                </c:pt>
                <c:pt idx="2865">
                  <c:v>41369</c:v>
                </c:pt>
                <c:pt idx="2866">
                  <c:v>41372</c:v>
                </c:pt>
                <c:pt idx="2867">
                  <c:v>41373</c:v>
                </c:pt>
                <c:pt idx="2868">
                  <c:v>41374</c:v>
                </c:pt>
                <c:pt idx="2869">
                  <c:v>41375</c:v>
                </c:pt>
                <c:pt idx="2870">
                  <c:v>41376</c:v>
                </c:pt>
                <c:pt idx="2871">
                  <c:v>41379</c:v>
                </c:pt>
                <c:pt idx="2872">
                  <c:v>41380</c:v>
                </c:pt>
                <c:pt idx="2873">
                  <c:v>41381</c:v>
                </c:pt>
                <c:pt idx="2874">
                  <c:v>41382</c:v>
                </c:pt>
                <c:pt idx="2875">
                  <c:v>41383</c:v>
                </c:pt>
                <c:pt idx="2876">
                  <c:v>41386</c:v>
                </c:pt>
                <c:pt idx="2877">
                  <c:v>41387</c:v>
                </c:pt>
                <c:pt idx="2878">
                  <c:v>41388</c:v>
                </c:pt>
                <c:pt idx="2879">
                  <c:v>41389</c:v>
                </c:pt>
                <c:pt idx="2880">
                  <c:v>41390</c:v>
                </c:pt>
                <c:pt idx="2881">
                  <c:v>41393</c:v>
                </c:pt>
                <c:pt idx="2882">
                  <c:v>41394</c:v>
                </c:pt>
                <c:pt idx="2883">
                  <c:v>41396</c:v>
                </c:pt>
                <c:pt idx="2884">
                  <c:v>41397</c:v>
                </c:pt>
                <c:pt idx="2885">
                  <c:v>41400</c:v>
                </c:pt>
                <c:pt idx="2886">
                  <c:v>41401</c:v>
                </c:pt>
                <c:pt idx="2887">
                  <c:v>41407</c:v>
                </c:pt>
                <c:pt idx="2888">
                  <c:v>41408</c:v>
                </c:pt>
                <c:pt idx="2889">
                  <c:v>41409</c:v>
                </c:pt>
                <c:pt idx="2890">
                  <c:v>41410</c:v>
                </c:pt>
                <c:pt idx="2891">
                  <c:v>41411</c:v>
                </c:pt>
                <c:pt idx="2892">
                  <c:v>41415</c:v>
                </c:pt>
                <c:pt idx="2893">
                  <c:v>41416</c:v>
                </c:pt>
                <c:pt idx="2894">
                  <c:v>41417</c:v>
                </c:pt>
                <c:pt idx="2895">
                  <c:v>41418</c:v>
                </c:pt>
                <c:pt idx="2896">
                  <c:v>41421</c:v>
                </c:pt>
                <c:pt idx="2897">
                  <c:v>41422</c:v>
                </c:pt>
                <c:pt idx="2898">
                  <c:v>41423</c:v>
                </c:pt>
                <c:pt idx="2899">
                  <c:v>41424</c:v>
                </c:pt>
                <c:pt idx="2900">
                  <c:v>41425</c:v>
                </c:pt>
                <c:pt idx="2901">
                  <c:v>41428</c:v>
                </c:pt>
                <c:pt idx="2902">
                  <c:v>41429</c:v>
                </c:pt>
                <c:pt idx="2903">
                  <c:v>41430</c:v>
                </c:pt>
                <c:pt idx="2904">
                  <c:v>41431</c:v>
                </c:pt>
                <c:pt idx="2905">
                  <c:v>41432</c:v>
                </c:pt>
                <c:pt idx="2906">
                  <c:v>41435</c:v>
                </c:pt>
                <c:pt idx="2907">
                  <c:v>41436</c:v>
                </c:pt>
                <c:pt idx="2908">
                  <c:v>41437</c:v>
                </c:pt>
                <c:pt idx="2909">
                  <c:v>41438</c:v>
                </c:pt>
                <c:pt idx="2910">
                  <c:v>41439</c:v>
                </c:pt>
                <c:pt idx="2911">
                  <c:v>41442</c:v>
                </c:pt>
                <c:pt idx="2912">
                  <c:v>41443</c:v>
                </c:pt>
                <c:pt idx="2913">
                  <c:v>41444</c:v>
                </c:pt>
                <c:pt idx="2914">
                  <c:v>41445</c:v>
                </c:pt>
                <c:pt idx="2915">
                  <c:v>41446</c:v>
                </c:pt>
                <c:pt idx="2916">
                  <c:v>41449</c:v>
                </c:pt>
                <c:pt idx="2917">
                  <c:v>41450</c:v>
                </c:pt>
                <c:pt idx="2918">
                  <c:v>41451</c:v>
                </c:pt>
                <c:pt idx="2919">
                  <c:v>41452</c:v>
                </c:pt>
                <c:pt idx="2920">
                  <c:v>41453</c:v>
                </c:pt>
                <c:pt idx="2921">
                  <c:v>41456</c:v>
                </c:pt>
                <c:pt idx="2922">
                  <c:v>41457</c:v>
                </c:pt>
                <c:pt idx="2923">
                  <c:v>41458</c:v>
                </c:pt>
                <c:pt idx="2924">
                  <c:v>41459</c:v>
                </c:pt>
                <c:pt idx="2925">
                  <c:v>41460</c:v>
                </c:pt>
                <c:pt idx="2926">
                  <c:v>41463</c:v>
                </c:pt>
                <c:pt idx="2927">
                  <c:v>41464</c:v>
                </c:pt>
                <c:pt idx="2928">
                  <c:v>41465</c:v>
                </c:pt>
                <c:pt idx="2929">
                  <c:v>41466</c:v>
                </c:pt>
                <c:pt idx="2930">
                  <c:v>41467</c:v>
                </c:pt>
                <c:pt idx="2931">
                  <c:v>41470</c:v>
                </c:pt>
                <c:pt idx="2932">
                  <c:v>41471</c:v>
                </c:pt>
                <c:pt idx="2933">
                  <c:v>41472</c:v>
                </c:pt>
                <c:pt idx="2934">
                  <c:v>41473</c:v>
                </c:pt>
                <c:pt idx="2935">
                  <c:v>41474</c:v>
                </c:pt>
                <c:pt idx="2936">
                  <c:v>41477</c:v>
                </c:pt>
                <c:pt idx="2937">
                  <c:v>41478</c:v>
                </c:pt>
                <c:pt idx="2938">
                  <c:v>41479</c:v>
                </c:pt>
                <c:pt idx="2939">
                  <c:v>41480</c:v>
                </c:pt>
                <c:pt idx="2940">
                  <c:v>41481</c:v>
                </c:pt>
                <c:pt idx="2941">
                  <c:v>41484</c:v>
                </c:pt>
                <c:pt idx="2942">
                  <c:v>41485</c:v>
                </c:pt>
                <c:pt idx="2943">
                  <c:v>41486</c:v>
                </c:pt>
                <c:pt idx="2944">
                  <c:v>41487</c:v>
                </c:pt>
                <c:pt idx="2945">
                  <c:v>41488</c:v>
                </c:pt>
                <c:pt idx="2946">
                  <c:v>41491</c:v>
                </c:pt>
                <c:pt idx="2947">
                  <c:v>41492</c:v>
                </c:pt>
                <c:pt idx="2948">
                  <c:v>41493</c:v>
                </c:pt>
                <c:pt idx="2949">
                  <c:v>41494</c:v>
                </c:pt>
                <c:pt idx="2950">
                  <c:v>41495</c:v>
                </c:pt>
                <c:pt idx="2951">
                  <c:v>41498</c:v>
                </c:pt>
                <c:pt idx="2952">
                  <c:v>41499</c:v>
                </c:pt>
                <c:pt idx="2953">
                  <c:v>41500</c:v>
                </c:pt>
                <c:pt idx="2954">
                  <c:v>41501</c:v>
                </c:pt>
                <c:pt idx="2955">
                  <c:v>41502</c:v>
                </c:pt>
                <c:pt idx="2956">
                  <c:v>41505</c:v>
                </c:pt>
                <c:pt idx="2957">
                  <c:v>41506</c:v>
                </c:pt>
                <c:pt idx="2958">
                  <c:v>41507</c:v>
                </c:pt>
                <c:pt idx="2959">
                  <c:v>41508</c:v>
                </c:pt>
                <c:pt idx="2960">
                  <c:v>41509</c:v>
                </c:pt>
                <c:pt idx="2961">
                  <c:v>41512</c:v>
                </c:pt>
                <c:pt idx="2962">
                  <c:v>41513</c:v>
                </c:pt>
                <c:pt idx="2963">
                  <c:v>41514</c:v>
                </c:pt>
                <c:pt idx="2964">
                  <c:v>41515</c:v>
                </c:pt>
                <c:pt idx="2965">
                  <c:v>41516</c:v>
                </c:pt>
                <c:pt idx="2966">
                  <c:v>41519</c:v>
                </c:pt>
                <c:pt idx="2967">
                  <c:v>41520</c:v>
                </c:pt>
                <c:pt idx="2968">
                  <c:v>41521</c:v>
                </c:pt>
                <c:pt idx="2969">
                  <c:v>41522</c:v>
                </c:pt>
                <c:pt idx="2970">
                  <c:v>41523</c:v>
                </c:pt>
                <c:pt idx="2971">
                  <c:v>41526</c:v>
                </c:pt>
                <c:pt idx="2972">
                  <c:v>41527</c:v>
                </c:pt>
                <c:pt idx="2973">
                  <c:v>41528</c:v>
                </c:pt>
                <c:pt idx="2974">
                  <c:v>41529</c:v>
                </c:pt>
                <c:pt idx="2975">
                  <c:v>41530</c:v>
                </c:pt>
                <c:pt idx="2976">
                  <c:v>41533</c:v>
                </c:pt>
                <c:pt idx="2977">
                  <c:v>41534</c:v>
                </c:pt>
                <c:pt idx="2978">
                  <c:v>41535</c:v>
                </c:pt>
                <c:pt idx="2979">
                  <c:v>41536</c:v>
                </c:pt>
                <c:pt idx="2980">
                  <c:v>41537</c:v>
                </c:pt>
                <c:pt idx="2981">
                  <c:v>41540</c:v>
                </c:pt>
                <c:pt idx="2982">
                  <c:v>41541</c:v>
                </c:pt>
                <c:pt idx="2983">
                  <c:v>41542</c:v>
                </c:pt>
                <c:pt idx="2984">
                  <c:v>41543</c:v>
                </c:pt>
                <c:pt idx="2985">
                  <c:v>41544</c:v>
                </c:pt>
                <c:pt idx="2986">
                  <c:v>41547</c:v>
                </c:pt>
                <c:pt idx="2987">
                  <c:v>41548</c:v>
                </c:pt>
                <c:pt idx="2988">
                  <c:v>41549</c:v>
                </c:pt>
                <c:pt idx="2989">
                  <c:v>41550</c:v>
                </c:pt>
                <c:pt idx="2990">
                  <c:v>41551</c:v>
                </c:pt>
                <c:pt idx="2991">
                  <c:v>41554</c:v>
                </c:pt>
                <c:pt idx="2992">
                  <c:v>41555</c:v>
                </c:pt>
                <c:pt idx="2993">
                  <c:v>41556</c:v>
                </c:pt>
                <c:pt idx="2994">
                  <c:v>41557</c:v>
                </c:pt>
                <c:pt idx="2995">
                  <c:v>41558</c:v>
                </c:pt>
                <c:pt idx="2996">
                  <c:v>41561</c:v>
                </c:pt>
                <c:pt idx="2997">
                  <c:v>41562</c:v>
                </c:pt>
                <c:pt idx="2998">
                  <c:v>41563</c:v>
                </c:pt>
                <c:pt idx="2999">
                  <c:v>41564</c:v>
                </c:pt>
                <c:pt idx="3000">
                  <c:v>41565</c:v>
                </c:pt>
                <c:pt idx="3001">
                  <c:v>41568</c:v>
                </c:pt>
                <c:pt idx="3002">
                  <c:v>41569</c:v>
                </c:pt>
                <c:pt idx="3003">
                  <c:v>41570</c:v>
                </c:pt>
                <c:pt idx="3004">
                  <c:v>41571</c:v>
                </c:pt>
                <c:pt idx="3005">
                  <c:v>41572</c:v>
                </c:pt>
                <c:pt idx="3006">
                  <c:v>41575</c:v>
                </c:pt>
                <c:pt idx="3007">
                  <c:v>41576</c:v>
                </c:pt>
                <c:pt idx="3008">
                  <c:v>41577</c:v>
                </c:pt>
                <c:pt idx="3009">
                  <c:v>41578</c:v>
                </c:pt>
                <c:pt idx="3010">
                  <c:v>41579</c:v>
                </c:pt>
                <c:pt idx="3011">
                  <c:v>41582</c:v>
                </c:pt>
                <c:pt idx="3012">
                  <c:v>41583</c:v>
                </c:pt>
                <c:pt idx="3013">
                  <c:v>41584</c:v>
                </c:pt>
                <c:pt idx="3014">
                  <c:v>41585</c:v>
                </c:pt>
                <c:pt idx="3015">
                  <c:v>41586</c:v>
                </c:pt>
                <c:pt idx="3016">
                  <c:v>41590</c:v>
                </c:pt>
                <c:pt idx="3017">
                  <c:v>41591</c:v>
                </c:pt>
                <c:pt idx="3018">
                  <c:v>41592</c:v>
                </c:pt>
                <c:pt idx="3019">
                  <c:v>41593</c:v>
                </c:pt>
                <c:pt idx="3020">
                  <c:v>41596</c:v>
                </c:pt>
                <c:pt idx="3021">
                  <c:v>41597</c:v>
                </c:pt>
                <c:pt idx="3022">
                  <c:v>41598</c:v>
                </c:pt>
                <c:pt idx="3023">
                  <c:v>41599</c:v>
                </c:pt>
                <c:pt idx="3024">
                  <c:v>41600</c:v>
                </c:pt>
                <c:pt idx="3025">
                  <c:v>41603</c:v>
                </c:pt>
                <c:pt idx="3026">
                  <c:v>41604</c:v>
                </c:pt>
                <c:pt idx="3027">
                  <c:v>41605</c:v>
                </c:pt>
                <c:pt idx="3028">
                  <c:v>41606</c:v>
                </c:pt>
                <c:pt idx="3029">
                  <c:v>41607</c:v>
                </c:pt>
                <c:pt idx="3030">
                  <c:v>41610</c:v>
                </c:pt>
                <c:pt idx="3031">
                  <c:v>41611</c:v>
                </c:pt>
                <c:pt idx="3032">
                  <c:v>41612</c:v>
                </c:pt>
                <c:pt idx="3033">
                  <c:v>41613</c:v>
                </c:pt>
                <c:pt idx="3034">
                  <c:v>41614</c:v>
                </c:pt>
                <c:pt idx="3035">
                  <c:v>41617</c:v>
                </c:pt>
                <c:pt idx="3036">
                  <c:v>41618</c:v>
                </c:pt>
                <c:pt idx="3037">
                  <c:v>41619</c:v>
                </c:pt>
                <c:pt idx="3038">
                  <c:v>41620</c:v>
                </c:pt>
                <c:pt idx="3039">
                  <c:v>41621</c:v>
                </c:pt>
                <c:pt idx="3040">
                  <c:v>41624</c:v>
                </c:pt>
                <c:pt idx="3041">
                  <c:v>41625</c:v>
                </c:pt>
                <c:pt idx="3042">
                  <c:v>41626</c:v>
                </c:pt>
                <c:pt idx="3043">
                  <c:v>41627</c:v>
                </c:pt>
                <c:pt idx="3044">
                  <c:v>41628</c:v>
                </c:pt>
                <c:pt idx="3045">
                  <c:v>41645</c:v>
                </c:pt>
                <c:pt idx="3046">
                  <c:v>41646</c:v>
                </c:pt>
                <c:pt idx="3047">
                  <c:v>41647</c:v>
                </c:pt>
                <c:pt idx="3048">
                  <c:v>41648</c:v>
                </c:pt>
                <c:pt idx="3049">
                  <c:v>41649</c:v>
                </c:pt>
                <c:pt idx="3050">
                  <c:v>41652</c:v>
                </c:pt>
                <c:pt idx="3051">
                  <c:v>41653</c:v>
                </c:pt>
                <c:pt idx="3052">
                  <c:v>41654</c:v>
                </c:pt>
                <c:pt idx="3053">
                  <c:v>41655</c:v>
                </c:pt>
                <c:pt idx="3054">
                  <c:v>41656</c:v>
                </c:pt>
                <c:pt idx="3055">
                  <c:v>41659</c:v>
                </c:pt>
                <c:pt idx="3056">
                  <c:v>41660</c:v>
                </c:pt>
                <c:pt idx="3057">
                  <c:v>41661</c:v>
                </c:pt>
                <c:pt idx="3058">
                  <c:v>41662</c:v>
                </c:pt>
                <c:pt idx="3059">
                  <c:v>41663</c:v>
                </c:pt>
                <c:pt idx="3060">
                  <c:v>41666</c:v>
                </c:pt>
                <c:pt idx="3061">
                  <c:v>41667</c:v>
                </c:pt>
                <c:pt idx="3062">
                  <c:v>41668</c:v>
                </c:pt>
                <c:pt idx="3063">
                  <c:v>41669</c:v>
                </c:pt>
                <c:pt idx="3064">
                  <c:v>41670</c:v>
                </c:pt>
                <c:pt idx="3065">
                  <c:v>41673</c:v>
                </c:pt>
                <c:pt idx="3066">
                  <c:v>41674</c:v>
                </c:pt>
                <c:pt idx="3067">
                  <c:v>41675</c:v>
                </c:pt>
                <c:pt idx="3068">
                  <c:v>41676</c:v>
                </c:pt>
                <c:pt idx="3069">
                  <c:v>41677</c:v>
                </c:pt>
                <c:pt idx="3070">
                  <c:v>41680</c:v>
                </c:pt>
                <c:pt idx="3071">
                  <c:v>41681</c:v>
                </c:pt>
                <c:pt idx="3072">
                  <c:v>41682</c:v>
                </c:pt>
                <c:pt idx="3073">
                  <c:v>41683</c:v>
                </c:pt>
                <c:pt idx="3074">
                  <c:v>41684</c:v>
                </c:pt>
                <c:pt idx="3075">
                  <c:v>41687</c:v>
                </c:pt>
                <c:pt idx="3076">
                  <c:v>41688</c:v>
                </c:pt>
                <c:pt idx="3077">
                  <c:v>41689</c:v>
                </c:pt>
                <c:pt idx="3078">
                  <c:v>41690</c:v>
                </c:pt>
              </c:numCache>
            </c:numRef>
          </c:cat>
          <c:val>
            <c:numRef>
              <c:f>Sheet1!$D$2:$D$3080</c:f>
              <c:numCache>
                <c:formatCode>#,#00</c:formatCode>
                <c:ptCount val="3079"/>
                <c:pt idx="0">
                  <c:v>117.11818289364722</c:v>
                </c:pt>
                <c:pt idx="1">
                  <c:v>123.03324263575061</c:v>
                </c:pt>
                <c:pt idx="2">
                  <c:v>132.69140441521841</c:v>
                </c:pt>
                <c:pt idx="3">
                  <c:v>127.46899402847956</c:v>
                </c:pt>
                <c:pt idx="4">
                  <c:v>125.64249000571102</c:v>
                </c:pt>
                <c:pt idx="5">
                  <c:v>119.7536496350365</c:v>
                </c:pt>
                <c:pt idx="6">
                  <c:v>117.22173531989483</c:v>
                </c:pt>
                <c:pt idx="7">
                  <c:v>121.65450121654501</c:v>
                </c:pt>
                <c:pt idx="8">
                  <c:v>125.97547380156075</c:v>
                </c:pt>
                <c:pt idx="9">
                  <c:v>116.61324195866034</c:v>
                </c:pt>
                <c:pt idx="10">
                  <c:v>116.68107173725151</c:v>
                </c:pt>
                <c:pt idx="11">
                  <c:v>118.78814298169138</c:v>
                </c:pt>
                <c:pt idx="12">
                  <c:v>121.60694896851248</c:v>
                </c:pt>
                <c:pt idx="13">
                  <c:v>121.56390318694557</c:v>
                </c:pt>
                <c:pt idx="14">
                  <c:v>119.45205479452055</c:v>
                </c:pt>
                <c:pt idx="15">
                  <c:v>117.53183153770813</c:v>
                </c:pt>
                <c:pt idx="16">
                  <c:v>120.53425996307959</c:v>
                </c:pt>
                <c:pt idx="17">
                  <c:v>123.94427991663925</c:v>
                </c:pt>
                <c:pt idx="18">
                  <c:v>124.26422498364944</c:v>
                </c:pt>
                <c:pt idx="19">
                  <c:v>123.7247666594313</c:v>
                </c:pt>
                <c:pt idx="20">
                  <c:v>125.09518111606657</c:v>
                </c:pt>
                <c:pt idx="21">
                  <c:v>128.06479859894921</c:v>
                </c:pt>
                <c:pt idx="22">
                  <c:v>130.19971311927617</c:v>
                </c:pt>
                <c:pt idx="23">
                  <c:v>128.31858407079645</c:v>
                </c:pt>
                <c:pt idx="24">
                  <c:v>126.41530174782896</c:v>
                </c:pt>
                <c:pt idx="25">
                  <c:v>129.25320371188687</c:v>
                </c:pt>
                <c:pt idx="26">
                  <c:v>133.00820217246729</c:v>
                </c:pt>
                <c:pt idx="27">
                  <c:v>131.84134721914469</c:v>
                </c:pt>
                <c:pt idx="28">
                  <c:v>134.31013431013432</c:v>
                </c:pt>
                <c:pt idx="29">
                  <c:v>131.56427695395249</c:v>
                </c:pt>
                <c:pt idx="30">
                  <c:v>133.90345448407786</c:v>
                </c:pt>
                <c:pt idx="31">
                  <c:v>133.45295502971851</c:v>
                </c:pt>
                <c:pt idx="32">
                  <c:v>136.12329845876926</c:v>
                </c:pt>
                <c:pt idx="33">
                  <c:v>137.93876864416282</c:v>
                </c:pt>
                <c:pt idx="34">
                  <c:v>135.48028872848417</c:v>
                </c:pt>
                <c:pt idx="35">
                  <c:v>135.7016769638129</c:v>
                </c:pt>
                <c:pt idx="36">
                  <c:v>134.92590134925902</c:v>
                </c:pt>
                <c:pt idx="37">
                  <c:v>132.50883392226149</c:v>
                </c:pt>
                <c:pt idx="38">
                  <c:v>132.79767883048765</c:v>
                </c:pt>
                <c:pt idx="39">
                  <c:v>133.91362571141613</c:v>
                </c:pt>
                <c:pt idx="40">
                  <c:v>133.12624805857556</c:v>
                </c:pt>
                <c:pt idx="41">
                  <c:v>132.63486402139992</c:v>
                </c:pt>
                <c:pt idx="42">
                  <c:v>134.37849944008957</c:v>
                </c:pt>
                <c:pt idx="43">
                  <c:v>133.42302948761071</c:v>
                </c:pt>
                <c:pt idx="44">
                  <c:v>132.32300384528386</c:v>
                </c:pt>
                <c:pt idx="45">
                  <c:v>134.04521185959334</c:v>
                </c:pt>
                <c:pt idx="46">
                  <c:v>133.71104815864024</c:v>
                </c:pt>
                <c:pt idx="47">
                  <c:v>137.71306016480415</c:v>
                </c:pt>
                <c:pt idx="48">
                  <c:v>138.74673035369045</c:v>
                </c:pt>
                <c:pt idx="49">
                  <c:v>137.12601994560291</c:v>
                </c:pt>
                <c:pt idx="50">
                  <c:v>137.64076896826299</c:v>
                </c:pt>
                <c:pt idx="51">
                  <c:v>138.41421736158577</c:v>
                </c:pt>
                <c:pt idx="52">
                  <c:v>138.47900113507379</c:v>
                </c:pt>
                <c:pt idx="53">
                  <c:v>132.68314810614652</c:v>
                </c:pt>
                <c:pt idx="54">
                  <c:v>134.27401001365499</c:v>
                </c:pt>
                <c:pt idx="55">
                  <c:v>131.3554523836485</c:v>
                </c:pt>
                <c:pt idx="56">
                  <c:v>129.37338283271458</c:v>
                </c:pt>
                <c:pt idx="57">
                  <c:v>134.33337064815851</c:v>
                </c:pt>
                <c:pt idx="58">
                  <c:v>134.45378151260505</c:v>
                </c:pt>
                <c:pt idx="59">
                  <c:v>133.67782520781847</c:v>
                </c:pt>
                <c:pt idx="60">
                  <c:v>134.54423141607802</c:v>
                </c:pt>
                <c:pt idx="61">
                  <c:v>133.87332658341771</c:v>
                </c:pt>
                <c:pt idx="62">
                  <c:v>134.66502076085737</c:v>
                </c:pt>
                <c:pt idx="63">
                  <c:v>135.59322033898306</c:v>
                </c:pt>
                <c:pt idx="64">
                  <c:v>135.83295913785361</c:v>
                </c:pt>
                <c:pt idx="65">
                  <c:v>135.37704184381292</c:v>
                </c:pt>
                <c:pt idx="66">
                  <c:v>133.70473537604457</c:v>
                </c:pt>
                <c:pt idx="67">
                  <c:v>135.31499556344278</c:v>
                </c:pt>
                <c:pt idx="68">
                  <c:v>134.82152724057906</c:v>
                </c:pt>
                <c:pt idx="69">
                  <c:v>135.37505548158012</c:v>
                </c:pt>
                <c:pt idx="70">
                  <c:v>139.15173104753424</c:v>
                </c:pt>
                <c:pt idx="71">
                  <c:v>137.07790036776998</c:v>
                </c:pt>
                <c:pt idx="72">
                  <c:v>137.53773901375376</c:v>
                </c:pt>
                <c:pt idx="73">
                  <c:v>141.6555998229305</c:v>
                </c:pt>
                <c:pt idx="74">
                  <c:v>144.06968952423497</c:v>
                </c:pt>
                <c:pt idx="75">
                  <c:v>144.86243683323977</c:v>
                </c:pt>
                <c:pt idx="76">
                  <c:v>144.79739589179482</c:v>
                </c:pt>
                <c:pt idx="77">
                  <c:v>144.60262302432463</c:v>
                </c:pt>
                <c:pt idx="78">
                  <c:v>144.79739589179482</c:v>
                </c:pt>
                <c:pt idx="79">
                  <c:v>145.7562507007512</c:v>
                </c:pt>
                <c:pt idx="80">
                  <c:v>145.62563011089952</c:v>
                </c:pt>
                <c:pt idx="81">
                  <c:v>141.22394082044386</c:v>
                </c:pt>
                <c:pt idx="82">
                  <c:v>142.90575025518882</c:v>
                </c:pt>
                <c:pt idx="83">
                  <c:v>141.73942623880259</c:v>
                </c:pt>
                <c:pt idx="84">
                  <c:v>139.61407491486946</c:v>
                </c:pt>
                <c:pt idx="85">
                  <c:v>138.57466063348417</c:v>
                </c:pt>
                <c:pt idx="86">
                  <c:v>138.16534541336353</c:v>
                </c:pt>
                <c:pt idx="87">
                  <c:v>138.88888888888889</c:v>
                </c:pt>
                <c:pt idx="88">
                  <c:v>140.29884795254932</c:v>
                </c:pt>
                <c:pt idx="89">
                  <c:v>141.98314671591828</c:v>
                </c:pt>
                <c:pt idx="90">
                  <c:v>139.89274889251573</c:v>
                </c:pt>
                <c:pt idx="91">
                  <c:v>137.98701298701297</c:v>
                </c:pt>
                <c:pt idx="92">
                  <c:v>135.38532747049294</c:v>
                </c:pt>
                <c:pt idx="93">
                  <c:v>136.62151209910849</c:v>
                </c:pt>
                <c:pt idx="94">
                  <c:v>136.70064874884153</c:v>
                </c:pt>
                <c:pt idx="95">
                  <c:v>134.19713095788987</c:v>
                </c:pt>
                <c:pt idx="96">
                  <c:v>134.74605551076817</c:v>
                </c:pt>
                <c:pt idx="97">
                  <c:v>133.88734995383194</c:v>
                </c:pt>
                <c:pt idx="98">
                  <c:v>133.88734995383194</c:v>
                </c:pt>
                <c:pt idx="99">
                  <c:v>132.72311212814645</c:v>
                </c:pt>
                <c:pt idx="100">
                  <c:v>131.90811917216286</c:v>
                </c:pt>
                <c:pt idx="101">
                  <c:v>132.52599108876956</c:v>
                </c:pt>
                <c:pt idx="102">
                  <c:v>134.00526858320924</c:v>
                </c:pt>
                <c:pt idx="103">
                  <c:v>132.98055907051651</c:v>
                </c:pt>
                <c:pt idx="104">
                  <c:v>130.36144578313252</c:v>
                </c:pt>
                <c:pt idx="105">
                  <c:v>130.86632243258748</c:v>
                </c:pt>
                <c:pt idx="106">
                  <c:v>131.71882190520017</c:v>
                </c:pt>
                <c:pt idx="107">
                  <c:v>131.96843188836783</c:v>
                </c:pt>
                <c:pt idx="108">
                  <c:v>131.65153430640157</c:v>
                </c:pt>
                <c:pt idx="109">
                  <c:v>131.56510803704126</c:v>
                </c:pt>
                <c:pt idx="110">
                  <c:v>131.07519486474095</c:v>
                </c:pt>
                <c:pt idx="111">
                  <c:v>131.0297166551486</c:v>
                </c:pt>
                <c:pt idx="112">
                  <c:v>129.74910394265234</c:v>
                </c:pt>
                <c:pt idx="113">
                  <c:v>128.69032481794014</c:v>
                </c:pt>
                <c:pt idx="114">
                  <c:v>129.30061066943196</c:v>
                </c:pt>
                <c:pt idx="115">
                  <c:v>129.74910394265234</c:v>
                </c:pt>
                <c:pt idx="116">
                  <c:v>131.20248790601244</c:v>
                </c:pt>
                <c:pt idx="117">
                  <c:v>130.75068870523415</c:v>
                </c:pt>
                <c:pt idx="118">
                  <c:v>128.95937927886808</c:v>
                </c:pt>
                <c:pt idx="119">
                  <c:v>127.64578833693305</c:v>
                </c:pt>
                <c:pt idx="120">
                  <c:v>127.36529001258437</c:v>
                </c:pt>
                <c:pt idx="121">
                  <c:v>129.6690713386007</c:v>
                </c:pt>
                <c:pt idx="122">
                  <c:v>130.05476951163854</c:v>
                </c:pt>
                <c:pt idx="123">
                  <c:v>131.17827519600047</c:v>
                </c:pt>
                <c:pt idx="124">
                  <c:v>131.65028803795323</c:v>
                </c:pt>
                <c:pt idx="125">
                  <c:v>131.05095541401275</c:v>
                </c:pt>
                <c:pt idx="126">
                  <c:v>133.75240684109187</c:v>
                </c:pt>
                <c:pt idx="127">
                  <c:v>132.67528931245747</c:v>
                </c:pt>
                <c:pt idx="128">
                  <c:v>137.51843030509244</c:v>
                </c:pt>
                <c:pt idx="129">
                  <c:v>137.70324047754406</c:v>
                </c:pt>
                <c:pt idx="130">
                  <c:v>139.10263728736157</c:v>
                </c:pt>
                <c:pt idx="131">
                  <c:v>140.96371752317728</c:v>
                </c:pt>
                <c:pt idx="132">
                  <c:v>141.66476103361538</c:v>
                </c:pt>
                <c:pt idx="133">
                  <c:v>138.14763869784503</c:v>
                </c:pt>
                <c:pt idx="134">
                  <c:v>138.19348922512609</c:v>
                </c:pt>
                <c:pt idx="135">
                  <c:v>136.42157978602322</c:v>
                </c:pt>
                <c:pt idx="136">
                  <c:v>136.23764625695787</c:v>
                </c:pt>
                <c:pt idx="137">
                  <c:v>134.75844862780676</c:v>
                </c:pt>
                <c:pt idx="138">
                  <c:v>133.906214432051</c:v>
                </c:pt>
                <c:pt idx="139">
                  <c:v>132.69537480063795</c:v>
                </c:pt>
                <c:pt idx="140">
                  <c:v>131.76994180075317</c:v>
                </c:pt>
                <c:pt idx="141">
                  <c:v>132.14366901568539</c:v>
                </c:pt>
                <c:pt idx="142">
                  <c:v>132.11280418467138</c:v>
                </c:pt>
                <c:pt idx="143">
                  <c:v>132.52300352152676</c:v>
                </c:pt>
                <c:pt idx="144">
                  <c:v>132.64030902067711</c:v>
                </c:pt>
                <c:pt idx="145">
                  <c:v>133.98841304100876</c:v>
                </c:pt>
                <c:pt idx="146">
                  <c:v>133.13063063063063</c:v>
                </c:pt>
                <c:pt idx="147">
                  <c:v>129.81450252951097</c:v>
                </c:pt>
                <c:pt idx="148">
                  <c:v>129.28282374100721</c:v>
                </c:pt>
                <c:pt idx="149">
                  <c:v>128.49426063470631</c:v>
                </c:pt>
                <c:pt idx="150">
                  <c:v>128.5955816050496</c:v>
                </c:pt>
                <c:pt idx="151">
                  <c:v>127.47413405308141</c:v>
                </c:pt>
                <c:pt idx="152">
                  <c:v>125.36514661612219</c:v>
                </c:pt>
                <c:pt idx="153">
                  <c:v>123.18582097870917</c:v>
                </c:pt>
                <c:pt idx="154">
                  <c:v>121.55344102677583</c:v>
                </c:pt>
                <c:pt idx="155">
                  <c:v>124.31172291296625</c:v>
                </c:pt>
                <c:pt idx="156">
                  <c:v>123.06244464127548</c:v>
                </c:pt>
                <c:pt idx="157">
                  <c:v>122.76780799295388</c:v>
                </c:pt>
                <c:pt idx="158">
                  <c:v>123.16272965879266</c:v>
                </c:pt>
                <c:pt idx="159">
                  <c:v>124.21917808219177</c:v>
                </c:pt>
                <c:pt idx="160">
                  <c:v>127.17701250274182</c:v>
                </c:pt>
                <c:pt idx="161">
                  <c:v>127.88567645111455</c:v>
                </c:pt>
                <c:pt idx="162">
                  <c:v>130.3765227021041</c:v>
                </c:pt>
                <c:pt idx="163">
                  <c:v>126.20561157387111</c:v>
                </c:pt>
                <c:pt idx="164">
                  <c:v>125.09833916083916</c:v>
                </c:pt>
                <c:pt idx="165">
                  <c:v>124.03126017583848</c:v>
                </c:pt>
                <c:pt idx="166">
                  <c:v>121.81425485961122</c:v>
                </c:pt>
                <c:pt idx="167">
                  <c:v>123.38000651253664</c:v>
                </c:pt>
                <c:pt idx="168">
                  <c:v>122.85589899869395</c:v>
                </c:pt>
                <c:pt idx="169">
                  <c:v>123.3949945593036</c:v>
                </c:pt>
                <c:pt idx="170">
                  <c:v>123.07941653160454</c:v>
                </c:pt>
                <c:pt idx="171">
                  <c:v>123.87339055793991</c:v>
                </c:pt>
                <c:pt idx="172">
                  <c:v>123.22133333333333</c:v>
                </c:pt>
                <c:pt idx="173">
                  <c:v>125.35421327367636</c:v>
                </c:pt>
                <c:pt idx="174">
                  <c:v>128.13271770643186</c:v>
                </c:pt>
                <c:pt idx="175">
                  <c:v>124.2289348171701</c:v>
                </c:pt>
                <c:pt idx="176">
                  <c:v>125.16273610073631</c:v>
                </c:pt>
                <c:pt idx="177">
                  <c:v>119.56104836991264</c:v>
                </c:pt>
                <c:pt idx="178">
                  <c:v>116.62082099026661</c:v>
                </c:pt>
                <c:pt idx="179">
                  <c:v>116.99968284173804</c:v>
                </c:pt>
                <c:pt idx="180">
                  <c:v>117.98874376128279</c:v>
                </c:pt>
                <c:pt idx="181">
                  <c:v>119.49851883199322</c:v>
                </c:pt>
                <c:pt idx="182">
                  <c:v>124.92330477097218</c:v>
                </c:pt>
                <c:pt idx="183">
                  <c:v>124.91031863262292</c:v>
                </c:pt>
                <c:pt idx="184">
                  <c:v>123.64735837046467</c:v>
                </c:pt>
                <c:pt idx="185">
                  <c:v>122.89118515394348</c:v>
                </c:pt>
                <c:pt idx="186">
                  <c:v>122.74866645748354</c:v>
                </c:pt>
                <c:pt idx="187">
                  <c:v>122.26855713094244</c:v>
                </c:pt>
                <c:pt idx="188">
                  <c:v>123.30842673308426</c:v>
                </c:pt>
                <c:pt idx="189">
                  <c:v>119.69123811471219</c:v>
                </c:pt>
                <c:pt idx="190">
                  <c:v>120.30477759472818</c:v>
                </c:pt>
                <c:pt idx="191">
                  <c:v>117.44479177170516</c:v>
                </c:pt>
                <c:pt idx="192">
                  <c:v>121.70195439739413</c:v>
                </c:pt>
                <c:pt idx="193">
                  <c:v>120.08020050125313</c:v>
                </c:pt>
                <c:pt idx="194">
                  <c:v>124.31151013820237</c:v>
                </c:pt>
                <c:pt idx="195">
                  <c:v>124.51717828826997</c:v>
                </c:pt>
                <c:pt idx="196">
                  <c:v>125.85889570552148</c:v>
                </c:pt>
                <c:pt idx="197">
                  <c:v>125.658835546476</c:v>
                </c:pt>
                <c:pt idx="198">
                  <c:v>126.41645244215938</c:v>
                </c:pt>
                <c:pt idx="199">
                  <c:v>122.25274725274726</c:v>
                </c:pt>
                <c:pt idx="200">
                  <c:v>121.88318227593152</c:v>
                </c:pt>
                <c:pt idx="201">
                  <c:v>123.84320064659526</c:v>
                </c:pt>
                <c:pt idx="202">
                  <c:v>126.70801138674257</c:v>
                </c:pt>
                <c:pt idx="203">
                  <c:v>124.74425200040515</c:v>
                </c:pt>
                <c:pt idx="204">
                  <c:v>124.48124501197128</c:v>
                </c:pt>
                <c:pt idx="205">
                  <c:v>126.26641651031896</c:v>
                </c:pt>
                <c:pt idx="206">
                  <c:v>127.41454689984101</c:v>
                </c:pt>
                <c:pt idx="207">
                  <c:v>126.85424537681448</c:v>
                </c:pt>
                <c:pt idx="208">
                  <c:v>124.79794993100731</c:v>
                </c:pt>
                <c:pt idx="209">
                  <c:v>127.91085804044768</c:v>
                </c:pt>
                <c:pt idx="210">
                  <c:v>128.87991927346116</c:v>
                </c:pt>
                <c:pt idx="211">
                  <c:v>130.07564296520422</c:v>
                </c:pt>
                <c:pt idx="212">
                  <c:v>128.05072897942878</c:v>
                </c:pt>
                <c:pt idx="213">
                  <c:v>127.7677857713829</c:v>
                </c:pt>
                <c:pt idx="214">
                  <c:v>126.98299562162713</c:v>
                </c:pt>
                <c:pt idx="215">
                  <c:v>126.64972038637519</c:v>
                </c:pt>
                <c:pt idx="216">
                  <c:v>129.94991311458654</c:v>
                </c:pt>
                <c:pt idx="217">
                  <c:v>128.97540983606558</c:v>
                </c:pt>
                <c:pt idx="218">
                  <c:v>129.62586417242781</c:v>
                </c:pt>
                <c:pt idx="219">
                  <c:v>135.23583445143979</c:v>
                </c:pt>
                <c:pt idx="220">
                  <c:v>137.98721385852753</c:v>
                </c:pt>
                <c:pt idx="221">
                  <c:v>135.13931888544892</c:v>
                </c:pt>
                <c:pt idx="222">
                  <c:v>138.48670756646217</c:v>
                </c:pt>
                <c:pt idx="223">
                  <c:v>140.08572303296256</c:v>
                </c:pt>
                <c:pt idx="224">
                  <c:v>138.6730242467282</c:v>
                </c:pt>
                <c:pt idx="225">
                  <c:v>135.60305343511448</c:v>
                </c:pt>
                <c:pt idx="226">
                  <c:v>136.56495560771506</c:v>
                </c:pt>
                <c:pt idx="227">
                  <c:v>132.68995098039218</c:v>
                </c:pt>
                <c:pt idx="228">
                  <c:v>132.94406883835279</c:v>
                </c:pt>
                <c:pt idx="229">
                  <c:v>134.09836065573771</c:v>
                </c:pt>
                <c:pt idx="230">
                  <c:v>138.22831803650612</c:v>
                </c:pt>
                <c:pt idx="231">
                  <c:v>140.29481496752911</c:v>
                </c:pt>
                <c:pt idx="232">
                  <c:v>139.24698178841825</c:v>
                </c:pt>
                <c:pt idx="233">
                  <c:v>141.05434561367798</c:v>
                </c:pt>
                <c:pt idx="234">
                  <c:v>142.5988011785025</c:v>
                </c:pt>
                <c:pt idx="235">
                  <c:v>145.73375368656568</c:v>
                </c:pt>
                <c:pt idx="236">
                  <c:v>146.69585581916303</c:v>
                </c:pt>
                <c:pt idx="237">
                  <c:v>146.15539858728556</c:v>
                </c:pt>
                <c:pt idx="238">
                  <c:v>150.41721121946316</c:v>
                </c:pt>
                <c:pt idx="239">
                  <c:v>154.70676691729321</c:v>
                </c:pt>
                <c:pt idx="240">
                  <c:v>161.89755999193386</c:v>
                </c:pt>
                <c:pt idx="241">
                  <c:v>167.32693485807636</c:v>
                </c:pt>
                <c:pt idx="242">
                  <c:v>165.26639344262296</c:v>
                </c:pt>
                <c:pt idx="243">
                  <c:v>164.7758744486614</c:v>
                </c:pt>
                <c:pt idx="244">
                  <c:v>161.17659116531721</c:v>
                </c:pt>
                <c:pt idx="245">
                  <c:v>155.29051987767585</c:v>
                </c:pt>
                <c:pt idx="246">
                  <c:v>160.74563668284623</c:v>
                </c:pt>
                <c:pt idx="247">
                  <c:v>163.06352989947146</c:v>
                </c:pt>
                <c:pt idx="248">
                  <c:v>164.73007712082261</c:v>
                </c:pt>
                <c:pt idx="249">
                  <c:v>156.65375993478705</c:v>
                </c:pt>
                <c:pt idx="250">
                  <c:v>158.76404494382024</c:v>
                </c:pt>
                <c:pt idx="251">
                  <c:v>154.13487946292341</c:v>
                </c:pt>
                <c:pt idx="252">
                  <c:v>159.42205942205942</c:v>
                </c:pt>
                <c:pt idx="253">
                  <c:v>155.68519087094464</c:v>
                </c:pt>
                <c:pt idx="254">
                  <c:v>159.48346263781133</c:v>
                </c:pt>
                <c:pt idx="255">
                  <c:v>163.21709786276716</c:v>
                </c:pt>
                <c:pt idx="256">
                  <c:v>159.26977687626774</c:v>
                </c:pt>
                <c:pt idx="257">
                  <c:v>158.88855085691108</c:v>
                </c:pt>
                <c:pt idx="258">
                  <c:v>154.44839857651246</c:v>
                </c:pt>
                <c:pt idx="259">
                  <c:v>150.32355915065722</c:v>
                </c:pt>
                <c:pt idx="260">
                  <c:v>151.29244804865687</c:v>
                </c:pt>
                <c:pt idx="261">
                  <c:v>154.20065252854812</c:v>
                </c:pt>
                <c:pt idx="262">
                  <c:v>154.32653061224491</c:v>
                </c:pt>
                <c:pt idx="263">
                  <c:v>149.90870359099208</c:v>
                </c:pt>
                <c:pt idx="264">
                  <c:v>147.20000000000002</c:v>
                </c:pt>
                <c:pt idx="265">
                  <c:v>147.41755454084222</c:v>
                </c:pt>
                <c:pt idx="266">
                  <c:v>146.33849893649347</c:v>
                </c:pt>
                <c:pt idx="267">
                  <c:v>161.131498470948</c:v>
                </c:pt>
                <c:pt idx="268">
                  <c:v>167.2808714242085</c:v>
                </c:pt>
                <c:pt idx="269">
                  <c:v>167.47925842466455</c:v>
                </c:pt>
                <c:pt idx="270">
                  <c:v>170.60092449922959</c:v>
                </c:pt>
                <c:pt idx="271">
                  <c:v>168.71153057037341</c:v>
                </c:pt>
                <c:pt idx="272">
                  <c:v>166.87141687141687</c:v>
                </c:pt>
                <c:pt idx="273">
                  <c:v>164.41943734015345</c:v>
                </c:pt>
                <c:pt idx="274">
                  <c:v>171.53419593345654</c:v>
                </c:pt>
                <c:pt idx="275">
                  <c:v>171.01300829663015</c:v>
                </c:pt>
                <c:pt idx="276">
                  <c:v>174.72550025654181</c:v>
                </c:pt>
                <c:pt idx="277">
                  <c:v>173.4623217922607</c:v>
                </c:pt>
                <c:pt idx="278">
                  <c:v>170.01526717557252</c:v>
                </c:pt>
                <c:pt idx="279">
                  <c:v>167.70072992700727</c:v>
                </c:pt>
                <c:pt idx="280">
                  <c:v>167.82984714400644</c:v>
                </c:pt>
                <c:pt idx="281">
                  <c:v>163.707102952913</c:v>
                </c:pt>
                <c:pt idx="282">
                  <c:v>162.92315419387242</c:v>
                </c:pt>
                <c:pt idx="283">
                  <c:v>163.29771297313491</c:v>
                </c:pt>
                <c:pt idx="284">
                  <c:v>156.46581577124763</c:v>
                </c:pt>
                <c:pt idx="285">
                  <c:v>156.14522368812618</c:v>
                </c:pt>
                <c:pt idx="286">
                  <c:v>159.85299960270163</c:v>
                </c:pt>
                <c:pt idx="287">
                  <c:v>165.31946508172359</c:v>
                </c:pt>
                <c:pt idx="288">
                  <c:v>165.45019443613523</c:v>
                </c:pt>
                <c:pt idx="289">
                  <c:v>162.5235966219573</c:v>
                </c:pt>
                <c:pt idx="290">
                  <c:v>162.21234567901237</c:v>
                </c:pt>
                <c:pt idx="291">
                  <c:v>157.11148817247229</c:v>
                </c:pt>
                <c:pt idx="292">
                  <c:v>156.06936416184971</c:v>
                </c:pt>
                <c:pt idx="293">
                  <c:v>155.63647246608141</c:v>
                </c:pt>
                <c:pt idx="294">
                  <c:v>164.03836446239271</c:v>
                </c:pt>
                <c:pt idx="295">
                  <c:v>161.05953582240164</c:v>
                </c:pt>
                <c:pt idx="296">
                  <c:v>163.00997280145057</c:v>
                </c:pt>
                <c:pt idx="297">
                  <c:v>161.52607207569963</c:v>
                </c:pt>
                <c:pt idx="298">
                  <c:v>160.26997078674322</c:v>
                </c:pt>
                <c:pt idx="299">
                  <c:v>160.51058656671057</c:v>
                </c:pt>
                <c:pt idx="300">
                  <c:v>153.06511487910103</c:v>
                </c:pt>
                <c:pt idx="301">
                  <c:v>152.43561589139549</c:v>
                </c:pt>
                <c:pt idx="302">
                  <c:v>148.94404964468021</c:v>
                </c:pt>
                <c:pt idx="303">
                  <c:v>150.77953228063163</c:v>
                </c:pt>
                <c:pt idx="304">
                  <c:v>150.13375606856235</c:v>
                </c:pt>
                <c:pt idx="305">
                  <c:v>146.9587577885471</c:v>
                </c:pt>
                <c:pt idx="306">
                  <c:v>149.49836098142447</c:v>
                </c:pt>
                <c:pt idx="307">
                  <c:v>148.11933832217409</c:v>
                </c:pt>
                <c:pt idx="308">
                  <c:v>146.66862342236573</c:v>
                </c:pt>
                <c:pt idx="309">
                  <c:v>147.52252252252251</c:v>
                </c:pt>
                <c:pt idx="310">
                  <c:v>148.44280586009509</c:v>
                </c:pt>
                <c:pt idx="311">
                  <c:v>147.48046875</c:v>
                </c:pt>
                <c:pt idx="312">
                  <c:v>144.93332035432684</c:v>
                </c:pt>
                <c:pt idx="313">
                  <c:v>136.62432640492688</c:v>
                </c:pt>
                <c:pt idx="314">
                  <c:v>135.72654462242562</c:v>
                </c:pt>
                <c:pt idx="315">
                  <c:v>136.25899280575541</c:v>
                </c:pt>
                <c:pt idx="316">
                  <c:v>140.22357135973786</c:v>
                </c:pt>
                <c:pt idx="317">
                  <c:v>135.69049205291711</c:v>
                </c:pt>
                <c:pt idx="318">
                  <c:v>132.65733599923831</c:v>
                </c:pt>
                <c:pt idx="319">
                  <c:v>129.99336429993363</c:v>
                </c:pt>
                <c:pt idx="320">
                  <c:v>131.03904698874916</c:v>
                </c:pt>
                <c:pt idx="321">
                  <c:v>131.11343340300209</c:v>
                </c:pt>
                <c:pt idx="322">
                  <c:v>131.12457402499055</c:v>
                </c:pt>
                <c:pt idx="323">
                  <c:v>131.97521592189261</c:v>
                </c:pt>
                <c:pt idx="324">
                  <c:v>131.89711818267156</c:v>
                </c:pt>
                <c:pt idx="325">
                  <c:v>131.8220219656435</c:v>
                </c:pt>
                <c:pt idx="326">
                  <c:v>129.0352677738384</c:v>
                </c:pt>
                <c:pt idx="327">
                  <c:v>127.95389048991352</c:v>
                </c:pt>
                <c:pt idx="328">
                  <c:v>129.95178041543025</c:v>
                </c:pt>
                <c:pt idx="329">
                  <c:v>126.21895124195032</c:v>
                </c:pt>
                <c:pt idx="330">
                  <c:v>129.52442635085123</c:v>
                </c:pt>
                <c:pt idx="331">
                  <c:v>127.45675377254325</c:v>
                </c:pt>
                <c:pt idx="332">
                  <c:v>129.91254186825455</c:v>
                </c:pt>
                <c:pt idx="333">
                  <c:v>131.94341715976333</c:v>
                </c:pt>
                <c:pt idx="334">
                  <c:v>134.03858700717683</c:v>
                </c:pt>
                <c:pt idx="335">
                  <c:v>132.75734614673812</c:v>
                </c:pt>
                <c:pt idx="336">
                  <c:v>131.6865261228231</c:v>
                </c:pt>
                <c:pt idx="337">
                  <c:v>133.88513825950247</c:v>
                </c:pt>
                <c:pt idx="338">
                  <c:v>134.18296413013255</c:v>
                </c:pt>
                <c:pt idx="339">
                  <c:v>135.16839378238342</c:v>
                </c:pt>
                <c:pt idx="340">
                  <c:v>134.87763870726695</c:v>
                </c:pt>
                <c:pt idx="341">
                  <c:v>132.9885378809058</c:v>
                </c:pt>
                <c:pt idx="342">
                  <c:v>132.99869864287041</c:v>
                </c:pt>
                <c:pt idx="343">
                  <c:v>135.56008524043364</c:v>
                </c:pt>
                <c:pt idx="344">
                  <c:v>136.57148189622993</c:v>
                </c:pt>
                <c:pt idx="345">
                  <c:v>136.63431024827329</c:v>
                </c:pt>
                <c:pt idx="346">
                  <c:v>133.91807408789774</c:v>
                </c:pt>
                <c:pt idx="347">
                  <c:v>134.11349493823721</c:v>
                </c:pt>
                <c:pt idx="348">
                  <c:v>132.01697730208525</c:v>
                </c:pt>
                <c:pt idx="349">
                  <c:v>131.06053539781735</c:v>
                </c:pt>
                <c:pt idx="350">
                  <c:v>129.72897716725453</c:v>
                </c:pt>
                <c:pt idx="351">
                  <c:v>125.28183330253188</c:v>
                </c:pt>
                <c:pt idx="352">
                  <c:v>126.90595436839178</c:v>
                </c:pt>
                <c:pt idx="353">
                  <c:v>128.25925925925927</c:v>
                </c:pt>
                <c:pt idx="354">
                  <c:v>129.22428793845589</c:v>
                </c:pt>
                <c:pt idx="355">
                  <c:v>125.31460879080794</c:v>
                </c:pt>
                <c:pt idx="356">
                  <c:v>124.54620085742953</c:v>
                </c:pt>
                <c:pt idx="357">
                  <c:v>121.95255975821961</c:v>
                </c:pt>
                <c:pt idx="358">
                  <c:v>120.79333454084404</c:v>
                </c:pt>
                <c:pt idx="359">
                  <c:v>117.39169675090251</c:v>
                </c:pt>
                <c:pt idx="360">
                  <c:v>117.67319550235764</c:v>
                </c:pt>
                <c:pt idx="361">
                  <c:v>121.15243004418262</c:v>
                </c:pt>
                <c:pt idx="362">
                  <c:v>120.85382830626452</c:v>
                </c:pt>
                <c:pt idx="363">
                  <c:v>118.24831034163503</c:v>
                </c:pt>
                <c:pt idx="364">
                  <c:v>122.18023805025506</c:v>
                </c:pt>
                <c:pt idx="365">
                  <c:v>122.2232734153264</c:v>
                </c:pt>
                <c:pt idx="366">
                  <c:v>121.96941087613294</c:v>
                </c:pt>
                <c:pt idx="367">
                  <c:v>119.56110480514569</c:v>
                </c:pt>
                <c:pt idx="368">
                  <c:v>116.44724468685349</c:v>
                </c:pt>
                <c:pt idx="369">
                  <c:v>116.50921335702928</c:v>
                </c:pt>
                <c:pt idx="370">
                  <c:v>118.56191994000187</c:v>
                </c:pt>
                <c:pt idx="371">
                  <c:v>117.67229320152943</c:v>
                </c:pt>
                <c:pt idx="372">
                  <c:v>116.49580615097857</c:v>
                </c:pt>
                <c:pt idx="373">
                  <c:v>117.56769160165214</c:v>
                </c:pt>
                <c:pt idx="374">
                  <c:v>116.05913139289322</c:v>
                </c:pt>
                <c:pt idx="375">
                  <c:v>118.20867959372116</c:v>
                </c:pt>
                <c:pt idx="376">
                  <c:v>117.55746589422537</c:v>
                </c:pt>
                <c:pt idx="377">
                  <c:v>118.9365671641791</c:v>
                </c:pt>
                <c:pt idx="378">
                  <c:v>122.29257229257229</c:v>
                </c:pt>
                <c:pt idx="379">
                  <c:v>119.05253283302063</c:v>
                </c:pt>
                <c:pt idx="380">
                  <c:v>119.6060037523452</c:v>
                </c:pt>
                <c:pt idx="381">
                  <c:v>117.4548819990745</c:v>
                </c:pt>
                <c:pt idx="382">
                  <c:v>117.81089892873779</c:v>
                </c:pt>
                <c:pt idx="383">
                  <c:v>116.90416317407096</c:v>
                </c:pt>
                <c:pt idx="384">
                  <c:v>118.57381305637982</c:v>
                </c:pt>
                <c:pt idx="385">
                  <c:v>116.50978220745664</c:v>
                </c:pt>
                <c:pt idx="386">
                  <c:v>117.09706959706959</c:v>
                </c:pt>
                <c:pt idx="387">
                  <c:v>118.14102564102562</c:v>
                </c:pt>
                <c:pt idx="388">
                  <c:v>118.63093610427491</c:v>
                </c:pt>
                <c:pt idx="389">
                  <c:v>121.61001461988305</c:v>
                </c:pt>
                <c:pt idx="390">
                  <c:v>120.703125</c:v>
                </c:pt>
                <c:pt idx="391">
                  <c:v>121.01521917433701</c:v>
                </c:pt>
                <c:pt idx="392">
                  <c:v>116.71655328798187</c:v>
                </c:pt>
                <c:pt idx="393">
                  <c:v>113.69112814895949</c:v>
                </c:pt>
                <c:pt idx="394">
                  <c:v>113.08956967029017</c:v>
                </c:pt>
                <c:pt idx="395">
                  <c:v>110.69490168164428</c:v>
                </c:pt>
                <c:pt idx="396">
                  <c:v>112.54234266357641</c:v>
                </c:pt>
                <c:pt idx="397">
                  <c:v>113.04654442877292</c:v>
                </c:pt>
                <c:pt idx="398">
                  <c:v>114.99081123654503</c:v>
                </c:pt>
                <c:pt idx="399">
                  <c:v>121.66939725791153</c:v>
                </c:pt>
                <c:pt idx="400">
                  <c:v>121.92220871679112</c:v>
                </c:pt>
                <c:pt idx="401">
                  <c:v>121.48882511522741</c:v>
                </c:pt>
                <c:pt idx="402">
                  <c:v>124.93454355035784</c:v>
                </c:pt>
                <c:pt idx="403">
                  <c:v>124.50400278454578</c:v>
                </c:pt>
                <c:pt idx="404">
                  <c:v>119.00961208376243</c:v>
                </c:pt>
                <c:pt idx="405">
                  <c:v>120.86052902782546</c:v>
                </c:pt>
                <c:pt idx="406">
                  <c:v>118.88099923004535</c:v>
                </c:pt>
                <c:pt idx="407">
                  <c:v>116.11774744027305</c:v>
                </c:pt>
                <c:pt idx="408">
                  <c:v>114.55470737913485</c:v>
                </c:pt>
                <c:pt idx="409">
                  <c:v>113.21425548124948</c:v>
                </c:pt>
                <c:pt idx="410">
                  <c:v>111.26796067557348</c:v>
                </c:pt>
                <c:pt idx="411">
                  <c:v>110.52138354063725</c:v>
                </c:pt>
                <c:pt idx="412">
                  <c:v>110.08289629504314</c:v>
                </c:pt>
                <c:pt idx="413">
                  <c:v>109.73269362577109</c:v>
                </c:pt>
                <c:pt idx="414">
                  <c:v>109.20412863601469</c:v>
                </c:pt>
                <c:pt idx="415">
                  <c:v>107.6126935249337</c:v>
                </c:pt>
                <c:pt idx="416">
                  <c:v>109.0276008492569</c:v>
                </c:pt>
                <c:pt idx="417">
                  <c:v>108.67688140184542</c:v>
                </c:pt>
                <c:pt idx="418">
                  <c:v>113.88152833575519</c:v>
                </c:pt>
                <c:pt idx="419">
                  <c:v>112.41062308478038</c:v>
                </c:pt>
                <c:pt idx="420">
                  <c:v>114.92244758820522</c:v>
                </c:pt>
                <c:pt idx="421">
                  <c:v>109.28194657137995</c:v>
                </c:pt>
                <c:pt idx="422">
                  <c:v>107.86232495360215</c:v>
                </c:pt>
                <c:pt idx="423">
                  <c:v>108.88361447825717</c:v>
                </c:pt>
                <c:pt idx="424">
                  <c:v>109.73587486109925</c:v>
                </c:pt>
                <c:pt idx="425">
                  <c:v>109.8927498927499</c:v>
                </c:pt>
                <c:pt idx="426">
                  <c:v>106.43500643500643</c:v>
                </c:pt>
                <c:pt idx="427">
                  <c:v>106.04038478204352</c:v>
                </c:pt>
                <c:pt idx="428">
                  <c:v>104.27150886294855</c:v>
                </c:pt>
                <c:pt idx="429">
                  <c:v>104.65760540212969</c:v>
                </c:pt>
                <c:pt idx="430">
                  <c:v>104.26871938418475</c:v>
                </c:pt>
                <c:pt idx="431">
                  <c:v>103.4083939367388</c:v>
                </c:pt>
                <c:pt idx="432">
                  <c:v>105.27697558414282</c:v>
                </c:pt>
                <c:pt idx="433">
                  <c:v>105.49250628086284</c:v>
                </c:pt>
                <c:pt idx="434">
                  <c:v>106.77069787602947</c:v>
                </c:pt>
                <c:pt idx="435">
                  <c:v>106.21454132844549</c:v>
                </c:pt>
                <c:pt idx="436">
                  <c:v>105.49450549450549</c:v>
                </c:pt>
                <c:pt idx="437">
                  <c:v>105.83626760563382</c:v>
                </c:pt>
                <c:pt idx="438">
                  <c:v>108.67914532933074</c:v>
                </c:pt>
                <c:pt idx="439">
                  <c:v>112.28533685601057</c:v>
                </c:pt>
                <c:pt idx="440">
                  <c:v>111.76159407511902</c:v>
                </c:pt>
                <c:pt idx="441">
                  <c:v>114.09633230225364</c:v>
                </c:pt>
                <c:pt idx="442">
                  <c:v>112.37741849986749</c:v>
                </c:pt>
                <c:pt idx="443">
                  <c:v>115.32591129466691</c:v>
                </c:pt>
                <c:pt idx="444">
                  <c:v>116.26747395601461</c:v>
                </c:pt>
                <c:pt idx="445">
                  <c:v>119.17001338688085</c:v>
                </c:pt>
                <c:pt idx="446">
                  <c:v>117.67990074441686</c:v>
                </c:pt>
                <c:pt idx="447">
                  <c:v>116.67989068147754</c:v>
                </c:pt>
                <c:pt idx="448">
                  <c:v>119.31409525480223</c:v>
                </c:pt>
                <c:pt idx="449">
                  <c:v>117.7291357809366</c:v>
                </c:pt>
                <c:pt idx="450">
                  <c:v>117.27803432952862</c:v>
                </c:pt>
                <c:pt idx="451">
                  <c:v>119.74062146400904</c:v>
                </c:pt>
                <c:pt idx="452">
                  <c:v>120.14990413107897</c:v>
                </c:pt>
                <c:pt idx="453">
                  <c:v>118.14360770577933</c:v>
                </c:pt>
                <c:pt idx="454">
                  <c:v>121.54974377098428</c:v>
                </c:pt>
                <c:pt idx="455">
                  <c:v>123.36825141015309</c:v>
                </c:pt>
                <c:pt idx="456">
                  <c:v>122.83541169187228</c:v>
                </c:pt>
                <c:pt idx="457">
                  <c:v>121.10277900308779</c:v>
                </c:pt>
                <c:pt idx="458">
                  <c:v>123.98174157303372</c:v>
                </c:pt>
                <c:pt idx="459">
                  <c:v>123.37708094776711</c:v>
                </c:pt>
                <c:pt idx="460">
                  <c:v>124.05085643651775</c:v>
                </c:pt>
                <c:pt idx="461">
                  <c:v>124.71890216910138</c:v>
                </c:pt>
                <c:pt idx="462">
                  <c:v>126.87411598302688</c:v>
                </c:pt>
                <c:pt idx="463">
                  <c:v>128.69557506429015</c:v>
                </c:pt>
                <c:pt idx="464">
                  <c:v>130.47027506654834</c:v>
                </c:pt>
                <c:pt idx="465">
                  <c:v>137.73686092241687</c:v>
                </c:pt>
                <c:pt idx="466">
                  <c:v>134.55942159963848</c:v>
                </c:pt>
                <c:pt idx="467">
                  <c:v>133.9544513457557</c:v>
                </c:pt>
                <c:pt idx="468">
                  <c:v>134.17204105731676</c:v>
                </c:pt>
                <c:pt idx="469">
                  <c:v>135.45070681108868</c:v>
                </c:pt>
                <c:pt idx="470">
                  <c:v>134.04665686994855</c:v>
                </c:pt>
                <c:pt idx="471">
                  <c:v>136.56619822485209</c:v>
                </c:pt>
                <c:pt idx="472">
                  <c:v>135.28926377555698</c:v>
                </c:pt>
                <c:pt idx="473">
                  <c:v>135.60214259327671</c:v>
                </c:pt>
                <c:pt idx="474">
                  <c:v>137.32955065434246</c:v>
                </c:pt>
                <c:pt idx="475">
                  <c:v>136.85362517099864</c:v>
                </c:pt>
                <c:pt idx="476">
                  <c:v>137.229237717762</c:v>
                </c:pt>
                <c:pt idx="477">
                  <c:v>136.77084299360104</c:v>
                </c:pt>
                <c:pt idx="478">
                  <c:v>134.3594009983361</c:v>
                </c:pt>
                <c:pt idx="479">
                  <c:v>130.18401538038998</c:v>
                </c:pt>
                <c:pt idx="480">
                  <c:v>129.30177942371964</c:v>
                </c:pt>
                <c:pt idx="481">
                  <c:v>128.49573417153124</c:v>
                </c:pt>
                <c:pt idx="482">
                  <c:v>128.1328320802005</c:v>
                </c:pt>
                <c:pt idx="483">
                  <c:v>125.65748417580458</c:v>
                </c:pt>
                <c:pt idx="484">
                  <c:v>126.10096670247046</c:v>
                </c:pt>
                <c:pt idx="485">
                  <c:v>126.44269125077561</c:v>
                </c:pt>
                <c:pt idx="486">
                  <c:v>126.04361370716512</c:v>
                </c:pt>
                <c:pt idx="487">
                  <c:v>125.65108811987156</c:v>
                </c:pt>
                <c:pt idx="488">
                  <c:v>122.24092116917626</c:v>
                </c:pt>
                <c:pt idx="489">
                  <c:v>124.14250353606791</c:v>
                </c:pt>
                <c:pt idx="490">
                  <c:v>121.87826996860831</c:v>
                </c:pt>
                <c:pt idx="491">
                  <c:v>122.67969295184925</c:v>
                </c:pt>
                <c:pt idx="492">
                  <c:v>126.58294086865513</c:v>
                </c:pt>
                <c:pt idx="493">
                  <c:v>128.67832593752718</c:v>
                </c:pt>
                <c:pt idx="494">
                  <c:v>128.39731870810482</c:v>
                </c:pt>
                <c:pt idx="495">
                  <c:v>127.88048716376062</c:v>
                </c:pt>
                <c:pt idx="496">
                  <c:v>126.82801235839341</c:v>
                </c:pt>
                <c:pt idx="497">
                  <c:v>127.88107274440921</c:v>
                </c:pt>
                <c:pt idx="498">
                  <c:v>126.01778994184058</c:v>
                </c:pt>
                <c:pt idx="499">
                  <c:v>123.30994352216325</c:v>
                </c:pt>
                <c:pt idx="500">
                  <c:v>120.89990500043183</c:v>
                </c:pt>
                <c:pt idx="501">
                  <c:v>116.27294357579878</c:v>
                </c:pt>
                <c:pt idx="502">
                  <c:v>113.40293693234869</c:v>
                </c:pt>
                <c:pt idx="503">
                  <c:v>113.20834747200541</c:v>
                </c:pt>
                <c:pt idx="504">
                  <c:v>113.64947404139802</c:v>
                </c:pt>
                <c:pt idx="505">
                  <c:v>117.57357973990416</c:v>
                </c:pt>
                <c:pt idx="506">
                  <c:v>116.03059996561802</c:v>
                </c:pt>
                <c:pt idx="507">
                  <c:v>119.47039163595852</c:v>
                </c:pt>
                <c:pt idx="508">
                  <c:v>121.5411106328024</c:v>
                </c:pt>
                <c:pt idx="509">
                  <c:v>119.009900990099</c:v>
                </c:pt>
                <c:pt idx="510">
                  <c:v>120.88743658096139</c:v>
                </c:pt>
                <c:pt idx="511">
                  <c:v>123.44489374516044</c:v>
                </c:pt>
                <c:pt idx="512">
                  <c:v>127.06516162134429</c:v>
                </c:pt>
                <c:pt idx="513">
                  <c:v>131.3762090615985</c:v>
                </c:pt>
                <c:pt idx="514">
                  <c:v>131.36406077582549</c:v>
                </c:pt>
                <c:pt idx="515">
                  <c:v>131.10316649642493</c:v>
                </c:pt>
                <c:pt idx="516">
                  <c:v>135.09808960849824</c:v>
                </c:pt>
                <c:pt idx="517">
                  <c:v>134.78260869565216</c:v>
                </c:pt>
                <c:pt idx="518">
                  <c:v>132.74539877300614</c:v>
                </c:pt>
                <c:pt idx="519">
                  <c:v>134.17656169334023</c:v>
                </c:pt>
                <c:pt idx="520">
                  <c:v>133.16075588920526</c:v>
                </c:pt>
                <c:pt idx="521">
                  <c:v>133.73735612138123</c:v>
                </c:pt>
                <c:pt idx="522">
                  <c:v>138.35091083413229</c:v>
                </c:pt>
                <c:pt idx="523">
                  <c:v>138.12560048912567</c:v>
                </c:pt>
                <c:pt idx="524">
                  <c:v>138.94432773109241</c:v>
                </c:pt>
                <c:pt idx="525">
                  <c:v>139.5105808586606</c:v>
                </c:pt>
                <c:pt idx="526">
                  <c:v>141.2629381577803</c:v>
                </c:pt>
                <c:pt idx="527">
                  <c:v>144.56896551724137</c:v>
                </c:pt>
                <c:pt idx="528">
                  <c:v>144.27226027397259</c:v>
                </c:pt>
                <c:pt idx="529">
                  <c:v>144.09689757756055</c:v>
                </c:pt>
                <c:pt idx="530">
                  <c:v>141.8403660396543</c:v>
                </c:pt>
                <c:pt idx="531">
                  <c:v>138.57191373747665</c:v>
                </c:pt>
                <c:pt idx="532">
                  <c:v>133.08984047019311</c:v>
                </c:pt>
                <c:pt idx="533">
                  <c:v>134.64606600050382</c:v>
                </c:pt>
                <c:pt idx="534">
                  <c:v>138.40658878897386</c:v>
                </c:pt>
                <c:pt idx="535">
                  <c:v>138.7295948574812</c:v>
                </c:pt>
                <c:pt idx="536">
                  <c:v>142.77579466258712</c:v>
                </c:pt>
                <c:pt idx="537">
                  <c:v>141.78221170104834</c:v>
                </c:pt>
                <c:pt idx="538">
                  <c:v>140.90068895983867</c:v>
                </c:pt>
                <c:pt idx="539">
                  <c:v>142.32949808237453</c:v>
                </c:pt>
                <c:pt idx="540">
                  <c:v>142.64913886346616</c:v>
                </c:pt>
                <c:pt idx="541">
                  <c:v>143.10647181628391</c:v>
                </c:pt>
                <c:pt idx="542">
                  <c:v>144.10014873574616</c:v>
                </c:pt>
                <c:pt idx="543">
                  <c:v>143.63922478052012</c:v>
                </c:pt>
                <c:pt idx="544">
                  <c:v>140.81244312070817</c:v>
                </c:pt>
                <c:pt idx="545">
                  <c:v>141.16058274676706</c:v>
                </c:pt>
                <c:pt idx="546">
                  <c:v>139.80257790830478</c:v>
                </c:pt>
                <c:pt idx="547">
                  <c:v>136.7758803823842</c:v>
                </c:pt>
                <c:pt idx="548">
                  <c:v>134.6516780175597</c:v>
                </c:pt>
                <c:pt idx="549">
                  <c:v>135.04977966378326</c:v>
                </c:pt>
                <c:pt idx="550">
                  <c:v>133.21340964840553</c:v>
                </c:pt>
                <c:pt idx="551">
                  <c:v>132.92811410973337</c:v>
                </c:pt>
                <c:pt idx="552">
                  <c:v>131.93645132528167</c:v>
                </c:pt>
                <c:pt idx="553">
                  <c:v>133.37095863903895</c:v>
                </c:pt>
                <c:pt idx="554">
                  <c:v>133.20985665968755</c:v>
                </c:pt>
                <c:pt idx="555">
                  <c:v>130.44072703876466</c:v>
                </c:pt>
                <c:pt idx="556">
                  <c:v>126.43641058747579</c:v>
                </c:pt>
                <c:pt idx="557">
                  <c:v>124.09123881679699</c:v>
                </c:pt>
                <c:pt idx="558">
                  <c:v>129.01161412657027</c:v>
                </c:pt>
                <c:pt idx="559">
                  <c:v>126.85794920037628</c:v>
                </c:pt>
                <c:pt idx="560">
                  <c:v>127.92018297973026</c:v>
                </c:pt>
                <c:pt idx="561">
                  <c:v>127.67136298876049</c:v>
                </c:pt>
                <c:pt idx="562">
                  <c:v>124.15796498390515</c:v>
                </c:pt>
                <c:pt idx="563">
                  <c:v>127.23729342064235</c:v>
                </c:pt>
                <c:pt idx="564">
                  <c:v>125.94713310847909</c:v>
                </c:pt>
                <c:pt idx="565">
                  <c:v>127.44248345414434</c:v>
                </c:pt>
                <c:pt idx="566">
                  <c:v>125.3977047882865</c:v>
                </c:pt>
                <c:pt idx="567">
                  <c:v>130.28896181861842</c:v>
                </c:pt>
                <c:pt idx="568">
                  <c:v>131.55257415339852</c:v>
                </c:pt>
                <c:pt idx="569">
                  <c:v>129.08423739629865</c:v>
                </c:pt>
                <c:pt idx="570">
                  <c:v>127.36574918695963</c:v>
                </c:pt>
                <c:pt idx="571">
                  <c:v>124.8859166011015</c:v>
                </c:pt>
                <c:pt idx="572">
                  <c:v>124.59817207689882</c:v>
                </c:pt>
                <c:pt idx="573">
                  <c:v>125.12127236580517</c:v>
                </c:pt>
                <c:pt idx="574">
                  <c:v>125.05392665974274</c:v>
                </c:pt>
                <c:pt idx="575">
                  <c:v>123.01201942211254</c:v>
                </c:pt>
                <c:pt idx="576">
                  <c:v>125.60153994225217</c:v>
                </c:pt>
                <c:pt idx="577">
                  <c:v>129.36046511627907</c:v>
                </c:pt>
                <c:pt idx="578">
                  <c:v>127.38143006179278</c:v>
                </c:pt>
                <c:pt idx="579">
                  <c:v>124.78347238776321</c:v>
                </c:pt>
                <c:pt idx="580">
                  <c:v>124.10571702331525</c:v>
                </c:pt>
                <c:pt idx="581">
                  <c:v>124.97814511642692</c:v>
                </c:pt>
                <c:pt idx="582">
                  <c:v>124.75856014047412</c:v>
                </c:pt>
                <c:pt idx="583">
                  <c:v>124.91937386926767</c:v>
                </c:pt>
                <c:pt idx="584">
                  <c:v>125.33688498903165</c:v>
                </c:pt>
                <c:pt idx="585">
                  <c:v>128.19400630914828</c:v>
                </c:pt>
                <c:pt idx="586">
                  <c:v>126.1755975628808</c:v>
                </c:pt>
                <c:pt idx="587">
                  <c:v>124.19631710362046</c:v>
                </c:pt>
                <c:pt idx="588">
                  <c:v>124.21317008084137</c:v>
                </c:pt>
                <c:pt idx="589">
                  <c:v>122.36739772904028</c:v>
                </c:pt>
                <c:pt idx="590">
                  <c:v>119.59606986899564</c:v>
                </c:pt>
                <c:pt idx="591">
                  <c:v>122.90160326941213</c:v>
                </c:pt>
                <c:pt idx="592">
                  <c:v>123.14617389244255</c:v>
                </c:pt>
                <c:pt idx="593">
                  <c:v>129.72328244274809</c:v>
                </c:pt>
                <c:pt idx="594">
                  <c:v>131.3934100833664</c:v>
                </c:pt>
                <c:pt idx="595">
                  <c:v>129.87568295193603</c:v>
                </c:pt>
                <c:pt idx="596">
                  <c:v>132.34490517518483</c:v>
                </c:pt>
                <c:pt idx="597">
                  <c:v>130.9631180544371</c:v>
                </c:pt>
                <c:pt idx="598">
                  <c:v>128.62063441204742</c:v>
                </c:pt>
                <c:pt idx="599">
                  <c:v>128.46315110466054</c:v>
                </c:pt>
                <c:pt idx="600">
                  <c:v>129.57259326360867</c:v>
                </c:pt>
                <c:pt idx="601">
                  <c:v>130.18852391537004</c:v>
                </c:pt>
                <c:pt idx="602">
                  <c:v>128.26443569553805</c:v>
                </c:pt>
                <c:pt idx="603">
                  <c:v>124.78148268047912</c:v>
                </c:pt>
                <c:pt idx="604">
                  <c:v>125.49955505218024</c:v>
                </c:pt>
                <c:pt idx="605">
                  <c:v>124.88007155053256</c:v>
                </c:pt>
                <c:pt idx="606">
                  <c:v>123.87402088772845</c:v>
                </c:pt>
                <c:pt idx="607">
                  <c:v>125.05108295872496</c:v>
                </c:pt>
                <c:pt idx="608">
                  <c:v>127.48819025899984</c:v>
                </c:pt>
                <c:pt idx="609">
                  <c:v>126.44534412955464</c:v>
                </c:pt>
                <c:pt idx="610">
                  <c:v>133.28707860582807</c:v>
                </c:pt>
                <c:pt idx="611">
                  <c:v>134.85849441318001</c:v>
                </c:pt>
                <c:pt idx="612">
                  <c:v>132.33959818535322</c:v>
                </c:pt>
                <c:pt idx="613">
                  <c:v>140.8726625111309</c:v>
                </c:pt>
                <c:pt idx="614">
                  <c:v>138.88074291300097</c:v>
                </c:pt>
                <c:pt idx="615">
                  <c:v>139.48835683830765</c:v>
                </c:pt>
                <c:pt idx="616">
                  <c:v>139.0125288493241</c:v>
                </c:pt>
                <c:pt idx="617">
                  <c:v>137.69818450669516</c:v>
                </c:pt>
                <c:pt idx="618">
                  <c:v>138.44693843868626</c:v>
                </c:pt>
                <c:pt idx="619">
                  <c:v>140.55961270205958</c:v>
                </c:pt>
                <c:pt idx="620">
                  <c:v>137.96629581151834</c:v>
                </c:pt>
                <c:pt idx="621">
                  <c:v>137.31331168831167</c:v>
                </c:pt>
                <c:pt idx="622">
                  <c:v>138.76440980678683</c:v>
                </c:pt>
                <c:pt idx="623">
                  <c:v>141.08475700779567</c:v>
                </c:pt>
                <c:pt idx="624">
                  <c:v>141.44747725392884</c:v>
                </c:pt>
                <c:pt idx="625">
                  <c:v>140.88918271217256</c:v>
                </c:pt>
                <c:pt idx="626">
                  <c:v>140.76554232804233</c:v>
                </c:pt>
                <c:pt idx="627">
                  <c:v>139.70734126984127</c:v>
                </c:pt>
                <c:pt idx="628">
                  <c:v>135.6242171189979</c:v>
                </c:pt>
                <c:pt idx="629">
                  <c:v>138.72861455887286</c:v>
                </c:pt>
                <c:pt idx="630">
                  <c:v>133.25218267293485</c:v>
                </c:pt>
                <c:pt idx="631">
                  <c:v>134.69661414683205</c:v>
                </c:pt>
                <c:pt idx="632">
                  <c:v>135.14613085353704</c:v>
                </c:pt>
                <c:pt idx="633">
                  <c:v>137.41405332886129</c:v>
                </c:pt>
                <c:pt idx="634">
                  <c:v>134.10780669144981</c:v>
                </c:pt>
                <c:pt idx="635">
                  <c:v>131.83694095847721</c:v>
                </c:pt>
                <c:pt idx="636">
                  <c:v>129.84434160706775</c:v>
                </c:pt>
                <c:pt idx="637">
                  <c:v>129.91308750316429</c:v>
                </c:pt>
                <c:pt idx="638">
                  <c:v>130.81517624295446</c:v>
                </c:pt>
                <c:pt idx="639">
                  <c:v>128.80658436213992</c:v>
                </c:pt>
                <c:pt idx="640">
                  <c:v>132.04802976492473</c:v>
                </c:pt>
                <c:pt idx="641">
                  <c:v>133.48120867163303</c:v>
                </c:pt>
                <c:pt idx="642">
                  <c:v>135.62285618673138</c:v>
                </c:pt>
                <c:pt idx="643">
                  <c:v>138.67838487687587</c:v>
                </c:pt>
                <c:pt idx="644">
                  <c:v>136.96190004948048</c:v>
                </c:pt>
                <c:pt idx="645">
                  <c:v>135.62231759656652</c:v>
                </c:pt>
                <c:pt idx="646">
                  <c:v>135.43444048703716</c:v>
                </c:pt>
                <c:pt idx="647">
                  <c:v>132.54243012750149</c:v>
                </c:pt>
                <c:pt idx="648">
                  <c:v>130.4303625889529</c:v>
                </c:pt>
                <c:pt idx="649">
                  <c:v>126.87020325546092</c:v>
                </c:pt>
                <c:pt idx="650">
                  <c:v>127.17584369449381</c:v>
                </c:pt>
                <c:pt idx="651">
                  <c:v>124.02778954503093</c:v>
                </c:pt>
                <c:pt idx="652">
                  <c:v>124.56957498128588</c:v>
                </c:pt>
                <c:pt idx="653">
                  <c:v>123.0827004923642</c:v>
                </c:pt>
                <c:pt idx="654">
                  <c:v>125.03961965134705</c:v>
                </c:pt>
                <c:pt idx="655">
                  <c:v>125.69351604278074</c:v>
                </c:pt>
                <c:pt idx="656">
                  <c:v>124.57929205007048</c:v>
                </c:pt>
                <c:pt idx="657">
                  <c:v>125.16933751858583</c:v>
                </c:pt>
                <c:pt idx="658">
                  <c:v>122.3921085080148</c:v>
                </c:pt>
                <c:pt idx="659">
                  <c:v>119.41858566062389</c:v>
                </c:pt>
                <c:pt idx="660">
                  <c:v>127.43847600359742</c:v>
                </c:pt>
                <c:pt idx="661">
                  <c:v>123.02052785923755</c:v>
                </c:pt>
                <c:pt idx="662">
                  <c:v>121.17618190741045</c:v>
                </c:pt>
                <c:pt idx="663">
                  <c:v>122.24862738670819</c:v>
                </c:pt>
                <c:pt idx="664">
                  <c:v>119.01128338339151</c:v>
                </c:pt>
                <c:pt idx="665">
                  <c:v>119.25329428989751</c:v>
                </c:pt>
                <c:pt idx="666">
                  <c:v>119.69235831208357</c:v>
                </c:pt>
                <c:pt idx="667">
                  <c:v>118.41188184533688</c:v>
                </c:pt>
                <c:pt idx="668">
                  <c:v>118.86556721639182</c:v>
                </c:pt>
                <c:pt idx="669">
                  <c:v>120.7566036163653</c:v>
                </c:pt>
                <c:pt idx="670">
                  <c:v>118.60426520620695</c:v>
                </c:pt>
                <c:pt idx="671">
                  <c:v>117.01774755349146</c:v>
                </c:pt>
                <c:pt idx="672">
                  <c:v>117.26027397260276</c:v>
                </c:pt>
                <c:pt idx="673">
                  <c:v>116.74140508221227</c:v>
                </c:pt>
                <c:pt idx="674">
                  <c:v>115.88507265521797</c:v>
                </c:pt>
                <c:pt idx="675">
                  <c:v>113.53072533289223</c:v>
                </c:pt>
                <c:pt idx="676">
                  <c:v>114.66865227103499</c:v>
                </c:pt>
                <c:pt idx="677">
                  <c:v>112.58043227190232</c:v>
                </c:pt>
                <c:pt idx="678">
                  <c:v>112.9757785467128</c:v>
                </c:pt>
                <c:pt idx="679">
                  <c:v>111.48427260812581</c:v>
                </c:pt>
                <c:pt idx="680">
                  <c:v>113.04955214068534</c:v>
                </c:pt>
                <c:pt idx="681">
                  <c:v>113.66515837104072</c:v>
                </c:pt>
                <c:pt idx="682">
                  <c:v>111.24260355029585</c:v>
                </c:pt>
                <c:pt idx="683">
                  <c:v>112.81692459664143</c:v>
                </c:pt>
                <c:pt idx="684">
                  <c:v>111.53157552083336</c:v>
                </c:pt>
                <c:pt idx="685">
                  <c:v>112.35681208871557</c:v>
                </c:pt>
                <c:pt idx="686">
                  <c:v>113.05333009630168</c:v>
                </c:pt>
                <c:pt idx="687">
                  <c:v>112.90087463556851</c:v>
                </c:pt>
                <c:pt idx="688">
                  <c:v>111.67151632719042</c:v>
                </c:pt>
                <c:pt idx="689">
                  <c:v>114.22924901185772</c:v>
                </c:pt>
                <c:pt idx="690">
                  <c:v>113.68540601930721</c:v>
                </c:pt>
                <c:pt idx="691">
                  <c:v>111.41102311297884</c:v>
                </c:pt>
                <c:pt idx="692">
                  <c:v>111.89994333360316</c:v>
                </c:pt>
                <c:pt idx="693">
                  <c:v>112.02062520141797</c:v>
                </c:pt>
                <c:pt idx="694">
                  <c:v>111.01332256762214</c:v>
                </c:pt>
                <c:pt idx="695">
                  <c:v>109.6698113207547</c:v>
                </c:pt>
                <c:pt idx="696">
                  <c:v>109.49625040756442</c:v>
                </c:pt>
                <c:pt idx="697">
                  <c:v>112.00065622180296</c:v>
                </c:pt>
                <c:pt idx="698">
                  <c:v>110.74570418482281</c:v>
                </c:pt>
                <c:pt idx="699">
                  <c:v>109.97698882314265</c:v>
                </c:pt>
                <c:pt idx="700">
                  <c:v>109.19062655808543</c:v>
                </c:pt>
                <c:pt idx="701">
                  <c:v>108.64792948611343</c:v>
                </c:pt>
                <c:pt idx="702">
                  <c:v>108.40601378852064</c:v>
                </c:pt>
                <c:pt idx="703">
                  <c:v>109.73040232268768</c:v>
                </c:pt>
                <c:pt idx="704">
                  <c:v>110.03160871735153</c:v>
                </c:pt>
                <c:pt idx="705">
                  <c:v>111.43286322289912</c:v>
                </c:pt>
                <c:pt idx="706">
                  <c:v>111.80036538780934</c:v>
                </c:pt>
                <c:pt idx="707">
                  <c:v>110.13759946949604</c:v>
                </c:pt>
                <c:pt idx="708">
                  <c:v>108.90830407446722</c:v>
                </c:pt>
                <c:pt idx="709">
                  <c:v>107.42731492792572</c:v>
                </c:pt>
                <c:pt idx="710">
                  <c:v>105.60778222839859</c:v>
                </c:pt>
                <c:pt idx="711">
                  <c:v>105.05058746736292</c:v>
                </c:pt>
                <c:pt idx="712">
                  <c:v>105.67149521237418</c:v>
                </c:pt>
                <c:pt idx="713">
                  <c:v>105.60914322768906</c:v>
                </c:pt>
                <c:pt idx="714">
                  <c:v>107.98346571567514</c:v>
                </c:pt>
                <c:pt idx="715">
                  <c:v>105.9605871381072</c:v>
                </c:pt>
                <c:pt idx="716">
                  <c:v>108.04272190306659</c:v>
                </c:pt>
                <c:pt idx="717">
                  <c:v>110.2904091759538</c:v>
                </c:pt>
                <c:pt idx="718">
                  <c:v>113.98367346938774</c:v>
                </c:pt>
                <c:pt idx="719">
                  <c:v>112.11796688359831</c:v>
                </c:pt>
                <c:pt idx="720">
                  <c:v>111.62155450707724</c:v>
                </c:pt>
                <c:pt idx="721">
                  <c:v>111.32231404958677</c:v>
                </c:pt>
                <c:pt idx="722">
                  <c:v>110.18618121638396</c:v>
                </c:pt>
                <c:pt idx="723">
                  <c:v>111.08159707811072</c:v>
                </c:pt>
                <c:pt idx="724">
                  <c:v>112.43497646767401</c:v>
                </c:pt>
                <c:pt idx="725">
                  <c:v>115.40927021696253</c:v>
                </c:pt>
                <c:pt idx="726">
                  <c:v>113.02168912257639</c:v>
                </c:pt>
                <c:pt idx="727">
                  <c:v>111.96714579055441</c:v>
                </c:pt>
                <c:pt idx="728">
                  <c:v>112.93182006461767</c:v>
                </c:pt>
                <c:pt idx="729">
                  <c:v>112.31062174021028</c:v>
                </c:pt>
                <c:pt idx="730">
                  <c:v>113.41473544314312</c:v>
                </c:pt>
                <c:pt idx="731">
                  <c:v>112.18111721761954</c:v>
                </c:pt>
                <c:pt idx="732">
                  <c:v>118.89680006547181</c:v>
                </c:pt>
                <c:pt idx="733">
                  <c:v>120.48054919908465</c:v>
                </c:pt>
                <c:pt idx="734">
                  <c:v>119.08964615510337</c:v>
                </c:pt>
                <c:pt idx="735">
                  <c:v>120.75502533093643</c:v>
                </c:pt>
                <c:pt idx="736">
                  <c:v>121.85392334265505</c:v>
                </c:pt>
                <c:pt idx="737">
                  <c:v>119.81819670788633</c:v>
                </c:pt>
                <c:pt idx="738">
                  <c:v>118.90867128255852</c:v>
                </c:pt>
                <c:pt idx="739">
                  <c:v>119.30596285434996</c:v>
                </c:pt>
                <c:pt idx="740">
                  <c:v>116.90485912617396</c:v>
                </c:pt>
                <c:pt idx="741">
                  <c:v>116.1266747868453</c:v>
                </c:pt>
                <c:pt idx="742">
                  <c:v>115.10277033065236</c:v>
                </c:pt>
                <c:pt idx="743">
                  <c:v>115.26032315978456</c:v>
                </c:pt>
                <c:pt idx="744">
                  <c:v>114.26834211593027</c:v>
                </c:pt>
                <c:pt idx="745">
                  <c:v>116.76539803619248</c:v>
                </c:pt>
                <c:pt idx="746">
                  <c:v>112.70045934402451</c:v>
                </c:pt>
                <c:pt idx="747">
                  <c:v>112.66414243132199</c:v>
                </c:pt>
                <c:pt idx="748">
                  <c:v>112.9947175944738</c:v>
                </c:pt>
                <c:pt idx="749">
                  <c:v>114.43433029908974</c:v>
                </c:pt>
                <c:pt idx="750">
                  <c:v>114.28106171633286</c:v>
                </c:pt>
                <c:pt idx="751">
                  <c:v>114.58418014795545</c:v>
                </c:pt>
                <c:pt idx="752">
                  <c:v>115.82622817701989</c:v>
                </c:pt>
                <c:pt idx="753">
                  <c:v>114.45287282117495</c:v>
                </c:pt>
                <c:pt idx="754">
                  <c:v>118.47790773229369</c:v>
                </c:pt>
                <c:pt idx="755">
                  <c:v>119.21415178935356</c:v>
                </c:pt>
                <c:pt idx="756">
                  <c:v>119.04338692736528</c:v>
                </c:pt>
                <c:pt idx="757">
                  <c:v>120.5252134686644</c:v>
                </c:pt>
                <c:pt idx="758">
                  <c:v>118.59066859066859</c:v>
                </c:pt>
                <c:pt idx="759">
                  <c:v>119.90566791909826</c:v>
                </c:pt>
                <c:pt idx="760">
                  <c:v>117.44241461477365</c:v>
                </c:pt>
                <c:pt idx="761">
                  <c:v>116.76979216246231</c:v>
                </c:pt>
                <c:pt idx="762">
                  <c:v>115.83372996985564</c:v>
                </c:pt>
                <c:pt idx="763">
                  <c:v>116.33051907442153</c:v>
                </c:pt>
                <c:pt idx="764">
                  <c:v>116.52065081351691</c:v>
                </c:pt>
                <c:pt idx="765">
                  <c:v>117.54221388367732</c:v>
                </c:pt>
                <c:pt idx="766">
                  <c:v>119.1566359845803</c:v>
                </c:pt>
                <c:pt idx="767">
                  <c:v>117.24110858129859</c:v>
                </c:pt>
                <c:pt idx="768">
                  <c:v>113.7190082644628</c:v>
                </c:pt>
                <c:pt idx="769">
                  <c:v>112.70189744393916</c:v>
                </c:pt>
                <c:pt idx="770">
                  <c:v>112.4514525400031</c:v>
                </c:pt>
                <c:pt idx="771">
                  <c:v>113.58120721841942</c:v>
                </c:pt>
                <c:pt idx="772">
                  <c:v>113.95834946194935</c:v>
                </c:pt>
                <c:pt idx="773">
                  <c:v>112.81078150414376</c:v>
                </c:pt>
                <c:pt idx="774">
                  <c:v>112.23703475379517</c:v>
                </c:pt>
                <c:pt idx="775">
                  <c:v>113.06400433402987</c:v>
                </c:pt>
                <c:pt idx="776">
                  <c:v>113.79390196835197</c:v>
                </c:pt>
                <c:pt idx="777">
                  <c:v>114.89476524554777</c:v>
                </c:pt>
                <c:pt idx="778">
                  <c:v>117.74144019653002</c:v>
                </c:pt>
                <c:pt idx="779">
                  <c:v>117.13759213759214</c:v>
                </c:pt>
                <c:pt idx="780">
                  <c:v>115.30721966205836</c:v>
                </c:pt>
                <c:pt idx="781">
                  <c:v>113.05148469270316</c:v>
                </c:pt>
                <c:pt idx="782">
                  <c:v>112.11704484681795</c:v>
                </c:pt>
                <c:pt idx="783">
                  <c:v>110.74090978244334</c:v>
                </c:pt>
                <c:pt idx="784">
                  <c:v>109.06682812381747</c:v>
                </c:pt>
                <c:pt idx="785">
                  <c:v>107.75041547061488</c:v>
                </c:pt>
                <c:pt idx="786">
                  <c:v>106.51468256963841</c:v>
                </c:pt>
                <c:pt idx="787">
                  <c:v>106.56637833772096</c:v>
                </c:pt>
                <c:pt idx="788">
                  <c:v>106.5217391304348</c:v>
                </c:pt>
                <c:pt idx="789">
                  <c:v>106.03124530569325</c:v>
                </c:pt>
                <c:pt idx="790">
                  <c:v>108.40601503759399</c:v>
                </c:pt>
                <c:pt idx="791">
                  <c:v>107.59211016002979</c:v>
                </c:pt>
                <c:pt idx="792">
                  <c:v>105.67776456599286</c:v>
                </c:pt>
                <c:pt idx="793">
                  <c:v>107.19548872180449</c:v>
                </c:pt>
                <c:pt idx="794">
                  <c:v>108.26005261180006</c:v>
                </c:pt>
                <c:pt idx="795">
                  <c:v>107.63399287392919</c:v>
                </c:pt>
                <c:pt idx="796">
                  <c:v>107.7253542357552</c:v>
                </c:pt>
                <c:pt idx="797">
                  <c:v>107.88465870691596</c:v>
                </c:pt>
                <c:pt idx="798">
                  <c:v>107.73369199731002</c:v>
                </c:pt>
                <c:pt idx="799">
                  <c:v>104.85038429967912</c:v>
                </c:pt>
                <c:pt idx="800">
                  <c:v>107.81815440289505</c:v>
                </c:pt>
                <c:pt idx="801">
                  <c:v>107.39273433996111</c:v>
                </c:pt>
                <c:pt idx="802">
                  <c:v>107.64521427504855</c:v>
                </c:pt>
                <c:pt idx="803">
                  <c:v>108.1664674237896</c:v>
                </c:pt>
                <c:pt idx="804">
                  <c:v>106.48332963702225</c:v>
                </c:pt>
                <c:pt idx="805">
                  <c:v>105.3305693344192</c:v>
                </c:pt>
                <c:pt idx="806">
                  <c:v>104.74373363262252</c:v>
                </c:pt>
                <c:pt idx="807">
                  <c:v>106.86630369026012</c:v>
                </c:pt>
                <c:pt idx="808">
                  <c:v>109.59569142076916</c:v>
                </c:pt>
                <c:pt idx="809">
                  <c:v>109.84090909090909</c:v>
                </c:pt>
                <c:pt idx="810">
                  <c:v>110.09692436846522</c:v>
                </c:pt>
                <c:pt idx="811">
                  <c:v>109.98250019021533</c:v>
                </c:pt>
                <c:pt idx="812">
                  <c:v>110.23669990105792</c:v>
                </c:pt>
                <c:pt idx="813">
                  <c:v>112.01632406287787</c:v>
                </c:pt>
                <c:pt idx="814">
                  <c:v>110.41937208769384</c:v>
                </c:pt>
                <c:pt idx="815">
                  <c:v>110.18723729461216</c:v>
                </c:pt>
                <c:pt idx="816">
                  <c:v>110.11485451761102</c:v>
                </c:pt>
                <c:pt idx="817">
                  <c:v>110.37223878315372</c:v>
                </c:pt>
                <c:pt idx="818">
                  <c:v>110.38188002473716</c:v>
                </c:pt>
                <c:pt idx="819">
                  <c:v>110.42968448661576</c:v>
                </c:pt>
                <c:pt idx="820">
                  <c:v>110.01913509376196</c:v>
                </c:pt>
                <c:pt idx="821">
                  <c:v>111.43186180422263</c:v>
                </c:pt>
                <c:pt idx="822">
                  <c:v>112.50288350634372</c:v>
                </c:pt>
                <c:pt idx="823">
                  <c:v>110.68631966835561</c:v>
                </c:pt>
                <c:pt idx="824">
                  <c:v>110.77867280398925</c:v>
                </c:pt>
                <c:pt idx="825">
                  <c:v>111.06252397391638</c:v>
                </c:pt>
                <c:pt idx="826">
                  <c:v>112.03653949489521</c:v>
                </c:pt>
                <c:pt idx="827">
                  <c:v>110.33611515197919</c:v>
                </c:pt>
                <c:pt idx="828">
                  <c:v>111.23759710791478</c:v>
                </c:pt>
                <c:pt idx="829">
                  <c:v>111.60672943355456</c:v>
                </c:pt>
                <c:pt idx="830">
                  <c:v>113.97539707256306</c:v>
                </c:pt>
                <c:pt idx="831">
                  <c:v>114.45471638984645</c:v>
                </c:pt>
                <c:pt idx="832">
                  <c:v>114.01817896881366</c:v>
                </c:pt>
                <c:pt idx="833">
                  <c:v>115.95053611958988</c:v>
                </c:pt>
                <c:pt idx="834">
                  <c:v>114.73356670556204</c:v>
                </c:pt>
                <c:pt idx="835">
                  <c:v>115.77851469113905</c:v>
                </c:pt>
                <c:pt idx="836">
                  <c:v>114.66656422864166</c:v>
                </c:pt>
                <c:pt idx="837">
                  <c:v>111.69478527607362</c:v>
                </c:pt>
                <c:pt idx="838">
                  <c:v>111.96994095544821</c:v>
                </c:pt>
                <c:pt idx="839">
                  <c:v>111.5959812869085</c:v>
                </c:pt>
                <c:pt idx="840">
                  <c:v>113.20566832631174</c:v>
                </c:pt>
                <c:pt idx="841">
                  <c:v>113.74213598120217</c:v>
                </c:pt>
                <c:pt idx="842">
                  <c:v>114.65576005453306</c:v>
                </c:pt>
                <c:pt idx="843">
                  <c:v>113.39366515837105</c:v>
                </c:pt>
                <c:pt idx="844">
                  <c:v>117.55412077478161</c:v>
                </c:pt>
                <c:pt idx="845">
                  <c:v>120.0648713887003</c:v>
                </c:pt>
                <c:pt idx="846">
                  <c:v>119.05266343825666</c:v>
                </c:pt>
                <c:pt idx="847">
                  <c:v>120.70834287458972</c:v>
                </c:pt>
                <c:pt idx="848">
                  <c:v>119.64394400486913</c:v>
                </c:pt>
                <c:pt idx="849">
                  <c:v>119.63400686237132</c:v>
                </c:pt>
                <c:pt idx="850">
                  <c:v>117.54944305523982</c:v>
                </c:pt>
                <c:pt idx="851">
                  <c:v>118.50369922995621</c:v>
                </c:pt>
                <c:pt idx="852">
                  <c:v>118.55237524351865</c:v>
                </c:pt>
                <c:pt idx="853">
                  <c:v>120.02386456857334</c:v>
                </c:pt>
                <c:pt idx="854">
                  <c:v>122.42098986285035</c:v>
                </c:pt>
                <c:pt idx="855">
                  <c:v>120.90188453484893</c:v>
                </c:pt>
                <c:pt idx="856">
                  <c:v>124.65067623103937</c:v>
                </c:pt>
                <c:pt idx="857">
                  <c:v>122.81462648620355</c:v>
                </c:pt>
                <c:pt idx="858">
                  <c:v>123.70309463297951</c:v>
                </c:pt>
                <c:pt idx="859">
                  <c:v>121.30431508396717</c:v>
                </c:pt>
                <c:pt idx="860">
                  <c:v>118.14531403894233</c:v>
                </c:pt>
                <c:pt idx="861">
                  <c:v>118.92220113851994</c:v>
                </c:pt>
                <c:pt idx="862">
                  <c:v>117.86206896551725</c:v>
                </c:pt>
                <c:pt idx="863">
                  <c:v>118.30996764751194</c:v>
                </c:pt>
                <c:pt idx="864">
                  <c:v>118.17131412725311</c:v>
                </c:pt>
                <c:pt idx="865">
                  <c:v>117.97153024911033</c:v>
                </c:pt>
                <c:pt idx="866">
                  <c:v>117.53071158154988</c:v>
                </c:pt>
                <c:pt idx="867">
                  <c:v>116.49182351126197</c:v>
                </c:pt>
                <c:pt idx="868">
                  <c:v>111.62772646122798</c:v>
                </c:pt>
                <c:pt idx="869">
                  <c:v>110.77283372365341</c:v>
                </c:pt>
                <c:pt idx="870">
                  <c:v>108.34370139968897</c:v>
                </c:pt>
                <c:pt idx="871">
                  <c:v>106.39170471252805</c:v>
                </c:pt>
                <c:pt idx="872">
                  <c:v>106.05351431468912</c:v>
                </c:pt>
                <c:pt idx="873">
                  <c:v>104.35587078868247</c:v>
                </c:pt>
                <c:pt idx="874">
                  <c:v>103.5656526761648</c:v>
                </c:pt>
                <c:pt idx="875">
                  <c:v>104.18665841201052</c:v>
                </c:pt>
                <c:pt idx="876">
                  <c:v>104.60998439937599</c:v>
                </c:pt>
                <c:pt idx="877">
                  <c:v>103.07740130556418</c:v>
                </c:pt>
                <c:pt idx="878">
                  <c:v>101.16449448600294</c:v>
                </c:pt>
                <c:pt idx="879">
                  <c:v>102.91628193290242</c:v>
                </c:pt>
                <c:pt idx="880">
                  <c:v>103.05770557130815</c:v>
                </c:pt>
                <c:pt idx="881">
                  <c:v>102.98667483534996</c:v>
                </c:pt>
                <c:pt idx="882">
                  <c:v>102.33233922153399</c:v>
                </c:pt>
                <c:pt idx="883">
                  <c:v>106.15455807496528</c:v>
                </c:pt>
                <c:pt idx="884">
                  <c:v>106.60195670595485</c:v>
                </c:pt>
                <c:pt idx="885">
                  <c:v>106.47832817337461</c:v>
                </c:pt>
                <c:pt idx="886">
                  <c:v>105.97442851607903</c:v>
                </c:pt>
                <c:pt idx="887">
                  <c:v>105.77294126726866</c:v>
                </c:pt>
                <c:pt idx="888">
                  <c:v>105.51970768871958</c:v>
                </c:pt>
                <c:pt idx="889">
                  <c:v>103.80367143746109</c:v>
                </c:pt>
                <c:pt idx="890">
                  <c:v>103.02632594765691</c:v>
                </c:pt>
                <c:pt idx="891">
                  <c:v>105.55208983156582</c:v>
                </c:pt>
                <c:pt idx="892">
                  <c:v>107.59296716975261</c:v>
                </c:pt>
                <c:pt idx="893">
                  <c:v>105.70563577084303</c:v>
                </c:pt>
                <c:pt idx="894">
                  <c:v>105.18361913710753</c:v>
                </c:pt>
                <c:pt idx="895">
                  <c:v>104.57459438068855</c:v>
                </c:pt>
                <c:pt idx="896">
                  <c:v>105.77837666455294</c:v>
                </c:pt>
                <c:pt idx="897">
                  <c:v>106.71889838556504</c:v>
                </c:pt>
                <c:pt idx="898">
                  <c:v>108.30362094921163</c:v>
                </c:pt>
                <c:pt idx="899">
                  <c:v>106.49422559721563</c:v>
                </c:pt>
                <c:pt idx="900">
                  <c:v>107.83691599904814</c:v>
                </c:pt>
                <c:pt idx="901">
                  <c:v>114.37679311444056</c:v>
                </c:pt>
                <c:pt idx="902">
                  <c:v>111.53998573353411</c:v>
                </c:pt>
                <c:pt idx="903">
                  <c:v>111.48519579751671</c:v>
                </c:pt>
                <c:pt idx="904">
                  <c:v>114.02219915355745</c:v>
                </c:pt>
                <c:pt idx="905">
                  <c:v>113.00294797227312</c:v>
                </c:pt>
                <c:pt idx="906">
                  <c:v>113.22161642078255</c:v>
                </c:pt>
                <c:pt idx="907">
                  <c:v>114.00535236396075</c:v>
                </c:pt>
                <c:pt idx="908">
                  <c:v>115.21099116781157</c:v>
                </c:pt>
                <c:pt idx="909">
                  <c:v>112.48471010356357</c:v>
                </c:pt>
                <c:pt idx="910">
                  <c:v>112.18162584425096</c:v>
                </c:pt>
                <c:pt idx="911">
                  <c:v>112.10071707953063</c:v>
                </c:pt>
                <c:pt idx="912">
                  <c:v>111.02157102157102</c:v>
                </c:pt>
                <c:pt idx="913">
                  <c:v>108.28464784160987</c:v>
                </c:pt>
                <c:pt idx="914">
                  <c:v>109.33899828417354</c:v>
                </c:pt>
                <c:pt idx="915">
                  <c:v>109.19126666121514</c:v>
                </c:pt>
                <c:pt idx="916">
                  <c:v>110.45431935002487</c:v>
                </c:pt>
                <c:pt idx="917">
                  <c:v>110.74318744838976</c:v>
                </c:pt>
                <c:pt idx="918">
                  <c:v>112.95053442704447</c:v>
                </c:pt>
                <c:pt idx="919">
                  <c:v>112.64548080891457</c:v>
                </c:pt>
                <c:pt idx="920">
                  <c:v>111.46423585447975</c:v>
                </c:pt>
                <c:pt idx="921">
                  <c:v>114.05405405405403</c:v>
                </c:pt>
                <c:pt idx="922">
                  <c:v>113.95137280846839</c:v>
                </c:pt>
                <c:pt idx="923">
                  <c:v>113.46709602840392</c:v>
                </c:pt>
                <c:pt idx="924">
                  <c:v>111.63600198906018</c:v>
                </c:pt>
                <c:pt idx="925">
                  <c:v>115.08028472107267</c:v>
                </c:pt>
                <c:pt idx="926">
                  <c:v>111.46004603748769</c:v>
                </c:pt>
                <c:pt idx="927">
                  <c:v>111.06242248863167</c:v>
                </c:pt>
                <c:pt idx="928">
                  <c:v>111.68906587025053</c:v>
                </c:pt>
                <c:pt idx="929">
                  <c:v>108.90671518359245</c:v>
                </c:pt>
                <c:pt idx="930">
                  <c:v>109.86183502937038</c:v>
                </c:pt>
                <c:pt idx="932">
                  <c:v>114.8447361777329</c:v>
                </c:pt>
                <c:pt idx="933">
                  <c:v>113.19566859733064</c:v>
                </c:pt>
                <c:pt idx="934">
                  <c:v>113.08856736639625</c:v>
                </c:pt>
                <c:pt idx="935">
                  <c:v>111.80275537634409</c:v>
                </c:pt>
                <c:pt idx="936">
                  <c:v>110.8529068798934</c:v>
                </c:pt>
                <c:pt idx="937">
                  <c:v>108.54841361170476</c:v>
                </c:pt>
                <c:pt idx="938">
                  <c:v>110.85850295469469</c:v>
                </c:pt>
                <c:pt idx="939">
                  <c:v>115.89513854322216</c:v>
                </c:pt>
                <c:pt idx="940">
                  <c:v>112.51984956122023</c:v>
                </c:pt>
                <c:pt idx="941">
                  <c:v>109.40893641714332</c:v>
                </c:pt>
                <c:pt idx="942">
                  <c:v>106.43308443423321</c:v>
                </c:pt>
                <c:pt idx="943">
                  <c:v>107.83990776579098</c:v>
                </c:pt>
                <c:pt idx="944">
                  <c:v>107.07832573559885</c:v>
                </c:pt>
                <c:pt idx="945">
                  <c:v>108.63435388337365</c:v>
                </c:pt>
                <c:pt idx="946">
                  <c:v>109.83319432860716</c:v>
                </c:pt>
                <c:pt idx="947">
                  <c:v>109.56550470840905</c:v>
                </c:pt>
                <c:pt idx="948">
                  <c:v>108.04597701149424</c:v>
                </c:pt>
                <c:pt idx="949">
                  <c:v>108.0775840903511</c:v>
                </c:pt>
                <c:pt idx="950">
                  <c:v>108.57002537447818</c:v>
                </c:pt>
                <c:pt idx="951">
                  <c:v>106.87357816054599</c:v>
                </c:pt>
                <c:pt idx="952">
                  <c:v>106.92226635324633</c:v>
                </c:pt>
                <c:pt idx="953">
                  <c:v>105.58486890169657</c:v>
                </c:pt>
                <c:pt idx="954">
                  <c:v>107.59094583670169</c:v>
                </c:pt>
                <c:pt idx="955">
                  <c:v>108.26392819600549</c:v>
                </c:pt>
                <c:pt idx="956">
                  <c:v>109.36414316878081</c:v>
                </c:pt>
                <c:pt idx="957">
                  <c:v>109.94760177347843</c:v>
                </c:pt>
                <c:pt idx="958">
                  <c:v>108.60560327526692</c:v>
                </c:pt>
                <c:pt idx="959">
                  <c:v>106.59465605457646</c:v>
                </c:pt>
                <c:pt idx="960">
                  <c:v>107.93754066363044</c:v>
                </c:pt>
                <c:pt idx="961">
                  <c:v>110.29231147138294</c:v>
                </c:pt>
                <c:pt idx="962">
                  <c:v>111.95107937289666</c:v>
                </c:pt>
                <c:pt idx="963">
                  <c:v>112.05134494317717</c:v>
                </c:pt>
                <c:pt idx="964">
                  <c:v>110.29183356494725</c:v>
                </c:pt>
                <c:pt idx="965">
                  <c:v>109.22938334288754</c:v>
                </c:pt>
                <c:pt idx="966">
                  <c:v>109.16720990873533</c:v>
                </c:pt>
                <c:pt idx="967">
                  <c:v>107.54042414885838</c:v>
                </c:pt>
                <c:pt idx="968">
                  <c:v>107.16087557978679</c:v>
                </c:pt>
                <c:pt idx="969">
                  <c:v>111.066414908464</c:v>
                </c:pt>
                <c:pt idx="970">
                  <c:v>109.16543695687817</c:v>
                </c:pt>
                <c:pt idx="971">
                  <c:v>108.97642880206652</c:v>
                </c:pt>
                <c:pt idx="972">
                  <c:v>107.232278127741</c:v>
                </c:pt>
                <c:pt idx="974">
                  <c:v>108.02691660658495</c:v>
                </c:pt>
                <c:pt idx="975">
                  <c:v>107.59778331057746</c:v>
                </c:pt>
                <c:pt idx="976">
                  <c:v>109.3010146561443</c:v>
                </c:pt>
                <c:pt idx="977">
                  <c:v>110.56786145791382</c:v>
                </c:pt>
                <c:pt idx="978">
                  <c:v>111.72744254040444</c:v>
                </c:pt>
                <c:pt idx="979">
                  <c:v>113.56304985337243</c:v>
                </c:pt>
                <c:pt idx="980">
                  <c:v>112.55481565697579</c:v>
                </c:pt>
                <c:pt idx="981">
                  <c:v>112.0101448089667</c:v>
                </c:pt>
                <c:pt idx="982">
                  <c:v>112.30090664052929</c:v>
                </c:pt>
                <c:pt idx="983">
                  <c:v>112.06030150753769</c:v>
                </c:pt>
                <c:pt idx="984">
                  <c:v>112.12594541269318</c:v>
                </c:pt>
                <c:pt idx="985">
                  <c:v>112.76891615541925</c:v>
                </c:pt>
                <c:pt idx="986">
                  <c:v>114.88056282722515</c:v>
                </c:pt>
                <c:pt idx="987">
                  <c:v>116.25680805413434</c:v>
                </c:pt>
                <c:pt idx="988">
                  <c:v>115.80915967085031</c:v>
                </c:pt>
                <c:pt idx="989">
                  <c:v>115.66014160766348</c:v>
                </c:pt>
                <c:pt idx="990">
                  <c:v>115.56866328819474</c:v>
                </c:pt>
                <c:pt idx="991">
                  <c:v>116.7868689380751</c:v>
                </c:pt>
                <c:pt idx="992">
                  <c:v>120.89353927918953</c:v>
                </c:pt>
                <c:pt idx="993">
                  <c:v>122.52990880950389</c:v>
                </c:pt>
                <c:pt idx="994">
                  <c:v>121.65717158176945</c:v>
                </c:pt>
                <c:pt idx="995">
                  <c:v>120.86716330459529</c:v>
                </c:pt>
                <c:pt idx="996">
                  <c:v>119.79106210098665</c:v>
                </c:pt>
                <c:pt idx="997">
                  <c:v>116.79018445322795</c:v>
                </c:pt>
                <c:pt idx="998">
                  <c:v>116.29715420251489</c:v>
                </c:pt>
                <c:pt idx="999">
                  <c:v>117.85060722009651</c:v>
                </c:pt>
                <c:pt idx="1000">
                  <c:v>119.46202531645568</c:v>
                </c:pt>
                <c:pt idx="1001">
                  <c:v>119.12353923205343</c:v>
                </c:pt>
                <c:pt idx="1002">
                  <c:v>117.59313276106342</c:v>
                </c:pt>
                <c:pt idx="1003">
                  <c:v>116.51139577441357</c:v>
                </c:pt>
                <c:pt idx="1004">
                  <c:v>114.38384853815866</c:v>
                </c:pt>
                <c:pt idx="1005">
                  <c:v>113.94979079497907</c:v>
                </c:pt>
                <c:pt idx="1006">
                  <c:v>116.87442483058645</c:v>
                </c:pt>
                <c:pt idx="1007">
                  <c:v>115.62604062604061</c:v>
                </c:pt>
                <c:pt idx="1008">
                  <c:v>114.81078365706631</c:v>
                </c:pt>
                <c:pt idx="1009">
                  <c:v>114.78738453857036</c:v>
                </c:pt>
                <c:pt idx="1010">
                  <c:v>113.34159438248658</c:v>
                </c:pt>
                <c:pt idx="1011">
                  <c:v>113.41302555647154</c:v>
                </c:pt>
                <c:pt idx="1012">
                  <c:v>111.2786290986983</c:v>
                </c:pt>
                <c:pt idx="1013">
                  <c:v>112.16002661565334</c:v>
                </c:pt>
                <c:pt idx="1014">
                  <c:v>111.2241494329553</c:v>
                </c:pt>
                <c:pt idx="1015">
                  <c:v>110.82966531019018</c:v>
                </c:pt>
                <c:pt idx="1016">
                  <c:v>111.22098382636386</c:v>
                </c:pt>
                <c:pt idx="1017">
                  <c:v>111.87415426251692</c:v>
                </c:pt>
                <c:pt idx="1018">
                  <c:v>113.60190784430628</c:v>
                </c:pt>
                <c:pt idx="1019">
                  <c:v>114.25285397853128</c:v>
                </c:pt>
                <c:pt idx="1020">
                  <c:v>114.3063583815029</c:v>
                </c:pt>
                <c:pt idx="1021">
                  <c:v>116.57133099974386</c:v>
                </c:pt>
                <c:pt idx="1022">
                  <c:v>115.58241193108768</c:v>
                </c:pt>
                <c:pt idx="1023">
                  <c:v>115.35497131112443</c:v>
                </c:pt>
                <c:pt idx="1024">
                  <c:v>114.58262059527883</c:v>
                </c:pt>
                <c:pt idx="1025">
                  <c:v>113.88817535747924</c:v>
                </c:pt>
                <c:pt idx="1026">
                  <c:v>111.43171433406668</c:v>
                </c:pt>
                <c:pt idx="1027">
                  <c:v>112.11007606187506</c:v>
                </c:pt>
                <c:pt idx="1028">
                  <c:v>111.3960597826087</c:v>
                </c:pt>
                <c:pt idx="1029">
                  <c:v>112.04624670577236</c:v>
                </c:pt>
                <c:pt idx="1030">
                  <c:v>111.99044857581441</c:v>
                </c:pt>
                <c:pt idx="1031">
                  <c:v>112.2869498855253</c:v>
                </c:pt>
                <c:pt idx="1032">
                  <c:v>113.6460192029909</c:v>
                </c:pt>
                <c:pt idx="1033">
                  <c:v>115.28309919114517</c:v>
                </c:pt>
                <c:pt idx="1034">
                  <c:v>115.75617679746945</c:v>
                </c:pt>
                <c:pt idx="1035">
                  <c:v>115.38200050990056</c:v>
                </c:pt>
                <c:pt idx="1036">
                  <c:v>113.74013409148776</c:v>
                </c:pt>
                <c:pt idx="1037">
                  <c:v>113.66353543979504</c:v>
                </c:pt>
                <c:pt idx="1038">
                  <c:v>113.45630737844272</c:v>
                </c:pt>
                <c:pt idx="1039">
                  <c:v>112.39711497666525</c:v>
                </c:pt>
                <c:pt idx="1040">
                  <c:v>113.30817610062894</c:v>
                </c:pt>
                <c:pt idx="1041">
                  <c:v>114.46540880503146</c:v>
                </c:pt>
                <c:pt idx="1042">
                  <c:v>115.16638935108153</c:v>
                </c:pt>
                <c:pt idx="1043">
                  <c:v>113.83448620718394</c:v>
                </c:pt>
                <c:pt idx="1044">
                  <c:v>114.38115917821948</c:v>
                </c:pt>
                <c:pt idx="1045">
                  <c:v>116.03907489354596</c:v>
                </c:pt>
                <c:pt idx="1046">
                  <c:v>118.02593057298201</c:v>
                </c:pt>
                <c:pt idx="1047">
                  <c:v>118.69103773584905</c:v>
                </c:pt>
                <c:pt idx="1048">
                  <c:v>120.20808661816953</c:v>
                </c:pt>
                <c:pt idx="1049">
                  <c:v>120.68471203305508</c:v>
                </c:pt>
                <c:pt idx="1050">
                  <c:v>122.77252784340195</c:v>
                </c:pt>
                <c:pt idx="1051">
                  <c:v>123.80832494125546</c:v>
                </c:pt>
                <c:pt idx="1052">
                  <c:v>122.19027484143763</c:v>
                </c:pt>
                <c:pt idx="1053">
                  <c:v>122.7939306603374</c:v>
                </c:pt>
                <c:pt idx="1054">
                  <c:v>124.07578947368421</c:v>
                </c:pt>
                <c:pt idx="1055">
                  <c:v>122.01440039725234</c:v>
                </c:pt>
                <c:pt idx="1056">
                  <c:v>119.99503639973527</c:v>
                </c:pt>
                <c:pt idx="1057">
                  <c:v>117.81195733068716</c:v>
                </c:pt>
                <c:pt idx="1058">
                  <c:v>116.66666666666667</c:v>
                </c:pt>
                <c:pt idx="1059">
                  <c:v>117.63925729442971</c:v>
                </c:pt>
                <c:pt idx="1060">
                  <c:v>117.78623428193248</c:v>
                </c:pt>
                <c:pt idx="1061">
                  <c:v>118.37695038388506</c:v>
                </c:pt>
                <c:pt idx="1062">
                  <c:v>119.56142536755544</c:v>
                </c:pt>
                <c:pt idx="1063">
                  <c:v>118.84081902245705</c:v>
                </c:pt>
                <c:pt idx="1064">
                  <c:v>117.98757763975155</c:v>
                </c:pt>
                <c:pt idx="1065">
                  <c:v>116.21443298969072</c:v>
                </c:pt>
                <c:pt idx="1066">
                  <c:v>118.23904580468815</c:v>
                </c:pt>
                <c:pt idx="1067">
                  <c:v>118.28803447132913</c:v>
                </c:pt>
                <c:pt idx="1068">
                  <c:v>116.1277184980044</c:v>
                </c:pt>
                <c:pt idx="1069">
                  <c:v>118.114406779661</c:v>
                </c:pt>
                <c:pt idx="1070">
                  <c:v>120.7418252806247</c:v>
                </c:pt>
                <c:pt idx="1071">
                  <c:v>121.88673086339155</c:v>
                </c:pt>
                <c:pt idx="1072">
                  <c:v>122.10811698981267</c:v>
                </c:pt>
                <c:pt idx="1073">
                  <c:v>123.24118523423276</c:v>
                </c:pt>
                <c:pt idx="1074">
                  <c:v>122.272652252847</c:v>
                </c:pt>
                <c:pt idx="1075">
                  <c:v>121.31988091300032</c:v>
                </c:pt>
                <c:pt idx="1076">
                  <c:v>124.01790154152162</c:v>
                </c:pt>
                <c:pt idx="1077">
                  <c:v>126.57104957718454</c:v>
                </c:pt>
                <c:pt idx="1078">
                  <c:v>126.35005425256657</c:v>
                </c:pt>
                <c:pt idx="1079">
                  <c:v>125.13154597845151</c:v>
                </c:pt>
                <c:pt idx="1080">
                  <c:v>126.93337797120856</c:v>
                </c:pt>
                <c:pt idx="1081">
                  <c:v>128.67524223187439</c:v>
                </c:pt>
                <c:pt idx="1082">
                  <c:v>126.24060150375941</c:v>
                </c:pt>
                <c:pt idx="1083">
                  <c:v>125.17664872139973</c:v>
                </c:pt>
                <c:pt idx="1084">
                  <c:v>124.84451168263574</c:v>
                </c:pt>
                <c:pt idx="1085">
                  <c:v>126.24327956989248</c:v>
                </c:pt>
                <c:pt idx="1086">
                  <c:v>128.90032045876202</c:v>
                </c:pt>
                <c:pt idx="1087">
                  <c:v>131.63617971845233</c:v>
                </c:pt>
                <c:pt idx="1088">
                  <c:v>130.87495809587662</c:v>
                </c:pt>
                <c:pt idx="1089">
                  <c:v>131.00957500419955</c:v>
                </c:pt>
                <c:pt idx="1090">
                  <c:v>128.56421052631578</c:v>
                </c:pt>
                <c:pt idx="1091">
                  <c:v>127.91670151375763</c:v>
                </c:pt>
                <c:pt idx="1092">
                  <c:v>129.18628110289174</c:v>
                </c:pt>
                <c:pt idx="1093">
                  <c:v>131.21835977050287</c:v>
                </c:pt>
                <c:pt idx="1094">
                  <c:v>129.72631578947369</c:v>
                </c:pt>
                <c:pt idx="1095">
                  <c:v>126.57073538023926</c:v>
                </c:pt>
                <c:pt idx="1096">
                  <c:v>129.61160976428152</c:v>
                </c:pt>
                <c:pt idx="1097">
                  <c:v>129.91680532445923</c:v>
                </c:pt>
                <c:pt idx="1098">
                  <c:v>128.41807439460763</c:v>
                </c:pt>
                <c:pt idx="1099">
                  <c:v>129.8497439771678</c:v>
                </c:pt>
                <c:pt idx="1100">
                  <c:v>131.53432936041631</c:v>
                </c:pt>
                <c:pt idx="1101">
                  <c:v>129.16107382550337</c:v>
                </c:pt>
                <c:pt idx="1102">
                  <c:v>128.55102897942041</c:v>
                </c:pt>
                <c:pt idx="1103">
                  <c:v>124.04797852709277</c:v>
                </c:pt>
                <c:pt idx="1104">
                  <c:v>121.31737529293603</c:v>
                </c:pt>
                <c:pt idx="1105">
                  <c:v>120.38084151006156</c:v>
                </c:pt>
                <c:pt idx="1106">
                  <c:v>116.52995277156349</c:v>
                </c:pt>
                <c:pt idx="1107">
                  <c:v>117.15223635617564</c:v>
                </c:pt>
                <c:pt idx="1108">
                  <c:v>115.07310662066699</c:v>
                </c:pt>
                <c:pt idx="1109">
                  <c:v>116.03260869565217</c:v>
                </c:pt>
                <c:pt idx="1110">
                  <c:v>115.76766923523074</c:v>
                </c:pt>
                <c:pt idx="1111">
                  <c:v>114.30111986727498</c:v>
                </c:pt>
                <c:pt idx="1112">
                  <c:v>114.66287910435291</c:v>
                </c:pt>
                <c:pt idx="1113">
                  <c:v>113.28898128898129</c:v>
                </c:pt>
                <c:pt idx="1114">
                  <c:v>113.79510095994704</c:v>
                </c:pt>
                <c:pt idx="1115">
                  <c:v>114.63536463536462</c:v>
                </c:pt>
                <c:pt idx="1116">
                  <c:v>114.64324189939504</c:v>
                </c:pt>
                <c:pt idx="1117">
                  <c:v>115.27594183740914</c:v>
                </c:pt>
                <c:pt idx="1118">
                  <c:v>113.91859404791511</c:v>
                </c:pt>
                <c:pt idx="1119">
                  <c:v>112.71179503969877</c:v>
                </c:pt>
                <c:pt idx="1120">
                  <c:v>113.57038003588322</c:v>
                </c:pt>
                <c:pt idx="1121">
                  <c:v>114.7498375568551</c:v>
                </c:pt>
                <c:pt idx="1122">
                  <c:v>115.62525658921093</c:v>
                </c:pt>
                <c:pt idx="1123">
                  <c:v>119.65451690222334</c:v>
                </c:pt>
                <c:pt idx="1124">
                  <c:v>121.2639405204461</c:v>
                </c:pt>
                <c:pt idx="1125">
                  <c:v>118.94432989690722</c:v>
                </c:pt>
                <c:pt idx="1126">
                  <c:v>118.33967256490821</c:v>
                </c:pt>
                <c:pt idx="1127">
                  <c:v>116.36467515507671</c:v>
                </c:pt>
                <c:pt idx="1128">
                  <c:v>115.39769965980885</c:v>
                </c:pt>
                <c:pt idx="1129">
                  <c:v>114.87931313785843</c:v>
                </c:pt>
                <c:pt idx="1130">
                  <c:v>115.09541209906618</c:v>
                </c:pt>
                <c:pt idx="1131">
                  <c:v>114.03154063890013</c:v>
                </c:pt>
                <c:pt idx="1132">
                  <c:v>112.96579476861169</c:v>
                </c:pt>
                <c:pt idx="1133">
                  <c:v>112.22535211267606</c:v>
                </c:pt>
                <c:pt idx="1134">
                  <c:v>110.55260190107943</c:v>
                </c:pt>
                <c:pt idx="1135">
                  <c:v>110.56871659886735</c:v>
                </c:pt>
                <c:pt idx="1136">
                  <c:v>114.07102744601757</c:v>
                </c:pt>
                <c:pt idx="1137">
                  <c:v>113.53192837902077</c:v>
                </c:pt>
                <c:pt idx="1138">
                  <c:v>113.07179161372299</c:v>
                </c:pt>
                <c:pt idx="1139">
                  <c:v>115.0378310214376</c:v>
                </c:pt>
                <c:pt idx="1140">
                  <c:v>118.89306992787706</c:v>
                </c:pt>
                <c:pt idx="1141">
                  <c:v>118.60865482432115</c:v>
                </c:pt>
                <c:pt idx="1142">
                  <c:v>121.35891789871027</c:v>
                </c:pt>
                <c:pt idx="1143">
                  <c:v>122.2007124051417</c:v>
                </c:pt>
                <c:pt idx="1144">
                  <c:v>122.46998284734136</c:v>
                </c:pt>
                <c:pt idx="1145">
                  <c:v>123.12553639697276</c:v>
                </c:pt>
                <c:pt idx="1146">
                  <c:v>126.35460332246546</c:v>
                </c:pt>
                <c:pt idx="1147">
                  <c:v>126.17071260767425</c:v>
                </c:pt>
                <c:pt idx="1148">
                  <c:v>125.5502467298504</c:v>
                </c:pt>
                <c:pt idx="1149">
                  <c:v>121.94777699364855</c:v>
                </c:pt>
                <c:pt idx="1150">
                  <c:v>118.96269760922046</c:v>
                </c:pt>
                <c:pt idx="1151">
                  <c:v>117.72624698467045</c:v>
                </c:pt>
                <c:pt idx="1152">
                  <c:v>120.73923575838086</c:v>
                </c:pt>
                <c:pt idx="1153">
                  <c:v>119.9158812991666</c:v>
                </c:pt>
                <c:pt idx="1154">
                  <c:v>114.92850481815356</c:v>
                </c:pt>
                <c:pt idx="1155">
                  <c:v>116.55150753768844</c:v>
                </c:pt>
                <c:pt idx="1156">
                  <c:v>119.20405774483027</c:v>
                </c:pt>
                <c:pt idx="1157">
                  <c:v>113.54401805869075</c:v>
                </c:pt>
                <c:pt idx="1158">
                  <c:v>114.56720619282197</c:v>
                </c:pt>
                <c:pt idx="1159">
                  <c:v>113.82018060463288</c:v>
                </c:pt>
                <c:pt idx="1160">
                  <c:v>111.01982779050478</c:v>
                </c:pt>
                <c:pt idx="1161">
                  <c:v>111.57333757556475</c:v>
                </c:pt>
                <c:pt idx="1162">
                  <c:v>110.41285498369263</c:v>
                </c:pt>
                <c:pt idx="1163">
                  <c:v>107.70516596354375</c:v>
                </c:pt>
                <c:pt idx="1164">
                  <c:v>107.37509912767646</c:v>
                </c:pt>
                <c:pt idx="1165">
                  <c:v>106.88483123863728</c:v>
                </c:pt>
                <c:pt idx="1166">
                  <c:v>107.24326900166785</c:v>
                </c:pt>
                <c:pt idx="1167">
                  <c:v>110.12274828630639</c:v>
                </c:pt>
                <c:pt idx="1168">
                  <c:v>111.4075364154528</c:v>
                </c:pt>
                <c:pt idx="1169">
                  <c:v>110.53091718327769</c:v>
                </c:pt>
                <c:pt idx="1170">
                  <c:v>110.58230683090706</c:v>
                </c:pt>
                <c:pt idx="1171">
                  <c:v>111.59939495263117</c:v>
                </c:pt>
                <c:pt idx="1172">
                  <c:v>114.68926553672317</c:v>
                </c:pt>
                <c:pt idx="1173">
                  <c:v>112.83214001591092</c:v>
                </c:pt>
                <c:pt idx="1174">
                  <c:v>113.79200255407456</c:v>
                </c:pt>
                <c:pt idx="1175">
                  <c:v>115.89711319122158</c:v>
                </c:pt>
                <c:pt idx="1176">
                  <c:v>116.92728694292417</c:v>
                </c:pt>
                <c:pt idx="1177">
                  <c:v>117.39096451461621</c:v>
                </c:pt>
                <c:pt idx="1178">
                  <c:v>118.65724381625442</c:v>
                </c:pt>
                <c:pt idx="1179">
                  <c:v>115.95711378932539</c:v>
                </c:pt>
                <c:pt idx="1180">
                  <c:v>117.55803011292348</c:v>
                </c:pt>
                <c:pt idx="1181">
                  <c:v>121.60018844221105</c:v>
                </c:pt>
                <c:pt idx="1182">
                  <c:v>120.2955510139915</c:v>
                </c:pt>
                <c:pt idx="1183">
                  <c:v>114.49732114717931</c:v>
                </c:pt>
                <c:pt idx="1184">
                  <c:v>115.14233314727694</c:v>
                </c:pt>
                <c:pt idx="1185">
                  <c:v>118.17093607852526</c:v>
                </c:pt>
                <c:pt idx="1186">
                  <c:v>117.16071142445122</c:v>
                </c:pt>
                <c:pt idx="1187">
                  <c:v>119.29921695800049</c:v>
                </c:pt>
                <c:pt idx="1188">
                  <c:v>119.17192429022083</c:v>
                </c:pt>
                <c:pt idx="1189">
                  <c:v>117.65218079632707</c:v>
                </c:pt>
                <c:pt idx="1190">
                  <c:v>115.22633744855966</c:v>
                </c:pt>
                <c:pt idx="1191">
                  <c:v>112.67974894732663</c:v>
                </c:pt>
                <c:pt idx="1192">
                  <c:v>113.29983512601083</c:v>
                </c:pt>
                <c:pt idx="1193">
                  <c:v>114.17403663929248</c:v>
                </c:pt>
                <c:pt idx="1194">
                  <c:v>115.83770658729537</c:v>
                </c:pt>
                <c:pt idx="1195">
                  <c:v>114.47605611725056</c:v>
                </c:pt>
                <c:pt idx="1196">
                  <c:v>116.70573527113612</c:v>
                </c:pt>
                <c:pt idx="1197">
                  <c:v>115.35091150927158</c:v>
                </c:pt>
                <c:pt idx="1198">
                  <c:v>116.04127579737337</c:v>
                </c:pt>
                <c:pt idx="1199">
                  <c:v>115.80544747081713</c:v>
                </c:pt>
                <c:pt idx="1200">
                  <c:v>114.47153205078277</c:v>
                </c:pt>
                <c:pt idx="1201">
                  <c:v>115.83197453218418</c:v>
                </c:pt>
                <c:pt idx="1202">
                  <c:v>117.03352259469548</c:v>
                </c:pt>
                <c:pt idx="1203">
                  <c:v>114.69275929549902</c:v>
                </c:pt>
                <c:pt idx="1204">
                  <c:v>115.56062273942443</c:v>
                </c:pt>
                <c:pt idx="1205">
                  <c:v>114.17181271007581</c:v>
                </c:pt>
                <c:pt idx="1206">
                  <c:v>111.12664026710148</c:v>
                </c:pt>
                <c:pt idx="1207">
                  <c:v>112.65427276987971</c:v>
                </c:pt>
                <c:pt idx="1208">
                  <c:v>113.12795107980494</c:v>
                </c:pt>
                <c:pt idx="1209">
                  <c:v>112.34779893849517</c:v>
                </c:pt>
                <c:pt idx="1210">
                  <c:v>114.14299094598815</c:v>
                </c:pt>
                <c:pt idx="1211">
                  <c:v>116.98230847167018</c:v>
                </c:pt>
                <c:pt idx="1212">
                  <c:v>118.47672778561353</c:v>
                </c:pt>
                <c:pt idx="1213">
                  <c:v>120.20312500000001</c:v>
                </c:pt>
                <c:pt idx="1214">
                  <c:v>120.63554028732042</c:v>
                </c:pt>
                <c:pt idx="1215">
                  <c:v>125.98689343111251</c:v>
                </c:pt>
                <c:pt idx="1216">
                  <c:v>129.0249786008871</c:v>
                </c:pt>
                <c:pt idx="1217">
                  <c:v>128.57923070921433</c:v>
                </c:pt>
                <c:pt idx="1218">
                  <c:v>128.22906940554</c:v>
                </c:pt>
                <c:pt idx="1219">
                  <c:v>129.35987509758004</c:v>
                </c:pt>
                <c:pt idx="1220">
                  <c:v>129.25037129680291</c:v>
                </c:pt>
                <c:pt idx="1221">
                  <c:v>130.81454716832928</c:v>
                </c:pt>
                <c:pt idx="1222">
                  <c:v>130.49634232675214</c:v>
                </c:pt>
                <c:pt idx="1223">
                  <c:v>129.77267364115471</c:v>
                </c:pt>
                <c:pt idx="1224">
                  <c:v>126.77630025965853</c:v>
                </c:pt>
                <c:pt idx="1225">
                  <c:v>126.80444900212984</c:v>
                </c:pt>
                <c:pt idx="1226">
                  <c:v>124.03521182111137</c:v>
                </c:pt>
                <c:pt idx="1227">
                  <c:v>126.54043392504929</c:v>
                </c:pt>
                <c:pt idx="1228">
                  <c:v>128.96170548756416</c:v>
                </c:pt>
                <c:pt idx="1229">
                  <c:v>131.53943417101311</c:v>
                </c:pt>
                <c:pt idx="1230">
                  <c:v>130.94824865888293</c:v>
                </c:pt>
                <c:pt idx="1231">
                  <c:v>135.50388814704266</c:v>
                </c:pt>
                <c:pt idx="1232">
                  <c:v>133.87688226574082</c:v>
                </c:pt>
                <c:pt idx="1233">
                  <c:v>132.30733082706769</c:v>
                </c:pt>
                <c:pt idx="1234">
                  <c:v>138.06222922410399</c:v>
                </c:pt>
                <c:pt idx="1235">
                  <c:v>138.54462314727215</c:v>
                </c:pt>
                <c:pt idx="1236">
                  <c:v>144.36403681271139</c:v>
                </c:pt>
                <c:pt idx="1237">
                  <c:v>144.5339652448657</c:v>
                </c:pt>
                <c:pt idx="1238">
                  <c:v>145.12416239653135</c:v>
                </c:pt>
                <c:pt idx="1239">
                  <c:v>142.65525633979743</c:v>
                </c:pt>
                <c:pt idx="1240">
                  <c:v>150.92242194891202</c:v>
                </c:pt>
                <c:pt idx="1241">
                  <c:v>150.20045593899849</c:v>
                </c:pt>
                <c:pt idx="1242">
                  <c:v>152.03727100442197</c:v>
                </c:pt>
                <c:pt idx="1243">
                  <c:v>161.51709910338809</c:v>
                </c:pt>
                <c:pt idx="1244">
                  <c:v>161.47710958685596</c:v>
                </c:pt>
                <c:pt idx="1245">
                  <c:v>167.2725823168301</c:v>
                </c:pt>
                <c:pt idx="1246">
                  <c:v>162.88404756204613</c:v>
                </c:pt>
                <c:pt idx="1247">
                  <c:v>165.9266948814182</c:v>
                </c:pt>
                <c:pt idx="1248">
                  <c:v>171.01877746703954</c:v>
                </c:pt>
                <c:pt idx="1249">
                  <c:v>167.52634940913447</c:v>
                </c:pt>
                <c:pt idx="1250">
                  <c:v>163.31818544207925</c:v>
                </c:pt>
                <c:pt idx="1251">
                  <c:v>163.22745004378632</c:v>
                </c:pt>
                <c:pt idx="1252">
                  <c:v>160.16008876208591</c:v>
                </c:pt>
                <c:pt idx="1253">
                  <c:v>164.06498884995221</c:v>
                </c:pt>
                <c:pt idx="1254">
                  <c:v>166.56566462004625</c:v>
                </c:pt>
                <c:pt idx="1255">
                  <c:v>165.24642289348171</c:v>
                </c:pt>
                <c:pt idx="1256">
                  <c:v>161.60594325456412</c:v>
                </c:pt>
                <c:pt idx="1257">
                  <c:v>161.51541433414806</c:v>
                </c:pt>
                <c:pt idx="1258">
                  <c:v>158.04828182747502</c:v>
                </c:pt>
                <c:pt idx="1259">
                  <c:v>153.09546313799621</c:v>
                </c:pt>
                <c:pt idx="1260">
                  <c:v>155.26748648860342</c:v>
                </c:pt>
                <c:pt idx="1261">
                  <c:v>155.64263322884011</c:v>
                </c:pt>
                <c:pt idx="1262">
                  <c:v>157.94363092426389</c:v>
                </c:pt>
                <c:pt idx="1263">
                  <c:v>156.9972559780478</c:v>
                </c:pt>
                <c:pt idx="1264">
                  <c:v>159.04038822792737</c:v>
                </c:pt>
                <c:pt idx="1265">
                  <c:v>154.1966239449828</c:v>
                </c:pt>
                <c:pt idx="1266">
                  <c:v>151.81125621890547</c:v>
                </c:pt>
                <c:pt idx="1267">
                  <c:v>151.21590023382697</c:v>
                </c:pt>
                <c:pt idx="1268">
                  <c:v>154.008109794136</c:v>
                </c:pt>
                <c:pt idx="1269">
                  <c:v>152.9549718574109</c:v>
                </c:pt>
                <c:pt idx="1270">
                  <c:v>149.15651358950328</c:v>
                </c:pt>
                <c:pt idx="1271">
                  <c:v>151.00986378581493</c:v>
                </c:pt>
                <c:pt idx="1272">
                  <c:v>150.5100848843548</c:v>
                </c:pt>
                <c:pt idx="1273">
                  <c:v>152.19291400031216</c:v>
                </c:pt>
                <c:pt idx="1274">
                  <c:v>153.19726835325159</c:v>
                </c:pt>
                <c:pt idx="1275">
                  <c:v>152.40484829769167</c:v>
                </c:pt>
                <c:pt idx="1276">
                  <c:v>154.80960391497172</c:v>
                </c:pt>
                <c:pt idx="1277">
                  <c:v>151.65472014640844</c:v>
                </c:pt>
                <c:pt idx="1278">
                  <c:v>150.42975583783374</c:v>
                </c:pt>
                <c:pt idx="1279">
                  <c:v>151.22748346887587</c:v>
                </c:pt>
                <c:pt idx="1280">
                  <c:v>155.46212121212122</c:v>
                </c:pt>
                <c:pt idx="1281">
                  <c:v>154.74176985804891</c:v>
                </c:pt>
                <c:pt idx="1282">
                  <c:v>153.22713952964159</c:v>
                </c:pt>
                <c:pt idx="1283">
                  <c:v>153.3193308829045</c:v>
                </c:pt>
                <c:pt idx="1284">
                  <c:v>147.67967455175531</c:v>
                </c:pt>
                <c:pt idx="1285">
                  <c:v>147.4919154696548</c:v>
                </c:pt>
                <c:pt idx="1286">
                  <c:v>144.96083157577584</c:v>
                </c:pt>
                <c:pt idx="1287">
                  <c:v>147.23381649844424</c:v>
                </c:pt>
                <c:pt idx="1288">
                  <c:v>144.26910299003322</c:v>
                </c:pt>
                <c:pt idx="1289">
                  <c:v>145.84244251790426</c:v>
                </c:pt>
                <c:pt idx="1290">
                  <c:v>147.20285021224984</c:v>
                </c:pt>
                <c:pt idx="1291">
                  <c:v>149.50404394933619</c:v>
                </c:pt>
                <c:pt idx="1292">
                  <c:v>147.17067583046963</c:v>
                </c:pt>
                <c:pt idx="1293">
                  <c:v>148.00121599027207</c:v>
                </c:pt>
                <c:pt idx="1294">
                  <c:v>146.31523138680603</c:v>
                </c:pt>
                <c:pt idx="1295">
                  <c:v>149.24115950827135</c:v>
                </c:pt>
                <c:pt idx="1296">
                  <c:v>152.07701637355976</c:v>
                </c:pt>
                <c:pt idx="1297">
                  <c:v>152.56215888417222</c:v>
                </c:pt>
                <c:pt idx="1298">
                  <c:v>149.3882513868835</c:v>
                </c:pt>
                <c:pt idx="1299">
                  <c:v>148.46276474607151</c:v>
                </c:pt>
                <c:pt idx="1300">
                  <c:v>147.58542141230069</c:v>
                </c:pt>
                <c:pt idx="1301">
                  <c:v>146.47324792765639</c:v>
                </c:pt>
                <c:pt idx="1302">
                  <c:v>138.99176177159703</c:v>
                </c:pt>
                <c:pt idx="1303">
                  <c:v>137.51716770944606</c:v>
                </c:pt>
                <c:pt idx="1304">
                  <c:v>137.95475389789055</c:v>
                </c:pt>
                <c:pt idx="1305">
                  <c:v>137.02137475011534</c:v>
                </c:pt>
                <c:pt idx="1306">
                  <c:v>133.79167306805959</c:v>
                </c:pt>
                <c:pt idx="1307">
                  <c:v>133.10748383122882</c:v>
                </c:pt>
                <c:pt idx="1308">
                  <c:v>135.12784966112136</c:v>
                </c:pt>
                <c:pt idx="1309">
                  <c:v>142.34856123477857</c:v>
                </c:pt>
                <c:pt idx="1310">
                  <c:v>141.82057028050383</c:v>
                </c:pt>
                <c:pt idx="1311">
                  <c:v>137.58202732957616</c:v>
                </c:pt>
                <c:pt idx="1312">
                  <c:v>142.60593384460455</c:v>
                </c:pt>
                <c:pt idx="1313">
                  <c:v>140.75220554093792</c:v>
                </c:pt>
                <c:pt idx="1314">
                  <c:v>139.22673252045067</c:v>
                </c:pt>
                <c:pt idx="1315">
                  <c:v>138.89919604205318</c:v>
                </c:pt>
                <c:pt idx="1316">
                  <c:v>142.08588957055215</c:v>
                </c:pt>
                <c:pt idx="1317">
                  <c:v>138.43906189926952</c:v>
                </c:pt>
                <c:pt idx="1318">
                  <c:v>139.50531668978272</c:v>
                </c:pt>
                <c:pt idx="1319">
                  <c:v>138.84970157352143</c:v>
                </c:pt>
                <c:pt idx="1320">
                  <c:v>136.35941490596701</c:v>
                </c:pt>
                <c:pt idx="1321">
                  <c:v>136.67129201356769</c:v>
                </c:pt>
                <c:pt idx="1322">
                  <c:v>139.13077041840356</c:v>
                </c:pt>
                <c:pt idx="1323">
                  <c:v>136.37480798771122</c:v>
                </c:pt>
                <c:pt idx="1324">
                  <c:v>135.8141321044547</c:v>
                </c:pt>
                <c:pt idx="1325">
                  <c:v>136.03094777562862</c:v>
                </c:pt>
                <c:pt idx="1326">
                  <c:v>133.5854882284832</c:v>
                </c:pt>
                <c:pt idx="1327">
                  <c:v>133.82613382613383</c:v>
                </c:pt>
                <c:pt idx="1328">
                  <c:v>135.19359556616121</c:v>
                </c:pt>
                <c:pt idx="1329">
                  <c:v>135.9498731452295</c:v>
                </c:pt>
                <c:pt idx="1330">
                  <c:v>135.21148502624266</c:v>
                </c:pt>
                <c:pt idx="1331">
                  <c:v>135.44002457379818</c:v>
                </c:pt>
                <c:pt idx="1332">
                  <c:v>132.57147225194925</c:v>
                </c:pt>
                <c:pt idx="1333">
                  <c:v>132.64824541371698</c:v>
                </c:pt>
                <c:pt idx="1334">
                  <c:v>137.236069822395</c:v>
                </c:pt>
                <c:pt idx="1335">
                  <c:v>137.10021321961619</c:v>
                </c:pt>
                <c:pt idx="1336">
                  <c:v>135.99087105363256</c:v>
                </c:pt>
                <c:pt idx="1337">
                  <c:v>139.20121719284899</c:v>
                </c:pt>
                <c:pt idx="1338">
                  <c:v>143.39996947962766</c:v>
                </c:pt>
                <c:pt idx="1339">
                  <c:v>141.0689812699863</c:v>
                </c:pt>
                <c:pt idx="1340">
                  <c:v>140.44072948328267</c:v>
                </c:pt>
                <c:pt idx="1341">
                  <c:v>136.50793650793651</c:v>
                </c:pt>
                <c:pt idx="1342">
                  <c:v>137.95322080084779</c:v>
                </c:pt>
                <c:pt idx="1343">
                  <c:v>136.41587901701322</c:v>
                </c:pt>
                <c:pt idx="1344">
                  <c:v>135.03760540910127</c:v>
                </c:pt>
                <c:pt idx="1345">
                  <c:v>137.82771535580522</c:v>
                </c:pt>
                <c:pt idx="1346">
                  <c:v>135.47328244274809</c:v>
                </c:pt>
                <c:pt idx="1347">
                  <c:v>136.51313285116103</c:v>
                </c:pt>
                <c:pt idx="1348">
                  <c:v>135.63716545012164</c:v>
                </c:pt>
                <c:pt idx="1349">
                  <c:v>135.32497149372864</c:v>
                </c:pt>
                <c:pt idx="1350">
                  <c:v>131.75737306172087</c:v>
                </c:pt>
                <c:pt idx="1351">
                  <c:v>129.67922529883492</c:v>
                </c:pt>
                <c:pt idx="1352">
                  <c:v>128.55950845786239</c:v>
                </c:pt>
                <c:pt idx="1353">
                  <c:v>125.98669287766521</c:v>
                </c:pt>
                <c:pt idx="1354">
                  <c:v>126.49906191369605</c:v>
                </c:pt>
                <c:pt idx="1355">
                  <c:v>125.12215289784258</c:v>
                </c:pt>
                <c:pt idx="1356">
                  <c:v>127.33152827918173</c:v>
                </c:pt>
                <c:pt idx="1357">
                  <c:v>128.66922440382157</c:v>
                </c:pt>
                <c:pt idx="1358">
                  <c:v>128.52220807430155</c:v>
                </c:pt>
                <c:pt idx="1359">
                  <c:v>126.96030614541907</c:v>
                </c:pt>
                <c:pt idx="1360">
                  <c:v>126.5887674330946</c:v>
                </c:pt>
                <c:pt idx="1361">
                  <c:v>124.70967258559975</c:v>
                </c:pt>
                <c:pt idx="1362">
                  <c:v>125.38957147138149</c:v>
                </c:pt>
                <c:pt idx="1363">
                  <c:v>126.58777711204316</c:v>
                </c:pt>
                <c:pt idx="1364">
                  <c:v>121.94773990088601</c:v>
                </c:pt>
                <c:pt idx="1365">
                  <c:v>118.75654646117013</c:v>
                </c:pt>
                <c:pt idx="1366">
                  <c:v>116.35723910765084</c:v>
                </c:pt>
                <c:pt idx="1367">
                  <c:v>119.77980826842422</c:v>
                </c:pt>
                <c:pt idx="1368">
                  <c:v>122.81462648620355</c:v>
                </c:pt>
                <c:pt idx="1369">
                  <c:v>119.59171464891948</c:v>
                </c:pt>
                <c:pt idx="1370">
                  <c:v>126.36675107999403</c:v>
                </c:pt>
                <c:pt idx="1371">
                  <c:v>126.85944253987181</c:v>
                </c:pt>
                <c:pt idx="1372">
                  <c:v>127.68990866562709</c:v>
                </c:pt>
                <c:pt idx="1373">
                  <c:v>134.00088678687555</c:v>
                </c:pt>
                <c:pt idx="1374">
                  <c:v>132.94464944649445</c:v>
                </c:pt>
                <c:pt idx="1375">
                  <c:v>133.2939700346889</c:v>
                </c:pt>
                <c:pt idx="1376">
                  <c:v>132.20151727185683</c:v>
                </c:pt>
                <c:pt idx="1377">
                  <c:v>137.77663407102418</c:v>
                </c:pt>
                <c:pt idx="1378">
                  <c:v>139.88681464059974</c:v>
                </c:pt>
                <c:pt idx="1379">
                  <c:v>138.49671756288265</c:v>
                </c:pt>
                <c:pt idx="1380">
                  <c:v>135.39979384479457</c:v>
                </c:pt>
                <c:pt idx="1381">
                  <c:v>141.13121840427871</c:v>
                </c:pt>
                <c:pt idx="1382">
                  <c:v>141.8799646954987</c:v>
                </c:pt>
                <c:pt idx="1383">
                  <c:v>139.64670527010188</c:v>
                </c:pt>
                <c:pt idx="1384">
                  <c:v>135.97941933112827</c:v>
                </c:pt>
                <c:pt idx="1385">
                  <c:v>136.14954371504268</c:v>
                </c:pt>
                <c:pt idx="1386">
                  <c:v>136.17130683905091</c:v>
                </c:pt>
                <c:pt idx="1387">
                  <c:v>137.03266720743309</c:v>
                </c:pt>
                <c:pt idx="1388">
                  <c:v>136.2908556738891</c:v>
                </c:pt>
                <c:pt idx="1389">
                  <c:v>133.83819726634653</c:v>
                </c:pt>
                <c:pt idx="1390">
                  <c:v>133.77689066311822</c:v>
                </c:pt>
                <c:pt idx="1391">
                  <c:v>137.32018389440901</c:v>
                </c:pt>
                <c:pt idx="1392">
                  <c:v>137.62639309174108</c:v>
                </c:pt>
                <c:pt idx="1393">
                  <c:v>139.2377012852711</c:v>
                </c:pt>
                <c:pt idx="1394">
                  <c:v>137.4465890673346</c:v>
                </c:pt>
                <c:pt idx="1395">
                  <c:v>131.48326778956741</c:v>
                </c:pt>
                <c:pt idx="1396">
                  <c:v>132.69116334424277</c:v>
                </c:pt>
                <c:pt idx="1397">
                  <c:v>129.99851345324811</c:v>
                </c:pt>
                <c:pt idx="1398">
                  <c:v>131.14899925871015</c:v>
                </c:pt>
                <c:pt idx="1399">
                  <c:v>136.89024390243904</c:v>
                </c:pt>
                <c:pt idx="1400">
                  <c:v>139.69198720333307</c:v>
                </c:pt>
                <c:pt idx="1401">
                  <c:v>136.5386038937005</c:v>
                </c:pt>
                <c:pt idx="1402">
                  <c:v>142.85394932935915</c:v>
                </c:pt>
                <c:pt idx="1403">
                  <c:v>144.21318664981789</c:v>
                </c:pt>
                <c:pt idx="1404">
                  <c:v>145.41530217326587</c:v>
                </c:pt>
                <c:pt idx="1405">
                  <c:v>144.7856401127429</c:v>
                </c:pt>
                <c:pt idx="1406">
                  <c:v>145.06355305941474</c:v>
                </c:pt>
                <c:pt idx="1407">
                  <c:v>143.23244283282767</c:v>
                </c:pt>
                <c:pt idx="1408">
                  <c:v>144.98144023756495</c:v>
                </c:pt>
                <c:pt idx="1409">
                  <c:v>145.19439658401379</c:v>
                </c:pt>
                <c:pt idx="1410">
                  <c:v>151.04455260202172</c:v>
                </c:pt>
                <c:pt idx="1411">
                  <c:v>153.63806669164481</c:v>
                </c:pt>
                <c:pt idx="1412">
                  <c:v>160.25438398434559</c:v>
                </c:pt>
                <c:pt idx="1413">
                  <c:v>164.19122068550811</c:v>
                </c:pt>
                <c:pt idx="1414">
                  <c:v>164.62370437133845</c:v>
                </c:pt>
                <c:pt idx="1415">
                  <c:v>162.01133989853776</c:v>
                </c:pt>
                <c:pt idx="1416">
                  <c:v>157.36029247183467</c:v>
                </c:pt>
                <c:pt idx="1417">
                  <c:v>164.19155433082597</c:v>
                </c:pt>
                <c:pt idx="1418">
                  <c:v>165.93267149361799</c:v>
                </c:pt>
                <c:pt idx="1419">
                  <c:v>161.63231902388213</c:v>
                </c:pt>
                <c:pt idx="1420">
                  <c:v>160.64185424559838</c:v>
                </c:pt>
                <c:pt idx="1421">
                  <c:v>167.20653789004456</c:v>
                </c:pt>
                <c:pt idx="1422">
                  <c:v>166.27596439169136</c:v>
                </c:pt>
                <c:pt idx="1423">
                  <c:v>167.25328580975719</c:v>
                </c:pt>
                <c:pt idx="1424">
                  <c:v>162.42873009996299</c:v>
                </c:pt>
                <c:pt idx="1425">
                  <c:v>159.61142184280246</c:v>
                </c:pt>
                <c:pt idx="1426">
                  <c:v>161.28225865745165</c:v>
                </c:pt>
                <c:pt idx="1427">
                  <c:v>161.08092230870909</c:v>
                </c:pt>
                <c:pt idx="1428">
                  <c:v>166.74486803519059</c:v>
                </c:pt>
                <c:pt idx="1429">
                  <c:v>168.51309819991218</c:v>
                </c:pt>
                <c:pt idx="1430">
                  <c:v>172.85683123682105</c:v>
                </c:pt>
                <c:pt idx="1431">
                  <c:v>173.08529155787642</c:v>
                </c:pt>
                <c:pt idx="1432">
                  <c:v>171.89812799303436</c:v>
                </c:pt>
                <c:pt idx="1433">
                  <c:v>166.83840069661125</c:v>
                </c:pt>
                <c:pt idx="1434">
                  <c:v>167.09752378186045</c:v>
                </c:pt>
                <c:pt idx="1435">
                  <c:v>174.2651861528413</c:v>
                </c:pt>
                <c:pt idx="1436">
                  <c:v>172.81476121562955</c:v>
                </c:pt>
                <c:pt idx="1437">
                  <c:v>172.03506484097659</c:v>
                </c:pt>
                <c:pt idx="1438">
                  <c:v>172.87461109905215</c:v>
                </c:pt>
                <c:pt idx="1439">
                  <c:v>178.50068676353646</c:v>
                </c:pt>
                <c:pt idx="1440">
                  <c:v>177.53037910208832</c:v>
                </c:pt>
                <c:pt idx="1441">
                  <c:v>182.34951173298353</c:v>
                </c:pt>
                <c:pt idx="1442">
                  <c:v>183.90594095670647</c:v>
                </c:pt>
                <c:pt idx="1443">
                  <c:v>180.10103228640457</c:v>
                </c:pt>
                <c:pt idx="1444">
                  <c:v>177.45677391114029</c:v>
                </c:pt>
                <c:pt idx="1445">
                  <c:v>179.64575861816584</c:v>
                </c:pt>
                <c:pt idx="1446">
                  <c:v>181.1768149882904</c:v>
                </c:pt>
                <c:pt idx="1447">
                  <c:v>182.99255148240107</c:v>
                </c:pt>
                <c:pt idx="1448">
                  <c:v>184.54190186712984</c:v>
                </c:pt>
                <c:pt idx="1449">
                  <c:v>184.46425982311149</c:v>
                </c:pt>
                <c:pt idx="1450">
                  <c:v>188.85747426417282</c:v>
                </c:pt>
                <c:pt idx="1451">
                  <c:v>189.62051132638939</c:v>
                </c:pt>
                <c:pt idx="1452">
                  <c:v>188.96703296703296</c:v>
                </c:pt>
                <c:pt idx="1453">
                  <c:v>188.82133177056625</c:v>
                </c:pt>
                <c:pt idx="1454">
                  <c:v>196.68162754764182</c:v>
                </c:pt>
                <c:pt idx="1455">
                  <c:v>194.0693770980977</c:v>
                </c:pt>
                <c:pt idx="1456">
                  <c:v>193.08755760368663</c:v>
                </c:pt>
                <c:pt idx="1457">
                  <c:v>193.5886019590383</c:v>
                </c:pt>
                <c:pt idx="1458">
                  <c:v>198.97838318033754</c:v>
                </c:pt>
                <c:pt idx="1459">
                  <c:v>210.16082413103092</c:v>
                </c:pt>
                <c:pt idx="1460">
                  <c:v>211.68410195962869</c:v>
                </c:pt>
                <c:pt idx="1461">
                  <c:v>211.85457216305545</c:v>
                </c:pt>
                <c:pt idx="1462">
                  <c:v>210.11129008639628</c:v>
                </c:pt>
                <c:pt idx="1463">
                  <c:v>210.62646370023418</c:v>
                </c:pt>
                <c:pt idx="1464">
                  <c:v>216.59452718069107</c:v>
                </c:pt>
                <c:pt idx="1465">
                  <c:v>223.94562821454815</c:v>
                </c:pt>
                <c:pt idx="1466">
                  <c:v>219.97811017876688</c:v>
                </c:pt>
                <c:pt idx="1467">
                  <c:v>221.15610328638499</c:v>
                </c:pt>
                <c:pt idx="1468">
                  <c:v>230.12518409425624</c:v>
                </c:pt>
                <c:pt idx="1469">
                  <c:v>238.09979393582572</c:v>
                </c:pt>
                <c:pt idx="1470">
                  <c:v>233.59426439388398</c:v>
                </c:pt>
                <c:pt idx="1471">
                  <c:v>237.82856308411218</c:v>
                </c:pt>
                <c:pt idx="1472">
                  <c:v>240.78289235230159</c:v>
                </c:pt>
                <c:pt idx="1473">
                  <c:v>250.78125</c:v>
                </c:pt>
                <c:pt idx="1474">
                  <c:v>241.73568599207775</c:v>
                </c:pt>
                <c:pt idx="1475">
                  <c:v>237.69878391019645</c:v>
                </c:pt>
                <c:pt idx="1476">
                  <c:v>239.39393939393943</c:v>
                </c:pt>
                <c:pt idx="1477">
                  <c:v>246.77523960510197</c:v>
                </c:pt>
                <c:pt idx="1478">
                  <c:v>245.36669791591547</c:v>
                </c:pt>
                <c:pt idx="1479">
                  <c:v>236.8944543828265</c:v>
                </c:pt>
                <c:pt idx="1480">
                  <c:v>237.01354240912329</c:v>
                </c:pt>
                <c:pt idx="1481">
                  <c:v>242.97102996654567</c:v>
                </c:pt>
                <c:pt idx="1482">
                  <c:v>242.84702047757389</c:v>
                </c:pt>
                <c:pt idx="1483">
                  <c:v>245.69686658159645</c:v>
                </c:pt>
                <c:pt idx="1484">
                  <c:v>253.13937849508034</c:v>
                </c:pt>
                <c:pt idx="1485">
                  <c:v>256.01551480959097</c:v>
                </c:pt>
                <c:pt idx="1486">
                  <c:v>258.36095634388886</c:v>
                </c:pt>
                <c:pt idx="1487">
                  <c:v>260.89094997189432</c:v>
                </c:pt>
                <c:pt idx="1488">
                  <c:v>255.11471937875044</c:v>
                </c:pt>
                <c:pt idx="1489">
                  <c:v>255.48432546671364</c:v>
                </c:pt>
                <c:pt idx="1490">
                  <c:v>251.56991990927776</c:v>
                </c:pt>
                <c:pt idx="1491">
                  <c:v>248.23146576117713</c:v>
                </c:pt>
                <c:pt idx="1492">
                  <c:v>241.23784512740434</c:v>
                </c:pt>
                <c:pt idx="1493">
                  <c:v>238.334401937736</c:v>
                </c:pt>
                <c:pt idx="1494">
                  <c:v>238.44903152834723</c:v>
                </c:pt>
                <c:pt idx="1495">
                  <c:v>246.61595887034301</c:v>
                </c:pt>
                <c:pt idx="1496">
                  <c:v>241.23333098144357</c:v>
                </c:pt>
                <c:pt idx="1497">
                  <c:v>234.13468297483479</c:v>
                </c:pt>
                <c:pt idx="1498">
                  <c:v>234.09187279151942</c:v>
                </c:pt>
                <c:pt idx="1499">
                  <c:v>231.19718309859158</c:v>
                </c:pt>
                <c:pt idx="1500">
                  <c:v>231.40079725854955</c:v>
                </c:pt>
                <c:pt idx="1501">
                  <c:v>239.80963045912651</c:v>
                </c:pt>
                <c:pt idx="1502">
                  <c:v>245.89157136806435</c:v>
                </c:pt>
                <c:pt idx="1503">
                  <c:v>236.64234600813808</c:v>
                </c:pt>
                <c:pt idx="1504">
                  <c:v>230.07027406886857</c:v>
                </c:pt>
                <c:pt idx="1505">
                  <c:v>226.48682647284923</c:v>
                </c:pt>
                <c:pt idx="1506">
                  <c:v>224.79143492769745</c:v>
                </c:pt>
                <c:pt idx="1507">
                  <c:v>231.96442220832463</c:v>
                </c:pt>
                <c:pt idx="1508">
                  <c:v>228.00721871312555</c:v>
                </c:pt>
                <c:pt idx="1509">
                  <c:v>225.84619644216789</c:v>
                </c:pt>
                <c:pt idx="1510">
                  <c:v>217.86034947164859</c:v>
                </c:pt>
                <c:pt idx="1511">
                  <c:v>219.37465488680286</c:v>
                </c:pt>
                <c:pt idx="1512">
                  <c:v>221.51646387571319</c:v>
                </c:pt>
                <c:pt idx="1513">
                  <c:v>216.57383507675587</c:v>
                </c:pt>
                <c:pt idx="1514">
                  <c:v>209.69589526796676</c:v>
                </c:pt>
                <c:pt idx="1515">
                  <c:v>209.45310903766261</c:v>
                </c:pt>
                <c:pt idx="1516">
                  <c:v>210.70032238150765</c:v>
                </c:pt>
                <c:pt idx="1517">
                  <c:v>207.02402957486134</c:v>
                </c:pt>
                <c:pt idx="1518">
                  <c:v>206.83673469387756</c:v>
                </c:pt>
                <c:pt idx="1519">
                  <c:v>210.96386365188877</c:v>
                </c:pt>
                <c:pt idx="1520">
                  <c:v>208.03358132550679</c:v>
                </c:pt>
                <c:pt idx="1521">
                  <c:v>209.68336290432646</c:v>
                </c:pt>
                <c:pt idx="1522">
                  <c:v>212.11362867771393</c:v>
                </c:pt>
                <c:pt idx="1523">
                  <c:v>219.13730255164032</c:v>
                </c:pt>
                <c:pt idx="1524">
                  <c:v>218.91563827635036</c:v>
                </c:pt>
                <c:pt idx="1525">
                  <c:v>224.91728003241269</c:v>
                </c:pt>
                <c:pt idx="1526">
                  <c:v>221.27989221960257</c:v>
                </c:pt>
                <c:pt idx="1527">
                  <c:v>224.55291112007529</c:v>
                </c:pt>
                <c:pt idx="1528">
                  <c:v>235.20716077846345</c:v>
                </c:pt>
                <c:pt idx="1529">
                  <c:v>237.84095535350792</c:v>
                </c:pt>
                <c:pt idx="1530">
                  <c:v>235.72928663369689</c:v>
                </c:pt>
                <c:pt idx="1531">
                  <c:v>239.19950906859404</c:v>
                </c:pt>
                <c:pt idx="1532">
                  <c:v>241.53720914456281</c:v>
                </c:pt>
                <c:pt idx="1533">
                  <c:v>240.12907608695653</c:v>
                </c:pt>
                <c:pt idx="1534">
                  <c:v>244.7643259584994</c:v>
                </c:pt>
                <c:pt idx="1535">
                  <c:v>250.69970646460507</c:v>
                </c:pt>
                <c:pt idx="1536">
                  <c:v>250.27857045794266</c:v>
                </c:pt>
                <c:pt idx="1537">
                  <c:v>246.29907306434023</c:v>
                </c:pt>
                <c:pt idx="1538">
                  <c:v>253.76490630323678</c:v>
                </c:pt>
                <c:pt idx="1539">
                  <c:v>256.87529796363145</c:v>
                </c:pt>
                <c:pt idx="1540">
                  <c:v>262.49224619201874</c:v>
                </c:pt>
                <c:pt idx="1541">
                  <c:v>260.64753699715135</c:v>
                </c:pt>
                <c:pt idx="1542">
                  <c:v>255.38984461709214</c:v>
                </c:pt>
                <c:pt idx="1543">
                  <c:v>261.43204727146332</c:v>
                </c:pt>
                <c:pt idx="1544">
                  <c:v>257.09805561363163</c:v>
                </c:pt>
                <c:pt idx="1545">
                  <c:v>255.26425591098749</c:v>
                </c:pt>
                <c:pt idx="1546">
                  <c:v>253.50743158772053</c:v>
                </c:pt>
                <c:pt idx="1547">
                  <c:v>246.79663819233949</c:v>
                </c:pt>
                <c:pt idx="1548">
                  <c:v>236.33950449224068</c:v>
                </c:pt>
                <c:pt idx="1549">
                  <c:v>234.62400652129611</c:v>
                </c:pt>
                <c:pt idx="1550">
                  <c:v>241.40795206971674</c:v>
                </c:pt>
                <c:pt idx="1551">
                  <c:v>247.31241103504371</c:v>
                </c:pt>
                <c:pt idx="1552">
                  <c:v>244.38106878522441</c:v>
                </c:pt>
                <c:pt idx="1553">
                  <c:v>234.84344223324052</c:v>
                </c:pt>
                <c:pt idx="1554">
                  <c:v>236.25297517851075</c:v>
                </c:pt>
                <c:pt idx="1555">
                  <c:v>232.64986376021798</c:v>
                </c:pt>
                <c:pt idx="1556">
                  <c:v>231.18264902468968</c:v>
                </c:pt>
                <c:pt idx="1557">
                  <c:v>237.0402920497566</c:v>
                </c:pt>
                <c:pt idx="1558">
                  <c:v>237.30782141658275</c:v>
                </c:pt>
                <c:pt idx="1559">
                  <c:v>241.15947870482333</c:v>
                </c:pt>
                <c:pt idx="1560">
                  <c:v>241.32639264467281</c:v>
                </c:pt>
                <c:pt idx="1561">
                  <c:v>246.4842420529576</c:v>
                </c:pt>
                <c:pt idx="1562">
                  <c:v>251.02903093907591</c:v>
                </c:pt>
                <c:pt idx="1563">
                  <c:v>254.35713299268059</c:v>
                </c:pt>
                <c:pt idx="1564">
                  <c:v>248.18545605077964</c:v>
                </c:pt>
                <c:pt idx="1565">
                  <c:v>242.03375874845617</c:v>
                </c:pt>
                <c:pt idx="1566">
                  <c:v>244.07010843619997</c:v>
                </c:pt>
                <c:pt idx="1567">
                  <c:v>249.37096225773547</c:v>
                </c:pt>
                <c:pt idx="1568">
                  <c:v>257.2416130125381</c:v>
                </c:pt>
                <c:pt idx="1569">
                  <c:v>252.20334393826573</c:v>
                </c:pt>
                <c:pt idx="1570">
                  <c:v>246.23902768399728</c:v>
                </c:pt>
                <c:pt idx="1571">
                  <c:v>246.97377269670477</c:v>
                </c:pt>
                <c:pt idx="1572">
                  <c:v>249.98992544831756</c:v>
                </c:pt>
                <c:pt idx="1573">
                  <c:v>258.4395441364893</c:v>
                </c:pt>
                <c:pt idx="1574">
                  <c:v>268.92020697167754</c:v>
                </c:pt>
                <c:pt idx="1575">
                  <c:v>277.69646399015113</c:v>
                </c:pt>
                <c:pt idx="1576">
                  <c:v>287.00665797240714</c:v>
                </c:pt>
                <c:pt idx="1577">
                  <c:v>296.97512574932819</c:v>
                </c:pt>
                <c:pt idx="1578">
                  <c:v>285.01581625636089</c:v>
                </c:pt>
                <c:pt idx="1579">
                  <c:v>273.46952813316824</c:v>
                </c:pt>
                <c:pt idx="1580">
                  <c:v>268.66173042643635</c:v>
                </c:pt>
                <c:pt idx="1581">
                  <c:v>278.10064269109807</c:v>
                </c:pt>
                <c:pt idx="1582">
                  <c:v>276.06651219844622</c:v>
                </c:pt>
                <c:pt idx="1583">
                  <c:v>276.78327411861164</c:v>
                </c:pt>
                <c:pt idx="1584">
                  <c:v>276.16334283000953</c:v>
                </c:pt>
                <c:pt idx="1585">
                  <c:v>273.77183406113539</c:v>
                </c:pt>
                <c:pt idx="1586">
                  <c:v>274.65390879478826</c:v>
                </c:pt>
                <c:pt idx="1587">
                  <c:v>277.53232758620692</c:v>
                </c:pt>
                <c:pt idx="1588">
                  <c:v>292.9945333063373</c:v>
                </c:pt>
                <c:pt idx="1589">
                  <c:v>314.10514992604544</c:v>
                </c:pt>
                <c:pt idx="1590">
                  <c:v>322.40095719223609</c:v>
                </c:pt>
                <c:pt idx="1591">
                  <c:v>300.8332782223398</c:v>
                </c:pt>
                <c:pt idx="1592">
                  <c:v>280.78064218368831</c:v>
                </c:pt>
                <c:pt idx="1593">
                  <c:v>284.10182200881405</c:v>
                </c:pt>
                <c:pt idx="1594">
                  <c:v>280.42220176246224</c:v>
                </c:pt>
                <c:pt idx="1595">
                  <c:v>284.83811529349828</c:v>
                </c:pt>
                <c:pt idx="1596">
                  <c:v>286.63098113453879</c:v>
                </c:pt>
                <c:pt idx="1597">
                  <c:v>280.51501589154827</c:v>
                </c:pt>
                <c:pt idx="1598">
                  <c:v>296.53846153846155</c:v>
                </c:pt>
                <c:pt idx="1599">
                  <c:v>309.64301970219128</c:v>
                </c:pt>
                <c:pt idx="1600">
                  <c:v>320.85675518511334</c:v>
                </c:pt>
                <c:pt idx="1601">
                  <c:v>309.71303845413109</c:v>
                </c:pt>
                <c:pt idx="1602">
                  <c:v>297.63511342458708</c:v>
                </c:pt>
                <c:pt idx="1603">
                  <c:v>279.71464806594804</c:v>
                </c:pt>
                <c:pt idx="1604">
                  <c:v>287.26776995751698</c:v>
                </c:pt>
                <c:pt idx="1605">
                  <c:v>267.87535049706861</c:v>
                </c:pt>
                <c:pt idx="1606">
                  <c:v>250.74888154055631</c:v>
                </c:pt>
                <c:pt idx="1607">
                  <c:v>250.74888154055631</c:v>
                </c:pt>
                <c:pt idx="1608">
                  <c:v>264.91746419166293</c:v>
                </c:pt>
                <c:pt idx="1609">
                  <c:v>253.29726288987908</c:v>
                </c:pt>
                <c:pt idx="1610">
                  <c:v>245.79374128975041</c:v>
                </c:pt>
                <c:pt idx="1611">
                  <c:v>239.82653836414283</c:v>
                </c:pt>
                <c:pt idx="1612">
                  <c:v>225.63875537566403</c:v>
                </c:pt>
                <c:pt idx="1613">
                  <c:v>220.55555555555554</c:v>
                </c:pt>
                <c:pt idx="1614">
                  <c:v>230.94293756397136</c:v>
                </c:pt>
                <c:pt idx="1615">
                  <c:v>231.21860105629267</c:v>
                </c:pt>
                <c:pt idx="1616">
                  <c:v>237.03727261162703</c:v>
                </c:pt>
                <c:pt idx="1617">
                  <c:v>224.13177849996816</c:v>
                </c:pt>
                <c:pt idx="1618">
                  <c:v>226.16286478909137</c:v>
                </c:pt>
                <c:pt idx="1619">
                  <c:v>224.76790029250924</c:v>
                </c:pt>
                <c:pt idx="1620">
                  <c:v>220.11338582677166</c:v>
                </c:pt>
                <c:pt idx="1621">
                  <c:v>214.44353260526481</c:v>
                </c:pt>
                <c:pt idx="1622">
                  <c:v>215.56493792929609</c:v>
                </c:pt>
                <c:pt idx="1623">
                  <c:v>216.06646449330302</c:v>
                </c:pt>
                <c:pt idx="1624">
                  <c:v>222.49497739829232</c:v>
                </c:pt>
                <c:pt idx="1625">
                  <c:v>221.08114919354838</c:v>
                </c:pt>
                <c:pt idx="1626">
                  <c:v>213.05449936628642</c:v>
                </c:pt>
                <c:pt idx="1627">
                  <c:v>205.86866272487106</c:v>
                </c:pt>
                <c:pt idx="1628">
                  <c:v>206.36494884188062</c:v>
                </c:pt>
                <c:pt idx="1629">
                  <c:v>198.41279799247175</c:v>
                </c:pt>
                <c:pt idx="1630">
                  <c:v>198.58583296340922</c:v>
                </c:pt>
                <c:pt idx="1631">
                  <c:v>195.66555527058222</c:v>
                </c:pt>
                <c:pt idx="1632">
                  <c:v>198.90581008446381</c:v>
                </c:pt>
                <c:pt idx="1633">
                  <c:v>189.7244878299403</c:v>
                </c:pt>
                <c:pt idx="1634">
                  <c:v>188.50707850707849</c:v>
                </c:pt>
                <c:pt idx="1635">
                  <c:v>188.73075430197954</c:v>
                </c:pt>
                <c:pt idx="1636">
                  <c:v>185.49805950840877</c:v>
                </c:pt>
                <c:pt idx="1637">
                  <c:v>187.64811952601752</c:v>
                </c:pt>
                <c:pt idx="1638">
                  <c:v>176.81140635126377</c:v>
                </c:pt>
                <c:pt idx="1639">
                  <c:v>181.24063334853716</c:v>
                </c:pt>
                <c:pt idx="1640">
                  <c:v>174.58920947082416</c:v>
                </c:pt>
                <c:pt idx="1641">
                  <c:v>171.86712337620372</c:v>
                </c:pt>
                <c:pt idx="1642">
                  <c:v>165.16613770321911</c:v>
                </c:pt>
                <c:pt idx="1643">
                  <c:v>166.57619232260564</c:v>
                </c:pt>
                <c:pt idx="1644">
                  <c:v>167.26674409601239</c:v>
                </c:pt>
                <c:pt idx="1645">
                  <c:v>170.07125890736341</c:v>
                </c:pt>
                <c:pt idx="1646">
                  <c:v>167.75369269134856</c:v>
                </c:pt>
                <c:pt idx="1647">
                  <c:v>165.14314733701517</c:v>
                </c:pt>
                <c:pt idx="1648">
                  <c:v>157.42304030466519</c:v>
                </c:pt>
                <c:pt idx="1649">
                  <c:v>158.13746664972683</c:v>
                </c:pt>
                <c:pt idx="1650">
                  <c:v>157.94683078484866</c:v>
                </c:pt>
                <c:pt idx="1651">
                  <c:v>159.4733502538071</c:v>
                </c:pt>
                <c:pt idx="1652">
                  <c:v>159.35743484925908</c:v>
                </c:pt>
                <c:pt idx="1653">
                  <c:v>156.76805350138255</c:v>
                </c:pt>
                <c:pt idx="1654">
                  <c:v>161.47149858137735</c:v>
                </c:pt>
                <c:pt idx="1655">
                  <c:v>162.75368855099543</c:v>
                </c:pt>
                <c:pt idx="1656">
                  <c:v>153.28673122554994</c:v>
                </c:pt>
                <c:pt idx="1657">
                  <c:v>152.76089486615803</c:v>
                </c:pt>
                <c:pt idx="1658">
                  <c:v>159.95974548759901</c:v>
                </c:pt>
                <c:pt idx="1659">
                  <c:v>163.96742963390395</c:v>
                </c:pt>
                <c:pt idx="1660">
                  <c:v>156.78535225544854</c:v>
                </c:pt>
                <c:pt idx="1661">
                  <c:v>163.05551977328352</c:v>
                </c:pt>
                <c:pt idx="1662">
                  <c:v>177.38317757009344</c:v>
                </c:pt>
                <c:pt idx="1663">
                  <c:v>174.2232600376208</c:v>
                </c:pt>
                <c:pt idx="1664">
                  <c:v>182.57042253521126</c:v>
                </c:pt>
                <c:pt idx="1665">
                  <c:v>179.81111326735237</c:v>
                </c:pt>
                <c:pt idx="1666">
                  <c:v>184.28636040576339</c:v>
                </c:pt>
                <c:pt idx="1667">
                  <c:v>185.46440327890014</c:v>
                </c:pt>
                <c:pt idx="1668">
                  <c:v>180.6214068858601</c:v>
                </c:pt>
                <c:pt idx="1669">
                  <c:v>175.71428571428572</c:v>
                </c:pt>
                <c:pt idx="1670">
                  <c:v>176.66387475033824</c:v>
                </c:pt>
                <c:pt idx="1671">
                  <c:v>177.0169578622816</c:v>
                </c:pt>
                <c:pt idx="1672">
                  <c:v>183.67203025834988</c:v>
                </c:pt>
                <c:pt idx="1673">
                  <c:v>186.62513508359291</c:v>
                </c:pt>
                <c:pt idx="1674">
                  <c:v>179.77520955041911</c:v>
                </c:pt>
                <c:pt idx="1675">
                  <c:v>169.80461811722913</c:v>
                </c:pt>
                <c:pt idx="1676">
                  <c:v>171.13787638668782</c:v>
                </c:pt>
                <c:pt idx="1677">
                  <c:v>179.05858534733645</c:v>
                </c:pt>
                <c:pt idx="1678">
                  <c:v>179.84261882278881</c:v>
                </c:pt>
                <c:pt idx="1679">
                  <c:v>182.2985131772063</c:v>
                </c:pt>
                <c:pt idx="1680">
                  <c:v>170.44278320874065</c:v>
                </c:pt>
                <c:pt idx="1681">
                  <c:v>167.8268630075859</c:v>
                </c:pt>
                <c:pt idx="1682">
                  <c:v>165.01431753102133</c:v>
                </c:pt>
                <c:pt idx="1683">
                  <c:v>163.2734912146677</c:v>
                </c:pt>
                <c:pt idx="1684">
                  <c:v>164.92579728449638</c:v>
                </c:pt>
                <c:pt idx="1685">
                  <c:v>159.93746091307068</c:v>
                </c:pt>
                <c:pt idx="1686">
                  <c:v>167.43454179254783</c:v>
                </c:pt>
                <c:pt idx="1687">
                  <c:v>159.85235661555933</c:v>
                </c:pt>
                <c:pt idx="1688">
                  <c:v>158.9087000505817</c:v>
                </c:pt>
                <c:pt idx="1689">
                  <c:v>154.31328036322361</c:v>
                </c:pt>
                <c:pt idx="1690">
                  <c:v>155.05370940385703</c:v>
                </c:pt>
                <c:pt idx="1691">
                  <c:v>151.7883234864367</c:v>
                </c:pt>
                <c:pt idx="1692">
                  <c:v>153.4604835108758</c:v>
                </c:pt>
                <c:pt idx="1693">
                  <c:v>159.50171602898183</c:v>
                </c:pt>
                <c:pt idx="1694">
                  <c:v>156.28731106312713</c:v>
                </c:pt>
                <c:pt idx="1695">
                  <c:v>156.52340019102195</c:v>
                </c:pt>
                <c:pt idx="1696">
                  <c:v>158.56693822567195</c:v>
                </c:pt>
                <c:pt idx="1697">
                  <c:v>158.11286913074116</c:v>
                </c:pt>
                <c:pt idx="1698">
                  <c:v>161.37793758828821</c:v>
                </c:pt>
                <c:pt idx="1699">
                  <c:v>154.31710137479121</c:v>
                </c:pt>
                <c:pt idx="1700">
                  <c:v>162.51694969974818</c:v>
                </c:pt>
                <c:pt idx="1701">
                  <c:v>160.42124305465822</c:v>
                </c:pt>
                <c:pt idx="1702">
                  <c:v>173.91248141684443</c:v>
                </c:pt>
                <c:pt idx="1703">
                  <c:v>164.11038874883906</c:v>
                </c:pt>
                <c:pt idx="1704">
                  <c:v>171.76258992805757</c:v>
                </c:pt>
                <c:pt idx="1705">
                  <c:v>172.60347487757431</c:v>
                </c:pt>
                <c:pt idx="1706">
                  <c:v>188.67342145876671</c:v>
                </c:pt>
                <c:pt idx="1707">
                  <c:v>192.13792178171332</c:v>
                </c:pt>
                <c:pt idx="1708">
                  <c:v>193.60038084874867</c:v>
                </c:pt>
                <c:pt idx="1709">
                  <c:v>190.3249982966546</c:v>
                </c:pt>
                <c:pt idx="1710">
                  <c:v>196.94583955477128</c:v>
                </c:pt>
                <c:pt idx="1711">
                  <c:v>200.22276225192385</c:v>
                </c:pt>
                <c:pt idx="1712">
                  <c:v>191.930037817396</c:v>
                </c:pt>
                <c:pt idx="1713">
                  <c:v>186.17864156565315</c:v>
                </c:pt>
                <c:pt idx="1714">
                  <c:v>183.86765310316483</c:v>
                </c:pt>
                <c:pt idx="1715">
                  <c:v>172.37082684363784</c:v>
                </c:pt>
                <c:pt idx="1716">
                  <c:v>170.64518312910431</c:v>
                </c:pt>
                <c:pt idx="1717">
                  <c:v>168.63250763488293</c:v>
                </c:pt>
                <c:pt idx="1718">
                  <c:v>163.70901074676217</c:v>
                </c:pt>
                <c:pt idx="1719">
                  <c:v>167.86926113150059</c:v>
                </c:pt>
                <c:pt idx="1720">
                  <c:v>167.89066813914962</c:v>
                </c:pt>
                <c:pt idx="1721">
                  <c:v>165.44535691724573</c:v>
                </c:pt>
                <c:pt idx="1722">
                  <c:v>165.11889686224848</c:v>
                </c:pt>
                <c:pt idx="1723">
                  <c:v>163.01611990950224</c:v>
                </c:pt>
                <c:pt idx="1724">
                  <c:v>163.13324819071946</c:v>
                </c:pt>
                <c:pt idx="1725">
                  <c:v>165.14281613319937</c:v>
                </c:pt>
                <c:pt idx="1726">
                  <c:v>165.15711645101663</c:v>
                </c:pt>
                <c:pt idx="1727">
                  <c:v>166.17906861705885</c:v>
                </c:pt>
                <c:pt idx="1728">
                  <c:v>155.81411649260531</c:v>
                </c:pt>
                <c:pt idx="1729">
                  <c:v>164.22947131608547</c:v>
                </c:pt>
                <c:pt idx="1730">
                  <c:v>152.71686663908426</c:v>
                </c:pt>
                <c:pt idx="1731">
                  <c:v>163.64147232368643</c:v>
                </c:pt>
                <c:pt idx="1732">
                  <c:v>164.85484867201976</c:v>
                </c:pt>
                <c:pt idx="1733">
                  <c:v>165.99687733351436</c:v>
                </c:pt>
                <c:pt idx="1734">
                  <c:v>161.39550714771954</c:v>
                </c:pt>
                <c:pt idx="1735">
                  <c:v>162.78231292517006</c:v>
                </c:pt>
                <c:pt idx="1736">
                  <c:v>158.36748633879782</c:v>
                </c:pt>
                <c:pt idx="1737">
                  <c:v>151.85030315701442</c:v>
                </c:pt>
                <c:pt idx="1738">
                  <c:v>155.42193945326156</c:v>
                </c:pt>
                <c:pt idx="1739">
                  <c:v>155.19494354094169</c:v>
                </c:pt>
                <c:pt idx="1740">
                  <c:v>149.05416097245197</c:v>
                </c:pt>
                <c:pt idx="1741">
                  <c:v>150.93248518143704</c:v>
                </c:pt>
                <c:pt idx="1742">
                  <c:v>140.20830277248058</c:v>
                </c:pt>
                <c:pt idx="1743">
                  <c:v>143.19248826291079</c:v>
                </c:pt>
                <c:pt idx="1744">
                  <c:v>143.4345641249727</c:v>
                </c:pt>
                <c:pt idx="1745">
                  <c:v>143.6120450226575</c:v>
                </c:pt>
                <c:pt idx="1746">
                  <c:v>134.89211282126811</c:v>
                </c:pt>
                <c:pt idx="1747">
                  <c:v>141.02940098247672</c:v>
                </c:pt>
                <c:pt idx="1748">
                  <c:v>136.53286794648051</c:v>
                </c:pt>
                <c:pt idx="1749">
                  <c:v>135.03853211009175</c:v>
                </c:pt>
                <c:pt idx="1750">
                  <c:v>138.80210261345968</c:v>
                </c:pt>
                <c:pt idx="1751">
                  <c:v>147.0008952551477</c:v>
                </c:pt>
                <c:pt idx="1752">
                  <c:v>147.3927294398093</c:v>
                </c:pt>
                <c:pt idx="1753">
                  <c:v>146.5943567961165</c:v>
                </c:pt>
                <c:pt idx="1754">
                  <c:v>141.54792493965584</c:v>
                </c:pt>
                <c:pt idx="1755">
                  <c:v>143.4192037470726</c:v>
                </c:pt>
                <c:pt idx="1756">
                  <c:v>147.67386471895838</c:v>
                </c:pt>
                <c:pt idx="1757">
                  <c:v>154.67094703049759</c:v>
                </c:pt>
                <c:pt idx="1758">
                  <c:v>149.31342806961521</c:v>
                </c:pt>
                <c:pt idx="1759">
                  <c:v>158.61393891934222</c:v>
                </c:pt>
                <c:pt idx="1760">
                  <c:v>147.42616033755272</c:v>
                </c:pt>
                <c:pt idx="1761">
                  <c:v>150.13717958767734</c:v>
                </c:pt>
                <c:pt idx="1762">
                  <c:v>156.75401653408204</c:v>
                </c:pt>
                <c:pt idx="1763">
                  <c:v>159.78939157566302</c:v>
                </c:pt>
                <c:pt idx="1764">
                  <c:v>149.0986790986791</c:v>
                </c:pt>
                <c:pt idx="1765">
                  <c:v>146.02192638997653</c:v>
                </c:pt>
                <c:pt idx="1766">
                  <c:v>145.75101912825335</c:v>
                </c:pt>
                <c:pt idx="1767">
                  <c:v>143.94538825537197</c:v>
                </c:pt>
                <c:pt idx="1768">
                  <c:v>143.6823104693141</c:v>
                </c:pt>
                <c:pt idx="1769">
                  <c:v>148.97047086991222</c:v>
                </c:pt>
                <c:pt idx="1770">
                  <c:v>152.0319361277445</c:v>
                </c:pt>
                <c:pt idx="1771">
                  <c:v>154.87179487179486</c:v>
                </c:pt>
                <c:pt idx="1772">
                  <c:v>149.10742496050554</c:v>
                </c:pt>
                <c:pt idx="1773">
                  <c:v>149.48233620485257</c:v>
                </c:pt>
                <c:pt idx="1774">
                  <c:v>148.9077093557068</c:v>
                </c:pt>
                <c:pt idx="1775">
                  <c:v>145.52702918194865</c:v>
                </c:pt>
                <c:pt idx="1776">
                  <c:v>141.12045707030632</c:v>
                </c:pt>
                <c:pt idx="1777">
                  <c:v>149.72989900571517</c:v>
                </c:pt>
                <c:pt idx="1778">
                  <c:v>147.42018577784719</c:v>
                </c:pt>
                <c:pt idx="1779">
                  <c:v>146.4321608040201</c:v>
                </c:pt>
                <c:pt idx="1780">
                  <c:v>146.82945736434107</c:v>
                </c:pt>
                <c:pt idx="1781">
                  <c:v>150.85251826824862</c:v>
                </c:pt>
                <c:pt idx="1782">
                  <c:v>142.79822335025381</c:v>
                </c:pt>
                <c:pt idx="1783">
                  <c:v>141.94691659447113</c:v>
                </c:pt>
                <c:pt idx="1784">
                  <c:v>140.22815495524043</c:v>
                </c:pt>
                <c:pt idx="1785">
                  <c:v>130.43581616481777</c:v>
                </c:pt>
                <c:pt idx="1786">
                  <c:v>128.37741808132651</c:v>
                </c:pt>
                <c:pt idx="1787">
                  <c:v>130.7764120118251</c:v>
                </c:pt>
                <c:pt idx="1788">
                  <c:v>130.65119177441969</c:v>
                </c:pt>
                <c:pt idx="1789">
                  <c:v>135.45841392649905</c:v>
                </c:pt>
                <c:pt idx="1790">
                  <c:v>131.93340900491867</c:v>
                </c:pt>
                <c:pt idx="1791">
                  <c:v>133.03598200899549</c:v>
                </c:pt>
                <c:pt idx="1792">
                  <c:v>133.2642487046632</c:v>
                </c:pt>
                <c:pt idx="1793">
                  <c:v>137.95471146822499</c:v>
                </c:pt>
                <c:pt idx="1794">
                  <c:v>137.86186784266306</c:v>
                </c:pt>
                <c:pt idx="1795">
                  <c:v>136.13163656267105</c:v>
                </c:pt>
                <c:pt idx="1796">
                  <c:v>140.55954088952655</c:v>
                </c:pt>
                <c:pt idx="1797">
                  <c:v>141.76807444523982</c:v>
                </c:pt>
                <c:pt idx="1798">
                  <c:v>157.38477396554262</c:v>
                </c:pt>
                <c:pt idx="1799">
                  <c:v>167.70927092709272</c:v>
                </c:pt>
                <c:pt idx="1800">
                  <c:v>156.28539904376609</c:v>
                </c:pt>
                <c:pt idx="1801">
                  <c:v>154.48336638025998</c:v>
                </c:pt>
                <c:pt idx="1802">
                  <c:v>156.94972230342006</c:v>
                </c:pt>
                <c:pt idx="1803">
                  <c:v>144.70658503807675</c:v>
                </c:pt>
                <c:pt idx="1804">
                  <c:v>146.49374151711658</c:v>
                </c:pt>
                <c:pt idx="1805">
                  <c:v>147.62772337356716</c:v>
                </c:pt>
                <c:pt idx="1806">
                  <c:v>147.07680550248375</c:v>
                </c:pt>
                <c:pt idx="1807">
                  <c:v>147.65636774679729</c:v>
                </c:pt>
                <c:pt idx="1808">
                  <c:v>150.03034440904264</c:v>
                </c:pt>
                <c:pt idx="1809">
                  <c:v>144.92652745552977</c:v>
                </c:pt>
                <c:pt idx="1810">
                  <c:v>151.3400464756003</c:v>
                </c:pt>
                <c:pt idx="1811">
                  <c:v>149.06808379544054</c:v>
                </c:pt>
                <c:pt idx="1812">
                  <c:v>157.29581867917153</c:v>
                </c:pt>
                <c:pt idx="1813">
                  <c:v>157.69822940723634</c:v>
                </c:pt>
                <c:pt idx="1814">
                  <c:v>153.33232123880373</c:v>
                </c:pt>
                <c:pt idx="1815">
                  <c:v>155.24886877828055</c:v>
                </c:pt>
                <c:pt idx="1816">
                  <c:v>153.01655098772025</c:v>
                </c:pt>
                <c:pt idx="1817">
                  <c:v>153.67509363295878</c:v>
                </c:pt>
                <c:pt idx="1818">
                  <c:v>154.56112852664577</c:v>
                </c:pt>
                <c:pt idx="1819">
                  <c:v>150.56424624484396</c:v>
                </c:pt>
                <c:pt idx="1820">
                  <c:v>148.27586206896552</c:v>
                </c:pt>
                <c:pt idx="1821">
                  <c:v>153.729830851976</c:v>
                </c:pt>
                <c:pt idx="1822">
                  <c:v>152.76648952797748</c:v>
                </c:pt>
                <c:pt idx="1823">
                  <c:v>152.53690036900369</c:v>
                </c:pt>
                <c:pt idx="1824">
                  <c:v>150.4665689828025</c:v>
                </c:pt>
                <c:pt idx="1825">
                  <c:v>147.17885299118873</c:v>
                </c:pt>
                <c:pt idx="1826">
                  <c:v>145.66352372788904</c:v>
                </c:pt>
                <c:pt idx="1827">
                  <c:v>144.84909927474069</c:v>
                </c:pt>
                <c:pt idx="1828">
                  <c:v>145.50724637681159</c:v>
                </c:pt>
                <c:pt idx="1829">
                  <c:v>142.65474117460818</c:v>
                </c:pt>
                <c:pt idx="1830">
                  <c:v>141.69577643696411</c:v>
                </c:pt>
                <c:pt idx="1831">
                  <c:v>143.01456119637936</c:v>
                </c:pt>
                <c:pt idx="1832">
                  <c:v>145.69136684933682</c:v>
                </c:pt>
                <c:pt idx="1833">
                  <c:v>143.98343491170496</c:v>
                </c:pt>
                <c:pt idx="1834">
                  <c:v>147.18326412285512</c:v>
                </c:pt>
                <c:pt idx="1835">
                  <c:v>150.9808518952716</c:v>
                </c:pt>
                <c:pt idx="1836">
                  <c:v>148.04412455014864</c:v>
                </c:pt>
                <c:pt idx="1837">
                  <c:v>148.63967099019297</c:v>
                </c:pt>
                <c:pt idx="1838">
                  <c:v>146.14957129247381</c:v>
                </c:pt>
                <c:pt idx="1839">
                  <c:v>145.27150217994449</c:v>
                </c:pt>
                <c:pt idx="1840">
                  <c:v>152.47311827956989</c:v>
                </c:pt>
                <c:pt idx="1841">
                  <c:v>150.13938669852647</c:v>
                </c:pt>
                <c:pt idx="1842">
                  <c:v>153.55506399115183</c:v>
                </c:pt>
                <c:pt idx="1843">
                  <c:v>153.88778352566655</c:v>
                </c:pt>
                <c:pt idx="1844">
                  <c:v>153.9935852303841</c:v>
                </c:pt>
                <c:pt idx="1845">
                  <c:v>146.91850461442203</c:v>
                </c:pt>
                <c:pt idx="1846">
                  <c:v>151.20481927710844</c:v>
                </c:pt>
                <c:pt idx="1847">
                  <c:v>147.84192173576133</c:v>
                </c:pt>
                <c:pt idx="1848">
                  <c:v>152.76798037110873</c:v>
                </c:pt>
                <c:pt idx="1849">
                  <c:v>156.28959975274302</c:v>
                </c:pt>
                <c:pt idx="1850">
                  <c:v>147.76085300837775</c:v>
                </c:pt>
                <c:pt idx="1851">
                  <c:v>147.88969351181333</c:v>
                </c:pt>
                <c:pt idx="1852">
                  <c:v>147.05144291091594</c:v>
                </c:pt>
                <c:pt idx="1853">
                  <c:v>146.14249889364214</c:v>
                </c:pt>
                <c:pt idx="1854">
                  <c:v>142.81483675131415</c:v>
                </c:pt>
                <c:pt idx="1855">
                  <c:v>135.60100785534311</c:v>
                </c:pt>
                <c:pt idx="1856">
                  <c:v>135.69486293819355</c:v>
                </c:pt>
                <c:pt idx="1857">
                  <c:v>136.87100413689359</c:v>
                </c:pt>
                <c:pt idx="1858">
                  <c:v>139.95300538164179</c:v>
                </c:pt>
                <c:pt idx="1859">
                  <c:v>144.33423504658853</c:v>
                </c:pt>
                <c:pt idx="1860">
                  <c:v>142.99411142986563</c:v>
                </c:pt>
                <c:pt idx="1861">
                  <c:v>147.74492234169657</c:v>
                </c:pt>
                <c:pt idx="1862">
                  <c:v>150.94227188081936</c:v>
                </c:pt>
                <c:pt idx="1863">
                  <c:v>148.37729697688204</c:v>
                </c:pt>
                <c:pt idx="1864">
                  <c:v>146.29196529611468</c:v>
                </c:pt>
                <c:pt idx="1865">
                  <c:v>144.41085329907037</c:v>
                </c:pt>
                <c:pt idx="1866">
                  <c:v>140.35259549461313</c:v>
                </c:pt>
                <c:pt idx="1867">
                  <c:v>141.7746309129256</c:v>
                </c:pt>
                <c:pt idx="1868">
                  <c:v>139.53541334547941</c:v>
                </c:pt>
                <c:pt idx="1869">
                  <c:v>141.93695059108822</c:v>
                </c:pt>
                <c:pt idx="1870">
                  <c:v>142.38015009955581</c:v>
                </c:pt>
                <c:pt idx="1871">
                  <c:v>138.15363257751042</c:v>
                </c:pt>
                <c:pt idx="1872">
                  <c:v>139.93195174760285</c:v>
                </c:pt>
                <c:pt idx="1873">
                  <c:v>141.83208465281533</c:v>
                </c:pt>
                <c:pt idx="1874">
                  <c:v>144.22988505747128</c:v>
                </c:pt>
                <c:pt idx="1875">
                  <c:v>143.63663845223701</c:v>
                </c:pt>
                <c:pt idx="1876">
                  <c:v>138.01904761904763</c:v>
                </c:pt>
                <c:pt idx="1877">
                  <c:v>140.14008620689657</c:v>
                </c:pt>
                <c:pt idx="1878">
                  <c:v>140.07990351273935</c:v>
                </c:pt>
                <c:pt idx="1879">
                  <c:v>140.95668549905838</c:v>
                </c:pt>
                <c:pt idx="1880">
                  <c:v>152.23352165725049</c:v>
                </c:pt>
                <c:pt idx="1881">
                  <c:v>147.55350525599334</c:v>
                </c:pt>
                <c:pt idx="1882">
                  <c:v>146.25830038051183</c:v>
                </c:pt>
                <c:pt idx="1883">
                  <c:v>148.5963068608317</c:v>
                </c:pt>
                <c:pt idx="1884">
                  <c:v>151.29836114644914</c:v>
                </c:pt>
                <c:pt idx="1885">
                  <c:v>154.49388536908796</c:v>
                </c:pt>
                <c:pt idx="1886">
                  <c:v>153.80399035299274</c:v>
                </c:pt>
                <c:pt idx="1887">
                  <c:v>153.40233428760183</c:v>
                </c:pt>
                <c:pt idx="1888">
                  <c:v>155.29750055297501</c:v>
                </c:pt>
                <c:pt idx="1889">
                  <c:v>151.53868915520047</c:v>
                </c:pt>
                <c:pt idx="1890">
                  <c:v>155.34311545872239</c:v>
                </c:pt>
                <c:pt idx="1891">
                  <c:v>153.52630032324419</c:v>
                </c:pt>
                <c:pt idx="1892">
                  <c:v>155.06939371804236</c:v>
                </c:pt>
                <c:pt idx="1893">
                  <c:v>154.86795146324053</c:v>
                </c:pt>
                <c:pt idx="1894">
                  <c:v>155.87431693989069</c:v>
                </c:pt>
                <c:pt idx="1895">
                  <c:v>159.5856413207683</c:v>
                </c:pt>
                <c:pt idx="1896">
                  <c:v>161.3669168591224</c:v>
                </c:pt>
                <c:pt idx="1897">
                  <c:v>160.35607887643638</c:v>
                </c:pt>
                <c:pt idx="1898">
                  <c:v>167.10212108442195</c:v>
                </c:pt>
                <c:pt idx="1899">
                  <c:v>154.01562609980994</c:v>
                </c:pt>
                <c:pt idx="1900">
                  <c:v>159.08478183753104</c:v>
                </c:pt>
                <c:pt idx="1901">
                  <c:v>154.990477534034</c:v>
                </c:pt>
                <c:pt idx="1902">
                  <c:v>151.83903072263089</c:v>
                </c:pt>
                <c:pt idx="1903">
                  <c:v>154.97528476251881</c:v>
                </c:pt>
                <c:pt idx="1904">
                  <c:v>148.7803148489576</c:v>
                </c:pt>
                <c:pt idx="1905">
                  <c:v>149.86756389147396</c:v>
                </c:pt>
                <c:pt idx="1906">
                  <c:v>146.86518137674949</c:v>
                </c:pt>
                <c:pt idx="1907">
                  <c:v>146.77256317689532</c:v>
                </c:pt>
                <c:pt idx="1908">
                  <c:v>145.69474442044637</c:v>
                </c:pt>
                <c:pt idx="1909">
                  <c:v>146.28612716763007</c:v>
                </c:pt>
                <c:pt idx="1910">
                  <c:v>146.56609195402299</c:v>
                </c:pt>
                <c:pt idx="1911">
                  <c:v>147.76055124892335</c:v>
                </c:pt>
                <c:pt idx="1912">
                  <c:v>146.0961177659114</c:v>
                </c:pt>
                <c:pt idx="1913">
                  <c:v>145.0350550865646</c:v>
                </c:pt>
                <c:pt idx="1914">
                  <c:v>143.9874545584147</c:v>
                </c:pt>
                <c:pt idx="1915">
                  <c:v>143.12769010043044</c:v>
                </c:pt>
                <c:pt idx="1916">
                  <c:v>141.87003405221338</c:v>
                </c:pt>
                <c:pt idx="1917">
                  <c:v>135.52425665101723</c:v>
                </c:pt>
                <c:pt idx="1918">
                  <c:v>127.7062402716853</c:v>
                </c:pt>
                <c:pt idx="1919">
                  <c:v>126.22729852440409</c:v>
                </c:pt>
                <c:pt idx="1920">
                  <c:v>125.08363584596768</c:v>
                </c:pt>
                <c:pt idx="1921">
                  <c:v>125.44078806481546</c:v>
                </c:pt>
                <c:pt idx="1922">
                  <c:v>124.92624307404478</c:v>
                </c:pt>
                <c:pt idx="1923">
                  <c:v>122.07004779228191</c:v>
                </c:pt>
                <c:pt idx="1924">
                  <c:v>124.36515358607295</c:v>
                </c:pt>
                <c:pt idx="1925">
                  <c:v>135.06075768406004</c:v>
                </c:pt>
                <c:pt idx="1926">
                  <c:v>133.1558880656068</c:v>
                </c:pt>
                <c:pt idx="1927">
                  <c:v>137.96779964221824</c:v>
                </c:pt>
                <c:pt idx="1928">
                  <c:v>134.76471005749167</c:v>
                </c:pt>
                <c:pt idx="1929">
                  <c:v>133.98443029016278</c:v>
                </c:pt>
                <c:pt idx="1930">
                  <c:v>136.58623136976578</c:v>
                </c:pt>
                <c:pt idx="1931">
                  <c:v>135.4927199831188</c:v>
                </c:pt>
                <c:pt idx="1932">
                  <c:v>131.68811080644028</c:v>
                </c:pt>
                <c:pt idx="1933">
                  <c:v>128.68719611021069</c:v>
                </c:pt>
                <c:pt idx="1934">
                  <c:v>130.85951226368681</c:v>
                </c:pt>
                <c:pt idx="1935">
                  <c:v>126.87144162507907</c:v>
                </c:pt>
                <c:pt idx="1936">
                  <c:v>127.59828999929917</c:v>
                </c:pt>
                <c:pt idx="1937">
                  <c:v>126.85360882704336</c:v>
                </c:pt>
                <c:pt idx="1938">
                  <c:v>126.74418604651162</c:v>
                </c:pt>
                <c:pt idx="1939">
                  <c:v>128.44232548210346</c:v>
                </c:pt>
                <c:pt idx="1940">
                  <c:v>130.78936200311219</c:v>
                </c:pt>
                <c:pt idx="1941">
                  <c:v>134.67803957211774</c:v>
                </c:pt>
                <c:pt idx="1942">
                  <c:v>132.1329254727475</c:v>
                </c:pt>
                <c:pt idx="1943">
                  <c:v>128.45246356696737</c:v>
                </c:pt>
                <c:pt idx="1944">
                  <c:v>121.51704940848991</c:v>
                </c:pt>
                <c:pt idx="1945">
                  <c:v>118.87580970954934</c:v>
                </c:pt>
                <c:pt idx="1946">
                  <c:v>121.40543585410505</c:v>
                </c:pt>
                <c:pt idx="1947">
                  <c:v>119.37738246505718</c:v>
                </c:pt>
                <c:pt idx="1948">
                  <c:v>120.64220183486238</c:v>
                </c:pt>
                <c:pt idx="1949">
                  <c:v>117.35115091303435</c:v>
                </c:pt>
                <c:pt idx="1950">
                  <c:v>117.41290051769974</c:v>
                </c:pt>
                <c:pt idx="1951">
                  <c:v>118.47640704945992</c:v>
                </c:pt>
                <c:pt idx="1952">
                  <c:v>116.87114389050423</c:v>
                </c:pt>
                <c:pt idx="1953">
                  <c:v>114.82426303854875</c:v>
                </c:pt>
                <c:pt idx="1954">
                  <c:v>114.54047602330969</c:v>
                </c:pt>
                <c:pt idx="1955">
                  <c:v>111.08862526168876</c:v>
                </c:pt>
                <c:pt idx="1956">
                  <c:v>114.09620889478461</c:v>
                </c:pt>
                <c:pt idx="1957">
                  <c:v>113.89276738341245</c:v>
                </c:pt>
                <c:pt idx="1958">
                  <c:v>116.32095304835319</c:v>
                </c:pt>
                <c:pt idx="1959">
                  <c:v>115.88870199046818</c:v>
                </c:pt>
                <c:pt idx="1960">
                  <c:v>113.06739069896965</c:v>
                </c:pt>
                <c:pt idx="1961">
                  <c:v>114.8262331838565</c:v>
                </c:pt>
                <c:pt idx="1962">
                  <c:v>112.75674165152998</c:v>
                </c:pt>
                <c:pt idx="1963">
                  <c:v>117.76371308016878</c:v>
                </c:pt>
                <c:pt idx="1964">
                  <c:v>115.53540286013255</c:v>
                </c:pt>
                <c:pt idx="1965">
                  <c:v>114.32477913336139</c:v>
                </c:pt>
                <c:pt idx="1966">
                  <c:v>113.78227494766224</c:v>
                </c:pt>
                <c:pt idx="1967">
                  <c:v>109.42444551924272</c:v>
                </c:pt>
                <c:pt idx="1968">
                  <c:v>109.11720148739845</c:v>
                </c:pt>
                <c:pt idx="1969">
                  <c:v>109.57717428669646</c:v>
                </c:pt>
                <c:pt idx="1970">
                  <c:v>112.60792106345073</c:v>
                </c:pt>
                <c:pt idx="1971">
                  <c:v>113.30265778449282</c:v>
                </c:pt>
                <c:pt idx="1972">
                  <c:v>117.06248716720278</c:v>
                </c:pt>
                <c:pt idx="1973">
                  <c:v>115.77261263717537</c:v>
                </c:pt>
                <c:pt idx="1974">
                  <c:v>114.07694399129963</c:v>
                </c:pt>
                <c:pt idx="1975">
                  <c:v>113.00238014280856</c:v>
                </c:pt>
                <c:pt idx="1976">
                  <c:v>113.05089370991951</c:v>
                </c:pt>
                <c:pt idx="1977">
                  <c:v>112.05683355886333</c:v>
                </c:pt>
                <c:pt idx="1978">
                  <c:v>113.08935939931003</c:v>
                </c:pt>
                <c:pt idx="1979">
                  <c:v>116.44095341278441</c:v>
                </c:pt>
                <c:pt idx="1980">
                  <c:v>111.39740967961825</c:v>
                </c:pt>
                <c:pt idx="1981">
                  <c:v>114.30716723549487</c:v>
                </c:pt>
                <c:pt idx="1982">
                  <c:v>113.01807684376934</c:v>
                </c:pt>
                <c:pt idx="1983">
                  <c:v>114.79888001092672</c:v>
                </c:pt>
                <c:pt idx="1984">
                  <c:v>114.423275328427</c:v>
                </c:pt>
                <c:pt idx="1985">
                  <c:v>111.52920134828369</c:v>
                </c:pt>
                <c:pt idx="1986">
                  <c:v>111.30268199233717</c:v>
                </c:pt>
                <c:pt idx="1987">
                  <c:v>116.11873386768102</c:v>
                </c:pt>
                <c:pt idx="1988">
                  <c:v>117.08860759493672</c:v>
                </c:pt>
                <c:pt idx="1989">
                  <c:v>119.21696132222448</c:v>
                </c:pt>
                <c:pt idx="1990">
                  <c:v>117.83050847457628</c:v>
                </c:pt>
                <c:pt idx="1991">
                  <c:v>123.00033863867255</c:v>
                </c:pt>
                <c:pt idx="1992">
                  <c:v>126.37917115177611</c:v>
                </c:pt>
                <c:pt idx="1993">
                  <c:v>126.67159465089712</c:v>
                </c:pt>
                <c:pt idx="1994">
                  <c:v>124.83853606027988</c:v>
                </c:pt>
                <c:pt idx="1995">
                  <c:v>123.24971417042167</c:v>
                </c:pt>
                <c:pt idx="1996">
                  <c:v>129.49457031773696</c:v>
                </c:pt>
                <c:pt idx="1997">
                  <c:v>128.97602030592478</c:v>
                </c:pt>
                <c:pt idx="1998">
                  <c:v>135.56061926144361</c:v>
                </c:pt>
                <c:pt idx="1999">
                  <c:v>137.11333333333332</c:v>
                </c:pt>
                <c:pt idx="2000">
                  <c:v>135.9520639147803</c:v>
                </c:pt>
                <c:pt idx="2001">
                  <c:v>130.88754244623479</c:v>
                </c:pt>
                <c:pt idx="2002">
                  <c:v>126.79171709022455</c:v>
                </c:pt>
                <c:pt idx="2003">
                  <c:v>125.43794386202234</c:v>
                </c:pt>
                <c:pt idx="2004">
                  <c:v>128.89505004057347</c:v>
                </c:pt>
                <c:pt idx="2005">
                  <c:v>126.43243243243244</c:v>
                </c:pt>
                <c:pt idx="2006">
                  <c:v>132.26374221500134</c:v>
                </c:pt>
                <c:pt idx="2007">
                  <c:v>133.04680038204395</c:v>
                </c:pt>
                <c:pt idx="2008">
                  <c:v>133.42591965314003</c:v>
                </c:pt>
                <c:pt idx="2009">
                  <c:v>131.29750454025694</c:v>
                </c:pt>
                <c:pt idx="2010">
                  <c:v>129.1145202529942</c:v>
                </c:pt>
                <c:pt idx="2011">
                  <c:v>134.8705285638014</c:v>
                </c:pt>
                <c:pt idx="2012">
                  <c:v>139.44941868234665</c:v>
                </c:pt>
                <c:pt idx="2013">
                  <c:v>141.60096218094347</c:v>
                </c:pt>
                <c:pt idx="2014">
                  <c:v>142.01849618013671</c:v>
                </c:pt>
                <c:pt idx="2015">
                  <c:v>145.56093623890234</c:v>
                </c:pt>
                <c:pt idx="2016">
                  <c:v>149.10123621784163</c:v>
                </c:pt>
                <c:pt idx="2017">
                  <c:v>153.0890756302521</c:v>
                </c:pt>
                <c:pt idx="2018">
                  <c:v>150.16380290165139</c:v>
                </c:pt>
                <c:pt idx="2019">
                  <c:v>150.18502321200296</c:v>
                </c:pt>
                <c:pt idx="2020">
                  <c:v>149.98987512656092</c:v>
                </c:pt>
                <c:pt idx="2021">
                  <c:v>147.84206306787814</c:v>
                </c:pt>
                <c:pt idx="2022">
                  <c:v>141.87988509586481</c:v>
                </c:pt>
                <c:pt idx="2023">
                  <c:v>145.01093946827555</c:v>
                </c:pt>
                <c:pt idx="2024">
                  <c:v>145.12640169862649</c:v>
                </c:pt>
                <c:pt idx="2025">
                  <c:v>146.24614559592439</c:v>
                </c:pt>
                <c:pt idx="2026">
                  <c:v>149.81029088730614</c:v>
                </c:pt>
                <c:pt idx="2027">
                  <c:v>148.44765821945072</c:v>
                </c:pt>
                <c:pt idx="2028">
                  <c:v>146.34194831013917</c:v>
                </c:pt>
                <c:pt idx="2029">
                  <c:v>144.96031746031747</c:v>
                </c:pt>
                <c:pt idx="2030">
                  <c:v>143.38332890894614</c:v>
                </c:pt>
                <c:pt idx="2031">
                  <c:v>143.62615811185501</c:v>
                </c:pt>
                <c:pt idx="2032">
                  <c:v>141.70163801272506</c:v>
                </c:pt>
                <c:pt idx="2033">
                  <c:v>140.63515709642471</c:v>
                </c:pt>
                <c:pt idx="2034">
                  <c:v>141.43923964697896</c:v>
                </c:pt>
                <c:pt idx="2035">
                  <c:v>141.80388967947414</c:v>
                </c:pt>
                <c:pt idx="2036">
                  <c:v>144.86925650303817</c:v>
                </c:pt>
                <c:pt idx="2037">
                  <c:v>144.47424523760404</c:v>
                </c:pt>
                <c:pt idx="2038">
                  <c:v>144.41620879120879</c:v>
                </c:pt>
                <c:pt idx="2039">
                  <c:v>143.07327616258803</c:v>
                </c:pt>
                <c:pt idx="2040">
                  <c:v>145.56741298737532</c:v>
                </c:pt>
                <c:pt idx="2041">
                  <c:v>152.64438112447007</c:v>
                </c:pt>
                <c:pt idx="2042">
                  <c:v>151.6341226976873</c:v>
                </c:pt>
                <c:pt idx="2043">
                  <c:v>156.25783972125436</c:v>
                </c:pt>
                <c:pt idx="2044">
                  <c:v>154.32046979865774</c:v>
                </c:pt>
                <c:pt idx="2045">
                  <c:v>157.4231065648427</c:v>
                </c:pt>
                <c:pt idx="2046">
                  <c:v>155.67180616740086</c:v>
                </c:pt>
                <c:pt idx="2047">
                  <c:v>146.84759339824598</c:v>
                </c:pt>
                <c:pt idx="2048">
                  <c:v>146.33660646844746</c:v>
                </c:pt>
                <c:pt idx="2049">
                  <c:v>144.76736159050117</c:v>
                </c:pt>
                <c:pt idx="2050">
                  <c:v>141.3593989147071</c:v>
                </c:pt>
                <c:pt idx="2051">
                  <c:v>139.85573219413124</c:v>
                </c:pt>
                <c:pt idx="2052">
                  <c:v>140.53212567223324</c:v>
                </c:pt>
                <c:pt idx="2053">
                  <c:v>140.94852104664389</c:v>
                </c:pt>
                <c:pt idx="2054">
                  <c:v>139.97877608772552</c:v>
                </c:pt>
                <c:pt idx="2055">
                  <c:v>139.75690763903611</c:v>
                </c:pt>
                <c:pt idx="2056">
                  <c:v>139.30422435214768</c:v>
                </c:pt>
                <c:pt idx="2057">
                  <c:v>136.76094371802159</c:v>
                </c:pt>
                <c:pt idx="2058">
                  <c:v>138.32416601185798</c:v>
                </c:pt>
                <c:pt idx="2059">
                  <c:v>135.22841185736789</c:v>
                </c:pt>
                <c:pt idx="2060">
                  <c:v>135.94479982749945</c:v>
                </c:pt>
                <c:pt idx="2061">
                  <c:v>139.00408983281912</c:v>
                </c:pt>
                <c:pt idx="2062">
                  <c:v>133.74570938215103</c:v>
                </c:pt>
                <c:pt idx="2063">
                  <c:v>136.85996966852025</c:v>
                </c:pt>
                <c:pt idx="2064">
                  <c:v>137.74742531590095</c:v>
                </c:pt>
                <c:pt idx="2065">
                  <c:v>141.0603290676417</c:v>
                </c:pt>
                <c:pt idx="2066">
                  <c:v>139.72383720930233</c:v>
                </c:pt>
                <c:pt idx="2067">
                  <c:v>143.80640465793303</c:v>
                </c:pt>
                <c:pt idx="2068">
                  <c:v>143.16955824464208</c:v>
                </c:pt>
                <c:pt idx="2069">
                  <c:v>142.80872384320659</c:v>
                </c:pt>
                <c:pt idx="2070">
                  <c:v>142.44139046079223</c:v>
                </c:pt>
                <c:pt idx="2071">
                  <c:v>146.9851271155396</c:v>
                </c:pt>
                <c:pt idx="2072">
                  <c:v>143.1516829374909</c:v>
                </c:pt>
                <c:pt idx="2073">
                  <c:v>142.18323874106287</c:v>
                </c:pt>
                <c:pt idx="2074">
                  <c:v>144.52252385531472</c:v>
                </c:pt>
                <c:pt idx="2075">
                  <c:v>147.03507999412886</c:v>
                </c:pt>
                <c:pt idx="2076">
                  <c:v>145.2603667967887</c:v>
                </c:pt>
                <c:pt idx="2077">
                  <c:v>147.89252232966709</c:v>
                </c:pt>
                <c:pt idx="2078">
                  <c:v>146.20802135073023</c:v>
                </c:pt>
                <c:pt idx="2079">
                  <c:v>150.68533529845246</c:v>
                </c:pt>
                <c:pt idx="2080">
                  <c:v>147.452865064695</c:v>
                </c:pt>
                <c:pt idx="2081">
                  <c:v>146.99586654856805</c:v>
                </c:pt>
                <c:pt idx="2082">
                  <c:v>149.0946411553405</c:v>
                </c:pt>
                <c:pt idx="2083">
                  <c:v>145.3028972783143</c:v>
                </c:pt>
                <c:pt idx="2084">
                  <c:v>145.34678250625828</c:v>
                </c:pt>
                <c:pt idx="2085">
                  <c:v>145.09588640023421</c:v>
                </c:pt>
                <c:pt idx="2086">
                  <c:v>145.40827616729365</c:v>
                </c:pt>
                <c:pt idx="2087">
                  <c:v>142.68185157972079</c:v>
                </c:pt>
                <c:pt idx="2088">
                  <c:v>141.45127041077836</c:v>
                </c:pt>
                <c:pt idx="2089">
                  <c:v>142.07773338176534</c:v>
                </c:pt>
                <c:pt idx="2090">
                  <c:v>141.35716891645384</c:v>
                </c:pt>
                <c:pt idx="2091">
                  <c:v>143.24856081031845</c:v>
                </c:pt>
                <c:pt idx="2092">
                  <c:v>145.84181448095379</c:v>
                </c:pt>
                <c:pt idx="2093">
                  <c:v>145.05124450951681</c:v>
                </c:pt>
                <c:pt idx="2094">
                  <c:v>144.75937407735461</c:v>
                </c:pt>
                <c:pt idx="2095">
                  <c:v>146.33657486452378</c:v>
                </c:pt>
                <c:pt idx="2096">
                  <c:v>143.16887343738441</c:v>
                </c:pt>
                <c:pt idx="2097">
                  <c:v>144.90178437546859</c:v>
                </c:pt>
                <c:pt idx="2098">
                  <c:v>142.09344115004492</c:v>
                </c:pt>
                <c:pt idx="2099">
                  <c:v>141.6460720437355</c:v>
                </c:pt>
                <c:pt idx="2100">
                  <c:v>140.40531512137184</c:v>
                </c:pt>
                <c:pt idx="2101">
                  <c:v>142.263759086189</c:v>
                </c:pt>
                <c:pt idx="2102">
                  <c:v>136.43445359448029</c:v>
                </c:pt>
                <c:pt idx="2103">
                  <c:v>137.70418770418772</c:v>
                </c:pt>
                <c:pt idx="2104">
                  <c:v>137.70418770418772</c:v>
                </c:pt>
                <c:pt idx="2105">
                  <c:v>140.57181248133773</c:v>
                </c:pt>
                <c:pt idx="2106">
                  <c:v>144.40029985007496</c:v>
                </c:pt>
                <c:pt idx="2107">
                  <c:v>143.21600481347775</c:v>
                </c:pt>
                <c:pt idx="2108">
                  <c:v>141.59444112372981</c:v>
                </c:pt>
                <c:pt idx="2109">
                  <c:v>140.03680529996319</c:v>
                </c:pt>
                <c:pt idx="2110">
                  <c:v>142.28815431053522</c:v>
                </c:pt>
                <c:pt idx="2111">
                  <c:v>141.61586485493942</c:v>
                </c:pt>
                <c:pt idx="2112">
                  <c:v>143.84967513290019</c:v>
                </c:pt>
                <c:pt idx="2113">
                  <c:v>146.7306981898781</c:v>
                </c:pt>
                <c:pt idx="2114">
                  <c:v>141.63192376414534</c:v>
                </c:pt>
                <c:pt idx="2115">
                  <c:v>146.04033812842948</c:v>
                </c:pt>
                <c:pt idx="2116">
                  <c:v>147.61833545203021</c:v>
                </c:pt>
                <c:pt idx="2117">
                  <c:v>151.09078641577329</c:v>
                </c:pt>
                <c:pt idx="2118">
                  <c:v>149.9586807903238</c:v>
                </c:pt>
                <c:pt idx="2119">
                  <c:v>145.08670520231215</c:v>
                </c:pt>
                <c:pt idx="2120">
                  <c:v>146.04966139954854</c:v>
                </c:pt>
                <c:pt idx="2121">
                  <c:v>145.98716496791243</c:v>
                </c:pt>
                <c:pt idx="2122">
                  <c:v>146.7712733856367</c:v>
                </c:pt>
                <c:pt idx="2123">
                  <c:v>148.46413819001128</c:v>
                </c:pt>
                <c:pt idx="2124">
                  <c:v>148.98020849070855</c:v>
                </c:pt>
                <c:pt idx="2125">
                  <c:v>153.20498128199253</c:v>
                </c:pt>
                <c:pt idx="2126">
                  <c:v>155.51686784277314</c:v>
                </c:pt>
                <c:pt idx="2127">
                  <c:v>156.54906890861949</c:v>
                </c:pt>
                <c:pt idx="2128">
                  <c:v>156.96689157382707</c:v>
                </c:pt>
                <c:pt idx="2129">
                  <c:v>149.24049656874087</c:v>
                </c:pt>
                <c:pt idx="2130">
                  <c:v>152.56733343833673</c:v>
                </c:pt>
                <c:pt idx="2131">
                  <c:v>152.49881759419833</c:v>
                </c:pt>
                <c:pt idx="2132">
                  <c:v>150.44828690361831</c:v>
                </c:pt>
                <c:pt idx="2133">
                  <c:v>151.45355899263097</c:v>
                </c:pt>
                <c:pt idx="2134">
                  <c:v>150.12069520437723</c:v>
                </c:pt>
                <c:pt idx="2135">
                  <c:v>152.50203748981255</c:v>
                </c:pt>
                <c:pt idx="2136">
                  <c:v>154.24031133452246</c:v>
                </c:pt>
                <c:pt idx="2137">
                  <c:v>154.65311674801953</c:v>
                </c:pt>
                <c:pt idx="2138">
                  <c:v>154.96195696637488</c:v>
                </c:pt>
                <c:pt idx="2139">
                  <c:v>154.85417174425217</c:v>
                </c:pt>
                <c:pt idx="2140">
                  <c:v>157.33170134638922</c:v>
                </c:pt>
                <c:pt idx="2141">
                  <c:v>153.61757105943153</c:v>
                </c:pt>
                <c:pt idx="2142">
                  <c:v>154.57869505159667</c:v>
                </c:pt>
                <c:pt idx="2143">
                  <c:v>154.3973673385438</c:v>
                </c:pt>
                <c:pt idx="2144">
                  <c:v>151.12129644786378</c:v>
                </c:pt>
                <c:pt idx="2145">
                  <c:v>150.27714378871863</c:v>
                </c:pt>
                <c:pt idx="2146">
                  <c:v>151.044776119403</c:v>
                </c:pt>
                <c:pt idx="2147">
                  <c:v>151.24174262062047</c:v>
                </c:pt>
                <c:pt idx="2148">
                  <c:v>149.91626193267462</c:v>
                </c:pt>
                <c:pt idx="2149">
                  <c:v>147.7685262281432</c:v>
                </c:pt>
                <c:pt idx="2150">
                  <c:v>148.94146948941471</c:v>
                </c:pt>
                <c:pt idx="2151">
                  <c:v>150.21027459388142</c:v>
                </c:pt>
                <c:pt idx="2152">
                  <c:v>151.93893379051352</c:v>
                </c:pt>
                <c:pt idx="2153">
                  <c:v>151.90079947789198</c:v>
                </c:pt>
                <c:pt idx="2154">
                  <c:v>154.50843039830576</c:v>
                </c:pt>
                <c:pt idx="2155">
                  <c:v>153.87850845264097</c:v>
                </c:pt>
                <c:pt idx="2156">
                  <c:v>153.46750727449077</c:v>
                </c:pt>
                <c:pt idx="2157">
                  <c:v>154.20062948914534</c:v>
                </c:pt>
                <c:pt idx="2158">
                  <c:v>155.49844999184208</c:v>
                </c:pt>
                <c:pt idx="2159">
                  <c:v>155.78192486349928</c:v>
                </c:pt>
                <c:pt idx="2160">
                  <c:v>156.71994780623064</c:v>
                </c:pt>
                <c:pt idx="2161">
                  <c:v>154.29477794045874</c:v>
                </c:pt>
                <c:pt idx="2162">
                  <c:v>151.72218170029987</c:v>
                </c:pt>
                <c:pt idx="2163">
                  <c:v>151.2133136579767</c:v>
                </c:pt>
                <c:pt idx="2164">
                  <c:v>157.1265585526852</c:v>
                </c:pt>
                <c:pt idx="2165">
                  <c:v>162.14308890330955</c:v>
                </c:pt>
                <c:pt idx="2166">
                  <c:v>160.39209435766656</c:v>
                </c:pt>
                <c:pt idx="2167">
                  <c:v>160.60968797382489</c:v>
                </c:pt>
                <c:pt idx="2168">
                  <c:v>161.45957548294777</c:v>
                </c:pt>
                <c:pt idx="2169">
                  <c:v>168.33770987506963</c:v>
                </c:pt>
                <c:pt idx="2170">
                  <c:v>172.40126382306477</c:v>
                </c:pt>
                <c:pt idx="2171">
                  <c:v>171.11656247527102</c:v>
                </c:pt>
                <c:pt idx="2172">
                  <c:v>169.87750556792872</c:v>
                </c:pt>
                <c:pt idx="2173">
                  <c:v>174.15864428355479</c:v>
                </c:pt>
                <c:pt idx="2174">
                  <c:v>185.11069535391334</c:v>
                </c:pt>
                <c:pt idx="2175">
                  <c:v>180.11538461538461</c:v>
                </c:pt>
                <c:pt idx="2176">
                  <c:v>179.29304622983713</c:v>
                </c:pt>
                <c:pt idx="2177">
                  <c:v>179.36779819370912</c:v>
                </c:pt>
                <c:pt idx="2178">
                  <c:v>182.97573535148629</c:v>
                </c:pt>
                <c:pt idx="2179">
                  <c:v>184.28793774319067</c:v>
                </c:pt>
                <c:pt idx="2180">
                  <c:v>183.5465612157866</c:v>
                </c:pt>
                <c:pt idx="2181">
                  <c:v>181.1460830562215</c:v>
                </c:pt>
                <c:pt idx="2182">
                  <c:v>181.27829356249521</c:v>
                </c:pt>
                <c:pt idx="2183">
                  <c:v>187.64624384236453</c:v>
                </c:pt>
                <c:pt idx="2184">
                  <c:v>189.91506618716045</c:v>
                </c:pt>
                <c:pt idx="2185">
                  <c:v>200.1074608535462</c:v>
                </c:pt>
                <c:pt idx="2186">
                  <c:v>208.33779545628397</c:v>
                </c:pt>
                <c:pt idx="2187">
                  <c:v>202.32206338401028</c:v>
                </c:pt>
                <c:pt idx="2188">
                  <c:v>214.44797819173101</c:v>
                </c:pt>
                <c:pt idx="2189">
                  <c:v>231.5306432038835</c:v>
                </c:pt>
                <c:pt idx="2190">
                  <c:v>214.93624772313294</c:v>
                </c:pt>
                <c:pt idx="2191">
                  <c:v>210.01282728438844</c:v>
                </c:pt>
                <c:pt idx="2192">
                  <c:v>206.96718190817026</c:v>
                </c:pt>
                <c:pt idx="2193">
                  <c:v>210.24124154886292</c:v>
                </c:pt>
                <c:pt idx="2194">
                  <c:v>219.19468334636437</c:v>
                </c:pt>
                <c:pt idx="2195">
                  <c:v>216.60285959840613</c:v>
                </c:pt>
                <c:pt idx="2196">
                  <c:v>205.14040561622465</c:v>
                </c:pt>
                <c:pt idx="2197">
                  <c:v>200.86314152410574</c:v>
                </c:pt>
                <c:pt idx="2198">
                  <c:v>201.97981366459626</c:v>
                </c:pt>
                <c:pt idx="2199">
                  <c:v>209.89404799002804</c:v>
                </c:pt>
                <c:pt idx="2200">
                  <c:v>213.62599323420662</c:v>
                </c:pt>
                <c:pt idx="2201">
                  <c:v>217.56926952141058</c:v>
                </c:pt>
                <c:pt idx="2202">
                  <c:v>214.07501387677425</c:v>
                </c:pt>
                <c:pt idx="2203">
                  <c:v>206.17616744628558</c:v>
                </c:pt>
                <c:pt idx="2204">
                  <c:v>207.41353501930195</c:v>
                </c:pt>
                <c:pt idx="2205">
                  <c:v>211.71242035711472</c:v>
                </c:pt>
                <c:pt idx="2206">
                  <c:v>217.35433070866142</c:v>
                </c:pt>
                <c:pt idx="2207">
                  <c:v>216.60883280757099</c:v>
                </c:pt>
                <c:pt idx="2208">
                  <c:v>224.984375</c:v>
                </c:pt>
                <c:pt idx="2209">
                  <c:v>227.53159619285378</c:v>
                </c:pt>
                <c:pt idx="2210">
                  <c:v>236.55134798192299</c:v>
                </c:pt>
                <c:pt idx="2211">
                  <c:v>235.81637408730771</c:v>
                </c:pt>
                <c:pt idx="2212">
                  <c:v>236.4956057752668</c:v>
                </c:pt>
                <c:pt idx="2213">
                  <c:v>230.35362684098607</c:v>
                </c:pt>
                <c:pt idx="2214">
                  <c:v>237.82933543059374</c:v>
                </c:pt>
                <c:pt idx="2215">
                  <c:v>238.72691552062867</c:v>
                </c:pt>
                <c:pt idx="2216">
                  <c:v>239.67658776658072</c:v>
                </c:pt>
                <c:pt idx="2217">
                  <c:v>236.18677042801559</c:v>
                </c:pt>
                <c:pt idx="2218">
                  <c:v>231.04165062745403</c:v>
                </c:pt>
                <c:pt idx="2219">
                  <c:v>227.36656981189785</c:v>
                </c:pt>
                <c:pt idx="2220">
                  <c:v>231.89892802450231</c:v>
                </c:pt>
                <c:pt idx="2221">
                  <c:v>229.53954413339457</c:v>
                </c:pt>
                <c:pt idx="2222">
                  <c:v>224.88567073170731</c:v>
                </c:pt>
                <c:pt idx="2223">
                  <c:v>221.25860520802155</c:v>
                </c:pt>
                <c:pt idx="2224">
                  <c:v>215.73969826615627</c:v>
                </c:pt>
                <c:pt idx="2225">
                  <c:v>220.54130629287206</c:v>
                </c:pt>
                <c:pt idx="2226">
                  <c:v>215.79728426207615</c:v>
                </c:pt>
                <c:pt idx="2227">
                  <c:v>210.1263001485884</c:v>
                </c:pt>
                <c:pt idx="2228">
                  <c:v>207.46455073102638</c:v>
                </c:pt>
                <c:pt idx="2229">
                  <c:v>204.33763188745604</c:v>
                </c:pt>
                <c:pt idx="2230">
                  <c:v>198.09121375491765</c:v>
                </c:pt>
                <c:pt idx="2231">
                  <c:v>196.32251003283471</c:v>
                </c:pt>
                <c:pt idx="2232">
                  <c:v>199.58635703918722</c:v>
                </c:pt>
                <c:pt idx="2233">
                  <c:v>197.09872979214782</c:v>
                </c:pt>
                <c:pt idx="2234">
                  <c:v>195.74803149606296</c:v>
                </c:pt>
                <c:pt idx="2235">
                  <c:v>212.99553120945654</c:v>
                </c:pt>
                <c:pt idx="2236">
                  <c:v>209.41446613088402</c:v>
                </c:pt>
                <c:pt idx="2237">
                  <c:v>211.16894382997182</c:v>
                </c:pt>
                <c:pt idx="2238">
                  <c:v>207.37211634904713</c:v>
                </c:pt>
                <c:pt idx="2239">
                  <c:v>204.74434437273953</c:v>
                </c:pt>
                <c:pt idx="2240">
                  <c:v>205.89821846830858</c:v>
                </c:pt>
                <c:pt idx="2241">
                  <c:v>204.92227979274611</c:v>
                </c:pt>
                <c:pt idx="2242">
                  <c:v>200.57002669745296</c:v>
                </c:pt>
                <c:pt idx="2243">
                  <c:v>203.58559988456818</c:v>
                </c:pt>
                <c:pt idx="2244">
                  <c:v>197.60273972602738</c:v>
                </c:pt>
                <c:pt idx="2245">
                  <c:v>197.96899669872258</c:v>
                </c:pt>
                <c:pt idx="2246">
                  <c:v>197.45563395338894</c:v>
                </c:pt>
                <c:pt idx="2247">
                  <c:v>203.89591719378956</c:v>
                </c:pt>
                <c:pt idx="2248">
                  <c:v>208.36774614214301</c:v>
                </c:pt>
                <c:pt idx="2249">
                  <c:v>211.66919246590172</c:v>
                </c:pt>
                <c:pt idx="2250">
                  <c:v>212.73002814462004</c:v>
                </c:pt>
                <c:pt idx="2251">
                  <c:v>204.25881010129834</c:v>
                </c:pt>
                <c:pt idx="2252">
                  <c:v>203.26816041101756</c:v>
                </c:pt>
                <c:pt idx="2253">
                  <c:v>206.04465037910697</c:v>
                </c:pt>
                <c:pt idx="2254">
                  <c:v>212.82306163021869</c:v>
                </c:pt>
                <c:pt idx="2255">
                  <c:v>217.35287777538264</c:v>
                </c:pt>
                <c:pt idx="2256">
                  <c:v>213.09429903191108</c:v>
                </c:pt>
                <c:pt idx="2257">
                  <c:v>212.67247639796662</c:v>
                </c:pt>
                <c:pt idx="2258">
                  <c:v>208.83232441105682</c:v>
                </c:pt>
                <c:pt idx="2259">
                  <c:v>211.074416556583</c:v>
                </c:pt>
                <c:pt idx="2260">
                  <c:v>198.74375550984425</c:v>
                </c:pt>
                <c:pt idx="2261">
                  <c:v>203.73859505971367</c:v>
                </c:pt>
                <c:pt idx="2262">
                  <c:v>204.6896753865318</c:v>
                </c:pt>
                <c:pt idx="2263">
                  <c:v>205.43366973818928</c:v>
                </c:pt>
                <c:pt idx="2264">
                  <c:v>206.10390562028283</c:v>
                </c:pt>
                <c:pt idx="2265">
                  <c:v>207.46147006520454</c:v>
                </c:pt>
                <c:pt idx="2266">
                  <c:v>211.41764749981255</c:v>
                </c:pt>
                <c:pt idx="2267">
                  <c:v>211.70332557615794</c:v>
                </c:pt>
                <c:pt idx="2268">
                  <c:v>213.44423440453684</c:v>
                </c:pt>
                <c:pt idx="2269">
                  <c:v>215.28982199908717</c:v>
                </c:pt>
                <c:pt idx="2270">
                  <c:v>217.81043237421142</c:v>
                </c:pt>
                <c:pt idx="2271">
                  <c:v>229.03545558520776</c:v>
                </c:pt>
                <c:pt idx="2272">
                  <c:v>230.85518814139112</c:v>
                </c:pt>
                <c:pt idx="2273">
                  <c:v>243.83210025668129</c:v>
                </c:pt>
                <c:pt idx="2274">
                  <c:v>245.69277108433732</c:v>
                </c:pt>
                <c:pt idx="2275">
                  <c:v>239.15288483125045</c:v>
                </c:pt>
                <c:pt idx="2276">
                  <c:v>241.89393939393941</c:v>
                </c:pt>
                <c:pt idx="2277">
                  <c:v>242.89390040865749</c:v>
                </c:pt>
                <c:pt idx="2278">
                  <c:v>238.73452129266082</c:v>
                </c:pt>
                <c:pt idx="2279">
                  <c:v>239.63217004597877</c:v>
                </c:pt>
                <c:pt idx="2280">
                  <c:v>231.9910681056941</c:v>
                </c:pt>
                <c:pt idx="2281">
                  <c:v>232.8817365269461</c:v>
                </c:pt>
                <c:pt idx="2282">
                  <c:v>229.47575162411238</c:v>
                </c:pt>
                <c:pt idx="2283">
                  <c:v>231.03318250377075</c:v>
                </c:pt>
                <c:pt idx="2284">
                  <c:v>237.42298623260058</c:v>
                </c:pt>
                <c:pt idx="2285">
                  <c:v>237.4154313949069</c:v>
                </c:pt>
                <c:pt idx="2286">
                  <c:v>243.38010982306287</c:v>
                </c:pt>
                <c:pt idx="2287">
                  <c:v>244.13655848132271</c:v>
                </c:pt>
                <c:pt idx="2288">
                  <c:v>243.48423543781968</c:v>
                </c:pt>
                <c:pt idx="2289">
                  <c:v>242.02192448233862</c:v>
                </c:pt>
                <c:pt idx="2290">
                  <c:v>245.95680181887082</c:v>
                </c:pt>
                <c:pt idx="2291">
                  <c:v>247.3431790499391</c:v>
                </c:pt>
                <c:pt idx="2292">
                  <c:v>245.1303566077315</c:v>
                </c:pt>
                <c:pt idx="2293">
                  <c:v>239.34878175992847</c:v>
                </c:pt>
                <c:pt idx="2294">
                  <c:v>248.39930371603722</c:v>
                </c:pt>
                <c:pt idx="2295">
                  <c:v>245.31357421129019</c:v>
                </c:pt>
                <c:pt idx="2296">
                  <c:v>243.5228763212715</c:v>
                </c:pt>
                <c:pt idx="2297">
                  <c:v>242.69549717120049</c:v>
                </c:pt>
                <c:pt idx="2298">
                  <c:v>239.65091133765836</c:v>
                </c:pt>
                <c:pt idx="2299">
                  <c:v>242.30324520157251</c:v>
                </c:pt>
                <c:pt idx="2300">
                  <c:v>241.77589211303885</c:v>
                </c:pt>
                <c:pt idx="2301">
                  <c:v>236.23492396434193</c:v>
                </c:pt>
                <c:pt idx="2302">
                  <c:v>236.9093231162197</c:v>
                </c:pt>
                <c:pt idx="2303">
                  <c:v>241.34320544461895</c:v>
                </c:pt>
                <c:pt idx="2304">
                  <c:v>240.01925070339109</c:v>
                </c:pt>
                <c:pt idx="2305">
                  <c:v>242.33224465558197</c:v>
                </c:pt>
                <c:pt idx="2306">
                  <c:v>247.15627542341542</c:v>
                </c:pt>
                <c:pt idx="2307">
                  <c:v>249.15628914597303</c:v>
                </c:pt>
                <c:pt idx="2308">
                  <c:v>249.51456310679615</c:v>
                </c:pt>
                <c:pt idx="2309">
                  <c:v>252.86163292157005</c:v>
                </c:pt>
                <c:pt idx="2310">
                  <c:v>249.47506561679791</c:v>
                </c:pt>
                <c:pt idx="2311">
                  <c:v>244.08460977388768</c:v>
                </c:pt>
                <c:pt idx="2312">
                  <c:v>248.42973999415716</c:v>
                </c:pt>
                <c:pt idx="2313">
                  <c:v>245.96146855688841</c:v>
                </c:pt>
                <c:pt idx="2314">
                  <c:v>252.35818300369482</c:v>
                </c:pt>
                <c:pt idx="2315">
                  <c:v>252.35358312113496</c:v>
                </c:pt>
                <c:pt idx="2316">
                  <c:v>255.74792751815716</c:v>
                </c:pt>
                <c:pt idx="2317">
                  <c:v>258.57005828967755</c:v>
                </c:pt>
                <c:pt idx="2318">
                  <c:v>261.19545287862121</c:v>
                </c:pt>
                <c:pt idx="2319">
                  <c:v>264.13131091082289</c:v>
                </c:pt>
                <c:pt idx="2320">
                  <c:v>258.68127021464278</c:v>
                </c:pt>
                <c:pt idx="2321">
                  <c:v>261.36498077491865</c:v>
                </c:pt>
                <c:pt idx="2322">
                  <c:v>264.36755952380952</c:v>
                </c:pt>
                <c:pt idx="2323">
                  <c:v>255.72168763878611</c:v>
                </c:pt>
                <c:pt idx="2324">
                  <c:v>254.84085862324207</c:v>
                </c:pt>
                <c:pt idx="2325">
                  <c:v>257.62536873156341</c:v>
                </c:pt>
                <c:pt idx="2326">
                  <c:v>248.67542379100314</c:v>
                </c:pt>
                <c:pt idx="2327">
                  <c:v>247.92947029558093</c:v>
                </c:pt>
                <c:pt idx="2328">
                  <c:v>233.16016682519941</c:v>
                </c:pt>
                <c:pt idx="2329">
                  <c:v>232.27732867234724</c:v>
                </c:pt>
                <c:pt idx="2330">
                  <c:v>227.36513468380164</c:v>
                </c:pt>
                <c:pt idx="2331">
                  <c:v>234.02121784624327</c:v>
                </c:pt>
                <c:pt idx="2332">
                  <c:v>234.39352320370102</c:v>
                </c:pt>
                <c:pt idx="2333">
                  <c:v>233.95298372513562</c:v>
                </c:pt>
                <c:pt idx="2334">
                  <c:v>234.63768115942031</c:v>
                </c:pt>
                <c:pt idx="2335">
                  <c:v>237.03971119133575</c:v>
                </c:pt>
                <c:pt idx="2336">
                  <c:v>237.52955506197605</c:v>
                </c:pt>
                <c:pt idx="2337">
                  <c:v>229.38408896492726</c:v>
                </c:pt>
                <c:pt idx="2338">
                  <c:v>225.98215570585697</c:v>
                </c:pt>
                <c:pt idx="2339">
                  <c:v>219.95261344055143</c:v>
                </c:pt>
                <c:pt idx="2340">
                  <c:v>216.86328435984657</c:v>
                </c:pt>
                <c:pt idx="2341">
                  <c:v>213.09082988455674</c:v>
                </c:pt>
                <c:pt idx="2342">
                  <c:v>212.25982219673071</c:v>
                </c:pt>
                <c:pt idx="2343">
                  <c:v>199.21492365312588</c:v>
                </c:pt>
                <c:pt idx="2344">
                  <c:v>196.74575299261704</c:v>
                </c:pt>
                <c:pt idx="2345">
                  <c:v>208.65467009425876</c:v>
                </c:pt>
                <c:pt idx="2346">
                  <c:v>210.11323425336164</c:v>
                </c:pt>
                <c:pt idx="2347">
                  <c:v>208.64449767507395</c:v>
                </c:pt>
                <c:pt idx="2348">
                  <c:v>208.71859826894661</c:v>
                </c:pt>
                <c:pt idx="2349">
                  <c:v>207.74617996604417</c:v>
                </c:pt>
                <c:pt idx="2350">
                  <c:v>215.73471121177803</c:v>
                </c:pt>
                <c:pt idx="2351">
                  <c:v>216.9110874955721</c:v>
                </c:pt>
                <c:pt idx="2352">
                  <c:v>217.403078677309</c:v>
                </c:pt>
                <c:pt idx="2353">
                  <c:v>220.01279681501495</c:v>
                </c:pt>
                <c:pt idx="2354">
                  <c:v>217.0333569907736</c:v>
                </c:pt>
                <c:pt idx="2355">
                  <c:v>224.55831632293936</c:v>
                </c:pt>
                <c:pt idx="2356">
                  <c:v>224.63050703627749</c:v>
                </c:pt>
                <c:pt idx="2357">
                  <c:v>230.94101123595507</c:v>
                </c:pt>
                <c:pt idx="2358">
                  <c:v>231.1732316814909</c:v>
                </c:pt>
                <c:pt idx="2359">
                  <c:v>227.97902097902099</c:v>
                </c:pt>
                <c:pt idx="2360">
                  <c:v>225.93292725617869</c:v>
                </c:pt>
                <c:pt idx="2361">
                  <c:v>228.99104228872994</c:v>
                </c:pt>
                <c:pt idx="2362">
                  <c:v>227.38672578633779</c:v>
                </c:pt>
                <c:pt idx="2363">
                  <c:v>216.97995853489979</c:v>
                </c:pt>
                <c:pt idx="2364">
                  <c:v>214.92444628441316</c:v>
                </c:pt>
                <c:pt idx="2365">
                  <c:v>213.17269634053193</c:v>
                </c:pt>
                <c:pt idx="2366">
                  <c:v>213.40484429065742</c:v>
                </c:pt>
                <c:pt idx="2367">
                  <c:v>223.93695271453592</c:v>
                </c:pt>
                <c:pt idx="2368">
                  <c:v>226.2760453083485</c:v>
                </c:pt>
                <c:pt idx="2369">
                  <c:v>222.76265931794694</c:v>
                </c:pt>
                <c:pt idx="2370">
                  <c:v>225.36341195831051</c:v>
                </c:pt>
                <c:pt idx="2371">
                  <c:v>225.84346870061157</c:v>
                </c:pt>
                <c:pt idx="2372">
                  <c:v>227.81008414859411</c:v>
                </c:pt>
                <c:pt idx="2373">
                  <c:v>218.44150531769839</c:v>
                </c:pt>
                <c:pt idx="2374">
                  <c:v>206.89468703528456</c:v>
                </c:pt>
                <c:pt idx="2375">
                  <c:v>212.46298788694483</c:v>
                </c:pt>
                <c:pt idx="2376">
                  <c:v>210.44011592640024</c:v>
                </c:pt>
                <c:pt idx="2377">
                  <c:v>211.50202976995942</c:v>
                </c:pt>
                <c:pt idx="2378">
                  <c:v>205.17403574788332</c:v>
                </c:pt>
                <c:pt idx="2379">
                  <c:v>201.52558390711491</c:v>
                </c:pt>
                <c:pt idx="2380">
                  <c:v>208.9166264395559</c:v>
                </c:pt>
                <c:pt idx="2381">
                  <c:v>219.29568660137531</c:v>
                </c:pt>
                <c:pt idx="2382">
                  <c:v>222.38473324975624</c:v>
                </c:pt>
                <c:pt idx="2383">
                  <c:v>211.84787908337395</c:v>
                </c:pt>
                <c:pt idx="2384">
                  <c:v>207.82166325160742</c:v>
                </c:pt>
                <c:pt idx="2385">
                  <c:v>204.81792717086836</c:v>
                </c:pt>
                <c:pt idx="2386">
                  <c:v>210.83221381602209</c:v>
                </c:pt>
                <c:pt idx="2387">
                  <c:v>217.54286923999715</c:v>
                </c:pt>
                <c:pt idx="2388">
                  <c:v>230.37182821395936</c:v>
                </c:pt>
                <c:pt idx="2389">
                  <c:v>228.47528916929548</c:v>
                </c:pt>
                <c:pt idx="2390">
                  <c:v>228.79117791669594</c:v>
                </c:pt>
                <c:pt idx="2391">
                  <c:v>231.41940085592012</c:v>
                </c:pt>
                <c:pt idx="2392">
                  <c:v>224.21747462559441</c:v>
                </c:pt>
                <c:pt idx="2393">
                  <c:v>228.91463501314948</c:v>
                </c:pt>
                <c:pt idx="2394">
                  <c:v>231.98051948051949</c:v>
                </c:pt>
                <c:pt idx="2395">
                  <c:v>231.75604626708727</c:v>
                </c:pt>
                <c:pt idx="2396">
                  <c:v>231.64237668161437</c:v>
                </c:pt>
                <c:pt idx="2397">
                  <c:v>220.24330900243311</c:v>
                </c:pt>
                <c:pt idx="2398">
                  <c:v>214.02692948362019</c:v>
                </c:pt>
                <c:pt idx="2399">
                  <c:v>216.52401987852014</c:v>
                </c:pt>
                <c:pt idx="2400">
                  <c:v>208.69416278432448</c:v>
                </c:pt>
                <c:pt idx="2401">
                  <c:v>205.32350532350529</c:v>
                </c:pt>
                <c:pt idx="2402">
                  <c:v>209.52902519167577</c:v>
                </c:pt>
                <c:pt idx="2403">
                  <c:v>208.68345422197893</c:v>
                </c:pt>
                <c:pt idx="2404">
                  <c:v>214.14469142620459</c:v>
                </c:pt>
                <c:pt idx="2405">
                  <c:v>208.09800664451828</c:v>
                </c:pt>
                <c:pt idx="2406">
                  <c:v>204.52001119507418</c:v>
                </c:pt>
                <c:pt idx="2407">
                  <c:v>197.76405451448042</c:v>
                </c:pt>
                <c:pt idx="2408">
                  <c:v>194.98248072880168</c:v>
                </c:pt>
                <c:pt idx="2409">
                  <c:v>192.10396909027045</c:v>
                </c:pt>
                <c:pt idx="2410">
                  <c:v>194.10004870242818</c:v>
                </c:pt>
                <c:pt idx="2411">
                  <c:v>185.8651107869695</c:v>
                </c:pt>
                <c:pt idx="2412">
                  <c:v>187.25021108922039</c:v>
                </c:pt>
                <c:pt idx="2413">
                  <c:v>185.0070323488045</c:v>
                </c:pt>
                <c:pt idx="2414">
                  <c:v>182.55543822597676</c:v>
                </c:pt>
                <c:pt idx="2415">
                  <c:v>189.8253979384335</c:v>
                </c:pt>
                <c:pt idx="2416">
                  <c:v>188.3050259965338</c:v>
                </c:pt>
                <c:pt idx="2417">
                  <c:v>172.68387186051339</c:v>
                </c:pt>
                <c:pt idx="2418">
                  <c:v>171.76283821093318</c:v>
                </c:pt>
                <c:pt idx="2419">
                  <c:v>171.62068965517241</c:v>
                </c:pt>
                <c:pt idx="2420">
                  <c:v>177.98907406126824</c:v>
                </c:pt>
                <c:pt idx="2421">
                  <c:v>176.30255622293618</c:v>
                </c:pt>
                <c:pt idx="2422">
                  <c:v>179.11139187197304</c:v>
                </c:pt>
                <c:pt idx="2423">
                  <c:v>184.79146187333242</c:v>
                </c:pt>
                <c:pt idx="2424">
                  <c:v>184.0993170176437</c:v>
                </c:pt>
                <c:pt idx="2425">
                  <c:v>193.77459749552773</c:v>
                </c:pt>
                <c:pt idx="2426">
                  <c:v>203.52447949975132</c:v>
                </c:pt>
                <c:pt idx="2427">
                  <c:v>199.73243205182371</c:v>
                </c:pt>
                <c:pt idx="2428">
                  <c:v>198.64272585890004</c:v>
                </c:pt>
                <c:pt idx="2429">
                  <c:v>200.00711997152013</c:v>
                </c:pt>
                <c:pt idx="2430">
                  <c:v>198.12146892655369</c:v>
                </c:pt>
                <c:pt idx="2431">
                  <c:v>198.36700218202293</c:v>
                </c:pt>
                <c:pt idx="2432">
                  <c:v>193.06004781324708</c:v>
                </c:pt>
                <c:pt idx="2433">
                  <c:v>194.62163852407753</c:v>
                </c:pt>
                <c:pt idx="2434">
                  <c:v>193.81084840055632</c:v>
                </c:pt>
                <c:pt idx="2435">
                  <c:v>193.98797595190382</c:v>
                </c:pt>
                <c:pt idx="2436">
                  <c:v>197.05800913747751</c:v>
                </c:pt>
                <c:pt idx="2437">
                  <c:v>196.66900420757364</c:v>
                </c:pt>
                <c:pt idx="2438">
                  <c:v>191.31837307152875</c:v>
                </c:pt>
                <c:pt idx="2439">
                  <c:v>190.28095733610823</c:v>
                </c:pt>
                <c:pt idx="2440">
                  <c:v>204.333098094566</c:v>
                </c:pt>
                <c:pt idx="2441">
                  <c:v>200.54545454545453</c:v>
                </c:pt>
                <c:pt idx="2442">
                  <c:v>194.12467495958958</c:v>
                </c:pt>
                <c:pt idx="2443">
                  <c:v>194.42599788060755</c:v>
                </c:pt>
                <c:pt idx="2444">
                  <c:v>187.65553602811949</c:v>
                </c:pt>
                <c:pt idx="2445">
                  <c:v>191.03525618560315</c:v>
                </c:pt>
                <c:pt idx="2446">
                  <c:v>193.08832741699729</c:v>
                </c:pt>
                <c:pt idx="2447">
                  <c:v>200.37474368945769</c:v>
                </c:pt>
                <c:pt idx="2448">
                  <c:v>196.61052631578949</c:v>
                </c:pt>
                <c:pt idx="2449">
                  <c:v>200.80083565459611</c:v>
                </c:pt>
                <c:pt idx="2450">
                  <c:v>199.87566484768945</c:v>
                </c:pt>
                <c:pt idx="2451">
                  <c:v>196.32542278516252</c:v>
                </c:pt>
                <c:pt idx="2452">
                  <c:v>201.98123044838377</c:v>
                </c:pt>
                <c:pt idx="2453">
                  <c:v>202.80302504683272</c:v>
                </c:pt>
                <c:pt idx="2454">
                  <c:v>207.64071359424702</c:v>
                </c:pt>
                <c:pt idx="2455">
                  <c:v>206.02092427076838</c:v>
                </c:pt>
                <c:pt idx="2456">
                  <c:v>208.18774265113703</c:v>
                </c:pt>
                <c:pt idx="2457">
                  <c:v>209.783363421747</c:v>
                </c:pt>
                <c:pt idx="2458">
                  <c:v>207.28239110927038</c:v>
                </c:pt>
                <c:pt idx="2459">
                  <c:v>206.72128870990144</c:v>
                </c:pt>
                <c:pt idx="2460">
                  <c:v>204.24913494809687</c:v>
                </c:pt>
                <c:pt idx="2461">
                  <c:v>198.95694784739234</c:v>
                </c:pt>
                <c:pt idx="2462">
                  <c:v>202.34303753069099</c:v>
                </c:pt>
                <c:pt idx="2463">
                  <c:v>204.19085374486761</c:v>
                </c:pt>
                <c:pt idx="2464">
                  <c:v>201.00007092701611</c:v>
                </c:pt>
                <c:pt idx="2465">
                  <c:v>201.50327728697633</c:v>
                </c:pt>
                <c:pt idx="2466">
                  <c:v>199.95015665052691</c:v>
                </c:pt>
                <c:pt idx="2467">
                  <c:v>201.04219439820511</c:v>
                </c:pt>
                <c:pt idx="2468">
                  <c:v>203.0755711775044</c:v>
                </c:pt>
                <c:pt idx="2469">
                  <c:v>200.2784902894833</c:v>
                </c:pt>
                <c:pt idx="2470">
                  <c:v>199.78876830067742</c:v>
                </c:pt>
                <c:pt idx="2471">
                  <c:v>196.57122145704969</c:v>
                </c:pt>
                <c:pt idx="2472">
                  <c:v>195</c:v>
                </c:pt>
                <c:pt idx="2473">
                  <c:v>197.44153654424159</c:v>
                </c:pt>
                <c:pt idx="2474">
                  <c:v>196.91466083150988</c:v>
                </c:pt>
                <c:pt idx="2475">
                  <c:v>195.82722205925489</c:v>
                </c:pt>
                <c:pt idx="2476">
                  <c:v>192.38151923219996</c:v>
                </c:pt>
                <c:pt idx="2477">
                  <c:v>194.46016381236041</c:v>
                </c:pt>
                <c:pt idx="2478">
                  <c:v>195.48888888888891</c:v>
                </c:pt>
                <c:pt idx="2479">
                  <c:v>197.06163929597167</c:v>
                </c:pt>
                <c:pt idx="2480">
                  <c:v>191.04981292641773</c:v>
                </c:pt>
                <c:pt idx="2481">
                  <c:v>195.46088872567023</c:v>
                </c:pt>
                <c:pt idx="2482">
                  <c:v>187.55832037325038</c:v>
                </c:pt>
                <c:pt idx="2483">
                  <c:v>192.85660688827193</c:v>
                </c:pt>
                <c:pt idx="2484">
                  <c:v>190.67597299142705</c:v>
                </c:pt>
                <c:pt idx="2485">
                  <c:v>194.29406913098896</c:v>
                </c:pt>
                <c:pt idx="2486">
                  <c:v>192.7349461150049</c:v>
                </c:pt>
                <c:pt idx="2487">
                  <c:v>188.03781450052108</c:v>
                </c:pt>
                <c:pt idx="2488">
                  <c:v>186.91973810049291</c:v>
                </c:pt>
                <c:pt idx="2489">
                  <c:v>200.0293966340854</c:v>
                </c:pt>
                <c:pt idx="2490">
                  <c:v>188.64593927066684</c:v>
                </c:pt>
                <c:pt idx="2491">
                  <c:v>186.83616230786043</c:v>
                </c:pt>
                <c:pt idx="2492">
                  <c:v>187.02107626566237</c:v>
                </c:pt>
                <c:pt idx="2493">
                  <c:v>187.84117305458767</c:v>
                </c:pt>
                <c:pt idx="2494">
                  <c:v>189.47791751974262</c:v>
                </c:pt>
                <c:pt idx="2495">
                  <c:v>185.8692507954874</c:v>
                </c:pt>
                <c:pt idx="2496">
                  <c:v>189.15043094082714</c:v>
                </c:pt>
                <c:pt idx="2497">
                  <c:v>189.60718944774607</c:v>
                </c:pt>
                <c:pt idx="2498">
                  <c:v>191.5920900692841</c:v>
                </c:pt>
                <c:pt idx="2499">
                  <c:v>189.09326052593764</c:v>
                </c:pt>
                <c:pt idx="2500">
                  <c:v>184.54800028721186</c:v>
                </c:pt>
                <c:pt idx="2501">
                  <c:v>190.81065678871636</c:v>
                </c:pt>
                <c:pt idx="2502">
                  <c:v>189.30084745762713</c:v>
                </c:pt>
                <c:pt idx="2503">
                  <c:v>187.17948717948718</c:v>
                </c:pt>
                <c:pt idx="2504">
                  <c:v>189.96449532642561</c:v>
                </c:pt>
                <c:pt idx="2505">
                  <c:v>193.68329340013068</c:v>
                </c:pt>
                <c:pt idx="2506">
                  <c:v>193.87932912219557</c:v>
                </c:pt>
                <c:pt idx="2507">
                  <c:v>194.85518847329354</c:v>
                </c:pt>
                <c:pt idx="2508">
                  <c:v>199.07165651290978</c:v>
                </c:pt>
                <c:pt idx="2509">
                  <c:v>197.55739749138121</c:v>
                </c:pt>
                <c:pt idx="2510">
                  <c:v>190.24676850763811</c:v>
                </c:pt>
                <c:pt idx="2511">
                  <c:v>189.85284427849771</c:v>
                </c:pt>
                <c:pt idx="2512">
                  <c:v>196.25332545078334</c:v>
                </c:pt>
                <c:pt idx="2513">
                  <c:v>192.59121922278254</c:v>
                </c:pt>
                <c:pt idx="2514">
                  <c:v>186.03857566765578</c:v>
                </c:pt>
                <c:pt idx="2515">
                  <c:v>186.27725397760756</c:v>
                </c:pt>
                <c:pt idx="2516">
                  <c:v>186.06776638430671</c:v>
                </c:pt>
                <c:pt idx="2517">
                  <c:v>185.68895456224604</c:v>
                </c:pt>
                <c:pt idx="2518">
                  <c:v>183.69313513109734</c:v>
                </c:pt>
                <c:pt idx="2519">
                  <c:v>183.88544081357961</c:v>
                </c:pt>
                <c:pt idx="2520">
                  <c:v>184.564214982236</c:v>
                </c:pt>
                <c:pt idx="2521">
                  <c:v>182.98621516332034</c:v>
                </c:pt>
                <c:pt idx="2522">
                  <c:v>188.59478104379124</c:v>
                </c:pt>
                <c:pt idx="2523">
                  <c:v>187.78506483827692</c:v>
                </c:pt>
                <c:pt idx="2524">
                  <c:v>186.88852653424252</c:v>
                </c:pt>
                <c:pt idx="2525">
                  <c:v>189.68988231811119</c:v>
                </c:pt>
                <c:pt idx="2526">
                  <c:v>186.83231661955065</c:v>
                </c:pt>
                <c:pt idx="2527">
                  <c:v>187.91249813349262</c:v>
                </c:pt>
                <c:pt idx="2528">
                  <c:v>182.79883381924199</c:v>
                </c:pt>
                <c:pt idx="2529">
                  <c:v>181.38702460850112</c:v>
                </c:pt>
                <c:pt idx="2530">
                  <c:v>181.47041243275552</c:v>
                </c:pt>
                <c:pt idx="2531">
                  <c:v>181.97117198701986</c:v>
                </c:pt>
                <c:pt idx="2532">
                  <c:v>184.68249753432971</c:v>
                </c:pt>
                <c:pt idx="2533">
                  <c:v>181.76710536442701</c:v>
                </c:pt>
                <c:pt idx="2534">
                  <c:v>180.9816422152239</c:v>
                </c:pt>
                <c:pt idx="2535">
                  <c:v>181.62124923453766</c:v>
                </c:pt>
                <c:pt idx="2536">
                  <c:v>185.91916558018252</c:v>
                </c:pt>
                <c:pt idx="2537">
                  <c:v>187.67018510019889</c:v>
                </c:pt>
                <c:pt idx="2538">
                  <c:v>190.55461927378582</c:v>
                </c:pt>
                <c:pt idx="2539">
                  <c:v>191.99816049666592</c:v>
                </c:pt>
                <c:pt idx="2540">
                  <c:v>193.32924867886956</c:v>
                </c:pt>
                <c:pt idx="2541">
                  <c:v>199.54855000382588</c:v>
                </c:pt>
                <c:pt idx="2542">
                  <c:v>201.30029065320485</c:v>
                </c:pt>
                <c:pt idx="2543">
                  <c:v>202.47497866397705</c:v>
                </c:pt>
                <c:pt idx="2544">
                  <c:v>203.82564340366335</c:v>
                </c:pt>
                <c:pt idx="2545">
                  <c:v>203.88867413993043</c:v>
                </c:pt>
                <c:pt idx="2546">
                  <c:v>203.8497003227294</c:v>
                </c:pt>
                <c:pt idx="2547">
                  <c:v>202.90392338585113</c:v>
                </c:pt>
                <c:pt idx="2548">
                  <c:v>198.79208229426436</c:v>
                </c:pt>
                <c:pt idx="2549">
                  <c:v>198.37194740137758</c:v>
                </c:pt>
                <c:pt idx="2550">
                  <c:v>204.03048397234446</c:v>
                </c:pt>
                <c:pt idx="2551">
                  <c:v>202.17832604622112</c:v>
                </c:pt>
                <c:pt idx="2552">
                  <c:v>203.97075011794308</c:v>
                </c:pt>
                <c:pt idx="2553">
                  <c:v>193.29459798994975</c:v>
                </c:pt>
                <c:pt idx="2554">
                  <c:v>191.9740036019106</c:v>
                </c:pt>
                <c:pt idx="2555">
                  <c:v>193.51961480779858</c:v>
                </c:pt>
                <c:pt idx="2556">
                  <c:v>192.40813135261925</c:v>
                </c:pt>
                <c:pt idx="2557">
                  <c:v>188.78497389135688</c:v>
                </c:pt>
                <c:pt idx="2558">
                  <c:v>191.45689721942531</c:v>
                </c:pt>
                <c:pt idx="2559">
                  <c:v>193.79941094403966</c:v>
                </c:pt>
                <c:pt idx="2560">
                  <c:v>194.69923945609585</c:v>
                </c:pt>
                <c:pt idx="2561">
                  <c:v>199.92309467046064</c:v>
                </c:pt>
                <c:pt idx="2562">
                  <c:v>204.20336887652601</c:v>
                </c:pt>
                <c:pt idx="2563">
                  <c:v>204.47318372004563</c:v>
                </c:pt>
                <c:pt idx="2564">
                  <c:v>202.72346899961963</c:v>
                </c:pt>
                <c:pt idx="2565">
                  <c:v>202.57055682684972</c:v>
                </c:pt>
                <c:pt idx="2566">
                  <c:v>208.03734061930783</c:v>
                </c:pt>
                <c:pt idx="2567">
                  <c:v>210.35294117647061</c:v>
                </c:pt>
                <c:pt idx="2568">
                  <c:v>208.4237055139759</c:v>
                </c:pt>
                <c:pt idx="2569">
                  <c:v>206.82370820668692</c:v>
                </c:pt>
                <c:pt idx="2570">
                  <c:v>210.88023309308386</c:v>
                </c:pt>
                <c:pt idx="2571">
                  <c:v>207.98444291924048</c:v>
                </c:pt>
                <c:pt idx="2572">
                  <c:v>205.04746120235049</c:v>
                </c:pt>
                <c:pt idx="2573">
                  <c:v>200.75255869957857</c:v>
                </c:pt>
                <c:pt idx="2574">
                  <c:v>197.80119796800363</c:v>
                </c:pt>
                <c:pt idx="2575">
                  <c:v>199.94718575524371</c:v>
                </c:pt>
                <c:pt idx="2576">
                  <c:v>199.49882299339362</c:v>
                </c:pt>
                <c:pt idx="2577">
                  <c:v>198.14390467461047</c:v>
                </c:pt>
                <c:pt idx="2578">
                  <c:v>199.1834848251425</c:v>
                </c:pt>
                <c:pt idx="2579">
                  <c:v>200.76753552701572</c:v>
                </c:pt>
                <c:pt idx="2580">
                  <c:v>199.14819840192973</c:v>
                </c:pt>
                <c:pt idx="2581">
                  <c:v>196.75540765391014</c:v>
                </c:pt>
                <c:pt idx="2582">
                  <c:v>199.82615268329556</c:v>
                </c:pt>
                <c:pt idx="2583">
                  <c:v>198.01503759398497</c:v>
                </c:pt>
                <c:pt idx="2584">
                  <c:v>194.78824932895915</c:v>
                </c:pt>
                <c:pt idx="2585">
                  <c:v>196.4371078577831</c:v>
                </c:pt>
                <c:pt idx="2586">
                  <c:v>199.98513453248106</c:v>
                </c:pt>
                <c:pt idx="2587">
                  <c:v>200.69180986386968</c:v>
                </c:pt>
                <c:pt idx="2588">
                  <c:v>201.28455528846155</c:v>
                </c:pt>
                <c:pt idx="2589">
                  <c:v>205.58371793901793</c:v>
                </c:pt>
                <c:pt idx="2590">
                  <c:v>204.84114977307109</c:v>
                </c:pt>
                <c:pt idx="2591">
                  <c:v>201.90830989127957</c:v>
                </c:pt>
                <c:pt idx="2592">
                  <c:v>197.23323170731706</c:v>
                </c:pt>
                <c:pt idx="2593">
                  <c:v>194.16251321552636</c:v>
                </c:pt>
                <c:pt idx="2594">
                  <c:v>197.21780001516186</c:v>
                </c:pt>
                <c:pt idx="2595">
                  <c:v>200.60980257641589</c:v>
                </c:pt>
                <c:pt idx="2596">
                  <c:v>200.92670598146589</c:v>
                </c:pt>
                <c:pt idx="2597">
                  <c:v>199.37222477415403</c:v>
                </c:pt>
                <c:pt idx="2598">
                  <c:v>205.36110898368688</c:v>
                </c:pt>
                <c:pt idx="2599">
                  <c:v>206.5126210630672</c:v>
                </c:pt>
                <c:pt idx="2600">
                  <c:v>200.41064638783271</c:v>
                </c:pt>
                <c:pt idx="2601">
                  <c:v>196.96923776329743</c:v>
                </c:pt>
                <c:pt idx="2602">
                  <c:v>194.83553875236296</c:v>
                </c:pt>
                <c:pt idx="2603">
                  <c:v>198.48105111263004</c:v>
                </c:pt>
                <c:pt idx="2604">
                  <c:v>199.57710315662283</c:v>
                </c:pt>
                <c:pt idx="2605">
                  <c:v>200.51973485989757</c:v>
                </c:pt>
                <c:pt idx="2606">
                  <c:v>194.21735543388584</c:v>
                </c:pt>
                <c:pt idx="2607">
                  <c:v>191.95471245407509</c:v>
                </c:pt>
                <c:pt idx="2608">
                  <c:v>188.39662447257385</c:v>
                </c:pt>
                <c:pt idx="2609">
                  <c:v>200.48667265648399</c:v>
                </c:pt>
                <c:pt idx="2610">
                  <c:v>200.00750807117649</c:v>
                </c:pt>
                <c:pt idx="2611">
                  <c:v>200.34547502816372</c:v>
                </c:pt>
                <c:pt idx="2612">
                  <c:v>198.29554101354438</c:v>
                </c:pt>
                <c:pt idx="2613">
                  <c:v>199.21181512090601</c:v>
                </c:pt>
                <c:pt idx="2614">
                  <c:v>194.9367088607595</c:v>
                </c:pt>
                <c:pt idx="2615">
                  <c:v>195.31642677633084</c:v>
                </c:pt>
                <c:pt idx="2616">
                  <c:v>198.12970424998102</c:v>
                </c:pt>
                <c:pt idx="2617">
                  <c:v>193.80894432613326</c:v>
                </c:pt>
                <c:pt idx="2618">
                  <c:v>193.60411547911548</c:v>
                </c:pt>
                <c:pt idx="2619">
                  <c:v>191.80627474870545</c:v>
                </c:pt>
                <c:pt idx="2620">
                  <c:v>191.04101428244101</c:v>
                </c:pt>
                <c:pt idx="2621">
                  <c:v>195.07871007183249</c:v>
                </c:pt>
                <c:pt idx="2622">
                  <c:v>191.00212249848394</c:v>
                </c:pt>
                <c:pt idx="2623">
                  <c:v>194.47871449242251</c:v>
                </c:pt>
                <c:pt idx="2624">
                  <c:v>193.89104171415545</c:v>
                </c:pt>
                <c:pt idx="2625">
                  <c:v>191.01166136604573</c:v>
                </c:pt>
                <c:pt idx="2626">
                  <c:v>193.52251229663264</c:v>
                </c:pt>
                <c:pt idx="2627">
                  <c:v>197.83052384911934</c:v>
                </c:pt>
                <c:pt idx="2628">
                  <c:v>199.5837747843197</c:v>
                </c:pt>
                <c:pt idx="2629">
                  <c:v>188.04356103876324</c:v>
                </c:pt>
                <c:pt idx="2630">
                  <c:v>188.50872513906882</c:v>
                </c:pt>
                <c:pt idx="2631">
                  <c:v>187.11544319220226</c:v>
                </c:pt>
                <c:pt idx="2632">
                  <c:v>189.24269162894191</c:v>
                </c:pt>
                <c:pt idx="2633">
                  <c:v>186.20077220077221</c:v>
                </c:pt>
                <c:pt idx="2634">
                  <c:v>188.44996528045675</c:v>
                </c:pt>
                <c:pt idx="2635">
                  <c:v>188.13349814585911</c:v>
                </c:pt>
                <c:pt idx="2636">
                  <c:v>190.88859519552204</c:v>
                </c:pt>
                <c:pt idx="2637">
                  <c:v>194.12131122011991</c:v>
                </c:pt>
                <c:pt idx="2638">
                  <c:v>204.44339770764643</c:v>
                </c:pt>
                <c:pt idx="2639">
                  <c:v>210.8500236555748</c:v>
                </c:pt>
                <c:pt idx="2640">
                  <c:v>218.15108875088436</c:v>
                </c:pt>
                <c:pt idx="2641">
                  <c:v>220.17254901960789</c:v>
                </c:pt>
                <c:pt idx="2642">
                  <c:v>213.10307017543857</c:v>
                </c:pt>
                <c:pt idx="2643">
                  <c:v>207.67833162177104</c:v>
                </c:pt>
                <c:pt idx="2644">
                  <c:v>208.63263518356297</c:v>
                </c:pt>
                <c:pt idx="2645">
                  <c:v>213.79722620755621</c:v>
                </c:pt>
                <c:pt idx="2646">
                  <c:v>213.45694731816013</c:v>
                </c:pt>
                <c:pt idx="2647">
                  <c:v>205.75740637227503</c:v>
                </c:pt>
                <c:pt idx="2648">
                  <c:v>206.42386235729217</c:v>
                </c:pt>
                <c:pt idx="2649">
                  <c:v>204.03934531968073</c:v>
                </c:pt>
                <c:pt idx="2650">
                  <c:v>195.99091056646648</c:v>
                </c:pt>
                <c:pt idx="2651">
                  <c:v>198.75371874246201</c:v>
                </c:pt>
                <c:pt idx="2652">
                  <c:v>194.60133558612924</c:v>
                </c:pt>
                <c:pt idx="2653">
                  <c:v>196.9643572286744</c:v>
                </c:pt>
                <c:pt idx="2654">
                  <c:v>200.34934497816593</c:v>
                </c:pt>
                <c:pt idx="2655">
                  <c:v>198.99743342957976</c:v>
                </c:pt>
                <c:pt idx="2656">
                  <c:v>197.86352040816325</c:v>
                </c:pt>
                <c:pt idx="2657">
                  <c:v>194.42843419788662</c:v>
                </c:pt>
                <c:pt idx="2658">
                  <c:v>193.77692675921492</c:v>
                </c:pt>
                <c:pt idx="2659">
                  <c:v>197.17154011632539</c:v>
                </c:pt>
                <c:pt idx="2660">
                  <c:v>192.37853286757701</c:v>
                </c:pt>
                <c:pt idx="2661">
                  <c:v>198.09003011570769</c:v>
                </c:pt>
                <c:pt idx="2662">
                  <c:v>203.67699500752832</c:v>
                </c:pt>
                <c:pt idx="2663">
                  <c:v>206.50976070528969</c:v>
                </c:pt>
                <c:pt idx="2664">
                  <c:v>206.40883977900552</c:v>
                </c:pt>
                <c:pt idx="2665">
                  <c:v>211.93875109657867</c:v>
                </c:pt>
                <c:pt idx="2666">
                  <c:v>227.81069827033954</c:v>
                </c:pt>
                <c:pt idx="2667">
                  <c:v>229.4428857715431</c:v>
                </c:pt>
                <c:pt idx="2668">
                  <c:v>228.80269273922102</c:v>
                </c:pt>
                <c:pt idx="2669">
                  <c:v>228.1285231116122</c:v>
                </c:pt>
                <c:pt idx="2670">
                  <c:v>228.80857823669581</c:v>
                </c:pt>
                <c:pt idx="2671">
                  <c:v>233.3359809372518</c:v>
                </c:pt>
                <c:pt idx="2672">
                  <c:v>248.15109343936382</c:v>
                </c:pt>
                <c:pt idx="2673">
                  <c:v>248.44745222929936</c:v>
                </c:pt>
                <c:pt idx="2674">
                  <c:v>262.57846450989859</c:v>
                </c:pt>
                <c:pt idx="2675">
                  <c:v>252.71067302254178</c:v>
                </c:pt>
                <c:pt idx="2676">
                  <c:v>261.01033108273003</c:v>
                </c:pt>
                <c:pt idx="2677">
                  <c:v>259.08831908831911</c:v>
                </c:pt>
                <c:pt idx="2678">
                  <c:v>261.11745513866231</c:v>
                </c:pt>
                <c:pt idx="2679">
                  <c:v>269.06337762157369</c:v>
                </c:pt>
                <c:pt idx="2680">
                  <c:v>269.20804267542059</c:v>
                </c:pt>
                <c:pt idx="2681">
                  <c:v>280.47138047138043</c:v>
                </c:pt>
                <c:pt idx="2682">
                  <c:v>278.25095676247867</c:v>
                </c:pt>
                <c:pt idx="2683">
                  <c:v>283.29246362596041</c:v>
                </c:pt>
                <c:pt idx="2684">
                  <c:v>291.56832424513715</c:v>
                </c:pt>
                <c:pt idx="2685">
                  <c:v>296.13114754098359</c:v>
                </c:pt>
                <c:pt idx="2686">
                  <c:v>289.2028087567121</c:v>
                </c:pt>
                <c:pt idx="2687">
                  <c:v>279.24559516916202</c:v>
                </c:pt>
                <c:pt idx="2688">
                  <c:v>285.62716334267344</c:v>
                </c:pt>
                <c:pt idx="2689">
                  <c:v>276.92044175462058</c:v>
                </c:pt>
                <c:pt idx="2690">
                  <c:v>279.82463262157995</c:v>
                </c:pt>
                <c:pt idx="2691">
                  <c:v>286.39555773313737</c:v>
                </c:pt>
                <c:pt idx="2692">
                  <c:v>277.6538586779551</c:v>
                </c:pt>
                <c:pt idx="2693">
                  <c:v>273.23141974304764</c:v>
                </c:pt>
                <c:pt idx="2694">
                  <c:v>267.85193584966794</c:v>
                </c:pt>
                <c:pt idx="2695">
                  <c:v>277.94201714985707</c:v>
                </c:pt>
                <c:pt idx="2696">
                  <c:v>275.5230632522821</c:v>
                </c:pt>
                <c:pt idx="2697">
                  <c:v>273.00578964297199</c:v>
                </c:pt>
                <c:pt idx="2698">
                  <c:v>278.27496757457845</c:v>
                </c:pt>
                <c:pt idx="2699">
                  <c:v>283.17209982928216</c:v>
                </c:pt>
                <c:pt idx="2700">
                  <c:v>275.75436307290818</c:v>
                </c:pt>
                <c:pt idx="2701">
                  <c:v>265.54826160953075</c:v>
                </c:pt>
                <c:pt idx="2702">
                  <c:v>260.21696891191709</c:v>
                </c:pt>
                <c:pt idx="2703">
                  <c:v>263.92147279244051</c:v>
                </c:pt>
                <c:pt idx="2704">
                  <c:v>268.3443277139832</c:v>
                </c:pt>
                <c:pt idx="2705">
                  <c:v>272.36767447515604</c:v>
                </c:pt>
                <c:pt idx="2706">
                  <c:v>279.16260162601628</c:v>
                </c:pt>
                <c:pt idx="2707">
                  <c:v>282.49919536530416</c:v>
                </c:pt>
                <c:pt idx="2708">
                  <c:v>280.8643958868895</c:v>
                </c:pt>
                <c:pt idx="2709">
                  <c:v>272.09209687699166</c:v>
                </c:pt>
                <c:pt idx="2710">
                  <c:v>272.48740705205086</c:v>
                </c:pt>
                <c:pt idx="2711">
                  <c:v>270.37509976057464</c:v>
                </c:pt>
                <c:pt idx="2712">
                  <c:v>267.85941982786102</c:v>
                </c:pt>
                <c:pt idx="2713">
                  <c:v>276.93104822638503</c:v>
                </c:pt>
                <c:pt idx="2714">
                  <c:v>277.83003826530614</c:v>
                </c:pt>
                <c:pt idx="2715">
                  <c:v>272.42090238680515</c:v>
                </c:pt>
                <c:pt idx="2716">
                  <c:v>273.3529598981541</c:v>
                </c:pt>
                <c:pt idx="2717">
                  <c:v>270.49050003974878</c:v>
                </c:pt>
                <c:pt idx="2718">
                  <c:v>266.05183653999046</c:v>
                </c:pt>
                <c:pt idx="2719">
                  <c:v>272.424434245925</c:v>
                </c:pt>
                <c:pt idx="2720">
                  <c:v>274.64977176137262</c:v>
                </c:pt>
                <c:pt idx="2721">
                  <c:v>268.40169067000625</c:v>
                </c:pt>
                <c:pt idx="2722">
                  <c:v>265.8012043481661</c:v>
                </c:pt>
                <c:pt idx="2723">
                  <c:v>265.54745657568236</c:v>
                </c:pt>
                <c:pt idx="2724">
                  <c:v>268.67544539116966</c:v>
                </c:pt>
                <c:pt idx="2725">
                  <c:v>270.0725467735777</c:v>
                </c:pt>
                <c:pt idx="2726">
                  <c:v>266.18523613021551</c:v>
                </c:pt>
                <c:pt idx="2727">
                  <c:v>262.75471119963231</c:v>
                </c:pt>
                <c:pt idx="2728">
                  <c:v>268.89709275496079</c:v>
                </c:pt>
                <c:pt idx="2729">
                  <c:v>269.32221707580669</c:v>
                </c:pt>
                <c:pt idx="2730">
                  <c:v>273.63720357252851</c:v>
                </c:pt>
                <c:pt idx="2731">
                  <c:v>273.66831836481884</c:v>
                </c:pt>
                <c:pt idx="2732">
                  <c:v>271.7677080111352</c:v>
                </c:pt>
                <c:pt idx="2733">
                  <c:v>268.68042039704164</c:v>
                </c:pt>
                <c:pt idx="2734">
                  <c:v>264.14478794469471</c:v>
                </c:pt>
                <c:pt idx="2735">
                  <c:v>276.35730858468679</c:v>
                </c:pt>
                <c:pt idx="2736">
                  <c:v>272.29168284538321</c:v>
                </c:pt>
                <c:pt idx="2737">
                  <c:v>267.54833720030939</c:v>
                </c:pt>
                <c:pt idx="2738">
                  <c:v>268.51363918164913</c:v>
                </c:pt>
                <c:pt idx="2739">
                  <c:v>266.48135279129025</c:v>
                </c:pt>
                <c:pt idx="2740">
                  <c:v>262.11352099676975</c:v>
                </c:pt>
                <c:pt idx="2741">
                  <c:v>263.99135669084734</c:v>
                </c:pt>
                <c:pt idx="2742">
                  <c:v>265.01968655909826</c:v>
                </c:pt>
                <c:pt idx="2743">
                  <c:v>267.9028629063543</c:v>
                </c:pt>
                <c:pt idx="2744">
                  <c:v>271.92289828146767</c:v>
                </c:pt>
                <c:pt idx="2745">
                  <c:v>262.54433307632996</c:v>
                </c:pt>
                <c:pt idx="2746">
                  <c:v>260.11872638963843</c:v>
                </c:pt>
                <c:pt idx="2747">
                  <c:v>258.48535949716393</c:v>
                </c:pt>
                <c:pt idx="2748">
                  <c:v>259.40548780487802</c:v>
                </c:pt>
                <c:pt idx="2749">
                  <c:v>261.638846737481</c:v>
                </c:pt>
                <c:pt idx="2750">
                  <c:v>265.67702339854236</c:v>
                </c:pt>
                <c:pt idx="2751">
                  <c:v>266.72280486871318</c:v>
                </c:pt>
                <c:pt idx="2752">
                  <c:v>265.22875816993462</c:v>
                </c:pt>
                <c:pt idx="2753">
                  <c:v>270.84685520012363</c:v>
                </c:pt>
                <c:pt idx="2754">
                  <c:v>266.60509505118142</c:v>
                </c:pt>
                <c:pt idx="2755">
                  <c:v>267.22187790517512</c:v>
                </c:pt>
                <c:pt idx="2756">
                  <c:v>265.79314622422078</c:v>
                </c:pt>
                <c:pt idx="2757">
                  <c:v>264.12590649591112</c:v>
                </c:pt>
                <c:pt idx="2758">
                  <c:v>265.75848533825911</c:v>
                </c:pt>
                <c:pt idx="2759">
                  <c:v>267.19075144508668</c:v>
                </c:pt>
                <c:pt idx="2760">
                  <c:v>268.64591439688718</c:v>
                </c:pt>
                <c:pt idx="2761">
                  <c:v>270.61125459810597</c:v>
                </c:pt>
                <c:pt idx="2762">
                  <c:v>273.28125</c:v>
                </c:pt>
                <c:pt idx="2763">
                  <c:v>279.34253883571319</c:v>
                </c:pt>
                <c:pt idx="2764">
                  <c:v>282.58479899497485</c:v>
                </c:pt>
                <c:pt idx="2765">
                  <c:v>278.89554120056715</c:v>
                </c:pt>
                <c:pt idx="2766">
                  <c:v>270.56144483706322</c:v>
                </c:pt>
                <c:pt idx="2767">
                  <c:v>269.43919344675487</c:v>
                </c:pt>
                <c:pt idx="2768">
                  <c:v>268.15967311016817</c:v>
                </c:pt>
                <c:pt idx="2769">
                  <c:v>268.03073063656313</c:v>
                </c:pt>
                <c:pt idx="2770">
                  <c:v>266.09650843468029</c:v>
                </c:pt>
                <c:pt idx="2771">
                  <c:v>266.82338191506034</c:v>
                </c:pt>
                <c:pt idx="2772">
                  <c:v>266.78116949020222</c:v>
                </c:pt>
                <c:pt idx="2773">
                  <c:v>266.93479109722767</c:v>
                </c:pt>
                <c:pt idx="2774">
                  <c:v>265.11285193515863</c:v>
                </c:pt>
                <c:pt idx="2775">
                  <c:v>265.49694011929665</c:v>
                </c:pt>
                <c:pt idx="2776">
                  <c:v>266.13699475470531</c:v>
                </c:pt>
                <c:pt idx="2777">
                  <c:v>273.00362626340558</c:v>
                </c:pt>
                <c:pt idx="2778">
                  <c:v>275.33938406640294</c:v>
                </c:pt>
                <c:pt idx="2779">
                  <c:v>271.24826843158377</c:v>
                </c:pt>
                <c:pt idx="2780">
                  <c:v>264.48482981672572</c:v>
                </c:pt>
                <c:pt idx="2781">
                  <c:v>262.2731102090832</c:v>
                </c:pt>
                <c:pt idx="2782">
                  <c:v>260.59425603421943</c:v>
                </c:pt>
                <c:pt idx="2783">
                  <c:v>261.58075601374571</c:v>
                </c:pt>
                <c:pt idx="2784">
                  <c:v>262.89014687882496</c:v>
                </c:pt>
                <c:pt idx="2785">
                  <c:v>266.00542425416501</c:v>
                </c:pt>
                <c:pt idx="2786">
                  <c:v>262.21964423820577</c:v>
                </c:pt>
                <c:pt idx="2787">
                  <c:v>254.72946971446169</c:v>
                </c:pt>
                <c:pt idx="2788">
                  <c:v>250.71319018404907</c:v>
                </c:pt>
                <c:pt idx="2789">
                  <c:v>249.50676760724934</c:v>
                </c:pt>
                <c:pt idx="2790">
                  <c:v>251.67800626863391</c:v>
                </c:pt>
                <c:pt idx="2791">
                  <c:v>248.49544072948325</c:v>
                </c:pt>
                <c:pt idx="2792">
                  <c:v>249.05903779025647</c:v>
                </c:pt>
                <c:pt idx="2793">
                  <c:v>246.60201473462635</c:v>
                </c:pt>
                <c:pt idx="2794">
                  <c:v>244.24731994564394</c:v>
                </c:pt>
                <c:pt idx="2795">
                  <c:v>245.34786887728063</c:v>
                </c:pt>
                <c:pt idx="2796">
                  <c:v>245.66500226963231</c:v>
                </c:pt>
                <c:pt idx="2797">
                  <c:v>238.82104628373284</c:v>
                </c:pt>
                <c:pt idx="2798">
                  <c:v>243.53333839035122</c:v>
                </c:pt>
                <c:pt idx="2799">
                  <c:v>243.11808397756556</c:v>
                </c:pt>
                <c:pt idx="2800">
                  <c:v>235.56778766400242</c:v>
                </c:pt>
                <c:pt idx="2801">
                  <c:v>238.52083651350938</c:v>
                </c:pt>
                <c:pt idx="2802">
                  <c:v>237.8343067937289</c:v>
                </c:pt>
                <c:pt idx="2803">
                  <c:v>238.46920776133138</c:v>
                </c:pt>
                <c:pt idx="2804">
                  <c:v>237.40638850680116</c:v>
                </c:pt>
                <c:pt idx="2805">
                  <c:v>235.70006127450981</c:v>
                </c:pt>
                <c:pt idx="2806">
                  <c:v>234.39335011057733</c:v>
                </c:pt>
                <c:pt idx="2807">
                  <c:v>234.39053789362666</c:v>
                </c:pt>
                <c:pt idx="2808">
                  <c:v>236.58646278389924</c:v>
                </c:pt>
                <c:pt idx="2809">
                  <c:v>241.1795602911383</c:v>
                </c:pt>
                <c:pt idx="2810">
                  <c:v>242.70543044362429</c:v>
                </c:pt>
                <c:pt idx="2811">
                  <c:v>238.92130460801914</c:v>
                </c:pt>
                <c:pt idx="2812">
                  <c:v>242.47223056139296</c:v>
                </c:pt>
                <c:pt idx="2813">
                  <c:v>242.49043008331455</c:v>
                </c:pt>
                <c:pt idx="2814">
                  <c:v>239.28812795674702</c:v>
                </c:pt>
                <c:pt idx="2815">
                  <c:v>236.98424606151536</c:v>
                </c:pt>
                <c:pt idx="2816">
                  <c:v>234.93145553974082</c:v>
                </c:pt>
                <c:pt idx="2817">
                  <c:v>235.02115970005198</c:v>
                </c:pt>
                <c:pt idx="2818">
                  <c:v>236.20946146980066</c:v>
                </c:pt>
                <c:pt idx="2819">
                  <c:v>235.78500707213581</c:v>
                </c:pt>
                <c:pt idx="2820">
                  <c:v>236.62211062698472</c:v>
                </c:pt>
                <c:pt idx="2821">
                  <c:v>234.4280442804428</c:v>
                </c:pt>
                <c:pt idx="2822">
                  <c:v>228.90647903840514</c:v>
                </c:pt>
                <c:pt idx="2823">
                  <c:v>229.92178276269183</c:v>
                </c:pt>
                <c:pt idx="2824">
                  <c:v>228.68434660559947</c:v>
                </c:pt>
                <c:pt idx="2825">
                  <c:v>231.46408226677519</c:v>
                </c:pt>
                <c:pt idx="2826">
                  <c:v>229.75047984644914</c:v>
                </c:pt>
                <c:pt idx="2827">
                  <c:v>232.49588754299387</c:v>
                </c:pt>
                <c:pt idx="2828">
                  <c:v>228.70584721081323</c:v>
                </c:pt>
                <c:pt idx="2829">
                  <c:v>225.30882571811279</c:v>
                </c:pt>
                <c:pt idx="2830">
                  <c:v>225.55637982195844</c:v>
                </c:pt>
                <c:pt idx="2831">
                  <c:v>227.18541307120881</c:v>
                </c:pt>
                <c:pt idx="2832">
                  <c:v>229.49343339587242</c:v>
                </c:pt>
                <c:pt idx="2833">
                  <c:v>229.02935889754346</c:v>
                </c:pt>
                <c:pt idx="2834">
                  <c:v>226.3315604165106</c:v>
                </c:pt>
                <c:pt idx="2835">
                  <c:v>227.68885564697084</c:v>
                </c:pt>
                <c:pt idx="2836">
                  <c:v>226.61914151372667</c:v>
                </c:pt>
                <c:pt idx="2837">
                  <c:v>222.92583042620961</c:v>
                </c:pt>
                <c:pt idx="2838">
                  <c:v>216.59651232711968</c:v>
                </c:pt>
                <c:pt idx="2839">
                  <c:v>222.18398715301674</c:v>
                </c:pt>
                <c:pt idx="2840">
                  <c:v>221.42475376040312</c:v>
                </c:pt>
                <c:pt idx="2841">
                  <c:v>221.86762129636685</c:v>
                </c:pt>
                <c:pt idx="2842">
                  <c:v>225.69230769230768</c:v>
                </c:pt>
                <c:pt idx="2843">
                  <c:v>219.63558084108558</c:v>
                </c:pt>
                <c:pt idx="2844">
                  <c:v>221.01427036980206</c:v>
                </c:pt>
                <c:pt idx="2845">
                  <c:v>214.72957422324507</c:v>
                </c:pt>
                <c:pt idx="2846">
                  <c:v>218.45503458877786</c:v>
                </c:pt>
                <c:pt idx="2847">
                  <c:v>217.54010695187165</c:v>
                </c:pt>
                <c:pt idx="2848">
                  <c:v>220.00153917192549</c:v>
                </c:pt>
                <c:pt idx="2849">
                  <c:v>219.70428254041215</c:v>
                </c:pt>
                <c:pt idx="2850">
                  <c:v>222.76403975040444</c:v>
                </c:pt>
                <c:pt idx="2851">
                  <c:v>227.71121589240161</c:v>
                </c:pt>
                <c:pt idx="2852">
                  <c:v>224.62937490447806</c:v>
                </c:pt>
                <c:pt idx="2853">
                  <c:v>225.29971382164129</c:v>
                </c:pt>
                <c:pt idx="2854">
                  <c:v>227.65760197775032</c:v>
                </c:pt>
                <c:pt idx="2855">
                  <c:v>231.61838547701814</c:v>
                </c:pt>
                <c:pt idx="2856">
                  <c:v>229.32610379550738</c:v>
                </c:pt>
                <c:pt idx="2857">
                  <c:v>228.93883225208529</c:v>
                </c:pt>
                <c:pt idx="2858">
                  <c:v>226.47081561654423</c:v>
                </c:pt>
                <c:pt idx="2859">
                  <c:v>228.13156053184042</c:v>
                </c:pt>
                <c:pt idx="2860">
                  <c:v>230.15350877192984</c:v>
                </c:pt>
                <c:pt idx="2861">
                  <c:v>215.42366263178448</c:v>
                </c:pt>
                <c:pt idx="2862">
                  <c:v>209.97663551401871</c:v>
                </c:pt>
                <c:pt idx="2863">
                  <c:v>218.69348300592458</c:v>
                </c:pt>
                <c:pt idx="2864">
                  <c:v>218.14635668591043</c:v>
                </c:pt>
                <c:pt idx="2865">
                  <c:v>217.44437577255869</c:v>
                </c:pt>
                <c:pt idx="2866">
                  <c:v>219.9339629885587</c:v>
                </c:pt>
                <c:pt idx="2867">
                  <c:v>218.02147239263803</c:v>
                </c:pt>
                <c:pt idx="2868">
                  <c:v>213.89270976616228</c:v>
                </c:pt>
                <c:pt idx="2869">
                  <c:v>214.19315496607973</c:v>
                </c:pt>
                <c:pt idx="2870">
                  <c:v>220.07355194606194</c:v>
                </c:pt>
                <c:pt idx="2871">
                  <c:v>214.5325280941824</c:v>
                </c:pt>
                <c:pt idx="2872">
                  <c:v>216.47497905400257</c:v>
                </c:pt>
                <c:pt idx="2873">
                  <c:v>217.94500723589002</c:v>
                </c:pt>
                <c:pt idx="2874">
                  <c:v>219.06477577615942</c:v>
                </c:pt>
                <c:pt idx="2875">
                  <c:v>219.64925657643917</c:v>
                </c:pt>
                <c:pt idx="2876">
                  <c:v>219.06113369640252</c:v>
                </c:pt>
                <c:pt idx="2877">
                  <c:v>219.92301770592766</c:v>
                </c:pt>
                <c:pt idx="2878">
                  <c:v>218.03013993541441</c:v>
                </c:pt>
                <c:pt idx="2879">
                  <c:v>219.46483180428135</c:v>
                </c:pt>
                <c:pt idx="2880">
                  <c:v>215.88583737210553</c:v>
                </c:pt>
                <c:pt idx="2881">
                  <c:v>219.89628612826968</c:v>
                </c:pt>
                <c:pt idx="2882">
                  <c:v>223.95960832313341</c:v>
                </c:pt>
                <c:pt idx="2883">
                  <c:v>221.09771814115683</c:v>
                </c:pt>
                <c:pt idx="2884">
                  <c:v>220.29891718773828</c:v>
                </c:pt>
                <c:pt idx="2885">
                  <c:v>215.29716945143815</c:v>
                </c:pt>
                <c:pt idx="2886">
                  <c:v>217.12062256809338</c:v>
                </c:pt>
                <c:pt idx="2887">
                  <c:v>220.85099822708705</c:v>
                </c:pt>
                <c:pt idx="2888">
                  <c:v>221.06804346150881</c:v>
                </c:pt>
                <c:pt idx="2889">
                  <c:v>218.15143034825871</c:v>
                </c:pt>
                <c:pt idx="2890">
                  <c:v>217.42435996896819</c:v>
                </c:pt>
                <c:pt idx="2891">
                  <c:v>216.49700831455436</c:v>
                </c:pt>
                <c:pt idx="2892">
                  <c:v>215.76247473962383</c:v>
                </c:pt>
                <c:pt idx="2893">
                  <c:v>217.08581598699993</c:v>
                </c:pt>
                <c:pt idx="2894">
                  <c:v>221.88081936685288</c:v>
                </c:pt>
                <c:pt idx="2895">
                  <c:v>217.38155962593706</c:v>
                </c:pt>
                <c:pt idx="2896">
                  <c:v>217.38155962593706</c:v>
                </c:pt>
                <c:pt idx="2897">
                  <c:v>216.33946514144378</c:v>
                </c:pt>
                <c:pt idx="2898">
                  <c:v>218.6534898085238</c:v>
                </c:pt>
                <c:pt idx="2899">
                  <c:v>217.65296662546356</c:v>
                </c:pt>
                <c:pt idx="2900">
                  <c:v>218.52222051360908</c:v>
                </c:pt>
                <c:pt idx="2901">
                  <c:v>219.97232472324723</c:v>
                </c:pt>
                <c:pt idx="2902">
                  <c:v>218.62969752520627</c:v>
                </c:pt>
                <c:pt idx="2903">
                  <c:v>216.94344532027247</c:v>
                </c:pt>
                <c:pt idx="2904">
                  <c:v>215.04802561366063</c:v>
                </c:pt>
                <c:pt idx="2905">
                  <c:v>212.33031674208144</c:v>
                </c:pt>
                <c:pt idx="2906">
                  <c:v>211.34075251722314</c:v>
                </c:pt>
                <c:pt idx="2907">
                  <c:v>210.87922850900324</c:v>
                </c:pt>
                <c:pt idx="2908">
                  <c:v>207.00459441138807</c:v>
                </c:pt>
                <c:pt idx="2909">
                  <c:v>207.10476905745401</c:v>
                </c:pt>
                <c:pt idx="2910">
                  <c:v>205.98361271893555</c:v>
                </c:pt>
                <c:pt idx="2911">
                  <c:v>205.38351953212867</c:v>
                </c:pt>
                <c:pt idx="2912">
                  <c:v>206.74442949005535</c:v>
                </c:pt>
                <c:pt idx="2913">
                  <c:v>211.59182455616889</c:v>
                </c:pt>
                <c:pt idx="2914">
                  <c:v>213.08333333333331</c:v>
                </c:pt>
                <c:pt idx="2915">
                  <c:v>211.32018209408193</c:v>
                </c:pt>
                <c:pt idx="2916">
                  <c:v>206.93871312853432</c:v>
                </c:pt>
                <c:pt idx="2917">
                  <c:v>205.27638190954775</c:v>
                </c:pt>
                <c:pt idx="2918">
                  <c:v>204.5377764127764</c:v>
                </c:pt>
                <c:pt idx="2919">
                  <c:v>203.43001841620628</c:v>
                </c:pt>
                <c:pt idx="2920">
                  <c:v>197.62232415902142</c:v>
                </c:pt>
                <c:pt idx="2921">
                  <c:v>197.49942471427477</c:v>
                </c:pt>
                <c:pt idx="2922">
                  <c:v>198.86302527464085</c:v>
                </c:pt>
                <c:pt idx="2923">
                  <c:v>204.93093602901456</c:v>
                </c:pt>
                <c:pt idx="2924">
                  <c:v>204.53635243376462</c:v>
                </c:pt>
                <c:pt idx="2925">
                  <c:v>205.63533338508114</c:v>
                </c:pt>
                <c:pt idx="2926">
                  <c:v>208.16342412451363</c:v>
                </c:pt>
                <c:pt idx="2927">
                  <c:v>213.05125612506805</c:v>
                </c:pt>
                <c:pt idx="2928">
                  <c:v>212.78389136033712</c:v>
                </c:pt>
                <c:pt idx="2929">
                  <c:v>211.05489113768783</c:v>
                </c:pt>
                <c:pt idx="2930">
                  <c:v>210.15804818167871</c:v>
                </c:pt>
                <c:pt idx="2931">
                  <c:v>210.23670458038734</c:v>
                </c:pt>
                <c:pt idx="2932">
                  <c:v>208.53788687299891</c:v>
                </c:pt>
                <c:pt idx="2933">
                  <c:v>205.59531059683312</c:v>
                </c:pt>
                <c:pt idx="2934">
                  <c:v>205.00267318414424</c:v>
                </c:pt>
                <c:pt idx="2935">
                  <c:v>208.45843176103025</c:v>
                </c:pt>
                <c:pt idx="2936">
                  <c:v>206.44842776849461</c:v>
                </c:pt>
                <c:pt idx="2937">
                  <c:v>205.94840667678298</c:v>
                </c:pt>
                <c:pt idx="2938">
                  <c:v>204.78635059640646</c:v>
                </c:pt>
                <c:pt idx="2939">
                  <c:v>204.35540069686411</c:v>
                </c:pt>
                <c:pt idx="2940">
                  <c:v>203.74057315233787</c:v>
                </c:pt>
                <c:pt idx="2941">
                  <c:v>203.93368500376792</c:v>
                </c:pt>
                <c:pt idx="2942">
                  <c:v>204.75760313158688</c:v>
                </c:pt>
                <c:pt idx="2943">
                  <c:v>207.38229755178909</c:v>
                </c:pt>
                <c:pt idx="2944">
                  <c:v>207.64581444545175</c:v>
                </c:pt>
                <c:pt idx="2945">
                  <c:v>208.86162235855485</c:v>
                </c:pt>
                <c:pt idx="2946">
                  <c:v>203.78667873576225</c:v>
                </c:pt>
                <c:pt idx="2947">
                  <c:v>204.88704819277106</c:v>
                </c:pt>
                <c:pt idx="2948">
                  <c:v>202.5704622322435</c:v>
                </c:pt>
                <c:pt idx="2949">
                  <c:v>201.11526946107784</c:v>
                </c:pt>
                <c:pt idx="2950">
                  <c:v>198.78860390338741</c:v>
                </c:pt>
                <c:pt idx="2951">
                  <c:v>200.59487951807228</c:v>
                </c:pt>
                <c:pt idx="2952">
                  <c:v>198.57787810383749</c:v>
                </c:pt>
                <c:pt idx="2953">
                  <c:v>199.90938609076494</c:v>
                </c:pt>
                <c:pt idx="2954">
                  <c:v>201.03030758817778</c:v>
                </c:pt>
                <c:pt idx="2955">
                  <c:v>198.59070464767618</c:v>
                </c:pt>
                <c:pt idx="2956">
                  <c:v>201.42386091127096</c:v>
                </c:pt>
                <c:pt idx="2957">
                  <c:v>198.715651135006</c:v>
                </c:pt>
                <c:pt idx="2958">
                  <c:v>200.06724447101016</c:v>
                </c:pt>
                <c:pt idx="2959">
                  <c:v>198.70899947459282</c:v>
                </c:pt>
                <c:pt idx="2960">
                  <c:v>199.33358292774241</c:v>
                </c:pt>
                <c:pt idx="2961">
                  <c:v>204.81251403338069</c:v>
                </c:pt>
                <c:pt idx="2962">
                  <c:v>204.06357774778826</c:v>
                </c:pt>
                <c:pt idx="2963">
                  <c:v>202.75717389675583</c:v>
                </c:pt>
                <c:pt idx="2964">
                  <c:v>203.92733303181063</c:v>
                </c:pt>
                <c:pt idx="2965">
                  <c:v>204.956554590102</c:v>
                </c:pt>
                <c:pt idx="2966">
                  <c:v>205.3910804876202</c:v>
                </c:pt>
                <c:pt idx="2967">
                  <c:v>204.05405405405403</c:v>
                </c:pt>
                <c:pt idx="2968">
                  <c:v>203.43937438311443</c:v>
                </c:pt>
                <c:pt idx="2969">
                  <c:v>201.01499772761701</c:v>
                </c:pt>
                <c:pt idx="2970">
                  <c:v>204.49035602653046</c:v>
                </c:pt>
                <c:pt idx="2971">
                  <c:v>201.55373654691527</c:v>
                </c:pt>
                <c:pt idx="2972">
                  <c:v>202.24320241691839</c:v>
                </c:pt>
                <c:pt idx="2973">
                  <c:v>202.16309918601146</c:v>
                </c:pt>
                <c:pt idx="2974">
                  <c:v>203.69450714823174</c:v>
                </c:pt>
                <c:pt idx="2975">
                  <c:v>198.36780744640845</c:v>
                </c:pt>
                <c:pt idx="2976">
                  <c:v>199.78288537845324</c:v>
                </c:pt>
                <c:pt idx="2977">
                  <c:v>203.03234501347711</c:v>
                </c:pt>
                <c:pt idx="2978">
                  <c:v>204.05182744158179</c:v>
                </c:pt>
                <c:pt idx="2979">
                  <c:v>205.35252860834254</c:v>
                </c:pt>
                <c:pt idx="2980">
                  <c:v>202.90069557495931</c:v>
                </c:pt>
                <c:pt idx="2981">
                  <c:v>204.96002368966541</c:v>
                </c:pt>
                <c:pt idx="2982">
                  <c:v>206.79136049877536</c:v>
                </c:pt>
                <c:pt idx="2983">
                  <c:v>209.64899289099526</c:v>
                </c:pt>
                <c:pt idx="2984">
                  <c:v>211.83791391954958</c:v>
                </c:pt>
                <c:pt idx="2985">
                  <c:v>213.88786289428975</c:v>
                </c:pt>
                <c:pt idx="2986">
                  <c:v>213.17289892632357</c:v>
                </c:pt>
                <c:pt idx="2987">
                  <c:v>213.14741035856574</c:v>
                </c:pt>
                <c:pt idx="2988">
                  <c:v>215.04994450610434</c:v>
                </c:pt>
                <c:pt idx="2989">
                  <c:v>214.68294835957039</c:v>
                </c:pt>
                <c:pt idx="2990">
                  <c:v>215.44177150003682</c:v>
                </c:pt>
                <c:pt idx="2991">
                  <c:v>217.86766872973769</c:v>
                </c:pt>
                <c:pt idx="2992">
                  <c:v>217.47200942840308</c:v>
                </c:pt>
                <c:pt idx="2993">
                  <c:v>217.63226045135036</c:v>
                </c:pt>
                <c:pt idx="2994">
                  <c:v>216.00650310375408</c:v>
                </c:pt>
                <c:pt idx="2995">
                  <c:v>217.29323308270673</c:v>
                </c:pt>
                <c:pt idx="2996">
                  <c:v>217.39162488941315</c:v>
                </c:pt>
                <c:pt idx="2997">
                  <c:v>216.69754687615801</c:v>
                </c:pt>
                <c:pt idx="2998">
                  <c:v>214.46058550254403</c:v>
                </c:pt>
                <c:pt idx="2999">
                  <c:v>214.08285756111843</c:v>
                </c:pt>
                <c:pt idx="3000">
                  <c:v>219.04413914060217</c:v>
                </c:pt>
                <c:pt idx="3001">
                  <c:v>217.69956830321209</c:v>
                </c:pt>
                <c:pt idx="3002">
                  <c:v>217.85870996050897</c:v>
                </c:pt>
                <c:pt idx="3003">
                  <c:v>216.89208842350203</c:v>
                </c:pt>
                <c:pt idx="3004">
                  <c:v>214.66135458167327</c:v>
                </c:pt>
                <c:pt idx="3005">
                  <c:v>213.56608840821661</c:v>
                </c:pt>
                <c:pt idx="3006">
                  <c:v>210.85316308763782</c:v>
                </c:pt>
                <c:pt idx="3007">
                  <c:v>211.16356769320163</c:v>
                </c:pt>
                <c:pt idx="3008">
                  <c:v>209.69829153035261</c:v>
                </c:pt>
                <c:pt idx="3009">
                  <c:v>209.42746132981452</c:v>
                </c:pt>
                <c:pt idx="3010">
                  <c:v>211.60310995927432</c:v>
                </c:pt>
                <c:pt idx="3011">
                  <c:v>210.23248926403079</c:v>
                </c:pt>
                <c:pt idx="3012">
                  <c:v>208.58159181858602</c:v>
                </c:pt>
                <c:pt idx="3013">
                  <c:v>207.47947029666346</c:v>
                </c:pt>
                <c:pt idx="3014">
                  <c:v>209.76430976430979</c:v>
                </c:pt>
                <c:pt idx="3015">
                  <c:v>207.84751693842605</c:v>
                </c:pt>
                <c:pt idx="3016">
                  <c:v>207.96605122096486</c:v>
                </c:pt>
                <c:pt idx="3017">
                  <c:v>208.30413715989565</c:v>
                </c:pt>
                <c:pt idx="3018">
                  <c:v>207.77016969336114</c:v>
                </c:pt>
                <c:pt idx="3019">
                  <c:v>208.69985141158989</c:v>
                </c:pt>
                <c:pt idx="3020">
                  <c:v>207.20574091884293</c:v>
                </c:pt>
                <c:pt idx="3021">
                  <c:v>209.61339060879868</c:v>
                </c:pt>
                <c:pt idx="3022">
                  <c:v>208.41280402158645</c:v>
                </c:pt>
                <c:pt idx="3023">
                  <c:v>209.67191211401428</c:v>
                </c:pt>
                <c:pt idx="3024">
                  <c:v>209.15815949104899</c:v>
                </c:pt>
                <c:pt idx="3025">
                  <c:v>210.04143850821373</c:v>
                </c:pt>
                <c:pt idx="3026">
                  <c:v>207.89842769616888</c:v>
                </c:pt>
                <c:pt idx="3027">
                  <c:v>208.43630479552809</c:v>
                </c:pt>
                <c:pt idx="3028">
                  <c:v>208.49764567392583</c:v>
                </c:pt>
                <c:pt idx="3029">
                  <c:v>209.21313643376681</c:v>
                </c:pt>
                <c:pt idx="3030">
                  <c:v>208.94651300236407</c:v>
                </c:pt>
                <c:pt idx="3031">
                  <c:v>209.38282515834442</c:v>
                </c:pt>
                <c:pt idx="3032">
                  <c:v>209.16715715126546</c:v>
                </c:pt>
                <c:pt idx="3033">
                  <c:v>207.31204943357363</c:v>
                </c:pt>
                <c:pt idx="3034">
                  <c:v>206.03176927018518</c:v>
                </c:pt>
                <c:pt idx="3035">
                  <c:v>204.97740854102898</c:v>
                </c:pt>
                <c:pt idx="3036">
                  <c:v>201.42545454545453</c:v>
                </c:pt>
                <c:pt idx="3037">
                  <c:v>201.70698046052152</c:v>
                </c:pt>
                <c:pt idx="3038">
                  <c:v>199.72413793103451</c:v>
                </c:pt>
                <c:pt idx="3039">
                  <c:v>200.42252495082684</c:v>
                </c:pt>
                <c:pt idx="3040">
                  <c:v>199.17247386759581</c:v>
                </c:pt>
                <c:pt idx="3041">
                  <c:v>199.03265692050329</c:v>
                </c:pt>
                <c:pt idx="3042">
                  <c:v>197.16343006764126</c:v>
                </c:pt>
                <c:pt idx="3043">
                  <c:v>197.80493158703445</c:v>
                </c:pt>
                <c:pt idx="3044">
                  <c:v>198.71841816184551</c:v>
                </c:pt>
                <c:pt idx="3045">
                  <c:v>200.1029260402882</c:v>
                </c:pt>
                <c:pt idx="3046">
                  <c:v>198.65112528407008</c:v>
                </c:pt>
                <c:pt idx="3047">
                  <c:v>195.62306900102988</c:v>
                </c:pt>
                <c:pt idx="3048">
                  <c:v>194.15221863062001</c:v>
                </c:pt>
                <c:pt idx="3049">
                  <c:v>190.38787075881356</c:v>
                </c:pt>
                <c:pt idx="3050">
                  <c:v>190.66207704701918</c:v>
                </c:pt>
                <c:pt idx="3051">
                  <c:v>190.67827613960637</c:v>
                </c:pt>
                <c:pt idx="3052">
                  <c:v>188.43157430545347</c:v>
                </c:pt>
                <c:pt idx="3053">
                  <c:v>191.25542399058617</c:v>
                </c:pt>
                <c:pt idx="3054">
                  <c:v>188.93551236749113</c:v>
                </c:pt>
                <c:pt idx="3055">
                  <c:v>189.1862007961079</c:v>
                </c:pt>
                <c:pt idx="3056">
                  <c:v>189.41298240425846</c:v>
                </c:pt>
                <c:pt idx="3057">
                  <c:v>188.58174848886924</c:v>
                </c:pt>
                <c:pt idx="3058">
                  <c:v>189.925947650121</c:v>
                </c:pt>
                <c:pt idx="3059">
                  <c:v>187.98860232337256</c:v>
                </c:pt>
                <c:pt idx="3060">
                  <c:v>187.91184653682822</c:v>
                </c:pt>
                <c:pt idx="3061">
                  <c:v>188.70979558942045</c:v>
                </c:pt>
                <c:pt idx="3062">
                  <c:v>185.36890064667841</c:v>
                </c:pt>
                <c:pt idx="3063">
                  <c:v>186.37100338883158</c:v>
                </c:pt>
                <c:pt idx="3064">
                  <c:v>187.78484758804382</c:v>
                </c:pt>
                <c:pt idx="3065">
                  <c:v>190.21336494295448</c:v>
                </c:pt>
                <c:pt idx="3066">
                  <c:v>195.55440491160587</c:v>
                </c:pt>
                <c:pt idx="3067">
                  <c:v>198.73735509119101</c:v>
                </c:pt>
                <c:pt idx="3068">
                  <c:v>197.60652093367915</c:v>
                </c:pt>
                <c:pt idx="3069">
                  <c:v>192.86871961102108</c:v>
                </c:pt>
                <c:pt idx="3070">
                  <c:v>193.91406364569585</c:v>
                </c:pt>
                <c:pt idx="3071">
                  <c:v>194.85229599298043</c:v>
                </c:pt>
                <c:pt idx="3072">
                  <c:v>195.4542105650925</c:v>
                </c:pt>
                <c:pt idx="3073">
                  <c:v>196.27787934186475</c:v>
                </c:pt>
                <c:pt idx="3074">
                  <c:v>195.28707959436784</c:v>
                </c:pt>
                <c:pt idx="3075">
                  <c:v>195.40112416964743</c:v>
                </c:pt>
                <c:pt idx="3076">
                  <c:v>198.55800742844659</c:v>
                </c:pt>
                <c:pt idx="3077">
                  <c:v>200.56020371044016</c:v>
                </c:pt>
                <c:pt idx="3078">
                  <c:v>200.05836859769443</c:v>
                </c:pt>
              </c:numCache>
            </c:numRef>
          </c:val>
          <c:smooth val="0"/>
        </c:ser>
        <c:dLbls>
          <c:showLegendKey val="0"/>
          <c:showVal val="0"/>
          <c:showCatName val="0"/>
          <c:showSerName val="0"/>
          <c:showPercent val="0"/>
          <c:showBubbleSize val="0"/>
        </c:dLbls>
        <c:marker val="1"/>
        <c:smooth val="0"/>
        <c:axId val="201965568"/>
        <c:axId val="201967104"/>
      </c:lineChart>
      <c:dateAx>
        <c:axId val="201965568"/>
        <c:scaling>
          <c:orientation val="minMax"/>
        </c:scaling>
        <c:delete val="0"/>
        <c:axPos val="b"/>
        <c:numFmt formatCode="dd/mm/yy;@" sourceLinked="0"/>
        <c:majorTickMark val="out"/>
        <c:minorTickMark val="none"/>
        <c:tickLblPos val="nextTo"/>
        <c:txPr>
          <a:bodyPr rot="-5400000" vert="horz"/>
          <a:lstStyle/>
          <a:p>
            <a:pPr>
              <a:defRPr b="0"/>
            </a:pPr>
            <a:endParaRPr lang="en-US"/>
          </a:p>
        </c:txPr>
        <c:crossAx val="201967104"/>
        <c:crosses val="autoZero"/>
        <c:auto val="1"/>
        <c:lblOffset val="100"/>
        <c:baseTimeUnit val="days"/>
      </c:dateAx>
      <c:valAx>
        <c:axId val="201967104"/>
        <c:scaling>
          <c:orientation val="minMax"/>
          <c:min val="50"/>
        </c:scaling>
        <c:delete val="0"/>
        <c:axPos val="l"/>
        <c:majorGridlines/>
        <c:title>
          <c:tx>
            <c:rich>
              <a:bodyPr rot="0" vert="horz"/>
              <a:lstStyle/>
              <a:p>
                <a:pPr>
                  <a:defRPr b="0"/>
                </a:pPr>
                <a:r>
                  <a:rPr lang="en-GB" b="0" dirty="0" smtClean="0"/>
                  <a:t>€/T</a:t>
                </a:r>
              </a:p>
            </c:rich>
          </c:tx>
          <c:layout>
            <c:manualLayout>
              <c:xMode val="edge"/>
              <c:yMode val="edge"/>
              <c:x val="9.2592592592592587E-3"/>
              <c:y val="6.8827341275215911E-3"/>
            </c:manualLayout>
          </c:layout>
          <c:overlay val="0"/>
        </c:title>
        <c:numFmt formatCode="#,##0" sourceLinked="0"/>
        <c:majorTickMark val="none"/>
        <c:minorTickMark val="none"/>
        <c:tickLblPos val="nextTo"/>
        <c:crossAx val="201965568"/>
        <c:crosses val="autoZero"/>
        <c:crossBetween val="between"/>
      </c:valAx>
      <c:spPr>
        <a:ln>
          <a:solidFill>
            <a:schemeClr val="bg1">
              <a:lumMod val="50000"/>
            </a:schemeClr>
          </a:solidFill>
        </a:ln>
      </c:spPr>
    </c:plotArea>
    <c:legend>
      <c:legendPos val="b"/>
      <c:layout/>
      <c:overlay val="0"/>
    </c:legend>
    <c:plotVisOnly val="1"/>
    <c:dispBlanksAs val="gap"/>
    <c:showDLblsOverMax val="0"/>
  </c:chart>
  <c:txPr>
    <a:bodyPr/>
    <a:lstStyle/>
    <a:p>
      <a:pPr>
        <a:defRPr sz="1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401623408185078E-2"/>
          <c:y val="8.7204424782085052E-2"/>
          <c:w val="0.92962306794983962"/>
          <c:h val="0.65073510322554562"/>
        </c:manualLayout>
      </c:layout>
      <c:lineChart>
        <c:grouping val="standard"/>
        <c:varyColors val="0"/>
        <c:ser>
          <c:idx val="0"/>
          <c:order val="0"/>
          <c:tx>
            <c:strRef>
              <c:f>Sheet1!$B$1</c:f>
              <c:strCache>
                <c:ptCount val="1"/>
                <c:pt idx="0">
                  <c:v>EU Intervention Price</c:v>
                </c:pt>
              </c:strCache>
            </c:strRef>
          </c:tx>
          <c:spPr>
            <a:ln>
              <a:solidFill>
                <a:srgbClr val="0F5494"/>
              </a:solidFill>
            </a:ln>
          </c:spPr>
          <c:marker>
            <c:symbol val="none"/>
          </c:marker>
          <c:cat>
            <c:numRef>
              <c:f>Sheet1!$A$2:$A$734</c:f>
              <c:numCache>
                <c:formatCode>m/d/yyyy</c:formatCode>
                <c:ptCount val="733"/>
                <c:pt idx="0">
                  <c:v>36528</c:v>
                </c:pt>
                <c:pt idx="1">
                  <c:v>36535</c:v>
                </c:pt>
                <c:pt idx="2">
                  <c:v>36542</c:v>
                </c:pt>
                <c:pt idx="3">
                  <c:v>36549</c:v>
                </c:pt>
                <c:pt idx="4">
                  <c:v>36556</c:v>
                </c:pt>
                <c:pt idx="5">
                  <c:v>36563</c:v>
                </c:pt>
                <c:pt idx="6">
                  <c:v>36570</c:v>
                </c:pt>
                <c:pt idx="7">
                  <c:v>36577</c:v>
                </c:pt>
                <c:pt idx="8">
                  <c:v>36584</c:v>
                </c:pt>
                <c:pt idx="9">
                  <c:v>36591</c:v>
                </c:pt>
                <c:pt idx="10">
                  <c:v>36598</c:v>
                </c:pt>
                <c:pt idx="11">
                  <c:v>36605</c:v>
                </c:pt>
                <c:pt idx="12">
                  <c:v>36612</c:v>
                </c:pt>
                <c:pt idx="13">
                  <c:v>36619</c:v>
                </c:pt>
                <c:pt idx="14">
                  <c:v>36626</c:v>
                </c:pt>
                <c:pt idx="15">
                  <c:v>36633</c:v>
                </c:pt>
                <c:pt idx="16">
                  <c:v>36640</c:v>
                </c:pt>
                <c:pt idx="17">
                  <c:v>36647</c:v>
                </c:pt>
                <c:pt idx="18">
                  <c:v>36654</c:v>
                </c:pt>
                <c:pt idx="19">
                  <c:v>36661</c:v>
                </c:pt>
                <c:pt idx="20">
                  <c:v>36668</c:v>
                </c:pt>
                <c:pt idx="21">
                  <c:v>36675</c:v>
                </c:pt>
                <c:pt idx="22">
                  <c:v>36682</c:v>
                </c:pt>
                <c:pt idx="23">
                  <c:v>36689</c:v>
                </c:pt>
                <c:pt idx="24">
                  <c:v>36696</c:v>
                </c:pt>
                <c:pt idx="25">
                  <c:v>36703</c:v>
                </c:pt>
                <c:pt idx="26">
                  <c:v>36710</c:v>
                </c:pt>
                <c:pt idx="27">
                  <c:v>36717</c:v>
                </c:pt>
                <c:pt idx="28">
                  <c:v>36724</c:v>
                </c:pt>
                <c:pt idx="29">
                  <c:v>36731</c:v>
                </c:pt>
                <c:pt idx="30">
                  <c:v>36738</c:v>
                </c:pt>
                <c:pt idx="31">
                  <c:v>36745</c:v>
                </c:pt>
                <c:pt idx="32">
                  <c:v>36752</c:v>
                </c:pt>
                <c:pt idx="33">
                  <c:v>36759</c:v>
                </c:pt>
                <c:pt idx="34">
                  <c:v>36766</c:v>
                </c:pt>
                <c:pt idx="35">
                  <c:v>36773</c:v>
                </c:pt>
                <c:pt idx="36">
                  <c:v>36780</c:v>
                </c:pt>
                <c:pt idx="37">
                  <c:v>36787</c:v>
                </c:pt>
                <c:pt idx="38">
                  <c:v>36794</c:v>
                </c:pt>
                <c:pt idx="39">
                  <c:v>36801</c:v>
                </c:pt>
                <c:pt idx="40">
                  <c:v>36808</c:v>
                </c:pt>
                <c:pt idx="41">
                  <c:v>36815</c:v>
                </c:pt>
                <c:pt idx="42">
                  <c:v>36822</c:v>
                </c:pt>
                <c:pt idx="43">
                  <c:v>36829</c:v>
                </c:pt>
                <c:pt idx="44">
                  <c:v>36836</c:v>
                </c:pt>
                <c:pt idx="45">
                  <c:v>36843</c:v>
                </c:pt>
                <c:pt idx="46">
                  <c:v>36850</c:v>
                </c:pt>
                <c:pt idx="47">
                  <c:v>36857</c:v>
                </c:pt>
                <c:pt idx="48">
                  <c:v>36864</c:v>
                </c:pt>
                <c:pt idx="49">
                  <c:v>36871</c:v>
                </c:pt>
                <c:pt idx="50">
                  <c:v>36878</c:v>
                </c:pt>
                <c:pt idx="51">
                  <c:v>36885</c:v>
                </c:pt>
                <c:pt idx="52">
                  <c:v>36892</c:v>
                </c:pt>
                <c:pt idx="53">
                  <c:v>36899</c:v>
                </c:pt>
                <c:pt idx="54">
                  <c:v>36906</c:v>
                </c:pt>
                <c:pt idx="55">
                  <c:v>36913</c:v>
                </c:pt>
                <c:pt idx="56">
                  <c:v>36920</c:v>
                </c:pt>
                <c:pt idx="57">
                  <c:v>36927</c:v>
                </c:pt>
                <c:pt idx="58">
                  <c:v>36934</c:v>
                </c:pt>
                <c:pt idx="59">
                  <c:v>36941</c:v>
                </c:pt>
                <c:pt idx="60">
                  <c:v>36948</c:v>
                </c:pt>
                <c:pt idx="61">
                  <c:v>36955</c:v>
                </c:pt>
                <c:pt idx="62">
                  <c:v>36962</c:v>
                </c:pt>
                <c:pt idx="63">
                  <c:v>36969</c:v>
                </c:pt>
                <c:pt idx="64">
                  <c:v>36976</c:v>
                </c:pt>
                <c:pt idx="65">
                  <c:v>36983</c:v>
                </c:pt>
                <c:pt idx="66">
                  <c:v>36990</c:v>
                </c:pt>
                <c:pt idx="67">
                  <c:v>36997</c:v>
                </c:pt>
                <c:pt idx="68">
                  <c:v>37004</c:v>
                </c:pt>
                <c:pt idx="69">
                  <c:v>37011</c:v>
                </c:pt>
                <c:pt idx="70">
                  <c:v>37018</c:v>
                </c:pt>
                <c:pt idx="71">
                  <c:v>37025</c:v>
                </c:pt>
                <c:pt idx="72">
                  <c:v>37032</c:v>
                </c:pt>
                <c:pt idx="73">
                  <c:v>37039</c:v>
                </c:pt>
                <c:pt idx="74">
                  <c:v>37046</c:v>
                </c:pt>
                <c:pt idx="75">
                  <c:v>37053</c:v>
                </c:pt>
                <c:pt idx="76">
                  <c:v>37060</c:v>
                </c:pt>
                <c:pt idx="77">
                  <c:v>37067</c:v>
                </c:pt>
                <c:pt idx="78">
                  <c:v>37074</c:v>
                </c:pt>
                <c:pt idx="79">
                  <c:v>37081</c:v>
                </c:pt>
                <c:pt idx="80">
                  <c:v>37088</c:v>
                </c:pt>
                <c:pt idx="81">
                  <c:v>37095</c:v>
                </c:pt>
                <c:pt idx="82">
                  <c:v>37102</c:v>
                </c:pt>
                <c:pt idx="83">
                  <c:v>37109</c:v>
                </c:pt>
                <c:pt idx="84">
                  <c:v>37116</c:v>
                </c:pt>
                <c:pt idx="85">
                  <c:v>37123</c:v>
                </c:pt>
                <c:pt idx="86">
                  <c:v>37130</c:v>
                </c:pt>
                <c:pt idx="87">
                  <c:v>37137</c:v>
                </c:pt>
                <c:pt idx="88">
                  <c:v>37144</c:v>
                </c:pt>
                <c:pt idx="89">
                  <c:v>37151</c:v>
                </c:pt>
                <c:pt idx="90">
                  <c:v>37158</c:v>
                </c:pt>
                <c:pt idx="91">
                  <c:v>37165</c:v>
                </c:pt>
                <c:pt idx="92">
                  <c:v>37172</c:v>
                </c:pt>
                <c:pt idx="93">
                  <c:v>37179</c:v>
                </c:pt>
                <c:pt idx="94">
                  <c:v>37186</c:v>
                </c:pt>
                <c:pt idx="95">
                  <c:v>37193</c:v>
                </c:pt>
                <c:pt idx="96">
                  <c:v>37200</c:v>
                </c:pt>
                <c:pt idx="97">
                  <c:v>37207</c:v>
                </c:pt>
                <c:pt idx="98">
                  <c:v>37214</c:v>
                </c:pt>
                <c:pt idx="99">
                  <c:v>37221</c:v>
                </c:pt>
                <c:pt idx="100">
                  <c:v>37228</c:v>
                </c:pt>
                <c:pt idx="101">
                  <c:v>37235</c:v>
                </c:pt>
                <c:pt idx="102">
                  <c:v>37242</c:v>
                </c:pt>
                <c:pt idx="103">
                  <c:v>37249</c:v>
                </c:pt>
                <c:pt idx="104">
                  <c:v>37256</c:v>
                </c:pt>
                <c:pt idx="105">
                  <c:v>37263</c:v>
                </c:pt>
                <c:pt idx="106">
                  <c:v>37270</c:v>
                </c:pt>
                <c:pt idx="107">
                  <c:v>37277</c:v>
                </c:pt>
                <c:pt idx="108">
                  <c:v>37284</c:v>
                </c:pt>
                <c:pt idx="109">
                  <c:v>37291</c:v>
                </c:pt>
                <c:pt idx="110">
                  <c:v>37298</c:v>
                </c:pt>
                <c:pt idx="111">
                  <c:v>37305</c:v>
                </c:pt>
                <c:pt idx="112">
                  <c:v>37312</c:v>
                </c:pt>
                <c:pt idx="113">
                  <c:v>37319</c:v>
                </c:pt>
                <c:pt idx="114">
                  <c:v>37326</c:v>
                </c:pt>
                <c:pt idx="115">
                  <c:v>37333</c:v>
                </c:pt>
                <c:pt idx="116">
                  <c:v>37340</c:v>
                </c:pt>
                <c:pt idx="117">
                  <c:v>37347</c:v>
                </c:pt>
                <c:pt idx="118">
                  <c:v>37354</c:v>
                </c:pt>
                <c:pt idx="119">
                  <c:v>37361</c:v>
                </c:pt>
                <c:pt idx="120">
                  <c:v>37368</c:v>
                </c:pt>
                <c:pt idx="121">
                  <c:v>37375</c:v>
                </c:pt>
                <c:pt idx="122">
                  <c:v>37382</c:v>
                </c:pt>
                <c:pt idx="123">
                  <c:v>37389</c:v>
                </c:pt>
                <c:pt idx="124">
                  <c:v>37396</c:v>
                </c:pt>
                <c:pt idx="125">
                  <c:v>37403</c:v>
                </c:pt>
                <c:pt idx="126">
                  <c:v>37410</c:v>
                </c:pt>
                <c:pt idx="127">
                  <c:v>37417</c:v>
                </c:pt>
                <c:pt idx="128">
                  <c:v>37424</c:v>
                </c:pt>
                <c:pt idx="129">
                  <c:v>37431</c:v>
                </c:pt>
                <c:pt idx="130">
                  <c:v>37438</c:v>
                </c:pt>
                <c:pt idx="131">
                  <c:v>37445</c:v>
                </c:pt>
                <c:pt idx="132">
                  <c:v>37452</c:v>
                </c:pt>
                <c:pt idx="133">
                  <c:v>37459</c:v>
                </c:pt>
                <c:pt idx="134">
                  <c:v>37466</c:v>
                </c:pt>
                <c:pt idx="135">
                  <c:v>37473</c:v>
                </c:pt>
                <c:pt idx="136">
                  <c:v>37480</c:v>
                </c:pt>
                <c:pt idx="137">
                  <c:v>37487</c:v>
                </c:pt>
                <c:pt idx="138">
                  <c:v>37494</c:v>
                </c:pt>
                <c:pt idx="139">
                  <c:v>37501</c:v>
                </c:pt>
                <c:pt idx="140">
                  <c:v>37508</c:v>
                </c:pt>
                <c:pt idx="141">
                  <c:v>37515</c:v>
                </c:pt>
                <c:pt idx="142">
                  <c:v>37522</c:v>
                </c:pt>
                <c:pt idx="143">
                  <c:v>37529</c:v>
                </c:pt>
                <c:pt idx="144">
                  <c:v>37536</c:v>
                </c:pt>
                <c:pt idx="145">
                  <c:v>37543</c:v>
                </c:pt>
                <c:pt idx="146">
                  <c:v>37550</c:v>
                </c:pt>
                <c:pt idx="147">
                  <c:v>37557</c:v>
                </c:pt>
                <c:pt idx="148">
                  <c:v>37564</c:v>
                </c:pt>
                <c:pt idx="149">
                  <c:v>37571</c:v>
                </c:pt>
                <c:pt idx="150">
                  <c:v>37578</c:v>
                </c:pt>
                <c:pt idx="151">
                  <c:v>37585</c:v>
                </c:pt>
                <c:pt idx="152">
                  <c:v>37592</c:v>
                </c:pt>
                <c:pt idx="153">
                  <c:v>37599</c:v>
                </c:pt>
                <c:pt idx="154">
                  <c:v>37606</c:v>
                </c:pt>
                <c:pt idx="155">
                  <c:v>37613</c:v>
                </c:pt>
                <c:pt idx="156">
                  <c:v>37620</c:v>
                </c:pt>
                <c:pt idx="157">
                  <c:v>37627</c:v>
                </c:pt>
                <c:pt idx="158">
                  <c:v>37634</c:v>
                </c:pt>
                <c:pt idx="159">
                  <c:v>37641</c:v>
                </c:pt>
                <c:pt idx="160">
                  <c:v>37648</c:v>
                </c:pt>
                <c:pt idx="161">
                  <c:v>37655</c:v>
                </c:pt>
                <c:pt idx="162">
                  <c:v>37662</c:v>
                </c:pt>
                <c:pt idx="163">
                  <c:v>37669</c:v>
                </c:pt>
                <c:pt idx="164">
                  <c:v>37676</c:v>
                </c:pt>
                <c:pt idx="165">
                  <c:v>37683</c:v>
                </c:pt>
                <c:pt idx="166">
                  <c:v>37690</c:v>
                </c:pt>
                <c:pt idx="167">
                  <c:v>37697</c:v>
                </c:pt>
                <c:pt idx="168">
                  <c:v>37704</c:v>
                </c:pt>
                <c:pt idx="169">
                  <c:v>37711</c:v>
                </c:pt>
                <c:pt idx="170">
                  <c:v>37718</c:v>
                </c:pt>
                <c:pt idx="171">
                  <c:v>37725</c:v>
                </c:pt>
                <c:pt idx="172">
                  <c:v>37732</c:v>
                </c:pt>
                <c:pt idx="173">
                  <c:v>37739</c:v>
                </c:pt>
                <c:pt idx="174">
                  <c:v>37746</c:v>
                </c:pt>
                <c:pt idx="175">
                  <c:v>37753</c:v>
                </c:pt>
                <c:pt idx="176">
                  <c:v>37760</c:v>
                </c:pt>
                <c:pt idx="177">
                  <c:v>37767</c:v>
                </c:pt>
                <c:pt idx="178">
                  <c:v>37774</c:v>
                </c:pt>
                <c:pt idx="179">
                  <c:v>37781</c:v>
                </c:pt>
                <c:pt idx="180">
                  <c:v>37788</c:v>
                </c:pt>
                <c:pt idx="181">
                  <c:v>37795</c:v>
                </c:pt>
                <c:pt idx="182">
                  <c:v>37802</c:v>
                </c:pt>
                <c:pt idx="183">
                  <c:v>37809</c:v>
                </c:pt>
                <c:pt idx="184">
                  <c:v>37816</c:v>
                </c:pt>
                <c:pt idx="185">
                  <c:v>37823</c:v>
                </c:pt>
                <c:pt idx="186">
                  <c:v>37830</c:v>
                </c:pt>
                <c:pt idx="187">
                  <c:v>37837</c:v>
                </c:pt>
                <c:pt idx="188">
                  <c:v>37844</c:v>
                </c:pt>
                <c:pt idx="189">
                  <c:v>37851</c:v>
                </c:pt>
                <c:pt idx="190">
                  <c:v>37858</c:v>
                </c:pt>
                <c:pt idx="191">
                  <c:v>37865</c:v>
                </c:pt>
                <c:pt idx="192">
                  <c:v>37872</c:v>
                </c:pt>
                <c:pt idx="193">
                  <c:v>37879</c:v>
                </c:pt>
                <c:pt idx="194">
                  <c:v>37886</c:v>
                </c:pt>
                <c:pt idx="195">
                  <c:v>37893</c:v>
                </c:pt>
                <c:pt idx="196">
                  <c:v>37900</c:v>
                </c:pt>
                <c:pt idx="197">
                  <c:v>37907</c:v>
                </c:pt>
                <c:pt idx="198">
                  <c:v>37914</c:v>
                </c:pt>
                <c:pt idx="199">
                  <c:v>37921</c:v>
                </c:pt>
                <c:pt idx="200">
                  <c:v>37928</c:v>
                </c:pt>
                <c:pt idx="201">
                  <c:v>37935</c:v>
                </c:pt>
                <c:pt idx="202">
                  <c:v>37942</c:v>
                </c:pt>
                <c:pt idx="203">
                  <c:v>37949</c:v>
                </c:pt>
                <c:pt idx="204">
                  <c:v>37956</c:v>
                </c:pt>
                <c:pt idx="205">
                  <c:v>37963</c:v>
                </c:pt>
                <c:pt idx="206">
                  <c:v>37970</c:v>
                </c:pt>
                <c:pt idx="207">
                  <c:v>37977</c:v>
                </c:pt>
                <c:pt idx="208">
                  <c:v>37984</c:v>
                </c:pt>
                <c:pt idx="209">
                  <c:v>37991</c:v>
                </c:pt>
                <c:pt idx="210">
                  <c:v>37998</c:v>
                </c:pt>
                <c:pt idx="211">
                  <c:v>38005</c:v>
                </c:pt>
                <c:pt idx="212">
                  <c:v>38012</c:v>
                </c:pt>
                <c:pt idx="213">
                  <c:v>38019</c:v>
                </c:pt>
                <c:pt idx="214">
                  <c:v>38026</c:v>
                </c:pt>
                <c:pt idx="215">
                  <c:v>38033</c:v>
                </c:pt>
                <c:pt idx="216">
                  <c:v>38040</c:v>
                </c:pt>
                <c:pt idx="217">
                  <c:v>38047</c:v>
                </c:pt>
                <c:pt idx="218">
                  <c:v>38054</c:v>
                </c:pt>
                <c:pt idx="219">
                  <c:v>38061</c:v>
                </c:pt>
                <c:pt idx="220">
                  <c:v>38068</c:v>
                </c:pt>
                <c:pt idx="221">
                  <c:v>38075</c:v>
                </c:pt>
                <c:pt idx="222">
                  <c:v>38082</c:v>
                </c:pt>
                <c:pt idx="223">
                  <c:v>38089</c:v>
                </c:pt>
                <c:pt idx="224">
                  <c:v>38096</c:v>
                </c:pt>
                <c:pt idx="225">
                  <c:v>38103</c:v>
                </c:pt>
                <c:pt idx="226">
                  <c:v>38110</c:v>
                </c:pt>
                <c:pt idx="227">
                  <c:v>38117</c:v>
                </c:pt>
                <c:pt idx="228">
                  <c:v>38124</c:v>
                </c:pt>
                <c:pt idx="229">
                  <c:v>38131</c:v>
                </c:pt>
                <c:pt idx="230">
                  <c:v>38138</c:v>
                </c:pt>
                <c:pt idx="231">
                  <c:v>38145</c:v>
                </c:pt>
                <c:pt idx="232">
                  <c:v>38152</c:v>
                </c:pt>
                <c:pt idx="233">
                  <c:v>38159</c:v>
                </c:pt>
                <c:pt idx="234">
                  <c:v>38166</c:v>
                </c:pt>
                <c:pt idx="235">
                  <c:v>38173</c:v>
                </c:pt>
                <c:pt idx="236">
                  <c:v>38180</c:v>
                </c:pt>
                <c:pt idx="237">
                  <c:v>38187</c:v>
                </c:pt>
                <c:pt idx="238">
                  <c:v>38194</c:v>
                </c:pt>
                <c:pt idx="239">
                  <c:v>38201</c:v>
                </c:pt>
                <c:pt idx="240">
                  <c:v>38208</c:v>
                </c:pt>
                <c:pt idx="241">
                  <c:v>38215</c:v>
                </c:pt>
                <c:pt idx="242">
                  <c:v>38222</c:v>
                </c:pt>
                <c:pt idx="243">
                  <c:v>38229</c:v>
                </c:pt>
                <c:pt idx="244">
                  <c:v>38236</c:v>
                </c:pt>
                <c:pt idx="245">
                  <c:v>38243</c:v>
                </c:pt>
                <c:pt idx="246">
                  <c:v>38250</c:v>
                </c:pt>
                <c:pt idx="247">
                  <c:v>38257</c:v>
                </c:pt>
                <c:pt idx="248">
                  <c:v>38264</c:v>
                </c:pt>
                <c:pt idx="249">
                  <c:v>38271</c:v>
                </c:pt>
                <c:pt idx="250">
                  <c:v>38278</c:v>
                </c:pt>
                <c:pt idx="251">
                  <c:v>38285</c:v>
                </c:pt>
                <c:pt idx="252">
                  <c:v>38292</c:v>
                </c:pt>
                <c:pt idx="253">
                  <c:v>38299</c:v>
                </c:pt>
                <c:pt idx="254">
                  <c:v>38306</c:v>
                </c:pt>
                <c:pt idx="255">
                  <c:v>38313</c:v>
                </c:pt>
                <c:pt idx="256">
                  <c:v>38320</c:v>
                </c:pt>
                <c:pt idx="257">
                  <c:v>38327</c:v>
                </c:pt>
                <c:pt idx="258">
                  <c:v>38334</c:v>
                </c:pt>
                <c:pt idx="259">
                  <c:v>38341</c:v>
                </c:pt>
                <c:pt idx="260">
                  <c:v>38348</c:v>
                </c:pt>
                <c:pt idx="261">
                  <c:v>38355</c:v>
                </c:pt>
                <c:pt idx="262">
                  <c:v>38362</c:v>
                </c:pt>
                <c:pt idx="263">
                  <c:v>38369</c:v>
                </c:pt>
                <c:pt idx="264">
                  <c:v>38376</c:v>
                </c:pt>
                <c:pt idx="265">
                  <c:v>38383</c:v>
                </c:pt>
                <c:pt idx="266">
                  <c:v>38390</c:v>
                </c:pt>
                <c:pt idx="267">
                  <c:v>38397</c:v>
                </c:pt>
                <c:pt idx="268">
                  <c:v>38404</c:v>
                </c:pt>
                <c:pt idx="269">
                  <c:v>38411</c:v>
                </c:pt>
                <c:pt idx="270">
                  <c:v>38418</c:v>
                </c:pt>
                <c:pt idx="271">
                  <c:v>38425</c:v>
                </c:pt>
                <c:pt idx="272">
                  <c:v>38432</c:v>
                </c:pt>
                <c:pt idx="273">
                  <c:v>38439</c:v>
                </c:pt>
                <c:pt idx="274">
                  <c:v>38446</c:v>
                </c:pt>
                <c:pt idx="275">
                  <c:v>38453</c:v>
                </c:pt>
                <c:pt idx="276">
                  <c:v>38460</c:v>
                </c:pt>
                <c:pt idx="277">
                  <c:v>38467</c:v>
                </c:pt>
                <c:pt idx="278">
                  <c:v>38474</c:v>
                </c:pt>
                <c:pt idx="279">
                  <c:v>38481</c:v>
                </c:pt>
                <c:pt idx="280">
                  <c:v>38488</c:v>
                </c:pt>
                <c:pt idx="281">
                  <c:v>38495</c:v>
                </c:pt>
                <c:pt idx="282">
                  <c:v>38502</c:v>
                </c:pt>
                <c:pt idx="283">
                  <c:v>38509</c:v>
                </c:pt>
                <c:pt idx="284">
                  <c:v>38516</c:v>
                </c:pt>
                <c:pt idx="285">
                  <c:v>38523</c:v>
                </c:pt>
                <c:pt idx="286">
                  <c:v>38530</c:v>
                </c:pt>
                <c:pt idx="287">
                  <c:v>38537</c:v>
                </c:pt>
                <c:pt idx="288">
                  <c:v>38544</c:v>
                </c:pt>
                <c:pt idx="289">
                  <c:v>38551</c:v>
                </c:pt>
                <c:pt idx="290">
                  <c:v>38558</c:v>
                </c:pt>
                <c:pt idx="291">
                  <c:v>38565</c:v>
                </c:pt>
                <c:pt idx="292">
                  <c:v>38572</c:v>
                </c:pt>
                <c:pt idx="293">
                  <c:v>38579</c:v>
                </c:pt>
                <c:pt idx="294">
                  <c:v>38586</c:v>
                </c:pt>
                <c:pt idx="295">
                  <c:v>38593</c:v>
                </c:pt>
                <c:pt idx="296">
                  <c:v>38600</c:v>
                </c:pt>
                <c:pt idx="297">
                  <c:v>38607</c:v>
                </c:pt>
                <c:pt idx="298">
                  <c:v>38614</c:v>
                </c:pt>
                <c:pt idx="299">
                  <c:v>38621</c:v>
                </c:pt>
                <c:pt idx="300">
                  <c:v>38628</c:v>
                </c:pt>
                <c:pt idx="301">
                  <c:v>38635</c:v>
                </c:pt>
                <c:pt idx="302">
                  <c:v>38642</c:v>
                </c:pt>
                <c:pt idx="303">
                  <c:v>38649</c:v>
                </c:pt>
                <c:pt idx="304">
                  <c:v>38656</c:v>
                </c:pt>
                <c:pt idx="305">
                  <c:v>38663</c:v>
                </c:pt>
                <c:pt idx="306">
                  <c:v>38670</c:v>
                </c:pt>
                <c:pt idx="307">
                  <c:v>38677</c:v>
                </c:pt>
                <c:pt idx="308">
                  <c:v>38684</c:v>
                </c:pt>
                <c:pt idx="309">
                  <c:v>38691</c:v>
                </c:pt>
                <c:pt idx="310">
                  <c:v>38698</c:v>
                </c:pt>
                <c:pt idx="311">
                  <c:v>38705</c:v>
                </c:pt>
                <c:pt idx="312">
                  <c:v>38712</c:v>
                </c:pt>
                <c:pt idx="313">
                  <c:v>38719</c:v>
                </c:pt>
                <c:pt idx="314">
                  <c:v>38726</c:v>
                </c:pt>
                <c:pt idx="315">
                  <c:v>38733</c:v>
                </c:pt>
                <c:pt idx="316">
                  <c:v>38740</c:v>
                </c:pt>
                <c:pt idx="317">
                  <c:v>38747</c:v>
                </c:pt>
                <c:pt idx="318">
                  <c:v>38754</c:v>
                </c:pt>
                <c:pt idx="319">
                  <c:v>38761</c:v>
                </c:pt>
                <c:pt idx="320">
                  <c:v>38768</c:v>
                </c:pt>
                <c:pt idx="321">
                  <c:v>38775</c:v>
                </c:pt>
                <c:pt idx="322">
                  <c:v>38782</c:v>
                </c:pt>
                <c:pt idx="323">
                  <c:v>38789</c:v>
                </c:pt>
                <c:pt idx="324">
                  <c:v>38796</c:v>
                </c:pt>
                <c:pt idx="325">
                  <c:v>38803</c:v>
                </c:pt>
                <c:pt idx="326">
                  <c:v>38810</c:v>
                </c:pt>
                <c:pt idx="327">
                  <c:v>38817</c:v>
                </c:pt>
                <c:pt idx="328">
                  <c:v>38824</c:v>
                </c:pt>
                <c:pt idx="329">
                  <c:v>38831</c:v>
                </c:pt>
                <c:pt idx="330">
                  <c:v>38838</c:v>
                </c:pt>
                <c:pt idx="331">
                  <c:v>38845</c:v>
                </c:pt>
                <c:pt idx="332">
                  <c:v>38852</c:v>
                </c:pt>
                <c:pt idx="333">
                  <c:v>38859</c:v>
                </c:pt>
                <c:pt idx="334">
                  <c:v>38866</c:v>
                </c:pt>
                <c:pt idx="335">
                  <c:v>38873</c:v>
                </c:pt>
                <c:pt idx="336">
                  <c:v>38880</c:v>
                </c:pt>
                <c:pt idx="337">
                  <c:v>38887</c:v>
                </c:pt>
                <c:pt idx="338">
                  <c:v>38894</c:v>
                </c:pt>
                <c:pt idx="339">
                  <c:v>38901</c:v>
                </c:pt>
                <c:pt idx="340">
                  <c:v>38908</c:v>
                </c:pt>
                <c:pt idx="341">
                  <c:v>38915</c:v>
                </c:pt>
                <c:pt idx="342">
                  <c:v>38922</c:v>
                </c:pt>
                <c:pt idx="343">
                  <c:v>38929</c:v>
                </c:pt>
                <c:pt idx="344">
                  <c:v>38936</c:v>
                </c:pt>
                <c:pt idx="345">
                  <c:v>38943</c:v>
                </c:pt>
                <c:pt idx="346">
                  <c:v>38950</c:v>
                </c:pt>
                <c:pt idx="347">
                  <c:v>38957</c:v>
                </c:pt>
                <c:pt idx="348">
                  <c:v>38964</c:v>
                </c:pt>
                <c:pt idx="349">
                  <c:v>38971</c:v>
                </c:pt>
                <c:pt idx="350">
                  <c:v>38978</c:v>
                </c:pt>
                <c:pt idx="351">
                  <c:v>38985</c:v>
                </c:pt>
                <c:pt idx="352">
                  <c:v>38992</c:v>
                </c:pt>
                <c:pt idx="353">
                  <c:v>38999</c:v>
                </c:pt>
                <c:pt idx="354">
                  <c:v>39006</c:v>
                </c:pt>
                <c:pt idx="355">
                  <c:v>39013</c:v>
                </c:pt>
                <c:pt idx="356">
                  <c:v>39020</c:v>
                </c:pt>
                <c:pt idx="357">
                  <c:v>39027</c:v>
                </c:pt>
                <c:pt idx="358">
                  <c:v>39034</c:v>
                </c:pt>
                <c:pt idx="359">
                  <c:v>39041</c:v>
                </c:pt>
                <c:pt idx="360">
                  <c:v>39048</c:v>
                </c:pt>
                <c:pt idx="361">
                  <c:v>39055</c:v>
                </c:pt>
                <c:pt idx="362">
                  <c:v>39062</c:v>
                </c:pt>
                <c:pt idx="363">
                  <c:v>39069</c:v>
                </c:pt>
                <c:pt idx="364">
                  <c:v>39076</c:v>
                </c:pt>
                <c:pt idx="365">
                  <c:v>39083</c:v>
                </c:pt>
                <c:pt idx="366">
                  <c:v>39090</c:v>
                </c:pt>
                <c:pt idx="367">
                  <c:v>39097</c:v>
                </c:pt>
                <c:pt idx="368">
                  <c:v>39104</c:v>
                </c:pt>
                <c:pt idx="369">
                  <c:v>39111</c:v>
                </c:pt>
                <c:pt idx="370">
                  <c:v>39118</c:v>
                </c:pt>
                <c:pt idx="371">
                  <c:v>39125</c:v>
                </c:pt>
                <c:pt idx="372">
                  <c:v>39132</c:v>
                </c:pt>
                <c:pt idx="373">
                  <c:v>39139</c:v>
                </c:pt>
                <c:pt idx="374">
                  <c:v>39146</c:v>
                </c:pt>
                <c:pt idx="375">
                  <c:v>39153</c:v>
                </c:pt>
                <c:pt idx="376">
                  <c:v>39160</c:v>
                </c:pt>
                <c:pt idx="377">
                  <c:v>39167</c:v>
                </c:pt>
                <c:pt idx="378">
                  <c:v>39174</c:v>
                </c:pt>
                <c:pt idx="379">
                  <c:v>39181</c:v>
                </c:pt>
                <c:pt idx="380">
                  <c:v>39188</c:v>
                </c:pt>
                <c:pt idx="381">
                  <c:v>39195</c:v>
                </c:pt>
                <c:pt idx="382">
                  <c:v>39202</c:v>
                </c:pt>
                <c:pt idx="383">
                  <c:v>39209</c:v>
                </c:pt>
                <c:pt idx="384">
                  <c:v>39216</c:v>
                </c:pt>
                <c:pt idx="385">
                  <c:v>39223</c:v>
                </c:pt>
                <c:pt idx="386">
                  <c:v>39230</c:v>
                </c:pt>
                <c:pt idx="387">
                  <c:v>39237</c:v>
                </c:pt>
                <c:pt idx="388">
                  <c:v>39244</c:v>
                </c:pt>
                <c:pt idx="389">
                  <c:v>39251</c:v>
                </c:pt>
                <c:pt idx="390">
                  <c:v>39258</c:v>
                </c:pt>
                <c:pt idx="391">
                  <c:v>39265</c:v>
                </c:pt>
                <c:pt idx="392">
                  <c:v>39272</c:v>
                </c:pt>
                <c:pt idx="393">
                  <c:v>39279</c:v>
                </c:pt>
                <c:pt idx="394">
                  <c:v>39286</c:v>
                </c:pt>
                <c:pt idx="395">
                  <c:v>39293</c:v>
                </c:pt>
                <c:pt idx="396">
                  <c:v>39300</c:v>
                </c:pt>
                <c:pt idx="397">
                  <c:v>39307</c:v>
                </c:pt>
                <c:pt idx="398">
                  <c:v>39314</c:v>
                </c:pt>
                <c:pt idx="399">
                  <c:v>39321</c:v>
                </c:pt>
                <c:pt idx="400">
                  <c:v>39328</c:v>
                </c:pt>
                <c:pt idx="401">
                  <c:v>39335</c:v>
                </c:pt>
                <c:pt idx="402">
                  <c:v>39342</c:v>
                </c:pt>
                <c:pt idx="403">
                  <c:v>39349</c:v>
                </c:pt>
                <c:pt idx="404">
                  <c:v>39356</c:v>
                </c:pt>
                <c:pt idx="405">
                  <c:v>39363</c:v>
                </c:pt>
                <c:pt idx="406">
                  <c:v>39370</c:v>
                </c:pt>
                <c:pt idx="407">
                  <c:v>39377</c:v>
                </c:pt>
                <c:pt idx="408">
                  <c:v>39384</c:v>
                </c:pt>
                <c:pt idx="409">
                  <c:v>39391</c:v>
                </c:pt>
                <c:pt idx="410">
                  <c:v>39398</c:v>
                </c:pt>
                <c:pt idx="411">
                  <c:v>39405</c:v>
                </c:pt>
                <c:pt idx="412">
                  <c:v>39412</c:v>
                </c:pt>
                <c:pt idx="413">
                  <c:v>39419</c:v>
                </c:pt>
                <c:pt idx="414">
                  <c:v>39426</c:v>
                </c:pt>
                <c:pt idx="415">
                  <c:v>39433</c:v>
                </c:pt>
                <c:pt idx="416">
                  <c:v>39440</c:v>
                </c:pt>
                <c:pt idx="417">
                  <c:v>39447</c:v>
                </c:pt>
                <c:pt idx="418">
                  <c:v>39454</c:v>
                </c:pt>
                <c:pt idx="419">
                  <c:v>39461</c:v>
                </c:pt>
                <c:pt idx="420">
                  <c:v>39468</c:v>
                </c:pt>
                <c:pt idx="421">
                  <c:v>39475</c:v>
                </c:pt>
                <c:pt idx="422">
                  <c:v>39482</c:v>
                </c:pt>
                <c:pt idx="423">
                  <c:v>39489</c:v>
                </c:pt>
                <c:pt idx="424">
                  <c:v>39496</c:v>
                </c:pt>
                <c:pt idx="425">
                  <c:v>39503</c:v>
                </c:pt>
                <c:pt idx="426">
                  <c:v>39510</c:v>
                </c:pt>
                <c:pt idx="427">
                  <c:v>39517</c:v>
                </c:pt>
                <c:pt idx="428">
                  <c:v>39524</c:v>
                </c:pt>
                <c:pt idx="429">
                  <c:v>39531</c:v>
                </c:pt>
                <c:pt idx="430">
                  <c:v>39538</c:v>
                </c:pt>
                <c:pt idx="431">
                  <c:v>39545</c:v>
                </c:pt>
                <c:pt idx="432">
                  <c:v>39552</c:v>
                </c:pt>
                <c:pt idx="433">
                  <c:v>39559</c:v>
                </c:pt>
                <c:pt idx="434">
                  <c:v>39566</c:v>
                </c:pt>
                <c:pt idx="435">
                  <c:v>39573</c:v>
                </c:pt>
                <c:pt idx="436">
                  <c:v>39580</c:v>
                </c:pt>
                <c:pt idx="437">
                  <c:v>39587</c:v>
                </c:pt>
                <c:pt idx="438">
                  <c:v>39594</c:v>
                </c:pt>
                <c:pt idx="439">
                  <c:v>39601</c:v>
                </c:pt>
                <c:pt idx="440">
                  <c:v>39608</c:v>
                </c:pt>
                <c:pt idx="441">
                  <c:v>39615</c:v>
                </c:pt>
                <c:pt idx="442">
                  <c:v>39622</c:v>
                </c:pt>
                <c:pt idx="443">
                  <c:v>39629</c:v>
                </c:pt>
                <c:pt idx="444">
                  <c:v>39636</c:v>
                </c:pt>
                <c:pt idx="445">
                  <c:v>39643</c:v>
                </c:pt>
                <c:pt idx="446">
                  <c:v>39650</c:v>
                </c:pt>
                <c:pt idx="447">
                  <c:v>39657</c:v>
                </c:pt>
                <c:pt idx="448">
                  <c:v>39664</c:v>
                </c:pt>
                <c:pt idx="449">
                  <c:v>39671</c:v>
                </c:pt>
                <c:pt idx="450">
                  <c:v>39678</c:v>
                </c:pt>
                <c:pt idx="451">
                  <c:v>39685</c:v>
                </c:pt>
                <c:pt idx="452">
                  <c:v>39692</c:v>
                </c:pt>
                <c:pt idx="453">
                  <c:v>39699</c:v>
                </c:pt>
                <c:pt idx="454">
                  <c:v>39706</c:v>
                </c:pt>
                <c:pt idx="455">
                  <c:v>39713</c:v>
                </c:pt>
                <c:pt idx="456">
                  <c:v>39720</c:v>
                </c:pt>
                <c:pt idx="457">
                  <c:v>39727</c:v>
                </c:pt>
                <c:pt idx="458">
                  <c:v>39734</c:v>
                </c:pt>
                <c:pt idx="459">
                  <c:v>39741</c:v>
                </c:pt>
                <c:pt idx="460">
                  <c:v>39748</c:v>
                </c:pt>
                <c:pt idx="461">
                  <c:v>39755</c:v>
                </c:pt>
                <c:pt idx="462">
                  <c:v>39762</c:v>
                </c:pt>
                <c:pt idx="463">
                  <c:v>39769</c:v>
                </c:pt>
                <c:pt idx="464">
                  <c:v>39776</c:v>
                </c:pt>
                <c:pt idx="465">
                  <c:v>39783</c:v>
                </c:pt>
                <c:pt idx="466">
                  <c:v>39790</c:v>
                </c:pt>
                <c:pt idx="467">
                  <c:v>39797</c:v>
                </c:pt>
                <c:pt idx="468">
                  <c:v>39804</c:v>
                </c:pt>
                <c:pt idx="469">
                  <c:v>39811</c:v>
                </c:pt>
                <c:pt idx="470">
                  <c:v>39818</c:v>
                </c:pt>
                <c:pt idx="471">
                  <c:v>39825</c:v>
                </c:pt>
                <c:pt idx="472">
                  <c:v>39832</c:v>
                </c:pt>
                <c:pt idx="473">
                  <c:v>39839</c:v>
                </c:pt>
                <c:pt idx="474">
                  <c:v>39846</c:v>
                </c:pt>
                <c:pt idx="475">
                  <c:v>39853</c:v>
                </c:pt>
                <c:pt idx="476">
                  <c:v>39860</c:v>
                </c:pt>
                <c:pt idx="477">
                  <c:v>39867</c:v>
                </c:pt>
                <c:pt idx="478">
                  <c:v>39874</c:v>
                </c:pt>
                <c:pt idx="479">
                  <c:v>39881</c:v>
                </c:pt>
                <c:pt idx="480">
                  <c:v>39888</c:v>
                </c:pt>
                <c:pt idx="481">
                  <c:v>39895</c:v>
                </c:pt>
                <c:pt idx="482">
                  <c:v>39902</c:v>
                </c:pt>
                <c:pt idx="483">
                  <c:v>39909</c:v>
                </c:pt>
                <c:pt idx="484">
                  <c:v>39916</c:v>
                </c:pt>
                <c:pt idx="485">
                  <c:v>39923</c:v>
                </c:pt>
                <c:pt idx="486">
                  <c:v>39930</c:v>
                </c:pt>
                <c:pt idx="487">
                  <c:v>39937</c:v>
                </c:pt>
                <c:pt idx="488">
                  <c:v>39944</c:v>
                </c:pt>
                <c:pt idx="489">
                  <c:v>39951</c:v>
                </c:pt>
                <c:pt idx="490">
                  <c:v>39958</c:v>
                </c:pt>
                <c:pt idx="491">
                  <c:v>39965</c:v>
                </c:pt>
                <c:pt idx="492">
                  <c:v>39972</c:v>
                </c:pt>
                <c:pt idx="493">
                  <c:v>39979</c:v>
                </c:pt>
                <c:pt idx="494">
                  <c:v>39986</c:v>
                </c:pt>
                <c:pt idx="495">
                  <c:v>39993</c:v>
                </c:pt>
                <c:pt idx="496">
                  <c:v>40000</c:v>
                </c:pt>
                <c:pt idx="497">
                  <c:v>40007</c:v>
                </c:pt>
                <c:pt idx="498">
                  <c:v>40014</c:v>
                </c:pt>
                <c:pt idx="499">
                  <c:v>40021</c:v>
                </c:pt>
                <c:pt idx="500">
                  <c:v>40028</c:v>
                </c:pt>
                <c:pt idx="501">
                  <c:v>40035</c:v>
                </c:pt>
                <c:pt idx="502">
                  <c:v>40042</c:v>
                </c:pt>
                <c:pt idx="503">
                  <c:v>40049</c:v>
                </c:pt>
                <c:pt idx="504">
                  <c:v>40056</c:v>
                </c:pt>
                <c:pt idx="505">
                  <c:v>40063</c:v>
                </c:pt>
                <c:pt idx="506">
                  <c:v>40070</c:v>
                </c:pt>
                <c:pt idx="507">
                  <c:v>40077</c:v>
                </c:pt>
                <c:pt idx="508">
                  <c:v>40084</c:v>
                </c:pt>
                <c:pt idx="509">
                  <c:v>40091</c:v>
                </c:pt>
                <c:pt idx="510">
                  <c:v>40098</c:v>
                </c:pt>
                <c:pt idx="511">
                  <c:v>40105</c:v>
                </c:pt>
                <c:pt idx="512">
                  <c:v>40112</c:v>
                </c:pt>
                <c:pt idx="513">
                  <c:v>40119</c:v>
                </c:pt>
                <c:pt idx="514">
                  <c:v>40126</c:v>
                </c:pt>
                <c:pt idx="515">
                  <c:v>40133</c:v>
                </c:pt>
                <c:pt idx="516">
                  <c:v>40140</c:v>
                </c:pt>
                <c:pt idx="517">
                  <c:v>40147</c:v>
                </c:pt>
                <c:pt idx="518">
                  <c:v>40154</c:v>
                </c:pt>
                <c:pt idx="519">
                  <c:v>40161</c:v>
                </c:pt>
                <c:pt idx="520">
                  <c:v>40168</c:v>
                </c:pt>
                <c:pt idx="521">
                  <c:v>40175</c:v>
                </c:pt>
                <c:pt idx="522">
                  <c:v>40182</c:v>
                </c:pt>
                <c:pt idx="523">
                  <c:v>40189</c:v>
                </c:pt>
                <c:pt idx="524">
                  <c:v>40196</c:v>
                </c:pt>
                <c:pt idx="525">
                  <c:v>40203</c:v>
                </c:pt>
                <c:pt idx="526">
                  <c:v>40210</c:v>
                </c:pt>
                <c:pt idx="527">
                  <c:v>40217</c:v>
                </c:pt>
                <c:pt idx="528">
                  <c:v>40224</c:v>
                </c:pt>
                <c:pt idx="529">
                  <c:v>40231</c:v>
                </c:pt>
                <c:pt idx="530">
                  <c:v>40238</c:v>
                </c:pt>
                <c:pt idx="531">
                  <c:v>40245</c:v>
                </c:pt>
                <c:pt idx="532">
                  <c:v>40252</c:v>
                </c:pt>
                <c:pt idx="533">
                  <c:v>40259</c:v>
                </c:pt>
                <c:pt idx="534">
                  <c:v>40266</c:v>
                </c:pt>
                <c:pt idx="535">
                  <c:v>40273</c:v>
                </c:pt>
                <c:pt idx="536">
                  <c:v>40280</c:v>
                </c:pt>
                <c:pt idx="537">
                  <c:v>40287</c:v>
                </c:pt>
                <c:pt idx="538">
                  <c:v>40294</c:v>
                </c:pt>
                <c:pt idx="539">
                  <c:v>40301</c:v>
                </c:pt>
                <c:pt idx="540">
                  <c:v>40308</c:v>
                </c:pt>
                <c:pt idx="541">
                  <c:v>40315</c:v>
                </c:pt>
                <c:pt idx="542">
                  <c:v>40322</c:v>
                </c:pt>
                <c:pt idx="543">
                  <c:v>40329</c:v>
                </c:pt>
                <c:pt idx="544">
                  <c:v>40336</c:v>
                </c:pt>
                <c:pt idx="545">
                  <c:v>40343</c:v>
                </c:pt>
                <c:pt idx="546">
                  <c:v>40350</c:v>
                </c:pt>
                <c:pt idx="547">
                  <c:v>40357</c:v>
                </c:pt>
                <c:pt idx="548">
                  <c:v>40364</c:v>
                </c:pt>
                <c:pt idx="549">
                  <c:v>40371</c:v>
                </c:pt>
                <c:pt idx="550">
                  <c:v>40378</c:v>
                </c:pt>
                <c:pt idx="551">
                  <c:v>40385</c:v>
                </c:pt>
                <c:pt idx="552">
                  <c:v>40392</c:v>
                </c:pt>
                <c:pt idx="553">
                  <c:v>40399</c:v>
                </c:pt>
                <c:pt idx="554">
                  <c:v>40406</c:v>
                </c:pt>
                <c:pt idx="555">
                  <c:v>40413</c:v>
                </c:pt>
                <c:pt idx="556">
                  <c:v>40420</c:v>
                </c:pt>
                <c:pt idx="557">
                  <c:v>40427</c:v>
                </c:pt>
                <c:pt idx="558">
                  <c:v>40434</c:v>
                </c:pt>
                <c:pt idx="559">
                  <c:v>40441</c:v>
                </c:pt>
                <c:pt idx="560">
                  <c:v>40448</c:v>
                </c:pt>
                <c:pt idx="561">
                  <c:v>40455</c:v>
                </c:pt>
                <c:pt idx="562">
                  <c:v>40462</c:v>
                </c:pt>
                <c:pt idx="563">
                  <c:v>40469</c:v>
                </c:pt>
                <c:pt idx="564">
                  <c:v>40476</c:v>
                </c:pt>
                <c:pt idx="565">
                  <c:v>40483</c:v>
                </c:pt>
                <c:pt idx="566">
                  <c:v>40490</c:v>
                </c:pt>
                <c:pt idx="567">
                  <c:v>40497</c:v>
                </c:pt>
                <c:pt idx="568">
                  <c:v>40504</c:v>
                </c:pt>
                <c:pt idx="569">
                  <c:v>40511</c:v>
                </c:pt>
                <c:pt idx="570">
                  <c:v>40518</c:v>
                </c:pt>
                <c:pt idx="571">
                  <c:v>40525</c:v>
                </c:pt>
                <c:pt idx="572">
                  <c:v>40532</c:v>
                </c:pt>
                <c:pt idx="573">
                  <c:v>40539</c:v>
                </c:pt>
                <c:pt idx="574">
                  <c:v>40546</c:v>
                </c:pt>
                <c:pt idx="575">
                  <c:v>40553</c:v>
                </c:pt>
                <c:pt idx="576">
                  <c:v>40560</c:v>
                </c:pt>
                <c:pt idx="577">
                  <c:v>40567</c:v>
                </c:pt>
                <c:pt idx="578">
                  <c:v>40574</c:v>
                </c:pt>
                <c:pt idx="579">
                  <c:v>40581</c:v>
                </c:pt>
                <c:pt idx="580">
                  <c:v>40588</c:v>
                </c:pt>
                <c:pt idx="581">
                  <c:v>40595</c:v>
                </c:pt>
                <c:pt idx="582">
                  <c:v>40602</c:v>
                </c:pt>
                <c:pt idx="583">
                  <c:v>40609</c:v>
                </c:pt>
                <c:pt idx="584">
                  <c:v>40616</c:v>
                </c:pt>
                <c:pt idx="585">
                  <c:v>40623</c:v>
                </c:pt>
                <c:pt idx="586">
                  <c:v>40630</c:v>
                </c:pt>
                <c:pt idx="587">
                  <c:v>40637</c:v>
                </c:pt>
                <c:pt idx="588">
                  <c:v>40644</c:v>
                </c:pt>
                <c:pt idx="589">
                  <c:v>40651</c:v>
                </c:pt>
                <c:pt idx="590">
                  <c:v>40658</c:v>
                </c:pt>
                <c:pt idx="591">
                  <c:v>40665</c:v>
                </c:pt>
                <c:pt idx="592">
                  <c:v>40672</c:v>
                </c:pt>
                <c:pt idx="593">
                  <c:v>40679</c:v>
                </c:pt>
                <c:pt idx="594">
                  <c:v>40686</c:v>
                </c:pt>
                <c:pt idx="595">
                  <c:v>40693</c:v>
                </c:pt>
                <c:pt idx="596">
                  <c:v>40700</c:v>
                </c:pt>
                <c:pt idx="597">
                  <c:v>40707</c:v>
                </c:pt>
                <c:pt idx="598">
                  <c:v>40714</c:v>
                </c:pt>
                <c:pt idx="599">
                  <c:v>40721</c:v>
                </c:pt>
                <c:pt idx="600">
                  <c:v>40728</c:v>
                </c:pt>
                <c:pt idx="601">
                  <c:v>40735</c:v>
                </c:pt>
                <c:pt idx="602">
                  <c:v>40742</c:v>
                </c:pt>
                <c:pt idx="603">
                  <c:v>40749</c:v>
                </c:pt>
                <c:pt idx="604">
                  <c:v>40756</c:v>
                </c:pt>
                <c:pt idx="605">
                  <c:v>40763</c:v>
                </c:pt>
                <c:pt idx="606">
                  <c:v>40770</c:v>
                </c:pt>
                <c:pt idx="607">
                  <c:v>40777</c:v>
                </c:pt>
                <c:pt idx="608">
                  <c:v>40784</c:v>
                </c:pt>
                <c:pt idx="609">
                  <c:v>40791</c:v>
                </c:pt>
                <c:pt idx="610">
                  <c:v>40798</c:v>
                </c:pt>
                <c:pt idx="611">
                  <c:v>40805</c:v>
                </c:pt>
                <c:pt idx="612">
                  <c:v>40812</c:v>
                </c:pt>
                <c:pt idx="613">
                  <c:v>40819</c:v>
                </c:pt>
                <c:pt idx="614">
                  <c:v>40826</c:v>
                </c:pt>
                <c:pt idx="615">
                  <c:v>40833</c:v>
                </c:pt>
                <c:pt idx="616">
                  <c:v>40840</c:v>
                </c:pt>
                <c:pt idx="617">
                  <c:v>40847</c:v>
                </c:pt>
                <c:pt idx="618">
                  <c:v>40854</c:v>
                </c:pt>
                <c:pt idx="619">
                  <c:v>40861</c:v>
                </c:pt>
                <c:pt idx="620">
                  <c:v>40868</c:v>
                </c:pt>
                <c:pt idx="621">
                  <c:v>40875</c:v>
                </c:pt>
                <c:pt idx="622">
                  <c:v>40882</c:v>
                </c:pt>
                <c:pt idx="623">
                  <c:v>40889</c:v>
                </c:pt>
                <c:pt idx="624">
                  <c:v>40896</c:v>
                </c:pt>
                <c:pt idx="625">
                  <c:v>40903</c:v>
                </c:pt>
                <c:pt idx="626">
                  <c:v>40910</c:v>
                </c:pt>
                <c:pt idx="627">
                  <c:v>40917</c:v>
                </c:pt>
                <c:pt idx="628">
                  <c:v>40924</c:v>
                </c:pt>
                <c:pt idx="629">
                  <c:v>40931</c:v>
                </c:pt>
                <c:pt idx="630">
                  <c:v>40938</c:v>
                </c:pt>
                <c:pt idx="631">
                  <c:v>40945</c:v>
                </c:pt>
                <c:pt idx="632">
                  <c:v>40952</c:v>
                </c:pt>
                <c:pt idx="633">
                  <c:v>40959</c:v>
                </c:pt>
                <c:pt idx="634">
                  <c:v>40966</c:v>
                </c:pt>
                <c:pt idx="635">
                  <c:v>40973</c:v>
                </c:pt>
                <c:pt idx="636">
                  <c:v>40980</c:v>
                </c:pt>
                <c:pt idx="637">
                  <c:v>40987</c:v>
                </c:pt>
                <c:pt idx="638">
                  <c:v>40994</c:v>
                </c:pt>
                <c:pt idx="639">
                  <c:v>41001</c:v>
                </c:pt>
                <c:pt idx="640">
                  <c:v>41008</c:v>
                </c:pt>
                <c:pt idx="641">
                  <c:v>41015</c:v>
                </c:pt>
                <c:pt idx="642">
                  <c:v>41022</c:v>
                </c:pt>
                <c:pt idx="643">
                  <c:v>41029</c:v>
                </c:pt>
                <c:pt idx="644">
                  <c:v>41036</c:v>
                </c:pt>
                <c:pt idx="645">
                  <c:v>41043</c:v>
                </c:pt>
                <c:pt idx="646">
                  <c:v>41050</c:v>
                </c:pt>
                <c:pt idx="647">
                  <c:v>41057</c:v>
                </c:pt>
                <c:pt idx="648">
                  <c:v>41064</c:v>
                </c:pt>
                <c:pt idx="649">
                  <c:v>41071</c:v>
                </c:pt>
                <c:pt idx="650">
                  <c:v>41078</c:v>
                </c:pt>
                <c:pt idx="651">
                  <c:v>41085</c:v>
                </c:pt>
                <c:pt idx="652">
                  <c:v>41092</c:v>
                </c:pt>
                <c:pt idx="653">
                  <c:v>41099</c:v>
                </c:pt>
                <c:pt idx="654">
                  <c:v>41106</c:v>
                </c:pt>
                <c:pt idx="655">
                  <c:v>41113</c:v>
                </c:pt>
                <c:pt idx="656">
                  <c:v>41120</c:v>
                </c:pt>
                <c:pt idx="657">
                  <c:v>41127</c:v>
                </c:pt>
                <c:pt idx="658">
                  <c:v>41134</c:v>
                </c:pt>
                <c:pt idx="659">
                  <c:v>41141</c:v>
                </c:pt>
                <c:pt idx="660">
                  <c:v>41148</c:v>
                </c:pt>
                <c:pt idx="661">
                  <c:v>41155</c:v>
                </c:pt>
                <c:pt idx="662">
                  <c:v>41162</c:v>
                </c:pt>
                <c:pt idx="663">
                  <c:v>41169</c:v>
                </c:pt>
                <c:pt idx="664">
                  <c:v>41176</c:v>
                </c:pt>
                <c:pt idx="665">
                  <c:v>41183</c:v>
                </c:pt>
                <c:pt idx="666">
                  <c:v>41190</c:v>
                </c:pt>
                <c:pt idx="667">
                  <c:v>41197</c:v>
                </c:pt>
                <c:pt idx="668">
                  <c:v>41204</c:v>
                </c:pt>
                <c:pt idx="669">
                  <c:v>41211</c:v>
                </c:pt>
                <c:pt idx="670">
                  <c:v>41218</c:v>
                </c:pt>
                <c:pt idx="671">
                  <c:v>41225</c:v>
                </c:pt>
                <c:pt idx="672">
                  <c:v>41232</c:v>
                </c:pt>
                <c:pt idx="673">
                  <c:v>41239</c:v>
                </c:pt>
                <c:pt idx="674">
                  <c:v>41246</c:v>
                </c:pt>
                <c:pt idx="675">
                  <c:v>41253</c:v>
                </c:pt>
                <c:pt idx="676">
                  <c:v>41260</c:v>
                </c:pt>
                <c:pt idx="677">
                  <c:v>41267</c:v>
                </c:pt>
                <c:pt idx="678">
                  <c:v>41274</c:v>
                </c:pt>
                <c:pt idx="679">
                  <c:v>41281</c:v>
                </c:pt>
                <c:pt idx="680">
                  <c:v>41288</c:v>
                </c:pt>
                <c:pt idx="681">
                  <c:v>41295</c:v>
                </c:pt>
                <c:pt idx="682">
                  <c:v>41302</c:v>
                </c:pt>
                <c:pt idx="683">
                  <c:v>41309</c:v>
                </c:pt>
                <c:pt idx="684">
                  <c:v>41316</c:v>
                </c:pt>
                <c:pt idx="685">
                  <c:v>41323</c:v>
                </c:pt>
                <c:pt idx="686">
                  <c:v>41330</c:v>
                </c:pt>
                <c:pt idx="687">
                  <c:v>41337</c:v>
                </c:pt>
                <c:pt idx="688">
                  <c:v>41344</c:v>
                </c:pt>
                <c:pt idx="689">
                  <c:v>41351</c:v>
                </c:pt>
                <c:pt idx="690">
                  <c:v>41358</c:v>
                </c:pt>
                <c:pt idx="691">
                  <c:v>41365</c:v>
                </c:pt>
                <c:pt idx="692">
                  <c:v>41372</c:v>
                </c:pt>
                <c:pt idx="693">
                  <c:v>41379</c:v>
                </c:pt>
                <c:pt idx="694">
                  <c:v>41386</c:v>
                </c:pt>
                <c:pt idx="695">
                  <c:v>41393</c:v>
                </c:pt>
                <c:pt idx="696">
                  <c:v>41400</c:v>
                </c:pt>
                <c:pt idx="697">
                  <c:v>41407</c:v>
                </c:pt>
                <c:pt idx="698">
                  <c:v>41414</c:v>
                </c:pt>
                <c:pt idx="699">
                  <c:v>41421</c:v>
                </c:pt>
                <c:pt idx="700">
                  <c:v>41428</c:v>
                </c:pt>
                <c:pt idx="701">
                  <c:v>41435</c:v>
                </c:pt>
                <c:pt idx="702">
                  <c:v>41442</c:v>
                </c:pt>
                <c:pt idx="703">
                  <c:v>41449</c:v>
                </c:pt>
                <c:pt idx="704">
                  <c:v>41456</c:v>
                </c:pt>
                <c:pt idx="705">
                  <c:v>41463</c:v>
                </c:pt>
                <c:pt idx="706">
                  <c:v>41470</c:v>
                </c:pt>
                <c:pt idx="707">
                  <c:v>41477</c:v>
                </c:pt>
                <c:pt idx="708">
                  <c:v>41484</c:v>
                </c:pt>
                <c:pt idx="709">
                  <c:v>41491</c:v>
                </c:pt>
                <c:pt idx="710">
                  <c:v>41498</c:v>
                </c:pt>
                <c:pt idx="711">
                  <c:v>41505</c:v>
                </c:pt>
                <c:pt idx="712">
                  <c:v>41512</c:v>
                </c:pt>
                <c:pt idx="713">
                  <c:v>41519</c:v>
                </c:pt>
                <c:pt idx="714">
                  <c:v>41526</c:v>
                </c:pt>
                <c:pt idx="715">
                  <c:v>41533</c:v>
                </c:pt>
                <c:pt idx="716">
                  <c:v>41540</c:v>
                </c:pt>
                <c:pt idx="717">
                  <c:v>41547</c:v>
                </c:pt>
                <c:pt idx="718">
                  <c:v>41554</c:v>
                </c:pt>
                <c:pt idx="719">
                  <c:v>41561</c:v>
                </c:pt>
                <c:pt idx="720">
                  <c:v>41568</c:v>
                </c:pt>
                <c:pt idx="721">
                  <c:v>41575</c:v>
                </c:pt>
                <c:pt idx="722">
                  <c:v>41582</c:v>
                </c:pt>
                <c:pt idx="723">
                  <c:v>41589</c:v>
                </c:pt>
                <c:pt idx="724">
                  <c:v>41596</c:v>
                </c:pt>
                <c:pt idx="725">
                  <c:v>41603</c:v>
                </c:pt>
                <c:pt idx="726">
                  <c:v>41610</c:v>
                </c:pt>
                <c:pt idx="727">
                  <c:v>41617</c:v>
                </c:pt>
                <c:pt idx="728">
                  <c:v>41624</c:v>
                </c:pt>
                <c:pt idx="729">
                  <c:v>41631</c:v>
                </c:pt>
                <c:pt idx="730">
                  <c:v>41638</c:v>
                </c:pt>
                <c:pt idx="731">
                  <c:v>41645</c:v>
                </c:pt>
                <c:pt idx="732">
                  <c:v>41652</c:v>
                </c:pt>
              </c:numCache>
            </c:numRef>
          </c:cat>
          <c:val>
            <c:numRef>
              <c:f>Sheet1!$B$2:$B$734</c:f>
              <c:numCache>
                <c:formatCode>#,#00</c:formatCode>
                <c:ptCount val="733"/>
                <c:pt idx="0">
                  <c:v>347.5</c:v>
                </c:pt>
                <c:pt idx="1">
                  <c:v>347.5</c:v>
                </c:pt>
                <c:pt idx="2">
                  <c:v>347.5</c:v>
                </c:pt>
                <c:pt idx="3">
                  <c:v>347.5</c:v>
                </c:pt>
                <c:pt idx="4">
                  <c:v>347.5</c:v>
                </c:pt>
                <c:pt idx="5">
                  <c:v>347.5</c:v>
                </c:pt>
                <c:pt idx="6">
                  <c:v>347.5</c:v>
                </c:pt>
                <c:pt idx="7">
                  <c:v>347.5</c:v>
                </c:pt>
                <c:pt idx="8">
                  <c:v>347.5</c:v>
                </c:pt>
                <c:pt idx="9">
                  <c:v>347.5</c:v>
                </c:pt>
                <c:pt idx="10">
                  <c:v>347.5</c:v>
                </c:pt>
                <c:pt idx="11">
                  <c:v>347.5</c:v>
                </c:pt>
                <c:pt idx="12">
                  <c:v>347.5</c:v>
                </c:pt>
                <c:pt idx="13">
                  <c:v>347.5</c:v>
                </c:pt>
                <c:pt idx="14">
                  <c:v>347.5</c:v>
                </c:pt>
                <c:pt idx="15">
                  <c:v>347.5</c:v>
                </c:pt>
                <c:pt idx="16">
                  <c:v>347.5</c:v>
                </c:pt>
                <c:pt idx="17">
                  <c:v>347.5</c:v>
                </c:pt>
                <c:pt idx="18">
                  <c:v>347.5</c:v>
                </c:pt>
                <c:pt idx="19">
                  <c:v>347.5</c:v>
                </c:pt>
                <c:pt idx="20">
                  <c:v>347.5</c:v>
                </c:pt>
                <c:pt idx="21">
                  <c:v>347.5</c:v>
                </c:pt>
                <c:pt idx="22">
                  <c:v>347.5</c:v>
                </c:pt>
                <c:pt idx="23">
                  <c:v>347.5</c:v>
                </c:pt>
                <c:pt idx="24">
                  <c:v>347.5</c:v>
                </c:pt>
                <c:pt idx="25">
                  <c:v>324.2</c:v>
                </c:pt>
                <c:pt idx="26">
                  <c:v>324.2</c:v>
                </c:pt>
                <c:pt idx="27">
                  <c:v>324.2</c:v>
                </c:pt>
                <c:pt idx="28">
                  <c:v>324.2</c:v>
                </c:pt>
                <c:pt idx="29">
                  <c:v>324.2</c:v>
                </c:pt>
                <c:pt idx="30">
                  <c:v>324.2</c:v>
                </c:pt>
                <c:pt idx="31">
                  <c:v>324.2</c:v>
                </c:pt>
                <c:pt idx="32">
                  <c:v>324.2</c:v>
                </c:pt>
                <c:pt idx="33">
                  <c:v>324.2</c:v>
                </c:pt>
                <c:pt idx="34">
                  <c:v>324.2</c:v>
                </c:pt>
                <c:pt idx="35">
                  <c:v>324.2</c:v>
                </c:pt>
                <c:pt idx="36">
                  <c:v>324.2</c:v>
                </c:pt>
                <c:pt idx="37">
                  <c:v>324.2</c:v>
                </c:pt>
                <c:pt idx="38">
                  <c:v>324.2</c:v>
                </c:pt>
                <c:pt idx="39">
                  <c:v>324.2</c:v>
                </c:pt>
                <c:pt idx="40">
                  <c:v>324.2</c:v>
                </c:pt>
                <c:pt idx="41">
                  <c:v>324.2</c:v>
                </c:pt>
                <c:pt idx="42">
                  <c:v>324.2</c:v>
                </c:pt>
                <c:pt idx="43">
                  <c:v>324.2</c:v>
                </c:pt>
                <c:pt idx="44">
                  <c:v>324.2</c:v>
                </c:pt>
                <c:pt idx="45">
                  <c:v>324.2</c:v>
                </c:pt>
                <c:pt idx="46">
                  <c:v>324.2</c:v>
                </c:pt>
                <c:pt idx="47">
                  <c:v>324.2</c:v>
                </c:pt>
                <c:pt idx="48">
                  <c:v>324.2</c:v>
                </c:pt>
                <c:pt idx="49">
                  <c:v>324.2</c:v>
                </c:pt>
                <c:pt idx="50">
                  <c:v>324.2</c:v>
                </c:pt>
                <c:pt idx="51">
                  <c:v>324.2</c:v>
                </c:pt>
                <c:pt idx="52">
                  <c:v>324.2</c:v>
                </c:pt>
                <c:pt idx="53">
                  <c:v>324.2</c:v>
                </c:pt>
                <c:pt idx="54">
                  <c:v>324.2</c:v>
                </c:pt>
                <c:pt idx="55">
                  <c:v>324.2</c:v>
                </c:pt>
                <c:pt idx="56">
                  <c:v>324.2</c:v>
                </c:pt>
                <c:pt idx="57">
                  <c:v>324.2</c:v>
                </c:pt>
                <c:pt idx="58">
                  <c:v>324.2</c:v>
                </c:pt>
                <c:pt idx="59">
                  <c:v>324.2</c:v>
                </c:pt>
                <c:pt idx="60">
                  <c:v>324.2</c:v>
                </c:pt>
                <c:pt idx="61">
                  <c:v>324.2</c:v>
                </c:pt>
                <c:pt idx="62">
                  <c:v>324.2</c:v>
                </c:pt>
                <c:pt idx="63">
                  <c:v>324.2</c:v>
                </c:pt>
                <c:pt idx="64">
                  <c:v>324.2</c:v>
                </c:pt>
                <c:pt idx="65">
                  <c:v>324.2</c:v>
                </c:pt>
                <c:pt idx="66">
                  <c:v>324.2</c:v>
                </c:pt>
                <c:pt idx="67">
                  <c:v>324.2</c:v>
                </c:pt>
                <c:pt idx="68">
                  <c:v>324.2</c:v>
                </c:pt>
                <c:pt idx="69">
                  <c:v>324.2</c:v>
                </c:pt>
                <c:pt idx="70">
                  <c:v>324.2</c:v>
                </c:pt>
                <c:pt idx="71">
                  <c:v>324.2</c:v>
                </c:pt>
                <c:pt idx="72">
                  <c:v>324.2</c:v>
                </c:pt>
                <c:pt idx="73">
                  <c:v>324.2</c:v>
                </c:pt>
                <c:pt idx="74">
                  <c:v>324.2</c:v>
                </c:pt>
                <c:pt idx="75">
                  <c:v>324.2</c:v>
                </c:pt>
                <c:pt idx="76">
                  <c:v>324.2</c:v>
                </c:pt>
                <c:pt idx="77">
                  <c:v>324.2</c:v>
                </c:pt>
                <c:pt idx="78">
                  <c:v>301.3</c:v>
                </c:pt>
                <c:pt idx="79">
                  <c:v>301.3</c:v>
                </c:pt>
                <c:pt idx="80">
                  <c:v>301.3</c:v>
                </c:pt>
                <c:pt idx="81">
                  <c:v>301.3</c:v>
                </c:pt>
                <c:pt idx="82">
                  <c:v>301.3</c:v>
                </c:pt>
                <c:pt idx="83">
                  <c:v>301.3</c:v>
                </c:pt>
                <c:pt idx="84">
                  <c:v>301.3</c:v>
                </c:pt>
                <c:pt idx="85">
                  <c:v>301.3</c:v>
                </c:pt>
                <c:pt idx="86">
                  <c:v>301.3</c:v>
                </c:pt>
                <c:pt idx="87">
                  <c:v>301.3</c:v>
                </c:pt>
                <c:pt idx="88">
                  <c:v>301.3</c:v>
                </c:pt>
                <c:pt idx="89">
                  <c:v>301.3</c:v>
                </c:pt>
                <c:pt idx="90">
                  <c:v>301.3</c:v>
                </c:pt>
                <c:pt idx="91">
                  <c:v>301.3</c:v>
                </c:pt>
                <c:pt idx="92">
                  <c:v>301.3</c:v>
                </c:pt>
                <c:pt idx="93">
                  <c:v>301.3</c:v>
                </c:pt>
                <c:pt idx="94">
                  <c:v>301.3</c:v>
                </c:pt>
                <c:pt idx="95">
                  <c:v>301.3</c:v>
                </c:pt>
                <c:pt idx="96">
                  <c:v>301.3</c:v>
                </c:pt>
                <c:pt idx="97">
                  <c:v>301.3</c:v>
                </c:pt>
                <c:pt idx="98">
                  <c:v>301.3</c:v>
                </c:pt>
                <c:pt idx="99">
                  <c:v>301.3</c:v>
                </c:pt>
                <c:pt idx="100">
                  <c:v>301.3</c:v>
                </c:pt>
                <c:pt idx="101">
                  <c:v>301.3</c:v>
                </c:pt>
                <c:pt idx="102">
                  <c:v>301.3</c:v>
                </c:pt>
                <c:pt idx="103">
                  <c:v>301.3</c:v>
                </c:pt>
                <c:pt idx="104">
                  <c:v>301.3</c:v>
                </c:pt>
                <c:pt idx="105">
                  <c:v>301.3</c:v>
                </c:pt>
                <c:pt idx="106">
                  <c:v>301.3</c:v>
                </c:pt>
                <c:pt idx="107">
                  <c:v>301.3</c:v>
                </c:pt>
                <c:pt idx="108">
                  <c:v>301.3</c:v>
                </c:pt>
                <c:pt idx="109">
                  <c:v>301.3</c:v>
                </c:pt>
                <c:pt idx="110">
                  <c:v>301.3</c:v>
                </c:pt>
                <c:pt idx="111">
                  <c:v>301.3</c:v>
                </c:pt>
                <c:pt idx="112">
                  <c:v>301.3</c:v>
                </c:pt>
                <c:pt idx="113">
                  <c:v>301.3</c:v>
                </c:pt>
                <c:pt idx="114">
                  <c:v>301.3</c:v>
                </c:pt>
                <c:pt idx="115">
                  <c:v>301.3</c:v>
                </c:pt>
                <c:pt idx="116">
                  <c:v>301.3</c:v>
                </c:pt>
                <c:pt idx="117">
                  <c:v>301.3</c:v>
                </c:pt>
                <c:pt idx="118">
                  <c:v>301.3</c:v>
                </c:pt>
                <c:pt idx="119">
                  <c:v>301.3</c:v>
                </c:pt>
                <c:pt idx="120">
                  <c:v>301.3</c:v>
                </c:pt>
                <c:pt idx="121">
                  <c:v>301.3</c:v>
                </c:pt>
                <c:pt idx="122">
                  <c:v>301.3</c:v>
                </c:pt>
                <c:pt idx="123">
                  <c:v>301.3</c:v>
                </c:pt>
                <c:pt idx="124">
                  <c:v>301.3</c:v>
                </c:pt>
                <c:pt idx="125">
                  <c:v>301.3</c:v>
                </c:pt>
                <c:pt idx="126">
                  <c:v>301.3</c:v>
                </c:pt>
                <c:pt idx="127">
                  <c:v>301.3</c:v>
                </c:pt>
                <c:pt idx="128">
                  <c:v>301.3</c:v>
                </c:pt>
                <c:pt idx="129">
                  <c:v>301.3</c:v>
                </c:pt>
                <c:pt idx="130">
                  <c:v>156</c:v>
                </c:pt>
                <c:pt idx="131">
                  <c:v>156</c:v>
                </c:pt>
                <c:pt idx="132">
                  <c:v>156</c:v>
                </c:pt>
                <c:pt idx="133">
                  <c:v>156</c:v>
                </c:pt>
                <c:pt idx="134">
                  <c:v>156</c:v>
                </c:pt>
                <c:pt idx="135">
                  <c:v>156</c:v>
                </c:pt>
                <c:pt idx="136">
                  <c:v>156</c:v>
                </c:pt>
                <c:pt idx="137">
                  <c:v>156</c:v>
                </c:pt>
                <c:pt idx="138">
                  <c:v>156</c:v>
                </c:pt>
                <c:pt idx="139">
                  <c:v>156</c:v>
                </c:pt>
                <c:pt idx="140">
                  <c:v>156</c:v>
                </c:pt>
                <c:pt idx="141">
                  <c:v>156</c:v>
                </c:pt>
                <c:pt idx="142">
                  <c:v>156</c:v>
                </c:pt>
                <c:pt idx="143">
                  <c:v>156</c:v>
                </c:pt>
                <c:pt idx="144">
                  <c:v>156</c:v>
                </c:pt>
                <c:pt idx="145">
                  <c:v>156</c:v>
                </c:pt>
                <c:pt idx="146">
                  <c:v>156</c:v>
                </c:pt>
                <c:pt idx="147">
                  <c:v>156</c:v>
                </c:pt>
                <c:pt idx="148">
                  <c:v>156</c:v>
                </c:pt>
                <c:pt idx="149">
                  <c:v>156</c:v>
                </c:pt>
                <c:pt idx="150">
                  <c:v>156</c:v>
                </c:pt>
                <c:pt idx="151">
                  <c:v>156</c:v>
                </c:pt>
                <c:pt idx="152">
                  <c:v>156</c:v>
                </c:pt>
                <c:pt idx="153">
                  <c:v>156</c:v>
                </c:pt>
                <c:pt idx="154">
                  <c:v>156</c:v>
                </c:pt>
                <c:pt idx="155">
                  <c:v>156</c:v>
                </c:pt>
                <c:pt idx="156">
                  <c:v>156</c:v>
                </c:pt>
                <c:pt idx="157">
                  <c:v>156</c:v>
                </c:pt>
                <c:pt idx="158">
                  <c:v>156</c:v>
                </c:pt>
                <c:pt idx="159">
                  <c:v>156</c:v>
                </c:pt>
                <c:pt idx="160">
                  <c:v>156</c:v>
                </c:pt>
                <c:pt idx="161">
                  <c:v>156</c:v>
                </c:pt>
                <c:pt idx="162">
                  <c:v>156</c:v>
                </c:pt>
                <c:pt idx="163">
                  <c:v>156</c:v>
                </c:pt>
                <c:pt idx="164">
                  <c:v>156</c:v>
                </c:pt>
                <c:pt idx="165">
                  <c:v>156</c:v>
                </c:pt>
                <c:pt idx="166">
                  <c:v>156</c:v>
                </c:pt>
                <c:pt idx="167">
                  <c:v>156</c:v>
                </c:pt>
                <c:pt idx="168">
                  <c:v>156</c:v>
                </c:pt>
                <c:pt idx="169">
                  <c:v>156</c:v>
                </c:pt>
                <c:pt idx="170">
                  <c:v>156</c:v>
                </c:pt>
                <c:pt idx="171">
                  <c:v>156</c:v>
                </c:pt>
                <c:pt idx="172">
                  <c:v>156</c:v>
                </c:pt>
                <c:pt idx="173">
                  <c:v>156</c:v>
                </c:pt>
                <c:pt idx="174">
                  <c:v>156</c:v>
                </c:pt>
                <c:pt idx="175">
                  <c:v>156</c:v>
                </c:pt>
                <c:pt idx="176">
                  <c:v>156</c:v>
                </c:pt>
                <c:pt idx="177">
                  <c:v>156</c:v>
                </c:pt>
                <c:pt idx="178">
                  <c:v>156</c:v>
                </c:pt>
                <c:pt idx="179">
                  <c:v>156</c:v>
                </c:pt>
                <c:pt idx="180">
                  <c:v>156</c:v>
                </c:pt>
                <c:pt idx="181">
                  <c:v>156</c:v>
                </c:pt>
                <c:pt idx="182">
                  <c:v>156</c:v>
                </c:pt>
                <c:pt idx="183">
                  <c:v>156</c:v>
                </c:pt>
                <c:pt idx="184">
                  <c:v>156</c:v>
                </c:pt>
                <c:pt idx="185">
                  <c:v>156</c:v>
                </c:pt>
                <c:pt idx="186">
                  <c:v>156</c:v>
                </c:pt>
                <c:pt idx="187">
                  <c:v>156</c:v>
                </c:pt>
                <c:pt idx="188">
                  <c:v>156</c:v>
                </c:pt>
                <c:pt idx="189">
                  <c:v>156</c:v>
                </c:pt>
                <c:pt idx="190">
                  <c:v>156</c:v>
                </c:pt>
                <c:pt idx="191">
                  <c:v>156</c:v>
                </c:pt>
                <c:pt idx="192">
                  <c:v>156</c:v>
                </c:pt>
                <c:pt idx="193">
                  <c:v>156</c:v>
                </c:pt>
                <c:pt idx="194">
                  <c:v>156</c:v>
                </c:pt>
                <c:pt idx="195">
                  <c:v>156</c:v>
                </c:pt>
                <c:pt idx="196">
                  <c:v>156</c:v>
                </c:pt>
                <c:pt idx="197">
                  <c:v>156</c:v>
                </c:pt>
                <c:pt idx="198">
                  <c:v>156</c:v>
                </c:pt>
                <c:pt idx="199">
                  <c:v>156</c:v>
                </c:pt>
                <c:pt idx="200">
                  <c:v>156</c:v>
                </c:pt>
                <c:pt idx="201">
                  <c:v>156</c:v>
                </c:pt>
                <c:pt idx="202">
                  <c:v>156</c:v>
                </c:pt>
                <c:pt idx="203">
                  <c:v>156</c:v>
                </c:pt>
                <c:pt idx="204">
                  <c:v>156</c:v>
                </c:pt>
                <c:pt idx="205">
                  <c:v>156</c:v>
                </c:pt>
                <c:pt idx="206">
                  <c:v>156</c:v>
                </c:pt>
                <c:pt idx="207">
                  <c:v>156</c:v>
                </c:pt>
                <c:pt idx="208">
                  <c:v>156</c:v>
                </c:pt>
                <c:pt idx="209">
                  <c:v>156</c:v>
                </c:pt>
                <c:pt idx="210">
                  <c:v>156</c:v>
                </c:pt>
                <c:pt idx="211">
                  <c:v>156</c:v>
                </c:pt>
                <c:pt idx="212">
                  <c:v>156</c:v>
                </c:pt>
                <c:pt idx="213">
                  <c:v>156</c:v>
                </c:pt>
                <c:pt idx="214">
                  <c:v>156</c:v>
                </c:pt>
                <c:pt idx="215">
                  <c:v>156</c:v>
                </c:pt>
                <c:pt idx="216">
                  <c:v>156</c:v>
                </c:pt>
                <c:pt idx="217">
                  <c:v>156</c:v>
                </c:pt>
                <c:pt idx="218">
                  <c:v>156</c:v>
                </c:pt>
                <c:pt idx="219">
                  <c:v>156</c:v>
                </c:pt>
                <c:pt idx="220">
                  <c:v>156</c:v>
                </c:pt>
                <c:pt idx="221">
                  <c:v>156</c:v>
                </c:pt>
                <c:pt idx="222">
                  <c:v>156</c:v>
                </c:pt>
                <c:pt idx="223">
                  <c:v>156</c:v>
                </c:pt>
                <c:pt idx="224">
                  <c:v>156</c:v>
                </c:pt>
                <c:pt idx="225">
                  <c:v>156</c:v>
                </c:pt>
                <c:pt idx="226">
                  <c:v>156</c:v>
                </c:pt>
                <c:pt idx="227">
                  <c:v>156</c:v>
                </c:pt>
                <c:pt idx="228">
                  <c:v>156</c:v>
                </c:pt>
                <c:pt idx="229">
                  <c:v>156</c:v>
                </c:pt>
                <c:pt idx="230">
                  <c:v>156</c:v>
                </c:pt>
                <c:pt idx="231">
                  <c:v>156</c:v>
                </c:pt>
                <c:pt idx="232">
                  <c:v>156</c:v>
                </c:pt>
                <c:pt idx="233">
                  <c:v>156</c:v>
                </c:pt>
                <c:pt idx="234">
                  <c:v>156</c:v>
                </c:pt>
                <c:pt idx="235">
                  <c:v>156</c:v>
                </c:pt>
                <c:pt idx="236">
                  <c:v>156</c:v>
                </c:pt>
                <c:pt idx="237">
                  <c:v>156</c:v>
                </c:pt>
                <c:pt idx="238">
                  <c:v>156</c:v>
                </c:pt>
                <c:pt idx="239">
                  <c:v>156</c:v>
                </c:pt>
                <c:pt idx="240">
                  <c:v>156</c:v>
                </c:pt>
                <c:pt idx="241">
                  <c:v>156</c:v>
                </c:pt>
                <c:pt idx="242">
                  <c:v>156</c:v>
                </c:pt>
                <c:pt idx="243">
                  <c:v>156</c:v>
                </c:pt>
                <c:pt idx="244">
                  <c:v>156</c:v>
                </c:pt>
                <c:pt idx="245">
                  <c:v>156</c:v>
                </c:pt>
                <c:pt idx="246">
                  <c:v>156</c:v>
                </c:pt>
                <c:pt idx="247">
                  <c:v>156</c:v>
                </c:pt>
                <c:pt idx="248">
                  <c:v>156</c:v>
                </c:pt>
                <c:pt idx="249">
                  <c:v>156</c:v>
                </c:pt>
                <c:pt idx="250">
                  <c:v>156</c:v>
                </c:pt>
                <c:pt idx="251">
                  <c:v>156</c:v>
                </c:pt>
                <c:pt idx="252">
                  <c:v>156</c:v>
                </c:pt>
                <c:pt idx="253">
                  <c:v>156</c:v>
                </c:pt>
                <c:pt idx="254">
                  <c:v>156</c:v>
                </c:pt>
                <c:pt idx="255">
                  <c:v>156</c:v>
                </c:pt>
                <c:pt idx="256">
                  <c:v>156</c:v>
                </c:pt>
                <c:pt idx="257">
                  <c:v>156</c:v>
                </c:pt>
                <c:pt idx="258">
                  <c:v>156</c:v>
                </c:pt>
                <c:pt idx="259">
                  <c:v>156</c:v>
                </c:pt>
                <c:pt idx="260">
                  <c:v>156</c:v>
                </c:pt>
                <c:pt idx="261">
                  <c:v>156</c:v>
                </c:pt>
                <c:pt idx="262">
                  <c:v>156</c:v>
                </c:pt>
                <c:pt idx="263">
                  <c:v>156</c:v>
                </c:pt>
                <c:pt idx="264">
                  <c:v>156</c:v>
                </c:pt>
                <c:pt idx="265">
                  <c:v>156</c:v>
                </c:pt>
                <c:pt idx="266">
                  <c:v>156</c:v>
                </c:pt>
                <c:pt idx="267">
                  <c:v>156</c:v>
                </c:pt>
                <c:pt idx="268">
                  <c:v>156</c:v>
                </c:pt>
                <c:pt idx="269">
                  <c:v>156</c:v>
                </c:pt>
                <c:pt idx="270">
                  <c:v>156</c:v>
                </c:pt>
                <c:pt idx="271">
                  <c:v>156</c:v>
                </c:pt>
                <c:pt idx="272">
                  <c:v>156</c:v>
                </c:pt>
                <c:pt idx="273">
                  <c:v>156</c:v>
                </c:pt>
                <c:pt idx="274">
                  <c:v>156</c:v>
                </c:pt>
                <c:pt idx="275">
                  <c:v>156</c:v>
                </c:pt>
                <c:pt idx="276">
                  <c:v>156</c:v>
                </c:pt>
                <c:pt idx="277">
                  <c:v>156</c:v>
                </c:pt>
                <c:pt idx="278">
                  <c:v>156</c:v>
                </c:pt>
                <c:pt idx="279">
                  <c:v>156</c:v>
                </c:pt>
                <c:pt idx="280">
                  <c:v>156</c:v>
                </c:pt>
                <c:pt idx="281">
                  <c:v>156</c:v>
                </c:pt>
                <c:pt idx="282">
                  <c:v>156</c:v>
                </c:pt>
                <c:pt idx="283">
                  <c:v>156</c:v>
                </c:pt>
                <c:pt idx="284">
                  <c:v>156</c:v>
                </c:pt>
                <c:pt idx="285">
                  <c:v>156</c:v>
                </c:pt>
                <c:pt idx="286">
                  <c:v>156</c:v>
                </c:pt>
                <c:pt idx="287">
                  <c:v>156</c:v>
                </c:pt>
                <c:pt idx="288">
                  <c:v>156</c:v>
                </c:pt>
                <c:pt idx="289">
                  <c:v>156</c:v>
                </c:pt>
                <c:pt idx="290">
                  <c:v>156</c:v>
                </c:pt>
                <c:pt idx="291">
                  <c:v>156</c:v>
                </c:pt>
                <c:pt idx="292">
                  <c:v>156</c:v>
                </c:pt>
                <c:pt idx="293">
                  <c:v>156</c:v>
                </c:pt>
                <c:pt idx="294">
                  <c:v>156</c:v>
                </c:pt>
                <c:pt idx="295">
                  <c:v>156</c:v>
                </c:pt>
                <c:pt idx="296">
                  <c:v>156</c:v>
                </c:pt>
                <c:pt idx="297">
                  <c:v>156</c:v>
                </c:pt>
                <c:pt idx="298">
                  <c:v>156</c:v>
                </c:pt>
                <c:pt idx="299">
                  <c:v>156</c:v>
                </c:pt>
                <c:pt idx="300">
                  <c:v>156</c:v>
                </c:pt>
                <c:pt idx="301">
                  <c:v>156</c:v>
                </c:pt>
                <c:pt idx="302">
                  <c:v>156</c:v>
                </c:pt>
                <c:pt idx="303">
                  <c:v>156</c:v>
                </c:pt>
                <c:pt idx="304">
                  <c:v>156</c:v>
                </c:pt>
                <c:pt idx="305">
                  <c:v>156</c:v>
                </c:pt>
                <c:pt idx="306">
                  <c:v>156</c:v>
                </c:pt>
                <c:pt idx="307">
                  <c:v>156</c:v>
                </c:pt>
                <c:pt idx="308">
                  <c:v>156</c:v>
                </c:pt>
                <c:pt idx="309">
                  <c:v>156</c:v>
                </c:pt>
                <c:pt idx="310">
                  <c:v>156</c:v>
                </c:pt>
                <c:pt idx="311">
                  <c:v>156</c:v>
                </c:pt>
                <c:pt idx="312">
                  <c:v>156</c:v>
                </c:pt>
                <c:pt idx="313">
                  <c:v>156</c:v>
                </c:pt>
                <c:pt idx="314">
                  <c:v>156</c:v>
                </c:pt>
                <c:pt idx="315">
                  <c:v>156</c:v>
                </c:pt>
                <c:pt idx="316">
                  <c:v>156</c:v>
                </c:pt>
                <c:pt idx="317">
                  <c:v>156</c:v>
                </c:pt>
                <c:pt idx="318">
                  <c:v>156</c:v>
                </c:pt>
                <c:pt idx="319">
                  <c:v>156</c:v>
                </c:pt>
                <c:pt idx="320">
                  <c:v>156</c:v>
                </c:pt>
                <c:pt idx="321">
                  <c:v>156</c:v>
                </c:pt>
                <c:pt idx="322">
                  <c:v>156</c:v>
                </c:pt>
                <c:pt idx="323">
                  <c:v>156</c:v>
                </c:pt>
                <c:pt idx="324">
                  <c:v>156</c:v>
                </c:pt>
                <c:pt idx="325">
                  <c:v>156</c:v>
                </c:pt>
                <c:pt idx="326">
                  <c:v>156</c:v>
                </c:pt>
                <c:pt idx="327">
                  <c:v>156</c:v>
                </c:pt>
                <c:pt idx="328">
                  <c:v>156</c:v>
                </c:pt>
                <c:pt idx="329">
                  <c:v>156</c:v>
                </c:pt>
                <c:pt idx="330">
                  <c:v>156</c:v>
                </c:pt>
                <c:pt idx="331">
                  <c:v>156</c:v>
                </c:pt>
                <c:pt idx="332">
                  <c:v>156</c:v>
                </c:pt>
                <c:pt idx="333">
                  <c:v>156</c:v>
                </c:pt>
                <c:pt idx="334">
                  <c:v>156</c:v>
                </c:pt>
                <c:pt idx="335">
                  <c:v>156</c:v>
                </c:pt>
                <c:pt idx="336">
                  <c:v>156</c:v>
                </c:pt>
                <c:pt idx="337">
                  <c:v>156</c:v>
                </c:pt>
                <c:pt idx="338">
                  <c:v>156</c:v>
                </c:pt>
                <c:pt idx="339">
                  <c:v>156</c:v>
                </c:pt>
                <c:pt idx="340">
                  <c:v>156</c:v>
                </c:pt>
                <c:pt idx="341">
                  <c:v>156</c:v>
                </c:pt>
                <c:pt idx="342">
                  <c:v>156</c:v>
                </c:pt>
                <c:pt idx="343">
                  <c:v>156</c:v>
                </c:pt>
                <c:pt idx="344">
                  <c:v>156</c:v>
                </c:pt>
                <c:pt idx="345">
                  <c:v>156</c:v>
                </c:pt>
                <c:pt idx="346">
                  <c:v>156</c:v>
                </c:pt>
                <c:pt idx="347">
                  <c:v>156</c:v>
                </c:pt>
                <c:pt idx="348">
                  <c:v>156</c:v>
                </c:pt>
                <c:pt idx="349">
                  <c:v>156</c:v>
                </c:pt>
                <c:pt idx="350">
                  <c:v>156</c:v>
                </c:pt>
                <c:pt idx="351">
                  <c:v>156</c:v>
                </c:pt>
                <c:pt idx="352">
                  <c:v>156</c:v>
                </c:pt>
                <c:pt idx="353">
                  <c:v>156</c:v>
                </c:pt>
                <c:pt idx="354">
                  <c:v>156</c:v>
                </c:pt>
                <c:pt idx="355">
                  <c:v>156</c:v>
                </c:pt>
                <c:pt idx="356">
                  <c:v>156</c:v>
                </c:pt>
                <c:pt idx="357">
                  <c:v>156</c:v>
                </c:pt>
                <c:pt idx="358">
                  <c:v>156</c:v>
                </c:pt>
                <c:pt idx="359">
                  <c:v>156</c:v>
                </c:pt>
                <c:pt idx="360">
                  <c:v>156</c:v>
                </c:pt>
                <c:pt idx="361">
                  <c:v>156</c:v>
                </c:pt>
                <c:pt idx="362">
                  <c:v>156</c:v>
                </c:pt>
                <c:pt idx="363">
                  <c:v>156</c:v>
                </c:pt>
                <c:pt idx="364">
                  <c:v>156</c:v>
                </c:pt>
                <c:pt idx="365">
                  <c:v>156</c:v>
                </c:pt>
                <c:pt idx="366">
                  <c:v>156</c:v>
                </c:pt>
                <c:pt idx="367">
                  <c:v>156</c:v>
                </c:pt>
                <c:pt idx="368">
                  <c:v>156</c:v>
                </c:pt>
                <c:pt idx="369">
                  <c:v>156</c:v>
                </c:pt>
                <c:pt idx="370">
                  <c:v>156</c:v>
                </c:pt>
                <c:pt idx="371">
                  <c:v>156</c:v>
                </c:pt>
                <c:pt idx="372">
                  <c:v>156</c:v>
                </c:pt>
                <c:pt idx="373">
                  <c:v>156</c:v>
                </c:pt>
                <c:pt idx="374">
                  <c:v>156</c:v>
                </c:pt>
                <c:pt idx="375">
                  <c:v>156</c:v>
                </c:pt>
                <c:pt idx="376">
                  <c:v>156</c:v>
                </c:pt>
                <c:pt idx="377">
                  <c:v>156</c:v>
                </c:pt>
                <c:pt idx="378">
                  <c:v>156</c:v>
                </c:pt>
                <c:pt idx="379">
                  <c:v>156</c:v>
                </c:pt>
                <c:pt idx="380">
                  <c:v>156</c:v>
                </c:pt>
                <c:pt idx="381">
                  <c:v>156</c:v>
                </c:pt>
                <c:pt idx="382">
                  <c:v>156</c:v>
                </c:pt>
                <c:pt idx="383">
                  <c:v>156</c:v>
                </c:pt>
                <c:pt idx="384">
                  <c:v>156</c:v>
                </c:pt>
                <c:pt idx="385">
                  <c:v>156</c:v>
                </c:pt>
                <c:pt idx="386">
                  <c:v>156</c:v>
                </c:pt>
                <c:pt idx="387">
                  <c:v>156</c:v>
                </c:pt>
                <c:pt idx="388">
                  <c:v>156</c:v>
                </c:pt>
                <c:pt idx="389">
                  <c:v>156</c:v>
                </c:pt>
                <c:pt idx="390">
                  <c:v>156</c:v>
                </c:pt>
                <c:pt idx="391">
                  <c:v>156</c:v>
                </c:pt>
                <c:pt idx="392">
                  <c:v>156</c:v>
                </c:pt>
                <c:pt idx="393">
                  <c:v>156</c:v>
                </c:pt>
                <c:pt idx="394">
                  <c:v>156</c:v>
                </c:pt>
                <c:pt idx="395">
                  <c:v>156</c:v>
                </c:pt>
                <c:pt idx="396">
                  <c:v>156</c:v>
                </c:pt>
                <c:pt idx="397">
                  <c:v>156</c:v>
                </c:pt>
                <c:pt idx="398">
                  <c:v>156</c:v>
                </c:pt>
                <c:pt idx="399">
                  <c:v>156</c:v>
                </c:pt>
                <c:pt idx="400">
                  <c:v>156</c:v>
                </c:pt>
                <c:pt idx="401">
                  <c:v>156</c:v>
                </c:pt>
                <c:pt idx="402">
                  <c:v>156</c:v>
                </c:pt>
                <c:pt idx="403">
                  <c:v>156</c:v>
                </c:pt>
                <c:pt idx="404">
                  <c:v>156</c:v>
                </c:pt>
                <c:pt idx="405">
                  <c:v>156</c:v>
                </c:pt>
                <c:pt idx="406">
                  <c:v>156</c:v>
                </c:pt>
                <c:pt idx="407">
                  <c:v>156</c:v>
                </c:pt>
                <c:pt idx="408">
                  <c:v>156</c:v>
                </c:pt>
                <c:pt idx="409">
                  <c:v>156</c:v>
                </c:pt>
                <c:pt idx="410">
                  <c:v>156</c:v>
                </c:pt>
                <c:pt idx="411">
                  <c:v>156</c:v>
                </c:pt>
                <c:pt idx="412">
                  <c:v>156</c:v>
                </c:pt>
                <c:pt idx="413">
                  <c:v>156</c:v>
                </c:pt>
                <c:pt idx="414">
                  <c:v>156</c:v>
                </c:pt>
                <c:pt idx="415">
                  <c:v>156</c:v>
                </c:pt>
                <c:pt idx="416">
                  <c:v>156</c:v>
                </c:pt>
                <c:pt idx="417">
                  <c:v>156</c:v>
                </c:pt>
                <c:pt idx="418">
                  <c:v>156</c:v>
                </c:pt>
                <c:pt idx="419">
                  <c:v>156</c:v>
                </c:pt>
                <c:pt idx="420">
                  <c:v>156</c:v>
                </c:pt>
                <c:pt idx="421">
                  <c:v>156</c:v>
                </c:pt>
                <c:pt idx="422">
                  <c:v>156</c:v>
                </c:pt>
                <c:pt idx="423">
                  <c:v>156</c:v>
                </c:pt>
                <c:pt idx="424">
                  <c:v>156</c:v>
                </c:pt>
                <c:pt idx="425">
                  <c:v>156</c:v>
                </c:pt>
                <c:pt idx="426">
                  <c:v>156</c:v>
                </c:pt>
                <c:pt idx="427">
                  <c:v>156</c:v>
                </c:pt>
                <c:pt idx="428">
                  <c:v>156</c:v>
                </c:pt>
                <c:pt idx="429">
                  <c:v>156</c:v>
                </c:pt>
                <c:pt idx="430">
                  <c:v>156</c:v>
                </c:pt>
                <c:pt idx="431">
                  <c:v>156</c:v>
                </c:pt>
                <c:pt idx="432">
                  <c:v>156</c:v>
                </c:pt>
                <c:pt idx="433">
                  <c:v>156</c:v>
                </c:pt>
                <c:pt idx="434">
                  <c:v>156</c:v>
                </c:pt>
                <c:pt idx="435">
                  <c:v>156</c:v>
                </c:pt>
                <c:pt idx="436">
                  <c:v>156</c:v>
                </c:pt>
                <c:pt idx="437">
                  <c:v>156</c:v>
                </c:pt>
                <c:pt idx="438">
                  <c:v>156</c:v>
                </c:pt>
                <c:pt idx="439">
                  <c:v>156</c:v>
                </c:pt>
                <c:pt idx="440">
                  <c:v>156</c:v>
                </c:pt>
                <c:pt idx="441">
                  <c:v>156</c:v>
                </c:pt>
                <c:pt idx="442">
                  <c:v>156</c:v>
                </c:pt>
                <c:pt idx="443">
                  <c:v>156</c:v>
                </c:pt>
                <c:pt idx="444">
                  <c:v>156</c:v>
                </c:pt>
                <c:pt idx="445">
                  <c:v>156</c:v>
                </c:pt>
                <c:pt idx="446">
                  <c:v>156</c:v>
                </c:pt>
                <c:pt idx="447">
                  <c:v>156</c:v>
                </c:pt>
                <c:pt idx="448">
                  <c:v>156</c:v>
                </c:pt>
                <c:pt idx="449">
                  <c:v>156</c:v>
                </c:pt>
                <c:pt idx="450">
                  <c:v>156</c:v>
                </c:pt>
                <c:pt idx="451">
                  <c:v>156</c:v>
                </c:pt>
                <c:pt idx="452">
                  <c:v>156</c:v>
                </c:pt>
                <c:pt idx="453">
                  <c:v>156</c:v>
                </c:pt>
                <c:pt idx="454">
                  <c:v>156</c:v>
                </c:pt>
                <c:pt idx="455">
                  <c:v>156</c:v>
                </c:pt>
                <c:pt idx="456">
                  <c:v>156</c:v>
                </c:pt>
                <c:pt idx="457">
                  <c:v>156</c:v>
                </c:pt>
                <c:pt idx="458">
                  <c:v>156</c:v>
                </c:pt>
                <c:pt idx="459">
                  <c:v>156</c:v>
                </c:pt>
                <c:pt idx="460">
                  <c:v>156</c:v>
                </c:pt>
                <c:pt idx="461">
                  <c:v>156</c:v>
                </c:pt>
                <c:pt idx="462">
                  <c:v>156</c:v>
                </c:pt>
                <c:pt idx="463">
                  <c:v>156</c:v>
                </c:pt>
                <c:pt idx="464">
                  <c:v>156</c:v>
                </c:pt>
                <c:pt idx="465">
                  <c:v>156</c:v>
                </c:pt>
                <c:pt idx="466">
                  <c:v>156</c:v>
                </c:pt>
                <c:pt idx="467">
                  <c:v>156</c:v>
                </c:pt>
                <c:pt idx="468">
                  <c:v>156</c:v>
                </c:pt>
                <c:pt idx="469">
                  <c:v>156</c:v>
                </c:pt>
                <c:pt idx="470">
                  <c:v>156</c:v>
                </c:pt>
                <c:pt idx="471">
                  <c:v>156</c:v>
                </c:pt>
                <c:pt idx="472">
                  <c:v>156</c:v>
                </c:pt>
                <c:pt idx="473">
                  <c:v>156</c:v>
                </c:pt>
                <c:pt idx="474">
                  <c:v>156</c:v>
                </c:pt>
                <c:pt idx="475">
                  <c:v>156</c:v>
                </c:pt>
                <c:pt idx="476">
                  <c:v>156</c:v>
                </c:pt>
                <c:pt idx="477">
                  <c:v>156</c:v>
                </c:pt>
                <c:pt idx="478">
                  <c:v>156</c:v>
                </c:pt>
                <c:pt idx="479">
                  <c:v>156</c:v>
                </c:pt>
                <c:pt idx="480">
                  <c:v>156</c:v>
                </c:pt>
                <c:pt idx="481">
                  <c:v>156</c:v>
                </c:pt>
                <c:pt idx="482">
                  <c:v>156</c:v>
                </c:pt>
                <c:pt idx="483">
                  <c:v>156</c:v>
                </c:pt>
                <c:pt idx="484">
                  <c:v>156</c:v>
                </c:pt>
                <c:pt idx="485">
                  <c:v>156</c:v>
                </c:pt>
                <c:pt idx="486">
                  <c:v>156</c:v>
                </c:pt>
                <c:pt idx="487">
                  <c:v>156</c:v>
                </c:pt>
                <c:pt idx="488">
                  <c:v>156</c:v>
                </c:pt>
                <c:pt idx="489">
                  <c:v>156</c:v>
                </c:pt>
                <c:pt idx="490">
                  <c:v>156</c:v>
                </c:pt>
                <c:pt idx="491">
                  <c:v>156</c:v>
                </c:pt>
                <c:pt idx="492">
                  <c:v>156</c:v>
                </c:pt>
                <c:pt idx="493">
                  <c:v>156</c:v>
                </c:pt>
                <c:pt idx="494">
                  <c:v>156</c:v>
                </c:pt>
                <c:pt idx="495">
                  <c:v>156</c:v>
                </c:pt>
                <c:pt idx="496">
                  <c:v>156</c:v>
                </c:pt>
                <c:pt idx="497">
                  <c:v>156</c:v>
                </c:pt>
                <c:pt idx="498">
                  <c:v>156</c:v>
                </c:pt>
                <c:pt idx="499">
                  <c:v>156</c:v>
                </c:pt>
                <c:pt idx="500">
                  <c:v>156</c:v>
                </c:pt>
                <c:pt idx="501">
                  <c:v>156</c:v>
                </c:pt>
                <c:pt idx="502">
                  <c:v>156</c:v>
                </c:pt>
                <c:pt idx="503">
                  <c:v>156</c:v>
                </c:pt>
                <c:pt idx="504">
                  <c:v>156</c:v>
                </c:pt>
                <c:pt idx="505">
                  <c:v>156</c:v>
                </c:pt>
                <c:pt idx="506">
                  <c:v>156</c:v>
                </c:pt>
                <c:pt idx="507">
                  <c:v>156</c:v>
                </c:pt>
                <c:pt idx="508">
                  <c:v>156</c:v>
                </c:pt>
                <c:pt idx="509">
                  <c:v>156</c:v>
                </c:pt>
                <c:pt idx="510">
                  <c:v>156</c:v>
                </c:pt>
                <c:pt idx="511">
                  <c:v>156</c:v>
                </c:pt>
                <c:pt idx="512">
                  <c:v>156</c:v>
                </c:pt>
                <c:pt idx="513">
                  <c:v>156</c:v>
                </c:pt>
                <c:pt idx="514">
                  <c:v>156</c:v>
                </c:pt>
                <c:pt idx="515">
                  <c:v>156</c:v>
                </c:pt>
                <c:pt idx="516">
                  <c:v>156</c:v>
                </c:pt>
                <c:pt idx="517">
                  <c:v>156</c:v>
                </c:pt>
                <c:pt idx="518">
                  <c:v>156</c:v>
                </c:pt>
                <c:pt idx="519">
                  <c:v>156</c:v>
                </c:pt>
                <c:pt idx="520">
                  <c:v>156</c:v>
                </c:pt>
                <c:pt idx="521">
                  <c:v>156</c:v>
                </c:pt>
                <c:pt idx="522">
                  <c:v>156</c:v>
                </c:pt>
                <c:pt idx="523">
                  <c:v>156</c:v>
                </c:pt>
                <c:pt idx="524">
                  <c:v>156</c:v>
                </c:pt>
                <c:pt idx="525">
                  <c:v>156</c:v>
                </c:pt>
                <c:pt idx="526">
                  <c:v>156</c:v>
                </c:pt>
                <c:pt idx="527">
                  <c:v>156</c:v>
                </c:pt>
                <c:pt idx="528">
                  <c:v>156</c:v>
                </c:pt>
                <c:pt idx="529">
                  <c:v>156</c:v>
                </c:pt>
                <c:pt idx="530">
                  <c:v>156</c:v>
                </c:pt>
                <c:pt idx="531">
                  <c:v>156</c:v>
                </c:pt>
                <c:pt idx="532">
                  <c:v>156</c:v>
                </c:pt>
                <c:pt idx="533">
                  <c:v>156</c:v>
                </c:pt>
                <c:pt idx="534">
                  <c:v>156</c:v>
                </c:pt>
                <c:pt idx="535">
                  <c:v>156</c:v>
                </c:pt>
                <c:pt idx="536">
                  <c:v>156</c:v>
                </c:pt>
                <c:pt idx="537">
                  <c:v>156</c:v>
                </c:pt>
                <c:pt idx="538">
                  <c:v>156</c:v>
                </c:pt>
                <c:pt idx="539">
                  <c:v>156</c:v>
                </c:pt>
                <c:pt idx="540">
                  <c:v>156</c:v>
                </c:pt>
                <c:pt idx="541">
                  <c:v>156</c:v>
                </c:pt>
                <c:pt idx="542">
                  <c:v>156</c:v>
                </c:pt>
                <c:pt idx="543">
                  <c:v>156</c:v>
                </c:pt>
                <c:pt idx="544">
                  <c:v>156</c:v>
                </c:pt>
                <c:pt idx="545">
                  <c:v>156</c:v>
                </c:pt>
                <c:pt idx="546">
                  <c:v>156</c:v>
                </c:pt>
                <c:pt idx="547">
                  <c:v>156</c:v>
                </c:pt>
                <c:pt idx="548">
                  <c:v>156</c:v>
                </c:pt>
                <c:pt idx="549">
                  <c:v>156</c:v>
                </c:pt>
                <c:pt idx="550">
                  <c:v>156</c:v>
                </c:pt>
                <c:pt idx="551">
                  <c:v>156</c:v>
                </c:pt>
                <c:pt idx="552">
                  <c:v>156</c:v>
                </c:pt>
                <c:pt idx="553">
                  <c:v>156</c:v>
                </c:pt>
                <c:pt idx="554">
                  <c:v>156</c:v>
                </c:pt>
                <c:pt idx="555">
                  <c:v>156</c:v>
                </c:pt>
                <c:pt idx="556">
                  <c:v>156</c:v>
                </c:pt>
                <c:pt idx="557">
                  <c:v>156</c:v>
                </c:pt>
                <c:pt idx="558">
                  <c:v>156</c:v>
                </c:pt>
                <c:pt idx="559">
                  <c:v>156</c:v>
                </c:pt>
                <c:pt idx="560">
                  <c:v>156</c:v>
                </c:pt>
                <c:pt idx="561">
                  <c:v>156</c:v>
                </c:pt>
                <c:pt idx="562">
                  <c:v>156</c:v>
                </c:pt>
                <c:pt idx="563">
                  <c:v>156</c:v>
                </c:pt>
                <c:pt idx="564">
                  <c:v>156</c:v>
                </c:pt>
                <c:pt idx="565">
                  <c:v>156</c:v>
                </c:pt>
                <c:pt idx="566">
                  <c:v>156</c:v>
                </c:pt>
                <c:pt idx="567">
                  <c:v>156</c:v>
                </c:pt>
                <c:pt idx="568">
                  <c:v>156</c:v>
                </c:pt>
                <c:pt idx="569">
                  <c:v>156</c:v>
                </c:pt>
                <c:pt idx="570">
                  <c:v>156</c:v>
                </c:pt>
                <c:pt idx="571">
                  <c:v>156</c:v>
                </c:pt>
                <c:pt idx="572">
                  <c:v>156</c:v>
                </c:pt>
                <c:pt idx="573">
                  <c:v>156</c:v>
                </c:pt>
                <c:pt idx="574">
                  <c:v>156</c:v>
                </c:pt>
                <c:pt idx="575">
                  <c:v>156</c:v>
                </c:pt>
                <c:pt idx="576">
                  <c:v>156</c:v>
                </c:pt>
                <c:pt idx="577">
                  <c:v>156</c:v>
                </c:pt>
                <c:pt idx="578">
                  <c:v>156</c:v>
                </c:pt>
                <c:pt idx="579">
                  <c:v>156</c:v>
                </c:pt>
                <c:pt idx="580">
                  <c:v>156</c:v>
                </c:pt>
                <c:pt idx="581">
                  <c:v>156</c:v>
                </c:pt>
                <c:pt idx="582">
                  <c:v>156</c:v>
                </c:pt>
                <c:pt idx="583">
                  <c:v>156</c:v>
                </c:pt>
                <c:pt idx="584">
                  <c:v>156</c:v>
                </c:pt>
                <c:pt idx="585">
                  <c:v>156</c:v>
                </c:pt>
                <c:pt idx="586">
                  <c:v>156</c:v>
                </c:pt>
                <c:pt idx="587">
                  <c:v>156</c:v>
                </c:pt>
                <c:pt idx="588">
                  <c:v>156</c:v>
                </c:pt>
                <c:pt idx="589">
                  <c:v>156</c:v>
                </c:pt>
                <c:pt idx="590">
                  <c:v>156</c:v>
                </c:pt>
                <c:pt idx="591">
                  <c:v>156</c:v>
                </c:pt>
                <c:pt idx="592">
                  <c:v>156</c:v>
                </c:pt>
                <c:pt idx="593">
                  <c:v>156</c:v>
                </c:pt>
                <c:pt idx="594">
                  <c:v>156</c:v>
                </c:pt>
                <c:pt idx="595">
                  <c:v>156</c:v>
                </c:pt>
                <c:pt idx="596">
                  <c:v>156</c:v>
                </c:pt>
                <c:pt idx="597">
                  <c:v>156</c:v>
                </c:pt>
                <c:pt idx="598">
                  <c:v>156</c:v>
                </c:pt>
                <c:pt idx="599">
                  <c:v>156</c:v>
                </c:pt>
                <c:pt idx="600">
                  <c:v>156</c:v>
                </c:pt>
                <c:pt idx="601">
                  <c:v>156</c:v>
                </c:pt>
                <c:pt idx="602">
                  <c:v>156</c:v>
                </c:pt>
                <c:pt idx="603">
                  <c:v>156</c:v>
                </c:pt>
                <c:pt idx="604">
                  <c:v>156</c:v>
                </c:pt>
                <c:pt idx="605">
                  <c:v>156</c:v>
                </c:pt>
                <c:pt idx="606">
                  <c:v>156</c:v>
                </c:pt>
                <c:pt idx="607">
                  <c:v>156</c:v>
                </c:pt>
                <c:pt idx="608">
                  <c:v>156</c:v>
                </c:pt>
                <c:pt idx="609">
                  <c:v>156</c:v>
                </c:pt>
                <c:pt idx="610">
                  <c:v>156</c:v>
                </c:pt>
                <c:pt idx="611">
                  <c:v>156</c:v>
                </c:pt>
                <c:pt idx="612">
                  <c:v>156</c:v>
                </c:pt>
                <c:pt idx="613">
                  <c:v>156</c:v>
                </c:pt>
                <c:pt idx="614">
                  <c:v>156</c:v>
                </c:pt>
                <c:pt idx="615">
                  <c:v>156</c:v>
                </c:pt>
                <c:pt idx="616">
                  <c:v>156</c:v>
                </c:pt>
                <c:pt idx="617">
                  <c:v>156</c:v>
                </c:pt>
                <c:pt idx="618">
                  <c:v>156</c:v>
                </c:pt>
                <c:pt idx="619">
                  <c:v>156</c:v>
                </c:pt>
                <c:pt idx="620">
                  <c:v>156</c:v>
                </c:pt>
                <c:pt idx="621">
                  <c:v>156</c:v>
                </c:pt>
                <c:pt idx="622">
                  <c:v>156</c:v>
                </c:pt>
                <c:pt idx="623">
                  <c:v>156</c:v>
                </c:pt>
                <c:pt idx="624">
                  <c:v>156</c:v>
                </c:pt>
                <c:pt idx="625">
                  <c:v>156</c:v>
                </c:pt>
                <c:pt idx="626">
                  <c:v>156</c:v>
                </c:pt>
                <c:pt idx="627">
                  <c:v>156</c:v>
                </c:pt>
                <c:pt idx="628">
                  <c:v>156</c:v>
                </c:pt>
                <c:pt idx="629">
                  <c:v>156</c:v>
                </c:pt>
                <c:pt idx="630">
                  <c:v>156</c:v>
                </c:pt>
                <c:pt idx="631">
                  <c:v>156</c:v>
                </c:pt>
                <c:pt idx="632">
                  <c:v>156</c:v>
                </c:pt>
                <c:pt idx="633">
                  <c:v>156</c:v>
                </c:pt>
                <c:pt idx="634">
                  <c:v>156</c:v>
                </c:pt>
                <c:pt idx="635">
                  <c:v>156</c:v>
                </c:pt>
                <c:pt idx="636">
                  <c:v>156</c:v>
                </c:pt>
                <c:pt idx="637">
                  <c:v>156</c:v>
                </c:pt>
                <c:pt idx="638">
                  <c:v>156</c:v>
                </c:pt>
                <c:pt idx="639">
                  <c:v>156</c:v>
                </c:pt>
                <c:pt idx="640">
                  <c:v>156</c:v>
                </c:pt>
                <c:pt idx="641">
                  <c:v>156</c:v>
                </c:pt>
                <c:pt idx="642">
                  <c:v>156</c:v>
                </c:pt>
                <c:pt idx="643">
                  <c:v>156</c:v>
                </c:pt>
                <c:pt idx="644">
                  <c:v>156</c:v>
                </c:pt>
                <c:pt idx="645">
                  <c:v>156</c:v>
                </c:pt>
                <c:pt idx="646">
                  <c:v>156</c:v>
                </c:pt>
                <c:pt idx="647">
                  <c:v>156</c:v>
                </c:pt>
                <c:pt idx="648">
                  <c:v>156</c:v>
                </c:pt>
                <c:pt idx="649">
                  <c:v>156</c:v>
                </c:pt>
                <c:pt idx="650">
                  <c:v>156</c:v>
                </c:pt>
                <c:pt idx="651">
                  <c:v>156</c:v>
                </c:pt>
                <c:pt idx="652">
                  <c:v>156</c:v>
                </c:pt>
                <c:pt idx="653">
                  <c:v>156</c:v>
                </c:pt>
                <c:pt idx="654">
                  <c:v>156</c:v>
                </c:pt>
                <c:pt idx="655">
                  <c:v>156</c:v>
                </c:pt>
                <c:pt idx="656">
                  <c:v>156</c:v>
                </c:pt>
                <c:pt idx="657">
                  <c:v>156</c:v>
                </c:pt>
                <c:pt idx="658">
                  <c:v>156</c:v>
                </c:pt>
                <c:pt idx="659">
                  <c:v>156</c:v>
                </c:pt>
                <c:pt idx="660">
                  <c:v>156</c:v>
                </c:pt>
                <c:pt idx="661">
                  <c:v>156</c:v>
                </c:pt>
                <c:pt idx="662">
                  <c:v>156</c:v>
                </c:pt>
                <c:pt idx="663">
                  <c:v>156</c:v>
                </c:pt>
                <c:pt idx="664">
                  <c:v>156</c:v>
                </c:pt>
                <c:pt idx="665">
                  <c:v>156</c:v>
                </c:pt>
                <c:pt idx="666">
                  <c:v>156</c:v>
                </c:pt>
                <c:pt idx="667">
                  <c:v>156</c:v>
                </c:pt>
                <c:pt idx="668">
                  <c:v>156</c:v>
                </c:pt>
                <c:pt idx="669">
                  <c:v>156</c:v>
                </c:pt>
                <c:pt idx="670">
                  <c:v>156</c:v>
                </c:pt>
                <c:pt idx="671">
                  <c:v>156</c:v>
                </c:pt>
                <c:pt idx="672">
                  <c:v>156</c:v>
                </c:pt>
                <c:pt idx="673">
                  <c:v>156</c:v>
                </c:pt>
                <c:pt idx="674">
                  <c:v>156</c:v>
                </c:pt>
                <c:pt idx="675">
                  <c:v>156</c:v>
                </c:pt>
                <c:pt idx="676">
                  <c:v>156</c:v>
                </c:pt>
                <c:pt idx="677">
                  <c:v>156</c:v>
                </c:pt>
                <c:pt idx="678">
                  <c:v>156</c:v>
                </c:pt>
                <c:pt idx="679">
                  <c:v>156</c:v>
                </c:pt>
                <c:pt idx="680">
                  <c:v>156</c:v>
                </c:pt>
                <c:pt idx="681">
                  <c:v>156</c:v>
                </c:pt>
                <c:pt idx="682">
                  <c:v>156</c:v>
                </c:pt>
                <c:pt idx="683">
                  <c:v>156</c:v>
                </c:pt>
                <c:pt idx="684">
                  <c:v>156</c:v>
                </c:pt>
                <c:pt idx="685">
                  <c:v>156</c:v>
                </c:pt>
                <c:pt idx="686">
                  <c:v>156</c:v>
                </c:pt>
                <c:pt idx="687">
                  <c:v>156</c:v>
                </c:pt>
                <c:pt idx="688">
                  <c:v>156</c:v>
                </c:pt>
                <c:pt idx="689">
                  <c:v>156</c:v>
                </c:pt>
                <c:pt idx="690">
                  <c:v>156</c:v>
                </c:pt>
                <c:pt idx="691">
                  <c:v>156</c:v>
                </c:pt>
                <c:pt idx="692">
                  <c:v>156</c:v>
                </c:pt>
                <c:pt idx="693">
                  <c:v>156</c:v>
                </c:pt>
                <c:pt idx="694">
                  <c:v>156</c:v>
                </c:pt>
                <c:pt idx="695">
                  <c:v>156</c:v>
                </c:pt>
                <c:pt idx="696">
                  <c:v>156</c:v>
                </c:pt>
                <c:pt idx="697">
                  <c:v>156</c:v>
                </c:pt>
                <c:pt idx="698">
                  <c:v>156</c:v>
                </c:pt>
                <c:pt idx="699">
                  <c:v>156</c:v>
                </c:pt>
                <c:pt idx="700">
                  <c:v>156</c:v>
                </c:pt>
                <c:pt idx="701">
                  <c:v>156</c:v>
                </c:pt>
                <c:pt idx="702">
                  <c:v>156</c:v>
                </c:pt>
                <c:pt idx="703">
                  <c:v>156</c:v>
                </c:pt>
                <c:pt idx="704">
                  <c:v>156</c:v>
                </c:pt>
                <c:pt idx="705">
                  <c:v>156</c:v>
                </c:pt>
                <c:pt idx="706">
                  <c:v>156</c:v>
                </c:pt>
                <c:pt idx="707">
                  <c:v>156</c:v>
                </c:pt>
                <c:pt idx="708">
                  <c:v>156</c:v>
                </c:pt>
                <c:pt idx="709">
                  <c:v>156</c:v>
                </c:pt>
                <c:pt idx="710">
                  <c:v>156</c:v>
                </c:pt>
                <c:pt idx="711">
                  <c:v>156</c:v>
                </c:pt>
                <c:pt idx="712">
                  <c:v>156</c:v>
                </c:pt>
                <c:pt idx="713">
                  <c:v>156</c:v>
                </c:pt>
                <c:pt idx="714">
                  <c:v>156</c:v>
                </c:pt>
                <c:pt idx="715">
                  <c:v>156</c:v>
                </c:pt>
                <c:pt idx="716">
                  <c:v>156</c:v>
                </c:pt>
                <c:pt idx="717">
                  <c:v>156</c:v>
                </c:pt>
                <c:pt idx="718">
                  <c:v>156</c:v>
                </c:pt>
                <c:pt idx="719">
                  <c:v>156</c:v>
                </c:pt>
                <c:pt idx="720">
                  <c:v>156</c:v>
                </c:pt>
                <c:pt idx="721">
                  <c:v>156</c:v>
                </c:pt>
                <c:pt idx="722">
                  <c:v>156</c:v>
                </c:pt>
                <c:pt idx="723">
                  <c:v>156</c:v>
                </c:pt>
                <c:pt idx="724">
                  <c:v>156</c:v>
                </c:pt>
                <c:pt idx="725">
                  <c:v>156</c:v>
                </c:pt>
                <c:pt idx="726">
                  <c:v>156</c:v>
                </c:pt>
                <c:pt idx="727">
                  <c:v>156</c:v>
                </c:pt>
                <c:pt idx="728">
                  <c:v>156</c:v>
                </c:pt>
                <c:pt idx="729">
                  <c:v>156</c:v>
                </c:pt>
                <c:pt idx="730">
                  <c:v>156</c:v>
                </c:pt>
                <c:pt idx="731">
                  <c:v>156</c:v>
                </c:pt>
              </c:numCache>
            </c:numRef>
          </c:val>
          <c:smooth val="1"/>
        </c:ser>
        <c:ser>
          <c:idx val="3"/>
          <c:order val="1"/>
          <c:tx>
            <c:strRef>
              <c:f>Sheet1!$C$1</c:f>
              <c:strCache>
                <c:ptCount val="1"/>
                <c:pt idx="0">
                  <c:v>US Omaha</c:v>
                </c:pt>
              </c:strCache>
            </c:strRef>
          </c:tx>
          <c:spPr>
            <a:ln>
              <a:solidFill>
                <a:srgbClr val="2C6E1C"/>
              </a:solidFill>
              <a:prstDash val="solid"/>
            </a:ln>
          </c:spPr>
          <c:marker>
            <c:symbol val="none"/>
          </c:marker>
          <c:cat>
            <c:numRef>
              <c:f>Sheet1!$A$2:$A$734</c:f>
              <c:numCache>
                <c:formatCode>m/d/yyyy</c:formatCode>
                <c:ptCount val="733"/>
                <c:pt idx="0">
                  <c:v>36528</c:v>
                </c:pt>
                <c:pt idx="1">
                  <c:v>36535</c:v>
                </c:pt>
                <c:pt idx="2">
                  <c:v>36542</c:v>
                </c:pt>
                <c:pt idx="3">
                  <c:v>36549</c:v>
                </c:pt>
                <c:pt idx="4">
                  <c:v>36556</c:v>
                </c:pt>
                <c:pt idx="5">
                  <c:v>36563</c:v>
                </c:pt>
                <c:pt idx="6">
                  <c:v>36570</c:v>
                </c:pt>
                <c:pt idx="7">
                  <c:v>36577</c:v>
                </c:pt>
                <c:pt idx="8">
                  <c:v>36584</c:v>
                </c:pt>
                <c:pt idx="9">
                  <c:v>36591</c:v>
                </c:pt>
                <c:pt idx="10">
                  <c:v>36598</c:v>
                </c:pt>
                <c:pt idx="11">
                  <c:v>36605</c:v>
                </c:pt>
                <c:pt idx="12">
                  <c:v>36612</c:v>
                </c:pt>
                <c:pt idx="13">
                  <c:v>36619</c:v>
                </c:pt>
                <c:pt idx="14">
                  <c:v>36626</c:v>
                </c:pt>
                <c:pt idx="15">
                  <c:v>36633</c:v>
                </c:pt>
                <c:pt idx="16">
                  <c:v>36640</c:v>
                </c:pt>
                <c:pt idx="17">
                  <c:v>36647</c:v>
                </c:pt>
                <c:pt idx="18">
                  <c:v>36654</c:v>
                </c:pt>
                <c:pt idx="19">
                  <c:v>36661</c:v>
                </c:pt>
                <c:pt idx="20">
                  <c:v>36668</c:v>
                </c:pt>
                <c:pt idx="21">
                  <c:v>36675</c:v>
                </c:pt>
                <c:pt idx="22">
                  <c:v>36682</c:v>
                </c:pt>
                <c:pt idx="23">
                  <c:v>36689</c:v>
                </c:pt>
                <c:pt idx="24">
                  <c:v>36696</c:v>
                </c:pt>
                <c:pt idx="25">
                  <c:v>36703</c:v>
                </c:pt>
                <c:pt idx="26">
                  <c:v>36710</c:v>
                </c:pt>
                <c:pt idx="27">
                  <c:v>36717</c:v>
                </c:pt>
                <c:pt idx="28">
                  <c:v>36724</c:v>
                </c:pt>
                <c:pt idx="29">
                  <c:v>36731</c:v>
                </c:pt>
                <c:pt idx="30">
                  <c:v>36738</c:v>
                </c:pt>
                <c:pt idx="31">
                  <c:v>36745</c:v>
                </c:pt>
                <c:pt idx="32">
                  <c:v>36752</c:v>
                </c:pt>
                <c:pt idx="33">
                  <c:v>36759</c:v>
                </c:pt>
                <c:pt idx="34">
                  <c:v>36766</c:v>
                </c:pt>
                <c:pt idx="35">
                  <c:v>36773</c:v>
                </c:pt>
                <c:pt idx="36">
                  <c:v>36780</c:v>
                </c:pt>
                <c:pt idx="37">
                  <c:v>36787</c:v>
                </c:pt>
                <c:pt idx="38">
                  <c:v>36794</c:v>
                </c:pt>
                <c:pt idx="39">
                  <c:v>36801</c:v>
                </c:pt>
                <c:pt idx="40">
                  <c:v>36808</c:v>
                </c:pt>
                <c:pt idx="41">
                  <c:v>36815</c:v>
                </c:pt>
                <c:pt idx="42">
                  <c:v>36822</c:v>
                </c:pt>
                <c:pt idx="43">
                  <c:v>36829</c:v>
                </c:pt>
                <c:pt idx="44">
                  <c:v>36836</c:v>
                </c:pt>
                <c:pt idx="45">
                  <c:v>36843</c:v>
                </c:pt>
                <c:pt idx="46">
                  <c:v>36850</c:v>
                </c:pt>
                <c:pt idx="47">
                  <c:v>36857</c:v>
                </c:pt>
                <c:pt idx="48">
                  <c:v>36864</c:v>
                </c:pt>
                <c:pt idx="49">
                  <c:v>36871</c:v>
                </c:pt>
                <c:pt idx="50">
                  <c:v>36878</c:v>
                </c:pt>
                <c:pt idx="51">
                  <c:v>36885</c:v>
                </c:pt>
                <c:pt idx="52">
                  <c:v>36892</c:v>
                </c:pt>
                <c:pt idx="53">
                  <c:v>36899</c:v>
                </c:pt>
                <c:pt idx="54">
                  <c:v>36906</c:v>
                </c:pt>
                <c:pt idx="55">
                  <c:v>36913</c:v>
                </c:pt>
                <c:pt idx="56">
                  <c:v>36920</c:v>
                </c:pt>
                <c:pt idx="57">
                  <c:v>36927</c:v>
                </c:pt>
                <c:pt idx="58">
                  <c:v>36934</c:v>
                </c:pt>
                <c:pt idx="59">
                  <c:v>36941</c:v>
                </c:pt>
                <c:pt idx="60">
                  <c:v>36948</c:v>
                </c:pt>
                <c:pt idx="61">
                  <c:v>36955</c:v>
                </c:pt>
                <c:pt idx="62">
                  <c:v>36962</c:v>
                </c:pt>
                <c:pt idx="63">
                  <c:v>36969</c:v>
                </c:pt>
                <c:pt idx="64">
                  <c:v>36976</c:v>
                </c:pt>
                <c:pt idx="65">
                  <c:v>36983</c:v>
                </c:pt>
                <c:pt idx="66">
                  <c:v>36990</c:v>
                </c:pt>
                <c:pt idx="67">
                  <c:v>36997</c:v>
                </c:pt>
                <c:pt idx="68">
                  <c:v>37004</c:v>
                </c:pt>
                <c:pt idx="69">
                  <c:v>37011</c:v>
                </c:pt>
                <c:pt idx="70">
                  <c:v>37018</c:v>
                </c:pt>
                <c:pt idx="71">
                  <c:v>37025</c:v>
                </c:pt>
                <c:pt idx="72">
                  <c:v>37032</c:v>
                </c:pt>
                <c:pt idx="73">
                  <c:v>37039</c:v>
                </c:pt>
                <c:pt idx="74">
                  <c:v>37046</c:v>
                </c:pt>
                <c:pt idx="75">
                  <c:v>37053</c:v>
                </c:pt>
                <c:pt idx="76">
                  <c:v>37060</c:v>
                </c:pt>
                <c:pt idx="77">
                  <c:v>37067</c:v>
                </c:pt>
                <c:pt idx="78">
                  <c:v>37074</c:v>
                </c:pt>
                <c:pt idx="79">
                  <c:v>37081</c:v>
                </c:pt>
                <c:pt idx="80">
                  <c:v>37088</c:v>
                </c:pt>
                <c:pt idx="81">
                  <c:v>37095</c:v>
                </c:pt>
                <c:pt idx="82">
                  <c:v>37102</c:v>
                </c:pt>
                <c:pt idx="83">
                  <c:v>37109</c:v>
                </c:pt>
                <c:pt idx="84">
                  <c:v>37116</c:v>
                </c:pt>
                <c:pt idx="85">
                  <c:v>37123</c:v>
                </c:pt>
                <c:pt idx="86">
                  <c:v>37130</c:v>
                </c:pt>
                <c:pt idx="87">
                  <c:v>37137</c:v>
                </c:pt>
                <c:pt idx="88">
                  <c:v>37144</c:v>
                </c:pt>
                <c:pt idx="89">
                  <c:v>37151</c:v>
                </c:pt>
                <c:pt idx="90">
                  <c:v>37158</c:v>
                </c:pt>
                <c:pt idx="91">
                  <c:v>37165</c:v>
                </c:pt>
                <c:pt idx="92">
                  <c:v>37172</c:v>
                </c:pt>
                <c:pt idx="93">
                  <c:v>37179</c:v>
                </c:pt>
                <c:pt idx="94">
                  <c:v>37186</c:v>
                </c:pt>
                <c:pt idx="95">
                  <c:v>37193</c:v>
                </c:pt>
                <c:pt idx="96">
                  <c:v>37200</c:v>
                </c:pt>
                <c:pt idx="97">
                  <c:v>37207</c:v>
                </c:pt>
                <c:pt idx="98">
                  <c:v>37214</c:v>
                </c:pt>
                <c:pt idx="99">
                  <c:v>37221</c:v>
                </c:pt>
                <c:pt idx="100">
                  <c:v>37228</c:v>
                </c:pt>
                <c:pt idx="101">
                  <c:v>37235</c:v>
                </c:pt>
                <c:pt idx="102">
                  <c:v>37242</c:v>
                </c:pt>
                <c:pt idx="103">
                  <c:v>37249</c:v>
                </c:pt>
                <c:pt idx="104">
                  <c:v>37256</c:v>
                </c:pt>
                <c:pt idx="105">
                  <c:v>37263</c:v>
                </c:pt>
                <c:pt idx="106">
                  <c:v>37270</c:v>
                </c:pt>
                <c:pt idx="107">
                  <c:v>37277</c:v>
                </c:pt>
                <c:pt idx="108">
                  <c:v>37284</c:v>
                </c:pt>
                <c:pt idx="109">
                  <c:v>37291</c:v>
                </c:pt>
                <c:pt idx="110">
                  <c:v>37298</c:v>
                </c:pt>
                <c:pt idx="111">
                  <c:v>37305</c:v>
                </c:pt>
                <c:pt idx="112">
                  <c:v>37312</c:v>
                </c:pt>
                <c:pt idx="113">
                  <c:v>37319</c:v>
                </c:pt>
                <c:pt idx="114">
                  <c:v>37326</c:v>
                </c:pt>
                <c:pt idx="115">
                  <c:v>37333</c:v>
                </c:pt>
                <c:pt idx="116">
                  <c:v>37340</c:v>
                </c:pt>
                <c:pt idx="117">
                  <c:v>37347</c:v>
                </c:pt>
                <c:pt idx="118">
                  <c:v>37354</c:v>
                </c:pt>
                <c:pt idx="119">
                  <c:v>37361</c:v>
                </c:pt>
                <c:pt idx="120">
                  <c:v>37368</c:v>
                </c:pt>
                <c:pt idx="121">
                  <c:v>37375</c:v>
                </c:pt>
                <c:pt idx="122">
                  <c:v>37382</c:v>
                </c:pt>
                <c:pt idx="123">
                  <c:v>37389</c:v>
                </c:pt>
                <c:pt idx="124">
                  <c:v>37396</c:v>
                </c:pt>
                <c:pt idx="125">
                  <c:v>37403</c:v>
                </c:pt>
                <c:pt idx="126">
                  <c:v>37410</c:v>
                </c:pt>
                <c:pt idx="127">
                  <c:v>37417</c:v>
                </c:pt>
                <c:pt idx="128">
                  <c:v>37424</c:v>
                </c:pt>
                <c:pt idx="129">
                  <c:v>37431</c:v>
                </c:pt>
                <c:pt idx="130">
                  <c:v>37438</c:v>
                </c:pt>
                <c:pt idx="131">
                  <c:v>37445</c:v>
                </c:pt>
                <c:pt idx="132">
                  <c:v>37452</c:v>
                </c:pt>
                <c:pt idx="133">
                  <c:v>37459</c:v>
                </c:pt>
                <c:pt idx="134">
                  <c:v>37466</c:v>
                </c:pt>
                <c:pt idx="135">
                  <c:v>37473</c:v>
                </c:pt>
                <c:pt idx="136">
                  <c:v>37480</c:v>
                </c:pt>
                <c:pt idx="137">
                  <c:v>37487</c:v>
                </c:pt>
                <c:pt idx="138">
                  <c:v>37494</c:v>
                </c:pt>
                <c:pt idx="139">
                  <c:v>37501</c:v>
                </c:pt>
                <c:pt idx="140">
                  <c:v>37508</c:v>
                </c:pt>
                <c:pt idx="141">
                  <c:v>37515</c:v>
                </c:pt>
                <c:pt idx="142">
                  <c:v>37522</c:v>
                </c:pt>
                <c:pt idx="143">
                  <c:v>37529</c:v>
                </c:pt>
                <c:pt idx="144">
                  <c:v>37536</c:v>
                </c:pt>
                <c:pt idx="145">
                  <c:v>37543</c:v>
                </c:pt>
                <c:pt idx="146">
                  <c:v>37550</c:v>
                </c:pt>
                <c:pt idx="147">
                  <c:v>37557</c:v>
                </c:pt>
                <c:pt idx="148">
                  <c:v>37564</c:v>
                </c:pt>
                <c:pt idx="149">
                  <c:v>37571</c:v>
                </c:pt>
                <c:pt idx="150">
                  <c:v>37578</c:v>
                </c:pt>
                <c:pt idx="151">
                  <c:v>37585</c:v>
                </c:pt>
                <c:pt idx="152">
                  <c:v>37592</c:v>
                </c:pt>
                <c:pt idx="153">
                  <c:v>37599</c:v>
                </c:pt>
                <c:pt idx="154">
                  <c:v>37606</c:v>
                </c:pt>
                <c:pt idx="155">
                  <c:v>37613</c:v>
                </c:pt>
                <c:pt idx="156">
                  <c:v>37620</c:v>
                </c:pt>
                <c:pt idx="157">
                  <c:v>37627</c:v>
                </c:pt>
                <c:pt idx="158">
                  <c:v>37634</c:v>
                </c:pt>
                <c:pt idx="159">
                  <c:v>37641</c:v>
                </c:pt>
                <c:pt idx="160">
                  <c:v>37648</c:v>
                </c:pt>
                <c:pt idx="161">
                  <c:v>37655</c:v>
                </c:pt>
                <c:pt idx="162">
                  <c:v>37662</c:v>
                </c:pt>
                <c:pt idx="163">
                  <c:v>37669</c:v>
                </c:pt>
                <c:pt idx="164">
                  <c:v>37676</c:v>
                </c:pt>
                <c:pt idx="165">
                  <c:v>37683</c:v>
                </c:pt>
                <c:pt idx="166">
                  <c:v>37690</c:v>
                </c:pt>
                <c:pt idx="167">
                  <c:v>37697</c:v>
                </c:pt>
                <c:pt idx="168">
                  <c:v>37704</c:v>
                </c:pt>
                <c:pt idx="169">
                  <c:v>37711</c:v>
                </c:pt>
                <c:pt idx="170">
                  <c:v>37718</c:v>
                </c:pt>
                <c:pt idx="171">
                  <c:v>37725</c:v>
                </c:pt>
                <c:pt idx="172">
                  <c:v>37732</c:v>
                </c:pt>
                <c:pt idx="173">
                  <c:v>37739</c:v>
                </c:pt>
                <c:pt idx="174">
                  <c:v>37746</c:v>
                </c:pt>
                <c:pt idx="175">
                  <c:v>37753</c:v>
                </c:pt>
                <c:pt idx="176">
                  <c:v>37760</c:v>
                </c:pt>
                <c:pt idx="177">
                  <c:v>37767</c:v>
                </c:pt>
                <c:pt idx="178">
                  <c:v>37774</c:v>
                </c:pt>
                <c:pt idx="179">
                  <c:v>37781</c:v>
                </c:pt>
                <c:pt idx="180">
                  <c:v>37788</c:v>
                </c:pt>
                <c:pt idx="181">
                  <c:v>37795</c:v>
                </c:pt>
                <c:pt idx="182">
                  <c:v>37802</c:v>
                </c:pt>
                <c:pt idx="183">
                  <c:v>37809</c:v>
                </c:pt>
                <c:pt idx="184">
                  <c:v>37816</c:v>
                </c:pt>
                <c:pt idx="185">
                  <c:v>37823</c:v>
                </c:pt>
                <c:pt idx="186">
                  <c:v>37830</c:v>
                </c:pt>
                <c:pt idx="187">
                  <c:v>37837</c:v>
                </c:pt>
                <c:pt idx="188">
                  <c:v>37844</c:v>
                </c:pt>
                <c:pt idx="189">
                  <c:v>37851</c:v>
                </c:pt>
                <c:pt idx="190">
                  <c:v>37858</c:v>
                </c:pt>
                <c:pt idx="191">
                  <c:v>37865</c:v>
                </c:pt>
                <c:pt idx="192">
                  <c:v>37872</c:v>
                </c:pt>
                <c:pt idx="193">
                  <c:v>37879</c:v>
                </c:pt>
                <c:pt idx="194">
                  <c:v>37886</c:v>
                </c:pt>
                <c:pt idx="195">
                  <c:v>37893</c:v>
                </c:pt>
                <c:pt idx="196">
                  <c:v>37900</c:v>
                </c:pt>
                <c:pt idx="197">
                  <c:v>37907</c:v>
                </c:pt>
                <c:pt idx="198">
                  <c:v>37914</c:v>
                </c:pt>
                <c:pt idx="199">
                  <c:v>37921</c:v>
                </c:pt>
                <c:pt idx="200">
                  <c:v>37928</c:v>
                </c:pt>
                <c:pt idx="201">
                  <c:v>37935</c:v>
                </c:pt>
                <c:pt idx="202">
                  <c:v>37942</c:v>
                </c:pt>
                <c:pt idx="203">
                  <c:v>37949</c:v>
                </c:pt>
                <c:pt idx="204">
                  <c:v>37956</c:v>
                </c:pt>
                <c:pt idx="205">
                  <c:v>37963</c:v>
                </c:pt>
                <c:pt idx="206">
                  <c:v>37970</c:v>
                </c:pt>
                <c:pt idx="207">
                  <c:v>37977</c:v>
                </c:pt>
                <c:pt idx="208">
                  <c:v>37984</c:v>
                </c:pt>
                <c:pt idx="209">
                  <c:v>37991</c:v>
                </c:pt>
                <c:pt idx="210">
                  <c:v>37998</c:v>
                </c:pt>
                <c:pt idx="211">
                  <c:v>38005</c:v>
                </c:pt>
                <c:pt idx="212">
                  <c:v>38012</c:v>
                </c:pt>
                <c:pt idx="213">
                  <c:v>38019</c:v>
                </c:pt>
                <c:pt idx="214">
                  <c:v>38026</c:v>
                </c:pt>
                <c:pt idx="215">
                  <c:v>38033</c:v>
                </c:pt>
                <c:pt idx="216">
                  <c:v>38040</c:v>
                </c:pt>
                <c:pt idx="217">
                  <c:v>38047</c:v>
                </c:pt>
                <c:pt idx="218">
                  <c:v>38054</c:v>
                </c:pt>
                <c:pt idx="219">
                  <c:v>38061</c:v>
                </c:pt>
                <c:pt idx="220">
                  <c:v>38068</c:v>
                </c:pt>
                <c:pt idx="221">
                  <c:v>38075</c:v>
                </c:pt>
                <c:pt idx="222">
                  <c:v>38082</c:v>
                </c:pt>
                <c:pt idx="223">
                  <c:v>38089</c:v>
                </c:pt>
                <c:pt idx="224">
                  <c:v>38096</c:v>
                </c:pt>
                <c:pt idx="225">
                  <c:v>38103</c:v>
                </c:pt>
                <c:pt idx="226">
                  <c:v>38110</c:v>
                </c:pt>
                <c:pt idx="227">
                  <c:v>38117</c:v>
                </c:pt>
                <c:pt idx="228">
                  <c:v>38124</c:v>
                </c:pt>
                <c:pt idx="229">
                  <c:v>38131</c:v>
                </c:pt>
                <c:pt idx="230">
                  <c:v>38138</c:v>
                </c:pt>
                <c:pt idx="231">
                  <c:v>38145</c:v>
                </c:pt>
                <c:pt idx="232">
                  <c:v>38152</c:v>
                </c:pt>
                <c:pt idx="233">
                  <c:v>38159</c:v>
                </c:pt>
                <c:pt idx="234">
                  <c:v>38166</c:v>
                </c:pt>
                <c:pt idx="235">
                  <c:v>38173</c:v>
                </c:pt>
                <c:pt idx="236">
                  <c:v>38180</c:v>
                </c:pt>
                <c:pt idx="237">
                  <c:v>38187</c:v>
                </c:pt>
                <c:pt idx="238">
                  <c:v>38194</c:v>
                </c:pt>
                <c:pt idx="239">
                  <c:v>38201</c:v>
                </c:pt>
                <c:pt idx="240">
                  <c:v>38208</c:v>
                </c:pt>
                <c:pt idx="241">
                  <c:v>38215</c:v>
                </c:pt>
                <c:pt idx="242">
                  <c:v>38222</c:v>
                </c:pt>
                <c:pt idx="243">
                  <c:v>38229</c:v>
                </c:pt>
                <c:pt idx="244">
                  <c:v>38236</c:v>
                </c:pt>
                <c:pt idx="245">
                  <c:v>38243</c:v>
                </c:pt>
                <c:pt idx="246">
                  <c:v>38250</c:v>
                </c:pt>
                <c:pt idx="247">
                  <c:v>38257</c:v>
                </c:pt>
                <c:pt idx="248">
                  <c:v>38264</c:v>
                </c:pt>
                <c:pt idx="249">
                  <c:v>38271</c:v>
                </c:pt>
                <c:pt idx="250">
                  <c:v>38278</c:v>
                </c:pt>
                <c:pt idx="251">
                  <c:v>38285</c:v>
                </c:pt>
                <c:pt idx="252">
                  <c:v>38292</c:v>
                </c:pt>
                <c:pt idx="253">
                  <c:v>38299</c:v>
                </c:pt>
                <c:pt idx="254">
                  <c:v>38306</c:v>
                </c:pt>
                <c:pt idx="255">
                  <c:v>38313</c:v>
                </c:pt>
                <c:pt idx="256">
                  <c:v>38320</c:v>
                </c:pt>
                <c:pt idx="257">
                  <c:v>38327</c:v>
                </c:pt>
                <c:pt idx="258">
                  <c:v>38334</c:v>
                </c:pt>
                <c:pt idx="259">
                  <c:v>38341</c:v>
                </c:pt>
                <c:pt idx="260">
                  <c:v>38348</c:v>
                </c:pt>
                <c:pt idx="261">
                  <c:v>38355</c:v>
                </c:pt>
                <c:pt idx="262">
                  <c:v>38362</c:v>
                </c:pt>
                <c:pt idx="263">
                  <c:v>38369</c:v>
                </c:pt>
                <c:pt idx="264">
                  <c:v>38376</c:v>
                </c:pt>
                <c:pt idx="265">
                  <c:v>38383</c:v>
                </c:pt>
                <c:pt idx="266">
                  <c:v>38390</c:v>
                </c:pt>
                <c:pt idx="267">
                  <c:v>38397</c:v>
                </c:pt>
                <c:pt idx="268">
                  <c:v>38404</c:v>
                </c:pt>
                <c:pt idx="269">
                  <c:v>38411</c:v>
                </c:pt>
                <c:pt idx="270">
                  <c:v>38418</c:v>
                </c:pt>
                <c:pt idx="271">
                  <c:v>38425</c:v>
                </c:pt>
                <c:pt idx="272">
                  <c:v>38432</c:v>
                </c:pt>
                <c:pt idx="273">
                  <c:v>38439</c:v>
                </c:pt>
                <c:pt idx="274">
                  <c:v>38446</c:v>
                </c:pt>
                <c:pt idx="275">
                  <c:v>38453</c:v>
                </c:pt>
                <c:pt idx="276">
                  <c:v>38460</c:v>
                </c:pt>
                <c:pt idx="277">
                  <c:v>38467</c:v>
                </c:pt>
                <c:pt idx="278">
                  <c:v>38474</c:v>
                </c:pt>
                <c:pt idx="279">
                  <c:v>38481</c:v>
                </c:pt>
                <c:pt idx="280">
                  <c:v>38488</c:v>
                </c:pt>
                <c:pt idx="281">
                  <c:v>38495</c:v>
                </c:pt>
                <c:pt idx="282">
                  <c:v>38502</c:v>
                </c:pt>
                <c:pt idx="283">
                  <c:v>38509</c:v>
                </c:pt>
                <c:pt idx="284">
                  <c:v>38516</c:v>
                </c:pt>
                <c:pt idx="285">
                  <c:v>38523</c:v>
                </c:pt>
                <c:pt idx="286">
                  <c:v>38530</c:v>
                </c:pt>
                <c:pt idx="287">
                  <c:v>38537</c:v>
                </c:pt>
                <c:pt idx="288">
                  <c:v>38544</c:v>
                </c:pt>
                <c:pt idx="289">
                  <c:v>38551</c:v>
                </c:pt>
                <c:pt idx="290">
                  <c:v>38558</c:v>
                </c:pt>
                <c:pt idx="291">
                  <c:v>38565</c:v>
                </c:pt>
                <c:pt idx="292">
                  <c:v>38572</c:v>
                </c:pt>
                <c:pt idx="293">
                  <c:v>38579</c:v>
                </c:pt>
                <c:pt idx="294">
                  <c:v>38586</c:v>
                </c:pt>
                <c:pt idx="295">
                  <c:v>38593</c:v>
                </c:pt>
                <c:pt idx="296">
                  <c:v>38600</c:v>
                </c:pt>
                <c:pt idx="297">
                  <c:v>38607</c:v>
                </c:pt>
                <c:pt idx="298">
                  <c:v>38614</c:v>
                </c:pt>
                <c:pt idx="299">
                  <c:v>38621</c:v>
                </c:pt>
                <c:pt idx="300">
                  <c:v>38628</c:v>
                </c:pt>
                <c:pt idx="301">
                  <c:v>38635</c:v>
                </c:pt>
                <c:pt idx="302">
                  <c:v>38642</c:v>
                </c:pt>
                <c:pt idx="303">
                  <c:v>38649</c:v>
                </c:pt>
                <c:pt idx="304">
                  <c:v>38656</c:v>
                </c:pt>
                <c:pt idx="305">
                  <c:v>38663</c:v>
                </c:pt>
                <c:pt idx="306">
                  <c:v>38670</c:v>
                </c:pt>
                <c:pt idx="307">
                  <c:v>38677</c:v>
                </c:pt>
                <c:pt idx="308">
                  <c:v>38684</c:v>
                </c:pt>
                <c:pt idx="309">
                  <c:v>38691</c:v>
                </c:pt>
                <c:pt idx="310">
                  <c:v>38698</c:v>
                </c:pt>
                <c:pt idx="311">
                  <c:v>38705</c:v>
                </c:pt>
                <c:pt idx="312">
                  <c:v>38712</c:v>
                </c:pt>
                <c:pt idx="313">
                  <c:v>38719</c:v>
                </c:pt>
                <c:pt idx="314">
                  <c:v>38726</c:v>
                </c:pt>
                <c:pt idx="315">
                  <c:v>38733</c:v>
                </c:pt>
                <c:pt idx="316">
                  <c:v>38740</c:v>
                </c:pt>
                <c:pt idx="317">
                  <c:v>38747</c:v>
                </c:pt>
                <c:pt idx="318">
                  <c:v>38754</c:v>
                </c:pt>
                <c:pt idx="319">
                  <c:v>38761</c:v>
                </c:pt>
                <c:pt idx="320">
                  <c:v>38768</c:v>
                </c:pt>
                <c:pt idx="321">
                  <c:v>38775</c:v>
                </c:pt>
                <c:pt idx="322">
                  <c:v>38782</c:v>
                </c:pt>
                <c:pt idx="323">
                  <c:v>38789</c:v>
                </c:pt>
                <c:pt idx="324">
                  <c:v>38796</c:v>
                </c:pt>
                <c:pt idx="325">
                  <c:v>38803</c:v>
                </c:pt>
                <c:pt idx="326">
                  <c:v>38810</c:v>
                </c:pt>
                <c:pt idx="327">
                  <c:v>38817</c:v>
                </c:pt>
                <c:pt idx="328">
                  <c:v>38824</c:v>
                </c:pt>
                <c:pt idx="329">
                  <c:v>38831</c:v>
                </c:pt>
                <c:pt idx="330">
                  <c:v>38838</c:v>
                </c:pt>
                <c:pt idx="331">
                  <c:v>38845</c:v>
                </c:pt>
                <c:pt idx="332">
                  <c:v>38852</c:v>
                </c:pt>
                <c:pt idx="333">
                  <c:v>38859</c:v>
                </c:pt>
                <c:pt idx="334">
                  <c:v>38866</c:v>
                </c:pt>
                <c:pt idx="335">
                  <c:v>38873</c:v>
                </c:pt>
                <c:pt idx="336">
                  <c:v>38880</c:v>
                </c:pt>
                <c:pt idx="337">
                  <c:v>38887</c:v>
                </c:pt>
                <c:pt idx="338">
                  <c:v>38894</c:v>
                </c:pt>
                <c:pt idx="339">
                  <c:v>38901</c:v>
                </c:pt>
                <c:pt idx="340">
                  <c:v>38908</c:v>
                </c:pt>
                <c:pt idx="341">
                  <c:v>38915</c:v>
                </c:pt>
                <c:pt idx="342">
                  <c:v>38922</c:v>
                </c:pt>
                <c:pt idx="343">
                  <c:v>38929</c:v>
                </c:pt>
                <c:pt idx="344">
                  <c:v>38936</c:v>
                </c:pt>
                <c:pt idx="345">
                  <c:v>38943</c:v>
                </c:pt>
                <c:pt idx="346">
                  <c:v>38950</c:v>
                </c:pt>
                <c:pt idx="347">
                  <c:v>38957</c:v>
                </c:pt>
                <c:pt idx="348">
                  <c:v>38964</c:v>
                </c:pt>
                <c:pt idx="349">
                  <c:v>38971</c:v>
                </c:pt>
                <c:pt idx="350">
                  <c:v>38978</c:v>
                </c:pt>
                <c:pt idx="351">
                  <c:v>38985</c:v>
                </c:pt>
                <c:pt idx="352">
                  <c:v>38992</c:v>
                </c:pt>
                <c:pt idx="353">
                  <c:v>38999</c:v>
                </c:pt>
                <c:pt idx="354">
                  <c:v>39006</c:v>
                </c:pt>
                <c:pt idx="355">
                  <c:v>39013</c:v>
                </c:pt>
                <c:pt idx="356">
                  <c:v>39020</c:v>
                </c:pt>
                <c:pt idx="357">
                  <c:v>39027</c:v>
                </c:pt>
                <c:pt idx="358">
                  <c:v>39034</c:v>
                </c:pt>
                <c:pt idx="359">
                  <c:v>39041</c:v>
                </c:pt>
                <c:pt idx="360">
                  <c:v>39048</c:v>
                </c:pt>
                <c:pt idx="361">
                  <c:v>39055</c:v>
                </c:pt>
                <c:pt idx="362">
                  <c:v>39062</c:v>
                </c:pt>
                <c:pt idx="363">
                  <c:v>39069</c:v>
                </c:pt>
                <c:pt idx="364">
                  <c:v>39076</c:v>
                </c:pt>
                <c:pt idx="365">
                  <c:v>39083</c:v>
                </c:pt>
                <c:pt idx="366">
                  <c:v>39090</c:v>
                </c:pt>
                <c:pt idx="367">
                  <c:v>39097</c:v>
                </c:pt>
                <c:pt idx="368">
                  <c:v>39104</c:v>
                </c:pt>
                <c:pt idx="369">
                  <c:v>39111</c:v>
                </c:pt>
                <c:pt idx="370">
                  <c:v>39118</c:v>
                </c:pt>
                <c:pt idx="371">
                  <c:v>39125</c:v>
                </c:pt>
                <c:pt idx="372">
                  <c:v>39132</c:v>
                </c:pt>
                <c:pt idx="373">
                  <c:v>39139</c:v>
                </c:pt>
                <c:pt idx="374">
                  <c:v>39146</c:v>
                </c:pt>
                <c:pt idx="375">
                  <c:v>39153</c:v>
                </c:pt>
                <c:pt idx="376">
                  <c:v>39160</c:v>
                </c:pt>
                <c:pt idx="377">
                  <c:v>39167</c:v>
                </c:pt>
                <c:pt idx="378">
                  <c:v>39174</c:v>
                </c:pt>
                <c:pt idx="379">
                  <c:v>39181</c:v>
                </c:pt>
                <c:pt idx="380">
                  <c:v>39188</c:v>
                </c:pt>
                <c:pt idx="381">
                  <c:v>39195</c:v>
                </c:pt>
                <c:pt idx="382">
                  <c:v>39202</c:v>
                </c:pt>
                <c:pt idx="383">
                  <c:v>39209</c:v>
                </c:pt>
                <c:pt idx="384">
                  <c:v>39216</c:v>
                </c:pt>
                <c:pt idx="385">
                  <c:v>39223</c:v>
                </c:pt>
                <c:pt idx="386">
                  <c:v>39230</c:v>
                </c:pt>
                <c:pt idx="387">
                  <c:v>39237</c:v>
                </c:pt>
                <c:pt idx="388">
                  <c:v>39244</c:v>
                </c:pt>
                <c:pt idx="389">
                  <c:v>39251</c:v>
                </c:pt>
                <c:pt idx="390">
                  <c:v>39258</c:v>
                </c:pt>
                <c:pt idx="391">
                  <c:v>39265</c:v>
                </c:pt>
                <c:pt idx="392">
                  <c:v>39272</c:v>
                </c:pt>
                <c:pt idx="393">
                  <c:v>39279</c:v>
                </c:pt>
                <c:pt idx="394">
                  <c:v>39286</c:v>
                </c:pt>
                <c:pt idx="395">
                  <c:v>39293</c:v>
                </c:pt>
                <c:pt idx="396">
                  <c:v>39300</c:v>
                </c:pt>
                <c:pt idx="397">
                  <c:v>39307</c:v>
                </c:pt>
                <c:pt idx="398">
                  <c:v>39314</c:v>
                </c:pt>
                <c:pt idx="399">
                  <c:v>39321</c:v>
                </c:pt>
                <c:pt idx="400">
                  <c:v>39328</c:v>
                </c:pt>
                <c:pt idx="401">
                  <c:v>39335</c:v>
                </c:pt>
                <c:pt idx="402">
                  <c:v>39342</c:v>
                </c:pt>
                <c:pt idx="403">
                  <c:v>39349</c:v>
                </c:pt>
                <c:pt idx="404">
                  <c:v>39356</c:v>
                </c:pt>
                <c:pt idx="405">
                  <c:v>39363</c:v>
                </c:pt>
                <c:pt idx="406">
                  <c:v>39370</c:v>
                </c:pt>
                <c:pt idx="407">
                  <c:v>39377</c:v>
                </c:pt>
                <c:pt idx="408">
                  <c:v>39384</c:v>
                </c:pt>
                <c:pt idx="409">
                  <c:v>39391</c:v>
                </c:pt>
                <c:pt idx="410">
                  <c:v>39398</c:v>
                </c:pt>
                <c:pt idx="411">
                  <c:v>39405</c:v>
                </c:pt>
                <c:pt idx="412">
                  <c:v>39412</c:v>
                </c:pt>
                <c:pt idx="413">
                  <c:v>39419</c:v>
                </c:pt>
                <c:pt idx="414">
                  <c:v>39426</c:v>
                </c:pt>
                <c:pt idx="415">
                  <c:v>39433</c:v>
                </c:pt>
                <c:pt idx="416">
                  <c:v>39440</c:v>
                </c:pt>
                <c:pt idx="417">
                  <c:v>39447</c:v>
                </c:pt>
                <c:pt idx="418">
                  <c:v>39454</c:v>
                </c:pt>
                <c:pt idx="419">
                  <c:v>39461</c:v>
                </c:pt>
                <c:pt idx="420">
                  <c:v>39468</c:v>
                </c:pt>
                <c:pt idx="421">
                  <c:v>39475</c:v>
                </c:pt>
                <c:pt idx="422">
                  <c:v>39482</c:v>
                </c:pt>
                <c:pt idx="423">
                  <c:v>39489</c:v>
                </c:pt>
                <c:pt idx="424">
                  <c:v>39496</c:v>
                </c:pt>
                <c:pt idx="425">
                  <c:v>39503</c:v>
                </c:pt>
                <c:pt idx="426">
                  <c:v>39510</c:v>
                </c:pt>
                <c:pt idx="427">
                  <c:v>39517</c:v>
                </c:pt>
                <c:pt idx="428">
                  <c:v>39524</c:v>
                </c:pt>
                <c:pt idx="429">
                  <c:v>39531</c:v>
                </c:pt>
                <c:pt idx="430">
                  <c:v>39538</c:v>
                </c:pt>
                <c:pt idx="431">
                  <c:v>39545</c:v>
                </c:pt>
                <c:pt idx="432">
                  <c:v>39552</c:v>
                </c:pt>
                <c:pt idx="433">
                  <c:v>39559</c:v>
                </c:pt>
                <c:pt idx="434">
                  <c:v>39566</c:v>
                </c:pt>
                <c:pt idx="435">
                  <c:v>39573</c:v>
                </c:pt>
                <c:pt idx="436">
                  <c:v>39580</c:v>
                </c:pt>
                <c:pt idx="437">
                  <c:v>39587</c:v>
                </c:pt>
                <c:pt idx="438">
                  <c:v>39594</c:v>
                </c:pt>
                <c:pt idx="439">
                  <c:v>39601</c:v>
                </c:pt>
                <c:pt idx="440">
                  <c:v>39608</c:v>
                </c:pt>
                <c:pt idx="441">
                  <c:v>39615</c:v>
                </c:pt>
                <c:pt idx="442">
                  <c:v>39622</c:v>
                </c:pt>
                <c:pt idx="443">
                  <c:v>39629</c:v>
                </c:pt>
                <c:pt idx="444">
                  <c:v>39636</c:v>
                </c:pt>
                <c:pt idx="445">
                  <c:v>39643</c:v>
                </c:pt>
                <c:pt idx="446">
                  <c:v>39650</c:v>
                </c:pt>
                <c:pt idx="447">
                  <c:v>39657</c:v>
                </c:pt>
                <c:pt idx="448">
                  <c:v>39664</c:v>
                </c:pt>
                <c:pt idx="449">
                  <c:v>39671</c:v>
                </c:pt>
                <c:pt idx="450">
                  <c:v>39678</c:v>
                </c:pt>
                <c:pt idx="451">
                  <c:v>39685</c:v>
                </c:pt>
                <c:pt idx="452">
                  <c:v>39692</c:v>
                </c:pt>
                <c:pt idx="453">
                  <c:v>39699</c:v>
                </c:pt>
                <c:pt idx="454">
                  <c:v>39706</c:v>
                </c:pt>
                <c:pt idx="455">
                  <c:v>39713</c:v>
                </c:pt>
                <c:pt idx="456">
                  <c:v>39720</c:v>
                </c:pt>
                <c:pt idx="457">
                  <c:v>39727</c:v>
                </c:pt>
                <c:pt idx="458">
                  <c:v>39734</c:v>
                </c:pt>
                <c:pt idx="459">
                  <c:v>39741</c:v>
                </c:pt>
                <c:pt idx="460">
                  <c:v>39748</c:v>
                </c:pt>
                <c:pt idx="461">
                  <c:v>39755</c:v>
                </c:pt>
                <c:pt idx="462">
                  <c:v>39762</c:v>
                </c:pt>
                <c:pt idx="463">
                  <c:v>39769</c:v>
                </c:pt>
                <c:pt idx="464">
                  <c:v>39776</c:v>
                </c:pt>
                <c:pt idx="465">
                  <c:v>39783</c:v>
                </c:pt>
                <c:pt idx="466">
                  <c:v>39790</c:v>
                </c:pt>
                <c:pt idx="467">
                  <c:v>39797</c:v>
                </c:pt>
                <c:pt idx="468">
                  <c:v>39804</c:v>
                </c:pt>
                <c:pt idx="469">
                  <c:v>39811</c:v>
                </c:pt>
                <c:pt idx="470">
                  <c:v>39818</c:v>
                </c:pt>
                <c:pt idx="471">
                  <c:v>39825</c:v>
                </c:pt>
                <c:pt idx="472">
                  <c:v>39832</c:v>
                </c:pt>
                <c:pt idx="473">
                  <c:v>39839</c:v>
                </c:pt>
                <c:pt idx="474">
                  <c:v>39846</c:v>
                </c:pt>
                <c:pt idx="475">
                  <c:v>39853</c:v>
                </c:pt>
                <c:pt idx="476">
                  <c:v>39860</c:v>
                </c:pt>
                <c:pt idx="477">
                  <c:v>39867</c:v>
                </c:pt>
                <c:pt idx="478">
                  <c:v>39874</c:v>
                </c:pt>
                <c:pt idx="479">
                  <c:v>39881</c:v>
                </c:pt>
                <c:pt idx="480">
                  <c:v>39888</c:v>
                </c:pt>
                <c:pt idx="481">
                  <c:v>39895</c:v>
                </c:pt>
                <c:pt idx="482">
                  <c:v>39902</c:v>
                </c:pt>
                <c:pt idx="483">
                  <c:v>39909</c:v>
                </c:pt>
                <c:pt idx="484">
                  <c:v>39916</c:v>
                </c:pt>
                <c:pt idx="485">
                  <c:v>39923</c:v>
                </c:pt>
                <c:pt idx="486">
                  <c:v>39930</c:v>
                </c:pt>
                <c:pt idx="487">
                  <c:v>39937</c:v>
                </c:pt>
                <c:pt idx="488">
                  <c:v>39944</c:v>
                </c:pt>
                <c:pt idx="489">
                  <c:v>39951</c:v>
                </c:pt>
                <c:pt idx="490">
                  <c:v>39958</c:v>
                </c:pt>
                <c:pt idx="491">
                  <c:v>39965</c:v>
                </c:pt>
                <c:pt idx="492">
                  <c:v>39972</c:v>
                </c:pt>
                <c:pt idx="493">
                  <c:v>39979</c:v>
                </c:pt>
                <c:pt idx="494">
                  <c:v>39986</c:v>
                </c:pt>
                <c:pt idx="495">
                  <c:v>39993</c:v>
                </c:pt>
                <c:pt idx="496">
                  <c:v>40000</c:v>
                </c:pt>
                <c:pt idx="497">
                  <c:v>40007</c:v>
                </c:pt>
                <c:pt idx="498">
                  <c:v>40014</c:v>
                </c:pt>
                <c:pt idx="499">
                  <c:v>40021</c:v>
                </c:pt>
                <c:pt idx="500">
                  <c:v>40028</c:v>
                </c:pt>
                <c:pt idx="501">
                  <c:v>40035</c:v>
                </c:pt>
                <c:pt idx="502">
                  <c:v>40042</c:v>
                </c:pt>
                <c:pt idx="503">
                  <c:v>40049</c:v>
                </c:pt>
                <c:pt idx="504">
                  <c:v>40056</c:v>
                </c:pt>
                <c:pt idx="505">
                  <c:v>40063</c:v>
                </c:pt>
                <c:pt idx="506">
                  <c:v>40070</c:v>
                </c:pt>
                <c:pt idx="507">
                  <c:v>40077</c:v>
                </c:pt>
                <c:pt idx="508">
                  <c:v>40084</c:v>
                </c:pt>
                <c:pt idx="509">
                  <c:v>40091</c:v>
                </c:pt>
                <c:pt idx="510">
                  <c:v>40098</c:v>
                </c:pt>
                <c:pt idx="511">
                  <c:v>40105</c:v>
                </c:pt>
                <c:pt idx="512">
                  <c:v>40112</c:v>
                </c:pt>
                <c:pt idx="513">
                  <c:v>40119</c:v>
                </c:pt>
                <c:pt idx="514">
                  <c:v>40126</c:v>
                </c:pt>
                <c:pt idx="515">
                  <c:v>40133</c:v>
                </c:pt>
                <c:pt idx="516">
                  <c:v>40140</c:v>
                </c:pt>
                <c:pt idx="517">
                  <c:v>40147</c:v>
                </c:pt>
                <c:pt idx="518">
                  <c:v>40154</c:v>
                </c:pt>
                <c:pt idx="519">
                  <c:v>40161</c:v>
                </c:pt>
                <c:pt idx="520">
                  <c:v>40168</c:v>
                </c:pt>
                <c:pt idx="521">
                  <c:v>40175</c:v>
                </c:pt>
                <c:pt idx="522">
                  <c:v>40182</c:v>
                </c:pt>
                <c:pt idx="523">
                  <c:v>40189</c:v>
                </c:pt>
                <c:pt idx="524">
                  <c:v>40196</c:v>
                </c:pt>
                <c:pt idx="525">
                  <c:v>40203</c:v>
                </c:pt>
                <c:pt idx="526">
                  <c:v>40210</c:v>
                </c:pt>
                <c:pt idx="527">
                  <c:v>40217</c:v>
                </c:pt>
                <c:pt idx="528">
                  <c:v>40224</c:v>
                </c:pt>
                <c:pt idx="529">
                  <c:v>40231</c:v>
                </c:pt>
                <c:pt idx="530">
                  <c:v>40238</c:v>
                </c:pt>
                <c:pt idx="531">
                  <c:v>40245</c:v>
                </c:pt>
                <c:pt idx="532">
                  <c:v>40252</c:v>
                </c:pt>
                <c:pt idx="533">
                  <c:v>40259</c:v>
                </c:pt>
                <c:pt idx="534">
                  <c:v>40266</c:v>
                </c:pt>
                <c:pt idx="535">
                  <c:v>40273</c:v>
                </c:pt>
                <c:pt idx="536">
                  <c:v>40280</c:v>
                </c:pt>
                <c:pt idx="537">
                  <c:v>40287</c:v>
                </c:pt>
                <c:pt idx="538">
                  <c:v>40294</c:v>
                </c:pt>
                <c:pt idx="539">
                  <c:v>40301</c:v>
                </c:pt>
                <c:pt idx="540">
                  <c:v>40308</c:v>
                </c:pt>
                <c:pt idx="541">
                  <c:v>40315</c:v>
                </c:pt>
                <c:pt idx="542">
                  <c:v>40322</c:v>
                </c:pt>
                <c:pt idx="543">
                  <c:v>40329</c:v>
                </c:pt>
                <c:pt idx="544">
                  <c:v>40336</c:v>
                </c:pt>
                <c:pt idx="545">
                  <c:v>40343</c:v>
                </c:pt>
                <c:pt idx="546">
                  <c:v>40350</c:v>
                </c:pt>
                <c:pt idx="547">
                  <c:v>40357</c:v>
                </c:pt>
                <c:pt idx="548">
                  <c:v>40364</c:v>
                </c:pt>
                <c:pt idx="549">
                  <c:v>40371</c:v>
                </c:pt>
                <c:pt idx="550">
                  <c:v>40378</c:v>
                </c:pt>
                <c:pt idx="551">
                  <c:v>40385</c:v>
                </c:pt>
                <c:pt idx="552">
                  <c:v>40392</c:v>
                </c:pt>
                <c:pt idx="553">
                  <c:v>40399</c:v>
                </c:pt>
                <c:pt idx="554">
                  <c:v>40406</c:v>
                </c:pt>
                <c:pt idx="555">
                  <c:v>40413</c:v>
                </c:pt>
                <c:pt idx="556">
                  <c:v>40420</c:v>
                </c:pt>
                <c:pt idx="557">
                  <c:v>40427</c:v>
                </c:pt>
                <c:pt idx="558">
                  <c:v>40434</c:v>
                </c:pt>
                <c:pt idx="559">
                  <c:v>40441</c:v>
                </c:pt>
                <c:pt idx="560">
                  <c:v>40448</c:v>
                </c:pt>
                <c:pt idx="561">
                  <c:v>40455</c:v>
                </c:pt>
                <c:pt idx="562">
                  <c:v>40462</c:v>
                </c:pt>
                <c:pt idx="563">
                  <c:v>40469</c:v>
                </c:pt>
                <c:pt idx="564">
                  <c:v>40476</c:v>
                </c:pt>
                <c:pt idx="565">
                  <c:v>40483</c:v>
                </c:pt>
                <c:pt idx="566">
                  <c:v>40490</c:v>
                </c:pt>
                <c:pt idx="567">
                  <c:v>40497</c:v>
                </c:pt>
                <c:pt idx="568">
                  <c:v>40504</c:v>
                </c:pt>
                <c:pt idx="569">
                  <c:v>40511</c:v>
                </c:pt>
                <c:pt idx="570">
                  <c:v>40518</c:v>
                </c:pt>
                <c:pt idx="571">
                  <c:v>40525</c:v>
                </c:pt>
                <c:pt idx="572">
                  <c:v>40532</c:v>
                </c:pt>
                <c:pt idx="573">
                  <c:v>40539</c:v>
                </c:pt>
                <c:pt idx="574">
                  <c:v>40546</c:v>
                </c:pt>
                <c:pt idx="575">
                  <c:v>40553</c:v>
                </c:pt>
                <c:pt idx="576">
                  <c:v>40560</c:v>
                </c:pt>
                <c:pt idx="577">
                  <c:v>40567</c:v>
                </c:pt>
                <c:pt idx="578">
                  <c:v>40574</c:v>
                </c:pt>
                <c:pt idx="579">
                  <c:v>40581</c:v>
                </c:pt>
                <c:pt idx="580">
                  <c:v>40588</c:v>
                </c:pt>
                <c:pt idx="581">
                  <c:v>40595</c:v>
                </c:pt>
                <c:pt idx="582">
                  <c:v>40602</c:v>
                </c:pt>
                <c:pt idx="583">
                  <c:v>40609</c:v>
                </c:pt>
                <c:pt idx="584">
                  <c:v>40616</c:v>
                </c:pt>
                <c:pt idx="585">
                  <c:v>40623</c:v>
                </c:pt>
                <c:pt idx="586">
                  <c:v>40630</c:v>
                </c:pt>
                <c:pt idx="587">
                  <c:v>40637</c:v>
                </c:pt>
                <c:pt idx="588">
                  <c:v>40644</c:v>
                </c:pt>
                <c:pt idx="589">
                  <c:v>40651</c:v>
                </c:pt>
                <c:pt idx="590">
                  <c:v>40658</c:v>
                </c:pt>
                <c:pt idx="591">
                  <c:v>40665</c:v>
                </c:pt>
                <c:pt idx="592">
                  <c:v>40672</c:v>
                </c:pt>
                <c:pt idx="593">
                  <c:v>40679</c:v>
                </c:pt>
                <c:pt idx="594">
                  <c:v>40686</c:v>
                </c:pt>
                <c:pt idx="595">
                  <c:v>40693</c:v>
                </c:pt>
                <c:pt idx="596">
                  <c:v>40700</c:v>
                </c:pt>
                <c:pt idx="597">
                  <c:v>40707</c:v>
                </c:pt>
                <c:pt idx="598">
                  <c:v>40714</c:v>
                </c:pt>
                <c:pt idx="599">
                  <c:v>40721</c:v>
                </c:pt>
                <c:pt idx="600">
                  <c:v>40728</c:v>
                </c:pt>
                <c:pt idx="601">
                  <c:v>40735</c:v>
                </c:pt>
                <c:pt idx="602">
                  <c:v>40742</c:v>
                </c:pt>
                <c:pt idx="603">
                  <c:v>40749</c:v>
                </c:pt>
                <c:pt idx="604">
                  <c:v>40756</c:v>
                </c:pt>
                <c:pt idx="605">
                  <c:v>40763</c:v>
                </c:pt>
                <c:pt idx="606">
                  <c:v>40770</c:v>
                </c:pt>
                <c:pt idx="607">
                  <c:v>40777</c:v>
                </c:pt>
                <c:pt idx="608">
                  <c:v>40784</c:v>
                </c:pt>
                <c:pt idx="609">
                  <c:v>40791</c:v>
                </c:pt>
                <c:pt idx="610">
                  <c:v>40798</c:v>
                </c:pt>
                <c:pt idx="611">
                  <c:v>40805</c:v>
                </c:pt>
                <c:pt idx="612">
                  <c:v>40812</c:v>
                </c:pt>
                <c:pt idx="613">
                  <c:v>40819</c:v>
                </c:pt>
                <c:pt idx="614">
                  <c:v>40826</c:v>
                </c:pt>
                <c:pt idx="615">
                  <c:v>40833</c:v>
                </c:pt>
                <c:pt idx="616">
                  <c:v>40840</c:v>
                </c:pt>
                <c:pt idx="617">
                  <c:v>40847</c:v>
                </c:pt>
                <c:pt idx="618">
                  <c:v>40854</c:v>
                </c:pt>
                <c:pt idx="619">
                  <c:v>40861</c:v>
                </c:pt>
                <c:pt idx="620">
                  <c:v>40868</c:v>
                </c:pt>
                <c:pt idx="621">
                  <c:v>40875</c:v>
                </c:pt>
                <c:pt idx="622">
                  <c:v>40882</c:v>
                </c:pt>
                <c:pt idx="623">
                  <c:v>40889</c:v>
                </c:pt>
                <c:pt idx="624">
                  <c:v>40896</c:v>
                </c:pt>
                <c:pt idx="625">
                  <c:v>40903</c:v>
                </c:pt>
                <c:pt idx="626">
                  <c:v>40910</c:v>
                </c:pt>
                <c:pt idx="627">
                  <c:v>40917</c:v>
                </c:pt>
                <c:pt idx="628">
                  <c:v>40924</c:v>
                </c:pt>
                <c:pt idx="629">
                  <c:v>40931</c:v>
                </c:pt>
                <c:pt idx="630">
                  <c:v>40938</c:v>
                </c:pt>
                <c:pt idx="631">
                  <c:v>40945</c:v>
                </c:pt>
                <c:pt idx="632">
                  <c:v>40952</c:v>
                </c:pt>
                <c:pt idx="633">
                  <c:v>40959</c:v>
                </c:pt>
                <c:pt idx="634">
                  <c:v>40966</c:v>
                </c:pt>
                <c:pt idx="635">
                  <c:v>40973</c:v>
                </c:pt>
                <c:pt idx="636">
                  <c:v>40980</c:v>
                </c:pt>
                <c:pt idx="637">
                  <c:v>40987</c:v>
                </c:pt>
                <c:pt idx="638">
                  <c:v>40994</c:v>
                </c:pt>
                <c:pt idx="639">
                  <c:v>41001</c:v>
                </c:pt>
                <c:pt idx="640">
                  <c:v>41008</c:v>
                </c:pt>
                <c:pt idx="641">
                  <c:v>41015</c:v>
                </c:pt>
                <c:pt idx="642">
                  <c:v>41022</c:v>
                </c:pt>
                <c:pt idx="643">
                  <c:v>41029</c:v>
                </c:pt>
                <c:pt idx="644">
                  <c:v>41036</c:v>
                </c:pt>
                <c:pt idx="645">
                  <c:v>41043</c:v>
                </c:pt>
                <c:pt idx="646">
                  <c:v>41050</c:v>
                </c:pt>
                <c:pt idx="647">
                  <c:v>41057</c:v>
                </c:pt>
                <c:pt idx="648">
                  <c:v>41064</c:v>
                </c:pt>
                <c:pt idx="649">
                  <c:v>41071</c:v>
                </c:pt>
                <c:pt idx="650">
                  <c:v>41078</c:v>
                </c:pt>
                <c:pt idx="651">
                  <c:v>41085</c:v>
                </c:pt>
                <c:pt idx="652">
                  <c:v>41092</c:v>
                </c:pt>
                <c:pt idx="653">
                  <c:v>41099</c:v>
                </c:pt>
                <c:pt idx="654">
                  <c:v>41106</c:v>
                </c:pt>
                <c:pt idx="655">
                  <c:v>41113</c:v>
                </c:pt>
                <c:pt idx="656">
                  <c:v>41120</c:v>
                </c:pt>
                <c:pt idx="657">
                  <c:v>41127</c:v>
                </c:pt>
                <c:pt idx="658">
                  <c:v>41134</c:v>
                </c:pt>
                <c:pt idx="659">
                  <c:v>41141</c:v>
                </c:pt>
                <c:pt idx="660">
                  <c:v>41148</c:v>
                </c:pt>
                <c:pt idx="661">
                  <c:v>41155</c:v>
                </c:pt>
                <c:pt idx="662">
                  <c:v>41162</c:v>
                </c:pt>
                <c:pt idx="663">
                  <c:v>41169</c:v>
                </c:pt>
                <c:pt idx="664">
                  <c:v>41176</c:v>
                </c:pt>
                <c:pt idx="665">
                  <c:v>41183</c:v>
                </c:pt>
                <c:pt idx="666">
                  <c:v>41190</c:v>
                </c:pt>
                <c:pt idx="667">
                  <c:v>41197</c:v>
                </c:pt>
                <c:pt idx="668">
                  <c:v>41204</c:v>
                </c:pt>
                <c:pt idx="669">
                  <c:v>41211</c:v>
                </c:pt>
                <c:pt idx="670">
                  <c:v>41218</c:v>
                </c:pt>
                <c:pt idx="671">
                  <c:v>41225</c:v>
                </c:pt>
                <c:pt idx="672">
                  <c:v>41232</c:v>
                </c:pt>
                <c:pt idx="673">
                  <c:v>41239</c:v>
                </c:pt>
                <c:pt idx="674">
                  <c:v>41246</c:v>
                </c:pt>
                <c:pt idx="675">
                  <c:v>41253</c:v>
                </c:pt>
                <c:pt idx="676">
                  <c:v>41260</c:v>
                </c:pt>
                <c:pt idx="677">
                  <c:v>41267</c:v>
                </c:pt>
                <c:pt idx="678">
                  <c:v>41274</c:v>
                </c:pt>
                <c:pt idx="679">
                  <c:v>41281</c:v>
                </c:pt>
                <c:pt idx="680">
                  <c:v>41288</c:v>
                </c:pt>
                <c:pt idx="681">
                  <c:v>41295</c:v>
                </c:pt>
                <c:pt idx="682">
                  <c:v>41302</c:v>
                </c:pt>
                <c:pt idx="683">
                  <c:v>41309</c:v>
                </c:pt>
                <c:pt idx="684">
                  <c:v>41316</c:v>
                </c:pt>
                <c:pt idx="685">
                  <c:v>41323</c:v>
                </c:pt>
                <c:pt idx="686">
                  <c:v>41330</c:v>
                </c:pt>
                <c:pt idx="687">
                  <c:v>41337</c:v>
                </c:pt>
                <c:pt idx="688">
                  <c:v>41344</c:v>
                </c:pt>
                <c:pt idx="689">
                  <c:v>41351</c:v>
                </c:pt>
                <c:pt idx="690">
                  <c:v>41358</c:v>
                </c:pt>
                <c:pt idx="691">
                  <c:v>41365</c:v>
                </c:pt>
                <c:pt idx="692">
                  <c:v>41372</c:v>
                </c:pt>
                <c:pt idx="693">
                  <c:v>41379</c:v>
                </c:pt>
                <c:pt idx="694">
                  <c:v>41386</c:v>
                </c:pt>
                <c:pt idx="695">
                  <c:v>41393</c:v>
                </c:pt>
                <c:pt idx="696">
                  <c:v>41400</c:v>
                </c:pt>
                <c:pt idx="697">
                  <c:v>41407</c:v>
                </c:pt>
                <c:pt idx="698">
                  <c:v>41414</c:v>
                </c:pt>
                <c:pt idx="699">
                  <c:v>41421</c:v>
                </c:pt>
                <c:pt idx="700">
                  <c:v>41428</c:v>
                </c:pt>
                <c:pt idx="701">
                  <c:v>41435</c:v>
                </c:pt>
                <c:pt idx="702">
                  <c:v>41442</c:v>
                </c:pt>
                <c:pt idx="703">
                  <c:v>41449</c:v>
                </c:pt>
                <c:pt idx="704">
                  <c:v>41456</c:v>
                </c:pt>
                <c:pt idx="705">
                  <c:v>41463</c:v>
                </c:pt>
                <c:pt idx="706">
                  <c:v>41470</c:v>
                </c:pt>
                <c:pt idx="707">
                  <c:v>41477</c:v>
                </c:pt>
                <c:pt idx="708">
                  <c:v>41484</c:v>
                </c:pt>
                <c:pt idx="709">
                  <c:v>41491</c:v>
                </c:pt>
                <c:pt idx="710">
                  <c:v>41498</c:v>
                </c:pt>
                <c:pt idx="711">
                  <c:v>41505</c:v>
                </c:pt>
                <c:pt idx="712">
                  <c:v>41512</c:v>
                </c:pt>
                <c:pt idx="713">
                  <c:v>41519</c:v>
                </c:pt>
                <c:pt idx="714">
                  <c:v>41526</c:v>
                </c:pt>
                <c:pt idx="715">
                  <c:v>41533</c:v>
                </c:pt>
                <c:pt idx="716">
                  <c:v>41540</c:v>
                </c:pt>
                <c:pt idx="717">
                  <c:v>41547</c:v>
                </c:pt>
                <c:pt idx="718">
                  <c:v>41554</c:v>
                </c:pt>
                <c:pt idx="719">
                  <c:v>41561</c:v>
                </c:pt>
                <c:pt idx="720">
                  <c:v>41568</c:v>
                </c:pt>
                <c:pt idx="721">
                  <c:v>41575</c:v>
                </c:pt>
                <c:pt idx="722">
                  <c:v>41582</c:v>
                </c:pt>
                <c:pt idx="723">
                  <c:v>41589</c:v>
                </c:pt>
                <c:pt idx="724">
                  <c:v>41596</c:v>
                </c:pt>
                <c:pt idx="725">
                  <c:v>41603</c:v>
                </c:pt>
                <c:pt idx="726">
                  <c:v>41610</c:v>
                </c:pt>
                <c:pt idx="727">
                  <c:v>41617</c:v>
                </c:pt>
                <c:pt idx="728">
                  <c:v>41624</c:v>
                </c:pt>
                <c:pt idx="729">
                  <c:v>41631</c:v>
                </c:pt>
                <c:pt idx="730">
                  <c:v>41638</c:v>
                </c:pt>
                <c:pt idx="731">
                  <c:v>41645</c:v>
                </c:pt>
                <c:pt idx="732">
                  <c:v>41652</c:v>
                </c:pt>
              </c:numCache>
            </c:numRef>
          </c:cat>
          <c:val>
            <c:numRef>
              <c:f>Sheet1!$C$2:$C$734</c:f>
              <c:numCache>
                <c:formatCode>#,#00</c:formatCode>
                <c:ptCount val="733"/>
                <c:pt idx="0">
                  <c:v>223.23320847472306</c:v>
                </c:pt>
                <c:pt idx="1">
                  <c:v>226.03806637311115</c:v>
                </c:pt>
                <c:pt idx="2">
                  <c:v>230.65708487404831</c:v>
                </c:pt>
                <c:pt idx="3">
                  <c:v>227.98329549087097</c:v>
                </c:pt>
                <c:pt idx="4">
                  <c:v>237.24062370738764</c:v>
                </c:pt>
                <c:pt idx="5">
                  <c:v>238.42007143539223</c:v>
                </c:pt>
                <c:pt idx="6">
                  <c:v>235.41834933540724</c:v>
                </c:pt>
                <c:pt idx="7">
                  <c:v>230.47922684392393</c:v>
                </c:pt>
                <c:pt idx="8">
                  <c:v>237.29672362786511</c:v>
                </c:pt>
                <c:pt idx="9">
                  <c:v>247.85087326059747</c:v>
                </c:pt>
                <c:pt idx="10">
                  <c:v>255.60421353769092</c:v>
                </c:pt>
                <c:pt idx="11">
                  <c:v>254.40155196809334</c:v>
                </c:pt>
                <c:pt idx="12">
                  <c:v>257.9359004981028</c:v>
                </c:pt>
                <c:pt idx="13">
                  <c:v>255.40770476641035</c:v>
                </c:pt>
                <c:pt idx="14">
                  <c:v>259.69961136804835</c:v>
                </c:pt>
                <c:pt idx="15">
                  <c:v>268.74156270141367</c:v>
                </c:pt>
                <c:pt idx="16">
                  <c:v>281.3095734450705</c:v>
                </c:pt>
                <c:pt idx="17">
                  <c:v>286.81681319517531</c:v>
                </c:pt>
                <c:pt idx="18">
                  <c:v>284.46675946822916</c:v>
                </c:pt>
                <c:pt idx="19">
                  <c:v>283.70201379084915</c:v>
                </c:pt>
                <c:pt idx="20">
                  <c:v>299.62906306321861</c:v>
                </c:pt>
                <c:pt idx="21">
                  <c:v>266.65954731532872</c:v>
                </c:pt>
                <c:pt idx="22">
                  <c:v>261.56657625060711</c:v>
                </c:pt>
                <c:pt idx="23">
                  <c:v>264.1428465027364</c:v>
                </c:pt>
                <c:pt idx="24">
                  <c:v>264.38284138753278</c:v>
                </c:pt>
                <c:pt idx="25">
                  <c:v>257.56364801217245</c:v>
                </c:pt>
                <c:pt idx="26">
                  <c:v>250.44101338445708</c:v>
                </c:pt>
                <c:pt idx="27">
                  <c:v>249.7672242692507</c:v>
                </c:pt>
                <c:pt idx="28">
                  <c:v>250.85069388461685</c:v>
                </c:pt>
                <c:pt idx="29">
                  <c:v>246.68755481962123</c:v>
                </c:pt>
                <c:pt idx="30">
                  <c:v>246.11254616133573</c:v>
                </c:pt>
                <c:pt idx="31">
                  <c:v>243.9300022916452</c:v>
                </c:pt>
                <c:pt idx="32">
                  <c:v>242.40460071734358</c:v>
                </c:pt>
                <c:pt idx="33">
                  <c:v>249.70590838589379</c:v>
                </c:pt>
                <c:pt idx="34">
                  <c:v>249.7533822327845</c:v>
                </c:pt>
                <c:pt idx="35">
                  <c:v>247.63487264245575</c:v>
                </c:pt>
                <c:pt idx="36">
                  <c:v>249.45168347764957</c:v>
                </c:pt>
                <c:pt idx="37">
                  <c:v>251.48941455850127</c:v>
                </c:pt>
                <c:pt idx="38">
                  <c:v>250.11276777847613</c:v>
                </c:pt>
                <c:pt idx="39">
                  <c:v>257.66745772884849</c:v>
                </c:pt>
                <c:pt idx="40">
                  <c:v>263.3415902368431</c:v>
                </c:pt>
                <c:pt idx="41">
                  <c:v>270.45665328666735</c:v>
                </c:pt>
                <c:pt idx="42">
                  <c:v>276.56840223767892</c:v>
                </c:pt>
                <c:pt idx="43">
                  <c:v>272.99075518917749</c:v>
                </c:pt>
                <c:pt idx="44">
                  <c:v>272.27653855583043</c:v>
                </c:pt>
                <c:pt idx="45">
                  <c:v>280.99163411240846</c:v>
                </c:pt>
                <c:pt idx="46">
                  <c:v>287.80191778835945</c:v>
                </c:pt>
                <c:pt idx="47">
                  <c:v>286.8495728532688</c:v>
                </c:pt>
                <c:pt idx="48">
                  <c:v>273.83896028743249</c:v>
                </c:pt>
                <c:pt idx="49">
                  <c:v>286.50168394020011</c:v>
                </c:pt>
                <c:pt idx="50">
                  <c:v>287.37889435506298</c:v>
                </c:pt>
                <c:pt idx="51">
                  <c:v>286.70790366296421</c:v>
                </c:pt>
                <c:pt idx="52">
                  <c:v>283.52617810528176</c:v>
                </c:pt>
                <c:pt idx="53">
                  <c:v>279.79766219326825</c:v>
                </c:pt>
                <c:pt idx="54">
                  <c:v>283.87957460035705</c:v>
                </c:pt>
                <c:pt idx="55">
                  <c:v>287.90428651347275</c:v>
                </c:pt>
                <c:pt idx="56">
                  <c:v>281.8995863002142</c:v>
                </c:pt>
                <c:pt idx="57">
                  <c:v>277.43809361320638</c:v>
                </c:pt>
                <c:pt idx="58">
                  <c:v>287.47816335115624</c:v>
                </c:pt>
                <c:pt idx="59">
                  <c:v>294.76627169739913</c:v>
                </c:pt>
                <c:pt idx="60">
                  <c:v>282.55017081970817</c:v>
                </c:pt>
                <c:pt idx="61">
                  <c:v>276.8987289931556</c:v>
                </c:pt>
                <c:pt idx="62">
                  <c:v>299.23412605731244</c:v>
                </c:pt>
                <c:pt idx="63">
                  <c:v>296.33308356087912</c:v>
                </c:pt>
                <c:pt idx="64">
                  <c:v>291.08328082654521</c:v>
                </c:pt>
                <c:pt idx="65">
                  <c:v>293.27942418695289</c:v>
                </c:pt>
                <c:pt idx="66">
                  <c:v>300.71920976067435</c:v>
                </c:pt>
                <c:pt idx="67">
                  <c:v>296.15643621052118</c:v>
                </c:pt>
                <c:pt idx="68">
                  <c:v>285.61059211651826</c:v>
                </c:pt>
                <c:pt idx="69">
                  <c:v>284.4937353959707</c:v>
                </c:pt>
                <c:pt idx="70">
                  <c:v>286.73942776292415</c:v>
                </c:pt>
                <c:pt idx="71">
                  <c:v>294.64773535604655</c:v>
                </c:pt>
                <c:pt idx="72">
                  <c:v>301.65731644836171</c:v>
                </c:pt>
                <c:pt idx="73">
                  <c:v>313.70683976389029</c:v>
                </c:pt>
                <c:pt idx="74">
                  <c:v>315.968214499471</c:v>
                </c:pt>
                <c:pt idx="75">
                  <c:v>308.44585522962683</c:v>
                </c:pt>
                <c:pt idx="76">
                  <c:v>299.23741228691478</c:v>
                </c:pt>
                <c:pt idx="77">
                  <c:v>291.47626958558311</c:v>
                </c:pt>
                <c:pt idx="78">
                  <c:v>288.97615134556531</c:v>
                </c:pt>
                <c:pt idx="79">
                  <c:v>279.65401211343629</c:v>
                </c:pt>
                <c:pt idx="80">
                  <c:v>278.37534574182541</c:v>
                </c:pt>
                <c:pt idx="81">
                  <c:v>284.29513696449976</c:v>
                </c:pt>
                <c:pt idx="82">
                  <c:v>281.71404911266001</c:v>
                </c:pt>
                <c:pt idx="83">
                  <c:v>256.75289876251622</c:v>
                </c:pt>
                <c:pt idx="84">
                  <c:v>264.22509017234523</c:v>
                </c:pt>
                <c:pt idx="86">
                  <c:v>265.58278011894402</c:v>
                </c:pt>
                <c:pt idx="87">
                  <c:v>265.7017920562584</c:v>
                </c:pt>
                <c:pt idx="88">
                  <c:v>264.07001930118508</c:v>
                </c:pt>
                <c:pt idx="89">
                  <c:v>262.77073759246508</c:v>
                </c:pt>
                <c:pt idx="90">
                  <c:v>259.50475214510925</c:v>
                </c:pt>
                <c:pt idx="91">
                  <c:v>251.05534523853515</c:v>
                </c:pt>
                <c:pt idx="92">
                  <c:v>259.66731419168775</c:v>
                </c:pt>
                <c:pt idx="93">
                  <c:v>264.36734463230192</c:v>
                </c:pt>
                <c:pt idx="94">
                  <c:v>261.71276782319632</c:v>
                </c:pt>
                <c:pt idx="95">
                  <c:v>252.09284912073517</c:v>
                </c:pt>
                <c:pt idx="96">
                  <c:v>249.08325461953262</c:v>
                </c:pt>
                <c:pt idx="97">
                  <c:v>247.00712907352457</c:v>
                </c:pt>
                <c:pt idx="98">
                  <c:v>250.11434879477136</c:v>
                </c:pt>
                <c:pt idx="99">
                  <c:v>262.38623335446084</c:v>
                </c:pt>
                <c:pt idx="100">
                  <c:v>262.34134563853746</c:v>
                </c:pt>
                <c:pt idx="101">
                  <c:v>261.8969998386234</c:v>
                </c:pt>
                <c:pt idx="102">
                  <c:v>250.00715791861953</c:v>
                </c:pt>
                <c:pt idx="103">
                  <c:v>251.79430572529881</c:v>
                </c:pt>
                <c:pt idx="104">
                  <c:v>250.41938230904512</c:v>
                </c:pt>
                <c:pt idx="105">
                  <c:v>256.01951152831083</c:v>
                </c:pt>
                <c:pt idx="106">
                  <c:v>261.65146814890829</c:v>
                </c:pt>
                <c:pt idx="107">
                  <c:v>265.41590318419611</c:v>
                </c:pt>
                <c:pt idx="108">
                  <c:v>268.36935189548808</c:v>
                </c:pt>
                <c:pt idx="109">
                  <c:v>279.71101897295722</c:v>
                </c:pt>
                <c:pt idx="110">
                  <c:v>286.19494043080158</c:v>
                </c:pt>
                <c:pt idx="111">
                  <c:v>286.73089619054059</c:v>
                </c:pt>
                <c:pt idx="112">
                  <c:v>280.01604654016836</c:v>
                </c:pt>
                <c:pt idx="113">
                  <c:v>278.454657734389</c:v>
                </c:pt>
                <c:pt idx="114">
                  <c:v>290.23839129884368</c:v>
                </c:pt>
                <c:pt idx="115">
                  <c:v>290.21193067836867</c:v>
                </c:pt>
                <c:pt idx="116">
                  <c:v>287.42463934625681</c:v>
                </c:pt>
                <c:pt idx="117">
                  <c:v>285.14656772969136</c:v>
                </c:pt>
                <c:pt idx="118">
                  <c:v>288.4551556640061</c:v>
                </c:pt>
                <c:pt idx="119">
                  <c:v>270.2628656158181</c:v>
                </c:pt>
                <c:pt idx="120">
                  <c:v>263.20738936003602</c:v>
                </c:pt>
                <c:pt idx="121">
                  <c:v>252.63726559241206</c:v>
                </c:pt>
                <c:pt idx="122">
                  <c:v>253.02111627767709</c:v>
                </c:pt>
                <c:pt idx="123">
                  <c:v>263.83823647509502</c:v>
                </c:pt>
                <c:pt idx="124">
                  <c:v>257.54125532747111</c:v>
                </c:pt>
                <c:pt idx="125">
                  <c:v>240.60453611408968</c:v>
                </c:pt>
                <c:pt idx="126">
                  <c:v>239.23951497971166</c:v>
                </c:pt>
                <c:pt idx="127">
                  <c:v>234.44919807437543</c:v>
                </c:pt>
                <c:pt idx="128">
                  <c:v>235.59805109696902</c:v>
                </c:pt>
                <c:pt idx="129">
                  <c:v>228.72716118466502</c:v>
                </c:pt>
                <c:pt idx="130">
                  <c:v>226.72849914032616</c:v>
                </c:pt>
                <c:pt idx="131">
                  <c:v>221.5395261027144</c:v>
                </c:pt>
                <c:pt idx="132">
                  <c:v>212.51866503222462</c:v>
                </c:pt>
                <c:pt idx="133">
                  <c:v>219.08762495613269</c:v>
                </c:pt>
                <c:pt idx="134">
                  <c:v>222.69073621552886</c:v>
                </c:pt>
                <c:pt idx="135">
                  <c:v>225.01433612647537</c:v>
                </c:pt>
                <c:pt idx="136">
                  <c:v>221.61284909887925</c:v>
                </c:pt>
                <c:pt idx="137">
                  <c:v>222.42365494308635</c:v>
                </c:pt>
                <c:pt idx="138">
                  <c:v>228.64598636073893</c:v>
                </c:pt>
                <c:pt idx="139">
                  <c:v>223.73163814285363</c:v>
                </c:pt>
                <c:pt idx="140">
                  <c:v>223.84330849989763</c:v>
                </c:pt>
                <c:pt idx="142">
                  <c:v>234.04855580252595</c:v>
                </c:pt>
                <c:pt idx="143">
                  <c:v>229.3985090815784</c:v>
                </c:pt>
                <c:pt idx="144">
                  <c:v>222.93969353301276</c:v>
                </c:pt>
                <c:pt idx="145">
                  <c:v>222.72483150859671</c:v>
                </c:pt>
                <c:pt idx="146">
                  <c:v>233.89219376277924</c:v>
                </c:pt>
                <c:pt idx="147">
                  <c:v>234.95948625793119</c:v>
                </c:pt>
                <c:pt idx="148">
                  <c:v>233.27709745347755</c:v>
                </c:pt>
                <c:pt idx="149">
                  <c:v>231.91814330114943</c:v>
                </c:pt>
                <c:pt idx="150">
                  <c:v>239.2106730058797</c:v>
                </c:pt>
                <c:pt idx="151">
                  <c:v>242.95403726384893</c:v>
                </c:pt>
                <c:pt idx="152">
                  <c:v>252.09764138046052</c:v>
                </c:pt>
                <c:pt idx="153">
                  <c:v>251.49028427015665</c:v>
                </c:pt>
                <c:pt idx="154">
                  <c:v>246.22683619786068</c:v>
                </c:pt>
                <c:pt idx="155">
                  <c:v>240.53927355056473</c:v>
                </c:pt>
                <c:pt idx="156">
                  <c:v>244.16181267778344</c:v>
                </c:pt>
                <c:pt idx="157">
                  <c:v>249.84486122286827</c:v>
                </c:pt>
                <c:pt idx="158">
                  <c:v>257.47387046282529</c:v>
                </c:pt>
                <c:pt idx="159">
                  <c:v>254.63119675743488</c:v>
                </c:pt>
                <c:pt idx="160">
                  <c:v>248.6791977084707</c:v>
                </c:pt>
                <c:pt idx="161">
                  <c:v>251.87645706941342</c:v>
                </c:pt>
                <c:pt idx="162">
                  <c:v>258.98680540463221</c:v>
                </c:pt>
                <c:pt idx="163">
                  <c:v>249.77151653500115</c:v>
                </c:pt>
                <c:pt idx="164">
                  <c:v>252.5305784786479</c:v>
                </c:pt>
                <c:pt idx="165">
                  <c:v>253.14522726334786</c:v>
                </c:pt>
                <c:pt idx="166">
                  <c:v>253.83791941456937</c:v>
                </c:pt>
                <c:pt idx="167">
                  <c:v>253.86224413343768</c:v>
                </c:pt>
                <c:pt idx="168">
                  <c:v>252.91603485308721</c:v>
                </c:pt>
                <c:pt idx="169">
                  <c:v>257.58758378425972</c:v>
                </c:pt>
                <c:pt idx="170">
                  <c:v>265.51055261125362</c:v>
                </c:pt>
                <c:pt idx="171">
                  <c:v>264.48960948721009</c:v>
                </c:pt>
                <c:pt idx="172">
                  <c:v>254.49405174466173</c:v>
                </c:pt>
                <c:pt idx="173">
                  <c:v>247.29529098771306</c:v>
                </c:pt>
                <c:pt idx="174">
                  <c:v>243.32727012586852</c:v>
                </c:pt>
                <c:pt idx="175">
                  <c:v>241.48486090962064</c:v>
                </c:pt>
                <c:pt idx="177">
                  <c:v>233.42184290284345</c:v>
                </c:pt>
                <c:pt idx="178">
                  <c:v>239.05410964563112</c:v>
                </c:pt>
                <c:pt idx="179">
                  <c:v>239.30647393641996</c:v>
                </c:pt>
                <c:pt idx="181">
                  <c:v>221.23418753185015</c:v>
                </c:pt>
                <c:pt idx="183">
                  <c:v>228.14944211098296</c:v>
                </c:pt>
                <c:pt idx="184">
                  <c:v>230.37116310694125</c:v>
                </c:pt>
                <c:pt idx="185">
                  <c:v>236.36663696210653</c:v>
                </c:pt>
                <c:pt idx="186">
                  <c:v>249.13786551351978</c:v>
                </c:pt>
                <c:pt idx="187">
                  <c:v>249.39390336509911</c:v>
                </c:pt>
                <c:pt idx="189">
                  <c:v>257.18603564703574</c:v>
                </c:pt>
                <c:pt idx="190">
                  <c:v>261.30001030741931</c:v>
                </c:pt>
                <c:pt idx="192">
                  <c:v>283.42911142071449</c:v>
                </c:pt>
                <c:pt idx="193">
                  <c:v>279.02649733411243</c:v>
                </c:pt>
                <c:pt idx="194">
                  <c:v>272.35622887540643</c:v>
                </c:pt>
                <c:pt idx="195">
                  <c:v>271.96117131672793</c:v>
                </c:pt>
                <c:pt idx="196">
                  <c:v>273.23746899750154</c:v>
                </c:pt>
                <c:pt idx="197">
                  <c:v>333.75045433634205</c:v>
                </c:pt>
                <c:pt idx="198">
                  <c:v>332.44354256159625</c:v>
                </c:pt>
                <c:pt idx="199">
                  <c:v>301.61317089704585</c:v>
                </c:pt>
                <c:pt idx="201">
                  <c:v>311.63429579658612</c:v>
                </c:pt>
                <c:pt idx="202">
                  <c:v>292.97743187996838</c:v>
                </c:pt>
                <c:pt idx="203">
                  <c:v>294.43561760174742</c:v>
                </c:pt>
                <c:pt idx="204">
                  <c:v>298.26073998933498</c:v>
                </c:pt>
                <c:pt idx="205">
                  <c:v>291.50930777931478</c:v>
                </c:pt>
                <c:pt idx="206">
                  <c:v>268.81938683451818</c:v>
                </c:pt>
                <c:pt idx="207">
                  <c:v>266.46688095961929</c:v>
                </c:pt>
                <c:pt idx="209">
                  <c:v>206.82567207480275</c:v>
                </c:pt>
                <c:pt idx="210">
                  <c:v>218.52945189323222</c:v>
                </c:pt>
                <c:pt idx="211">
                  <c:v>224.20900485189478</c:v>
                </c:pt>
                <c:pt idx="213">
                  <c:v>226.3888944089372</c:v>
                </c:pt>
                <c:pt idx="214">
                  <c:v>213.8577798186561</c:v>
                </c:pt>
                <c:pt idx="215">
                  <c:v>217.77293922116223</c:v>
                </c:pt>
                <c:pt idx="216">
                  <c:v>219.85195316289736</c:v>
                </c:pt>
                <c:pt idx="217">
                  <c:v>240.51864534197642</c:v>
                </c:pt>
                <c:pt idx="218">
                  <c:v>241.53999384070144</c:v>
                </c:pt>
                <c:pt idx="219">
                  <c:v>252.83397698250249</c:v>
                </c:pt>
                <c:pt idx="220">
                  <c:v>251.35865548691424</c:v>
                </c:pt>
                <c:pt idx="221">
                  <c:v>236.91284130222036</c:v>
                </c:pt>
                <c:pt idx="222">
                  <c:v>241.88449914279468</c:v>
                </c:pt>
                <c:pt idx="223">
                  <c:v>251.1735146334679</c:v>
                </c:pt>
                <c:pt idx="224">
                  <c:v>252.63691517710291</c:v>
                </c:pt>
                <c:pt idx="225">
                  <c:v>253.03415305128095</c:v>
                </c:pt>
                <c:pt idx="227">
                  <c:v>263.08145845450787</c:v>
                </c:pt>
                <c:pt idx="228">
                  <c:v>252.35263578607723</c:v>
                </c:pt>
                <c:pt idx="229">
                  <c:v>249.24557818869798</c:v>
                </c:pt>
                <c:pt idx="230">
                  <c:v>257.85903511698331</c:v>
                </c:pt>
                <c:pt idx="231">
                  <c:v>264.95904939037484</c:v>
                </c:pt>
                <c:pt idx="234">
                  <c:v>233.84009062530183</c:v>
                </c:pt>
                <c:pt idx="235">
                  <c:v>231.86011136600487</c:v>
                </c:pt>
                <c:pt idx="236">
                  <c:v>241.45943181657256</c:v>
                </c:pt>
                <c:pt idx="237">
                  <c:v>234.81272538675842</c:v>
                </c:pt>
                <c:pt idx="238">
                  <c:v>243.35192612785488</c:v>
                </c:pt>
                <c:pt idx="239">
                  <c:v>240.81927396756547</c:v>
                </c:pt>
                <c:pt idx="240">
                  <c:v>237.30457060672197</c:v>
                </c:pt>
                <c:pt idx="241">
                  <c:v>239.98329108670669</c:v>
                </c:pt>
                <c:pt idx="242">
                  <c:v>247.72875949352783</c:v>
                </c:pt>
                <c:pt idx="243">
                  <c:v>238.93571804300069</c:v>
                </c:pt>
                <c:pt idx="244">
                  <c:v>232.41148057276314</c:v>
                </c:pt>
                <c:pt idx="245">
                  <c:v>232.81213374468271</c:v>
                </c:pt>
                <c:pt idx="246">
                  <c:v>240.12753842128103</c:v>
                </c:pt>
                <c:pt idx="247">
                  <c:v>235.61860761890904</c:v>
                </c:pt>
                <c:pt idx="248">
                  <c:v>234.43342029351476</c:v>
                </c:pt>
                <c:pt idx="249">
                  <c:v>234.18506067356634</c:v>
                </c:pt>
                <c:pt idx="250">
                  <c:v>234.195896203123</c:v>
                </c:pt>
                <c:pt idx="251">
                  <c:v>235.83248192423309</c:v>
                </c:pt>
                <c:pt idx="252">
                  <c:v>224.08204913240098</c:v>
                </c:pt>
                <c:pt idx="253">
                  <c:v>220.23519798850182</c:v>
                </c:pt>
                <c:pt idx="254">
                  <c:v>224.00907249945223</c:v>
                </c:pt>
                <c:pt idx="255">
                  <c:v>223.15352728080546</c:v>
                </c:pt>
                <c:pt idx="256">
                  <c:v>234.00465950066047</c:v>
                </c:pt>
                <c:pt idx="257">
                  <c:v>234.77042216425687</c:v>
                </c:pt>
                <c:pt idx="258">
                  <c:v>223.80609096620222</c:v>
                </c:pt>
                <c:pt idx="259">
                  <c:v>221.72857873453927</c:v>
                </c:pt>
                <c:pt idx="260">
                  <c:v>228.67342201216547</c:v>
                </c:pt>
                <c:pt idx="261">
                  <c:v>229.08650055223762</c:v>
                </c:pt>
                <c:pt idx="262">
                  <c:v>243.23029527271598</c:v>
                </c:pt>
                <c:pt idx="263">
                  <c:v>247.95001811839921</c:v>
                </c:pt>
                <c:pt idx="264">
                  <c:v>240.82903391029669</c:v>
                </c:pt>
                <c:pt idx="265">
                  <c:v>235.53117390838295</c:v>
                </c:pt>
                <c:pt idx="267">
                  <c:v>239.97207682667295</c:v>
                </c:pt>
                <c:pt idx="268">
                  <c:v>232.95997843821394</c:v>
                </c:pt>
                <c:pt idx="269">
                  <c:v>230.36371343126885</c:v>
                </c:pt>
                <c:pt idx="270">
                  <c:v>236.09595654230336</c:v>
                </c:pt>
                <c:pt idx="271">
                  <c:v>245.56705705278856</c:v>
                </c:pt>
                <c:pt idx="272">
                  <c:v>249.21074188946423</c:v>
                </c:pt>
                <c:pt idx="273">
                  <c:v>259.431412060789</c:v>
                </c:pt>
                <c:pt idx="277">
                  <c:v>255.04461116088598</c:v>
                </c:pt>
                <c:pt idx="278">
                  <c:v>247.32136211002643</c:v>
                </c:pt>
                <c:pt idx="279">
                  <c:v>249.88687222931415</c:v>
                </c:pt>
                <c:pt idx="280">
                  <c:v>210.01146305853831</c:v>
                </c:pt>
                <c:pt idx="281">
                  <c:v>242.11391290327876</c:v>
                </c:pt>
                <c:pt idx="282">
                  <c:v>246.42431360116237</c:v>
                </c:pt>
                <c:pt idx="283">
                  <c:v>241.72902462655836</c:v>
                </c:pt>
                <c:pt idx="284">
                  <c:v>244.37061062514755</c:v>
                </c:pt>
                <c:pt idx="285">
                  <c:v>233.79687128732755</c:v>
                </c:pt>
                <c:pt idx="286">
                  <c:v>235.6028193824863</c:v>
                </c:pt>
                <c:pt idx="287">
                  <c:v>237.37201658000075</c:v>
                </c:pt>
                <c:pt idx="288">
                  <c:v>236.58277497548514</c:v>
                </c:pt>
                <c:pt idx="289">
                  <c:v>231.59141498531352</c:v>
                </c:pt>
                <c:pt idx="290">
                  <c:v>227.9106942527614</c:v>
                </c:pt>
                <c:pt idx="291">
                  <c:v>234.37383071123159</c:v>
                </c:pt>
                <c:pt idx="292">
                  <c:v>231.0794753080707</c:v>
                </c:pt>
                <c:pt idx="293">
                  <c:v>204.07524432415795</c:v>
                </c:pt>
                <c:pt idx="294">
                  <c:v>221.37837268648263</c:v>
                </c:pt>
                <c:pt idx="295">
                  <c:v>214.67279139490921</c:v>
                </c:pt>
                <c:pt idx="296">
                  <c:v>224.60237365516687</c:v>
                </c:pt>
                <c:pt idx="297">
                  <c:v>234.99997026932499</c:v>
                </c:pt>
                <c:pt idx="298">
                  <c:v>204.62803609944774</c:v>
                </c:pt>
                <c:pt idx="299">
                  <c:v>206.76971545272914</c:v>
                </c:pt>
                <c:pt idx="300">
                  <c:v>212.12567725334026</c:v>
                </c:pt>
                <c:pt idx="301">
                  <c:v>217.08597981526134</c:v>
                </c:pt>
                <c:pt idx="302">
                  <c:v>217.08457339877461</c:v>
                </c:pt>
                <c:pt idx="303">
                  <c:v>209.72298331798035</c:v>
                </c:pt>
                <c:pt idx="304">
                  <c:v>214.77709414582108</c:v>
                </c:pt>
                <c:pt idx="305">
                  <c:v>215.17467422069731</c:v>
                </c:pt>
                <c:pt idx="306">
                  <c:v>270.71301116289959</c:v>
                </c:pt>
                <c:pt idx="307">
                  <c:v>269.16064408254363</c:v>
                </c:pt>
                <c:pt idx="308">
                  <c:v>266.6261368342158</c:v>
                </c:pt>
                <c:pt idx="309">
                  <c:v>276.61160500063323</c:v>
                </c:pt>
                <c:pt idx="310">
                  <c:v>272.2166442508136</c:v>
                </c:pt>
                <c:pt idx="311">
                  <c:v>281.50659743530599</c:v>
                </c:pt>
                <c:pt idx="312">
                  <c:v>289.45491041362811</c:v>
                </c:pt>
                <c:pt idx="313">
                  <c:v>277.89438105662697</c:v>
                </c:pt>
                <c:pt idx="314">
                  <c:v>219.57847025470477</c:v>
                </c:pt>
                <c:pt idx="315">
                  <c:v>216.26471911347679</c:v>
                </c:pt>
                <c:pt idx="316">
                  <c:v>212.51048963840773</c:v>
                </c:pt>
                <c:pt idx="317">
                  <c:v>216.48620812243522</c:v>
                </c:pt>
                <c:pt idx="318">
                  <c:v>265.86989664344992</c:v>
                </c:pt>
                <c:pt idx="319">
                  <c:v>266.03039542154335</c:v>
                </c:pt>
                <c:pt idx="320">
                  <c:v>262.99305445623691</c:v>
                </c:pt>
                <c:pt idx="321">
                  <c:v>263.24679370994681</c:v>
                </c:pt>
                <c:pt idx="323">
                  <c:v>250.01981094980715</c:v>
                </c:pt>
                <c:pt idx="324">
                  <c:v>211.23367725297027</c:v>
                </c:pt>
                <c:pt idx="325">
                  <c:v>245.03324513137193</c:v>
                </c:pt>
                <c:pt idx="326">
                  <c:v>212.32245106055899</c:v>
                </c:pt>
                <c:pt idx="327">
                  <c:v>202.02685651265517</c:v>
                </c:pt>
                <c:pt idx="328">
                  <c:v>221.33139277602243</c:v>
                </c:pt>
                <c:pt idx="329">
                  <c:v>234.98523653977747</c:v>
                </c:pt>
                <c:pt idx="330">
                  <c:v>221.94246111847875</c:v>
                </c:pt>
                <c:pt idx="331">
                  <c:v>217.34695581815072</c:v>
                </c:pt>
                <c:pt idx="332">
                  <c:v>213.23297643540621</c:v>
                </c:pt>
                <c:pt idx="333">
                  <c:v>215.38941078213674</c:v>
                </c:pt>
                <c:pt idx="334">
                  <c:v>219.10202173559568</c:v>
                </c:pt>
                <c:pt idx="335">
                  <c:v>222.5271067334038</c:v>
                </c:pt>
                <c:pt idx="336">
                  <c:v>223.76631163003987</c:v>
                </c:pt>
                <c:pt idx="337">
                  <c:v>219.19444153503892</c:v>
                </c:pt>
                <c:pt idx="338">
                  <c:v>211.8213515148185</c:v>
                </c:pt>
                <c:pt idx="339">
                  <c:v>227.91437148275301</c:v>
                </c:pt>
                <c:pt idx="340">
                  <c:v>221.91860301717779</c:v>
                </c:pt>
                <c:pt idx="341">
                  <c:v>225.65226426292486</c:v>
                </c:pt>
                <c:pt idx="342">
                  <c:v>221.20600205003791</c:v>
                </c:pt>
                <c:pt idx="343">
                  <c:v>218.48125037319335</c:v>
                </c:pt>
                <c:pt idx="344">
                  <c:v>220.91096071208267</c:v>
                </c:pt>
                <c:pt idx="345">
                  <c:v>233.65561346628377</c:v>
                </c:pt>
                <c:pt idx="346">
                  <c:v>233.979754314659</c:v>
                </c:pt>
                <c:pt idx="347">
                  <c:v>236.63243185552886</c:v>
                </c:pt>
                <c:pt idx="348">
                  <c:v>245.90525972435779</c:v>
                </c:pt>
                <c:pt idx="349">
                  <c:v>245.67377360949587</c:v>
                </c:pt>
                <c:pt idx="350">
                  <c:v>239.60990875627965</c:v>
                </c:pt>
                <c:pt idx="351">
                  <c:v>241.02953809372403</c:v>
                </c:pt>
                <c:pt idx="352">
                  <c:v>239.78587616164302</c:v>
                </c:pt>
                <c:pt idx="353">
                  <c:v>241.18870381608374</c:v>
                </c:pt>
                <c:pt idx="354">
                  <c:v>240.44748488873151</c:v>
                </c:pt>
                <c:pt idx="355">
                  <c:v>239.39926855994412</c:v>
                </c:pt>
                <c:pt idx="356">
                  <c:v>242.54036513706907</c:v>
                </c:pt>
                <c:pt idx="357">
                  <c:v>231.87318103444633</c:v>
                </c:pt>
                <c:pt idx="358">
                  <c:v>231.49664892274927</c:v>
                </c:pt>
                <c:pt idx="359">
                  <c:v>228.77885572418339</c:v>
                </c:pt>
                <c:pt idx="360">
                  <c:v>224.4114346909268</c:v>
                </c:pt>
                <c:pt idx="361">
                  <c:v>224.83112079034606</c:v>
                </c:pt>
                <c:pt idx="362">
                  <c:v>224.72110301449806</c:v>
                </c:pt>
                <c:pt idx="363">
                  <c:v>225.7289928226088</c:v>
                </c:pt>
                <c:pt idx="364">
                  <c:v>225.84404206125578</c:v>
                </c:pt>
                <c:pt idx="365">
                  <c:v>233.58147495444101</c:v>
                </c:pt>
                <c:pt idx="366">
                  <c:v>237.77023708589434</c:v>
                </c:pt>
                <c:pt idx="367">
                  <c:v>236.93889034359088</c:v>
                </c:pt>
                <c:pt idx="368">
                  <c:v>237.30496049190518</c:v>
                </c:pt>
                <c:pt idx="369">
                  <c:v>233.67375121734014</c:v>
                </c:pt>
                <c:pt idx="370">
                  <c:v>232.60885910484905</c:v>
                </c:pt>
                <c:pt idx="371">
                  <c:v>244.71241907975323</c:v>
                </c:pt>
                <c:pt idx="372">
                  <c:v>246.81054735221278</c:v>
                </c:pt>
                <c:pt idx="373">
                  <c:v>242.47387316767859</c:v>
                </c:pt>
                <c:pt idx="374">
                  <c:v>251.7708004578075</c:v>
                </c:pt>
                <c:pt idx="375">
                  <c:v>258.34965591828791</c:v>
                </c:pt>
                <c:pt idx="376">
                  <c:v>263.21579052514403</c:v>
                </c:pt>
                <c:pt idx="377">
                  <c:v>258.10216060668597</c:v>
                </c:pt>
                <c:pt idx="378">
                  <c:v>256.62011954299322</c:v>
                </c:pt>
                <c:pt idx="379">
                  <c:v>262.33990993225007</c:v>
                </c:pt>
                <c:pt idx="380">
                  <c:v>255.79625098802316</c:v>
                </c:pt>
                <c:pt idx="381">
                  <c:v>251.06091910642226</c:v>
                </c:pt>
                <c:pt idx="382">
                  <c:v>252.13569399517866</c:v>
                </c:pt>
                <c:pt idx="383">
                  <c:v>251.59303241591326</c:v>
                </c:pt>
                <c:pt idx="384">
                  <c:v>251.17956584426042</c:v>
                </c:pt>
                <c:pt idx="385">
                  <c:v>253.94348145608058</c:v>
                </c:pt>
                <c:pt idx="386">
                  <c:v>247.51333925601693</c:v>
                </c:pt>
                <c:pt idx="387">
                  <c:v>240.9996991305095</c:v>
                </c:pt>
                <c:pt idx="388">
                  <c:v>238.26602938023396</c:v>
                </c:pt>
                <c:pt idx="389">
                  <c:v>231.08906987500129</c:v>
                </c:pt>
                <c:pt idx="390">
                  <c:v>224.25828379153873</c:v>
                </c:pt>
                <c:pt idx="391">
                  <c:v>215.72602170827483</c:v>
                </c:pt>
                <c:pt idx="392">
                  <c:v>223.4751574734039</c:v>
                </c:pt>
                <c:pt idx="393">
                  <c:v>226.99557859123226</c:v>
                </c:pt>
                <c:pt idx="394">
                  <c:v>224.53108622598705</c:v>
                </c:pt>
                <c:pt idx="395">
                  <c:v>228.10332040918527</c:v>
                </c:pt>
                <c:pt idx="396">
                  <c:v>231.97766561357062</c:v>
                </c:pt>
                <c:pt idx="397">
                  <c:v>232.26456177662897</c:v>
                </c:pt>
                <c:pt idx="398">
                  <c:v>231.31791415626751</c:v>
                </c:pt>
                <c:pt idx="399">
                  <c:v>234.09755691916877</c:v>
                </c:pt>
                <c:pt idx="400">
                  <c:v>239.80332921769403</c:v>
                </c:pt>
                <c:pt idx="401">
                  <c:v>235.11086452367465</c:v>
                </c:pt>
                <c:pt idx="402">
                  <c:v>229.02068625767652</c:v>
                </c:pt>
                <c:pt idx="403">
                  <c:v>228.52238370472131</c:v>
                </c:pt>
                <c:pt idx="404">
                  <c:v>233.46515984964645</c:v>
                </c:pt>
                <c:pt idx="405">
                  <c:v>222.23793773752723</c:v>
                </c:pt>
                <c:pt idx="406">
                  <c:v>219.19203273721314</c:v>
                </c:pt>
                <c:pt idx="407">
                  <c:v>223.73559103187773</c:v>
                </c:pt>
                <c:pt idx="408">
                  <c:v>218.47611567870752</c:v>
                </c:pt>
                <c:pt idx="409">
                  <c:v>215.41138527030833</c:v>
                </c:pt>
                <c:pt idx="410">
                  <c:v>216.78466518618342</c:v>
                </c:pt>
                <c:pt idx="411">
                  <c:v>218.75361619199808</c:v>
                </c:pt>
                <c:pt idx="412">
                  <c:v>223.58176007545416</c:v>
                </c:pt>
                <c:pt idx="413">
                  <c:v>226.06291456526324</c:v>
                </c:pt>
                <c:pt idx="414">
                  <c:v>219.24608681259954</c:v>
                </c:pt>
                <c:pt idx="415">
                  <c:v>222.73229462265027</c:v>
                </c:pt>
                <c:pt idx="416">
                  <c:v>218.99786603760256</c:v>
                </c:pt>
                <c:pt idx="417">
                  <c:v>220.18620560193582</c:v>
                </c:pt>
                <c:pt idx="418">
                  <c:v>226.06359186408315</c:v>
                </c:pt>
                <c:pt idx="419">
                  <c:v>220.13392683637585</c:v>
                </c:pt>
                <c:pt idx="420">
                  <c:v>214.97317275131761</c:v>
                </c:pt>
                <c:pt idx="421">
                  <c:v>214.31557250133244</c:v>
                </c:pt>
                <c:pt idx="422">
                  <c:v>215.79616686939403</c:v>
                </c:pt>
                <c:pt idx="423">
                  <c:v>222.82976095257712</c:v>
                </c:pt>
                <c:pt idx="424">
                  <c:v>216.95675404077048</c:v>
                </c:pt>
                <c:pt idx="425">
                  <c:v>213.77102956577406</c:v>
                </c:pt>
                <c:pt idx="426">
                  <c:v>213.60664355719723</c:v>
                </c:pt>
                <c:pt idx="427">
                  <c:v>204.81585726746164</c:v>
                </c:pt>
                <c:pt idx="428">
                  <c:v>201.63676639136588</c:v>
                </c:pt>
                <c:pt idx="429">
                  <c:v>203.50424610875893</c:v>
                </c:pt>
                <c:pt idx="430">
                  <c:v>197.99837374335672</c:v>
                </c:pt>
                <c:pt idx="431">
                  <c:v>194.3445867814433</c:v>
                </c:pt>
                <c:pt idx="432">
                  <c:v>196.92294255733339</c:v>
                </c:pt>
                <c:pt idx="433">
                  <c:v>203.88423919083587</c:v>
                </c:pt>
                <c:pt idx="434">
                  <c:v>212.77991430551506</c:v>
                </c:pt>
                <c:pt idx="435">
                  <c:v>211.92215606669623</c:v>
                </c:pt>
                <c:pt idx="436">
                  <c:v>210.95308360906364</c:v>
                </c:pt>
                <c:pt idx="437">
                  <c:v>209.59850824825199</c:v>
                </c:pt>
                <c:pt idx="438">
                  <c:v>210.01967325395697</c:v>
                </c:pt>
                <c:pt idx="439">
                  <c:v>210.14951936212614</c:v>
                </c:pt>
                <c:pt idx="440">
                  <c:v>209.06236951851795</c:v>
                </c:pt>
                <c:pt idx="441">
                  <c:v>209.14910459336474</c:v>
                </c:pt>
                <c:pt idx="442">
                  <c:v>210.64940185023909</c:v>
                </c:pt>
                <c:pt idx="443">
                  <c:v>216.82519440771588</c:v>
                </c:pt>
                <c:pt idx="444">
                  <c:v>224.26271425320417</c:v>
                </c:pt>
                <c:pt idx="445">
                  <c:v>214.72243275271754</c:v>
                </c:pt>
                <c:pt idx="446">
                  <c:v>215.11634172123257</c:v>
                </c:pt>
                <c:pt idx="447">
                  <c:v>213.09965161020358</c:v>
                </c:pt>
                <c:pt idx="448">
                  <c:v>221.3341324308154</c:v>
                </c:pt>
                <c:pt idx="449">
                  <c:v>233.86619981570732</c:v>
                </c:pt>
                <c:pt idx="450">
                  <c:v>236.84843833808881</c:v>
                </c:pt>
                <c:pt idx="451">
                  <c:v>232.57500790188197</c:v>
                </c:pt>
                <c:pt idx="452">
                  <c:v>236.90524940840046</c:v>
                </c:pt>
                <c:pt idx="453">
                  <c:v>241.41136693458722</c:v>
                </c:pt>
                <c:pt idx="454">
                  <c:v>233.77200610884165</c:v>
                </c:pt>
                <c:pt idx="455">
                  <c:v>227.99449272993854</c:v>
                </c:pt>
                <c:pt idx="456">
                  <c:v>235.51565646165062</c:v>
                </c:pt>
                <c:pt idx="457">
                  <c:v>237.92715212121337</c:v>
                </c:pt>
                <c:pt idx="458">
                  <c:v>224.3878888110755</c:v>
                </c:pt>
                <c:pt idx="459">
                  <c:v>231.84971055356274</c:v>
                </c:pt>
                <c:pt idx="460">
                  <c:v>237.8188203004438</c:v>
                </c:pt>
                <c:pt idx="461">
                  <c:v>241.26253971611712</c:v>
                </c:pt>
                <c:pt idx="462">
                  <c:v>253.73307351765769</c:v>
                </c:pt>
                <c:pt idx="463">
                  <c:v>250.60467857675803</c:v>
                </c:pt>
                <c:pt idx="464">
                  <c:v>239.74270031392663</c:v>
                </c:pt>
                <c:pt idx="465">
                  <c:v>247.32180871482231</c:v>
                </c:pt>
                <c:pt idx="466">
                  <c:v>231.88228328997184</c:v>
                </c:pt>
                <c:pt idx="467">
                  <c:v>210.59657879033313</c:v>
                </c:pt>
                <c:pt idx="468">
                  <c:v>207.27163494421274</c:v>
                </c:pt>
                <c:pt idx="469">
                  <c:v>213.11494575555483</c:v>
                </c:pt>
                <c:pt idx="470">
                  <c:v>221.71068522996811</c:v>
                </c:pt>
                <c:pt idx="471">
                  <c:v>220.37231430148918</c:v>
                </c:pt>
                <c:pt idx="472">
                  <c:v>229.27919988192426</c:v>
                </c:pt>
                <c:pt idx="473">
                  <c:v>223.94750583631281</c:v>
                </c:pt>
                <c:pt idx="474">
                  <c:v>224.60773164914087</c:v>
                </c:pt>
                <c:pt idx="475">
                  <c:v>223.30274150206864</c:v>
                </c:pt>
                <c:pt idx="476">
                  <c:v>222.68664327563306</c:v>
                </c:pt>
                <c:pt idx="477">
                  <c:v>221.22023777636579</c:v>
                </c:pt>
                <c:pt idx="478">
                  <c:v>226.89767876614593</c:v>
                </c:pt>
                <c:pt idx="479">
                  <c:v>224.44806518866756</c:v>
                </c:pt>
                <c:pt idx="480">
                  <c:v>217.04560558033978</c:v>
                </c:pt>
                <c:pt idx="481">
                  <c:v>217.64526387160919</c:v>
                </c:pt>
                <c:pt idx="482">
                  <c:v>220.02740673011556</c:v>
                </c:pt>
                <c:pt idx="483">
                  <c:v>223.47503675445614</c:v>
                </c:pt>
                <c:pt idx="484">
                  <c:v>229.87956206240551</c:v>
                </c:pt>
                <c:pt idx="485">
                  <c:v>240.55821841606635</c:v>
                </c:pt>
                <c:pt idx="486">
                  <c:v>238.73077071296242</c:v>
                </c:pt>
                <c:pt idx="487">
                  <c:v>227.10189579278298</c:v>
                </c:pt>
                <c:pt idx="488">
                  <c:v>217.89766704186871</c:v>
                </c:pt>
                <c:pt idx="489">
                  <c:v>219.36257955164641</c:v>
                </c:pt>
                <c:pt idx="490">
                  <c:v>216.08424663521924</c:v>
                </c:pt>
                <c:pt idx="491">
                  <c:v>209.99157134692305</c:v>
                </c:pt>
                <c:pt idx="492">
                  <c:v>207.69275421215818</c:v>
                </c:pt>
                <c:pt idx="493">
                  <c:v>207.62868131576363</c:v>
                </c:pt>
                <c:pt idx="494">
                  <c:v>204.86337917086726</c:v>
                </c:pt>
                <c:pt idx="495">
                  <c:v>202.20965023508595</c:v>
                </c:pt>
                <c:pt idx="496">
                  <c:v>207.09694362057482</c:v>
                </c:pt>
                <c:pt idx="497">
                  <c:v>202.59033923528426</c:v>
                </c:pt>
                <c:pt idx="498">
                  <c:v>204.92850414352222</c:v>
                </c:pt>
                <c:pt idx="499">
                  <c:v>206.21507914285675</c:v>
                </c:pt>
                <c:pt idx="500">
                  <c:v>203.05937086576503</c:v>
                </c:pt>
                <c:pt idx="501">
                  <c:v>201.07105775761568</c:v>
                </c:pt>
                <c:pt idx="502">
                  <c:v>201.66528476331257</c:v>
                </c:pt>
                <c:pt idx="503">
                  <c:v>201.67382702386473</c:v>
                </c:pt>
                <c:pt idx="504">
                  <c:v>203.64807231785468</c:v>
                </c:pt>
                <c:pt idx="505">
                  <c:v>198.00696662873921</c:v>
                </c:pt>
                <c:pt idx="506">
                  <c:v>197.11960376323165</c:v>
                </c:pt>
                <c:pt idx="507">
                  <c:v>194.71310201570259</c:v>
                </c:pt>
                <c:pt idx="508">
                  <c:v>192.57764218026239</c:v>
                </c:pt>
                <c:pt idx="509">
                  <c:v>188.34219000579387</c:v>
                </c:pt>
                <c:pt idx="510">
                  <c:v>186.47443596500293</c:v>
                </c:pt>
                <c:pt idx="511">
                  <c:v>194.52734590032151</c:v>
                </c:pt>
                <c:pt idx="512">
                  <c:v>195.71038438194228</c:v>
                </c:pt>
                <c:pt idx="513">
                  <c:v>201.13226009488451</c:v>
                </c:pt>
                <c:pt idx="514">
                  <c:v>197.87537841192744</c:v>
                </c:pt>
                <c:pt idx="515">
                  <c:v>191.13028292788778</c:v>
                </c:pt>
                <c:pt idx="516">
                  <c:v>191.53792995000916</c:v>
                </c:pt>
                <c:pt idx="517">
                  <c:v>191.14499340921751</c:v>
                </c:pt>
                <c:pt idx="518">
                  <c:v>192.82816710625283</c:v>
                </c:pt>
                <c:pt idx="519">
                  <c:v>193.05268915344075</c:v>
                </c:pt>
                <c:pt idx="520">
                  <c:v>197.40958506008309</c:v>
                </c:pt>
                <c:pt idx="521">
                  <c:v>202.10644719702643</c:v>
                </c:pt>
                <c:pt idx="522">
                  <c:v>208.19862767939736</c:v>
                </c:pt>
                <c:pt idx="523">
                  <c:v>209.16640393681931</c:v>
                </c:pt>
                <c:pt idx="524">
                  <c:v>212.51136763760218</c:v>
                </c:pt>
                <c:pt idx="525">
                  <c:v>216.43955536578054</c:v>
                </c:pt>
                <c:pt idx="526">
                  <c:v>216.30654093106543</c:v>
                </c:pt>
                <c:pt idx="527">
                  <c:v>220.85837940341125</c:v>
                </c:pt>
                <c:pt idx="528">
                  <c:v>227.04422801960925</c:v>
                </c:pt>
                <c:pt idx="529">
                  <c:v>235.79969664023557</c:v>
                </c:pt>
                <c:pt idx="530">
                  <c:v>235.25925829266444</c:v>
                </c:pt>
                <c:pt idx="531">
                  <c:v>233.26594510345791</c:v>
                </c:pt>
                <c:pt idx="532">
                  <c:v>237.03638032311682</c:v>
                </c:pt>
                <c:pt idx="533">
                  <c:v>252.99486750335112</c:v>
                </c:pt>
                <c:pt idx="534">
                  <c:v>249.04378108347018</c:v>
                </c:pt>
                <c:pt idx="535">
                  <c:v>256.83279669058453</c:v>
                </c:pt>
                <c:pt idx="536">
                  <c:v>265.39859376135018</c:v>
                </c:pt>
                <c:pt idx="537">
                  <c:v>264.0977444258906</c:v>
                </c:pt>
                <c:pt idx="538">
                  <c:v>261.20559687363919</c:v>
                </c:pt>
                <c:pt idx="539">
                  <c:v>267.73106136347138</c:v>
                </c:pt>
                <c:pt idx="540">
                  <c:v>278.46817824186627</c:v>
                </c:pt>
                <c:pt idx="541">
                  <c:v>288.68940246042598</c:v>
                </c:pt>
                <c:pt idx="542">
                  <c:v>277.64416564592722</c:v>
                </c:pt>
                <c:pt idx="543">
                  <c:v>274.50714666094382</c:v>
                </c:pt>
                <c:pt idx="544">
                  <c:v>282.93572629992298</c:v>
                </c:pt>
                <c:pt idx="545">
                  <c:v>269.11271512255746</c:v>
                </c:pt>
                <c:pt idx="546">
                  <c:v>261.55932292371301</c:v>
                </c:pt>
                <c:pt idx="547">
                  <c:v>260.39852986725936</c:v>
                </c:pt>
                <c:pt idx="548">
                  <c:v>255.57507679640744</c:v>
                </c:pt>
                <c:pt idx="549">
                  <c:v>257.46804852683078</c:v>
                </c:pt>
                <c:pt idx="550">
                  <c:v>256.45939076701319</c:v>
                </c:pt>
                <c:pt idx="551">
                  <c:v>254.44104651027885</c:v>
                </c:pt>
                <c:pt idx="552">
                  <c:v>248.08709552434516</c:v>
                </c:pt>
                <c:pt idx="553">
                  <c:v>255.32286042232104</c:v>
                </c:pt>
                <c:pt idx="554">
                  <c:v>259.16622204689793</c:v>
                </c:pt>
                <c:pt idx="555">
                  <c:v>269.49858544648612</c:v>
                </c:pt>
                <c:pt idx="556">
                  <c:v>264.17285534937554</c:v>
                </c:pt>
                <c:pt idx="557">
                  <c:v>264.36520105811417</c:v>
                </c:pt>
                <c:pt idx="558">
                  <c:v>260.71917766849776</c:v>
                </c:pt>
                <c:pt idx="559">
                  <c:v>255.36220750292941</c:v>
                </c:pt>
                <c:pt idx="560">
                  <c:v>248.58012949741126</c:v>
                </c:pt>
                <c:pt idx="561">
                  <c:v>239.17482190074836</c:v>
                </c:pt>
                <c:pt idx="562">
                  <c:v>236.49910910737603</c:v>
                </c:pt>
                <c:pt idx="563">
                  <c:v>252.22731632603652</c:v>
                </c:pt>
                <c:pt idx="564">
                  <c:v>252.31051383715203</c:v>
                </c:pt>
                <c:pt idx="565">
                  <c:v>245.09024026579891</c:v>
                </c:pt>
                <c:pt idx="566">
                  <c:v>248.60570262281988</c:v>
                </c:pt>
                <c:pt idx="567">
                  <c:v>253.90414057236623</c:v>
                </c:pt>
                <c:pt idx="568">
                  <c:v>257.95354492444181</c:v>
                </c:pt>
                <c:pt idx="569">
                  <c:v>276.38244762732796</c:v>
                </c:pt>
                <c:pt idx="570">
                  <c:v>274.41660594619481</c:v>
                </c:pt>
                <c:pt idx="571">
                  <c:v>267.93440915932496</c:v>
                </c:pt>
                <c:pt idx="572">
                  <c:v>266.89707819762521</c:v>
                </c:pt>
                <c:pt idx="573">
                  <c:v>271.73754040503974</c:v>
                </c:pt>
                <c:pt idx="574">
                  <c:v>279.8834375684371</c:v>
                </c:pt>
                <c:pt idx="575">
                  <c:v>283.6273313020331</c:v>
                </c:pt>
                <c:pt idx="576">
                  <c:v>282.22614031255864</c:v>
                </c:pt>
                <c:pt idx="577">
                  <c:v>270.65811159371771</c:v>
                </c:pt>
                <c:pt idx="578">
                  <c:v>268.55107625457657</c:v>
                </c:pt>
                <c:pt idx="579">
                  <c:v>276.6265343359733</c:v>
                </c:pt>
                <c:pt idx="580">
                  <c:v>276.74647110134333</c:v>
                </c:pt>
                <c:pt idx="581">
                  <c:v>282.95598543657889</c:v>
                </c:pt>
                <c:pt idx="582">
                  <c:v>286.39128650798995</c:v>
                </c:pt>
                <c:pt idx="583">
                  <c:v>286.65493678411178</c:v>
                </c:pt>
                <c:pt idx="584">
                  <c:v>291.86111426199363</c:v>
                </c:pt>
                <c:pt idx="585">
                  <c:v>289.07718693217493</c:v>
                </c:pt>
                <c:pt idx="586">
                  <c:v>312.42127858843259</c:v>
                </c:pt>
                <c:pt idx="587">
                  <c:v>308.85718994799322</c:v>
                </c:pt>
                <c:pt idx="588">
                  <c:v>299.18625651443534</c:v>
                </c:pt>
                <c:pt idx="589">
                  <c:v>289.46910740300302</c:v>
                </c:pt>
                <c:pt idx="590">
                  <c:v>281.76829975830015</c:v>
                </c:pt>
                <c:pt idx="591">
                  <c:v>277.46078430707854</c:v>
                </c:pt>
                <c:pt idx="592">
                  <c:v>284.57084320930119</c:v>
                </c:pt>
                <c:pt idx="593">
                  <c:v>271.25975986794202</c:v>
                </c:pt>
                <c:pt idx="594">
                  <c:v>266.25500977197584</c:v>
                </c:pt>
                <c:pt idx="595">
                  <c:v>272.99073322284067</c:v>
                </c:pt>
                <c:pt idx="596">
                  <c:v>263.66574546247472</c:v>
                </c:pt>
                <c:pt idx="597">
                  <c:v>264.79317324081671</c:v>
                </c:pt>
                <c:pt idx="598">
                  <c:v>274.89657071000454</c:v>
                </c:pt>
                <c:pt idx="599">
                  <c:v>273.21787000562699</c:v>
                </c:pt>
                <c:pt idx="600">
                  <c:v>275.45382897599711</c:v>
                </c:pt>
                <c:pt idx="601">
                  <c:v>284.1183983695621</c:v>
                </c:pt>
                <c:pt idx="602">
                  <c:v>276.27650161520302</c:v>
                </c:pt>
                <c:pt idx="603">
                  <c:v>269.92958984870677</c:v>
                </c:pt>
                <c:pt idx="604">
                  <c:v>268.61570226260682</c:v>
                </c:pt>
                <c:pt idx="605">
                  <c:v>272.90058212073558</c:v>
                </c:pt>
                <c:pt idx="606">
                  <c:v>283.9793965537333</c:v>
                </c:pt>
                <c:pt idx="607">
                  <c:v>286.89956244774334</c:v>
                </c:pt>
                <c:pt idx="608">
                  <c:v>280.58414730386767</c:v>
                </c:pt>
                <c:pt idx="609">
                  <c:v>283.4886856328875</c:v>
                </c:pt>
                <c:pt idx="610">
                  <c:v>292.58440137810317</c:v>
                </c:pt>
                <c:pt idx="611">
                  <c:v>299.13325223604249</c:v>
                </c:pt>
                <c:pt idx="612">
                  <c:v>298.02563127356063</c:v>
                </c:pt>
                <c:pt idx="613">
                  <c:v>313.64904391708524</c:v>
                </c:pt>
                <c:pt idx="614">
                  <c:v>298.18280273974943</c:v>
                </c:pt>
                <c:pt idx="615">
                  <c:v>300.68228524748559</c:v>
                </c:pt>
                <c:pt idx="616">
                  <c:v>301.21303998812681</c:v>
                </c:pt>
                <c:pt idx="617">
                  <c:v>298.37336540655468</c:v>
                </c:pt>
                <c:pt idx="618">
                  <c:v>304.5512775990486</c:v>
                </c:pt>
                <c:pt idx="619">
                  <c:v>325.03877496887657</c:v>
                </c:pt>
                <c:pt idx="620">
                  <c:v>322.51195604939198</c:v>
                </c:pt>
                <c:pt idx="621">
                  <c:v>319.7307384337646</c:v>
                </c:pt>
                <c:pt idx="622">
                  <c:v>312.58491526425155</c:v>
                </c:pt>
                <c:pt idx="623">
                  <c:v>327.25544891894253</c:v>
                </c:pt>
                <c:pt idx="624">
                  <c:v>322.80767970192278</c:v>
                </c:pt>
                <c:pt idx="625">
                  <c:v>324.11271996606308</c:v>
                </c:pt>
                <c:pt idx="626">
                  <c:v>331.60245199553066</c:v>
                </c:pt>
                <c:pt idx="627">
                  <c:v>340.41458721832998</c:v>
                </c:pt>
                <c:pt idx="628">
                  <c:v>340.35899949679236</c:v>
                </c:pt>
                <c:pt idx="629">
                  <c:v>312.45374445954758</c:v>
                </c:pt>
                <c:pt idx="630">
                  <c:v>335.41313525193289</c:v>
                </c:pt>
                <c:pt idx="631">
                  <c:v>312.07639416018134</c:v>
                </c:pt>
                <c:pt idx="632">
                  <c:v>317.65793062041297</c:v>
                </c:pt>
                <c:pt idx="633">
                  <c:v>336.85323229289043</c:v>
                </c:pt>
                <c:pt idx="634">
                  <c:v>328.32345286054135</c:v>
                </c:pt>
                <c:pt idx="635">
                  <c:v>330.14423131853056</c:v>
                </c:pt>
                <c:pt idx="636">
                  <c:v>321.15552441461114</c:v>
                </c:pt>
                <c:pt idx="637">
                  <c:v>315.81684621565324</c:v>
                </c:pt>
                <c:pt idx="638">
                  <c:v>305.16224863112615</c:v>
                </c:pt>
                <c:pt idx="639">
                  <c:v>306.00312888148142</c:v>
                </c:pt>
                <c:pt idx="640">
                  <c:v>297.55563214328754</c:v>
                </c:pt>
                <c:pt idx="641">
                  <c:v>326.73252633122974</c:v>
                </c:pt>
                <c:pt idx="642">
                  <c:v>318.27787562680004</c:v>
                </c:pt>
                <c:pt idx="643">
                  <c:v>320.08226416222863</c:v>
                </c:pt>
                <c:pt idx="644">
                  <c:v>324.81409271140609</c:v>
                </c:pt>
                <c:pt idx="645">
                  <c:v>329.25996494824761</c:v>
                </c:pt>
                <c:pt idx="646">
                  <c:v>339.85452684151676</c:v>
                </c:pt>
                <c:pt idx="647">
                  <c:v>348.96402611678855</c:v>
                </c:pt>
                <c:pt idx="648">
                  <c:v>348.62788352936349</c:v>
                </c:pt>
                <c:pt idx="649">
                  <c:v>347.67241064441021</c:v>
                </c:pt>
                <c:pt idx="650">
                  <c:v>346.10714774677501</c:v>
                </c:pt>
                <c:pt idx="651">
                  <c:v>348.77785388998342</c:v>
                </c:pt>
                <c:pt idx="652">
                  <c:v>340.78953587000188</c:v>
                </c:pt>
                <c:pt idx="653">
                  <c:v>337.94890830147375</c:v>
                </c:pt>
                <c:pt idx="654">
                  <c:v>328.54452778876754</c:v>
                </c:pt>
                <c:pt idx="655">
                  <c:v>321.73780748230422</c:v>
                </c:pt>
                <c:pt idx="656">
                  <c:v>318.92810687642191</c:v>
                </c:pt>
                <c:pt idx="657">
                  <c:v>324.7165368518846</c:v>
                </c:pt>
                <c:pt idx="658">
                  <c:v>341.15858455389775</c:v>
                </c:pt>
                <c:pt idx="659">
                  <c:v>343.33307652237511</c:v>
                </c:pt>
                <c:pt idx="660">
                  <c:v>335.20822243922362</c:v>
                </c:pt>
                <c:pt idx="661">
                  <c:v>333.7339973881862</c:v>
                </c:pt>
                <c:pt idx="662">
                  <c:v>327.76130502879317</c:v>
                </c:pt>
                <c:pt idx="663">
                  <c:v>329.95213512028181</c:v>
                </c:pt>
                <c:pt idx="664">
                  <c:v>328.48056589537265</c:v>
                </c:pt>
                <c:pt idx="665">
                  <c:v>324.84323406952052</c:v>
                </c:pt>
                <c:pt idx="666">
                  <c:v>325.09064617744917</c:v>
                </c:pt>
                <c:pt idx="667">
                  <c:v>330.82500172563306</c:v>
                </c:pt>
                <c:pt idx="668">
                  <c:v>338.66462768942063</c:v>
                </c:pt>
                <c:pt idx="669">
                  <c:v>332.36326644283281</c:v>
                </c:pt>
                <c:pt idx="670">
                  <c:v>335.15092952573229</c:v>
                </c:pt>
                <c:pt idx="671">
                  <c:v>334.67355245434169</c:v>
                </c:pt>
                <c:pt idx="673">
                  <c:v>333.06224810584621</c:v>
                </c:pt>
                <c:pt idx="674">
                  <c:v>330.20940581376914</c:v>
                </c:pt>
                <c:pt idx="675">
                  <c:v>331.62612350977452</c:v>
                </c:pt>
                <c:pt idx="676">
                  <c:v>323.31355875788239</c:v>
                </c:pt>
                <c:pt idx="677">
                  <c:v>322.92912689462275</c:v>
                </c:pt>
                <c:pt idx="678">
                  <c:v>325.46586837280319</c:v>
                </c:pt>
                <c:pt idx="679">
                  <c:v>325.18267677094229</c:v>
                </c:pt>
                <c:pt idx="680">
                  <c:v>320.82951890927626</c:v>
                </c:pt>
                <c:pt idx="681">
                  <c:v>312.96448725929667</c:v>
                </c:pt>
                <c:pt idx="682">
                  <c:v>304.26468682980641</c:v>
                </c:pt>
                <c:pt idx="683">
                  <c:v>300.24411865798425</c:v>
                </c:pt>
                <c:pt idx="684">
                  <c:v>302.64953899938951</c:v>
                </c:pt>
                <c:pt idx="685">
                  <c:v>302.6737150983015</c:v>
                </c:pt>
                <c:pt idx="686">
                  <c:v>311.98269362101041</c:v>
                </c:pt>
                <c:pt idx="687">
                  <c:v>331.55576291770819</c:v>
                </c:pt>
                <c:pt idx="688">
                  <c:v>334.0827223434294</c:v>
                </c:pt>
                <c:pt idx="689">
                  <c:v>329.04557700831242</c:v>
                </c:pt>
                <c:pt idx="690">
                  <c:v>325.99005779407236</c:v>
                </c:pt>
                <c:pt idx="691">
                  <c:v>328.80198073278927</c:v>
                </c:pt>
                <c:pt idx="694">
                  <c:v>324.02099389674015</c:v>
                </c:pt>
                <c:pt idx="695">
                  <c:v>336.89423257967479</c:v>
                </c:pt>
                <c:pt idx="696">
                  <c:v>344.89040129464877</c:v>
                </c:pt>
                <c:pt idx="697">
                  <c:v>354.87768655249039</c:v>
                </c:pt>
                <c:pt idx="698">
                  <c:v>361.03482438951556</c:v>
                </c:pt>
                <c:pt idx="699">
                  <c:v>356.4152865495148</c:v>
                </c:pt>
                <c:pt idx="700">
                  <c:v>343.57256182170198</c:v>
                </c:pt>
                <c:pt idx="701">
                  <c:v>335.06515946202398</c:v>
                </c:pt>
                <c:pt idx="702">
                  <c:v>330.2571160538057</c:v>
                </c:pt>
                <c:pt idx="703">
                  <c:v>331.01344087675955</c:v>
                </c:pt>
                <c:pt idx="705">
                  <c:v>329.17476961856062</c:v>
                </c:pt>
                <c:pt idx="706">
                  <c:v>319.02421091251807</c:v>
                </c:pt>
                <c:pt idx="707">
                  <c:v>312.01287932118345</c:v>
                </c:pt>
                <c:pt idx="708">
                  <c:v>310.07505670380425</c:v>
                </c:pt>
                <c:pt idx="709">
                  <c:v>312.553673805534</c:v>
                </c:pt>
                <c:pt idx="710">
                  <c:v>318.62586318477122</c:v>
                </c:pt>
                <c:pt idx="712">
                  <c:v>325.22663361664473</c:v>
                </c:pt>
                <c:pt idx="713">
                  <c:v>328.92555468430913</c:v>
                </c:pt>
                <c:pt idx="714">
                  <c:v>322.85108311696263</c:v>
                </c:pt>
                <c:pt idx="715">
                  <c:v>317.55831774137403</c:v>
                </c:pt>
                <c:pt idx="716">
                  <c:v>315.90219658523995</c:v>
                </c:pt>
                <c:pt idx="720">
                  <c:v>327.47369393359935</c:v>
                </c:pt>
                <c:pt idx="721">
                  <c:v>331.55350352880271</c:v>
                </c:pt>
                <c:pt idx="722">
                  <c:v>336.40442058927061</c:v>
                </c:pt>
                <c:pt idx="723">
                  <c:v>333.1904399998553</c:v>
                </c:pt>
                <c:pt idx="724">
                  <c:v>325.48472332938451</c:v>
                </c:pt>
                <c:pt idx="725">
                  <c:v>327.07391209657624</c:v>
                </c:pt>
                <c:pt idx="726">
                  <c:v>329.4444628598273</c:v>
                </c:pt>
                <c:pt idx="727">
                  <c:v>325.26606184288443</c:v>
                </c:pt>
                <c:pt idx="728">
                  <c:v>320.13573998638526</c:v>
                </c:pt>
                <c:pt idx="730">
                  <c:v>342.03135416227298</c:v>
                </c:pt>
                <c:pt idx="731">
                  <c:v>340.42657869800462</c:v>
                </c:pt>
                <c:pt idx="732">
                  <c:v>363.81745539286771</c:v>
                </c:pt>
              </c:numCache>
            </c:numRef>
          </c:val>
          <c:smooth val="1"/>
        </c:ser>
        <c:ser>
          <c:idx val="2"/>
          <c:order val="2"/>
          <c:tx>
            <c:strRef>
              <c:f>Sheet1!$D$1</c:f>
              <c:strCache>
                <c:ptCount val="1"/>
                <c:pt idx="0">
                  <c:v>EU Beef A/C R3</c:v>
                </c:pt>
              </c:strCache>
            </c:strRef>
          </c:tx>
          <c:spPr>
            <a:ln>
              <a:solidFill>
                <a:srgbClr val="C00000"/>
              </a:solidFill>
            </a:ln>
          </c:spPr>
          <c:marker>
            <c:symbol val="none"/>
          </c:marker>
          <c:cat>
            <c:numRef>
              <c:f>Sheet1!$A$2:$A$734</c:f>
              <c:numCache>
                <c:formatCode>m/d/yyyy</c:formatCode>
                <c:ptCount val="733"/>
                <c:pt idx="0">
                  <c:v>36528</c:v>
                </c:pt>
                <c:pt idx="1">
                  <c:v>36535</c:v>
                </c:pt>
                <c:pt idx="2">
                  <c:v>36542</c:v>
                </c:pt>
                <c:pt idx="3">
                  <c:v>36549</c:v>
                </c:pt>
                <c:pt idx="4">
                  <c:v>36556</c:v>
                </c:pt>
                <c:pt idx="5">
                  <c:v>36563</c:v>
                </c:pt>
                <c:pt idx="6">
                  <c:v>36570</c:v>
                </c:pt>
                <c:pt idx="7">
                  <c:v>36577</c:v>
                </c:pt>
                <c:pt idx="8">
                  <c:v>36584</c:v>
                </c:pt>
                <c:pt idx="9">
                  <c:v>36591</c:v>
                </c:pt>
                <c:pt idx="10">
                  <c:v>36598</c:v>
                </c:pt>
                <c:pt idx="11">
                  <c:v>36605</c:v>
                </c:pt>
                <c:pt idx="12">
                  <c:v>36612</c:v>
                </c:pt>
                <c:pt idx="13">
                  <c:v>36619</c:v>
                </c:pt>
                <c:pt idx="14">
                  <c:v>36626</c:v>
                </c:pt>
                <c:pt idx="15">
                  <c:v>36633</c:v>
                </c:pt>
                <c:pt idx="16">
                  <c:v>36640</c:v>
                </c:pt>
                <c:pt idx="17">
                  <c:v>36647</c:v>
                </c:pt>
                <c:pt idx="18">
                  <c:v>36654</c:v>
                </c:pt>
                <c:pt idx="19">
                  <c:v>36661</c:v>
                </c:pt>
                <c:pt idx="20">
                  <c:v>36668</c:v>
                </c:pt>
                <c:pt idx="21">
                  <c:v>36675</c:v>
                </c:pt>
                <c:pt idx="22">
                  <c:v>36682</c:v>
                </c:pt>
                <c:pt idx="23">
                  <c:v>36689</c:v>
                </c:pt>
                <c:pt idx="24">
                  <c:v>36696</c:v>
                </c:pt>
                <c:pt idx="25">
                  <c:v>36703</c:v>
                </c:pt>
                <c:pt idx="26">
                  <c:v>36710</c:v>
                </c:pt>
                <c:pt idx="27">
                  <c:v>36717</c:v>
                </c:pt>
                <c:pt idx="28">
                  <c:v>36724</c:v>
                </c:pt>
                <c:pt idx="29">
                  <c:v>36731</c:v>
                </c:pt>
                <c:pt idx="30">
                  <c:v>36738</c:v>
                </c:pt>
                <c:pt idx="31">
                  <c:v>36745</c:v>
                </c:pt>
                <c:pt idx="32">
                  <c:v>36752</c:v>
                </c:pt>
                <c:pt idx="33">
                  <c:v>36759</c:v>
                </c:pt>
                <c:pt idx="34">
                  <c:v>36766</c:v>
                </c:pt>
                <c:pt idx="35">
                  <c:v>36773</c:v>
                </c:pt>
                <c:pt idx="36">
                  <c:v>36780</c:v>
                </c:pt>
                <c:pt idx="37">
                  <c:v>36787</c:v>
                </c:pt>
                <c:pt idx="38">
                  <c:v>36794</c:v>
                </c:pt>
                <c:pt idx="39">
                  <c:v>36801</c:v>
                </c:pt>
                <c:pt idx="40">
                  <c:v>36808</c:v>
                </c:pt>
                <c:pt idx="41">
                  <c:v>36815</c:v>
                </c:pt>
                <c:pt idx="42">
                  <c:v>36822</c:v>
                </c:pt>
                <c:pt idx="43">
                  <c:v>36829</c:v>
                </c:pt>
                <c:pt idx="44">
                  <c:v>36836</c:v>
                </c:pt>
                <c:pt idx="45">
                  <c:v>36843</c:v>
                </c:pt>
                <c:pt idx="46">
                  <c:v>36850</c:v>
                </c:pt>
                <c:pt idx="47">
                  <c:v>36857</c:v>
                </c:pt>
                <c:pt idx="48">
                  <c:v>36864</c:v>
                </c:pt>
                <c:pt idx="49">
                  <c:v>36871</c:v>
                </c:pt>
                <c:pt idx="50">
                  <c:v>36878</c:v>
                </c:pt>
                <c:pt idx="51">
                  <c:v>36885</c:v>
                </c:pt>
                <c:pt idx="52">
                  <c:v>36892</c:v>
                </c:pt>
                <c:pt idx="53">
                  <c:v>36899</c:v>
                </c:pt>
                <c:pt idx="54">
                  <c:v>36906</c:v>
                </c:pt>
                <c:pt idx="55">
                  <c:v>36913</c:v>
                </c:pt>
                <c:pt idx="56">
                  <c:v>36920</c:v>
                </c:pt>
                <c:pt idx="57">
                  <c:v>36927</c:v>
                </c:pt>
                <c:pt idx="58">
                  <c:v>36934</c:v>
                </c:pt>
                <c:pt idx="59">
                  <c:v>36941</c:v>
                </c:pt>
                <c:pt idx="60">
                  <c:v>36948</c:v>
                </c:pt>
                <c:pt idx="61">
                  <c:v>36955</c:v>
                </c:pt>
                <c:pt idx="62">
                  <c:v>36962</c:v>
                </c:pt>
                <c:pt idx="63">
                  <c:v>36969</c:v>
                </c:pt>
                <c:pt idx="64">
                  <c:v>36976</c:v>
                </c:pt>
                <c:pt idx="65">
                  <c:v>36983</c:v>
                </c:pt>
                <c:pt idx="66">
                  <c:v>36990</c:v>
                </c:pt>
                <c:pt idx="67">
                  <c:v>36997</c:v>
                </c:pt>
                <c:pt idx="68">
                  <c:v>37004</c:v>
                </c:pt>
                <c:pt idx="69">
                  <c:v>37011</c:v>
                </c:pt>
                <c:pt idx="70">
                  <c:v>37018</c:v>
                </c:pt>
                <c:pt idx="71">
                  <c:v>37025</c:v>
                </c:pt>
                <c:pt idx="72">
                  <c:v>37032</c:v>
                </c:pt>
                <c:pt idx="73">
                  <c:v>37039</c:v>
                </c:pt>
                <c:pt idx="74">
                  <c:v>37046</c:v>
                </c:pt>
                <c:pt idx="75">
                  <c:v>37053</c:v>
                </c:pt>
                <c:pt idx="76">
                  <c:v>37060</c:v>
                </c:pt>
                <c:pt idx="77">
                  <c:v>37067</c:v>
                </c:pt>
                <c:pt idx="78">
                  <c:v>37074</c:v>
                </c:pt>
                <c:pt idx="79">
                  <c:v>37081</c:v>
                </c:pt>
                <c:pt idx="80">
                  <c:v>37088</c:v>
                </c:pt>
                <c:pt idx="81">
                  <c:v>37095</c:v>
                </c:pt>
                <c:pt idx="82">
                  <c:v>37102</c:v>
                </c:pt>
                <c:pt idx="83">
                  <c:v>37109</c:v>
                </c:pt>
                <c:pt idx="84">
                  <c:v>37116</c:v>
                </c:pt>
                <c:pt idx="85">
                  <c:v>37123</c:v>
                </c:pt>
                <c:pt idx="86">
                  <c:v>37130</c:v>
                </c:pt>
                <c:pt idx="87">
                  <c:v>37137</c:v>
                </c:pt>
                <c:pt idx="88">
                  <c:v>37144</c:v>
                </c:pt>
                <c:pt idx="89">
                  <c:v>37151</c:v>
                </c:pt>
                <c:pt idx="90">
                  <c:v>37158</c:v>
                </c:pt>
                <c:pt idx="91">
                  <c:v>37165</c:v>
                </c:pt>
                <c:pt idx="92">
                  <c:v>37172</c:v>
                </c:pt>
                <c:pt idx="93">
                  <c:v>37179</c:v>
                </c:pt>
                <c:pt idx="94">
                  <c:v>37186</c:v>
                </c:pt>
                <c:pt idx="95">
                  <c:v>37193</c:v>
                </c:pt>
                <c:pt idx="96">
                  <c:v>37200</c:v>
                </c:pt>
                <c:pt idx="97">
                  <c:v>37207</c:v>
                </c:pt>
                <c:pt idx="98">
                  <c:v>37214</c:v>
                </c:pt>
                <c:pt idx="99">
                  <c:v>37221</c:v>
                </c:pt>
                <c:pt idx="100">
                  <c:v>37228</c:v>
                </c:pt>
                <c:pt idx="101">
                  <c:v>37235</c:v>
                </c:pt>
                <c:pt idx="102">
                  <c:v>37242</c:v>
                </c:pt>
                <c:pt idx="103">
                  <c:v>37249</c:v>
                </c:pt>
                <c:pt idx="104">
                  <c:v>37256</c:v>
                </c:pt>
                <c:pt idx="105">
                  <c:v>37263</c:v>
                </c:pt>
                <c:pt idx="106">
                  <c:v>37270</c:v>
                </c:pt>
                <c:pt idx="107">
                  <c:v>37277</c:v>
                </c:pt>
                <c:pt idx="108">
                  <c:v>37284</c:v>
                </c:pt>
                <c:pt idx="109">
                  <c:v>37291</c:v>
                </c:pt>
                <c:pt idx="110">
                  <c:v>37298</c:v>
                </c:pt>
                <c:pt idx="111">
                  <c:v>37305</c:v>
                </c:pt>
                <c:pt idx="112">
                  <c:v>37312</c:v>
                </c:pt>
                <c:pt idx="113">
                  <c:v>37319</c:v>
                </c:pt>
                <c:pt idx="114">
                  <c:v>37326</c:v>
                </c:pt>
                <c:pt idx="115">
                  <c:v>37333</c:v>
                </c:pt>
                <c:pt idx="116">
                  <c:v>37340</c:v>
                </c:pt>
                <c:pt idx="117">
                  <c:v>37347</c:v>
                </c:pt>
                <c:pt idx="118">
                  <c:v>37354</c:v>
                </c:pt>
                <c:pt idx="119">
                  <c:v>37361</c:v>
                </c:pt>
                <c:pt idx="120">
                  <c:v>37368</c:v>
                </c:pt>
                <c:pt idx="121">
                  <c:v>37375</c:v>
                </c:pt>
                <c:pt idx="122">
                  <c:v>37382</c:v>
                </c:pt>
                <c:pt idx="123">
                  <c:v>37389</c:v>
                </c:pt>
                <c:pt idx="124">
                  <c:v>37396</c:v>
                </c:pt>
                <c:pt idx="125">
                  <c:v>37403</c:v>
                </c:pt>
                <c:pt idx="126">
                  <c:v>37410</c:v>
                </c:pt>
                <c:pt idx="127">
                  <c:v>37417</c:v>
                </c:pt>
                <c:pt idx="128">
                  <c:v>37424</c:v>
                </c:pt>
                <c:pt idx="129">
                  <c:v>37431</c:v>
                </c:pt>
                <c:pt idx="130">
                  <c:v>37438</c:v>
                </c:pt>
                <c:pt idx="131">
                  <c:v>37445</c:v>
                </c:pt>
                <c:pt idx="132">
                  <c:v>37452</c:v>
                </c:pt>
                <c:pt idx="133">
                  <c:v>37459</c:v>
                </c:pt>
                <c:pt idx="134">
                  <c:v>37466</c:v>
                </c:pt>
                <c:pt idx="135">
                  <c:v>37473</c:v>
                </c:pt>
                <c:pt idx="136">
                  <c:v>37480</c:v>
                </c:pt>
                <c:pt idx="137">
                  <c:v>37487</c:v>
                </c:pt>
                <c:pt idx="138">
                  <c:v>37494</c:v>
                </c:pt>
                <c:pt idx="139">
                  <c:v>37501</c:v>
                </c:pt>
                <c:pt idx="140">
                  <c:v>37508</c:v>
                </c:pt>
                <c:pt idx="141">
                  <c:v>37515</c:v>
                </c:pt>
                <c:pt idx="142">
                  <c:v>37522</c:v>
                </c:pt>
                <c:pt idx="143">
                  <c:v>37529</c:v>
                </c:pt>
                <c:pt idx="144">
                  <c:v>37536</c:v>
                </c:pt>
                <c:pt idx="145">
                  <c:v>37543</c:v>
                </c:pt>
                <c:pt idx="146">
                  <c:v>37550</c:v>
                </c:pt>
                <c:pt idx="147">
                  <c:v>37557</c:v>
                </c:pt>
                <c:pt idx="148">
                  <c:v>37564</c:v>
                </c:pt>
                <c:pt idx="149">
                  <c:v>37571</c:v>
                </c:pt>
                <c:pt idx="150">
                  <c:v>37578</c:v>
                </c:pt>
                <c:pt idx="151">
                  <c:v>37585</c:v>
                </c:pt>
                <c:pt idx="152">
                  <c:v>37592</c:v>
                </c:pt>
                <c:pt idx="153">
                  <c:v>37599</c:v>
                </c:pt>
                <c:pt idx="154">
                  <c:v>37606</c:v>
                </c:pt>
                <c:pt idx="155">
                  <c:v>37613</c:v>
                </c:pt>
                <c:pt idx="156">
                  <c:v>37620</c:v>
                </c:pt>
                <c:pt idx="157">
                  <c:v>37627</c:v>
                </c:pt>
                <c:pt idx="158">
                  <c:v>37634</c:v>
                </c:pt>
                <c:pt idx="159">
                  <c:v>37641</c:v>
                </c:pt>
                <c:pt idx="160">
                  <c:v>37648</c:v>
                </c:pt>
                <c:pt idx="161">
                  <c:v>37655</c:v>
                </c:pt>
                <c:pt idx="162">
                  <c:v>37662</c:v>
                </c:pt>
                <c:pt idx="163">
                  <c:v>37669</c:v>
                </c:pt>
                <c:pt idx="164">
                  <c:v>37676</c:v>
                </c:pt>
                <c:pt idx="165">
                  <c:v>37683</c:v>
                </c:pt>
                <c:pt idx="166">
                  <c:v>37690</c:v>
                </c:pt>
                <c:pt idx="167">
                  <c:v>37697</c:v>
                </c:pt>
                <c:pt idx="168">
                  <c:v>37704</c:v>
                </c:pt>
                <c:pt idx="169">
                  <c:v>37711</c:v>
                </c:pt>
                <c:pt idx="170">
                  <c:v>37718</c:v>
                </c:pt>
                <c:pt idx="171">
                  <c:v>37725</c:v>
                </c:pt>
                <c:pt idx="172">
                  <c:v>37732</c:v>
                </c:pt>
                <c:pt idx="173">
                  <c:v>37739</c:v>
                </c:pt>
                <c:pt idx="174">
                  <c:v>37746</c:v>
                </c:pt>
                <c:pt idx="175">
                  <c:v>37753</c:v>
                </c:pt>
                <c:pt idx="176">
                  <c:v>37760</c:v>
                </c:pt>
                <c:pt idx="177">
                  <c:v>37767</c:v>
                </c:pt>
                <c:pt idx="178">
                  <c:v>37774</c:v>
                </c:pt>
                <c:pt idx="179">
                  <c:v>37781</c:v>
                </c:pt>
                <c:pt idx="180">
                  <c:v>37788</c:v>
                </c:pt>
                <c:pt idx="181">
                  <c:v>37795</c:v>
                </c:pt>
                <c:pt idx="182">
                  <c:v>37802</c:v>
                </c:pt>
                <c:pt idx="183">
                  <c:v>37809</c:v>
                </c:pt>
                <c:pt idx="184">
                  <c:v>37816</c:v>
                </c:pt>
                <c:pt idx="185">
                  <c:v>37823</c:v>
                </c:pt>
                <c:pt idx="186">
                  <c:v>37830</c:v>
                </c:pt>
                <c:pt idx="187">
                  <c:v>37837</c:v>
                </c:pt>
                <c:pt idx="188">
                  <c:v>37844</c:v>
                </c:pt>
                <c:pt idx="189">
                  <c:v>37851</c:v>
                </c:pt>
                <c:pt idx="190">
                  <c:v>37858</c:v>
                </c:pt>
                <c:pt idx="191">
                  <c:v>37865</c:v>
                </c:pt>
                <c:pt idx="192">
                  <c:v>37872</c:v>
                </c:pt>
                <c:pt idx="193">
                  <c:v>37879</c:v>
                </c:pt>
                <c:pt idx="194">
                  <c:v>37886</c:v>
                </c:pt>
                <c:pt idx="195">
                  <c:v>37893</c:v>
                </c:pt>
                <c:pt idx="196">
                  <c:v>37900</c:v>
                </c:pt>
                <c:pt idx="197">
                  <c:v>37907</c:v>
                </c:pt>
                <c:pt idx="198">
                  <c:v>37914</c:v>
                </c:pt>
                <c:pt idx="199">
                  <c:v>37921</c:v>
                </c:pt>
                <c:pt idx="200">
                  <c:v>37928</c:v>
                </c:pt>
                <c:pt idx="201">
                  <c:v>37935</c:v>
                </c:pt>
                <c:pt idx="202">
                  <c:v>37942</c:v>
                </c:pt>
                <c:pt idx="203">
                  <c:v>37949</c:v>
                </c:pt>
                <c:pt idx="204">
                  <c:v>37956</c:v>
                </c:pt>
                <c:pt idx="205">
                  <c:v>37963</c:v>
                </c:pt>
                <c:pt idx="206">
                  <c:v>37970</c:v>
                </c:pt>
                <c:pt idx="207">
                  <c:v>37977</c:v>
                </c:pt>
                <c:pt idx="208">
                  <c:v>37984</c:v>
                </c:pt>
                <c:pt idx="209">
                  <c:v>37991</c:v>
                </c:pt>
                <c:pt idx="210">
                  <c:v>37998</c:v>
                </c:pt>
                <c:pt idx="211">
                  <c:v>38005</c:v>
                </c:pt>
                <c:pt idx="212">
                  <c:v>38012</c:v>
                </c:pt>
                <c:pt idx="213">
                  <c:v>38019</c:v>
                </c:pt>
                <c:pt idx="214">
                  <c:v>38026</c:v>
                </c:pt>
                <c:pt idx="215">
                  <c:v>38033</c:v>
                </c:pt>
                <c:pt idx="216">
                  <c:v>38040</c:v>
                </c:pt>
                <c:pt idx="217">
                  <c:v>38047</c:v>
                </c:pt>
                <c:pt idx="218">
                  <c:v>38054</c:v>
                </c:pt>
                <c:pt idx="219">
                  <c:v>38061</c:v>
                </c:pt>
                <c:pt idx="220">
                  <c:v>38068</c:v>
                </c:pt>
                <c:pt idx="221">
                  <c:v>38075</c:v>
                </c:pt>
                <c:pt idx="222">
                  <c:v>38082</c:v>
                </c:pt>
                <c:pt idx="223">
                  <c:v>38089</c:v>
                </c:pt>
                <c:pt idx="224">
                  <c:v>38096</c:v>
                </c:pt>
                <c:pt idx="225">
                  <c:v>38103</c:v>
                </c:pt>
                <c:pt idx="226">
                  <c:v>38110</c:v>
                </c:pt>
                <c:pt idx="227">
                  <c:v>38117</c:v>
                </c:pt>
                <c:pt idx="228">
                  <c:v>38124</c:v>
                </c:pt>
                <c:pt idx="229">
                  <c:v>38131</c:v>
                </c:pt>
                <c:pt idx="230">
                  <c:v>38138</c:v>
                </c:pt>
                <c:pt idx="231">
                  <c:v>38145</c:v>
                </c:pt>
                <c:pt idx="232">
                  <c:v>38152</c:v>
                </c:pt>
                <c:pt idx="233">
                  <c:v>38159</c:v>
                </c:pt>
                <c:pt idx="234">
                  <c:v>38166</c:v>
                </c:pt>
                <c:pt idx="235">
                  <c:v>38173</c:v>
                </c:pt>
                <c:pt idx="236">
                  <c:v>38180</c:v>
                </c:pt>
                <c:pt idx="237">
                  <c:v>38187</c:v>
                </c:pt>
                <c:pt idx="238">
                  <c:v>38194</c:v>
                </c:pt>
                <c:pt idx="239">
                  <c:v>38201</c:v>
                </c:pt>
                <c:pt idx="240">
                  <c:v>38208</c:v>
                </c:pt>
                <c:pt idx="241">
                  <c:v>38215</c:v>
                </c:pt>
                <c:pt idx="242">
                  <c:v>38222</c:v>
                </c:pt>
                <c:pt idx="243">
                  <c:v>38229</c:v>
                </c:pt>
                <c:pt idx="244">
                  <c:v>38236</c:v>
                </c:pt>
                <c:pt idx="245">
                  <c:v>38243</c:v>
                </c:pt>
                <c:pt idx="246">
                  <c:v>38250</c:v>
                </c:pt>
                <c:pt idx="247">
                  <c:v>38257</c:v>
                </c:pt>
                <c:pt idx="248">
                  <c:v>38264</c:v>
                </c:pt>
                <c:pt idx="249">
                  <c:v>38271</c:v>
                </c:pt>
                <c:pt idx="250">
                  <c:v>38278</c:v>
                </c:pt>
                <c:pt idx="251">
                  <c:v>38285</c:v>
                </c:pt>
                <c:pt idx="252">
                  <c:v>38292</c:v>
                </c:pt>
                <c:pt idx="253">
                  <c:v>38299</c:v>
                </c:pt>
                <c:pt idx="254">
                  <c:v>38306</c:v>
                </c:pt>
                <c:pt idx="255">
                  <c:v>38313</c:v>
                </c:pt>
                <c:pt idx="256">
                  <c:v>38320</c:v>
                </c:pt>
                <c:pt idx="257">
                  <c:v>38327</c:v>
                </c:pt>
                <c:pt idx="258">
                  <c:v>38334</c:v>
                </c:pt>
                <c:pt idx="259">
                  <c:v>38341</c:v>
                </c:pt>
                <c:pt idx="260">
                  <c:v>38348</c:v>
                </c:pt>
                <c:pt idx="261">
                  <c:v>38355</c:v>
                </c:pt>
                <c:pt idx="262">
                  <c:v>38362</c:v>
                </c:pt>
                <c:pt idx="263">
                  <c:v>38369</c:v>
                </c:pt>
                <c:pt idx="264">
                  <c:v>38376</c:v>
                </c:pt>
                <c:pt idx="265">
                  <c:v>38383</c:v>
                </c:pt>
                <c:pt idx="266">
                  <c:v>38390</c:v>
                </c:pt>
                <c:pt idx="267">
                  <c:v>38397</c:v>
                </c:pt>
                <c:pt idx="268">
                  <c:v>38404</c:v>
                </c:pt>
                <c:pt idx="269">
                  <c:v>38411</c:v>
                </c:pt>
                <c:pt idx="270">
                  <c:v>38418</c:v>
                </c:pt>
                <c:pt idx="271">
                  <c:v>38425</c:v>
                </c:pt>
                <c:pt idx="272">
                  <c:v>38432</c:v>
                </c:pt>
                <c:pt idx="273">
                  <c:v>38439</c:v>
                </c:pt>
                <c:pt idx="274">
                  <c:v>38446</c:v>
                </c:pt>
                <c:pt idx="275">
                  <c:v>38453</c:v>
                </c:pt>
                <c:pt idx="276">
                  <c:v>38460</c:v>
                </c:pt>
                <c:pt idx="277">
                  <c:v>38467</c:v>
                </c:pt>
                <c:pt idx="278">
                  <c:v>38474</c:v>
                </c:pt>
                <c:pt idx="279">
                  <c:v>38481</c:v>
                </c:pt>
                <c:pt idx="280">
                  <c:v>38488</c:v>
                </c:pt>
                <c:pt idx="281">
                  <c:v>38495</c:v>
                </c:pt>
                <c:pt idx="282">
                  <c:v>38502</c:v>
                </c:pt>
                <c:pt idx="283">
                  <c:v>38509</c:v>
                </c:pt>
                <c:pt idx="284">
                  <c:v>38516</c:v>
                </c:pt>
                <c:pt idx="285">
                  <c:v>38523</c:v>
                </c:pt>
                <c:pt idx="286">
                  <c:v>38530</c:v>
                </c:pt>
                <c:pt idx="287">
                  <c:v>38537</c:v>
                </c:pt>
                <c:pt idx="288">
                  <c:v>38544</c:v>
                </c:pt>
                <c:pt idx="289">
                  <c:v>38551</c:v>
                </c:pt>
                <c:pt idx="290">
                  <c:v>38558</c:v>
                </c:pt>
                <c:pt idx="291">
                  <c:v>38565</c:v>
                </c:pt>
                <c:pt idx="292">
                  <c:v>38572</c:v>
                </c:pt>
                <c:pt idx="293">
                  <c:v>38579</c:v>
                </c:pt>
                <c:pt idx="294">
                  <c:v>38586</c:v>
                </c:pt>
                <c:pt idx="295">
                  <c:v>38593</c:v>
                </c:pt>
                <c:pt idx="296">
                  <c:v>38600</c:v>
                </c:pt>
                <c:pt idx="297">
                  <c:v>38607</c:v>
                </c:pt>
                <c:pt idx="298">
                  <c:v>38614</c:v>
                </c:pt>
                <c:pt idx="299">
                  <c:v>38621</c:v>
                </c:pt>
                <c:pt idx="300">
                  <c:v>38628</c:v>
                </c:pt>
                <c:pt idx="301">
                  <c:v>38635</c:v>
                </c:pt>
                <c:pt idx="302">
                  <c:v>38642</c:v>
                </c:pt>
                <c:pt idx="303">
                  <c:v>38649</c:v>
                </c:pt>
                <c:pt idx="304">
                  <c:v>38656</c:v>
                </c:pt>
                <c:pt idx="305">
                  <c:v>38663</c:v>
                </c:pt>
                <c:pt idx="306">
                  <c:v>38670</c:v>
                </c:pt>
                <c:pt idx="307">
                  <c:v>38677</c:v>
                </c:pt>
                <c:pt idx="308">
                  <c:v>38684</c:v>
                </c:pt>
                <c:pt idx="309">
                  <c:v>38691</c:v>
                </c:pt>
                <c:pt idx="310">
                  <c:v>38698</c:v>
                </c:pt>
                <c:pt idx="311">
                  <c:v>38705</c:v>
                </c:pt>
                <c:pt idx="312">
                  <c:v>38712</c:v>
                </c:pt>
                <c:pt idx="313">
                  <c:v>38719</c:v>
                </c:pt>
                <c:pt idx="314">
                  <c:v>38726</c:v>
                </c:pt>
                <c:pt idx="315">
                  <c:v>38733</c:v>
                </c:pt>
                <c:pt idx="316">
                  <c:v>38740</c:v>
                </c:pt>
                <c:pt idx="317">
                  <c:v>38747</c:v>
                </c:pt>
                <c:pt idx="318">
                  <c:v>38754</c:v>
                </c:pt>
                <c:pt idx="319">
                  <c:v>38761</c:v>
                </c:pt>
                <c:pt idx="320">
                  <c:v>38768</c:v>
                </c:pt>
                <c:pt idx="321">
                  <c:v>38775</c:v>
                </c:pt>
                <c:pt idx="322">
                  <c:v>38782</c:v>
                </c:pt>
                <c:pt idx="323">
                  <c:v>38789</c:v>
                </c:pt>
                <c:pt idx="324">
                  <c:v>38796</c:v>
                </c:pt>
                <c:pt idx="325">
                  <c:v>38803</c:v>
                </c:pt>
                <c:pt idx="326">
                  <c:v>38810</c:v>
                </c:pt>
                <c:pt idx="327">
                  <c:v>38817</c:v>
                </c:pt>
                <c:pt idx="328">
                  <c:v>38824</c:v>
                </c:pt>
                <c:pt idx="329">
                  <c:v>38831</c:v>
                </c:pt>
                <c:pt idx="330">
                  <c:v>38838</c:v>
                </c:pt>
                <c:pt idx="331">
                  <c:v>38845</c:v>
                </c:pt>
                <c:pt idx="332">
                  <c:v>38852</c:v>
                </c:pt>
                <c:pt idx="333">
                  <c:v>38859</c:v>
                </c:pt>
                <c:pt idx="334">
                  <c:v>38866</c:v>
                </c:pt>
                <c:pt idx="335">
                  <c:v>38873</c:v>
                </c:pt>
                <c:pt idx="336">
                  <c:v>38880</c:v>
                </c:pt>
                <c:pt idx="337">
                  <c:v>38887</c:v>
                </c:pt>
                <c:pt idx="338">
                  <c:v>38894</c:v>
                </c:pt>
                <c:pt idx="339">
                  <c:v>38901</c:v>
                </c:pt>
                <c:pt idx="340">
                  <c:v>38908</c:v>
                </c:pt>
                <c:pt idx="341">
                  <c:v>38915</c:v>
                </c:pt>
                <c:pt idx="342">
                  <c:v>38922</c:v>
                </c:pt>
                <c:pt idx="343">
                  <c:v>38929</c:v>
                </c:pt>
                <c:pt idx="344">
                  <c:v>38936</c:v>
                </c:pt>
                <c:pt idx="345">
                  <c:v>38943</c:v>
                </c:pt>
                <c:pt idx="346">
                  <c:v>38950</c:v>
                </c:pt>
                <c:pt idx="347">
                  <c:v>38957</c:v>
                </c:pt>
                <c:pt idx="348">
                  <c:v>38964</c:v>
                </c:pt>
                <c:pt idx="349">
                  <c:v>38971</c:v>
                </c:pt>
                <c:pt idx="350">
                  <c:v>38978</c:v>
                </c:pt>
                <c:pt idx="351">
                  <c:v>38985</c:v>
                </c:pt>
                <c:pt idx="352">
                  <c:v>38992</c:v>
                </c:pt>
                <c:pt idx="353">
                  <c:v>38999</c:v>
                </c:pt>
                <c:pt idx="354">
                  <c:v>39006</c:v>
                </c:pt>
                <c:pt idx="355">
                  <c:v>39013</c:v>
                </c:pt>
                <c:pt idx="356">
                  <c:v>39020</c:v>
                </c:pt>
                <c:pt idx="357">
                  <c:v>39027</c:v>
                </c:pt>
                <c:pt idx="358">
                  <c:v>39034</c:v>
                </c:pt>
                <c:pt idx="359">
                  <c:v>39041</c:v>
                </c:pt>
                <c:pt idx="360">
                  <c:v>39048</c:v>
                </c:pt>
                <c:pt idx="361">
                  <c:v>39055</c:v>
                </c:pt>
                <c:pt idx="362">
                  <c:v>39062</c:v>
                </c:pt>
                <c:pt idx="363">
                  <c:v>39069</c:v>
                </c:pt>
                <c:pt idx="364">
                  <c:v>39076</c:v>
                </c:pt>
                <c:pt idx="365">
                  <c:v>39083</c:v>
                </c:pt>
                <c:pt idx="366">
                  <c:v>39090</c:v>
                </c:pt>
                <c:pt idx="367">
                  <c:v>39097</c:v>
                </c:pt>
                <c:pt idx="368">
                  <c:v>39104</c:v>
                </c:pt>
                <c:pt idx="369">
                  <c:v>39111</c:v>
                </c:pt>
                <c:pt idx="370">
                  <c:v>39118</c:v>
                </c:pt>
                <c:pt idx="371">
                  <c:v>39125</c:v>
                </c:pt>
                <c:pt idx="372">
                  <c:v>39132</c:v>
                </c:pt>
                <c:pt idx="373">
                  <c:v>39139</c:v>
                </c:pt>
                <c:pt idx="374">
                  <c:v>39146</c:v>
                </c:pt>
                <c:pt idx="375">
                  <c:v>39153</c:v>
                </c:pt>
                <c:pt idx="376">
                  <c:v>39160</c:v>
                </c:pt>
                <c:pt idx="377">
                  <c:v>39167</c:v>
                </c:pt>
                <c:pt idx="378">
                  <c:v>39174</c:v>
                </c:pt>
                <c:pt idx="379">
                  <c:v>39181</c:v>
                </c:pt>
                <c:pt idx="380">
                  <c:v>39188</c:v>
                </c:pt>
                <c:pt idx="381">
                  <c:v>39195</c:v>
                </c:pt>
                <c:pt idx="382">
                  <c:v>39202</c:v>
                </c:pt>
                <c:pt idx="383">
                  <c:v>39209</c:v>
                </c:pt>
                <c:pt idx="384">
                  <c:v>39216</c:v>
                </c:pt>
                <c:pt idx="385">
                  <c:v>39223</c:v>
                </c:pt>
                <c:pt idx="386">
                  <c:v>39230</c:v>
                </c:pt>
                <c:pt idx="387">
                  <c:v>39237</c:v>
                </c:pt>
                <c:pt idx="388">
                  <c:v>39244</c:v>
                </c:pt>
                <c:pt idx="389">
                  <c:v>39251</c:v>
                </c:pt>
                <c:pt idx="390">
                  <c:v>39258</c:v>
                </c:pt>
                <c:pt idx="391">
                  <c:v>39265</c:v>
                </c:pt>
                <c:pt idx="392">
                  <c:v>39272</c:v>
                </c:pt>
                <c:pt idx="393">
                  <c:v>39279</c:v>
                </c:pt>
                <c:pt idx="394">
                  <c:v>39286</c:v>
                </c:pt>
                <c:pt idx="395">
                  <c:v>39293</c:v>
                </c:pt>
                <c:pt idx="396">
                  <c:v>39300</c:v>
                </c:pt>
                <c:pt idx="397">
                  <c:v>39307</c:v>
                </c:pt>
                <c:pt idx="398">
                  <c:v>39314</c:v>
                </c:pt>
                <c:pt idx="399">
                  <c:v>39321</c:v>
                </c:pt>
                <c:pt idx="400">
                  <c:v>39328</c:v>
                </c:pt>
                <c:pt idx="401">
                  <c:v>39335</c:v>
                </c:pt>
                <c:pt idx="402">
                  <c:v>39342</c:v>
                </c:pt>
                <c:pt idx="403">
                  <c:v>39349</c:v>
                </c:pt>
                <c:pt idx="404">
                  <c:v>39356</c:v>
                </c:pt>
                <c:pt idx="405">
                  <c:v>39363</c:v>
                </c:pt>
                <c:pt idx="406">
                  <c:v>39370</c:v>
                </c:pt>
                <c:pt idx="407">
                  <c:v>39377</c:v>
                </c:pt>
                <c:pt idx="408">
                  <c:v>39384</c:v>
                </c:pt>
                <c:pt idx="409">
                  <c:v>39391</c:v>
                </c:pt>
                <c:pt idx="410">
                  <c:v>39398</c:v>
                </c:pt>
                <c:pt idx="411">
                  <c:v>39405</c:v>
                </c:pt>
                <c:pt idx="412">
                  <c:v>39412</c:v>
                </c:pt>
                <c:pt idx="413">
                  <c:v>39419</c:v>
                </c:pt>
                <c:pt idx="414">
                  <c:v>39426</c:v>
                </c:pt>
                <c:pt idx="415">
                  <c:v>39433</c:v>
                </c:pt>
                <c:pt idx="416">
                  <c:v>39440</c:v>
                </c:pt>
                <c:pt idx="417">
                  <c:v>39447</c:v>
                </c:pt>
                <c:pt idx="418">
                  <c:v>39454</c:v>
                </c:pt>
                <c:pt idx="419">
                  <c:v>39461</c:v>
                </c:pt>
                <c:pt idx="420">
                  <c:v>39468</c:v>
                </c:pt>
                <c:pt idx="421">
                  <c:v>39475</c:v>
                </c:pt>
                <c:pt idx="422">
                  <c:v>39482</c:v>
                </c:pt>
                <c:pt idx="423">
                  <c:v>39489</c:v>
                </c:pt>
                <c:pt idx="424">
                  <c:v>39496</c:v>
                </c:pt>
                <c:pt idx="425">
                  <c:v>39503</c:v>
                </c:pt>
                <c:pt idx="426">
                  <c:v>39510</c:v>
                </c:pt>
                <c:pt idx="427">
                  <c:v>39517</c:v>
                </c:pt>
                <c:pt idx="428">
                  <c:v>39524</c:v>
                </c:pt>
                <c:pt idx="429">
                  <c:v>39531</c:v>
                </c:pt>
                <c:pt idx="430">
                  <c:v>39538</c:v>
                </c:pt>
                <c:pt idx="431">
                  <c:v>39545</c:v>
                </c:pt>
                <c:pt idx="432">
                  <c:v>39552</c:v>
                </c:pt>
                <c:pt idx="433">
                  <c:v>39559</c:v>
                </c:pt>
                <c:pt idx="434">
                  <c:v>39566</c:v>
                </c:pt>
                <c:pt idx="435">
                  <c:v>39573</c:v>
                </c:pt>
                <c:pt idx="436">
                  <c:v>39580</c:v>
                </c:pt>
                <c:pt idx="437">
                  <c:v>39587</c:v>
                </c:pt>
                <c:pt idx="438">
                  <c:v>39594</c:v>
                </c:pt>
                <c:pt idx="439">
                  <c:v>39601</c:v>
                </c:pt>
                <c:pt idx="440">
                  <c:v>39608</c:v>
                </c:pt>
                <c:pt idx="441">
                  <c:v>39615</c:v>
                </c:pt>
                <c:pt idx="442">
                  <c:v>39622</c:v>
                </c:pt>
                <c:pt idx="443">
                  <c:v>39629</c:v>
                </c:pt>
                <c:pt idx="444">
                  <c:v>39636</c:v>
                </c:pt>
                <c:pt idx="445">
                  <c:v>39643</c:v>
                </c:pt>
                <c:pt idx="446">
                  <c:v>39650</c:v>
                </c:pt>
                <c:pt idx="447">
                  <c:v>39657</c:v>
                </c:pt>
                <c:pt idx="448">
                  <c:v>39664</c:v>
                </c:pt>
                <c:pt idx="449">
                  <c:v>39671</c:v>
                </c:pt>
                <c:pt idx="450">
                  <c:v>39678</c:v>
                </c:pt>
                <c:pt idx="451">
                  <c:v>39685</c:v>
                </c:pt>
                <c:pt idx="452">
                  <c:v>39692</c:v>
                </c:pt>
                <c:pt idx="453">
                  <c:v>39699</c:v>
                </c:pt>
                <c:pt idx="454">
                  <c:v>39706</c:v>
                </c:pt>
                <c:pt idx="455">
                  <c:v>39713</c:v>
                </c:pt>
                <c:pt idx="456">
                  <c:v>39720</c:v>
                </c:pt>
                <c:pt idx="457">
                  <c:v>39727</c:v>
                </c:pt>
                <c:pt idx="458">
                  <c:v>39734</c:v>
                </c:pt>
                <c:pt idx="459">
                  <c:v>39741</c:v>
                </c:pt>
                <c:pt idx="460">
                  <c:v>39748</c:v>
                </c:pt>
                <c:pt idx="461">
                  <c:v>39755</c:v>
                </c:pt>
                <c:pt idx="462">
                  <c:v>39762</c:v>
                </c:pt>
                <c:pt idx="463">
                  <c:v>39769</c:v>
                </c:pt>
                <c:pt idx="464">
                  <c:v>39776</c:v>
                </c:pt>
                <c:pt idx="465">
                  <c:v>39783</c:v>
                </c:pt>
                <c:pt idx="466">
                  <c:v>39790</c:v>
                </c:pt>
                <c:pt idx="467">
                  <c:v>39797</c:v>
                </c:pt>
                <c:pt idx="468">
                  <c:v>39804</c:v>
                </c:pt>
                <c:pt idx="469">
                  <c:v>39811</c:v>
                </c:pt>
                <c:pt idx="470">
                  <c:v>39818</c:v>
                </c:pt>
                <c:pt idx="471">
                  <c:v>39825</c:v>
                </c:pt>
                <c:pt idx="472">
                  <c:v>39832</c:v>
                </c:pt>
                <c:pt idx="473">
                  <c:v>39839</c:v>
                </c:pt>
                <c:pt idx="474">
                  <c:v>39846</c:v>
                </c:pt>
                <c:pt idx="475">
                  <c:v>39853</c:v>
                </c:pt>
                <c:pt idx="476">
                  <c:v>39860</c:v>
                </c:pt>
                <c:pt idx="477">
                  <c:v>39867</c:v>
                </c:pt>
                <c:pt idx="478">
                  <c:v>39874</c:v>
                </c:pt>
                <c:pt idx="479">
                  <c:v>39881</c:v>
                </c:pt>
                <c:pt idx="480">
                  <c:v>39888</c:v>
                </c:pt>
                <c:pt idx="481">
                  <c:v>39895</c:v>
                </c:pt>
                <c:pt idx="482">
                  <c:v>39902</c:v>
                </c:pt>
                <c:pt idx="483">
                  <c:v>39909</c:v>
                </c:pt>
                <c:pt idx="484">
                  <c:v>39916</c:v>
                </c:pt>
                <c:pt idx="485">
                  <c:v>39923</c:v>
                </c:pt>
                <c:pt idx="486">
                  <c:v>39930</c:v>
                </c:pt>
                <c:pt idx="487">
                  <c:v>39937</c:v>
                </c:pt>
                <c:pt idx="488">
                  <c:v>39944</c:v>
                </c:pt>
                <c:pt idx="489">
                  <c:v>39951</c:v>
                </c:pt>
                <c:pt idx="490">
                  <c:v>39958</c:v>
                </c:pt>
                <c:pt idx="491">
                  <c:v>39965</c:v>
                </c:pt>
                <c:pt idx="492">
                  <c:v>39972</c:v>
                </c:pt>
                <c:pt idx="493">
                  <c:v>39979</c:v>
                </c:pt>
                <c:pt idx="494">
                  <c:v>39986</c:v>
                </c:pt>
                <c:pt idx="495">
                  <c:v>39993</c:v>
                </c:pt>
                <c:pt idx="496">
                  <c:v>40000</c:v>
                </c:pt>
                <c:pt idx="497">
                  <c:v>40007</c:v>
                </c:pt>
                <c:pt idx="498">
                  <c:v>40014</c:v>
                </c:pt>
                <c:pt idx="499">
                  <c:v>40021</c:v>
                </c:pt>
                <c:pt idx="500">
                  <c:v>40028</c:v>
                </c:pt>
                <c:pt idx="501">
                  <c:v>40035</c:v>
                </c:pt>
                <c:pt idx="502">
                  <c:v>40042</c:v>
                </c:pt>
                <c:pt idx="503">
                  <c:v>40049</c:v>
                </c:pt>
                <c:pt idx="504">
                  <c:v>40056</c:v>
                </c:pt>
                <c:pt idx="505">
                  <c:v>40063</c:v>
                </c:pt>
                <c:pt idx="506">
                  <c:v>40070</c:v>
                </c:pt>
                <c:pt idx="507">
                  <c:v>40077</c:v>
                </c:pt>
                <c:pt idx="508">
                  <c:v>40084</c:v>
                </c:pt>
                <c:pt idx="509">
                  <c:v>40091</c:v>
                </c:pt>
                <c:pt idx="510">
                  <c:v>40098</c:v>
                </c:pt>
                <c:pt idx="511">
                  <c:v>40105</c:v>
                </c:pt>
                <c:pt idx="512">
                  <c:v>40112</c:v>
                </c:pt>
                <c:pt idx="513">
                  <c:v>40119</c:v>
                </c:pt>
                <c:pt idx="514">
                  <c:v>40126</c:v>
                </c:pt>
                <c:pt idx="515">
                  <c:v>40133</c:v>
                </c:pt>
                <c:pt idx="516">
                  <c:v>40140</c:v>
                </c:pt>
                <c:pt idx="517">
                  <c:v>40147</c:v>
                </c:pt>
                <c:pt idx="518">
                  <c:v>40154</c:v>
                </c:pt>
                <c:pt idx="519">
                  <c:v>40161</c:v>
                </c:pt>
                <c:pt idx="520">
                  <c:v>40168</c:v>
                </c:pt>
                <c:pt idx="521">
                  <c:v>40175</c:v>
                </c:pt>
                <c:pt idx="522">
                  <c:v>40182</c:v>
                </c:pt>
                <c:pt idx="523">
                  <c:v>40189</c:v>
                </c:pt>
                <c:pt idx="524">
                  <c:v>40196</c:v>
                </c:pt>
                <c:pt idx="525">
                  <c:v>40203</c:v>
                </c:pt>
                <c:pt idx="526">
                  <c:v>40210</c:v>
                </c:pt>
                <c:pt idx="527">
                  <c:v>40217</c:v>
                </c:pt>
                <c:pt idx="528">
                  <c:v>40224</c:v>
                </c:pt>
                <c:pt idx="529">
                  <c:v>40231</c:v>
                </c:pt>
                <c:pt idx="530">
                  <c:v>40238</c:v>
                </c:pt>
                <c:pt idx="531">
                  <c:v>40245</c:v>
                </c:pt>
                <c:pt idx="532">
                  <c:v>40252</c:v>
                </c:pt>
                <c:pt idx="533">
                  <c:v>40259</c:v>
                </c:pt>
                <c:pt idx="534">
                  <c:v>40266</c:v>
                </c:pt>
                <c:pt idx="535">
                  <c:v>40273</c:v>
                </c:pt>
                <c:pt idx="536">
                  <c:v>40280</c:v>
                </c:pt>
                <c:pt idx="537">
                  <c:v>40287</c:v>
                </c:pt>
                <c:pt idx="538">
                  <c:v>40294</c:v>
                </c:pt>
                <c:pt idx="539">
                  <c:v>40301</c:v>
                </c:pt>
                <c:pt idx="540">
                  <c:v>40308</c:v>
                </c:pt>
                <c:pt idx="541">
                  <c:v>40315</c:v>
                </c:pt>
                <c:pt idx="542">
                  <c:v>40322</c:v>
                </c:pt>
                <c:pt idx="543">
                  <c:v>40329</c:v>
                </c:pt>
                <c:pt idx="544">
                  <c:v>40336</c:v>
                </c:pt>
                <c:pt idx="545">
                  <c:v>40343</c:v>
                </c:pt>
                <c:pt idx="546">
                  <c:v>40350</c:v>
                </c:pt>
                <c:pt idx="547">
                  <c:v>40357</c:v>
                </c:pt>
                <c:pt idx="548">
                  <c:v>40364</c:v>
                </c:pt>
                <c:pt idx="549">
                  <c:v>40371</c:v>
                </c:pt>
                <c:pt idx="550">
                  <c:v>40378</c:v>
                </c:pt>
                <c:pt idx="551">
                  <c:v>40385</c:v>
                </c:pt>
                <c:pt idx="552">
                  <c:v>40392</c:v>
                </c:pt>
                <c:pt idx="553">
                  <c:v>40399</c:v>
                </c:pt>
                <c:pt idx="554">
                  <c:v>40406</c:v>
                </c:pt>
                <c:pt idx="555">
                  <c:v>40413</c:v>
                </c:pt>
                <c:pt idx="556">
                  <c:v>40420</c:v>
                </c:pt>
                <c:pt idx="557">
                  <c:v>40427</c:v>
                </c:pt>
                <c:pt idx="558">
                  <c:v>40434</c:v>
                </c:pt>
                <c:pt idx="559">
                  <c:v>40441</c:v>
                </c:pt>
                <c:pt idx="560">
                  <c:v>40448</c:v>
                </c:pt>
                <c:pt idx="561">
                  <c:v>40455</c:v>
                </c:pt>
                <c:pt idx="562">
                  <c:v>40462</c:v>
                </c:pt>
                <c:pt idx="563">
                  <c:v>40469</c:v>
                </c:pt>
                <c:pt idx="564">
                  <c:v>40476</c:v>
                </c:pt>
                <c:pt idx="565">
                  <c:v>40483</c:v>
                </c:pt>
                <c:pt idx="566">
                  <c:v>40490</c:v>
                </c:pt>
                <c:pt idx="567">
                  <c:v>40497</c:v>
                </c:pt>
                <c:pt idx="568">
                  <c:v>40504</c:v>
                </c:pt>
                <c:pt idx="569">
                  <c:v>40511</c:v>
                </c:pt>
                <c:pt idx="570">
                  <c:v>40518</c:v>
                </c:pt>
                <c:pt idx="571">
                  <c:v>40525</c:v>
                </c:pt>
                <c:pt idx="572">
                  <c:v>40532</c:v>
                </c:pt>
                <c:pt idx="573">
                  <c:v>40539</c:v>
                </c:pt>
                <c:pt idx="574">
                  <c:v>40546</c:v>
                </c:pt>
                <c:pt idx="575">
                  <c:v>40553</c:v>
                </c:pt>
                <c:pt idx="576">
                  <c:v>40560</c:v>
                </c:pt>
                <c:pt idx="577">
                  <c:v>40567</c:v>
                </c:pt>
                <c:pt idx="578">
                  <c:v>40574</c:v>
                </c:pt>
                <c:pt idx="579">
                  <c:v>40581</c:v>
                </c:pt>
                <c:pt idx="580">
                  <c:v>40588</c:v>
                </c:pt>
                <c:pt idx="581">
                  <c:v>40595</c:v>
                </c:pt>
                <c:pt idx="582">
                  <c:v>40602</c:v>
                </c:pt>
                <c:pt idx="583">
                  <c:v>40609</c:v>
                </c:pt>
                <c:pt idx="584">
                  <c:v>40616</c:v>
                </c:pt>
                <c:pt idx="585">
                  <c:v>40623</c:v>
                </c:pt>
                <c:pt idx="586">
                  <c:v>40630</c:v>
                </c:pt>
                <c:pt idx="587">
                  <c:v>40637</c:v>
                </c:pt>
                <c:pt idx="588">
                  <c:v>40644</c:v>
                </c:pt>
                <c:pt idx="589">
                  <c:v>40651</c:v>
                </c:pt>
                <c:pt idx="590">
                  <c:v>40658</c:v>
                </c:pt>
                <c:pt idx="591">
                  <c:v>40665</c:v>
                </c:pt>
                <c:pt idx="592">
                  <c:v>40672</c:v>
                </c:pt>
                <c:pt idx="593">
                  <c:v>40679</c:v>
                </c:pt>
                <c:pt idx="594">
                  <c:v>40686</c:v>
                </c:pt>
                <c:pt idx="595">
                  <c:v>40693</c:v>
                </c:pt>
                <c:pt idx="596">
                  <c:v>40700</c:v>
                </c:pt>
                <c:pt idx="597">
                  <c:v>40707</c:v>
                </c:pt>
                <c:pt idx="598">
                  <c:v>40714</c:v>
                </c:pt>
                <c:pt idx="599">
                  <c:v>40721</c:v>
                </c:pt>
                <c:pt idx="600">
                  <c:v>40728</c:v>
                </c:pt>
                <c:pt idx="601">
                  <c:v>40735</c:v>
                </c:pt>
                <c:pt idx="602">
                  <c:v>40742</c:v>
                </c:pt>
                <c:pt idx="603">
                  <c:v>40749</c:v>
                </c:pt>
                <c:pt idx="604">
                  <c:v>40756</c:v>
                </c:pt>
                <c:pt idx="605">
                  <c:v>40763</c:v>
                </c:pt>
                <c:pt idx="606">
                  <c:v>40770</c:v>
                </c:pt>
                <c:pt idx="607">
                  <c:v>40777</c:v>
                </c:pt>
                <c:pt idx="608">
                  <c:v>40784</c:v>
                </c:pt>
                <c:pt idx="609">
                  <c:v>40791</c:v>
                </c:pt>
                <c:pt idx="610">
                  <c:v>40798</c:v>
                </c:pt>
                <c:pt idx="611">
                  <c:v>40805</c:v>
                </c:pt>
                <c:pt idx="612">
                  <c:v>40812</c:v>
                </c:pt>
                <c:pt idx="613">
                  <c:v>40819</c:v>
                </c:pt>
                <c:pt idx="614">
                  <c:v>40826</c:v>
                </c:pt>
                <c:pt idx="615">
                  <c:v>40833</c:v>
                </c:pt>
                <c:pt idx="616">
                  <c:v>40840</c:v>
                </c:pt>
                <c:pt idx="617">
                  <c:v>40847</c:v>
                </c:pt>
                <c:pt idx="618">
                  <c:v>40854</c:v>
                </c:pt>
                <c:pt idx="619">
                  <c:v>40861</c:v>
                </c:pt>
                <c:pt idx="620">
                  <c:v>40868</c:v>
                </c:pt>
                <c:pt idx="621">
                  <c:v>40875</c:v>
                </c:pt>
                <c:pt idx="622">
                  <c:v>40882</c:v>
                </c:pt>
                <c:pt idx="623">
                  <c:v>40889</c:v>
                </c:pt>
                <c:pt idx="624">
                  <c:v>40896</c:v>
                </c:pt>
                <c:pt idx="625">
                  <c:v>40903</c:v>
                </c:pt>
                <c:pt idx="626">
                  <c:v>40910</c:v>
                </c:pt>
                <c:pt idx="627">
                  <c:v>40917</c:v>
                </c:pt>
                <c:pt idx="628">
                  <c:v>40924</c:v>
                </c:pt>
                <c:pt idx="629">
                  <c:v>40931</c:v>
                </c:pt>
                <c:pt idx="630">
                  <c:v>40938</c:v>
                </c:pt>
                <c:pt idx="631">
                  <c:v>40945</c:v>
                </c:pt>
                <c:pt idx="632">
                  <c:v>40952</c:v>
                </c:pt>
                <c:pt idx="633">
                  <c:v>40959</c:v>
                </c:pt>
                <c:pt idx="634">
                  <c:v>40966</c:v>
                </c:pt>
                <c:pt idx="635">
                  <c:v>40973</c:v>
                </c:pt>
                <c:pt idx="636">
                  <c:v>40980</c:v>
                </c:pt>
                <c:pt idx="637">
                  <c:v>40987</c:v>
                </c:pt>
                <c:pt idx="638">
                  <c:v>40994</c:v>
                </c:pt>
                <c:pt idx="639">
                  <c:v>41001</c:v>
                </c:pt>
                <c:pt idx="640">
                  <c:v>41008</c:v>
                </c:pt>
                <c:pt idx="641">
                  <c:v>41015</c:v>
                </c:pt>
                <c:pt idx="642">
                  <c:v>41022</c:v>
                </c:pt>
                <c:pt idx="643">
                  <c:v>41029</c:v>
                </c:pt>
                <c:pt idx="644">
                  <c:v>41036</c:v>
                </c:pt>
                <c:pt idx="645">
                  <c:v>41043</c:v>
                </c:pt>
                <c:pt idx="646">
                  <c:v>41050</c:v>
                </c:pt>
                <c:pt idx="647">
                  <c:v>41057</c:v>
                </c:pt>
                <c:pt idx="648">
                  <c:v>41064</c:v>
                </c:pt>
                <c:pt idx="649">
                  <c:v>41071</c:v>
                </c:pt>
                <c:pt idx="650">
                  <c:v>41078</c:v>
                </c:pt>
                <c:pt idx="651">
                  <c:v>41085</c:v>
                </c:pt>
                <c:pt idx="652">
                  <c:v>41092</c:v>
                </c:pt>
                <c:pt idx="653">
                  <c:v>41099</c:v>
                </c:pt>
                <c:pt idx="654">
                  <c:v>41106</c:v>
                </c:pt>
                <c:pt idx="655">
                  <c:v>41113</c:v>
                </c:pt>
                <c:pt idx="656">
                  <c:v>41120</c:v>
                </c:pt>
                <c:pt idx="657">
                  <c:v>41127</c:v>
                </c:pt>
                <c:pt idx="658">
                  <c:v>41134</c:v>
                </c:pt>
                <c:pt idx="659">
                  <c:v>41141</c:v>
                </c:pt>
                <c:pt idx="660">
                  <c:v>41148</c:v>
                </c:pt>
                <c:pt idx="661">
                  <c:v>41155</c:v>
                </c:pt>
                <c:pt idx="662">
                  <c:v>41162</c:v>
                </c:pt>
                <c:pt idx="663">
                  <c:v>41169</c:v>
                </c:pt>
                <c:pt idx="664">
                  <c:v>41176</c:v>
                </c:pt>
                <c:pt idx="665">
                  <c:v>41183</c:v>
                </c:pt>
                <c:pt idx="666">
                  <c:v>41190</c:v>
                </c:pt>
                <c:pt idx="667">
                  <c:v>41197</c:v>
                </c:pt>
                <c:pt idx="668">
                  <c:v>41204</c:v>
                </c:pt>
                <c:pt idx="669">
                  <c:v>41211</c:v>
                </c:pt>
                <c:pt idx="670">
                  <c:v>41218</c:v>
                </c:pt>
                <c:pt idx="671">
                  <c:v>41225</c:v>
                </c:pt>
                <c:pt idx="672">
                  <c:v>41232</c:v>
                </c:pt>
                <c:pt idx="673">
                  <c:v>41239</c:v>
                </c:pt>
                <c:pt idx="674">
                  <c:v>41246</c:v>
                </c:pt>
                <c:pt idx="675">
                  <c:v>41253</c:v>
                </c:pt>
                <c:pt idx="676">
                  <c:v>41260</c:v>
                </c:pt>
                <c:pt idx="677">
                  <c:v>41267</c:v>
                </c:pt>
                <c:pt idx="678">
                  <c:v>41274</c:v>
                </c:pt>
                <c:pt idx="679">
                  <c:v>41281</c:v>
                </c:pt>
                <c:pt idx="680">
                  <c:v>41288</c:v>
                </c:pt>
                <c:pt idx="681">
                  <c:v>41295</c:v>
                </c:pt>
                <c:pt idx="682">
                  <c:v>41302</c:v>
                </c:pt>
                <c:pt idx="683">
                  <c:v>41309</c:v>
                </c:pt>
                <c:pt idx="684">
                  <c:v>41316</c:v>
                </c:pt>
                <c:pt idx="685">
                  <c:v>41323</c:v>
                </c:pt>
                <c:pt idx="686">
                  <c:v>41330</c:v>
                </c:pt>
                <c:pt idx="687">
                  <c:v>41337</c:v>
                </c:pt>
                <c:pt idx="688">
                  <c:v>41344</c:v>
                </c:pt>
                <c:pt idx="689">
                  <c:v>41351</c:v>
                </c:pt>
                <c:pt idx="690">
                  <c:v>41358</c:v>
                </c:pt>
                <c:pt idx="691">
                  <c:v>41365</c:v>
                </c:pt>
                <c:pt idx="692">
                  <c:v>41372</c:v>
                </c:pt>
                <c:pt idx="693">
                  <c:v>41379</c:v>
                </c:pt>
                <c:pt idx="694">
                  <c:v>41386</c:v>
                </c:pt>
                <c:pt idx="695">
                  <c:v>41393</c:v>
                </c:pt>
                <c:pt idx="696">
                  <c:v>41400</c:v>
                </c:pt>
                <c:pt idx="697">
                  <c:v>41407</c:v>
                </c:pt>
                <c:pt idx="698">
                  <c:v>41414</c:v>
                </c:pt>
                <c:pt idx="699">
                  <c:v>41421</c:v>
                </c:pt>
                <c:pt idx="700">
                  <c:v>41428</c:v>
                </c:pt>
                <c:pt idx="701">
                  <c:v>41435</c:v>
                </c:pt>
                <c:pt idx="702">
                  <c:v>41442</c:v>
                </c:pt>
                <c:pt idx="703">
                  <c:v>41449</c:v>
                </c:pt>
                <c:pt idx="704">
                  <c:v>41456</c:v>
                </c:pt>
                <c:pt idx="705">
                  <c:v>41463</c:v>
                </c:pt>
                <c:pt idx="706">
                  <c:v>41470</c:v>
                </c:pt>
                <c:pt idx="707">
                  <c:v>41477</c:v>
                </c:pt>
                <c:pt idx="708">
                  <c:v>41484</c:v>
                </c:pt>
                <c:pt idx="709">
                  <c:v>41491</c:v>
                </c:pt>
                <c:pt idx="710">
                  <c:v>41498</c:v>
                </c:pt>
                <c:pt idx="711">
                  <c:v>41505</c:v>
                </c:pt>
                <c:pt idx="712">
                  <c:v>41512</c:v>
                </c:pt>
                <c:pt idx="713">
                  <c:v>41519</c:v>
                </c:pt>
                <c:pt idx="714">
                  <c:v>41526</c:v>
                </c:pt>
                <c:pt idx="715">
                  <c:v>41533</c:v>
                </c:pt>
                <c:pt idx="716">
                  <c:v>41540</c:v>
                </c:pt>
                <c:pt idx="717">
                  <c:v>41547</c:v>
                </c:pt>
                <c:pt idx="718">
                  <c:v>41554</c:v>
                </c:pt>
                <c:pt idx="719">
                  <c:v>41561</c:v>
                </c:pt>
                <c:pt idx="720">
                  <c:v>41568</c:v>
                </c:pt>
                <c:pt idx="721">
                  <c:v>41575</c:v>
                </c:pt>
                <c:pt idx="722">
                  <c:v>41582</c:v>
                </c:pt>
                <c:pt idx="723">
                  <c:v>41589</c:v>
                </c:pt>
                <c:pt idx="724">
                  <c:v>41596</c:v>
                </c:pt>
                <c:pt idx="725">
                  <c:v>41603</c:v>
                </c:pt>
                <c:pt idx="726">
                  <c:v>41610</c:v>
                </c:pt>
                <c:pt idx="727">
                  <c:v>41617</c:v>
                </c:pt>
                <c:pt idx="728">
                  <c:v>41624</c:v>
                </c:pt>
                <c:pt idx="729">
                  <c:v>41631</c:v>
                </c:pt>
                <c:pt idx="730">
                  <c:v>41638</c:v>
                </c:pt>
                <c:pt idx="731">
                  <c:v>41645</c:v>
                </c:pt>
                <c:pt idx="732">
                  <c:v>41652</c:v>
                </c:pt>
              </c:numCache>
            </c:numRef>
          </c:cat>
          <c:val>
            <c:numRef>
              <c:f>Sheet1!$D$2:$D$734</c:f>
              <c:numCache>
                <c:formatCode>#,#00</c:formatCode>
                <c:ptCount val="733"/>
                <c:pt idx="1">
                  <c:v>281.14100000000002</c:v>
                </c:pt>
                <c:pt idx="2">
                  <c:v>286.3</c:v>
                </c:pt>
                <c:pt idx="3">
                  <c:v>289.31099999999998</c:v>
                </c:pt>
                <c:pt idx="4">
                  <c:v>288.82600000000002</c:v>
                </c:pt>
                <c:pt idx="5">
                  <c:v>287.39600000000002</c:v>
                </c:pt>
                <c:pt idx="6">
                  <c:v>286.72500000000002</c:v>
                </c:pt>
                <c:pt idx="7">
                  <c:v>284.96699999999998</c:v>
                </c:pt>
                <c:pt idx="8">
                  <c:v>285.27300000000002</c:v>
                </c:pt>
                <c:pt idx="9">
                  <c:v>284.64299999999997</c:v>
                </c:pt>
                <c:pt idx="10">
                  <c:v>283.95499999999998</c:v>
                </c:pt>
                <c:pt idx="11">
                  <c:v>283.87700000000001</c:v>
                </c:pt>
                <c:pt idx="12">
                  <c:v>285.61500000000001</c:v>
                </c:pt>
                <c:pt idx="13">
                  <c:v>286.702</c:v>
                </c:pt>
                <c:pt idx="14">
                  <c:v>287.69900000000001</c:v>
                </c:pt>
                <c:pt idx="15">
                  <c:v>288.56700000000001</c:v>
                </c:pt>
                <c:pt idx="16">
                  <c:v>289.262</c:v>
                </c:pt>
                <c:pt idx="17">
                  <c:v>289.55399999999997</c:v>
                </c:pt>
                <c:pt idx="18">
                  <c:v>288.08600000000001</c:v>
                </c:pt>
                <c:pt idx="19">
                  <c:v>288.05200000000002</c:v>
                </c:pt>
                <c:pt idx="20">
                  <c:v>286.16000000000003</c:v>
                </c:pt>
                <c:pt idx="21">
                  <c:v>284.435</c:v>
                </c:pt>
                <c:pt idx="22">
                  <c:v>284.77999999999997</c:v>
                </c:pt>
                <c:pt idx="23">
                  <c:v>286.43700000000001</c:v>
                </c:pt>
                <c:pt idx="24">
                  <c:v>288.69099999999997</c:v>
                </c:pt>
                <c:pt idx="25">
                  <c:v>288.92399999999998</c:v>
                </c:pt>
                <c:pt idx="26">
                  <c:v>287.26299999999998</c:v>
                </c:pt>
                <c:pt idx="27">
                  <c:v>286.80900000000003</c:v>
                </c:pt>
                <c:pt idx="28">
                  <c:v>288.70800000000003</c:v>
                </c:pt>
                <c:pt idx="29">
                  <c:v>289.33600000000001</c:v>
                </c:pt>
                <c:pt idx="30">
                  <c:v>291.05399999999997</c:v>
                </c:pt>
                <c:pt idx="31">
                  <c:v>291.52100000000002</c:v>
                </c:pt>
                <c:pt idx="32">
                  <c:v>291.69900000000001</c:v>
                </c:pt>
                <c:pt idx="33">
                  <c:v>291.16199999999998</c:v>
                </c:pt>
                <c:pt idx="34">
                  <c:v>289.03300000000002</c:v>
                </c:pt>
                <c:pt idx="35">
                  <c:v>288.02999999999997</c:v>
                </c:pt>
                <c:pt idx="36">
                  <c:v>287.71699999999998</c:v>
                </c:pt>
                <c:pt idx="37">
                  <c:v>287.09399999999999</c:v>
                </c:pt>
                <c:pt idx="38">
                  <c:v>284.29700000000003</c:v>
                </c:pt>
                <c:pt idx="39">
                  <c:v>280.97699999999998</c:v>
                </c:pt>
                <c:pt idx="40">
                  <c:v>280.09399999999999</c:v>
                </c:pt>
                <c:pt idx="41">
                  <c:v>281.54899999999998</c:v>
                </c:pt>
                <c:pt idx="42">
                  <c:v>277.55099999999999</c:v>
                </c:pt>
                <c:pt idx="43">
                  <c:v>275.36900000000003</c:v>
                </c:pt>
                <c:pt idx="44">
                  <c:v>270.887</c:v>
                </c:pt>
                <c:pt idx="45">
                  <c:v>265.08499999999998</c:v>
                </c:pt>
                <c:pt idx="46">
                  <c:v>262.63299999999998</c:v>
                </c:pt>
                <c:pt idx="47">
                  <c:v>257.08</c:v>
                </c:pt>
                <c:pt idx="48">
                  <c:v>256.50099999999998</c:v>
                </c:pt>
                <c:pt idx="49">
                  <c:v>261.53800000000001</c:v>
                </c:pt>
                <c:pt idx="50">
                  <c:v>269.65899999999999</c:v>
                </c:pt>
                <c:pt idx="51">
                  <c:v>260.85500000000002</c:v>
                </c:pt>
                <c:pt idx="52">
                  <c:v>268.94400000000002</c:v>
                </c:pt>
                <c:pt idx="53">
                  <c:v>272.51</c:v>
                </c:pt>
                <c:pt idx="54">
                  <c:v>273.15300000000002</c:v>
                </c:pt>
                <c:pt idx="55">
                  <c:v>274.66500000000002</c:v>
                </c:pt>
                <c:pt idx="56">
                  <c:v>275.702</c:v>
                </c:pt>
                <c:pt idx="57">
                  <c:v>273.26100000000002</c:v>
                </c:pt>
                <c:pt idx="58">
                  <c:v>271.3</c:v>
                </c:pt>
                <c:pt idx="59">
                  <c:v>270.56400000000002</c:v>
                </c:pt>
                <c:pt idx="60">
                  <c:v>272.72800000000001</c:v>
                </c:pt>
                <c:pt idx="61">
                  <c:v>272.87400000000002</c:v>
                </c:pt>
                <c:pt idx="62">
                  <c:v>274.16300000000001</c:v>
                </c:pt>
                <c:pt idx="63">
                  <c:v>275.21100000000001</c:v>
                </c:pt>
                <c:pt idx="64">
                  <c:v>276.95100000000002</c:v>
                </c:pt>
                <c:pt idx="65">
                  <c:v>277.40899999999999</c:v>
                </c:pt>
                <c:pt idx="66">
                  <c:v>278.74799999999999</c:v>
                </c:pt>
                <c:pt idx="67">
                  <c:v>280.64600000000002</c:v>
                </c:pt>
                <c:pt idx="68">
                  <c:v>278.82400000000001</c:v>
                </c:pt>
                <c:pt idx="69">
                  <c:v>276.52999999999997</c:v>
                </c:pt>
                <c:pt idx="70">
                  <c:v>277.75099999999998</c:v>
                </c:pt>
                <c:pt idx="71">
                  <c:v>277.42599999999999</c:v>
                </c:pt>
                <c:pt idx="72">
                  <c:v>278.99</c:v>
                </c:pt>
                <c:pt idx="73">
                  <c:v>279.93099999999998</c:v>
                </c:pt>
                <c:pt idx="74">
                  <c:v>279.51100000000002</c:v>
                </c:pt>
                <c:pt idx="75">
                  <c:v>276.39299999999997</c:v>
                </c:pt>
                <c:pt idx="76">
                  <c:v>276.45499999999998</c:v>
                </c:pt>
                <c:pt idx="77">
                  <c:v>274.49099999999999</c:v>
                </c:pt>
                <c:pt idx="78">
                  <c:v>276.02</c:v>
                </c:pt>
                <c:pt idx="79">
                  <c:v>273.13</c:v>
                </c:pt>
                <c:pt idx="80">
                  <c:v>271.73099999999999</c:v>
                </c:pt>
                <c:pt idx="81">
                  <c:v>271.363</c:v>
                </c:pt>
                <c:pt idx="82">
                  <c:v>270.17500000000001</c:v>
                </c:pt>
                <c:pt idx="83">
                  <c:v>268.404</c:v>
                </c:pt>
                <c:pt idx="84">
                  <c:v>265.78899999999999</c:v>
                </c:pt>
                <c:pt idx="85">
                  <c:v>265.92</c:v>
                </c:pt>
                <c:pt idx="86">
                  <c:v>265</c:v>
                </c:pt>
                <c:pt idx="87">
                  <c:v>265.51900000000001</c:v>
                </c:pt>
                <c:pt idx="88">
                  <c:v>262.53100000000001</c:v>
                </c:pt>
                <c:pt idx="89">
                  <c:v>259.79700000000003</c:v>
                </c:pt>
                <c:pt idx="90">
                  <c:v>257.08699999999999</c:v>
                </c:pt>
                <c:pt idx="91">
                  <c:v>254.346</c:v>
                </c:pt>
                <c:pt idx="92">
                  <c:v>251.529</c:v>
                </c:pt>
                <c:pt idx="93">
                  <c:v>249.291</c:v>
                </c:pt>
                <c:pt idx="94">
                  <c:v>248.839</c:v>
                </c:pt>
                <c:pt idx="95">
                  <c:v>251.036</c:v>
                </c:pt>
                <c:pt idx="96">
                  <c:v>253.57300000000001</c:v>
                </c:pt>
                <c:pt idx="97">
                  <c:v>255.40899999999999</c:v>
                </c:pt>
                <c:pt idx="98">
                  <c:v>256.48700000000002</c:v>
                </c:pt>
                <c:pt idx="99">
                  <c:v>257.27</c:v>
                </c:pt>
                <c:pt idx="100">
                  <c:v>257.37</c:v>
                </c:pt>
                <c:pt idx="101">
                  <c:v>256.91300000000001</c:v>
                </c:pt>
                <c:pt idx="102">
                  <c:v>257.06599999999997</c:v>
                </c:pt>
                <c:pt idx="103">
                  <c:v>258.76400000000001</c:v>
                </c:pt>
                <c:pt idx="104">
                  <c:v>263.85700000000003</c:v>
                </c:pt>
                <c:pt idx="105">
                  <c:v>267.18299999999999</c:v>
                </c:pt>
                <c:pt idx="106">
                  <c:v>272.137</c:v>
                </c:pt>
                <c:pt idx="107">
                  <c:v>273.38200000000001</c:v>
                </c:pt>
                <c:pt idx="108">
                  <c:v>273.959</c:v>
                </c:pt>
                <c:pt idx="109">
                  <c:v>271.26499999999999</c:v>
                </c:pt>
                <c:pt idx="110">
                  <c:v>271.56200000000001</c:v>
                </c:pt>
                <c:pt idx="111">
                  <c:v>271.15699999999998</c:v>
                </c:pt>
                <c:pt idx="112">
                  <c:v>270.20800000000003</c:v>
                </c:pt>
                <c:pt idx="113">
                  <c:v>269.41500000000002</c:v>
                </c:pt>
                <c:pt idx="114">
                  <c:v>269.31799999999998</c:v>
                </c:pt>
                <c:pt idx="115">
                  <c:v>269.43400000000003</c:v>
                </c:pt>
                <c:pt idx="116">
                  <c:v>271.03800000000001</c:v>
                </c:pt>
                <c:pt idx="117">
                  <c:v>269.99700000000001</c:v>
                </c:pt>
                <c:pt idx="118">
                  <c:v>269.06099999999998</c:v>
                </c:pt>
                <c:pt idx="119">
                  <c:v>267.47800000000001</c:v>
                </c:pt>
                <c:pt idx="120">
                  <c:v>266.66199999999998</c:v>
                </c:pt>
                <c:pt idx="121">
                  <c:v>264.66800000000001</c:v>
                </c:pt>
                <c:pt idx="122">
                  <c:v>263.71899999999999</c:v>
                </c:pt>
                <c:pt idx="123">
                  <c:v>262.858</c:v>
                </c:pt>
                <c:pt idx="124">
                  <c:v>261.36900000000003</c:v>
                </c:pt>
                <c:pt idx="125">
                  <c:v>259.97899999999998</c:v>
                </c:pt>
                <c:pt idx="126">
                  <c:v>257.61200000000002</c:v>
                </c:pt>
                <c:pt idx="127">
                  <c:v>258.31599999999997</c:v>
                </c:pt>
                <c:pt idx="128">
                  <c:v>259.19900000000001</c:v>
                </c:pt>
                <c:pt idx="129">
                  <c:v>258.3</c:v>
                </c:pt>
                <c:pt idx="130">
                  <c:v>258.83</c:v>
                </c:pt>
                <c:pt idx="131">
                  <c:v>258.83499999999998</c:v>
                </c:pt>
                <c:pt idx="132">
                  <c:v>258.125</c:v>
                </c:pt>
                <c:pt idx="133">
                  <c:v>259.03399999999999</c:v>
                </c:pt>
                <c:pt idx="134">
                  <c:v>258.73700000000002</c:v>
                </c:pt>
                <c:pt idx="135">
                  <c:v>257.22800000000001</c:v>
                </c:pt>
                <c:pt idx="136">
                  <c:v>255.351</c:v>
                </c:pt>
                <c:pt idx="137">
                  <c:v>254.495</c:v>
                </c:pt>
                <c:pt idx="138">
                  <c:v>255.233</c:v>
                </c:pt>
                <c:pt idx="139">
                  <c:v>255.62100000000001</c:v>
                </c:pt>
                <c:pt idx="140">
                  <c:v>256.125</c:v>
                </c:pt>
                <c:pt idx="141">
                  <c:v>254.28200000000001</c:v>
                </c:pt>
                <c:pt idx="142">
                  <c:v>252.69900000000001</c:v>
                </c:pt>
                <c:pt idx="143">
                  <c:v>252.48</c:v>
                </c:pt>
                <c:pt idx="144">
                  <c:v>251.53100000000001</c:v>
                </c:pt>
                <c:pt idx="145">
                  <c:v>250.20699999999999</c:v>
                </c:pt>
                <c:pt idx="146">
                  <c:v>249.679</c:v>
                </c:pt>
                <c:pt idx="147">
                  <c:v>248.62799999999999</c:v>
                </c:pt>
                <c:pt idx="148">
                  <c:v>248.13900000000001</c:v>
                </c:pt>
                <c:pt idx="149">
                  <c:v>251.76300000000001</c:v>
                </c:pt>
                <c:pt idx="150">
                  <c:v>253.13</c:v>
                </c:pt>
                <c:pt idx="151">
                  <c:v>254.41900000000001</c:v>
                </c:pt>
                <c:pt idx="152">
                  <c:v>254.66900000000001</c:v>
                </c:pt>
                <c:pt idx="153">
                  <c:v>253.78899999999999</c:v>
                </c:pt>
                <c:pt idx="154">
                  <c:v>255.31399999999999</c:v>
                </c:pt>
                <c:pt idx="155">
                  <c:v>253.67400000000001</c:v>
                </c:pt>
                <c:pt idx="156">
                  <c:v>255.7</c:v>
                </c:pt>
                <c:pt idx="157">
                  <c:v>257.97199999999998</c:v>
                </c:pt>
                <c:pt idx="158">
                  <c:v>258.40100000000001</c:v>
                </c:pt>
                <c:pt idx="159">
                  <c:v>258.79000000000002</c:v>
                </c:pt>
                <c:pt idx="160">
                  <c:v>259.52300000000002</c:v>
                </c:pt>
                <c:pt idx="161">
                  <c:v>259.90800000000002</c:v>
                </c:pt>
                <c:pt idx="162">
                  <c:v>258.39600000000002</c:v>
                </c:pt>
                <c:pt idx="163">
                  <c:v>256.82499999999999</c:v>
                </c:pt>
                <c:pt idx="164">
                  <c:v>254.45400000000001</c:v>
                </c:pt>
                <c:pt idx="165">
                  <c:v>253.61199999999999</c:v>
                </c:pt>
                <c:pt idx="166">
                  <c:v>253.274</c:v>
                </c:pt>
                <c:pt idx="167">
                  <c:v>253.72300000000001</c:v>
                </c:pt>
                <c:pt idx="168">
                  <c:v>254.72800000000001</c:v>
                </c:pt>
                <c:pt idx="169">
                  <c:v>254.416</c:v>
                </c:pt>
                <c:pt idx="170">
                  <c:v>255.49799999999999</c:v>
                </c:pt>
                <c:pt idx="171">
                  <c:v>254.60400000000001</c:v>
                </c:pt>
                <c:pt idx="172">
                  <c:v>253.09</c:v>
                </c:pt>
                <c:pt idx="173">
                  <c:v>254.15299999999999</c:v>
                </c:pt>
                <c:pt idx="174">
                  <c:v>249.92500000000001</c:v>
                </c:pt>
                <c:pt idx="175">
                  <c:v>249.51730000000001</c:v>
                </c:pt>
                <c:pt idx="176">
                  <c:v>249.63499999999999</c:v>
                </c:pt>
                <c:pt idx="177">
                  <c:v>248.99600000000001</c:v>
                </c:pt>
                <c:pt idx="178">
                  <c:v>250.2</c:v>
                </c:pt>
                <c:pt idx="179">
                  <c:v>253.583</c:v>
                </c:pt>
                <c:pt idx="180">
                  <c:v>252.57300000000001</c:v>
                </c:pt>
                <c:pt idx="181">
                  <c:v>254.77799999999999</c:v>
                </c:pt>
                <c:pt idx="182">
                  <c:v>254.52199999999999</c:v>
                </c:pt>
                <c:pt idx="183">
                  <c:v>253.268</c:v>
                </c:pt>
                <c:pt idx="184">
                  <c:v>253.196</c:v>
                </c:pt>
                <c:pt idx="185">
                  <c:v>252.209</c:v>
                </c:pt>
                <c:pt idx="186">
                  <c:v>253.899</c:v>
                </c:pt>
                <c:pt idx="187">
                  <c:v>252.94399999999999</c:v>
                </c:pt>
                <c:pt idx="188">
                  <c:v>252.39400000000001</c:v>
                </c:pt>
                <c:pt idx="189">
                  <c:v>254.054</c:v>
                </c:pt>
                <c:pt idx="190">
                  <c:v>255.059</c:v>
                </c:pt>
                <c:pt idx="191">
                  <c:v>254.18199999999999</c:v>
                </c:pt>
                <c:pt idx="192">
                  <c:v>251.89599999999999</c:v>
                </c:pt>
                <c:pt idx="193">
                  <c:v>250.45599999999999</c:v>
                </c:pt>
                <c:pt idx="194">
                  <c:v>250.61699999999999</c:v>
                </c:pt>
                <c:pt idx="195">
                  <c:v>249.83199999999999</c:v>
                </c:pt>
                <c:pt idx="196">
                  <c:v>249.40700000000001</c:v>
                </c:pt>
                <c:pt idx="197">
                  <c:v>250.66</c:v>
                </c:pt>
                <c:pt idx="198">
                  <c:v>251.83799999999999</c:v>
                </c:pt>
                <c:pt idx="199">
                  <c:v>253.22900000000001</c:v>
                </c:pt>
                <c:pt idx="200">
                  <c:v>255.065</c:v>
                </c:pt>
                <c:pt idx="201">
                  <c:v>256.71300000000002</c:v>
                </c:pt>
                <c:pt idx="202">
                  <c:v>257.80200000000002</c:v>
                </c:pt>
                <c:pt idx="203">
                  <c:v>259.80500000000001</c:v>
                </c:pt>
                <c:pt idx="204">
                  <c:v>260.16899999999998</c:v>
                </c:pt>
                <c:pt idx="205">
                  <c:v>259.94600000000003</c:v>
                </c:pt>
                <c:pt idx="206">
                  <c:v>260.39600000000002</c:v>
                </c:pt>
                <c:pt idx="207">
                  <c:v>261.46199999999999</c:v>
                </c:pt>
                <c:pt idx="208">
                  <c:v>264.12400000000002</c:v>
                </c:pt>
                <c:pt idx="209">
                  <c:v>267.08999999999997</c:v>
                </c:pt>
                <c:pt idx="210">
                  <c:v>268.60899999999998</c:v>
                </c:pt>
                <c:pt idx="211">
                  <c:v>268.45</c:v>
                </c:pt>
                <c:pt idx="212">
                  <c:v>269.23</c:v>
                </c:pt>
                <c:pt idx="213">
                  <c:v>271.15899999999999</c:v>
                </c:pt>
                <c:pt idx="214">
                  <c:v>272.66899999999998</c:v>
                </c:pt>
                <c:pt idx="215">
                  <c:v>275.38</c:v>
                </c:pt>
                <c:pt idx="216">
                  <c:v>275.71199999999999</c:v>
                </c:pt>
                <c:pt idx="217">
                  <c:v>276.60340000000002</c:v>
                </c:pt>
                <c:pt idx="218">
                  <c:v>275.68</c:v>
                </c:pt>
                <c:pt idx="219">
                  <c:v>275.1592</c:v>
                </c:pt>
                <c:pt idx="220">
                  <c:v>277.2174</c:v>
                </c:pt>
                <c:pt idx="221">
                  <c:v>278.3442</c:v>
                </c:pt>
                <c:pt idx="222">
                  <c:v>280.2724</c:v>
                </c:pt>
                <c:pt idx="223">
                  <c:v>280.53969999999998</c:v>
                </c:pt>
                <c:pt idx="224">
                  <c:v>281.23419999999999</c:v>
                </c:pt>
                <c:pt idx="225">
                  <c:v>281.71850000000001</c:v>
                </c:pt>
                <c:pt idx="226">
                  <c:v>279.99</c:v>
                </c:pt>
                <c:pt idx="227">
                  <c:v>280.97000000000003</c:v>
                </c:pt>
                <c:pt idx="228">
                  <c:v>281.58999999999997</c:v>
                </c:pt>
                <c:pt idx="229">
                  <c:v>283.40600000000001</c:v>
                </c:pt>
                <c:pt idx="230">
                  <c:v>285.815</c:v>
                </c:pt>
                <c:pt idx="231">
                  <c:v>287.76100000000002</c:v>
                </c:pt>
                <c:pt idx="232">
                  <c:v>288.44600000000003</c:v>
                </c:pt>
                <c:pt idx="233">
                  <c:v>288.12</c:v>
                </c:pt>
                <c:pt idx="234">
                  <c:v>286.40800000000002</c:v>
                </c:pt>
                <c:pt idx="235">
                  <c:v>285.858</c:v>
                </c:pt>
                <c:pt idx="236">
                  <c:v>286.03300000000002</c:v>
                </c:pt>
                <c:pt idx="237">
                  <c:v>286.61900000000003</c:v>
                </c:pt>
                <c:pt idx="238">
                  <c:v>287.39600000000002</c:v>
                </c:pt>
                <c:pt idx="239">
                  <c:v>287.99200000000002</c:v>
                </c:pt>
                <c:pt idx="240">
                  <c:v>286.43900000000002</c:v>
                </c:pt>
                <c:pt idx="241">
                  <c:v>285.18599999999998</c:v>
                </c:pt>
                <c:pt idx="242">
                  <c:v>284.12900000000002</c:v>
                </c:pt>
                <c:pt idx="243">
                  <c:v>282.22800000000001</c:v>
                </c:pt>
                <c:pt idx="244">
                  <c:v>280.589</c:v>
                </c:pt>
                <c:pt idx="245">
                  <c:v>278.80700000000002</c:v>
                </c:pt>
                <c:pt idx="246">
                  <c:v>276.72899999999998</c:v>
                </c:pt>
                <c:pt idx="247">
                  <c:v>273.62400000000002</c:v>
                </c:pt>
                <c:pt idx="248">
                  <c:v>269.62599999999998</c:v>
                </c:pt>
                <c:pt idx="249">
                  <c:v>267.875</c:v>
                </c:pt>
                <c:pt idx="250">
                  <c:v>267.62299999999999</c:v>
                </c:pt>
                <c:pt idx="251">
                  <c:v>267.30099999999999</c:v>
                </c:pt>
                <c:pt idx="252">
                  <c:v>266.56</c:v>
                </c:pt>
                <c:pt idx="253">
                  <c:v>266.87299999999999</c:v>
                </c:pt>
                <c:pt idx="254">
                  <c:v>266.22399999999999</c:v>
                </c:pt>
                <c:pt idx="255">
                  <c:v>265.90199999999999</c:v>
                </c:pt>
                <c:pt idx="256">
                  <c:v>265.73399999999998</c:v>
                </c:pt>
                <c:pt idx="257">
                  <c:v>265.72699999999998</c:v>
                </c:pt>
                <c:pt idx="258">
                  <c:v>268.36</c:v>
                </c:pt>
                <c:pt idx="259">
                  <c:v>267.55399999999997</c:v>
                </c:pt>
                <c:pt idx="260">
                  <c:v>267.19400000000002</c:v>
                </c:pt>
                <c:pt idx="261">
                  <c:v>277.90300000000002</c:v>
                </c:pt>
                <c:pt idx="262">
                  <c:v>285.70699999999999</c:v>
                </c:pt>
                <c:pt idx="263">
                  <c:v>287.71499999999997</c:v>
                </c:pt>
                <c:pt idx="264">
                  <c:v>288.86500000000001</c:v>
                </c:pt>
                <c:pt idx="265">
                  <c:v>291.505</c:v>
                </c:pt>
                <c:pt idx="266">
                  <c:v>292.601</c:v>
                </c:pt>
                <c:pt idx="267">
                  <c:v>292.654</c:v>
                </c:pt>
                <c:pt idx="268">
                  <c:v>294.40300000000002</c:v>
                </c:pt>
                <c:pt idx="269">
                  <c:v>294.66399999999999</c:v>
                </c:pt>
                <c:pt idx="270">
                  <c:v>294.62200000000001</c:v>
                </c:pt>
                <c:pt idx="271">
                  <c:v>293.48599999999999</c:v>
                </c:pt>
                <c:pt idx="272">
                  <c:v>293.755</c:v>
                </c:pt>
                <c:pt idx="273">
                  <c:v>294.00599999999997</c:v>
                </c:pt>
                <c:pt idx="274">
                  <c:v>294.33300000000003</c:v>
                </c:pt>
                <c:pt idx="275">
                  <c:v>295.56700000000001</c:v>
                </c:pt>
                <c:pt idx="276">
                  <c:v>294.66699999999997</c:v>
                </c:pt>
                <c:pt idx="277">
                  <c:v>295.197</c:v>
                </c:pt>
                <c:pt idx="278">
                  <c:v>293.51100000000002</c:v>
                </c:pt>
                <c:pt idx="279">
                  <c:v>294.24200000000002</c:v>
                </c:pt>
                <c:pt idx="280">
                  <c:v>293.58999999999997</c:v>
                </c:pt>
                <c:pt idx="281">
                  <c:v>293.58800000000002</c:v>
                </c:pt>
                <c:pt idx="282">
                  <c:v>294.52100000000002</c:v>
                </c:pt>
                <c:pt idx="283">
                  <c:v>296.05799999999999</c:v>
                </c:pt>
                <c:pt idx="284">
                  <c:v>295.69200000000001</c:v>
                </c:pt>
                <c:pt idx="285">
                  <c:v>295.45699999999999</c:v>
                </c:pt>
                <c:pt idx="286">
                  <c:v>294.03100000000001</c:v>
                </c:pt>
                <c:pt idx="287">
                  <c:v>288.74700000000001</c:v>
                </c:pt>
                <c:pt idx="288">
                  <c:v>281.98</c:v>
                </c:pt>
                <c:pt idx="289">
                  <c:v>278.971</c:v>
                </c:pt>
                <c:pt idx="290">
                  <c:v>275.83699999999999</c:v>
                </c:pt>
                <c:pt idx="291">
                  <c:v>273.524</c:v>
                </c:pt>
                <c:pt idx="292">
                  <c:v>272.149</c:v>
                </c:pt>
                <c:pt idx="293">
                  <c:v>273.11599999999999</c:v>
                </c:pt>
                <c:pt idx="294">
                  <c:v>272.54599999999999</c:v>
                </c:pt>
                <c:pt idx="295">
                  <c:v>270.63099999999997</c:v>
                </c:pt>
                <c:pt idx="296">
                  <c:v>270.72199999999998</c:v>
                </c:pt>
                <c:pt idx="297">
                  <c:v>269.08100000000002</c:v>
                </c:pt>
                <c:pt idx="298">
                  <c:v>267.40199999999999</c:v>
                </c:pt>
                <c:pt idx="299">
                  <c:v>264.30799999999999</c:v>
                </c:pt>
                <c:pt idx="300">
                  <c:v>262.12299999999999</c:v>
                </c:pt>
                <c:pt idx="301">
                  <c:v>261.61900000000003</c:v>
                </c:pt>
                <c:pt idx="302">
                  <c:v>264.77800000000002</c:v>
                </c:pt>
                <c:pt idx="303">
                  <c:v>269.84399999999999</c:v>
                </c:pt>
                <c:pt idx="304">
                  <c:v>270.911</c:v>
                </c:pt>
                <c:pt idx="305">
                  <c:v>275.85700000000003</c:v>
                </c:pt>
                <c:pt idx="306">
                  <c:v>278.53399999999999</c:v>
                </c:pt>
                <c:pt idx="307">
                  <c:v>281.89999999999998</c:v>
                </c:pt>
                <c:pt idx="308">
                  <c:v>285.41000000000003</c:v>
                </c:pt>
                <c:pt idx="309">
                  <c:v>286.66899999999998</c:v>
                </c:pt>
                <c:pt idx="310">
                  <c:v>287.35700000000003</c:v>
                </c:pt>
                <c:pt idx="311">
                  <c:v>288.11</c:v>
                </c:pt>
                <c:pt idx="312">
                  <c:v>290.92700000000002</c:v>
                </c:pt>
                <c:pt idx="313">
                  <c:v>294.44</c:v>
                </c:pt>
                <c:pt idx="314">
                  <c:v>293.97300000000001</c:v>
                </c:pt>
                <c:pt idx="315">
                  <c:v>294.392</c:v>
                </c:pt>
                <c:pt idx="316">
                  <c:v>293.27499999999998</c:v>
                </c:pt>
                <c:pt idx="317">
                  <c:v>294.34399999999999</c:v>
                </c:pt>
                <c:pt idx="318">
                  <c:v>294.315</c:v>
                </c:pt>
                <c:pt idx="319">
                  <c:v>296.40499999999997</c:v>
                </c:pt>
                <c:pt idx="320">
                  <c:v>297.33600000000001</c:v>
                </c:pt>
                <c:pt idx="321">
                  <c:v>298.46699999999998</c:v>
                </c:pt>
                <c:pt idx="322">
                  <c:v>299.43299999999999</c:v>
                </c:pt>
                <c:pt idx="323">
                  <c:v>300.03899999999999</c:v>
                </c:pt>
                <c:pt idx="324">
                  <c:v>299.75599999999997</c:v>
                </c:pt>
                <c:pt idx="325">
                  <c:v>300.649</c:v>
                </c:pt>
                <c:pt idx="326">
                  <c:v>300.505</c:v>
                </c:pt>
                <c:pt idx="327">
                  <c:v>302.34899999999999</c:v>
                </c:pt>
                <c:pt idx="328">
                  <c:v>304.78300000000002</c:v>
                </c:pt>
                <c:pt idx="329">
                  <c:v>305.298</c:v>
                </c:pt>
                <c:pt idx="330">
                  <c:v>304.077</c:v>
                </c:pt>
                <c:pt idx="331">
                  <c:v>305.72899999999998</c:v>
                </c:pt>
                <c:pt idx="332">
                  <c:v>306.56599999999997</c:v>
                </c:pt>
                <c:pt idx="333">
                  <c:v>305.27699999999999</c:v>
                </c:pt>
                <c:pt idx="334">
                  <c:v>304.72899999999998</c:v>
                </c:pt>
                <c:pt idx="335">
                  <c:v>305.00200000000001</c:v>
                </c:pt>
                <c:pt idx="336">
                  <c:v>305.51</c:v>
                </c:pt>
                <c:pt idx="337">
                  <c:v>306.06299999999999</c:v>
                </c:pt>
                <c:pt idx="338">
                  <c:v>304.54899999999998</c:v>
                </c:pt>
                <c:pt idx="339">
                  <c:v>302.35500000000002</c:v>
                </c:pt>
                <c:pt idx="340">
                  <c:v>300.25099999999998</c:v>
                </c:pt>
                <c:pt idx="341">
                  <c:v>297.66199999999998</c:v>
                </c:pt>
                <c:pt idx="342">
                  <c:v>294.52499999999998</c:v>
                </c:pt>
                <c:pt idx="343">
                  <c:v>292.11200000000002</c:v>
                </c:pt>
                <c:pt idx="344">
                  <c:v>291.78699999999998</c:v>
                </c:pt>
                <c:pt idx="345">
                  <c:v>293.39</c:v>
                </c:pt>
                <c:pt idx="346">
                  <c:v>295.47399999999999</c:v>
                </c:pt>
                <c:pt idx="347">
                  <c:v>298.267</c:v>
                </c:pt>
                <c:pt idx="348">
                  <c:v>299.16800000000001</c:v>
                </c:pt>
                <c:pt idx="349">
                  <c:v>300.49799999999999</c:v>
                </c:pt>
                <c:pt idx="350">
                  <c:v>301.56400000000002</c:v>
                </c:pt>
                <c:pt idx="351">
                  <c:v>301.33600000000001</c:v>
                </c:pt>
                <c:pt idx="352">
                  <c:v>299.23099999999999</c:v>
                </c:pt>
                <c:pt idx="353">
                  <c:v>299.36599999999999</c:v>
                </c:pt>
                <c:pt idx="354">
                  <c:v>298.96699999999998</c:v>
                </c:pt>
                <c:pt idx="355">
                  <c:v>298.041</c:v>
                </c:pt>
                <c:pt idx="356">
                  <c:v>298.64100000000002</c:v>
                </c:pt>
                <c:pt idx="357">
                  <c:v>300.76400000000001</c:v>
                </c:pt>
                <c:pt idx="358">
                  <c:v>300.69</c:v>
                </c:pt>
                <c:pt idx="359">
                  <c:v>300.63799999999998</c:v>
                </c:pt>
                <c:pt idx="360">
                  <c:v>299.77499999999998</c:v>
                </c:pt>
                <c:pt idx="361">
                  <c:v>297.10300000000001</c:v>
                </c:pt>
                <c:pt idx="362">
                  <c:v>297.09100000000001</c:v>
                </c:pt>
                <c:pt idx="363">
                  <c:v>299.286</c:v>
                </c:pt>
                <c:pt idx="364">
                  <c:v>302.24700000000001</c:v>
                </c:pt>
                <c:pt idx="365">
                  <c:v>295.935</c:v>
                </c:pt>
                <c:pt idx="366">
                  <c:v>301.82799999999997</c:v>
                </c:pt>
                <c:pt idx="367">
                  <c:v>302.96100000000001</c:v>
                </c:pt>
                <c:pt idx="368">
                  <c:v>303.25700000000001</c:v>
                </c:pt>
                <c:pt idx="369">
                  <c:v>301.84899999999999</c:v>
                </c:pt>
                <c:pt idx="370">
                  <c:v>301.18900000000002</c:v>
                </c:pt>
                <c:pt idx="371">
                  <c:v>300.64999999999998</c:v>
                </c:pt>
                <c:pt idx="372">
                  <c:v>299.86700000000002</c:v>
                </c:pt>
                <c:pt idx="373">
                  <c:v>299.32799999999997</c:v>
                </c:pt>
                <c:pt idx="374">
                  <c:v>296.81799999999998</c:v>
                </c:pt>
                <c:pt idx="375">
                  <c:v>296.45100000000002</c:v>
                </c:pt>
                <c:pt idx="376">
                  <c:v>297.43299999999999</c:v>
                </c:pt>
                <c:pt idx="377">
                  <c:v>296.74299999999999</c:v>
                </c:pt>
                <c:pt idx="378">
                  <c:v>296.95299999999997</c:v>
                </c:pt>
                <c:pt idx="379">
                  <c:v>297.38400000000001</c:v>
                </c:pt>
                <c:pt idx="380">
                  <c:v>297.86</c:v>
                </c:pt>
                <c:pt idx="381">
                  <c:v>295.11900000000003</c:v>
                </c:pt>
                <c:pt idx="382">
                  <c:v>292.32900000000001</c:v>
                </c:pt>
                <c:pt idx="383">
                  <c:v>290.54300000000001</c:v>
                </c:pt>
                <c:pt idx="384">
                  <c:v>288.32499999999999</c:v>
                </c:pt>
                <c:pt idx="385">
                  <c:v>287.29300000000001</c:v>
                </c:pt>
                <c:pt idx="386">
                  <c:v>287.73700000000002</c:v>
                </c:pt>
                <c:pt idx="387">
                  <c:v>286.60599999999999</c:v>
                </c:pt>
                <c:pt idx="388">
                  <c:v>286.97500000000002</c:v>
                </c:pt>
                <c:pt idx="389">
                  <c:v>288.31299999999999</c:v>
                </c:pt>
                <c:pt idx="390">
                  <c:v>287.63099999999997</c:v>
                </c:pt>
                <c:pt idx="391">
                  <c:v>287.95699999999999</c:v>
                </c:pt>
                <c:pt idx="392">
                  <c:v>286.93900000000002</c:v>
                </c:pt>
                <c:pt idx="393">
                  <c:v>287.67599999999999</c:v>
                </c:pt>
                <c:pt idx="394">
                  <c:v>288.01400000000001</c:v>
                </c:pt>
                <c:pt idx="395">
                  <c:v>289.911</c:v>
                </c:pt>
                <c:pt idx="396">
                  <c:v>292.048</c:v>
                </c:pt>
                <c:pt idx="397">
                  <c:v>291.98899999999998</c:v>
                </c:pt>
                <c:pt idx="398">
                  <c:v>290.42599999999999</c:v>
                </c:pt>
                <c:pt idx="399">
                  <c:v>290.78199999999998</c:v>
                </c:pt>
                <c:pt idx="400">
                  <c:v>292.13099999999997</c:v>
                </c:pt>
                <c:pt idx="401">
                  <c:v>292.149</c:v>
                </c:pt>
                <c:pt idx="402">
                  <c:v>289.90800000000002</c:v>
                </c:pt>
                <c:pt idx="403">
                  <c:v>290.28699999999998</c:v>
                </c:pt>
                <c:pt idx="404">
                  <c:v>289.28100000000001</c:v>
                </c:pt>
                <c:pt idx="405">
                  <c:v>287.92599999999999</c:v>
                </c:pt>
                <c:pt idx="406">
                  <c:v>286.702</c:v>
                </c:pt>
                <c:pt idx="407">
                  <c:v>288.11099999999999</c:v>
                </c:pt>
                <c:pt idx="408">
                  <c:v>288.68900000000002</c:v>
                </c:pt>
                <c:pt idx="409">
                  <c:v>288.49900000000002</c:v>
                </c:pt>
                <c:pt idx="410">
                  <c:v>288.08</c:v>
                </c:pt>
                <c:pt idx="411">
                  <c:v>286.89499999999998</c:v>
                </c:pt>
                <c:pt idx="412">
                  <c:v>287.12700000000001</c:v>
                </c:pt>
                <c:pt idx="413">
                  <c:v>286.47399999999999</c:v>
                </c:pt>
                <c:pt idx="414">
                  <c:v>287.79500000000002</c:v>
                </c:pt>
                <c:pt idx="415">
                  <c:v>288.80599999999998</c:v>
                </c:pt>
                <c:pt idx="416">
                  <c:v>293.36200000000002</c:v>
                </c:pt>
                <c:pt idx="417">
                  <c:v>295.935</c:v>
                </c:pt>
                <c:pt idx="418">
                  <c:v>297.97300000000001</c:v>
                </c:pt>
                <c:pt idx="419">
                  <c:v>302.73399999999998</c:v>
                </c:pt>
                <c:pt idx="420">
                  <c:v>306.68900000000002</c:v>
                </c:pt>
                <c:pt idx="421">
                  <c:v>308.24</c:v>
                </c:pt>
                <c:pt idx="422">
                  <c:v>312.31599999999997</c:v>
                </c:pt>
                <c:pt idx="423">
                  <c:v>316.37700000000001</c:v>
                </c:pt>
                <c:pt idx="424">
                  <c:v>318.71699999999998</c:v>
                </c:pt>
                <c:pt idx="425">
                  <c:v>319.25099999999998</c:v>
                </c:pt>
                <c:pt idx="426">
                  <c:v>319.33300000000003</c:v>
                </c:pt>
                <c:pt idx="427">
                  <c:v>318.91000000000003</c:v>
                </c:pt>
                <c:pt idx="428">
                  <c:v>317.72399999999999</c:v>
                </c:pt>
                <c:pt idx="429">
                  <c:v>317.72199999999998</c:v>
                </c:pt>
                <c:pt idx="430">
                  <c:v>320.495</c:v>
                </c:pt>
                <c:pt idx="431">
                  <c:v>320.31</c:v>
                </c:pt>
                <c:pt idx="432">
                  <c:v>321.68599999999998</c:v>
                </c:pt>
                <c:pt idx="433">
                  <c:v>324.29899999999998</c:v>
                </c:pt>
                <c:pt idx="434">
                  <c:v>324.779</c:v>
                </c:pt>
                <c:pt idx="435">
                  <c:v>325.41300000000001</c:v>
                </c:pt>
                <c:pt idx="436">
                  <c:v>326.47500000000002</c:v>
                </c:pt>
                <c:pt idx="437">
                  <c:v>328.84</c:v>
                </c:pt>
                <c:pt idx="438">
                  <c:v>331.15199999999999</c:v>
                </c:pt>
                <c:pt idx="439">
                  <c:v>332.14</c:v>
                </c:pt>
                <c:pt idx="440">
                  <c:v>335.94799999999998</c:v>
                </c:pt>
                <c:pt idx="441">
                  <c:v>341.59899999999999</c:v>
                </c:pt>
                <c:pt idx="442">
                  <c:v>343.30399999999997</c:v>
                </c:pt>
                <c:pt idx="443">
                  <c:v>339.90499999999997</c:v>
                </c:pt>
                <c:pt idx="444">
                  <c:v>334.49599999999998</c:v>
                </c:pt>
                <c:pt idx="445">
                  <c:v>327.666</c:v>
                </c:pt>
                <c:pt idx="446">
                  <c:v>324.97199999999998</c:v>
                </c:pt>
                <c:pt idx="447">
                  <c:v>327.43400000000003</c:v>
                </c:pt>
                <c:pt idx="448">
                  <c:v>327.92099999999999</c:v>
                </c:pt>
                <c:pt idx="449">
                  <c:v>331.017</c:v>
                </c:pt>
                <c:pt idx="450">
                  <c:v>332.99299999999999</c:v>
                </c:pt>
                <c:pt idx="451">
                  <c:v>332.19299999999998</c:v>
                </c:pt>
                <c:pt idx="452">
                  <c:v>331.23</c:v>
                </c:pt>
                <c:pt idx="453">
                  <c:v>331.54500000000002</c:v>
                </c:pt>
                <c:pt idx="454">
                  <c:v>330.565</c:v>
                </c:pt>
                <c:pt idx="455">
                  <c:v>328.976</c:v>
                </c:pt>
                <c:pt idx="456">
                  <c:v>327.99799999999999</c:v>
                </c:pt>
                <c:pt idx="457">
                  <c:v>327.178</c:v>
                </c:pt>
                <c:pt idx="458">
                  <c:v>323.23099999999999</c:v>
                </c:pt>
                <c:pt idx="459">
                  <c:v>319.899</c:v>
                </c:pt>
                <c:pt idx="460">
                  <c:v>317.608</c:v>
                </c:pt>
                <c:pt idx="461">
                  <c:v>316.40899999999999</c:v>
                </c:pt>
                <c:pt idx="462">
                  <c:v>311.94799999999998</c:v>
                </c:pt>
                <c:pt idx="463">
                  <c:v>308.51499999999999</c:v>
                </c:pt>
                <c:pt idx="464">
                  <c:v>315.14</c:v>
                </c:pt>
                <c:pt idx="465">
                  <c:v>309.37599999999998</c:v>
                </c:pt>
                <c:pt idx="466">
                  <c:v>304.24099999999999</c:v>
                </c:pt>
                <c:pt idx="467">
                  <c:v>301.774</c:v>
                </c:pt>
                <c:pt idx="468">
                  <c:v>302.17200000000003</c:v>
                </c:pt>
                <c:pt idx="469">
                  <c:v>300.86599999999999</c:v>
                </c:pt>
                <c:pt idx="470">
                  <c:v>303.48500000000001</c:v>
                </c:pt>
                <c:pt idx="471">
                  <c:v>307.96600000000001</c:v>
                </c:pt>
                <c:pt idx="472">
                  <c:v>305.93299999999999</c:v>
                </c:pt>
                <c:pt idx="473">
                  <c:v>308.83800000000002</c:v>
                </c:pt>
                <c:pt idx="474">
                  <c:v>312.44799999999998</c:v>
                </c:pt>
                <c:pt idx="475">
                  <c:v>313.43599999999998</c:v>
                </c:pt>
                <c:pt idx="476">
                  <c:v>312.65600000000001</c:v>
                </c:pt>
                <c:pt idx="477">
                  <c:v>310.60000000000002</c:v>
                </c:pt>
                <c:pt idx="478">
                  <c:v>307.62799999999999</c:v>
                </c:pt>
                <c:pt idx="479">
                  <c:v>302.76900000000001</c:v>
                </c:pt>
                <c:pt idx="480">
                  <c:v>299.50299999999999</c:v>
                </c:pt>
                <c:pt idx="481">
                  <c:v>300.666</c:v>
                </c:pt>
                <c:pt idx="482">
                  <c:v>301.90600000000001</c:v>
                </c:pt>
                <c:pt idx="483">
                  <c:v>303.75799999999998</c:v>
                </c:pt>
                <c:pt idx="484">
                  <c:v>306.26299999999998</c:v>
                </c:pt>
                <c:pt idx="485">
                  <c:v>305.79000000000002</c:v>
                </c:pt>
                <c:pt idx="486">
                  <c:v>304.51100000000002</c:v>
                </c:pt>
                <c:pt idx="487">
                  <c:v>305.21100000000001</c:v>
                </c:pt>
                <c:pt idx="488">
                  <c:v>305.24299999999999</c:v>
                </c:pt>
                <c:pt idx="489">
                  <c:v>307.18900000000002</c:v>
                </c:pt>
                <c:pt idx="490">
                  <c:v>309.37299999999999</c:v>
                </c:pt>
                <c:pt idx="491">
                  <c:v>311.35700000000003</c:v>
                </c:pt>
                <c:pt idx="492">
                  <c:v>315.66899999999998</c:v>
                </c:pt>
                <c:pt idx="493">
                  <c:v>317.84500000000003</c:v>
                </c:pt>
                <c:pt idx="494">
                  <c:v>317.798</c:v>
                </c:pt>
                <c:pt idx="495">
                  <c:v>314.35899999999998</c:v>
                </c:pt>
                <c:pt idx="496">
                  <c:v>309.28699999999998</c:v>
                </c:pt>
                <c:pt idx="497">
                  <c:v>305.04199999999997</c:v>
                </c:pt>
                <c:pt idx="498">
                  <c:v>299.66199999999998</c:v>
                </c:pt>
                <c:pt idx="499">
                  <c:v>297.08499999999998</c:v>
                </c:pt>
                <c:pt idx="500">
                  <c:v>299.60899999999998</c:v>
                </c:pt>
                <c:pt idx="501">
                  <c:v>299.71100000000001</c:v>
                </c:pt>
                <c:pt idx="502">
                  <c:v>303.31</c:v>
                </c:pt>
                <c:pt idx="503">
                  <c:v>301.37400000000002</c:v>
                </c:pt>
                <c:pt idx="504">
                  <c:v>299.85899999999998</c:v>
                </c:pt>
                <c:pt idx="505">
                  <c:v>298.755</c:v>
                </c:pt>
                <c:pt idx="506">
                  <c:v>296.00900000000001</c:v>
                </c:pt>
                <c:pt idx="507">
                  <c:v>293.23200000000003</c:v>
                </c:pt>
                <c:pt idx="508">
                  <c:v>292.26</c:v>
                </c:pt>
                <c:pt idx="509">
                  <c:v>287.14299999999997</c:v>
                </c:pt>
                <c:pt idx="510">
                  <c:v>287.286</c:v>
                </c:pt>
                <c:pt idx="511">
                  <c:v>288.19900000000001</c:v>
                </c:pt>
                <c:pt idx="512">
                  <c:v>287.77</c:v>
                </c:pt>
                <c:pt idx="513">
                  <c:v>289.11399999999998</c:v>
                </c:pt>
                <c:pt idx="514">
                  <c:v>289.45699999999999</c:v>
                </c:pt>
                <c:pt idx="515">
                  <c:v>290.27699999999999</c:v>
                </c:pt>
                <c:pt idx="516">
                  <c:v>288.85599999999999</c:v>
                </c:pt>
                <c:pt idx="517">
                  <c:v>289.35500000000002</c:v>
                </c:pt>
                <c:pt idx="518">
                  <c:v>290.22500000000002</c:v>
                </c:pt>
                <c:pt idx="519">
                  <c:v>292.661</c:v>
                </c:pt>
                <c:pt idx="520">
                  <c:v>293.07799999999997</c:v>
                </c:pt>
                <c:pt idx="521">
                  <c:v>295.90899999999999</c:v>
                </c:pt>
                <c:pt idx="522">
                  <c:v>298.69400000000002</c:v>
                </c:pt>
                <c:pt idx="523">
                  <c:v>301.11599999999999</c:v>
                </c:pt>
                <c:pt idx="524">
                  <c:v>302.87700000000001</c:v>
                </c:pt>
                <c:pt idx="525">
                  <c:v>302.09399999999999</c:v>
                </c:pt>
                <c:pt idx="526">
                  <c:v>300.95</c:v>
                </c:pt>
                <c:pt idx="527">
                  <c:v>300.66899999999998</c:v>
                </c:pt>
                <c:pt idx="528">
                  <c:v>301.41300000000001</c:v>
                </c:pt>
                <c:pt idx="529">
                  <c:v>298.87299999999999</c:v>
                </c:pt>
                <c:pt idx="530">
                  <c:v>296.91699999999997</c:v>
                </c:pt>
                <c:pt idx="531">
                  <c:v>295.97300000000001</c:v>
                </c:pt>
                <c:pt idx="532">
                  <c:v>296.36799999999999</c:v>
                </c:pt>
                <c:pt idx="533">
                  <c:v>297.55900000000003</c:v>
                </c:pt>
                <c:pt idx="534">
                  <c:v>298.22899999999998</c:v>
                </c:pt>
                <c:pt idx="535">
                  <c:v>299.98700000000002</c:v>
                </c:pt>
                <c:pt idx="536">
                  <c:v>300.04300000000001</c:v>
                </c:pt>
                <c:pt idx="537">
                  <c:v>300.28300000000002</c:v>
                </c:pt>
                <c:pt idx="538">
                  <c:v>302.12</c:v>
                </c:pt>
                <c:pt idx="539">
                  <c:v>302.59300000000002</c:v>
                </c:pt>
                <c:pt idx="540">
                  <c:v>303.05</c:v>
                </c:pt>
                <c:pt idx="541">
                  <c:v>302.02999999999997</c:v>
                </c:pt>
                <c:pt idx="542">
                  <c:v>304.64299999999997</c:v>
                </c:pt>
                <c:pt idx="543">
                  <c:v>307.06099999999998</c:v>
                </c:pt>
                <c:pt idx="544">
                  <c:v>309.57299999999998</c:v>
                </c:pt>
                <c:pt idx="545">
                  <c:v>308.77499999999998</c:v>
                </c:pt>
                <c:pt idx="546">
                  <c:v>309.565</c:v>
                </c:pt>
                <c:pt idx="547">
                  <c:v>309.82400000000001</c:v>
                </c:pt>
                <c:pt idx="548">
                  <c:v>307.137</c:v>
                </c:pt>
                <c:pt idx="549">
                  <c:v>305.61500000000001</c:v>
                </c:pt>
                <c:pt idx="550">
                  <c:v>303.87200000000001</c:v>
                </c:pt>
                <c:pt idx="551">
                  <c:v>304.33600000000001</c:v>
                </c:pt>
                <c:pt idx="552">
                  <c:v>305.92060000000004</c:v>
                </c:pt>
                <c:pt idx="553">
                  <c:v>306.745</c:v>
                </c:pt>
                <c:pt idx="554">
                  <c:v>309.99</c:v>
                </c:pt>
                <c:pt idx="555">
                  <c:v>311.99900000000002</c:v>
                </c:pt>
                <c:pt idx="556">
                  <c:v>309.39749999999998</c:v>
                </c:pt>
                <c:pt idx="557">
                  <c:v>307.77230000000003</c:v>
                </c:pt>
                <c:pt idx="558">
                  <c:v>305.09719999999999</c:v>
                </c:pt>
                <c:pt idx="559">
                  <c:v>301.59100000000001</c:v>
                </c:pt>
                <c:pt idx="560">
                  <c:v>299.21090000000004</c:v>
                </c:pt>
                <c:pt idx="561">
                  <c:v>297.41300000000001</c:v>
                </c:pt>
                <c:pt idx="562">
                  <c:v>296.32740000000001</c:v>
                </c:pt>
                <c:pt idx="563">
                  <c:v>295.53699999999998</c:v>
                </c:pt>
                <c:pt idx="564">
                  <c:v>296.935</c:v>
                </c:pt>
                <c:pt idx="565">
                  <c:v>298.93610000000001</c:v>
                </c:pt>
                <c:pt idx="566">
                  <c:v>301.86099999999999</c:v>
                </c:pt>
                <c:pt idx="567">
                  <c:v>303.69920000000002</c:v>
                </c:pt>
                <c:pt idx="568">
                  <c:v>305.66300000000001</c:v>
                </c:pt>
                <c:pt idx="569">
                  <c:v>310.21530000000001</c:v>
                </c:pt>
                <c:pt idx="570">
                  <c:v>315.84690000000001</c:v>
                </c:pt>
                <c:pt idx="571">
                  <c:v>319.87510000000003</c:v>
                </c:pt>
                <c:pt idx="572">
                  <c:v>323.48419999999999</c:v>
                </c:pt>
                <c:pt idx="573">
                  <c:v>328.00880000000001</c:v>
                </c:pt>
                <c:pt idx="574">
                  <c:v>328.35140000000001</c:v>
                </c:pt>
                <c:pt idx="575">
                  <c:v>331.00310000000002</c:v>
                </c:pt>
                <c:pt idx="576">
                  <c:v>330.58680000000004</c:v>
                </c:pt>
                <c:pt idx="577">
                  <c:v>325.88069999999999</c:v>
                </c:pt>
                <c:pt idx="578">
                  <c:v>324.16090000000003</c:v>
                </c:pt>
                <c:pt idx="579">
                  <c:v>324.63900000000001</c:v>
                </c:pt>
                <c:pt idx="580">
                  <c:v>326.21780000000001</c:v>
                </c:pt>
                <c:pt idx="581">
                  <c:v>325.88260000000002</c:v>
                </c:pt>
                <c:pt idx="582">
                  <c:v>325.92259999999999</c:v>
                </c:pt>
                <c:pt idx="583">
                  <c:v>325.21410000000003</c:v>
                </c:pt>
                <c:pt idx="584">
                  <c:v>325.1927</c:v>
                </c:pt>
                <c:pt idx="585">
                  <c:v>325.28040000000004</c:v>
                </c:pt>
                <c:pt idx="586">
                  <c:v>327.11439999999999</c:v>
                </c:pt>
                <c:pt idx="587">
                  <c:v>331.58269999999999</c:v>
                </c:pt>
                <c:pt idx="588">
                  <c:v>333.08340000000004</c:v>
                </c:pt>
                <c:pt idx="589">
                  <c:v>336.37330000000003</c:v>
                </c:pt>
                <c:pt idx="590">
                  <c:v>338.95490000000001</c:v>
                </c:pt>
                <c:pt idx="591">
                  <c:v>341.55870000000004</c:v>
                </c:pt>
                <c:pt idx="592">
                  <c:v>346.68970000000002</c:v>
                </c:pt>
                <c:pt idx="593">
                  <c:v>347.452</c:v>
                </c:pt>
                <c:pt idx="594">
                  <c:v>347.8938</c:v>
                </c:pt>
                <c:pt idx="595">
                  <c:v>344.50100000000003</c:v>
                </c:pt>
                <c:pt idx="596">
                  <c:v>339.24150000000003</c:v>
                </c:pt>
                <c:pt idx="597">
                  <c:v>340.7174</c:v>
                </c:pt>
                <c:pt idx="598">
                  <c:v>338.64749999999998</c:v>
                </c:pt>
                <c:pt idx="599">
                  <c:v>336.64269999999999</c:v>
                </c:pt>
                <c:pt idx="600">
                  <c:v>338.87420000000003</c:v>
                </c:pt>
                <c:pt idx="601">
                  <c:v>344.77100000000002</c:v>
                </c:pt>
                <c:pt idx="602">
                  <c:v>346.95429999999999</c:v>
                </c:pt>
                <c:pt idx="603">
                  <c:v>348.97090000000003</c:v>
                </c:pt>
                <c:pt idx="604">
                  <c:v>351.24720000000002</c:v>
                </c:pt>
                <c:pt idx="605">
                  <c:v>351.09360000000004</c:v>
                </c:pt>
                <c:pt idx="606">
                  <c:v>351.00850000000003</c:v>
                </c:pt>
                <c:pt idx="607">
                  <c:v>351.41199999999998</c:v>
                </c:pt>
                <c:pt idx="608">
                  <c:v>351.47520000000003</c:v>
                </c:pt>
                <c:pt idx="609">
                  <c:v>354.85630000000003</c:v>
                </c:pt>
                <c:pt idx="610">
                  <c:v>356.1635</c:v>
                </c:pt>
                <c:pt idx="611">
                  <c:v>354.66370000000001</c:v>
                </c:pt>
                <c:pt idx="612">
                  <c:v>355.05420000000004</c:v>
                </c:pt>
                <c:pt idx="613">
                  <c:v>356.53320000000002</c:v>
                </c:pt>
                <c:pt idx="614">
                  <c:v>356.20120000000003</c:v>
                </c:pt>
                <c:pt idx="615">
                  <c:v>358.68540000000002</c:v>
                </c:pt>
                <c:pt idx="616">
                  <c:v>361.78530000000001</c:v>
                </c:pt>
                <c:pt idx="617">
                  <c:v>367.01160000000004</c:v>
                </c:pt>
                <c:pt idx="618">
                  <c:v>372.62060000000002</c:v>
                </c:pt>
                <c:pt idx="619">
                  <c:v>377.66130000000004</c:v>
                </c:pt>
                <c:pt idx="620">
                  <c:v>380.63890000000004</c:v>
                </c:pt>
                <c:pt idx="621">
                  <c:v>379.81139999999999</c:v>
                </c:pt>
                <c:pt idx="622">
                  <c:v>379.03120000000001</c:v>
                </c:pt>
                <c:pt idx="623">
                  <c:v>381.11170000000004</c:v>
                </c:pt>
                <c:pt idx="624">
                  <c:v>386.26820000000004</c:v>
                </c:pt>
                <c:pt idx="625">
                  <c:v>390.3426</c:v>
                </c:pt>
                <c:pt idx="626">
                  <c:v>391.21340000000004</c:v>
                </c:pt>
                <c:pt idx="627">
                  <c:v>390.41160000000002</c:v>
                </c:pt>
                <c:pt idx="628">
                  <c:v>390.6311</c:v>
                </c:pt>
                <c:pt idx="629">
                  <c:v>389.48570000000001</c:v>
                </c:pt>
                <c:pt idx="630">
                  <c:v>387.63130000000001</c:v>
                </c:pt>
                <c:pt idx="631">
                  <c:v>386.67290000000003</c:v>
                </c:pt>
                <c:pt idx="632">
                  <c:v>387.78990000000005</c:v>
                </c:pt>
                <c:pt idx="633">
                  <c:v>388.28410000000002</c:v>
                </c:pt>
                <c:pt idx="634">
                  <c:v>389.53440000000001</c:v>
                </c:pt>
                <c:pt idx="635">
                  <c:v>391.7296</c:v>
                </c:pt>
                <c:pt idx="636">
                  <c:v>393.10610000000003</c:v>
                </c:pt>
                <c:pt idx="637">
                  <c:v>394.36440000000005</c:v>
                </c:pt>
                <c:pt idx="638">
                  <c:v>393.94290000000001</c:v>
                </c:pt>
                <c:pt idx="639">
                  <c:v>395.06900000000002</c:v>
                </c:pt>
                <c:pt idx="640">
                  <c:v>396.80310000000003</c:v>
                </c:pt>
                <c:pt idx="641">
                  <c:v>397.22030000000001</c:v>
                </c:pt>
                <c:pt idx="642">
                  <c:v>399.29760000000005</c:v>
                </c:pt>
                <c:pt idx="643">
                  <c:v>399.61709999999999</c:v>
                </c:pt>
                <c:pt idx="644">
                  <c:v>400.88550000000004</c:v>
                </c:pt>
                <c:pt idx="645">
                  <c:v>402.73430000000002</c:v>
                </c:pt>
                <c:pt idx="646">
                  <c:v>403.34860000000003</c:v>
                </c:pt>
                <c:pt idx="647">
                  <c:v>404.57940000000002</c:v>
                </c:pt>
                <c:pt idx="648">
                  <c:v>403.87120000000004</c:v>
                </c:pt>
                <c:pt idx="649">
                  <c:v>406.4393</c:v>
                </c:pt>
                <c:pt idx="650">
                  <c:v>408.14180000000005</c:v>
                </c:pt>
                <c:pt idx="651">
                  <c:v>410.28520000000003</c:v>
                </c:pt>
                <c:pt idx="652">
                  <c:v>411.2276</c:v>
                </c:pt>
                <c:pt idx="653">
                  <c:v>411.25480000000005</c:v>
                </c:pt>
                <c:pt idx="654">
                  <c:v>407.72620000000001</c:v>
                </c:pt>
                <c:pt idx="655">
                  <c:v>405.86970000000002</c:v>
                </c:pt>
                <c:pt idx="656">
                  <c:v>406.30869999999999</c:v>
                </c:pt>
                <c:pt idx="657">
                  <c:v>406.33</c:v>
                </c:pt>
                <c:pt idx="658">
                  <c:v>406.41539999999998</c:v>
                </c:pt>
                <c:pt idx="659">
                  <c:v>405.6139</c:v>
                </c:pt>
                <c:pt idx="660">
                  <c:v>401.16230000000002</c:v>
                </c:pt>
                <c:pt idx="661">
                  <c:v>399.89690000000002</c:v>
                </c:pt>
                <c:pt idx="662">
                  <c:v>399.44040000000001</c:v>
                </c:pt>
                <c:pt idx="663">
                  <c:v>400.1</c:v>
                </c:pt>
                <c:pt idx="664">
                  <c:v>402.06810000000002</c:v>
                </c:pt>
                <c:pt idx="665">
                  <c:v>399.46519999999998</c:v>
                </c:pt>
                <c:pt idx="666">
                  <c:v>399.18860000000001</c:v>
                </c:pt>
                <c:pt idx="667">
                  <c:v>397.98869999999999</c:v>
                </c:pt>
                <c:pt idx="668">
                  <c:v>397.90960000000001</c:v>
                </c:pt>
                <c:pt idx="669">
                  <c:v>398.24990000000003</c:v>
                </c:pt>
                <c:pt idx="670">
                  <c:v>402.33089999999999</c:v>
                </c:pt>
                <c:pt idx="671">
                  <c:v>405.1653</c:v>
                </c:pt>
                <c:pt idx="672">
                  <c:v>408.601</c:v>
                </c:pt>
                <c:pt idx="673">
                  <c:v>409.2165</c:v>
                </c:pt>
                <c:pt idx="674">
                  <c:v>410.49979999999999</c:v>
                </c:pt>
                <c:pt idx="675">
                  <c:v>412.0147</c:v>
                </c:pt>
                <c:pt idx="676">
                  <c:v>412.9203</c:v>
                </c:pt>
                <c:pt idx="677">
                  <c:v>415.29129999999998</c:v>
                </c:pt>
                <c:pt idx="678">
                  <c:v>419.08080000000001</c:v>
                </c:pt>
                <c:pt idx="679">
                  <c:v>419.13060000000002</c:v>
                </c:pt>
                <c:pt idx="680">
                  <c:v>416.2756</c:v>
                </c:pt>
                <c:pt idx="681">
                  <c:v>414.32580000000002</c:v>
                </c:pt>
                <c:pt idx="682">
                  <c:v>412.1003</c:v>
                </c:pt>
                <c:pt idx="683">
                  <c:v>413.4742</c:v>
                </c:pt>
                <c:pt idx="684">
                  <c:v>413.50170000000003</c:v>
                </c:pt>
                <c:pt idx="685">
                  <c:v>414.31290000000001</c:v>
                </c:pt>
                <c:pt idx="686">
                  <c:v>416.75990000000002</c:v>
                </c:pt>
                <c:pt idx="687">
                  <c:v>421.19260000000003</c:v>
                </c:pt>
                <c:pt idx="688">
                  <c:v>425.2081</c:v>
                </c:pt>
                <c:pt idx="689">
                  <c:v>430.89060000000001</c:v>
                </c:pt>
                <c:pt idx="690">
                  <c:v>434.29689999999999</c:v>
                </c:pt>
                <c:pt idx="691">
                  <c:v>434.3449</c:v>
                </c:pt>
                <c:pt idx="692">
                  <c:v>434.351</c:v>
                </c:pt>
                <c:pt idx="693">
                  <c:v>434.98809999999997</c:v>
                </c:pt>
                <c:pt idx="694">
                  <c:v>437.51299999999998</c:v>
                </c:pt>
                <c:pt idx="695">
                  <c:v>440.85239999999999</c:v>
                </c:pt>
                <c:pt idx="696">
                  <c:v>442.09190000000001</c:v>
                </c:pt>
                <c:pt idx="697">
                  <c:v>444.30070000000001</c:v>
                </c:pt>
                <c:pt idx="698">
                  <c:v>445.87950000000001</c:v>
                </c:pt>
                <c:pt idx="699">
                  <c:v>445.53050000000002</c:v>
                </c:pt>
                <c:pt idx="700">
                  <c:v>446.74939999999998</c:v>
                </c:pt>
                <c:pt idx="701">
                  <c:v>448.7</c:v>
                </c:pt>
                <c:pt idx="702">
                  <c:v>448.01940000000002</c:v>
                </c:pt>
                <c:pt idx="703">
                  <c:v>446.8152</c:v>
                </c:pt>
                <c:pt idx="704">
                  <c:v>442.42619999999999</c:v>
                </c:pt>
                <c:pt idx="705">
                  <c:v>439.57730000000004</c:v>
                </c:pt>
                <c:pt idx="706">
                  <c:v>434.85040000000004</c:v>
                </c:pt>
                <c:pt idx="707">
                  <c:v>432.10140000000001</c:v>
                </c:pt>
                <c:pt idx="708">
                  <c:v>426.28040000000004</c:v>
                </c:pt>
                <c:pt idx="709">
                  <c:v>423.90380000000005</c:v>
                </c:pt>
                <c:pt idx="710">
                  <c:v>423.2242</c:v>
                </c:pt>
                <c:pt idx="711">
                  <c:v>422.92540000000002</c:v>
                </c:pt>
                <c:pt idx="712">
                  <c:v>423.8913</c:v>
                </c:pt>
                <c:pt idx="713">
                  <c:v>426.59050000000002</c:v>
                </c:pt>
                <c:pt idx="714">
                  <c:v>424.8503</c:v>
                </c:pt>
                <c:pt idx="715">
                  <c:v>423.30150000000003</c:v>
                </c:pt>
                <c:pt idx="716">
                  <c:v>420.6078</c:v>
                </c:pt>
                <c:pt idx="717">
                  <c:v>420.58980000000003</c:v>
                </c:pt>
                <c:pt idx="718">
                  <c:v>418.22130000000004</c:v>
                </c:pt>
                <c:pt idx="719">
                  <c:v>419.63300000000004</c:v>
                </c:pt>
                <c:pt idx="720">
                  <c:v>418.18020000000001</c:v>
                </c:pt>
                <c:pt idx="721">
                  <c:v>418.9169</c:v>
                </c:pt>
                <c:pt idx="722">
                  <c:v>419.51250000000005</c:v>
                </c:pt>
                <c:pt idx="723">
                  <c:v>419.02410000000003</c:v>
                </c:pt>
                <c:pt idx="724">
                  <c:v>419.2636</c:v>
                </c:pt>
                <c:pt idx="725">
                  <c:v>418.23080000000004</c:v>
                </c:pt>
                <c:pt idx="726">
                  <c:v>417.21930000000003</c:v>
                </c:pt>
                <c:pt idx="727">
                  <c:v>414.01890000000003</c:v>
                </c:pt>
                <c:pt idx="728">
                  <c:v>413.53059999999999</c:v>
                </c:pt>
                <c:pt idx="729">
                  <c:v>415.98380000000003</c:v>
                </c:pt>
                <c:pt idx="730">
                  <c:v>416.70730000000003</c:v>
                </c:pt>
                <c:pt idx="731">
                  <c:v>414.58460000000002</c:v>
                </c:pt>
              </c:numCache>
            </c:numRef>
          </c:val>
          <c:smooth val="1"/>
        </c:ser>
        <c:ser>
          <c:idx val="1"/>
          <c:order val="3"/>
          <c:tx>
            <c:strRef>
              <c:f>Sheet1!$E$1</c:f>
              <c:strCache>
                <c:ptCount val="1"/>
                <c:pt idx="0">
                  <c:v>Brazil Arroba do boi</c:v>
                </c:pt>
              </c:strCache>
            </c:strRef>
          </c:tx>
          <c:spPr>
            <a:ln>
              <a:solidFill>
                <a:srgbClr val="D78C05"/>
              </a:solidFill>
            </a:ln>
          </c:spPr>
          <c:marker>
            <c:symbol val="none"/>
          </c:marker>
          <c:cat>
            <c:numRef>
              <c:f>Sheet1!$A$2:$A$734</c:f>
              <c:numCache>
                <c:formatCode>m/d/yyyy</c:formatCode>
                <c:ptCount val="733"/>
                <c:pt idx="0">
                  <c:v>36528</c:v>
                </c:pt>
                <c:pt idx="1">
                  <c:v>36535</c:v>
                </c:pt>
                <c:pt idx="2">
                  <c:v>36542</c:v>
                </c:pt>
                <c:pt idx="3">
                  <c:v>36549</c:v>
                </c:pt>
                <c:pt idx="4">
                  <c:v>36556</c:v>
                </c:pt>
                <c:pt idx="5">
                  <c:v>36563</c:v>
                </c:pt>
                <c:pt idx="6">
                  <c:v>36570</c:v>
                </c:pt>
                <c:pt idx="7">
                  <c:v>36577</c:v>
                </c:pt>
                <c:pt idx="8">
                  <c:v>36584</c:v>
                </c:pt>
                <c:pt idx="9">
                  <c:v>36591</c:v>
                </c:pt>
                <c:pt idx="10">
                  <c:v>36598</c:v>
                </c:pt>
                <c:pt idx="11">
                  <c:v>36605</c:v>
                </c:pt>
                <c:pt idx="12">
                  <c:v>36612</c:v>
                </c:pt>
                <c:pt idx="13">
                  <c:v>36619</c:v>
                </c:pt>
                <c:pt idx="14">
                  <c:v>36626</c:v>
                </c:pt>
                <c:pt idx="15">
                  <c:v>36633</c:v>
                </c:pt>
                <c:pt idx="16">
                  <c:v>36640</c:v>
                </c:pt>
                <c:pt idx="17">
                  <c:v>36647</c:v>
                </c:pt>
                <c:pt idx="18">
                  <c:v>36654</c:v>
                </c:pt>
                <c:pt idx="19">
                  <c:v>36661</c:v>
                </c:pt>
                <c:pt idx="20">
                  <c:v>36668</c:v>
                </c:pt>
                <c:pt idx="21">
                  <c:v>36675</c:v>
                </c:pt>
                <c:pt idx="22">
                  <c:v>36682</c:v>
                </c:pt>
                <c:pt idx="23">
                  <c:v>36689</c:v>
                </c:pt>
                <c:pt idx="24">
                  <c:v>36696</c:v>
                </c:pt>
                <c:pt idx="25">
                  <c:v>36703</c:v>
                </c:pt>
                <c:pt idx="26">
                  <c:v>36710</c:v>
                </c:pt>
                <c:pt idx="27">
                  <c:v>36717</c:v>
                </c:pt>
                <c:pt idx="28">
                  <c:v>36724</c:v>
                </c:pt>
                <c:pt idx="29">
                  <c:v>36731</c:v>
                </c:pt>
                <c:pt idx="30">
                  <c:v>36738</c:v>
                </c:pt>
                <c:pt idx="31">
                  <c:v>36745</c:v>
                </c:pt>
                <c:pt idx="32">
                  <c:v>36752</c:v>
                </c:pt>
                <c:pt idx="33">
                  <c:v>36759</c:v>
                </c:pt>
                <c:pt idx="34">
                  <c:v>36766</c:v>
                </c:pt>
                <c:pt idx="35">
                  <c:v>36773</c:v>
                </c:pt>
                <c:pt idx="36">
                  <c:v>36780</c:v>
                </c:pt>
                <c:pt idx="37">
                  <c:v>36787</c:v>
                </c:pt>
                <c:pt idx="38">
                  <c:v>36794</c:v>
                </c:pt>
                <c:pt idx="39">
                  <c:v>36801</c:v>
                </c:pt>
                <c:pt idx="40">
                  <c:v>36808</c:v>
                </c:pt>
                <c:pt idx="41">
                  <c:v>36815</c:v>
                </c:pt>
                <c:pt idx="42">
                  <c:v>36822</c:v>
                </c:pt>
                <c:pt idx="43">
                  <c:v>36829</c:v>
                </c:pt>
                <c:pt idx="44">
                  <c:v>36836</c:v>
                </c:pt>
                <c:pt idx="45">
                  <c:v>36843</c:v>
                </c:pt>
                <c:pt idx="46">
                  <c:v>36850</c:v>
                </c:pt>
                <c:pt idx="47">
                  <c:v>36857</c:v>
                </c:pt>
                <c:pt idx="48">
                  <c:v>36864</c:v>
                </c:pt>
                <c:pt idx="49">
                  <c:v>36871</c:v>
                </c:pt>
                <c:pt idx="50">
                  <c:v>36878</c:v>
                </c:pt>
                <c:pt idx="51">
                  <c:v>36885</c:v>
                </c:pt>
                <c:pt idx="52">
                  <c:v>36892</c:v>
                </c:pt>
                <c:pt idx="53">
                  <c:v>36899</c:v>
                </c:pt>
                <c:pt idx="54">
                  <c:v>36906</c:v>
                </c:pt>
                <c:pt idx="55">
                  <c:v>36913</c:v>
                </c:pt>
                <c:pt idx="56">
                  <c:v>36920</c:v>
                </c:pt>
                <c:pt idx="57">
                  <c:v>36927</c:v>
                </c:pt>
                <c:pt idx="58">
                  <c:v>36934</c:v>
                </c:pt>
                <c:pt idx="59">
                  <c:v>36941</c:v>
                </c:pt>
                <c:pt idx="60">
                  <c:v>36948</c:v>
                </c:pt>
                <c:pt idx="61">
                  <c:v>36955</c:v>
                </c:pt>
                <c:pt idx="62">
                  <c:v>36962</c:v>
                </c:pt>
                <c:pt idx="63">
                  <c:v>36969</c:v>
                </c:pt>
                <c:pt idx="64">
                  <c:v>36976</c:v>
                </c:pt>
                <c:pt idx="65">
                  <c:v>36983</c:v>
                </c:pt>
                <c:pt idx="66">
                  <c:v>36990</c:v>
                </c:pt>
                <c:pt idx="67">
                  <c:v>36997</c:v>
                </c:pt>
                <c:pt idx="68">
                  <c:v>37004</c:v>
                </c:pt>
                <c:pt idx="69">
                  <c:v>37011</c:v>
                </c:pt>
                <c:pt idx="70">
                  <c:v>37018</c:v>
                </c:pt>
                <c:pt idx="71">
                  <c:v>37025</c:v>
                </c:pt>
                <c:pt idx="72">
                  <c:v>37032</c:v>
                </c:pt>
                <c:pt idx="73">
                  <c:v>37039</c:v>
                </c:pt>
                <c:pt idx="74">
                  <c:v>37046</c:v>
                </c:pt>
                <c:pt idx="75">
                  <c:v>37053</c:v>
                </c:pt>
                <c:pt idx="76">
                  <c:v>37060</c:v>
                </c:pt>
                <c:pt idx="77">
                  <c:v>37067</c:v>
                </c:pt>
                <c:pt idx="78">
                  <c:v>37074</c:v>
                </c:pt>
                <c:pt idx="79">
                  <c:v>37081</c:v>
                </c:pt>
                <c:pt idx="80">
                  <c:v>37088</c:v>
                </c:pt>
                <c:pt idx="81">
                  <c:v>37095</c:v>
                </c:pt>
                <c:pt idx="82">
                  <c:v>37102</c:v>
                </c:pt>
                <c:pt idx="83">
                  <c:v>37109</c:v>
                </c:pt>
                <c:pt idx="84">
                  <c:v>37116</c:v>
                </c:pt>
                <c:pt idx="85">
                  <c:v>37123</c:v>
                </c:pt>
                <c:pt idx="86">
                  <c:v>37130</c:v>
                </c:pt>
                <c:pt idx="87">
                  <c:v>37137</c:v>
                </c:pt>
                <c:pt idx="88">
                  <c:v>37144</c:v>
                </c:pt>
                <c:pt idx="89">
                  <c:v>37151</c:v>
                </c:pt>
                <c:pt idx="90">
                  <c:v>37158</c:v>
                </c:pt>
                <c:pt idx="91">
                  <c:v>37165</c:v>
                </c:pt>
                <c:pt idx="92">
                  <c:v>37172</c:v>
                </c:pt>
                <c:pt idx="93">
                  <c:v>37179</c:v>
                </c:pt>
                <c:pt idx="94">
                  <c:v>37186</c:v>
                </c:pt>
                <c:pt idx="95">
                  <c:v>37193</c:v>
                </c:pt>
                <c:pt idx="96">
                  <c:v>37200</c:v>
                </c:pt>
                <c:pt idx="97">
                  <c:v>37207</c:v>
                </c:pt>
                <c:pt idx="98">
                  <c:v>37214</c:v>
                </c:pt>
                <c:pt idx="99">
                  <c:v>37221</c:v>
                </c:pt>
                <c:pt idx="100">
                  <c:v>37228</c:v>
                </c:pt>
                <c:pt idx="101">
                  <c:v>37235</c:v>
                </c:pt>
                <c:pt idx="102">
                  <c:v>37242</c:v>
                </c:pt>
                <c:pt idx="103">
                  <c:v>37249</c:v>
                </c:pt>
                <c:pt idx="104">
                  <c:v>37256</c:v>
                </c:pt>
                <c:pt idx="105">
                  <c:v>37263</c:v>
                </c:pt>
                <c:pt idx="106">
                  <c:v>37270</c:v>
                </c:pt>
                <c:pt idx="107">
                  <c:v>37277</c:v>
                </c:pt>
                <c:pt idx="108">
                  <c:v>37284</c:v>
                </c:pt>
                <c:pt idx="109">
                  <c:v>37291</c:v>
                </c:pt>
                <c:pt idx="110">
                  <c:v>37298</c:v>
                </c:pt>
                <c:pt idx="111">
                  <c:v>37305</c:v>
                </c:pt>
                <c:pt idx="112">
                  <c:v>37312</c:v>
                </c:pt>
                <c:pt idx="113">
                  <c:v>37319</c:v>
                </c:pt>
                <c:pt idx="114">
                  <c:v>37326</c:v>
                </c:pt>
                <c:pt idx="115">
                  <c:v>37333</c:v>
                </c:pt>
                <c:pt idx="116">
                  <c:v>37340</c:v>
                </c:pt>
                <c:pt idx="117">
                  <c:v>37347</c:v>
                </c:pt>
                <c:pt idx="118">
                  <c:v>37354</c:v>
                </c:pt>
                <c:pt idx="119">
                  <c:v>37361</c:v>
                </c:pt>
                <c:pt idx="120">
                  <c:v>37368</c:v>
                </c:pt>
                <c:pt idx="121">
                  <c:v>37375</c:v>
                </c:pt>
                <c:pt idx="122">
                  <c:v>37382</c:v>
                </c:pt>
                <c:pt idx="123">
                  <c:v>37389</c:v>
                </c:pt>
                <c:pt idx="124">
                  <c:v>37396</c:v>
                </c:pt>
                <c:pt idx="125">
                  <c:v>37403</c:v>
                </c:pt>
                <c:pt idx="126">
                  <c:v>37410</c:v>
                </c:pt>
                <c:pt idx="127">
                  <c:v>37417</c:v>
                </c:pt>
                <c:pt idx="128">
                  <c:v>37424</c:v>
                </c:pt>
                <c:pt idx="129">
                  <c:v>37431</c:v>
                </c:pt>
                <c:pt idx="130">
                  <c:v>37438</c:v>
                </c:pt>
                <c:pt idx="131">
                  <c:v>37445</c:v>
                </c:pt>
                <c:pt idx="132">
                  <c:v>37452</c:v>
                </c:pt>
                <c:pt idx="133">
                  <c:v>37459</c:v>
                </c:pt>
                <c:pt idx="134">
                  <c:v>37466</c:v>
                </c:pt>
                <c:pt idx="135">
                  <c:v>37473</c:v>
                </c:pt>
                <c:pt idx="136">
                  <c:v>37480</c:v>
                </c:pt>
                <c:pt idx="137">
                  <c:v>37487</c:v>
                </c:pt>
                <c:pt idx="138">
                  <c:v>37494</c:v>
                </c:pt>
                <c:pt idx="139">
                  <c:v>37501</c:v>
                </c:pt>
                <c:pt idx="140">
                  <c:v>37508</c:v>
                </c:pt>
                <c:pt idx="141">
                  <c:v>37515</c:v>
                </c:pt>
                <c:pt idx="142">
                  <c:v>37522</c:v>
                </c:pt>
                <c:pt idx="143">
                  <c:v>37529</c:v>
                </c:pt>
                <c:pt idx="144">
                  <c:v>37536</c:v>
                </c:pt>
                <c:pt idx="145">
                  <c:v>37543</c:v>
                </c:pt>
                <c:pt idx="146">
                  <c:v>37550</c:v>
                </c:pt>
                <c:pt idx="147">
                  <c:v>37557</c:v>
                </c:pt>
                <c:pt idx="148">
                  <c:v>37564</c:v>
                </c:pt>
                <c:pt idx="149">
                  <c:v>37571</c:v>
                </c:pt>
                <c:pt idx="150">
                  <c:v>37578</c:v>
                </c:pt>
                <c:pt idx="151">
                  <c:v>37585</c:v>
                </c:pt>
                <c:pt idx="152">
                  <c:v>37592</c:v>
                </c:pt>
                <c:pt idx="153">
                  <c:v>37599</c:v>
                </c:pt>
                <c:pt idx="154">
                  <c:v>37606</c:v>
                </c:pt>
                <c:pt idx="155">
                  <c:v>37613</c:v>
                </c:pt>
                <c:pt idx="156">
                  <c:v>37620</c:v>
                </c:pt>
                <c:pt idx="157">
                  <c:v>37627</c:v>
                </c:pt>
                <c:pt idx="158">
                  <c:v>37634</c:v>
                </c:pt>
                <c:pt idx="159">
                  <c:v>37641</c:v>
                </c:pt>
                <c:pt idx="160">
                  <c:v>37648</c:v>
                </c:pt>
                <c:pt idx="161">
                  <c:v>37655</c:v>
                </c:pt>
                <c:pt idx="162">
                  <c:v>37662</c:v>
                </c:pt>
                <c:pt idx="163">
                  <c:v>37669</c:v>
                </c:pt>
                <c:pt idx="164">
                  <c:v>37676</c:v>
                </c:pt>
                <c:pt idx="165">
                  <c:v>37683</c:v>
                </c:pt>
                <c:pt idx="166">
                  <c:v>37690</c:v>
                </c:pt>
                <c:pt idx="167">
                  <c:v>37697</c:v>
                </c:pt>
                <c:pt idx="168">
                  <c:v>37704</c:v>
                </c:pt>
                <c:pt idx="169">
                  <c:v>37711</c:v>
                </c:pt>
                <c:pt idx="170">
                  <c:v>37718</c:v>
                </c:pt>
                <c:pt idx="171">
                  <c:v>37725</c:v>
                </c:pt>
                <c:pt idx="172">
                  <c:v>37732</c:v>
                </c:pt>
                <c:pt idx="173">
                  <c:v>37739</c:v>
                </c:pt>
                <c:pt idx="174">
                  <c:v>37746</c:v>
                </c:pt>
                <c:pt idx="175">
                  <c:v>37753</c:v>
                </c:pt>
                <c:pt idx="176">
                  <c:v>37760</c:v>
                </c:pt>
                <c:pt idx="177">
                  <c:v>37767</c:v>
                </c:pt>
                <c:pt idx="178">
                  <c:v>37774</c:v>
                </c:pt>
                <c:pt idx="179">
                  <c:v>37781</c:v>
                </c:pt>
                <c:pt idx="180">
                  <c:v>37788</c:v>
                </c:pt>
                <c:pt idx="181">
                  <c:v>37795</c:v>
                </c:pt>
                <c:pt idx="182">
                  <c:v>37802</c:v>
                </c:pt>
                <c:pt idx="183">
                  <c:v>37809</c:v>
                </c:pt>
                <c:pt idx="184">
                  <c:v>37816</c:v>
                </c:pt>
                <c:pt idx="185">
                  <c:v>37823</c:v>
                </c:pt>
                <c:pt idx="186">
                  <c:v>37830</c:v>
                </c:pt>
                <c:pt idx="187">
                  <c:v>37837</c:v>
                </c:pt>
                <c:pt idx="188">
                  <c:v>37844</c:v>
                </c:pt>
                <c:pt idx="189">
                  <c:v>37851</c:v>
                </c:pt>
                <c:pt idx="190">
                  <c:v>37858</c:v>
                </c:pt>
                <c:pt idx="191">
                  <c:v>37865</c:v>
                </c:pt>
                <c:pt idx="192">
                  <c:v>37872</c:v>
                </c:pt>
                <c:pt idx="193">
                  <c:v>37879</c:v>
                </c:pt>
                <c:pt idx="194">
                  <c:v>37886</c:v>
                </c:pt>
                <c:pt idx="195">
                  <c:v>37893</c:v>
                </c:pt>
                <c:pt idx="196">
                  <c:v>37900</c:v>
                </c:pt>
                <c:pt idx="197">
                  <c:v>37907</c:v>
                </c:pt>
                <c:pt idx="198">
                  <c:v>37914</c:v>
                </c:pt>
                <c:pt idx="199">
                  <c:v>37921</c:v>
                </c:pt>
                <c:pt idx="200">
                  <c:v>37928</c:v>
                </c:pt>
                <c:pt idx="201">
                  <c:v>37935</c:v>
                </c:pt>
                <c:pt idx="202">
                  <c:v>37942</c:v>
                </c:pt>
                <c:pt idx="203">
                  <c:v>37949</c:v>
                </c:pt>
                <c:pt idx="204">
                  <c:v>37956</c:v>
                </c:pt>
                <c:pt idx="205">
                  <c:v>37963</c:v>
                </c:pt>
                <c:pt idx="206">
                  <c:v>37970</c:v>
                </c:pt>
                <c:pt idx="207">
                  <c:v>37977</c:v>
                </c:pt>
                <c:pt idx="208">
                  <c:v>37984</c:v>
                </c:pt>
                <c:pt idx="209">
                  <c:v>37991</c:v>
                </c:pt>
                <c:pt idx="210">
                  <c:v>37998</c:v>
                </c:pt>
                <c:pt idx="211">
                  <c:v>38005</c:v>
                </c:pt>
                <c:pt idx="212">
                  <c:v>38012</c:v>
                </c:pt>
                <c:pt idx="213">
                  <c:v>38019</c:v>
                </c:pt>
                <c:pt idx="214">
                  <c:v>38026</c:v>
                </c:pt>
                <c:pt idx="215">
                  <c:v>38033</c:v>
                </c:pt>
                <c:pt idx="216">
                  <c:v>38040</c:v>
                </c:pt>
                <c:pt idx="217">
                  <c:v>38047</c:v>
                </c:pt>
                <c:pt idx="218">
                  <c:v>38054</c:v>
                </c:pt>
                <c:pt idx="219">
                  <c:v>38061</c:v>
                </c:pt>
                <c:pt idx="220">
                  <c:v>38068</c:v>
                </c:pt>
                <c:pt idx="221">
                  <c:v>38075</c:v>
                </c:pt>
                <c:pt idx="222">
                  <c:v>38082</c:v>
                </c:pt>
                <c:pt idx="223">
                  <c:v>38089</c:v>
                </c:pt>
                <c:pt idx="224">
                  <c:v>38096</c:v>
                </c:pt>
                <c:pt idx="225">
                  <c:v>38103</c:v>
                </c:pt>
                <c:pt idx="226">
                  <c:v>38110</c:v>
                </c:pt>
                <c:pt idx="227">
                  <c:v>38117</c:v>
                </c:pt>
                <c:pt idx="228">
                  <c:v>38124</c:v>
                </c:pt>
                <c:pt idx="229">
                  <c:v>38131</c:v>
                </c:pt>
                <c:pt idx="230">
                  <c:v>38138</c:v>
                </c:pt>
                <c:pt idx="231">
                  <c:v>38145</c:v>
                </c:pt>
                <c:pt idx="232">
                  <c:v>38152</c:v>
                </c:pt>
                <c:pt idx="233">
                  <c:v>38159</c:v>
                </c:pt>
                <c:pt idx="234">
                  <c:v>38166</c:v>
                </c:pt>
                <c:pt idx="235">
                  <c:v>38173</c:v>
                </c:pt>
                <c:pt idx="236">
                  <c:v>38180</c:v>
                </c:pt>
                <c:pt idx="237">
                  <c:v>38187</c:v>
                </c:pt>
                <c:pt idx="238">
                  <c:v>38194</c:v>
                </c:pt>
                <c:pt idx="239">
                  <c:v>38201</c:v>
                </c:pt>
                <c:pt idx="240">
                  <c:v>38208</c:v>
                </c:pt>
                <c:pt idx="241">
                  <c:v>38215</c:v>
                </c:pt>
                <c:pt idx="242">
                  <c:v>38222</c:v>
                </c:pt>
                <c:pt idx="243">
                  <c:v>38229</c:v>
                </c:pt>
                <c:pt idx="244">
                  <c:v>38236</c:v>
                </c:pt>
                <c:pt idx="245">
                  <c:v>38243</c:v>
                </c:pt>
                <c:pt idx="246">
                  <c:v>38250</c:v>
                </c:pt>
                <c:pt idx="247">
                  <c:v>38257</c:v>
                </c:pt>
                <c:pt idx="248">
                  <c:v>38264</c:v>
                </c:pt>
                <c:pt idx="249">
                  <c:v>38271</c:v>
                </c:pt>
                <c:pt idx="250">
                  <c:v>38278</c:v>
                </c:pt>
                <c:pt idx="251">
                  <c:v>38285</c:v>
                </c:pt>
                <c:pt idx="252">
                  <c:v>38292</c:v>
                </c:pt>
                <c:pt idx="253">
                  <c:v>38299</c:v>
                </c:pt>
                <c:pt idx="254">
                  <c:v>38306</c:v>
                </c:pt>
                <c:pt idx="255">
                  <c:v>38313</c:v>
                </c:pt>
                <c:pt idx="256">
                  <c:v>38320</c:v>
                </c:pt>
                <c:pt idx="257">
                  <c:v>38327</c:v>
                </c:pt>
                <c:pt idx="258">
                  <c:v>38334</c:v>
                </c:pt>
                <c:pt idx="259">
                  <c:v>38341</c:v>
                </c:pt>
                <c:pt idx="260">
                  <c:v>38348</c:v>
                </c:pt>
                <c:pt idx="261">
                  <c:v>38355</c:v>
                </c:pt>
                <c:pt idx="262">
                  <c:v>38362</c:v>
                </c:pt>
                <c:pt idx="263">
                  <c:v>38369</c:v>
                </c:pt>
                <c:pt idx="264">
                  <c:v>38376</c:v>
                </c:pt>
                <c:pt idx="265">
                  <c:v>38383</c:v>
                </c:pt>
                <c:pt idx="266">
                  <c:v>38390</c:v>
                </c:pt>
                <c:pt idx="267">
                  <c:v>38397</c:v>
                </c:pt>
                <c:pt idx="268">
                  <c:v>38404</c:v>
                </c:pt>
                <c:pt idx="269">
                  <c:v>38411</c:v>
                </c:pt>
                <c:pt idx="270">
                  <c:v>38418</c:v>
                </c:pt>
                <c:pt idx="271">
                  <c:v>38425</c:v>
                </c:pt>
                <c:pt idx="272">
                  <c:v>38432</c:v>
                </c:pt>
                <c:pt idx="273">
                  <c:v>38439</c:v>
                </c:pt>
                <c:pt idx="274">
                  <c:v>38446</c:v>
                </c:pt>
                <c:pt idx="275">
                  <c:v>38453</c:v>
                </c:pt>
                <c:pt idx="276">
                  <c:v>38460</c:v>
                </c:pt>
                <c:pt idx="277">
                  <c:v>38467</c:v>
                </c:pt>
                <c:pt idx="278">
                  <c:v>38474</c:v>
                </c:pt>
                <c:pt idx="279">
                  <c:v>38481</c:v>
                </c:pt>
                <c:pt idx="280">
                  <c:v>38488</c:v>
                </c:pt>
                <c:pt idx="281">
                  <c:v>38495</c:v>
                </c:pt>
                <c:pt idx="282">
                  <c:v>38502</c:v>
                </c:pt>
                <c:pt idx="283">
                  <c:v>38509</c:v>
                </c:pt>
                <c:pt idx="284">
                  <c:v>38516</c:v>
                </c:pt>
                <c:pt idx="285">
                  <c:v>38523</c:v>
                </c:pt>
                <c:pt idx="286">
                  <c:v>38530</c:v>
                </c:pt>
                <c:pt idx="287">
                  <c:v>38537</c:v>
                </c:pt>
                <c:pt idx="288">
                  <c:v>38544</c:v>
                </c:pt>
                <c:pt idx="289">
                  <c:v>38551</c:v>
                </c:pt>
                <c:pt idx="290">
                  <c:v>38558</c:v>
                </c:pt>
                <c:pt idx="291">
                  <c:v>38565</c:v>
                </c:pt>
                <c:pt idx="292">
                  <c:v>38572</c:v>
                </c:pt>
                <c:pt idx="293">
                  <c:v>38579</c:v>
                </c:pt>
                <c:pt idx="294">
                  <c:v>38586</c:v>
                </c:pt>
                <c:pt idx="295">
                  <c:v>38593</c:v>
                </c:pt>
                <c:pt idx="296">
                  <c:v>38600</c:v>
                </c:pt>
                <c:pt idx="297">
                  <c:v>38607</c:v>
                </c:pt>
                <c:pt idx="298">
                  <c:v>38614</c:v>
                </c:pt>
                <c:pt idx="299">
                  <c:v>38621</c:v>
                </c:pt>
                <c:pt idx="300">
                  <c:v>38628</c:v>
                </c:pt>
                <c:pt idx="301">
                  <c:v>38635</c:v>
                </c:pt>
                <c:pt idx="302">
                  <c:v>38642</c:v>
                </c:pt>
                <c:pt idx="303">
                  <c:v>38649</c:v>
                </c:pt>
                <c:pt idx="304">
                  <c:v>38656</c:v>
                </c:pt>
                <c:pt idx="305">
                  <c:v>38663</c:v>
                </c:pt>
                <c:pt idx="306">
                  <c:v>38670</c:v>
                </c:pt>
                <c:pt idx="307">
                  <c:v>38677</c:v>
                </c:pt>
                <c:pt idx="308">
                  <c:v>38684</c:v>
                </c:pt>
                <c:pt idx="309">
                  <c:v>38691</c:v>
                </c:pt>
                <c:pt idx="310">
                  <c:v>38698</c:v>
                </c:pt>
                <c:pt idx="311">
                  <c:v>38705</c:v>
                </c:pt>
                <c:pt idx="312">
                  <c:v>38712</c:v>
                </c:pt>
                <c:pt idx="313">
                  <c:v>38719</c:v>
                </c:pt>
                <c:pt idx="314">
                  <c:v>38726</c:v>
                </c:pt>
                <c:pt idx="315">
                  <c:v>38733</c:v>
                </c:pt>
                <c:pt idx="316">
                  <c:v>38740</c:v>
                </c:pt>
                <c:pt idx="317">
                  <c:v>38747</c:v>
                </c:pt>
                <c:pt idx="318">
                  <c:v>38754</c:v>
                </c:pt>
                <c:pt idx="319">
                  <c:v>38761</c:v>
                </c:pt>
                <c:pt idx="320">
                  <c:v>38768</c:v>
                </c:pt>
                <c:pt idx="321">
                  <c:v>38775</c:v>
                </c:pt>
                <c:pt idx="322">
                  <c:v>38782</c:v>
                </c:pt>
                <c:pt idx="323">
                  <c:v>38789</c:v>
                </c:pt>
                <c:pt idx="324">
                  <c:v>38796</c:v>
                </c:pt>
                <c:pt idx="325">
                  <c:v>38803</c:v>
                </c:pt>
                <c:pt idx="326">
                  <c:v>38810</c:v>
                </c:pt>
                <c:pt idx="327">
                  <c:v>38817</c:v>
                </c:pt>
                <c:pt idx="328">
                  <c:v>38824</c:v>
                </c:pt>
                <c:pt idx="329">
                  <c:v>38831</c:v>
                </c:pt>
                <c:pt idx="330">
                  <c:v>38838</c:v>
                </c:pt>
                <c:pt idx="331">
                  <c:v>38845</c:v>
                </c:pt>
                <c:pt idx="332">
                  <c:v>38852</c:v>
                </c:pt>
                <c:pt idx="333">
                  <c:v>38859</c:v>
                </c:pt>
                <c:pt idx="334">
                  <c:v>38866</c:v>
                </c:pt>
                <c:pt idx="335">
                  <c:v>38873</c:v>
                </c:pt>
                <c:pt idx="336">
                  <c:v>38880</c:v>
                </c:pt>
                <c:pt idx="337">
                  <c:v>38887</c:v>
                </c:pt>
                <c:pt idx="338">
                  <c:v>38894</c:v>
                </c:pt>
                <c:pt idx="339">
                  <c:v>38901</c:v>
                </c:pt>
                <c:pt idx="340">
                  <c:v>38908</c:v>
                </c:pt>
                <c:pt idx="341">
                  <c:v>38915</c:v>
                </c:pt>
                <c:pt idx="342">
                  <c:v>38922</c:v>
                </c:pt>
                <c:pt idx="343">
                  <c:v>38929</c:v>
                </c:pt>
                <c:pt idx="344">
                  <c:v>38936</c:v>
                </c:pt>
                <c:pt idx="345">
                  <c:v>38943</c:v>
                </c:pt>
                <c:pt idx="346">
                  <c:v>38950</c:v>
                </c:pt>
                <c:pt idx="347">
                  <c:v>38957</c:v>
                </c:pt>
                <c:pt idx="348">
                  <c:v>38964</c:v>
                </c:pt>
                <c:pt idx="349">
                  <c:v>38971</c:v>
                </c:pt>
                <c:pt idx="350">
                  <c:v>38978</c:v>
                </c:pt>
                <c:pt idx="351">
                  <c:v>38985</c:v>
                </c:pt>
                <c:pt idx="352">
                  <c:v>38992</c:v>
                </c:pt>
                <c:pt idx="353">
                  <c:v>38999</c:v>
                </c:pt>
                <c:pt idx="354">
                  <c:v>39006</c:v>
                </c:pt>
                <c:pt idx="355">
                  <c:v>39013</c:v>
                </c:pt>
                <c:pt idx="356">
                  <c:v>39020</c:v>
                </c:pt>
                <c:pt idx="357">
                  <c:v>39027</c:v>
                </c:pt>
                <c:pt idx="358">
                  <c:v>39034</c:v>
                </c:pt>
                <c:pt idx="359">
                  <c:v>39041</c:v>
                </c:pt>
                <c:pt idx="360">
                  <c:v>39048</c:v>
                </c:pt>
                <c:pt idx="361">
                  <c:v>39055</c:v>
                </c:pt>
                <c:pt idx="362">
                  <c:v>39062</c:v>
                </c:pt>
                <c:pt idx="363">
                  <c:v>39069</c:v>
                </c:pt>
                <c:pt idx="364">
                  <c:v>39076</c:v>
                </c:pt>
                <c:pt idx="365">
                  <c:v>39083</c:v>
                </c:pt>
                <c:pt idx="366">
                  <c:v>39090</c:v>
                </c:pt>
                <c:pt idx="367">
                  <c:v>39097</c:v>
                </c:pt>
                <c:pt idx="368">
                  <c:v>39104</c:v>
                </c:pt>
                <c:pt idx="369">
                  <c:v>39111</c:v>
                </c:pt>
                <c:pt idx="370">
                  <c:v>39118</c:v>
                </c:pt>
                <c:pt idx="371">
                  <c:v>39125</c:v>
                </c:pt>
                <c:pt idx="372">
                  <c:v>39132</c:v>
                </c:pt>
                <c:pt idx="373">
                  <c:v>39139</c:v>
                </c:pt>
                <c:pt idx="374">
                  <c:v>39146</c:v>
                </c:pt>
                <c:pt idx="375">
                  <c:v>39153</c:v>
                </c:pt>
                <c:pt idx="376">
                  <c:v>39160</c:v>
                </c:pt>
                <c:pt idx="377">
                  <c:v>39167</c:v>
                </c:pt>
                <c:pt idx="378">
                  <c:v>39174</c:v>
                </c:pt>
                <c:pt idx="379">
                  <c:v>39181</c:v>
                </c:pt>
                <c:pt idx="380">
                  <c:v>39188</c:v>
                </c:pt>
                <c:pt idx="381">
                  <c:v>39195</c:v>
                </c:pt>
                <c:pt idx="382">
                  <c:v>39202</c:v>
                </c:pt>
                <c:pt idx="383">
                  <c:v>39209</c:v>
                </c:pt>
                <c:pt idx="384">
                  <c:v>39216</c:v>
                </c:pt>
                <c:pt idx="385">
                  <c:v>39223</c:v>
                </c:pt>
                <c:pt idx="386">
                  <c:v>39230</c:v>
                </c:pt>
                <c:pt idx="387">
                  <c:v>39237</c:v>
                </c:pt>
                <c:pt idx="388">
                  <c:v>39244</c:v>
                </c:pt>
                <c:pt idx="389">
                  <c:v>39251</c:v>
                </c:pt>
                <c:pt idx="390">
                  <c:v>39258</c:v>
                </c:pt>
                <c:pt idx="391">
                  <c:v>39265</c:v>
                </c:pt>
                <c:pt idx="392">
                  <c:v>39272</c:v>
                </c:pt>
                <c:pt idx="393">
                  <c:v>39279</c:v>
                </c:pt>
                <c:pt idx="394">
                  <c:v>39286</c:v>
                </c:pt>
                <c:pt idx="395">
                  <c:v>39293</c:v>
                </c:pt>
                <c:pt idx="396">
                  <c:v>39300</c:v>
                </c:pt>
                <c:pt idx="397">
                  <c:v>39307</c:v>
                </c:pt>
                <c:pt idx="398">
                  <c:v>39314</c:v>
                </c:pt>
                <c:pt idx="399">
                  <c:v>39321</c:v>
                </c:pt>
                <c:pt idx="400">
                  <c:v>39328</c:v>
                </c:pt>
                <c:pt idx="401">
                  <c:v>39335</c:v>
                </c:pt>
                <c:pt idx="402">
                  <c:v>39342</c:v>
                </c:pt>
                <c:pt idx="403">
                  <c:v>39349</c:v>
                </c:pt>
                <c:pt idx="404">
                  <c:v>39356</c:v>
                </c:pt>
                <c:pt idx="405">
                  <c:v>39363</c:v>
                </c:pt>
                <c:pt idx="406">
                  <c:v>39370</c:v>
                </c:pt>
                <c:pt idx="407">
                  <c:v>39377</c:v>
                </c:pt>
                <c:pt idx="408">
                  <c:v>39384</c:v>
                </c:pt>
                <c:pt idx="409">
                  <c:v>39391</c:v>
                </c:pt>
                <c:pt idx="410">
                  <c:v>39398</c:v>
                </c:pt>
                <c:pt idx="411">
                  <c:v>39405</c:v>
                </c:pt>
                <c:pt idx="412">
                  <c:v>39412</c:v>
                </c:pt>
                <c:pt idx="413">
                  <c:v>39419</c:v>
                </c:pt>
                <c:pt idx="414">
                  <c:v>39426</c:v>
                </c:pt>
                <c:pt idx="415">
                  <c:v>39433</c:v>
                </c:pt>
                <c:pt idx="416">
                  <c:v>39440</c:v>
                </c:pt>
                <c:pt idx="417">
                  <c:v>39447</c:v>
                </c:pt>
                <c:pt idx="418">
                  <c:v>39454</c:v>
                </c:pt>
                <c:pt idx="419">
                  <c:v>39461</c:v>
                </c:pt>
                <c:pt idx="420">
                  <c:v>39468</c:v>
                </c:pt>
                <c:pt idx="421">
                  <c:v>39475</c:v>
                </c:pt>
                <c:pt idx="422">
                  <c:v>39482</c:v>
                </c:pt>
                <c:pt idx="423">
                  <c:v>39489</c:v>
                </c:pt>
                <c:pt idx="424">
                  <c:v>39496</c:v>
                </c:pt>
                <c:pt idx="425">
                  <c:v>39503</c:v>
                </c:pt>
                <c:pt idx="426">
                  <c:v>39510</c:v>
                </c:pt>
                <c:pt idx="427">
                  <c:v>39517</c:v>
                </c:pt>
                <c:pt idx="428">
                  <c:v>39524</c:v>
                </c:pt>
                <c:pt idx="429">
                  <c:v>39531</c:v>
                </c:pt>
                <c:pt idx="430">
                  <c:v>39538</c:v>
                </c:pt>
                <c:pt idx="431">
                  <c:v>39545</c:v>
                </c:pt>
                <c:pt idx="432">
                  <c:v>39552</c:v>
                </c:pt>
                <c:pt idx="433">
                  <c:v>39559</c:v>
                </c:pt>
                <c:pt idx="434">
                  <c:v>39566</c:v>
                </c:pt>
                <c:pt idx="435">
                  <c:v>39573</c:v>
                </c:pt>
                <c:pt idx="436">
                  <c:v>39580</c:v>
                </c:pt>
                <c:pt idx="437">
                  <c:v>39587</c:v>
                </c:pt>
                <c:pt idx="438">
                  <c:v>39594</c:v>
                </c:pt>
                <c:pt idx="439">
                  <c:v>39601</c:v>
                </c:pt>
                <c:pt idx="440">
                  <c:v>39608</c:v>
                </c:pt>
                <c:pt idx="441">
                  <c:v>39615</c:v>
                </c:pt>
                <c:pt idx="442">
                  <c:v>39622</c:v>
                </c:pt>
                <c:pt idx="443">
                  <c:v>39629</c:v>
                </c:pt>
                <c:pt idx="444">
                  <c:v>39636</c:v>
                </c:pt>
                <c:pt idx="445">
                  <c:v>39643</c:v>
                </c:pt>
                <c:pt idx="446">
                  <c:v>39650</c:v>
                </c:pt>
                <c:pt idx="447">
                  <c:v>39657</c:v>
                </c:pt>
                <c:pt idx="448">
                  <c:v>39664</c:v>
                </c:pt>
                <c:pt idx="449">
                  <c:v>39671</c:v>
                </c:pt>
                <c:pt idx="450">
                  <c:v>39678</c:v>
                </c:pt>
                <c:pt idx="451">
                  <c:v>39685</c:v>
                </c:pt>
                <c:pt idx="452">
                  <c:v>39692</c:v>
                </c:pt>
                <c:pt idx="453">
                  <c:v>39699</c:v>
                </c:pt>
                <c:pt idx="454">
                  <c:v>39706</c:v>
                </c:pt>
                <c:pt idx="455">
                  <c:v>39713</c:v>
                </c:pt>
                <c:pt idx="456">
                  <c:v>39720</c:v>
                </c:pt>
                <c:pt idx="457">
                  <c:v>39727</c:v>
                </c:pt>
                <c:pt idx="458">
                  <c:v>39734</c:v>
                </c:pt>
                <c:pt idx="459">
                  <c:v>39741</c:v>
                </c:pt>
                <c:pt idx="460">
                  <c:v>39748</c:v>
                </c:pt>
                <c:pt idx="461">
                  <c:v>39755</c:v>
                </c:pt>
                <c:pt idx="462">
                  <c:v>39762</c:v>
                </c:pt>
                <c:pt idx="463">
                  <c:v>39769</c:v>
                </c:pt>
                <c:pt idx="464">
                  <c:v>39776</c:v>
                </c:pt>
                <c:pt idx="465">
                  <c:v>39783</c:v>
                </c:pt>
                <c:pt idx="466">
                  <c:v>39790</c:v>
                </c:pt>
                <c:pt idx="467">
                  <c:v>39797</c:v>
                </c:pt>
                <c:pt idx="468">
                  <c:v>39804</c:v>
                </c:pt>
                <c:pt idx="469">
                  <c:v>39811</c:v>
                </c:pt>
                <c:pt idx="470">
                  <c:v>39818</c:v>
                </c:pt>
                <c:pt idx="471">
                  <c:v>39825</c:v>
                </c:pt>
                <c:pt idx="472">
                  <c:v>39832</c:v>
                </c:pt>
                <c:pt idx="473">
                  <c:v>39839</c:v>
                </c:pt>
                <c:pt idx="474">
                  <c:v>39846</c:v>
                </c:pt>
                <c:pt idx="475">
                  <c:v>39853</c:v>
                </c:pt>
                <c:pt idx="476">
                  <c:v>39860</c:v>
                </c:pt>
                <c:pt idx="477">
                  <c:v>39867</c:v>
                </c:pt>
                <c:pt idx="478">
                  <c:v>39874</c:v>
                </c:pt>
                <c:pt idx="479">
                  <c:v>39881</c:v>
                </c:pt>
                <c:pt idx="480">
                  <c:v>39888</c:v>
                </c:pt>
                <c:pt idx="481">
                  <c:v>39895</c:v>
                </c:pt>
                <c:pt idx="482">
                  <c:v>39902</c:v>
                </c:pt>
                <c:pt idx="483">
                  <c:v>39909</c:v>
                </c:pt>
                <c:pt idx="484">
                  <c:v>39916</c:v>
                </c:pt>
                <c:pt idx="485">
                  <c:v>39923</c:v>
                </c:pt>
                <c:pt idx="486">
                  <c:v>39930</c:v>
                </c:pt>
                <c:pt idx="487">
                  <c:v>39937</c:v>
                </c:pt>
                <c:pt idx="488">
                  <c:v>39944</c:v>
                </c:pt>
                <c:pt idx="489">
                  <c:v>39951</c:v>
                </c:pt>
                <c:pt idx="490">
                  <c:v>39958</c:v>
                </c:pt>
                <c:pt idx="491">
                  <c:v>39965</c:v>
                </c:pt>
                <c:pt idx="492">
                  <c:v>39972</c:v>
                </c:pt>
                <c:pt idx="493">
                  <c:v>39979</c:v>
                </c:pt>
                <c:pt idx="494">
                  <c:v>39986</c:v>
                </c:pt>
                <c:pt idx="495">
                  <c:v>39993</c:v>
                </c:pt>
                <c:pt idx="496">
                  <c:v>40000</c:v>
                </c:pt>
                <c:pt idx="497">
                  <c:v>40007</c:v>
                </c:pt>
                <c:pt idx="498">
                  <c:v>40014</c:v>
                </c:pt>
                <c:pt idx="499">
                  <c:v>40021</c:v>
                </c:pt>
                <c:pt idx="500">
                  <c:v>40028</c:v>
                </c:pt>
                <c:pt idx="501">
                  <c:v>40035</c:v>
                </c:pt>
                <c:pt idx="502">
                  <c:v>40042</c:v>
                </c:pt>
                <c:pt idx="503">
                  <c:v>40049</c:v>
                </c:pt>
                <c:pt idx="504">
                  <c:v>40056</c:v>
                </c:pt>
                <c:pt idx="505">
                  <c:v>40063</c:v>
                </c:pt>
                <c:pt idx="506">
                  <c:v>40070</c:v>
                </c:pt>
                <c:pt idx="507">
                  <c:v>40077</c:v>
                </c:pt>
                <c:pt idx="508">
                  <c:v>40084</c:v>
                </c:pt>
                <c:pt idx="509">
                  <c:v>40091</c:v>
                </c:pt>
                <c:pt idx="510">
                  <c:v>40098</c:v>
                </c:pt>
                <c:pt idx="511">
                  <c:v>40105</c:v>
                </c:pt>
                <c:pt idx="512">
                  <c:v>40112</c:v>
                </c:pt>
                <c:pt idx="513">
                  <c:v>40119</c:v>
                </c:pt>
                <c:pt idx="514">
                  <c:v>40126</c:v>
                </c:pt>
                <c:pt idx="515">
                  <c:v>40133</c:v>
                </c:pt>
                <c:pt idx="516">
                  <c:v>40140</c:v>
                </c:pt>
                <c:pt idx="517">
                  <c:v>40147</c:v>
                </c:pt>
                <c:pt idx="518">
                  <c:v>40154</c:v>
                </c:pt>
                <c:pt idx="519">
                  <c:v>40161</c:v>
                </c:pt>
                <c:pt idx="520">
                  <c:v>40168</c:v>
                </c:pt>
                <c:pt idx="521">
                  <c:v>40175</c:v>
                </c:pt>
                <c:pt idx="522">
                  <c:v>40182</c:v>
                </c:pt>
                <c:pt idx="523">
                  <c:v>40189</c:v>
                </c:pt>
                <c:pt idx="524">
                  <c:v>40196</c:v>
                </c:pt>
                <c:pt idx="525">
                  <c:v>40203</c:v>
                </c:pt>
                <c:pt idx="526">
                  <c:v>40210</c:v>
                </c:pt>
                <c:pt idx="527">
                  <c:v>40217</c:v>
                </c:pt>
                <c:pt idx="528">
                  <c:v>40224</c:v>
                </c:pt>
                <c:pt idx="529">
                  <c:v>40231</c:v>
                </c:pt>
                <c:pt idx="530">
                  <c:v>40238</c:v>
                </c:pt>
                <c:pt idx="531">
                  <c:v>40245</c:v>
                </c:pt>
                <c:pt idx="532">
                  <c:v>40252</c:v>
                </c:pt>
                <c:pt idx="533">
                  <c:v>40259</c:v>
                </c:pt>
                <c:pt idx="534">
                  <c:v>40266</c:v>
                </c:pt>
                <c:pt idx="535">
                  <c:v>40273</c:v>
                </c:pt>
                <c:pt idx="536">
                  <c:v>40280</c:v>
                </c:pt>
                <c:pt idx="537">
                  <c:v>40287</c:v>
                </c:pt>
                <c:pt idx="538">
                  <c:v>40294</c:v>
                </c:pt>
                <c:pt idx="539">
                  <c:v>40301</c:v>
                </c:pt>
                <c:pt idx="540">
                  <c:v>40308</c:v>
                </c:pt>
                <c:pt idx="541">
                  <c:v>40315</c:v>
                </c:pt>
                <c:pt idx="542">
                  <c:v>40322</c:v>
                </c:pt>
                <c:pt idx="543">
                  <c:v>40329</c:v>
                </c:pt>
                <c:pt idx="544">
                  <c:v>40336</c:v>
                </c:pt>
                <c:pt idx="545">
                  <c:v>40343</c:v>
                </c:pt>
                <c:pt idx="546">
                  <c:v>40350</c:v>
                </c:pt>
                <c:pt idx="547">
                  <c:v>40357</c:v>
                </c:pt>
                <c:pt idx="548">
                  <c:v>40364</c:v>
                </c:pt>
                <c:pt idx="549">
                  <c:v>40371</c:v>
                </c:pt>
                <c:pt idx="550">
                  <c:v>40378</c:v>
                </c:pt>
                <c:pt idx="551">
                  <c:v>40385</c:v>
                </c:pt>
                <c:pt idx="552">
                  <c:v>40392</c:v>
                </c:pt>
                <c:pt idx="553">
                  <c:v>40399</c:v>
                </c:pt>
                <c:pt idx="554">
                  <c:v>40406</c:v>
                </c:pt>
                <c:pt idx="555">
                  <c:v>40413</c:v>
                </c:pt>
                <c:pt idx="556">
                  <c:v>40420</c:v>
                </c:pt>
                <c:pt idx="557">
                  <c:v>40427</c:v>
                </c:pt>
                <c:pt idx="558">
                  <c:v>40434</c:v>
                </c:pt>
                <c:pt idx="559">
                  <c:v>40441</c:v>
                </c:pt>
                <c:pt idx="560">
                  <c:v>40448</c:v>
                </c:pt>
                <c:pt idx="561">
                  <c:v>40455</c:v>
                </c:pt>
                <c:pt idx="562">
                  <c:v>40462</c:v>
                </c:pt>
                <c:pt idx="563">
                  <c:v>40469</c:v>
                </c:pt>
                <c:pt idx="564">
                  <c:v>40476</c:v>
                </c:pt>
                <c:pt idx="565">
                  <c:v>40483</c:v>
                </c:pt>
                <c:pt idx="566">
                  <c:v>40490</c:v>
                </c:pt>
                <c:pt idx="567">
                  <c:v>40497</c:v>
                </c:pt>
                <c:pt idx="568">
                  <c:v>40504</c:v>
                </c:pt>
                <c:pt idx="569">
                  <c:v>40511</c:v>
                </c:pt>
                <c:pt idx="570">
                  <c:v>40518</c:v>
                </c:pt>
                <c:pt idx="571">
                  <c:v>40525</c:v>
                </c:pt>
                <c:pt idx="572">
                  <c:v>40532</c:v>
                </c:pt>
                <c:pt idx="573">
                  <c:v>40539</c:v>
                </c:pt>
                <c:pt idx="574">
                  <c:v>40546</c:v>
                </c:pt>
                <c:pt idx="575">
                  <c:v>40553</c:v>
                </c:pt>
                <c:pt idx="576">
                  <c:v>40560</c:v>
                </c:pt>
                <c:pt idx="577">
                  <c:v>40567</c:v>
                </c:pt>
                <c:pt idx="578">
                  <c:v>40574</c:v>
                </c:pt>
                <c:pt idx="579">
                  <c:v>40581</c:v>
                </c:pt>
                <c:pt idx="580">
                  <c:v>40588</c:v>
                </c:pt>
                <c:pt idx="581">
                  <c:v>40595</c:v>
                </c:pt>
                <c:pt idx="582">
                  <c:v>40602</c:v>
                </c:pt>
                <c:pt idx="583">
                  <c:v>40609</c:v>
                </c:pt>
                <c:pt idx="584">
                  <c:v>40616</c:v>
                </c:pt>
                <c:pt idx="585">
                  <c:v>40623</c:v>
                </c:pt>
                <c:pt idx="586">
                  <c:v>40630</c:v>
                </c:pt>
                <c:pt idx="587">
                  <c:v>40637</c:v>
                </c:pt>
                <c:pt idx="588">
                  <c:v>40644</c:v>
                </c:pt>
                <c:pt idx="589">
                  <c:v>40651</c:v>
                </c:pt>
                <c:pt idx="590">
                  <c:v>40658</c:v>
                </c:pt>
                <c:pt idx="591">
                  <c:v>40665</c:v>
                </c:pt>
                <c:pt idx="592">
                  <c:v>40672</c:v>
                </c:pt>
                <c:pt idx="593">
                  <c:v>40679</c:v>
                </c:pt>
                <c:pt idx="594">
                  <c:v>40686</c:v>
                </c:pt>
                <c:pt idx="595">
                  <c:v>40693</c:v>
                </c:pt>
                <c:pt idx="596">
                  <c:v>40700</c:v>
                </c:pt>
                <c:pt idx="597">
                  <c:v>40707</c:v>
                </c:pt>
                <c:pt idx="598">
                  <c:v>40714</c:v>
                </c:pt>
                <c:pt idx="599">
                  <c:v>40721</c:v>
                </c:pt>
                <c:pt idx="600">
                  <c:v>40728</c:v>
                </c:pt>
                <c:pt idx="601">
                  <c:v>40735</c:v>
                </c:pt>
                <c:pt idx="602">
                  <c:v>40742</c:v>
                </c:pt>
                <c:pt idx="603">
                  <c:v>40749</c:v>
                </c:pt>
                <c:pt idx="604">
                  <c:v>40756</c:v>
                </c:pt>
                <c:pt idx="605">
                  <c:v>40763</c:v>
                </c:pt>
                <c:pt idx="606">
                  <c:v>40770</c:v>
                </c:pt>
                <c:pt idx="607">
                  <c:v>40777</c:v>
                </c:pt>
                <c:pt idx="608">
                  <c:v>40784</c:v>
                </c:pt>
                <c:pt idx="609">
                  <c:v>40791</c:v>
                </c:pt>
                <c:pt idx="610">
                  <c:v>40798</c:v>
                </c:pt>
                <c:pt idx="611">
                  <c:v>40805</c:v>
                </c:pt>
                <c:pt idx="612">
                  <c:v>40812</c:v>
                </c:pt>
                <c:pt idx="613">
                  <c:v>40819</c:v>
                </c:pt>
                <c:pt idx="614">
                  <c:v>40826</c:v>
                </c:pt>
                <c:pt idx="615">
                  <c:v>40833</c:v>
                </c:pt>
                <c:pt idx="616">
                  <c:v>40840</c:v>
                </c:pt>
                <c:pt idx="617">
                  <c:v>40847</c:v>
                </c:pt>
                <c:pt idx="618">
                  <c:v>40854</c:v>
                </c:pt>
                <c:pt idx="619">
                  <c:v>40861</c:v>
                </c:pt>
                <c:pt idx="620">
                  <c:v>40868</c:v>
                </c:pt>
                <c:pt idx="621">
                  <c:v>40875</c:v>
                </c:pt>
                <c:pt idx="622">
                  <c:v>40882</c:v>
                </c:pt>
                <c:pt idx="623">
                  <c:v>40889</c:v>
                </c:pt>
                <c:pt idx="624">
                  <c:v>40896</c:v>
                </c:pt>
                <c:pt idx="625">
                  <c:v>40903</c:v>
                </c:pt>
                <c:pt idx="626">
                  <c:v>40910</c:v>
                </c:pt>
                <c:pt idx="627">
                  <c:v>40917</c:v>
                </c:pt>
                <c:pt idx="628">
                  <c:v>40924</c:v>
                </c:pt>
                <c:pt idx="629">
                  <c:v>40931</c:v>
                </c:pt>
                <c:pt idx="630">
                  <c:v>40938</c:v>
                </c:pt>
                <c:pt idx="631">
                  <c:v>40945</c:v>
                </c:pt>
                <c:pt idx="632">
                  <c:v>40952</c:v>
                </c:pt>
                <c:pt idx="633">
                  <c:v>40959</c:v>
                </c:pt>
                <c:pt idx="634">
                  <c:v>40966</c:v>
                </c:pt>
                <c:pt idx="635">
                  <c:v>40973</c:v>
                </c:pt>
                <c:pt idx="636">
                  <c:v>40980</c:v>
                </c:pt>
                <c:pt idx="637">
                  <c:v>40987</c:v>
                </c:pt>
                <c:pt idx="638">
                  <c:v>40994</c:v>
                </c:pt>
                <c:pt idx="639">
                  <c:v>41001</c:v>
                </c:pt>
                <c:pt idx="640">
                  <c:v>41008</c:v>
                </c:pt>
                <c:pt idx="641">
                  <c:v>41015</c:v>
                </c:pt>
                <c:pt idx="642">
                  <c:v>41022</c:v>
                </c:pt>
                <c:pt idx="643">
                  <c:v>41029</c:v>
                </c:pt>
                <c:pt idx="644">
                  <c:v>41036</c:v>
                </c:pt>
                <c:pt idx="645">
                  <c:v>41043</c:v>
                </c:pt>
                <c:pt idx="646">
                  <c:v>41050</c:v>
                </c:pt>
                <c:pt idx="647">
                  <c:v>41057</c:v>
                </c:pt>
                <c:pt idx="648">
                  <c:v>41064</c:v>
                </c:pt>
                <c:pt idx="649">
                  <c:v>41071</c:v>
                </c:pt>
                <c:pt idx="650">
                  <c:v>41078</c:v>
                </c:pt>
                <c:pt idx="651">
                  <c:v>41085</c:v>
                </c:pt>
                <c:pt idx="652">
                  <c:v>41092</c:v>
                </c:pt>
                <c:pt idx="653">
                  <c:v>41099</c:v>
                </c:pt>
                <c:pt idx="654">
                  <c:v>41106</c:v>
                </c:pt>
                <c:pt idx="655">
                  <c:v>41113</c:v>
                </c:pt>
                <c:pt idx="656">
                  <c:v>41120</c:v>
                </c:pt>
                <c:pt idx="657">
                  <c:v>41127</c:v>
                </c:pt>
                <c:pt idx="658">
                  <c:v>41134</c:v>
                </c:pt>
                <c:pt idx="659">
                  <c:v>41141</c:v>
                </c:pt>
                <c:pt idx="660">
                  <c:v>41148</c:v>
                </c:pt>
                <c:pt idx="661">
                  <c:v>41155</c:v>
                </c:pt>
                <c:pt idx="662">
                  <c:v>41162</c:v>
                </c:pt>
                <c:pt idx="663">
                  <c:v>41169</c:v>
                </c:pt>
                <c:pt idx="664">
                  <c:v>41176</c:v>
                </c:pt>
                <c:pt idx="665">
                  <c:v>41183</c:v>
                </c:pt>
                <c:pt idx="666">
                  <c:v>41190</c:v>
                </c:pt>
                <c:pt idx="667">
                  <c:v>41197</c:v>
                </c:pt>
                <c:pt idx="668">
                  <c:v>41204</c:v>
                </c:pt>
                <c:pt idx="669">
                  <c:v>41211</c:v>
                </c:pt>
                <c:pt idx="670">
                  <c:v>41218</c:v>
                </c:pt>
                <c:pt idx="671">
                  <c:v>41225</c:v>
                </c:pt>
                <c:pt idx="672">
                  <c:v>41232</c:v>
                </c:pt>
                <c:pt idx="673">
                  <c:v>41239</c:v>
                </c:pt>
                <c:pt idx="674">
                  <c:v>41246</c:v>
                </c:pt>
                <c:pt idx="675">
                  <c:v>41253</c:v>
                </c:pt>
                <c:pt idx="676">
                  <c:v>41260</c:v>
                </c:pt>
                <c:pt idx="677">
                  <c:v>41267</c:v>
                </c:pt>
                <c:pt idx="678">
                  <c:v>41274</c:v>
                </c:pt>
                <c:pt idx="679">
                  <c:v>41281</c:v>
                </c:pt>
                <c:pt idx="680">
                  <c:v>41288</c:v>
                </c:pt>
                <c:pt idx="681">
                  <c:v>41295</c:v>
                </c:pt>
                <c:pt idx="682">
                  <c:v>41302</c:v>
                </c:pt>
                <c:pt idx="683">
                  <c:v>41309</c:v>
                </c:pt>
                <c:pt idx="684">
                  <c:v>41316</c:v>
                </c:pt>
                <c:pt idx="685">
                  <c:v>41323</c:v>
                </c:pt>
                <c:pt idx="686">
                  <c:v>41330</c:v>
                </c:pt>
                <c:pt idx="687">
                  <c:v>41337</c:v>
                </c:pt>
                <c:pt idx="688">
                  <c:v>41344</c:v>
                </c:pt>
                <c:pt idx="689">
                  <c:v>41351</c:v>
                </c:pt>
                <c:pt idx="690">
                  <c:v>41358</c:v>
                </c:pt>
                <c:pt idx="691">
                  <c:v>41365</c:v>
                </c:pt>
                <c:pt idx="692">
                  <c:v>41372</c:v>
                </c:pt>
                <c:pt idx="693">
                  <c:v>41379</c:v>
                </c:pt>
                <c:pt idx="694">
                  <c:v>41386</c:v>
                </c:pt>
                <c:pt idx="695">
                  <c:v>41393</c:v>
                </c:pt>
                <c:pt idx="696">
                  <c:v>41400</c:v>
                </c:pt>
                <c:pt idx="697">
                  <c:v>41407</c:v>
                </c:pt>
                <c:pt idx="698">
                  <c:v>41414</c:v>
                </c:pt>
                <c:pt idx="699">
                  <c:v>41421</c:v>
                </c:pt>
                <c:pt idx="700">
                  <c:v>41428</c:v>
                </c:pt>
                <c:pt idx="701">
                  <c:v>41435</c:v>
                </c:pt>
                <c:pt idx="702">
                  <c:v>41442</c:v>
                </c:pt>
                <c:pt idx="703">
                  <c:v>41449</c:v>
                </c:pt>
                <c:pt idx="704">
                  <c:v>41456</c:v>
                </c:pt>
                <c:pt idx="705">
                  <c:v>41463</c:v>
                </c:pt>
                <c:pt idx="706">
                  <c:v>41470</c:v>
                </c:pt>
                <c:pt idx="707">
                  <c:v>41477</c:v>
                </c:pt>
                <c:pt idx="708">
                  <c:v>41484</c:v>
                </c:pt>
                <c:pt idx="709">
                  <c:v>41491</c:v>
                </c:pt>
                <c:pt idx="710">
                  <c:v>41498</c:v>
                </c:pt>
                <c:pt idx="711">
                  <c:v>41505</c:v>
                </c:pt>
                <c:pt idx="712">
                  <c:v>41512</c:v>
                </c:pt>
                <c:pt idx="713">
                  <c:v>41519</c:v>
                </c:pt>
                <c:pt idx="714">
                  <c:v>41526</c:v>
                </c:pt>
                <c:pt idx="715">
                  <c:v>41533</c:v>
                </c:pt>
                <c:pt idx="716">
                  <c:v>41540</c:v>
                </c:pt>
                <c:pt idx="717">
                  <c:v>41547</c:v>
                </c:pt>
                <c:pt idx="718">
                  <c:v>41554</c:v>
                </c:pt>
                <c:pt idx="719">
                  <c:v>41561</c:v>
                </c:pt>
                <c:pt idx="720">
                  <c:v>41568</c:v>
                </c:pt>
                <c:pt idx="721">
                  <c:v>41575</c:v>
                </c:pt>
                <c:pt idx="722">
                  <c:v>41582</c:v>
                </c:pt>
                <c:pt idx="723">
                  <c:v>41589</c:v>
                </c:pt>
                <c:pt idx="724">
                  <c:v>41596</c:v>
                </c:pt>
                <c:pt idx="725">
                  <c:v>41603</c:v>
                </c:pt>
                <c:pt idx="726">
                  <c:v>41610</c:v>
                </c:pt>
                <c:pt idx="727">
                  <c:v>41617</c:v>
                </c:pt>
                <c:pt idx="728">
                  <c:v>41624</c:v>
                </c:pt>
                <c:pt idx="729">
                  <c:v>41631</c:v>
                </c:pt>
                <c:pt idx="730">
                  <c:v>41638</c:v>
                </c:pt>
                <c:pt idx="731">
                  <c:v>41645</c:v>
                </c:pt>
                <c:pt idx="732">
                  <c:v>41652</c:v>
                </c:pt>
              </c:numCache>
            </c:numRef>
          </c:cat>
          <c:val>
            <c:numRef>
              <c:f>Sheet1!$E$2:$E$734</c:f>
              <c:numCache>
                <c:formatCode>General</c:formatCode>
                <c:ptCount val="733"/>
                <c:pt idx="367">
                  <c:v>121.80325027288613</c:v>
                </c:pt>
                <c:pt idx="368">
                  <c:v>121.80325027288613</c:v>
                </c:pt>
                <c:pt idx="369">
                  <c:v>122.74019835190833</c:v>
                </c:pt>
                <c:pt idx="370">
                  <c:v>127.16048935030901</c:v>
                </c:pt>
                <c:pt idx="371">
                  <c:v>128.12748926932278</c:v>
                </c:pt>
                <c:pt idx="372">
                  <c:v>129.57798914784343</c:v>
                </c:pt>
                <c:pt idx="373">
                  <c:v>131.02848902636404</c:v>
                </c:pt>
                <c:pt idx="374">
                  <c:v>133.7125107817912</c:v>
                </c:pt>
                <c:pt idx="375">
                  <c:v>134.2005126459583</c:v>
                </c:pt>
                <c:pt idx="376">
                  <c:v>131.27250146095557</c:v>
                </c:pt>
                <c:pt idx="377">
                  <c:v>131.2725014609556</c:v>
                </c:pt>
                <c:pt idx="378">
                  <c:v>132.42892879575936</c:v>
                </c:pt>
                <c:pt idx="379">
                  <c:v>133.15789537628649</c:v>
                </c:pt>
                <c:pt idx="380">
                  <c:v>132.18593993558366</c:v>
                </c:pt>
                <c:pt idx="381">
                  <c:v>130.72800677452943</c:v>
                </c:pt>
                <c:pt idx="382">
                  <c:v>130.75123850478695</c:v>
                </c:pt>
                <c:pt idx="383">
                  <c:v>130.75123850478695</c:v>
                </c:pt>
                <c:pt idx="384">
                  <c:v>130.26697465847292</c:v>
                </c:pt>
                <c:pt idx="385">
                  <c:v>131.47763427425798</c:v>
                </c:pt>
                <c:pt idx="386">
                  <c:v>137.27935204145831</c:v>
                </c:pt>
                <c:pt idx="387">
                  <c:v>136.77090999686033</c:v>
                </c:pt>
                <c:pt idx="388">
                  <c:v>138.29623613065431</c:v>
                </c:pt>
                <c:pt idx="389">
                  <c:v>140.83844635364429</c:v>
                </c:pt>
                <c:pt idx="390">
                  <c:v>143.88909862123225</c:v>
                </c:pt>
                <c:pt idx="391">
                  <c:v>150.61919088292814</c:v>
                </c:pt>
                <c:pt idx="392">
                  <c:v>153.69305192135528</c:v>
                </c:pt>
                <c:pt idx="393">
                  <c:v>153.18074174828411</c:v>
                </c:pt>
                <c:pt idx="394">
                  <c:v>153.69305192135528</c:v>
                </c:pt>
                <c:pt idx="395">
                  <c:v>154.20536209442645</c:v>
                </c:pt>
                <c:pt idx="396">
                  <c:v>160.88282497744908</c:v>
                </c:pt>
                <c:pt idx="397">
                  <c:v>162.44479415198742</c:v>
                </c:pt>
                <c:pt idx="398">
                  <c:v>161.40348136896185</c:v>
                </c:pt>
                <c:pt idx="399">
                  <c:v>159.32085580291076</c:v>
                </c:pt>
                <c:pt idx="400">
                  <c:v>148.86709926561352</c:v>
                </c:pt>
                <c:pt idx="401">
                  <c:v>146.90185703108398</c:v>
                </c:pt>
                <c:pt idx="402">
                  <c:v>143.46268312065729</c:v>
                </c:pt>
                <c:pt idx="403">
                  <c:v>141.49744088612772</c:v>
                </c:pt>
                <c:pt idx="404">
                  <c:v>147.48249916723242</c:v>
                </c:pt>
                <c:pt idx="405">
                  <c:v>149.51674053505633</c:v>
                </c:pt>
                <c:pt idx="406">
                  <c:v>151.04242156092425</c:v>
                </c:pt>
                <c:pt idx="407">
                  <c:v>155.619464638528</c:v>
                </c:pt>
                <c:pt idx="408">
                  <c:v>163.07115607290271</c:v>
                </c:pt>
                <c:pt idx="409">
                  <c:v>168.28109716149385</c:v>
                </c:pt>
                <c:pt idx="410">
                  <c:v>174.53302646780321</c:v>
                </c:pt>
                <c:pt idx="411">
                  <c:v>181.30594988297167</c:v>
                </c:pt>
                <c:pt idx="412">
                  <c:v>186.51589097156284</c:v>
                </c:pt>
                <c:pt idx="413">
                  <c:v>181.17642053950033</c:v>
                </c:pt>
                <c:pt idx="414">
                  <c:v>181.67690788905696</c:v>
                </c:pt>
                <c:pt idx="415">
                  <c:v>172.16764824748097</c:v>
                </c:pt>
                <c:pt idx="420">
                  <c:v>182.79108055478866</c:v>
                </c:pt>
                <c:pt idx="421">
                  <c:v>184.64022242280015</c:v>
                </c:pt>
                <c:pt idx="422">
                  <c:v>186.89138155053323</c:v>
                </c:pt>
                <c:pt idx="423">
                  <c:v>178.71662187027727</c:v>
                </c:pt>
                <c:pt idx="424">
                  <c:v>182.92742053205674</c:v>
                </c:pt>
                <c:pt idx="425">
                  <c:v>185.40985124151516</c:v>
                </c:pt>
                <c:pt idx="426">
                  <c:v>179.2244568135294</c:v>
                </c:pt>
                <c:pt idx="427">
                  <c:v>181.90441919158047</c:v>
                </c:pt>
                <c:pt idx="428">
                  <c:v>178.54442159025973</c:v>
                </c:pt>
                <c:pt idx="429">
                  <c:v>175.59807268852788</c:v>
                </c:pt>
                <c:pt idx="430">
                  <c:v>175.68972900226342</c:v>
                </c:pt>
                <c:pt idx="431">
                  <c:v>181.70926940054485</c:v>
                </c:pt>
                <c:pt idx="432">
                  <c:v>182.1226266359121</c:v>
                </c:pt>
                <c:pt idx="433">
                  <c:v>185.63504302700758</c:v>
                </c:pt>
                <c:pt idx="434">
                  <c:v>188.55841344191541</c:v>
                </c:pt>
                <c:pt idx="435">
                  <c:v>190.03476245654696</c:v>
                </c:pt>
                <c:pt idx="436">
                  <c:v>192.88342885717086</c:v>
                </c:pt>
                <c:pt idx="437">
                  <c:v>197.08532982191252</c:v>
                </c:pt>
                <c:pt idx="438">
                  <c:v>200.41138569106613</c:v>
                </c:pt>
                <c:pt idx="439">
                  <c:v>213.54365010161118</c:v>
                </c:pt>
                <c:pt idx="440">
                  <c:v>218.82810710268163</c:v>
                </c:pt>
                <c:pt idx="441">
                  <c:v>236.29631078393294</c:v>
                </c:pt>
                <c:pt idx="442">
                  <c:v>241.17826739445132</c:v>
                </c:pt>
                <c:pt idx="443">
                  <c:v>232.96570080773739</c:v>
                </c:pt>
                <c:pt idx="444">
                  <c:v>237.27738438066254</c:v>
                </c:pt>
                <c:pt idx="445">
                  <c:v>236.51225024154934</c:v>
                </c:pt>
                <c:pt idx="446">
                  <c:v>232.42105398139265</c:v>
                </c:pt>
                <c:pt idx="447">
                  <c:v>236.31164780112013</c:v>
                </c:pt>
                <c:pt idx="448">
                  <c:v>238.81767721873811</c:v>
                </c:pt>
                <c:pt idx="449">
                  <c:v>240.68387418042988</c:v>
                </c:pt>
                <c:pt idx="450">
                  <c:v>237.5587638042783</c:v>
                </c:pt>
                <c:pt idx="451">
                  <c:v>239.05961729890987</c:v>
                </c:pt>
                <c:pt idx="452">
                  <c:v>237.55094869848068</c:v>
                </c:pt>
                <c:pt idx="453">
                  <c:v>229.41087527869209</c:v>
                </c:pt>
                <c:pt idx="454">
                  <c:v>218.0924267532499</c:v>
                </c:pt>
                <c:pt idx="455">
                  <c:v>211.82284748083711</c:v>
                </c:pt>
                <c:pt idx="456">
                  <c:v>208.8796128893745</c:v>
                </c:pt>
                <c:pt idx="457">
                  <c:v>190.22717716644155</c:v>
                </c:pt>
                <c:pt idx="458">
                  <c:v>198.81571051707934</c:v>
                </c:pt>
                <c:pt idx="459">
                  <c:v>199.11902193455592</c:v>
                </c:pt>
                <c:pt idx="460">
                  <c:v>208.13043606197121</c:v>
                </c:pt>
                <c:pt idx="461">
                  <c:v>204.12462340337177</c:v>
                </c:pt>
                <c:pt idx="462">
                  <c:v>197.75596072931279</c:v>
                </c:pt>
                <c:pt idx="463">
                  <c:v>190.96335098740434</c:v>
                </c:pt>
                <c:pt idx="464">
                  <c:v>190.25031585219639</c:v>
                </c:pt>
                <c:pt idx="465">
                  <c:v>182.96573803967169</c:v>
                </c:pt>
                <c:pt idx="466">
                  <c:v>171.04253973975253</c:v>
                </c:pt>
                <c:pt idx="467">
                  <c:v>156.07513885784741</c:v>
                </c:pt>
                <c:pt idx="468">
                  <c:v>153.23429664354717</c:v>
                </c:pt>
                <c:pt idx="469">
                  <c:v>152.96820188718942</c:v>
                </c:pt>
                <c:pt idx="474">
                  <c:v>175.25400003739355</c:v>
                </c:pt>
                <c:pt idx="475">
                  <c:v>176.09893757053771</c:v>
                </c:pt>
                <c:pt idx="476">
                  <c:v>171.71020075255734</c:v>
                </c:pt>
                <c:pt idx="477">
                  <c:v>165.23463317911435</c:v>
                </c:pt>
                <c:pt idx="478">
                  <c:v>164.97779471667437</c:v>
                </c:pt>
                <c:pt idx="479">
                  <c:v>163.39026769888244</c:v>
                </c:pt>
                <c:pt idx="480">
                  <c:v>159.64877270005985</c:v>
                </c:pt>
                <c:pt idx="481">
                  <c:v>155.66811163946915</c:v>
                </c:pt>
                <c:pt idx="482">
                  <c:v>157.31376825963383</c:v>
                </c:pt>
                <c:pt idx="483">
                  <c:v>166.02993506120143</c:v>
                </c:pt>
                <c:pt idx="484">
                  <c:v>171.23428332493941</c:v>
                </c:pt>
                <c:pt idx="485">
                  <c:v>174.36406546237527</c:v>
                </c:pt>
                <c:pt idx="486">
                  <c:v>173.09614098036175</c:v>
                </c:pt>
                <c:pt idx="487">
                  <c:v>172.53046960960395</c:v>
                </c:pt>
                <c:pt idx="488">
                  <c:v>170.60181912436968</c:v>
                </c:pt>
                <c:pt idx="489">
                  <c:v>170.19949134530845</c:v>
                </c:pt>
                <c:pt idx="490">
                  <c:v>175.65425010686221</c:v>
                </c:pt>
                <c:pt idx="491">
                  <c:v>180.76834500434023</c:v>
                </c:pt>
                <c:pt idx="492">
                  <c:v>184.31277682149189</c:v>
                </c:pt>
                <c:pt idx="493">
                  <c:v>182.8114812961922</c:v>
                </c:pt>
                <c:pt idx="494">
                  <c:v>180.33648752515074</c:v>
                </c:pt>
                <c:pt idx="495">
                  <c:v>183.22783685246824</c:v>
                </c:pt>
                <c:pt idx="496">
                  <c:v>180.53148469093009</c:v>
                </c:pt>
                <c:pt idx="497">
                  <c:v>181.04366347177847</c:v>
                </c:pt>
                <c:pt idx="498">
                  <c:v>184.02325402695794</c:v>
                </c:pt>
                <c:pt idx="499">
                  <c:v>185.97772916693228</c:v>
                </c:pt>
                <c:pt idx="500">
                  <c:v>186.9546426513933</c:v>
                </c:pt>
                <c:pt idx="501">
                  <c:v>186.06612526107801</c:v>
                </c:pt>
                <c:pt idx="502">
                  <c:v>184.17111503416754</c:v>
                </c:pt>
                <c:pt idx="503">
                  <c:v>181.72376024315565</c:v>
                </c:pt>
                <c:pt idx="504">
                  <c:v>179.61484355318979</c:v>
                </c:pt>
                <c:pt idx="505">
                  <c:v>181.1701553873776</c:v>
                </c:pt>
                <c:pt idx="506">
                  <c:v>181.39392644539123</c:v>
                </c:pt>
                <c:pt idx="507">
                  <c:v>183.13770287320006</c:v>
                </c:pt>
                <c:pt idx="508">
                  <c:v>187.33018678224599</c:v>
                </c:pt>
                <c:pt idx="509">
                  <c:v>192.70557770809407</c:v>
                </c:pt>
                <c:pt idx="510">
                  <c:v>195.67116380609306</c:v>
                </c:pt>
                <c:pt idx="511">
                  <c:v>192.62779876259853</c:v>
                </c:pt>
                <c:pt idx="512">
                  <c:v>191.5942954896108</c:v>
                </c:pt>
                <c:pt idx="513">
                  <c:v>189.01302330007221</c:v>
                </c:pt>
                <c:pt idx="514">
                  <c:v>188.4442770920956</c:v>
                </c:pt>
                <c:pt idx="515">
                  <c:v>188.29875194288601</c:v>
                </c:pt>
                <c:pt idx="516">
                  <c:v>186.82468607132407</c:v>
                </c:pt>
                <c:pt idx="517">
                  <c:v>185.8601773885506</c:v>
                </c:pt>
                <c:pt idx="518">
                  <c:v>184.63079070912036</c:v>
                </c:pt>
                <c:pt idx="519">
                  <c:v>185.89503846142347</c:v>
                </c:pt>
                <c:pt idx="520">
                  <c:v>188.74497958015249</c:v>
                </c:pt>
                <c:pt idx="524">
                  <c:v>189.92979147018755</c:v>
                </c:pt>
                <c:pt idx="525">
                  <c:v>186.79036568787225</c:v>
                </c:pt>
                <c:pt idx="526">
                  <c:v>187.59981568748387</c:v>
                </c:pt>
                <c:pt idx="527">
                  <c:v>183.20259865034646</c:v>
                </c:pt>
                <c:pt idx="528">
                  <c:v>188.86403438196422</c:v>
                </c:pt>
                <c:pt idx="529">
                  <c:v>191.99601080964581</c:v>
                </c:pt>
                <c:pt idx="530">
                  <c:v>195.89542591925181</c:v>
                </c:pt>
                <c:pt idx="531">
                  <c:v>198.51208544326926</c:v>
                </c:pt>
                <c:pt idx="532">
                  <c:v>199.78268592516778</c:v>
                </c:pt>
                <c:pt idx="533">
                  <c:v>204.49579172935387</c:v>
                </c:pt>
                <c:pt idx="534">
                  <c:v>206.4648095249222</c:v>
                </c:pt>
                <c:pt idx="535">
                  <c:v>211.43652689496014</c:v>
                </c:pt>
                <c:pt idx="536">
                  <c:v>215.48715030490496</c:v>
                </c:pt>
                <c:pt idx="537">
                  <c:v>218.11486438637493</c:v>
                </c:pt>
                <c:pt idx="538">
                  <c:v>221.47027789774086</c:v>
                </c:pt>
                <c:pt idx="539">
                  <c:v>221.64536606515011</c:v>
                </c:pt>
                <c:pt idx="540">
                  <c:v>223.96977456829583</c:v>
                </c:pt>
                <c:pt idx="541">
                  <c:v>221.60027712725403</c:v>
                </c:pt>
                <c:pt idx="542">
                  <c:v>220.86695534075025</c:v>
                </c:pt>
                <c:pt idx="543">
                  <c:v>228.31248262108315</c:v>
                </c:pt>
                <c:pt idx="544">
                  <c:v>231.05601205478115</c:v>
                </c:pt>
                <c:pt idx="545">
                  <c:v>232.81463142489474</c:v>
                </c:pt>
                <c:pt idx="546">
                  <c:v>234.89230289377676</c:v>
                </c:pt>
                <c:pt idx="547">
                  <c:v>233.44473918725384</c:v>
                </c:pt>
                <c:pt idx="548">
                  <c:v>232.80785061971503</c:v>
                </c:pt>
                <c:pt idx="549">
                  <c:v>233.35607566274118</c:v>
                </c:pt>
                <c:pt idx="550">
                  <c:v>230.45843725841974</c:v>
                </c:pt>
                <c:pt idx="551">
                  <c:v>224.58938463478759</c:v>
                </c:pt>
                <c:pt idx="552">
                  <c:v>225.38424763487407</c:v>
                </c:pt>
                <c:pt idx="553">
                  <c:v>228.62567873248372</c:v>
                </c:pt>
                <c:pt idx="554">
                  <c:v>237.19952281965433</c:v>
                </c:pt>
                <c:pt idx="555">
                  <c:v>245.47331553502727</c:v>
                </c:pt>
                <c:pt idx="556">
                  <c:v>250.9041027559546</c:v>
                </c:pt>
                <c:pt idx="557">
                  <c:v>256.94725559381493</c:v>
                </c:pt>
                <c:pt idx="558">
                  <c:v>259.23929082739824</c:v>
                </c:pt>
                <c:pt idx="559">
                  <c:v>253.79935189407036</c:v>
                </c:pt>
                <c:pt idx="560">
                  <c:v>250.7346501185647</c:v>
                </c:pt>
                <c:pt idx="561">
                  <c:v>250.42580750733563</c:v>
                </c:pt>
                <c:pt idx="562">
                  <c:v>253.54686276582666</c:v>
                </c:pt>
                <c:pt idx="563">
                  <c:v>255.25485774191307</c:v>
                </c:pt>
                <c:pt idx="564">
                  <c:v>266.57922117284812</c:v>
                </c:pt>
                <c:pt idx="565">
                  <c:v>278.63240658790033</c:v>
                </c:pt>
                <c:pt idx="566">
                  <c:v>293.35507367975833</c:v>
                </c:pt>
                <c:pt idx="567">
                  <c:v>299.73349288814808</c:v>
                </c:pt>
                <c:pt idx="568">
                  <c:v>294.31270230097317</c:v>
                </c:pt>
                <c:pt idx="569">
                  <c:v>294.76967200613836</c:v>
                </c:pt>
                <c:pt idx="570">
                  <c:v>280.30885281224812</c:v>
                </c:pt>
                <c:pt idx="571">
                  <c:v>279.62613103251061</c:v>
                </c:pt>
                <c:pt idx="572">
                  <c:v>285.74823698564882</c:v>
                </c:pt>
                <c:pt idx="576">
                  <c:v>279.91465713120357</c:v>
                </c:pt>
                <c:pt idx="577">
                  <c:v>277.09429475021733</c:v>
                </c:pt>
                <c:pt idx="578">
                  <c:v>272.86189401111841</c:v>
                </c:pt>
                <c:pt idx="579">
                  <c:v>275.99518652650227</c:v>
                </c:pt>
                <c:pt idx="580">
                  <c:v>278.28000927862246</c:v>
                </c:pt>
                <c:pt idx="581">
                  <c:v>276.82555139733415</c:v>
                </c:pt>
                <c:pt idx="582">
                  <c:v>276.72385658621641</c:v>
                </c:pt>
                <c:pt idx="583">
                  <c:v>277.25683440511938</c:v>
                </c:pt>
                <c:pt idx="584">
                  <c:v>273.72777505719074</c:v>
                </c:pt>
                <c:pt idx="585">
                  <c:v>274.0850721313937</c:v>
                </c:pt>
                <c:pt idx="586">
                  <c:v>276.52824870250981</c:v>
                </c:pt>
                <c:pt idx="587">
                  <c:v>277.79687327213145</c:v>
                </c:pt>
                <c:pt idx="588">
                  <c:v>277.60902071518512</c:v>
                </c:pt>
                <c:pt idx="589">
                  <c:v>277.90684084050548</c:v>
                </c:pt>
                <c:pt idx="590">
                  <c:v>273.27416658956776</c:v>
                </c:pt>
                <c:pt idx="591">
                  <c:v>267.20943228523498</c:v>
                </c:pt>
                <c:pt idx="592">
                  <c:v>269.62532969732547</c:v>
                </c:pt>
                <c:pt idx="593">
                  <c:v>268.40027221666389</c:v>
                </c:pt>
                <c:pt idx="594">
                  <c:v>264.0650168696921</c:v>
                </c:pt>
                <c:pt idx="595">
                  <c:v>262.16302688080572</c:v>
                </c:pt>
                <c:pt idx="596">
                  <c:v>261.32604937596597</c:v>
                </c:pt>
                <c:pt idx="597">
                  <c:v>262.79724010338441</c:v>
                </c:pt>
                <c:pt idx="598">
                  <c:v>259.02027118983375</c:v>
                </c:pt>
                <c:pt idx="599">
                  <c:v>260.22140872403293</c:v>
                </c:pt>
                <c:pt idx="600">
                  <c:v>265.4311441156911</c:v>
                </c:pt>
                <c:pt idx="601">
                  <c:v>268.8143433737489</c:v>
                </c:pt>
                <c:pt idx="602">
                  <c:v>271.98340831341994</c:v>
                </c:pt>
                <c:pt idx="603">
                  <c:v>273.3963526838798</c:v>
                </c:pt>
                <c:pt idx="604">
                  <c:v>277.14625186514951</c:v>
                </c:pt>
                <c:pt idx="605">
                  <c:v>270.91322910976697</c:v>
                </c:pt>
                <c:pt idx="606">
                  <c:v>269.55595809890553</c:v>
                </c:pt>
                <c:pt idx="607">
                  <c:v>262.92844899757694</c:v>
                </c:pt>
                <c:pt idx="608">
                  <c:v>262.60841434875061</c:v>
                </c:pt>
                <c:pt idx="609">
                  <c:v>262.6203201226686</c:v>
                </c:pt>
                <c:pt idx="610">
                  <c:v>259.7838361454223</c:v>
                </c:pt>
                <c:pt idx="611">
                  <c:v>246.47949247893465</c:v>
                </c:pt>
                <c:pt idx="612">
                  <c:v>242.4288446830586</c:v>
                </c:pt>
                <c:pt idx="613">
                  <c:v>245.52946804957529</c:v>
                </c:pt>
                <c:pt idx="614">
                  <c:v>251.48846563149399</c:v>
                </c:pt>
                <c:pt idx="615">
                  <c:v>250.08641215719334</c:v>
                </c:pt>
                <c:pt idx="616">
                  <c:v>253.18735508445369</c:v>
                </c:pt>
                <c:pt idx="617">
                  <c:v>260.40166305522115</c:v>
                </c:pt>
                <c:pt idx="618">
                  <c:v>264.70479157395044</c:v>
                </c:pt>
                <c:pt idx="619">
                  <c:v>275.93581362591419</c:v>
                </c:pt>
                <c:pt idx="620">
                  <c:v>270.50315886826348</c:v>
                </c:pt>
                <c:pt idx="621">
                  <c:v>270.00029450452297</c:v>
                </c:pt>
                <c:pt idx="622">
                  <c:v>265.76185827335354</c:v>
                </c:pt>
                <c:pt idx="623">
                  <c:v>260.9838355434253</c:v>
                </c:pt>
                <c:pt idx="624">
                  <c:v>254.10832151546165</c:v>
                </c:pt>
                <c:pt idx="625">
                  <c:v>254.07979224528296</c:v>
                </c:pt>
                <c:pt idx="626">
                  <c:v>259.40079442892937</c:v>
                </c:pt>
                <c:pt idx="627">
                  <c:v>267.23119014401203</c:v>
                </c:pt>
                <c:pt idx="628">
                  <c:v>267.17186081488984</c:v>
                </c:pt>
                <c:pt idx="629">
                  <c:v>264.38328928484179</c:v>
                </c:pt>
                <c:pt idx="630">
                  <c:v>266.82914029355203</c:v>
                </c:pt>
                <c:pt idx="631">
                  <c:v>267.30616857607328</c:v>
                </c:pt>
                <c:pt idx="632">
                  <c:v>266.81997759301845</c:v>
                </c:pt>
                <c:pt idx="633">
                  <c:v>263.80920263228819</c:v>
                </c:pt>
                <c:pt idx="634">
                  <c:v>258.80362866038087</c:v>
                </c:pt>
                <c:pt idx="635">
                  <c:v>256.87972241981282</c:v>
                </c:pt>
                <c:pt idx="636">
                  <c:v>249.13977311137569</c:v>
                </c:pt>
                <c:pt idx="637">
                  <c:v>243.24518544804445</c:v>
                </c:pt>
                <c:pt idx="638">
                  <c:v>241.6455742636</c:v>
                </c:pt>
                <c:pt idx="639">
                  <c:v>244.07585306467863</c:v>
                </c:pt>
                <c:pt idx="640">
                  <c:v>248.61846607406582</c:v>
                </c:pt>
                <c:pt idx="641">
                  <c:v>245.78650247035921</c:v>
                </c:pt>
                <c:pt idx="642">
                  <c:v>239.54630020291589</c:v>
                </c:pt>
                <c:pt idx="643">
                  <c:v>236.32841242597942</c:v>
                </c:pt>
                <c:pt idx="644">
                  <c:v>233.73214375556847</c:v>
                </c:pt>
                <c:pt idx="645">
                  <c:v>229.64848559290385</c:v>
                </c:pt>
                <c:pt idx="646">
                  <c:v>226.2161459874674</c:v>
                </c:pt>
                <c:pt idx="647">
                  <c:v>232.43784320969726</c:v>
                </c:pt>
                <c:pt idx="648">
                  <c:v>228.90646644981067</c:v>
                </c:pt>
                <c:pt idx="649">
                  <c:v>226.54561175961953</c:v>
                </c:pt>
                <c:pt idx="650">
                  <c:v>225.57887025108047</c:v>
                </c:pt>
                <c:pt idx="651">
                  <c:v>225.38178233031775</c:v>
                </c:pt>
                <c:pt idx="652">
                  <c:v>231.22062424547755</c:v>
                </c:pt>
                <c:pt idx="653">
                  <c:v>231.5040631639433</c:v>
                </c:pt>
                <c:pt idx="654">
                  <c:v>230.93301556950397</c:v>
                </c:pt>
                <c:pt idx="655">
                  <c:v>229.73741775950108</c:v>
                </c:pt>
                <c:pt idx="656">
                  <c:v>225.9498171226991</c:v>
                </c:pt>
                <c:pt idx="657">
                  <c:v>224.55735188097017</c:v>
                </c:pt>
                <c:pt idx="658">
                  <c:v>225.84910896054558</c:v>
                </c:pt>
                <c:pt idx="659">
                  <c:v>224.51921287806843</c:v>
                </c:pt>
                <c:pt idx="660">
                  <c:v>225.83356534372842</c:v>
                </c:pt>
                <c:pt idx="661">
                  <c:v>229.64346878405726</c:v>
                </c:pt>
                <c:pt idx="662">
                  <c:v>230.9197153075188</c:v>
                </c:pt>
                <c:pt idx="663">
                  <c:v>234.32812438954861</c:v>
                </c:pt>
                <c:pt idx="664">
                  <c:v>232.63420433349484</c:v>
                </c:pt>
                <c:pt idx="665">
                  <c:v>234.12984561299837</c:v>
                </c:pt>
                <c:pt idx="666">
                  <c:v>233.74013874322551</c:v>
                </c:pt>
                <c:pt idx="667">
                  <c:v>233.38946497680877</c:v>
                </c:pt>
                <c:pt idx="668">
                  <c:v>232.1499552222366</c:v>
                </c:pt>
                <c:pt idx="669">
                  <c:v>235.23591465382796</c:v>
                </c:pt>
                <c:pt idx="670">
                  <c:v>235.95467540043919</c:v>
                </c:pt>
                <c:pt idx="671">
                  <c:v>241.53926720083305</c:v>
                </c:pt>
                <c:pt idx="672">
                  <c:v>238.69378634366828</c:v>
                </c:pt>
                <c:pt idx="673">
                  <c:v>232.33686907805006</c:v>
                </c:pt>
                <c:pt idx="674">
                  <c:v>227.11405434556966</c:v>
                </c:pt>
                <c:pt idx="675">
                  <c:v>224.11645449561922</c:v>
                </c:pt>
                <c:pt idx="676">
                  <c:v>220.91529064773593</c:v>
                </c:pt>
                <c:pt idx="677">
                  <c:v>217.88763526549448</c:v>
                </c:pt>
                <c:pt idx="678">
                  <c:v>220.05312711211707</c:v>
                </c:pt>
                <c:pt idx="679">
                  <c:v>226.1943581963998</c:v>
                </c:pt>
                <c:pt idx="680">
                  <c:v>228.05071334215577</c:v>
                </c:pt>
                <c:pt idx="681">
                  <c:v>223.32893336769163</c:v>
                </c:pt>
                <c:pt idx="682">
                  <c:v>222.21057291302623</c:v>
                </c:pt>
                <c:pt idx="683">
                  <c:v>223.31062695865936</c:v>
                </c:pt>
                <c:pt idx="684">
                  <c:v>226.94398723128336</c:v>
                </c:pt>
                <c:pt idx="685">
                  <c:v>231.56071073926179</c:v>
                </c:pt>
                <c:pt idx="686">
                  <c:v>233.14451611096194</c:v>
                </c:pt>
                <c:pt idx="687">
                  <c:v>234.43823602524023</c:v>
                </c:pt>
                <c:pt idx="688">
                  <c:v>236.30269744908082</c:v>
                </c:pt>
                <c:pt idx="689">
                  <c:v>237.87779952163518</c:v>
                </c:pt>
                <c:pt idx="690">
                  <c:v>235.52061804940459</c:v>
                </c:pt>
                <c:pt idx="691">
                  <c:v>236.41445849421794</c:v>
                </c:pt>
                <c:pt idx="692">
                  <c:v>236.8748701142259</c:v>
                </c:pt>
                <c:pt idx="693">
                  <c:v>237.26733734070572</c:v>
                </c:pt>
                <c:pt idx="694">
                  <c:v>232.65875055749385</c:v>
                </c:pt>
                <c:pt idx="695">
                  <c:v>234.82323163513388</c:v>
                </c:pt>
                <c:pt idx="696">
                  <c:v>232.46571539010142</c:v>
                </c:pt>
                <c:pt idx="697">
                  <c:v>230.4564267314984</c:v>
                </c:pt>
                <c:pt idx="698">
                  <c:v>229.34385652666538</c:v>
                </c:pt>
                <c:pt idx="699">
                  <c:v>227.49938798865944</c:v>
                </c:pt>
                <c:pt idx="700">
                  <c:v>220.99239249002824</c:v>
                </c:pt>
                <c:pt idx="701">
                  <c:v>216.60793565470144</c:v>
                </c:pt>
                <c:pt idx="702">
                  <c:v>214.11073030827137</c:v>
                </c:pt>
                <c:pt idx="703">
                  <c:v>209.70926151565914</c:v>
                </c:pt>
                <c:pt idx="704">
                  <c:v>212.28081391250748</c:v>
                </c:pt>
                <c:pt idx="705">
                  <c:v>214.3868041488806</c:v>
                </c:pt>
                <c:pt idx="706">
                  <c:v>217.15650480710721</c:v>
                </c:pt>
                <c:pt idx="707">
                  <c:v>216.56790677917749</c:v>
                </c:pt>
                <c:pt idx="708">
                  <c:v>213.98931249370767</c:v>
                </c:pt>
                <c:pt idx="709">
                  <c:v>207.90393351666413</c:v>
                </c:pt>
                <c:pt idx="710">
                  <c:v>205.62073186860042</c:v>
                </c:pt>
                <c:pt idx="711">
                  <c:v>202.67331521845745</c:v>
                </c:pt>
                <c:pt idx="712">
                  <c:v>194.4929983560661</c:v>
                </c:pt>
                <c:pt idx="713">
                  <c:v>199.10998540094633</c:v>
                </c:pt>
                <c:pt idx="714">
                  <c:v>206.15111177653102</c:v>
                </c:pt>
                <c:pt idx="715">
                  <c:v>213.56936050287877</c:v>
                </c:pt>
                <c:pt idx="716">
                  <c:v>218.18709232527644</c:v>
                </c:pt>
                <c:pt idx="717">
                  <c:v>221.95211277914959</c:v>
                </c:pt>
                <c:pt idx="718">
                  <c:v>224.64201137596001</c:v>
                </c:pt>
                <c:pt idx="719">
                  <c:v>228.31488267684813</c:v>
                </c:pt>
                <c:pt idx="720">
                  <c:v>228.64738042963532</c:v>
                </c:pt>
                <c:pt idx="721">
                  <c:v>224.44173100486296</c:v>
                </c:pt>
                <c:pt idx="722">
                  <c:v>222.45372562637453</c:v>
                </c:pt>
                <c:pt idx="723">
                  <c:v>220.37890233775909</c:v>
                </c:pt>
                <c:pt idx="724">
                  <c:v>216.59751756509522</c:v>
                </c:pt>
                <c:pt idx="725">
                  <c:v>218.93334319380764</c:v>
                </c:pt>
                <c:pt idx="726">
                  <c:v>217.99819028026312</c:v>
                </c:pt>
                <c:pt idx="727">
                  <c:v>214.78097594730653</c:v>
                </c:pt>
                <c:pt idx="728">
                  <c:v>219.85153695128284</c:v>
                </c:pt>
                <c:pt idx="729">
                  <c:v>221.80701696878316</c:v>
                </c:pt>
                <c:pt idx="730">
                  <c:v>219.50583748336558</c:v>
                </c:pt>
              </c:numCache>
            </c:numRef>
          </c:val>
          <c:smooth val="0"/>
        </c:ser>
        <c:dLbls>
          <c:showLegendKey val="0"/>
          <c:showVal val="0"/>
          <c:showCatName val="0"/>
          <c:showSerName val="0"/>
          <c:showPercent val="0"/>
          <c:showBubbleSize val="0"/>
        </c:dLbls>
        <c:marker val="1"/>
        <c:smooth val="0"/>
        <c:axId val="201934720"/>
        <c:axId val="201936256"/>
      </c:lineChart>
      <c:dateAx>
        <c:axId val="201934720"/>
        <c:scaling>
          <c:orientation val="minMax"/>
        </c:scaling>
        <c:delete val="0"/>
        <c:axPos val="b"/>
        <c:numFmt formatCode="dd/mm/yy;@" sourceLinked="0"/>
        <c:majorTickMark val="out"/>
        <c:minorTickMark val="none"/>
        <c:tickLblPos val="nextTo"/>
        <c:txPr>
          <a:bodyPr rot="-5400000" vert="horz"/>
          <a:lstStyle/>
          <a:p>
            <a:pPr>
              <a:defRPr b="0"/>
            </a:pPr>
            <a:endParaRPr lang="en-US"/>
          </a:p>
        </c:txPr>
        <c:crossAx val="201936256"/>
        <c:crosses val="autoZero"/>
        <c:auto val="1"/>
        <c:lblOffset val="100"/>
        <c:baseTimeUnit val="days"/>
      </c:dateAx>
      <c:valAx>
        <c:axId val="201936256"/>
        <c:scaling>
          <c:orientation val="minMax"/>
          <c:max val="450"/>
          <c:min val="100"/>
        </c:scaling>
        <c:delete val="0"/>
        <c:axPos val="l"/>
        <c:majorGridlines/>
        <c:title>
          <c:tx>
            <c:rich>
              <a:bodyPr rot="0" vert="horz"/>
              <a:lstStyle/>
              <a:p>
                <a:pPr>
                  <a:defRPr b="0"/>
                </a:pPr>
                <a:r>
                  <a:rPr lang="en-GB" b="0" dirty="0" smtClean="0"/>
                  <a:t>€/100kg carcass</a:t>
                </a:r>
              </a:p>
            </c:rich>
          </c:tx>
          <c:layout>
            <c:manualLayout>
              <c:xMode val="edge"/>
              <c:yMode val="edge"/>
              <c:x val="1.5432098765432098E-3"/>
              <c:y val="6.8827341275215911E-3"/>
            </c:manualLayout>
          </c:layout>
          <c:overlay val="0"/>
        </c:title>
        <c:numFmt formatCode="#,##0" sourceLinked="0"/>
        <c:majorTickMark val="none"/>
        <c:minorTickMark val="none"/>
        <c:tickLblPos val="nextTo"/>
        <c:crossAx val="201934720"/>
        <c:crosses val="autoZero"/>
        <c:crossBetween val="between"/>
      </c:valAx>
      <c:spPr>
        <a:ln>
          <a:solidFill>
            <a:schemeClr val="bg1">
              <a:lumMod val="50000"/>
            </a:schemeClr>
          </a:solidFill>
        </a:ln>
      </c:spPr>
    </c:plotArea>
    <c:legend>
      <c:legendPos val="b"/>
      <c:layout/>
      <c:overlay val="0"/>
    </c:legend>
    <c:plotVisOnly val="1"/>
    <c:dispBlanksAs val="gap"/>
    <c:showDLblsOverMax val="0"/>
  </c:chart>
  <c:txPr>
    <a:bodyPr/>
    <a:lstStyle/>
    <a:p>
      <a:pPr>
        <a:defRPr sz="1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401623408185078E-2"/>
          <c:y val="8.7204424782085052E-2"/>
          <c:w val="0.92962306794983962"/>
          <c:h val="0.71527385442611879"/>
        </c:manualLayout>
      </c:layout>
      <c:barChart>
        <c:barDir val="col"/>
        <c:grouping val="clustered"/>
        <c:varyColors val="0"/>
        <c:ser>
          <c:idx val="2"/>
          <c:order val="2"/>
          <c:tx>
            <c:strRef>
              <c:f>Sheet1!$D$1</c:f>
              <c:strCache>
                <c:ptCount val="1"/>
                <c:pt idx="0">
                  <c:v>Grain area</c:v>
                </c:pt>
              </c:strCache>
            </c:strRef>
          </c:tx>
          <c:spPr>
            <a:solidFill>
              <a:srgbClr val="C00000"/>
            </a:solidFill>
            <a:ln>
              <a:solidFill>
                <a:srgbClr val="C00000"/>
              </a:solidFill>
            </a:ln>
          </c:spPr>
          <c:invertIfNegative val="0"/>
          <c:cat>
            <c:numRef>
              <c:f>Sheet1!$A$2:$A$55</c:f>
              <c:numCache>
                <c:formatCode>General</c:formatCode>
                <c:ptCount val="54"/>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numCache>
            </c:numRef>
          </c:cat>
          <c:val>
            <c:numRef>
              <c:f>Sheet1!$D$2:$D$55</c:f>
              <c:numCache>
                <c:formatCode>General</c:formatCode>
                <c:ptCount val="54"/>
                <c:pt idx="0">
                  <c:v>95.748145793282575</c:v>
                </c:pt>
                <c:pt idx="1">
                  <c:v>95.184011084752157</c:v>
                </c:pt>
                <c:pt idx="2">
                  <c:v>96.129634017232945</c:v>
                </c:pt>
                <c:pt idx="3">
                  <c:v>97.218464989758004</c:v>
                </c:pt>
                <c:pt idx="4">
                  <c:v>98.472697499632616</c:v>
                </c:pt>
                <c:pt idx="5">
                  <c:v>97.864925576806002</c:v>
                </c:pt>
                <c:pt idx="6">
                  <c:v>98.189580452927288</c:v>
                </c:pt>
                <c:pt idx="7">
                  <c:v>99.74822377043526</c:v>
                </c:pt>
                <c:pt idx="8">
                  <c:v>100.49710434842592</c:v>
                </c:pt>
                <c:pt idx="9">
                  <c:v>100.73733396114939</c:v>
                </c:pt>
                <c:pt idx="10">
                  <c:v>99.398376275751204</c:v>
                </c:pt>
                <c:pt idx="11">
                  <c:v>100.76672534947259</c:v>
                </c:pt>
                <c:pt idx="12">
                  <c:v>99.105811997084857</c:v>
                </c:pt>
                <c:pt idx="13">
                  <c:v>103.19271453464137</c:v>
                </c:pt>
                <c:pt idx="14">
                  <c:v>103.54421154601701</c:v>
                </c:pt>
                <c:pt idx="15">
                  <c:v>106.07966865708347</c:v>
                </c:pt>
                <c:pt idx="16">
                  <c:v>107.38278684345485</c:v>
                </c:pt>
                <c:pt idx="17">
                  <c:v>107.00399782863622</c:v>
                </c:pt>
                <c:pt idx="18">
                  <c:v>106.90457695895104</c:v>
                </c:pt>
                <c:pt idx="19">
                  <c:v>106.51034246965638</c:v>
                </c:pt>
                <c:pt idx="20">
                  <c:v>108.26377871283714</c:v>
                </c:pt>
                <c:pt idx="21">
                  <c:v>109.79093125714165</c:v>
                </c:pt>
                <c:pt idx="22">
                  <c:v>107.58297818739109</c:v>
                </c:pt>
                <c:pt idx="23">
                  <c:v>106.23442331396902</c:v>
                </c:pt>
                <c:pt idx="24">
                  <c:v>106.62580863806906</c:v>
                </c:pt>
                <c:pt idx="25">
                  <c:v>107.31380705453302</c:v>
                </c:pt>
                <c:pt idx="26">
                  <c:v>106.53148627452155</c:v>
                </c:pt>
                <c:pt idx="27">
                  <c:v>102.9040491136097</c:v>
                </c:pt>
                <c:pt idx="28">
                  <c:v>103.32377613359284</c:v>
                </c:pt>
                <c:pt idx="29">
                  <c:v>104.46914054182123</c:v>
                </c:pt>
                <c:pt idx="30">
                  <c:v>103.96723759938338</c:v>
                </c:pt>
                <c:pt idx="31">
                  <c:v>103.70271510447439</c:v>
                </c:pt>
                <c:pt idx="32">
                  <c:v>103.91595262588062</c:v>
                </c:pt>
                <c:pt idx="33">
                  <c:v>102.26898518734011</c:v>
                </c:pt>
                <c:pt idx="34">
                  <c:v>102.2713844843461</c:v>
                </c:pt>
                <c:pt idx="35">
                  <c:v>101.3807954269399</c:v>
                </c:pt>
                <c:pt idx="36">
                  <c:v>104.46824080544401</c:v>
                </c:pt>
                <c:pt idx="37">
                  <c:v>103.10738953486629</c:v>
                </c:pt>
                <c:pt idx="38">
                  <c:v>101.08643167551907</c:v>
                </c:pt>
                <c:pt idx="39">
                  <c:v>99.384580317966837</c:v>
                </c:pt>
                <c:pt idx="40">
                  <c:v>99.358038094838207</c:v>
                </c:pt>
                <c:pt idx="41">
                  <c:v>99.561378516094791</c:v>
                </c:pt>
                <c:pt idx="42">
                  <c:v>97.462743416179052</c:v>
                </c:pt>
                <c:pt idx="43">
                  <c:v>99.052577594764728</c:v>
                </c:pt>
                <c:pt idx="44">
                  <c:v>100</c:v>
                </c:pt>
                <c:pt idx="45">
                  <c:v>100.6391127399672</c:v>
                </c:pt>
                <c:pt idx="46">
                  <c:v>100.77722227387376</c:v>
                </c:pt>
                <c:pt idx="47">
                  <c:v>103.32167674871262</c:v>
                </c:pt>
                <c:pt idx="48">
                  <c:v>104.60515069084759</c:v>
                </c:pt>
                <c:pt idx="49">
                  <c:v>103.35316752191608</c:v>
                </c:pt>
                <c:pt idx="50">
                  <c:v>102.18186071481057</c:v>
                </c:pt>
                <c:pt idx="51">
                  <c:v>104.36552090237561</c:v>
                </c:pt>
                <c:pt idx="52">
                  <c:v>103.66762538576198</c:v>
                </c:pt>
              </c:numCache>
            </c:numRef>
          </c:val>
        </c:ser>
        <c:dLbls>
          <c:showLegendKey val="0"/>
          <c:showVal val="0"/>
          <c:showCatName val="0"/>
          <c:showSerName val="0"/>
          <c:showPercent val="0"/>
          <c:showBubbleSize val="0"/>
        </c:dLbls>
        <c:gapWidth val="150"/>
        <c:axId val="32618368"/>
        <c:axId val="32619904"/>
      </c:barChart>
      <c:lineChart>
        <c:grouping val="standard"/>
        <c:varyColors val="0"/>
        <c:ser>
          <c:idx val="0"/>
          <c:order val="0"/>
          <c:tx>
            <c:strRef>
              <c:f>Sheet1!$B$1</c:f>
              <c:strCache>
                <c:ptCount val="1"/>
                <c:pt idx="0">
                  <c:v>Agricultural prices</c:v>
                </c:pt>
              </c:strCache>
            </c:strRef>
          </c:tx>
          <c:spPr>
            <a:ln>
              <a:solidFill>
                <a:srgbClr val="1E4D13"/>
              </a:solidFill>
            </a:ln>
          </c:spPr>
          <c:marker>
            <c:symbol val="none"/>
          </c:marker>
          <c:trendline>
            <c:spPr>
              <a:ln w="12700">
                <a:solidFill>
                  <a:srgbClr val="266218"/>
                </a:solidFill>
                <a:prstDash val="dash"/>
              </a:ln>
            </c:spPr>
            <c:trendlineType val="poly"/>
            <c:order val="2"/>
            <c:dispRSqr val="0"/>
            <c:dispEq val="0"/>
          </c:trendline>
          <c:cat>
            <c:numRef>
              <c:f>Sheet1!$A$2:$A$55</c:f>
              <c:numCache>
                <c:formatCode>General</c:formatCode>
                <c:ptCount val="54"/>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numCache>
            </c:numRef>
          </c:cat>
          <c:val>
            <c:numRef>
              <c:f>Sheet1!$B$2:$B$55</c:f>
              <c:numCache>
                <c:formatCode>General</c:formatCode>
                <c:ptCount val="54"/>
                <c:pt idx="0">
                  <c:v>158.88</c:v>
                </c:pt>
                <c:pt idx="1">
                  <c:v>153.86000000000001</c:v>
                </c:pt>
                <c:pt idx="2">
                  <c:v>167.71</c:v>
                </c:pt>
                <c:pt idx="3">
                  <c:v>165.49</c:v>
                </c:pt>
                <c:pt idx="4">
                  <c:v>160.32</c:v>
                </c:pt>
                <c:pt idx="5">
                  <c:v>160.5</c:v>
                </c:pt>
                <c:pt idx="6">
                  <c:v>158.43</c:v>
                </c:pt>
                <c:pt idx="7">
                  <c:v>153.82</c:v>
                </c:pt>
                <c:pt idx="8">
                  <c:v>151.13</c:v>
                </c:pt>
                <c:pt idx="9">
                  <c:v>151.26</c:v>
                </c:pt>
                <c:pt idx="10">
                  <c:v>143.72</c:v>
                </c:pt>
                <c:pt idx="11">
                  <c:v>139.63999999999999</c:v>
                </c:pt>
                <c:pt idx="12">
                  <c:v>197.31</c:v>
                </c:pt>
                <c:pt idx="13">
                  <c:v>212.48</c:v>
                </c:pt>
                <c:pt idx="14">
                  <c:v>154.38</c:v>
                </c:pt>
                <c:pt idx="15">
                  <c:v>162.34</c:v>
                </c:pt>
                <c:pt idx="16">
                  <c:v>175.17</c:v>
                </c:pt>
                <c:pt idx="17">
                  <c:v>149.74</c:v>
                </c:pt>
                <c:pt idx="18">
                  <c:v>152.09</c:v>
                </c:pt>
                <c:pt idx="19">
                  <c:v>150.04</c:v>
                </c:pt>
                <c:pt idx="20">
                  <c:v>134.56</c:v>
                </c:pt>
                <c:pt idx="21">
                  <c:v>118.33</c:v>
                </c:pt>
                <c:pt idx="22">
                  <c:v>131.80000000000001</c:v>
                </c:pt>
                <c:pt idx="23">
                  <c:v>141.05000000000001</c:v>
                </c:pt>
                <c:pt idx="24">
                  <c:v>119.69</c:v>
                </c:pt>
                <c:pt idx="25">
                  <c:v>99.28</c:v>
                </c:pt>
                <c:pt idx="26">
                  <c:v>93.82</c:v>
                </c:pt>
                <c:pt idx="27">
                  <c:v>101</c:v>
                </c:pt>
                <c:pt idx="28">
                  <c:v>102.65</c:v>
                </c:pt>
                <c:pt idx="29">
                  <c:v>94.68</c:v>
                </c:pt>
                <c:pt idx="30">
                  <c:v>94.39</c:v>
                </c:pt>
                <c:pt idx="31">
                  <c:v>91.85</c:v>
                </c:pt>
                <c:pt idx="32">
                  <c:v>94.88</c:v>
                </c:pt>
                <c:pt idx="33">
                  <c:v>109.46</c:v>
                </c:pt>
                <c:pt idx="34">
                  <c:v>104.42</c:v>
                </c:pt>
                <c:pt idx="35">
                  <c:v>108.63</c:v>
                </c:pt>
                <c:pt idx="36">
                  <c:v>109.96</c:v>
                </c:pt>
                <c:pt idx="37">
                  <c:v>100.06</c:v>
                </c:pt>
                <c:pt idx="38">
                  <c:v>89.71</c:v>
                </c:pt>
                <c:pt idx="39">
                  <c:v>87.57</c:v>
                </c:pt>
                <c:pt idx="40">
                  <c:v>87.36</c:v>
                </c:pt>
                <c:pt idx="41">
                  <c:v>94.86</c:v>
                </c:pt>
                <c:pt idx="42">
                  <c:v>97.48</c:v>
                </c:pt>
                <c:pt idx="43">
                  <c:v>100.71</c:v>
                </c:pt>
                <c:pt idx="44">
                  <c:v>100</c:v>
                </c:pt>
                <c:pt idx="45">
                  <c:v>107.81</c:v>
                </c:pt>
                <c:pt idx="46">
                  <c:v>121.13</c:v>
                </c:pt>
                <c:pt idx="47">
                  <c:v>141.68</c:v>
                </c:pt>
                <c:pt idx="48">
                  <c:v>131.94999999999999</c:v>
                </c:pt>
                <c:pt idx="49">
                  <c:v>142.5</c:v>
                </c:pt>
                <c:pt idx="50">
                  <c:v>159.05000000000001</c:v>
                </c:pt>
                <c:pt idx="51">
                  <c:v>151.71</c:v>
                </c:pt>
                <c:pt idx="52">
                  <c:v>139.88</c:v>
                </c:pt>
              </c:numCache>
            </c:numRef>
          </c:val>
          <c:smooth val="1"/>
        </c:ser>
        <c:ser>
          <c:idx val="3"/>
          <c:order val="1"/>
          <c:tx>
            <c:strRef>
              <c:f>Sheet1!$C$1</c:f>
              <c:strCache>
                <c:ptCount val="1"/>
                <c:pt idx="0">
                  <c:v>Grain prices</c:v>
                </c:pt>
              </c:strCache>
            </c:strRef>
          </c:tx>
          <c:spPr>
            <a:ln>
              <a:solidFill>
                <a:srgbClr val="EB5603"/>
              </a:solidFill>
            </a:ln>
          </c:spPr>
          <c:marker>
            <c:symbol val="none"/>
          </c:marker>
          <c:cat>
            <c:numRef>
              <c:f>Sheet1!$A$2:$A$55</c:f>
              <c:numCache>
                <c:formatCode>General</c:formatCode>
                <c:ptCount val="54"/>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numCache>
            </c:numRef>
          </c:cat>
          <c:val>
            <c:numRef>
              <c:f>Sheet1!$C$2:$C$54</c:f>
              <c:numCache>
                <c:formatCode>General</c:formatCode>
                <c:ptCount val="53"/>
                <c:pt idx="0">
                  <c:v>184.53794044578086</c:v>
                </c:pt>
                <c:pt idx="1">
                  <c:v>199.70872726609218</c:v>
                </c:pt>
                <c:pt idx="2">
                  <c:v>207.9842402951264</c:v>
                </c:pt>
                <c:pt idx="3">
                  <c:v>206.75463321724283</c:v>
                </c:pt>
                <c:pt idx="4">
                  <c:v>198.96786530868204</c:v>
                </c:pt>
                <c:pt idx="5">
                  <c:v>210.74844521374666</c:v>
                </c:pt>
                <c:pt idx="6">
                  <c:v>223.96531176994085</c:v>
                </c:pt>
                <c:pt idx="7">
                  <c:v>210.89182087531867</c:v>
                </c:pt>
                <c:pt idx="8">
                  <c:v>197.23726221489792</c:v>
                </c:pt>
                <c:pt idx="9">
                  <c:v>175.03116305823602</c:v>
                </c:pt>
                <c:pt idx="10">
                  <c:v>165.86206107597579</c:v>
                </c:pt>
                <c:pt idx="11">
                  <c:v>160.2586289850554</c:v>
                </c:pt>
                <c:pt idx="12">
                  <c:v>270.12111972709715</c:v>
                </c:pt>
                <c:pt idx="13">
                  <c:v>324.78606087490283</c:v>
                </c:pt>
                <c:pt idx="14">
                  <c:v>232.24696098318839</c:v>
                </c:pt>
                <c:pt idx="15">
                  <c:v>194.15531254671035</c:v>
                </c:pt>
                <c:pt idx="16">
                  <c:v>159.55681650633301</c:v>
                </c:pt>
                <c:pt idx="17">
                  <c:v>164.84009740170592</c:v>
                </c:pt>
                <c:pt idx="18">
                  <c:v>160.63402258044755</c:v>
                </c:pt>
                <c:pt idx="19">
                  <c:v>168.46220509121392</c:v>
                </c:pt>
                <c:pt idx="20">
                  <c:v>178.42269441594968</c:v>
                </c:pt>
                <c:pt idx="21">
                  <c:v>141.21539965470836</c:v>
                </c:pt>
                <c:pt idx="22">
                  <c:v>156.45309502189241</c:v>
                </c:pt>
                <c:pt idx="23">
                  <c:v>155.2934670878968</c:v>
                </c:pt>
                <c:pt idx="24">
                  <c:v>132.78264107881753</c:v>
                </c:pt>
                <c:pt idx="25">
                  <c:v>96.671776229812494</c:v>
                </c:pt>
                <c:pt idx="26">
                  <c:v>86.429830387708435</c:v>
                </c:pt>
                <c:pt idx="27">
                  <c:v>108.40392085515657</c:v>
                </c:pt>
                <c:pt idx="28">
                  <c:v>118.6962110986866</c:v>
                </c:pt>
                <c:pt idx="29">
                  <c:v>103.70059524150209</c:v>
                </c:pt>
                <c:pt idx="30">
                  <c:v>105.03741308439038</c:v>
                </c:pt>
                <c:pt idx="31">
                  <c:v>103.83794162992143</c:v>
                </c:pt>
                <c:pt idx="32">
                  <c:v>93.829181615676163</c:v>
                </c:pt>
                <c:pt idx="33">
                  <c:v>104.58483673087875</c:v>
                </c:pt>
                <c:pt idx="34">
                  <c:v>112.70233680579642</c:v>
                </c:pt>
                <c:pt idx="35">
                  <c:v>138.35995699075846</c:v>
                </c:pt>
                <c:pt idx="36">
                  <c:v>112.46227973063039</c:v>
                </c:pt>
                <c:pt idx="37">
                  <c:v>104.26591122708871</c:v>
                </c:pt>
                <c:pt idx="38">
                  <c:v>91.802243840097717</c:v>
                </c:pt>
                <c:pt idx="39">
                  <c:v>87.463116642725353</c:v>
                </c:pt>
                <c:pt idx="40">
                  <c:v>91.359263816108552</c:v>
                </c:pt>
                <c:pt idx="41">
                  <c:v>104.35308309040141</c:v>
                </c:pt>
                <c:pt idx="42">
                  <c:v>101.7716227070373</c:v>
                </c:pt>
                <c:pt idx="43">
                  <c:v>104.00772158045228</c:v>
                </c:pt>
                <c:pt idx="44">
                  <c:v>100</c:v>
                </c:pt>
                <c:pt idx="45">
                  <c:v>116.16006434344676</c:v>
                </c:pt>
                <c:pt idx="46">
                  <c:v>139.09529264075832</c:v>
                </c:pt>
                <c:pt idx="47">
                  <c:v>189.59377943320789</c:v>
                </c:pt>
                <c:pt idx="48">
                  <c:v>153.03427242534815</c:v>
                </c:pt>
                <c:pt idx="49">
                  <c:v>149.18893782449075</c:v>
                </c:pt>
                <c:pt idx="50">
                  <c:v>189.33706291874651</c:v>
                </c:pt>
                <c:pt idx="51">
                  <c:v>196.08891660821342</c:v>
                </c:pt>
                <c:pt idx="52">
                  <c:v>180.38450660339103</c:v>
                </c:pt>
              </c:numCache>
            </c:numRef>
          </c:val>
          <c:smooth val="1"/>
        </c:ser>
        <c:ser>
          <c:idx val="1"/>
          <c:order val="3"/>
          <c:tx>
            <c:strRef>
              <c:f>Sheet1!$E$1</c:f>
              <c:strCache>
                <c:ptCount val="1"/>
                <c:pt idx="0">
                  <c:v>Yield (Right)</c:v>
                </c:pt>
              </c:strCache>
            </c:strRef>
          </c:tx>
          <c:marker>
            <c:symbol val="none"/>
          </c:marker>
          <c:cat>
            <c:numRef>
              <c:f>Sheet1!$A$2:$A$55</c:f>
              <c:numCache>
                <c:formatCode>General</c:formatCode>
                <c:ptCount val="54"/>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numCache>
            </c:numRef>
          </c:cat>
          <c:val>
            <c:numRef>
              <c:f>Sheet1!$E$2:$E$55</c:f>
              <c:numCache>
                <c:formatCode>General</c:formatCode>
                <c:ptCount val="54"/>
                <c:pt idx="0">
                  <c:v>42.156862745098039</c:v>
                </c:pt>
                <c:pt idx="1">
                  <c:v>41.17647058823529</c:v>
                </c:pt>
                <c:pt idx="2">
                  <c:v>43.464052287581701</c:v>
                </c:pt>
                <c:pt idx="3">
                  <c:v>43.137254901960787</c:v>
                </c:pt>
                <c:pt idx="4">
                  <c:v>45.098039215686271</c:v>
                </c:pt>
                <c:pt idx="5">
                  <c:v>45.424836601307184</c:v>
                </c:pt>
                <c:pt idx="6">
                  <c:v>49.346405228758165</c:v>
                </c:pt>
                <c:pt idx="7">
                  <c:v>49.673202614379086</c:v>
                </c:pt>
                <c:pt idx="8">
                  <c:v>51.30718954248367</c:v>
                </c:pt>
                <c:pt idx="9">
                  <c:v>51.633986928104584</c:v>
                </c:pt>
                <c:pt idx="10">
                  <c:v>53.267973856209153</c:v>
                </c:pt>
                <c:pt idx="11">
                  <c:v>57.189542483660126</c:v>
                </c:pt>
                <c:pt idx="12">
                  <c:v>56.535947712418299</c:v>
                </c:pt>
                <c:pt idx="13">
                  <c:v>59.477124183006538</c:v>
                </c:pt>
                <c:pt idx="14">
                  <c:v>56.862745098039213</c:v>
                </c:pt>
                <c:pt idx="15">
                  <c:v>57.189542483660126</c:v>
                </c:pt>
                <c:pt idx="16">
                  <c:v>61.111111111111114</c:v>
                </c:pt>
                <c:pt idx="17">
                  <c:v>60.457516339869287</c:v>
                </c:pt>
                <c:pt idx="18">
                  <c:v>66.33986928104575</c:v>
                </c:pt>
                <c:pt idx="19">
                  <c:v>64.705882352941174</c:v>
                </c:pt>
                <c:pt idx="20">
                  <c:v>64.705882352941174</c:v>
                </c:pt>
                <c:pt idx="21">
                  <c:v>66.013071895424829</c:v>
                </c:pt>
                <c:pt idx="22">
                  <c:v>69.934640522875824</c:v>
                </c:pt>
                <c:pt idx="23">
                  <c:v>67.647058823529406</c:v>
                </c:pt>
                <c:pt idx="24">
                  <c:v>74.83660130718954</c:v>
                </c:pt>
                <c:pt idx="25">
                  <c:v>75.163398692810446</c:v>
                </c:pt>
                <c:pt idx="26">
                  <c:v>76.470588235294116</c:v>
                </c:pt>
                <c:pt idx="27">
                  <c:v>76.143790849673195</c:v>
                </c:pt>
                <c:pt idx="28">
                  <c:v>73.52941176470587</c:v>
                </c:pt>
                <c:pt idx="29">
                  <c:v>78.431372549019613</c:v>
                </c:pt>
                <c:pt idx="30">
                  <c:v>83.333333333333329</c:v>
                </c:pt>
                <c:pt idx="31">
                  <c:v>80.718954248366018</c:v>
                </c:pt>
                <c:pt idx="32">
                  <c:v>84.313725490196077</c:v>
                </c:pt>
                <c:pt idx="33">
                  <c:v>82.026143790849659</c:v>
                </c:pt>
                <c:pt idx="34">
                  <c:v>84.313725490196077</c:v>
                </c:pt>
                <c:pt idx="35">
                  <c:v>82.679738562091501</c:v>
                </c:pt>
                <c:pt idx="36">
                  <c:v>87.908496732026137</c:v>
                </c:pt>
                <c:pt idx="37">
                  <c:v>89.215686274509792</c:v>
                </c:pt>
                <c:pt idx="38">
                  <c:v>90.849673202614369</c:v>
                </c:pt>
                <c:pt idx="39">
                  <c:v>92.48366013071896</c:v>
                </c:pt>
                <c:pt idx="40">
                  <c:v>91.17647058823529</c:v>
                </c:pt>
                <c:pt idx="41">
                  <c:v>92.48366013071896</c:v>
                </c:pt>
                <c:pt idx="42">
                  <c:v>91.503267973856211</c:v>
                </c:pt>
                <c:pt idx="43">
                  <c:v>92.156862745098039</c:v>
                </c:pt>
                <c:pt idx="44">
                  <c:v>100</c:v>
                </c:pt>
                <c:pt idx="45">
                  <c:v>98.366013071895424</c:v>
                </c:pt>
                <c:pt idx="46">
                  <c:v>97.385620915032675</c:v>
                </c:pt>
                <c:pt idx="47">
                  <c:v>100.65359477124183</c:v>
                </c:pt>
                <c:pt idx="48">
                  <c:v>104.90196078431373</c:v>
                </c:pt>
                <c:pt idx="49">
                  <c:v>106.53594771241831</c:v>
                </c:pt>
                <c:pt idx="50">
                  <c:v>105.55555555555556</c:v>
                </c:pt>
                <c:pt idx="51">
                  <c:v>108.8235294117647</c:v>
                </c:pt>
                <c:pt idx="52">
                  <c:v>106.86274509803921</c:v>
                </c:pt>
              </c:numCache>
            </c:numRef>
          </c:val>
          <c:smooth val="0"/>
        </c:ser>
        <c:dLbls>
          <c:showLegendKey val="0"/>
          <c:showVal val="0"/>
          <c:showCatName val="0"/>
          <c:showSerName val="0"/>
          <c:showPercent val="0"/>
          <c:showBubbleSize val="0"/>
        </c:dLbls>
        <c:marker val="1"/>
        <c:smooth val="0"/>
        <c:axId val="32618368"/>
        <c:axId val="32619904"/>
      </c:lineChart>
      <c:catAx>
        <c:axId val="32618368"/>
        <c:scaling>
          <c:orientation val="minMax"/>
        </c:scaling>
        <c:delete val="0"/>
        <c:axPos val="b"/>
        <c:numFmt formatCode="General" sourceLinked="1"/>
        <c:majorTickMark val="out"/>
        <c:minorTickMark val="none"/>
        <c:tickLblPos val="nextTo"/>
        <c:txPr>
          <a:bodyPr rot="-5400000" vert="horz"/>
          <a:lstStyle/>
          <a:p>
            <a:pPr>
              <a:defRPr b="0"/>
            </a:pPr>
            <a:endParaRPr lang="en-US"/>
          </a:p>
        </c:txPr>
        <c:crossAx val="32619904"/>
        <c:crosses val="autoZero"/>
        <c:auto val="1"/>
        <c:lblAlgn val="ctr"/>
        <c:lblOffset val="100"/>
        <c:noMultiLvlLbl val="0"/>
      </c:catAx>
      <c:valAx>
        <c:axId val="32619904"/>
        <c:scaling>
          <c:orientation val="minMax"/>
          <c:max val="350"/>
          <c:min val="0"/>
        </c:scaling>
        <c:delete val="0"/>
        <c:axPos val="l"/>
        <c:majorGridlines/>
        <c:title>
          <c:tx>
            <c:rich>
              <a:bodyPr rot="0" vert="horz"/>
              <a:lstStyle/>
              <a:p>
                <a:pPr>
                  <a:defRPr b="0"/>
                </a:pPr>
                <a:r>
                  <a:rPr lang="en-GB" b="0" dirty="0" smtClean="0"/>
                  <a:t>(2005 = 100)</a:t>
                </a:r>
                <a:endParaRPr lang="en-GB" b="0" dirty="0"/>
              </a:p>
            </c:rich>
          </c:tx>
          <c:layout>
            <c:manualLayout>
              <c:xMode val="edge"/>
              <c:yMode val="edge"/>
              <c:x val="5.2469135802469133E-2"/>
              <c:y val="2.0912897431994031E-2"/>
            </c:manualLayout>
          </c:layout>
          <c:overlay val="0"/>
        </c:title>
        <c:numFmt formatCode="#,##0" sourceLinked="0"/>
        <c:majorTickMark val="none"/>
        <c:minorTickMark val="none"/>
        <c:tickLblPos val="nextTo"/>
        <c:crossAx val="32618368"/>
        <c:crosses val="autoZero"/>
        <c:crossBetween val="between"/>
      </c:valAx>
      <c:spPr>
        <a:ln>
          <a:solidFill>
            <a:schemeClr val="bg1">
              <a:lumMod val="50000"/>
            </a:schemeClr>
          </a:solidFill>
        </a:ln>
      </c:spPr>
    </c:plotArea>
    <c:legend>
      <c:legendPos val="b"/>
      <c:legendEntry>
        <c:idx val="4"/>
        <c:delete val="1"/>
      </c:legendEntry>
      <c:layout/>
      <c:overlay val="0"/>
    </c:legend>
    <c:plotVisOnly val="1"/>
    <c:dispBlanksAs val="gap"/>
    <c:showDLblsOverMax val="0"/>
  </c:chart>
  <c:txPr>
    <a:bodyPr/>
    <a:lstStyle/>
    <a:p>
      <a:pPr>
        <a:defRPr sz="1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401623408185078E-2"/>
          <c:y val="8.7204424782085052E-2"/>
          <c:w val="0.92962306794983962"/>
          <c:h val="0.66757129919091251"/>
        </c:manualLayout>
      </c:layout>
      <c:lineChart>
        <c:grouping val="standard"/>
        <c:varyColors val="0"/>
        <c:ser>
          <c:idx val="0"/>
          <c:order val="0"/>
          <c:tx>
            <c:strRef>
              <c:f>Sheet1!$B$1</c:f>
              <c:strCache>
                <c:ptCount val="1"/>
                <c:pt idx="0">
                  <c:v>EU Milk Equivalent Support Price</c:v>
                </c:pt>
              </c:strCache>
            </c:strRef>
          </c:tx>
          <c:spPr>
            <a:ln>
              <a:solidFill>
                <a:srgbClr val="0F5494"/>
              </a:solidFill>
            </a:ln>
          </c:spPr>
          <c:marker>
            <c:symbol val="none"/>
          </c:marker>
          <c:cat>
            <c:numRef>
              <c:f>Sheet1!$A$2:$A$171</c:f>
              <c:numCache>
                <c:formatCode>m/d/yyyy</c:formatCode>
                <c:ptCount val="170"/>
                <c:pt idx="0">
                  <c:v>36540</c:v>
                </c:pt>
                <c:pt idx="1">
                  <c:v>36571</c:v>
                </c:pt>
                <c:pt idx="2">
                  <c:v>36600</c:v>
                </c:pt>
                <c:pt idx="3">
                  <c:v>36631</c:v>
                </c:pt>
                <c:pt idx="4">
                  <c:v>36661</c:v>
                </c:pt>
                <c:pt idx="5">
                  <c:v>36692</c:v>
                </c:pt>
                <c:pt idx="6">
                  <c:v>36722</c:v>
                </c:pt>
                <c:pt idx="7">
                  <c:v>36753</c:v>
                </c:pt>
                <c:pt idx="8">
                  <c:v>36784</c:v>
                </c:pt>
                <c:pt idx="9">
                  <c:v>36814</c:v>
                </c:pt>
                <c:pt idx="10">
                  <c:v>36845</c:v>
                </c:pt>
                <c:pt idx="11">
                  <c:v>36875</c:v>
                </c:pt>
                <c:pt idx="12">
                  <c:v>36906</c:v>
                </c:pt>
                <c:pt idx="13">
                  <c:v>36937</c:v>
                </c:pt>
                <c:pt idx="14">
                  <c:v>36965</c:v>
                </c:pt>
                <c:pt idx="15">
                  <c:v>36996</c:v>
                </c:pt>
                <c:pt idx="16">
                  <c:v>37026</c:v>
                </c:pt>
                <c:pt idx="17">
                  <c:v>37057</c:v>
                </c:pt>
                <c:pt idx="18">
                  <c:v>37087</c:v>
                </c:pt>
                <c:pt idx="19">
                  <c:v>37118</c:v>
                </c:pt>
                <c:pt idx="20">
                  <c:v>37149</c:v>
                </c:pt>
                <c:pt idx="21">
                  <c:v>37179</c:v>
                </c:pt>
                <c:pt idx="22">
                  <c:v>37210</c:v>
                </c:pt>
                <c:pt idx="23">
                  <c:v>37240</c:v>
                </c:pt>
                <c:pt idx="24">
                  <c:v>37271</c:v>
                </c:pt>
                <c:pt idx="25">
                  <c:v>37302</c:v>
                </c:pt>
                <c:pt idx="26">
                  <c:v>37330</c:v>
                </c:pt>
                <c:pt idx="27">
                  <c:v>37361</c:v>
                </c:pt>
                <c:pt idx="28">
                  <c:v>37391</c:v>
                </c:pt>
                <c:pt idx="29">
                  <c:v>37422</c:v>
                </c:pt>
                <c:pt idx="30">
                  <c:v>37452</c:v>
                </c:pt>
                <c:pt idx="31">
                  <c:v>37483</c:v>
                </c:pt>
                <c:pt idx="32">
                  <c:v>37514</c:v>
                </c:pt>
                <c:pt idx="33">
                  <c:v>37544</c:v>
                </c:pt>
                <c:pt idx="34">
                  <c:v>37575</c:v>
                </c:pt>
                <c:pt idx="35">
                  <c:v>37605</c:v>
                </c:pt>
                <c:pt idx="36">
                  <c:v>37636</c:v>
                </c:pt>
                <c:pt idx="37">
                  <c:v>37667</c:v>
                </c:pt>
                <c:pt idx="38">
                  <c:v>37695</c:v>
                </c:pt>
                <c:pt idx="39">
                  <c:v>37726</c:v>
                </c:pt>
                <c:pt idx="40">
                  <c:v>37756</c:v>
                </c:pt>
                <c:pt idx="41">
                  <c:v>37787</c:v>
                </c:pt>
                <c:pt idx="42">
                  <c:v>37817</c:v>
                </c:pt>
                <c:pt idx="43">
                  <c:v>37848</c:v>
                </c:pt>
                <c:pt idx="44">
                  <c:v>37879</c:v>
                </c:pt>
                <c:pt idx="45">
                  <c:v>37909</c:v>
                </c:pt>
                <c:pt idx="46">
                  <c:v>37940</c:v>
                </c:pt>
                <c:pt idx="47">
                  <c:v>37970</c:v>
                </c:pt>
                <c:pt idx="48">
                  <c:v>38001</c:v>
                </c:pt>
                <c:pt idx="49">
                  <c:v>38032</c:v>
                </c:pt>
                <c:pt idx="50">
                  <c:v>38061</c:v>
                </c:pt>
                <c:pt idx="51">
                  <c:v>38092</c:v>
                </c:pt>
                <c:pt idx="52">
                  <c:v>38122</c:v>
                </c:pt>
                <c:pt idx="53">
                  <c:v>38153</c:v>
                </c:pt>
                <c:pt idx="54">
                  <c:v>38183</c:v>
                </c:pt>
                <c:pt idx="55">
                  <c:v>38183</c:v>
                </c:pt>
                <c:pt idx="56">
                  <c:v>38214</c:v>
                </c:pt>
                <c:pt idx="57">
                  <c:v>38245</c:v>
                </c:pt>
                <c:pt idx="58">
                  <c:v>38275</c:v>
                </c:pt>
                <c:pt idx="59">
                  <c:v>38306</c:v>
                </c:pt>
                <c:pt idx="60">
                  <c:v>38336</c:v>
                </c:pt>
                <c:pt idx="61">
                  <c:v>38367</c:v>
                </c:pt>
                <c:pt idx="62">
                  <c:v>38398</c:v>
                </c:pt>
                <c:pt idx="63">
                  <c:v>38426</c:v>
                </c:pt>
                <c:pt idx="64">
                  <c:v>38457</c:v>
                </c:pt>
                <c:pt idx="65">
                  <c:v>38487</c:v>
                </c:pt>
                <c:pt idx="66">
                  <c:v>38518</c:v>
                </c:pt>
                <c:pt idx="67">
                  <c:v>38548</c:v>
                </c:pt>
                <c:pt idx="68">
                  <c:v>38548</c:v>
                </c:pt>
                <c:pt idx="69">
                  <c:v>38579</c:v>
                </c:pt>
                <c:pt idx="70">
                  <c:v>38610</c:v>
                </c:pt>
                <c:pt idx="71">
                  <c:v>38640</c:v>
                </c:pt>
                <c:pt idx="72">
                  <c:v>38671</c:v>
                </c:pt>
                <c:pt idx="73">
                  <c:v>38701</c:v>
                </c:pt>
                <c:pt idx="74">
                  <c:v>38732</c:v>
                </c:pt>
                <c:pt idx="75">
                  <c:v>38763</c:v>
                </c:pt>
                <c:pt idx="76">
                  <c:v>38791</c:v>
                </c:pt>
                <c:pt idx="77">
                  <c:v>38822</c:v>
                </c:pt>
                <c:pt idx="78">
                  <c:v>38852</c:v>
                </c:pt>
                <c:pt idx="79">
                  <c:v>38883</c:v>
                </c:pt>
                <c:pt idx="80">
                  <c:v>38913</c:v>
                </c:pt>
                <c:pt idx="81">
                  <c:v>38913</c:v>
                </c:pt>
                <c:pt idx="82">
                  <c:v>38944</c:v>
                </c:pt>
                <c:pt idx="83">
                  <c:v>38975</c:v>
                </c:pt>
                <c:pt idx="84">
                  <c:v>39005</c:v>
                </c:pt>
                <c:pt idx="85">
                  <c:v>39036</c:v>
                </c:pt>
                <c:pt idx="86">
                  <c:v>39066</c:v>
                </c:pt>
                <c:pt idx="87">
                  <c:v>39097</c:v>
                </c:pt>
                <c:pt idx="88">
                  <c:v>39128</c:v>
                </c:pt>
                <c:pt idx="89">
                  <c:v>39156</c:v>
                </c:pt>
                <c:pt idx="90">
                  <c:v>39187</c:v>
                </c:pt>
                <c:pt idx="91">
                  <c:v>39217</c:v>
                </c:pt>
                <c:pt idx="92">
                  <c:v>39248</c:v>
                </c:pt>
                <c:pt idx="93">
                  <c:v>39278</c:v>
                </c:pt>
                <c:pt idx="94">
                  <c:v>39278</c:v>
                </c:pt>
                <c:pt idx="95">
                  <c:v>39309</c:v>
                </c:pt>
                <c:pt idx="96">
                  <c:v>39340</c:v>
                </c:pt>
                <c:pt idx="97">
                  <c:v>39370</c:v>
                </c:pt>
                <c:pt idx="98">
                  <c:v>39401</c:v>
                </c:pt>
                <c:pt idx="99">
                  <c:v>39431</c:v>
                </c:pt>
                <c:pt idx="100">
                  <c:v>39462</c:v>
                </c:pt>
                <c:pt idx="101">
                  <c:v>39493</c:v>
                </c:pt>
                <c:pt idx="102">
                  <c:v>39522</c:v>
                </c:pt>
                <c:pt idx="103">
                  <c:v>39553</c:v>
                </c:pt>
                <c:pt idx="104">
                  <c:v>39583</c:v>
                </c:pt>
                <c:pt idx="105">
                  <c:v>39614</c:v>
                </c:pt>
                <c:pt idx="106">
                  <c:v>39644</c:v>
                </c:pt>
                <c:pt idx="107">
                  <c:v>39675</c:v>
                </c:pt>
                <c:pt idx="108">
                  <c:v>39706</c:v>
                </c:pt>
                <c:pt idx="109">
                  <c:v>39706</c:v>
                </c:pt>
                <c:pt idx="110">
                  <c:v>39736</c:v>
                </c:pt>
                <c:pt idx="111">
                  <c:v>39767</c:v>
                </c:pt>
                <c:pt idx="112">
                  <c:v>39797</c:v>
                </c:pt>
                <c:pt idx="113">
                  <c:v>39828</c:v>
                </c:pt>
                <c:pt idx="114">
                  <c:v>39859</c:v>
                </c:pt>
                <c:pt idx="115">
                  <c:v>39887</c:v>
                </c:pt>
                <c:pt idx="116">
                  <c:v>39918</c:v>
                </c:pt>
                <c:pt idx="117">
                  <c:v>39948</c:v>
                </c:pt>
                <c:pt idx="118">
                  <c:v>39979</c:v>
                </c:pt>
                <c:pt idx="119">
                  <c:v>40009</c:v>
                </c:pt>
                <c:pt idx="120">
                  <c:v>40040</c:v>
                </c:pt>
                <c:pt idx="121">
                  <c:v>40071</c:v>
                </c:pt>
                <c:pt idx="122">
                  <c:v>40101</c:v>
                </c:pt>
                <c:pt idx="123">
                  <c:v>40132</c:v>
                </c:pt>
                <c:pt idx="124">
                  <c:v>40162</c:v>
                </c:pt>
                <c:pt idx="125">
                  <c:v>40193</c:v>
                </c:pt>
                <c:pt idx="126">
                  <c:v>40224</c:v>
                </c:pt>
                <c:pt idx="127">
                  <c:v>40252</c:v>
                </c:pt>
                <c:pt idx="128">
                  <c:v>40283</c:v>
                </c:pt>
                <c:pt idx="129">
                  <c:v>40313</c:v>
                </c:pt>
                <c:pt idx="130">
                  <c:v>40344</c:v>
                </c:pt>
                <c:pt idx="131">
                  <c:v>40374</c:v>
                </c:pt>
                <c:pt idx="132">
                  <c:v>40405</c:v>
                </c:pt>
                <c:pt idx="133">
                  <c:v>40436</c:v>
                </c:pt>
                <c:pt idx="134">
                  <c:v>40466</c:v>
                </c:pt>
                <c:pt idx="135">
                  <c:v>40497</c:v>
                </c:pt>
                <c:pt idx="136">
                  <c:v>40527</c:v>
                </c:pt>
                <c:pt idx="137">
                  <c:v>40558</c:v>
                </c:pt>
                <c:pt idx="138">
                  <c:v>40589</c:v>
                </c:pt>
                <c:pt idx="139">
                  <c:v>40617</c:v>
                </c:pt>
                <c:pt idx="140">
                  <c:v>40648</c:v>
                </c:pt>
                <c:pt idx="141">
                  <c:v>40678</c:v>
                </c:pt>
                <c:pt idx="142">
                  <c:v>40709</c:v>
                </c:pt>
                <c:pt idx="143">
                  <c:v>40739</c:v>
                </c:pt>
                <c:pt idx="144">
                  <c:v>40770</c:v>
                </c:pt>
                <c:pt idx="145">
                  <c:v>40801</c:v>
                </c:pt>
                <c:pt idx="146">
                  <c:v>40831</c:v>
                </c:pt>
                <c:pt idx="147">
                  <c:v>40862</c:v>
                </c:pt>
                <c:pt idx="148">
                  <c:v>40892</c:v>
                </c:pt>
                <c:pt idx="149">
                  <c:v>40923</c:v>
                </c:pt>
                <c:pt idx="150">
                  <c:v>40954</c:v>
                </c:pt>
                <c:pt idx="151">
                  <c:v>40983</c:v>
                </c:pt>
                <c:pt idx="152">
                  <c:v>41014</c:v>
                </c:pt>
                <c:pt idx="153">
                  <c:v>41044</c:v>
                </c:pt>
                <c:pt idx="154">
                  <c:v>41075</c:v>
                </c:pt>
                <c:pt idx="155">
                  <c:v>41105</c:v>
                </c:pt>
                <c:pt idx="156">
                  <c:v>41136</c:v>
                </c:pt>
                <c:pt idx="157">
                  <c:v>41167</c:v>
                </c:pt>
                <c:pt idx="158">
                  <c:v>41197</c:v>
                </c:pt>
                <c:pt idx="159">
                  <c:v>41228</c:v>
                </c:pt>
                <c:pt idx="160">
                  <c:v>41258</c:v>
                </c:pt>
                <c:pt idx="161">
                  <c:v>41289</c:v>
                </c:pt>
                <c:pt idx="162">
                  <c:v>41320</c:v>
                </c:pt>
                <c:pt idx="163">
                  <c:v>41348</c:v>
                </c:pt>
                <c:pt idx="164">
                  <c:v>41379</c:v>
                </c:pt>
                <c:pt idx="165">
                  <c:v>41409</c:v>
                </c:pt>
                <c:pt idx="166">
                  <c:v>41440</c:v>
                </c:pt>
                <c:pt idx="167">
                  <c:v>41470</c:v>
                </c:pt>
                <c:pt idx="168">
                  <c:v>41501</c:v>
                </c:pt>
                <c:pt idx="169">
                  <c:v>41532</c:v>
                </c:pt>
              </c:numCache>
            </c:numRef>
          </c:cat>
          <c:val>
            <c:numRef>
              <c:f>Sheet1!$B$2:$B$171</c:f>
              <c:numCache>
                <c:formatCode>#,#00</c:formatCode>
                <c:ptCount val="170"/>
                <c:pt idx="0">
                  <c:v>281.72320246650884</c:v>
                </c:pt>
                <c:pt idx="1">
                  <c:v>281.72320246650884</c:v>
                </c:pt>
                <c:pt idx="2">
                  <c:v>281.72320246650884</c:v>
                </c:pt>
                <c:pt idx="3">
                  <c:v>281.72320246650884</c:v>
                </c:pt>
                <c:pt idx="4">
                  <c:v>281.72320246650884</c:v>
                </c:pt>
                <c:pt idx="5">
                  <c:v>281.72320246650884</c:v>
                </c:pt>
                <c:pt idx="6">
                  <c:v>281.72320246650884</c:v>
                </c:pt>
                <c:pt idx="7">
                  <c:v>281.72320246650884</c:v>
                </c:pt>
                <c:pt idx="8">
                  <c:v>281.72320246650884</c:v>
                </c:pt>
                <c:pt idx="9">
                  <c:v>281.72320246650884</c:v>
                </c:pt>
                <c:pt idx="10">
                  <c:v>281.72320246650884</c:v>
                </c:pt>
                <c:pt idx="11">
                  <c:v>281.72320246650884</c:v>
                </c:pt>
                <c:pt idx="12" formatCode="General">
                  <c:v>281.72320246650884</c:v>
                </c:pt>
                <c:pt idx="13" formatCode="General">
                  <c:v>281.72320246650884</c:v>
                </c:pt>
                <c:pt idx="14" formatCode="General">
                  <c:v>281.72320246650884</c:v>
                </c:pt>
                <c:pt idx="15" formatCode="General">
                  <c:v>281.72320246650884</c:v>
                </c:pt>
                <c:pt idx="16" formatCode="General">
                  <c:v>281.72320246650884</c:v>
                </c:pt>
                <c:pt idx="17" formatCode="General">
                  <c:v>281.72320246650884</c:v>
                </c:pt>
                <c:pt idx="18" formatCode="General">
                  <c:v>281.72320246650884</c:v>
                </c:pt>
                <c:pt idx="19" formatCode="General">
                  <c:v>281.72320246650884</c:v>
                </c:pt>
                <c:pt idx="20" formatCode="General">
                  <c:v>281.72320246650884</c:v>
                </c:pt>
                <c:pt idx="21" formatCode="General">
                  <c:v>281.72320246650884</c:v>
                </c:pt>
                <c:pt idx="22" formatCode="General">
                  <c:v>281.72320246650884</c:v>
                </c:pt>
                <c:pt idx="23" formatCode="General">
                  <c:v>281.72320246650884</c:v>
                </c:pt>
                <c:pt idx="24" formatCode="General">
                  <c:v>281.72320246650884</c:v>
                </c:pt>
                <c:pt idx="25" formatCode="General">
                  <c:v>281.72320246650884</c:v>
                </c:pt>
                <c:pt idx="26" formatCode="General">
                  <c:v>281.72320246650884</c:v>
                </c:pt>
                <c:pt idx="27" formatCode="General">
                  <c:v>281.72320246650884</c:v>
                </c:pt>
                <c:pt idx="28" formatCode="General">
                  <c:v>281.72320246650884</c:v>
                </c:pt>
                <c:pt idx="29" formatCode="General">
                  <c:v>281.72320246650884</c:v>
                </c:pt>
                <c:pt idx="30" formatCode="General">
                  <c:v>281.72320246650884</c:v>
                </c:pt>
                <c:pt idx="31" formatCode="General">
                  <c:v>281.72320246650884</c:v>
                </c:pt>
                <c:pt idx="32" formatCode="General">
                  <c:v>281.72320246650884</c:v>
                </c:pt>
                <c:pt idx="33" formatCode="General">
                  <c:v>281.72320246650884</c:v>
                </c:pt>
                <c:pt idx="34" formatCode="General">
                  <c:v>281.72320246650884</c:v>
                </c:pt>
                <c:pt idx="35" formatCode="General">
                  <c:v>281.72320246650884</c:v>
                </c:pt>
                <c:pt idx="36" formatCode="General">
                  <c:v>281.72320246650884</c:v>
                </c:pt>
                <c:pt idx="37" formatCode="General">
                  <c:v>281.72320246650884</c:v>
                </c:pt>
                <c:pt idx="38" formatCode="General">
                  <c:v>281.72320246650884</c:v>
                </c:pt>
                <c:pt idx="39" formatCode="General">
                  <c:v>281.72320246650884</c:v>
                </c:pt>
                <c:pt idx="40" formatCode="General">
                  <c:v>281.72320246650884</c:v>
                </c:pt>
                <c:pt idx="41" formatCode="General">
                  <c:v>281.72320246650884</c:v>
                </c:pt>
                <c:pt idx="42" formatCode="General">
                  <c:v>281.72320246650884</c:v>
                </c:pt>
                <c:pt idx="43" formatCode="General">
                  <c:v>281.72320246650884</c:v>
                </c:pt>
                <c:pt idx="44" formatCode="General">
                  <c:v>281.72320246650884</c:v>
                </c:pt>
                <c:pt idx="45" formatCode="General">
                  <c:v>281.72320246650884</c:v>
                </c:pt>
                <c:pt idx="46" formatCode="General">
                  <c:v>281.72320246650884</c:v>
                </c:pt>
                <c:pt idx="47" formatCode="General">
                  <c:v>281.72320246650884</c:v>
                </c:pt>
                <c:pt idx="48" formatCode="General">
                  <c:v>281.72320246650884</c:v>
                </c:pt>
                <c:pt idx="49" formatCode="General">
                  <c:v>281.72320246650884</c:v>
                </c:pt>
                <c:pt idx="50" formatCode="General">
                  <c:v>281.72320246650884</c:v>
                </c:pt>
                <c:pt idx="51" formatCode="General">
                  <c:v>281.72320246650884</c:v>
                </c:pt>
                <c:pt idx="52" formatCode="General">
                  <c:v>281.72320246650884</c:v>
                </c:pt>
                <c:pt idx="53" formatCode="General">
                  <c:v>281.72320246650884</c:v>
                </c:pt>
                <c:pt idx="54" formatCode="General">
                  <c:v>281.72320246650884</c:v>
                </c:pt>
                <c:pt idx="55" formatCode="General">
                  <c:v>262.87671537442736</c:v>
                </c:pt>
                <c:pt idx="56" formatCode="General">
                  <c:v>262.87671537442736</c:v>
                </c:pt>
                <c:pt idx="57" formatCode="General">
                  <c:v>262.87671537442736</c:v>
                </c:pt>
                <c:pt idx="58" formatCode="General">
                  <c:v>262.87671537442736</c:v>
                </c:pt>
                <c:pt idx="59" formatCode="General">
                  <c:v>262.87671537442736</c:v>
                </c:pt>
                <c:pt idx="60" formatCode="General">
                  <c:v>262.87671537442736</c:v>
                </c:pt>
                <c:pt idx="61" formatCode="General">
                  <c:v>262.87671537442736</c:v>
                </c:pt>
                <c:pt idx="62" formatCode="General">
                  <c:v>262.87671537442736</c:v>
                </c:pt>
                <c:pt idx="63" formatCode="General">
                  <c:v>262.87671537442736</c:v>
                </c:pt>
                <c:pt idx="64" formatCode="General">
                  <c:v>262.87671537442736</c:v>
                </c:pt>
                <c:pt idx="65" formatCode="General">
                  <c:v>262.87671537442736</c:v>
                </c:pt>
                <c:pt idx="66">
                  <c:v>262.87671537442736</c:v>
                </c:pt>
                <c:pt idx="67">
                  <c:v>262.87671537442736</c:v>
                </c:pt>
                <c:pt idx="68">
                  <c:v>244.11633792908788</c:v>
                </c:pt>
                <c:pt idx="69">
                  <c:v>244.11633792908788</c:v>
                </c:pt>
                <c:pt idx="70">
                  <c:v>244.11633792908788</c:v>
                </c:pt>
                <c:pt idx="71">
                  <c:v>244.11633792908788</c:v>
                </c:pt>
                <c:pt idx="72">
                  <c:v>244.11633792908788</c:v>
                </c:pt>
                <c:pt idx="73">
                  <c:v>244.11633792908788</c:v>
                </c:pt>
                <c:pt idx="74">
                  <c:v>244.11633792908788</c:v>
                </c:pt>
                <c:pt idx="75">
                  <c:v>244.11633792908788</c:v>
                </c:pt>
                <c:pt idx="76">
                  <c:v>244.11633792908788</c:v>
                </c:pt>
                <c:pt idx="77">
                  <c:v>244.11633792908788</c:v>
                </c:pt>
                <c:pt idx="78">
                  <c:v>244.11633792908788</c:v>
                </c:pt>
                <c:pt idx="79">
                  <c:v>244.11633792908788</c:v>
                </c:pt>
                <c:pt idx="80">
                  <c:v>244.11633792908788</c:v>
                </c:pt>
                <c:pt idx="81">
                  <c:v>225.2913459408993</c:v>
                </c:pt>
                <c:pt idx="82">
                  <c:v>225.2913459408993</c:v>
                </c:pt>
                <c:pt idx="83">
                  <c:v>225.2913459408993</c:v>
                </c:pt>
                <c:pt idx="84">
                  <c:v>225.2913459408993</c:v>
                </c:pt>
                <c:pt idx="85">
                  <c:v>225.2913459408993</c:v>
                </c:pt>
                <c:pt idx="86">
                  <c:v>225.2913459408993</c:v>
                </c:pt>
                <c:pt idx="87">
                  <c:v>225.2913459408993</c:v>
                </c:pt>
                <c:pt idx="88">
                  <c:v>225.2913459408993</c:v>
                </c:pt>
                <c:pt idx="89">
                  <c:v>225.2913459408993</c:v>
                </c:pt>
                <c:pt idx="90">
                  <c:v>225.2913459408993</c:v>
                </c:pt>
                <c:pt idx="91">
                  <c:v>225.2913459408993</c:v>
                </c:pt>
                <c:pt idx="92">
                  <c:v>225.2913459408993</c:v>
                </c:pt>
                <c:pt idx="93">
                  <c:v>225.2913459408993</c:v>
                </c:pt>
                <c:pt idx="94">
                  <c:v>219.64673165859696</c:v>
                </c:pt>
                <c:pt idx="95">
                  <c:v>219.64673165859696</c:v>
                </c:pt>
                <c:pt idx="96">
                  <c:v>219.64673165859696</c:v>
                </c:pt>
                <c:pt idx="97">
                  <c:v>219.64673165859696</c:v>
                </c:pt>
                <c:pt idx="98">
                  <c:v>219.64673165859696</c:v>
                </c:pt>
                <c:pt idx="99">
                  <c:v>219.64673165859696</c:v>
                </c:pt>
                <c:pt idx="100">
                  <c:v>219.64673165859696</c:v>
                </c:pt>
                <c:pt idx="101">
                  <c:v>219.64673165859696</c:v>
                </c:pt>
                <c:pt idx="102">
                  <c:v>219.64673165859696</c:v>
                </c:pt>
                <c:pt idx="103">
                  <c:v>219.64673165859696</c:v>
                </c:pt>
                <c:pt idx="104">
                  <c:v>219.64673165859696</c:v>
                </c:pt>
                <c:pt idx="105">
                  <c:v>219.64673165859696</c:v>
                </c:pt>
                <c:pt idx="106">
                  <c:v>219.64673165859696</c:v>
                </c:pt>
                <c:pt idx="107">
                  <c:v>219.64673165859696</c:v>
                </c:pt>
                <c:pt idx="108">
                  <c:v>219.64673165859696</c:v>
                </c:pt>
                <c:pt idx="109">
                  <c:v>215.37909529496062</c:v>
                </c:pt>
                <c:pt idx="110">
                  <c:v>215.37909529496062</c:v>
                </c:pt>
                <c:pt idx="111">
                  <c:v>215.37909529496062</c:v>
                </c:pt>
                <c:pt idx="112">
                  <c:v>215.37909529496062</c:v>
                </c:pt>
                <c:pt idx="113">
                  <c:v>215.37909529496062</c:v>
                </c:pt>
                <c:pt idx="114">
                  <c:v>215.37909529496062</c:v>
                </c:pt>
                <c:pt idx="115">
                  <c:v>215.37909529496062</c:v>
                </c:pt>
                <c:pt idx="116">
                  <c:v>215.37909529496062</c:v>
                </c:pt>
                <c:pt idx="117">
                  <c:v>215.37909529496062</c:v>
                </c:pt>
                <c:pt idx="118">
                  <c:v>215.37909529496062</c:v>
                </c:pt>
                <c:pt idx="119">
                  <c:v>215.37909529496062</c:v>
                </c:pt>
                <c:pt idx="120">
                  <c:v>215.37909529496062</c:v>
                </c:pt>
                <c:pt idx="121">
                  <c:v>215.37909529496062</c:v>
                </c:pt>
                <c:pt idx="122">
                  <c:v>215.37909529496062</c:v>
                </c:pt>
                <c:pt idx="123">
                  <c:v>215.37909529496062</c:v>
                </c:pt>
                <c:pt idx="124">
                  <c:v>215.37909529496062</c:v>
                </c:pt>
                <c:pt idx="125">
                  <c:v>215.37909529496062</c:v>
                </c:pt>
                <c:pt idx="126">
                  <c:v>215.37909529496062</c:v>
                </c:pt>
                <c:pt idx="127">
                  <c:v>215.37909529496062</c:v>
                </c:pt>
                <c:pt idx="128">
                  <c:v>215.37909529496062</c:v>
                </c:pt>
                <c:pt idx="129">
                  <c:v>215.37909529496062</c:v>
                </c:pt>
                <c:pt idx="130">
                  <c:v>215.37909529496062</c:v>
                </c:pt>
                <c:pt idx="131">
                  <c:v>215.37909529496062</c:v>
                </c:pt>
                <c:pt idx="132">
                  <c:v>215.37909529496062</c:v>
                </c:pt>
                <c:pt idx="133">
                  <c:v>215.37909529496062</c:v>
                </c:pt>
                <c:pt idx="134">
                  <c:v>215.37909529496062</c:v>
                </c:pt>
                <c:pt idx="135">
                  <c:v>215.37909529496062</c:v>
                </c:pt>
                <c:pt idx="136">
                  <c:v>215.37909529496062</c:v>
                </c:pt>
                <c:pt idx="137">
                  <c:v>215.37909529496062</c:v>
                </c:pt>
                <c:pt idx="138">
                  <c:v>215.37909529496062</c:v>
                </c:pt>
                <c:pt idx="139">
                  <c:v>215.37909529496062</c:v>
                </c:pt>
                <c:pt idx="140">
                  <c:v>215.37909529496062</c:v>
                </c:pt>
                <c:pt idx="141">
                  <c:v>215.37909529496062</c:v>
                </c:pt>
                <c:pt idx="142">
                  <c:v>215.37909529496062</c:v>
                </c:pt>
                <c:pt idx="143">
                  <c:v>215.37909529496062</c:v>
                </c:pt>
                <c:pt idx="144">
                  <c:v>215.37909529496062</c:v>
                </c:pt>
                <c:pt idx="145">
                  <c:v>215.37909529496062</c:v>
                </c:pt>
                <c:pt idx="146">
                  <c:v>215.37909529496062</c:v>
                </c:pt>
                <c:pt idx="147">
                  <c:v>215.37909529496062</c:v>
                </c:pt>
                <c:pt idx="148">
                  <c:v>215.37909529496062</c:v>
                </c:pt>
                <c:pt idx="149">
                  <c:v>215.37909529496062</c:v>
                </c:pt>
                <c:pt idx="150">
                  <c:v>215.37909529496062</c:v>
                </c:pt>
                <c:pt idx="151">
                  <c:v>215.37909529496062</c:v>
                </c:pt>
                <c:pt idx="152">
                  <c:v>215.37909529496062</c:v>
                </c:pt>
                <c:pt idx="153">
                  <c:v>215.37909529496062</c:v>
                </c:pt>
                <c:pt idx="154">
                  <c:v>215.37909529496062</c:v>
                </c:pt>
                <c:pt idx="155">
                  <c:v>215.37909529496062</c:v>
                </c:pt>
                <c:pt idx="156">
                  <c:v>215.37909529496062</c:v>
                </c:pt>
                <c:pt idx="157">
                  <c:v>215.37909529496062</c:v>
                </c:pt>
                <c:pt idx="158">
                  <c:v>215.37909529496062</c:v>
                </c:pt>
                <c:pt idx="159">
                  <c:v>215.37909529496062</c:v>
                </c:pt>
                <c:pt idx="160">
                  <c:v>215.37909529496062</c:v>
                </c:pt>
                <c:pt idx="161">
                  <c:v>215.37909529496062</c:v>
                </c:pt>
                <c:pt idx="162">
                  <c:v>215.37909529496062</c:v>
                </c:pt>
                <c:pt idx="163">
                  <c:v>215.37909529496062</c:v>
                </c:pt>
                <c:pt idx="164">
                  <c:v>215.37909529496062</c:v>
                </c:pt>
                <c:pt idx="165">
                  <c:v>215.37909529496062</c:v>
                </c:pt>
                <c:pt idx="166">
                  <c:v>215.37909529496062</c:v>
                </c:pt>
                <c:pt idx="167">
                  <c:v>215.37909529496062</c:v>
                </c:pt>
                <c:pt idx="168">
                  <c:v>215.37909529496062</c:v>
                </c:pt>
                <c:pt idx="169">
                  <c:v>215.37909529496062</c:v>
                </c:pt>
              </c:numCache>
            </c:numRef>
          </c:val>
          <c:smooth val="1"/>
        </c:ser>
        <c:ser>
          <c:idx val="3"/>
          <c:order val="1"/>
          <c:tx>
            <c:strRef>
              <c:f>Sheet1!$C$1</c:f>
              <c:strCache>
                <c:ptCount val="1"/>
                <c:pt idx="0">
                  <c:v>World Milk Equivalent Price</c:v>
                </c:pt>
              </c:strCache>
            </c:strRef>
          </c:tx>
          <c:spPr>
            <a:ln>
              <a:solidFill>
                <a:srgbClr val="2C6E1C"/>
              </a:solidFill>
              <a:prstDash val="solid"/>
            </a:ln>
          </c:spPr>
          <c:marker>
            <c:symbol val="none"/>
          </c:marker>
          <c:cat>
            <c:numRef>
              <c:f>Sheet1!$A$2:$A$171</c:f>
              <c:numCache>
                <c:formatCode>m/d/yyyy</c:formatCode>
                <c:ptCount val="170"/>
                <c:pt idx="0">
                  <c:v>36540</c:v>
                </c:pt>
                <c:pt idx="1">
                  <c:v>36571</c:v>
                </c:pt>
                <c:pt idx="2">
                  <c:v>36600</c:v>
                </c:pt>
                <c:pt idx="3">
                  <c:v>36631</c:v>
                </c:pt>
                <c:pt idx="4">
                  <c:v>36661</c:v>
                </c:pt>
                <c:pt idx="5">
                  <c:v>36692</c:v>
                </c:pt>
                <c:pt idx="6">
                  <c:v>36722</c:v>
                </c:pt>
                <c:pt idx="7">
                  <c:v>36753</c:v>
                </c:pt>
                <c:pt idx="8">
                  <c:v>36784</c:v>
                </c:pt>
                <c:pt idx="9">
                  <c:v>36814</c:v>
                </c:pt>
                <c:pt idx="10">
                  <c:v>36845</c:v>
                </c:pt>
                <c:pt idx="11">
                  <c:v>36875</c:v>
                </c:pt>
                <c:pt idx="12">
                  <c:v>36906</c:v>
                </c:pt>
                <c:pt idx="13">
                  <c:v>36937</c:v>
                </c:pt>
                <c:pt idx="14">
                  <c:v>36965</c:v>
                </c:pt>
                <c:pt idx="15">
                  <c:v>36996</c:v>
                </c:pt>
                <c:pt idx="16">
                  <c:v>37026</c:v>
                </c:pt>
                <c:pt idx="17">
                  <c:v>37057</c:v>
                </c:pt>
                <c:pt idx="18">
                  <c:v>37087</c:v>
                </c:pt>
                <c:pt idx="19">
                  <c:v>37118</c:v>
                </c:pt>
                <c:pt idx="20">
                  <c:v>37149</c:v>
                </c:pt>
                <c:pt idx="21">
                  <c:v>37179</c:v>
                </c:pt>
                <c:pt idx="22">
                  <c:v>37210</c:v>
                </c:pt>
                <c:pt idx="23">
                  <c:v>37240</c:v>
                </c:pt>
                <c:pt idx="24">
                  <c:v>37271</c:v>
                </c:pt>
                <c:pt idx="25">
                  <c:v>37302</c:v>
                </c:pt>
                <c:pt idx="26">
                  <c:v>37330</c:v>
                </c:pt>
                <c:pt idx="27">
                  <c:v>37361</c:v>
                </c:pt>
                <c:pt idx="28">
                  <c:v>37391</c:v>
                </c:pt>
                <c:pt idx="29">
                  <c:v>37422</c:v>
                </c:pt>
                <c:pt idx="30">
                  <c:v>37452</c:v>
                </c:pt>
                <c:pt idx="31">
                  <c:v>37483</c:v>
                </c:pt>
                <c:pt idx="32">
                  <c:v>37514</c:v>
                </c:pt>
                <c:pt idx="33">
                  <c:v>37544</c:v>
                </c:pt>
                <c:pt idx="34">
                  <c:v>37575</c:v>
                </c:pt>
                <c:pt idx="35">
                  <c:v>37605</c:v>
                </c:pt>
                <c:pt idx="36">
                  <c:v>37636</c:v>
                </c:pt>
                <c:pt idx="37">
                  <c:v>37667</c:v>
                </c:pt>
                <c:pt idx="38">
                  <c:v>37695</c:v>
                </c:pt>
                <c:pt idx="39">
                  <c:v>37726</c:v>
                </c:pt>
                <c:pt idx="40">
                  <c:v>37756</c:v>
                </c:pt>
                <c:pt idx="41">
                  <c:v>37787</c:v>
                </c:pt>
                <c:pt idx="42">
                  <c:v>37817</c:v>
                </c:pt>
                <c:pt idx="43">
                  <c:v>37848</c:v>
                </c:pt>
                <c:pt idx="44">
                  <c:v>37879</c:v>
                </c:pt>
                <c:pt idx="45">
                  <c:v>37909</c:v>
                </c:pt>
                <c:pt idx="46">
                  <c:v>37940</c:v>
                </c:pt>
                <c:pt idx="47">
                  <c:v>37970</c:v>
                </c:pt>
                <c:pt idx="48">
                  <c:v>38001</c:v>
                </c:pt>
                <c:pt idx="49">
                  <c:v>38032</c:v>
                </c:pt>
                <c:pt idx="50">
                  <c:v>38061</c:v>
                </c:pt>
                <c:pt idx="51">
                  <c:v>38092</c:v>
                </c:pt>
                <c:pt idx="52">
                  <c:v>38122</c:v>
                </c:pt>
                <c:pt idx="53">
                  <c:v>38153</c:v>
                </c:pt>
                <c:pt idx="54">
                  <c:v>38183</c:v>
                </c:pt>
                <c:pt idx="55">
                  <c:v>38183</c:v>
                </c:pt>
                <c:pt idx="56">
                  <c:v>38214</c:v>
                </c:pt>
                <c:pt idx="57">
                  <c:v>38245</c:v>
                </c:pt>
                <c:pt idx="58">
                  <c:v>38275</c:v>
                </c:pt>
                <c:pt idx="59">
                  <c:v>38306</c:v>
                </c:pt>
                <c:pt idx="60">
                  <c:v>38336</c:v>
                </c:pt>
                <c:pt idx="61">
                  <c:v>38367</c:v>
                </c:pt>
                <c:pt idx="62">
                  <c:v>38398</c:v>
                </c:pt>
                <c:pt idx="63">
                  <c:v>38426</c:v>
                </c:pt>
                <c:pt idx="64">
                  <c:v>38457</c:v>
                </c:pt>
                <c:pt idx="65">
                  <c:v>38487</c:v>
                </c:pt>
                <c:pt idx="66">
                  <c:v>38518</c:v>
                </c:pt>
                <c:pt idx="67">
                  <c:v>38548</c:v>
                </c:pt>
                <c:pt idx="68">
                  <c:v>38548</c:v>
                </c:pt>
                <c:pt idx="69">
                  <c:v>38579</c:v>
                </c:pt>
                <c:pt idx="70">
                  <c:v>38610</c:v>
                </c:pt>
                <c:pt idx="71">
                  <c:v>38640</c:v>
                </c:pt>
                <c:pt idx="72">
                  <c:v>38671</c:v>
                </c:pt>
                <c:pt idx="73">
                  <c:v>38701</c:v>
                </c:pt>
                <c:pt idx="74">
                  <c:v>38732</c:v>
                </c:pt>
                <c:pt idx="75">
                  <c:v>38763</c:v>
                </c:pt>
                <c:pt idx="76">
                  <c:v>38791</c:v>
                </c:pt>
                <c:pt idx="77">
                  <c:v>38822</c:v>
                </c:pt>
                <c:pt idx="78">
                  <c:v>38852</c:v>
                </c:pt>
                <c:pt idx="79">
                  <c:v>38883</c:v>
                </c:pt>
                <c:pt idx="80">
                  <c:v>38913</c:v>
                </c:pt>
                <c:pt idx="81">
                  <c:v>38913</c:v>
                </c:pt>
                <c:pt idx="82">
                  <c:v>38944</c:v>
                </c:pt>
                <c:pt idx="83">
                  <c:v>38975</c:v>
                </c:pt>
                <c:pt idx="84">
                  <c:v>39005</c:v>
                </c:pt>
                <c:pt idx="85">
                  <c:v>39036</c:v>
                </c:pt>
                <c:pt idx="86">
                  <c:v>39066</c:v>
                </c:pt>
                <c:pt idx="87">
                  <c:v>39097</c:v>
                </c:pt>
                <c:pt idx="88">
                  <c:v>39128</c:v>
                </c:pt>
                <c:pt idx="89">
                  <c:v>39156</c:v>
                </c:pt>
                <c:pt idx="90">
                  <c:v>39187</c:v>
                </c:pt>
                <c:pt idx="91">
                  <c:v>39217</c:v>
                </c:pt>
                <c:pt idx="92">
                  <c:v>39248</c:v>
                </c:pt>
                <c:pt idx="93">
                  <c:v>39278</c:v>
                </c:pt>
                <c:pt idx="94">
                  <c:v>39278</c:v>
                </c:pt>
                <c:pt idx="95">
                  <c:v>39309</c:v>
                </c:pt>
                <c:pt idx="96">
                  <c:v>39340</c:v>
                </c:pt>
                <c:pt idx="97">
                  <c:v>39370</c:v>
                </c:pt>
                <c:pt idx="98">
                  <c:v>39401</c:v>
                </c:pt>
                <c:pt idx="99">
                  <c:v>39431</c:v>
                </c:pt>
                <c:pt idx="100">
                  <c:v>39462</c:v>
                </c:pt>
                <c:pt idx="101">
                  <c:v>39493</c:v>
                </c:pt>
                <c:pt idx="102">
                  <c:v>39522</c:v>
                </c:pt>
                <c:pt idx="103">
                  <c:v>39553</c:v>
                </c:pt>
                <c:pt idx="104">
                  <c:v>39583</c:v>
                </c:pt>
                <c:pt idx="105">
                  <c:v>39614</c:v>
                </c:pt>
                <c:pt idx="106">
                  <c:v>39644</c:v>
                </c:pt>
                <c:pt idx="107">
                  <c:v>39675</c:v>
                </c:pt>
                <c:pt idx="108">
                  <c:v>39706</c:v>
                </c:pt>
                <c:pt idx="109">
                  <c:v>39706</c:v>
                </c:pt>
                <c:pt idx="110">
                  <c:v>39736</c:v>
                </c:pt>
                <c:pt idx="111">
                  <c:v>39767</c:v>
                </c:pt>
                <c:pt idx="112">
                  <c:v>39797</c:v>
                </c:pt>
                <c:pt idx="113">
                  <c:v>39828</c:v>
                </c:pt>
                <c:pt idx="114">
                  <c:v>39859</c:v>
                </c:pt>
                <c:pt idx="115">
                  <c:v>39887</c:v>
                </c:pt>
                <c:pt idx="116">
                  <c:v>39918</c:v>
                </c:pt>
                <c:pt idx="117">
                  <c:v>39948</c:v>
                </c:pt>
                <c:pt idx="118">
                  <c:v>39979</c:v>
                </c:pt>
                <c:pt idx="119">
                  <c:v>40009</c:v>
                </c:pt>
                <c:pt idx="120">
                  <c:v>40040</c:v>
                </c:pt>
                <c:pt idx="121">
                  <c:v>40071</c:v>
                </c:pt>
                <c:pt idx="122">
                  <c:v>40101</c:v>
                </c:pt>
                <c:pt idx="123">
                  <c:v>40132</c:v>
                </c:pt>
                <c:pt idx="124">
                  <c:v>40162</c:v>
                </c:pt>
                <c:pt idx="125">
                  <c:v>40193</c:v>
                </c:pt>
                <c:pt idx="126">
                  <c:v>40224</c:v>
                </c:pt>
                <c:pt idx="127">
                  <c:v>40252</c:v>
                </c:pt>
                <c:pt idx="128">
                  <c:v>40283</c:v>
                </c:pt>
                <c:pt idx="129">
                  <c:v>40313</c:v>
                </c:pt>
                <c:pt idx="130">
                  <c:v>40344</c:v>
                </c:pt>
                <c:pt idx="131">
                  <c:v>40374</c:v>
                </c:pt>
                <c:pt idx="132">
                  <c:v>40405</c:v>
                </c:pt>
                <c:pt idx="133">
                  <c:v>40436</c:v>
                </c:pt>
                <c:pt idx="134">
                  <c:v>40466</c:v>
                </c:pt>
                <c:pt idx="135">
                  <c:v>40497</c:v>
                </c:pt>
                <c:pt idx="136">
                  <c:v>40527</c:v>
                </c:pt>
                <c:pt idx="137">
                  <c:v>40558</c:v>
                </c:pt>
                <c:pt idx="138">
                  <c:v>40589</c:v>
                </c:pt>
                <c:pt idx="139">
                  <c:v>40617</c:v>
                </c:pt>
                <c:pt idx="140">
                  <c:v>40648</c:v>
                </c:pt>
                <c:pt idx="141">
                  <c:v>40678</c:v>
                </c:pt>
                <c:pt idx="142">
                  <c:v>40709</c:v>
                </c:pt>
                <c:pt idx="143">
                  <c:v>40739</c:v>
                </c:pt>
                <c:pt idx="144">
                  <c:v>40770</c:v>
                </c:pt>
                <c:pt idx="145">
                  <c:v>40801</c:v>
                </c:pt>
                <c:pt idx="146">
                  <c:v>40831</c:v>
                </c:pt>
                <c:pt idx="147">
                  <c:v>40862</c:v>
                </c:pt>
                <c:pt idx="148">
                  <c:v>40892</c:v>
                </c:pt>
                <c:pt idx="149">
                  <c:v>40923</c:v>
                </c:pt>
                <c:pt idx="150">
                  <c:v>40954</c:v>
                </c:pt>
                <c:pt idx="151">
                  <c:v>40983</c:v>
                </c:pt>
                <c:pt idx="152">
                  <c:v>41014</c:v>
                </c:pt>
                <c:pt idx="153">
                  <c:v>41044</c:v>
                </c:pt>
                <c:pt idx="154">
                  <c:v>41075</c:v>
                </c:pt>
                <c:pt idx="155">
                  <c:v>41105</c:v>
                </c:pt>
                <c:pt idx="156">
                  <c:v>41136</c:v>
                </c:pt>
                <c:pt idx="157">
                  <c:v>41167</c:v>
                </c:pt>
                <c:pt idx="158">
                  <c:v>41197</c:v>
                </c:pt>
                <c:pt idx="159">
                  <c:v>41228</c:v>
                </c:pt>
                <c:pt idx="160">
                  <c:v>41258</c:v>
                </c:pt>
                <c:pt idx="161">
                  <c:v>41289</c:v>
                </c:pt>
                <c:pt idx="162">
                  <c:v>41320</c:v>
                </c:pt>
                <c:pt idx="163">
                  <c:v>41348</c:v>
                </c:pt>
                <c:pt idx="164">
                  <c:v>41379</c:v>
                </c:pt>
                <c:pt idx="165">
                  <c:v>41409</c:v>
                </c:pt>
                <c:pt idx="166">
                  <c:v>41440</c:v>
                </c:pt>
                <c:pt idx="167">
                  <c:v>41470</c:v>
                </c:pt>
                <c:pt idx="168">
                  <c:v>41501</c:v>
                </c:pt>
                <c:pt idx="169">
                  <c:v>41532</c:v>
                </c:pt>
              </c:numCache>
            </c:numRef>
          </c:cat>
          <c:val>
            <c:numRef>
              <c:f>Sheet1!$C$2:$C$171</c:f>
              <c:numCache>
                <c:formatCode>#,#00</c:formatCode>
                <c:ptCount val="170"/>
                <c:pt idx="0">
                  <c:v>142.74911361691377</c:v>
                </c:pt>
                <c:pt idx="1">
                  <c:v>160.05769231846742</c:v>
                </c:pt>
                <c:pt idx="2">
                  <c:v>163.8713352089307</c:v>
                </c:pt>
                <c:pt idx="3">
                  <c:v>162.11612460433366</c:v>
                </c:pt>
                <c:pt idx="4">
                  <c:v>173.4995597640528</c:v>
                </c:pt>
                <c:pt idx="5">
                  <c:v>170.7361625886156</c:v>
                </c:pt>
                <c:pt idx="6">
                  <c:v>197.23297365084221</c:v>
                </c:pt>
                <c:pt idx="7">
                  <c:v>232.63384060006513</c:v>
                </c:pt>
                <c:pt idx="8">
                  <c:v>250.12682428993969</c:v>
                </c:pt>
                <c:pt idx="9">
                  <c:v>260.48091395205108</c:v>
                </c:pt>
                <c:pt idx="10">
                  <c:v>260.79153674438101</c:v>
                </c:pt>
                <c:pt idx="11">
                  <c:v>253.79258428225</c:v>
                </c:pt>
                <c:pt idx="12" formatCode="General">
                  <c:v>231.53021381479229</c:v>
                </c:pt>
                <c:pt idx="13" formatCode="General">
                  <c:v>239.84749348836903</c:v>
                </c:pt>
                <c:pt idx="14" formatCode="General">
                  <c:v>231.4094668479963</c:v>
                </c:pt>
                <c:pt idx="15" formatCode="General">
                  <c:v>241.57531957676548</c:v>
                </c:pt>
                <c:pt idx="16" formatCode="General">
                  <c:v>244.90889583383839</c:v>
                </c:pt>
                <c:pt idx="17" formatCode="General">
                  <c:v>255.468732159052</c:v>
                </c:pt>
                <c:pt idx="18" formatCode="General">
                  <c:v>256.88824352890543</c:v>
                </c:pt>
                <c:pt idx="19" formatCode="General">
                  <c:v>240.97955965071941</c:v>
                </c:pt>
                <c:pt idx="20" formatCode="General">
                  <c:v>231.53298754018499</c:v>
                </c:pt>
                <c:pt idx="21" formatCode="General">
                  <c:v>228.09451151737522</c:v>
                </c:pt>
                <c:pt idx="22" formatCode="General">
                  <c:v>225.12964280876133</c:v>
                </c:pt>
                <c:pt idx="23" formatCode="General">
                  <c:v>193.46164017130965</c:v>
                </c:pt>
                <c:pt idx="24" formatCode="General">
                  <c:v>174.33314974133862</c:v>
                </c:pt>
                <c:pt idx="25" formatCode="General">
                  <c:v>169.67273151820308</c:v>
                </c:pt>
                <c:pt idx="26" formatCode="General">
                  <c:v>157.59823134296317</c:v>
                </c:pt>
                <c:pt idx="27" formatCode="General">
                  <c:v>146.88867517561815</c:v>
                </c:pt>
                <c:pt idx="28" formatCode="General">
                  <c:v>136.76811406674943</c:v>
                </c:pt>
                <c:pt idx="29" formatCode="General">
                  <c:v>123.72226480688262</c:v>
                </c:pt>
                <c:pt idx="30" formatCode="General">
                  <c:v>113.90788954968345</c:v>
                </c:pt>
                <c:pt idx="31" formatCode="General">
                  <c:v>113.04892357838924</c:v>
                </c:pt>
                <c:pt idx="32" formatCode="General">
                  <c:v>120.15548431448804</c:v>
                </c:pt>
                <c:pt idx="33" formatCode="General">
                  <c:v>133.71503444492171</c:v>
                </c:pt>
                <c:pt idx="34" formatCode="General">
                  <c:v>142.99270997874018</c:v>
                </c:pt>
                <c:pt idx="35" formatCode="General">
                  <c:v>150.66145154134574</c:v>
                </c:pt>
                <c:pt idx="36" formatCode="General">
                  <c:v>150.47519062539931</c:v>
                </c:pt>
                <c:pt idx="37" formatCode="General">
                  <c:v>162.3282842071622</c:v>
                </c:pt>
                <c:pt idx="38" formatCode="General">
                  <c:v>160.63927553263343</c:v>
                </c:pt>
                <c:pt idx="39" formatCode="General">
                  <c:v>160.23268558117633</c:v>
                </c:pt>
                <c:pt idx="40" formatCode="General">
                  <c:v>142.73381511433513</c:v>
                </c:pt>
                <c:pt idx="41" formatCode="General">
                  <c:v>138.84225008238167</c:v>
                </c:pt>
                <c:pt idx="42" formatCode="General">
                  <c:v>145.94591147140039</c:v>
                </c:pt>
                <c:pt idx="43" formatCode="General">
                  <c:v>150.129739356843</c:v>
                </c:pt>
                <c:pt idx="44" formatCode="General">
                  <c:v>151.78643504048259</c:v>
                </c:pt>
                <c:pt idx="45" formatCode="General">
                  <c:v>157.3676598744575</c:v>
                </c:pt>
                <c:pt idx="46" formatCode="General">
                  <c:v>155.69163788255099</c:v>
                </c:pt>
                <c:pt idx="47" formatCode="General">
                  <c:v>148.9075509252929</c:v>
                </c:pt>
                <c:pt idx="48" formatCode="General">
                  <c:v>144.15111943110054</c:v>
                </c:pt>
                <c:pt idx="49" formatCode="General">
                  <c:v>146.87940077161619</c:v>
                </c:pt>
                <c:pt idx="50" formatCode="General">
                  <c:v>156.66958136639892</c:v>
                </c:pt>
                <c:pt idx="51" formatCode="General">
                  <c:v>163.76903024284405</c:v>
                </c:pt>
                <c:pt idx="52" formatCode="General">
                  <c:v>165.86234638046062</c:v>
                </c:pt>
                <c:pt idx="53" formatCode="General">
                  <c:v>180.99423247401216</c:v>
                </c:pt>
                <c:pt idx="54" formatCode="General">
                  <c:v>180.66832765142738</c:v>
                </c:pt>
                <c:pt idx="55" formatCode="General">
                  <c:v>180.66832765142738</c:v>
                </c:pt>
                <c:pt idx="56" formatCode="General">
                  <c:v>183.57716693362542</c:v>
                </c:pt>
                <c:pt idx="57" formatCode="General">
                  <c:v>183.25015923245596</c:v>
                </c:pt>
                <c:pt idx="58" formatCode="General">
                  <c:v>180.7392339764591</c:v>
                </c:pt>
                <c:pt idx="59" formatCode="General">
                  <c:v>183.7985845679824</c:v>
                </c:pt>
                <c:pt idx="60" formatCode="General">
                  <c:v>180.76818469520094</c:v>
                </c:pt>
                <c:pt idx="61" formatCode="General">
                  <c:v>184.55761225915776</c:v>
                </c:pt>
                <c:pt idx="62" formatCode="General">
                  <c:v>191.5987415557955</c:v>
                </c:pt>
                <c:pt idx="63" formatCode="General">
                  <c:v>185.51566787802011</c:v>
                </c:pt>
                <c:pt idx="64" formatCode="General">
                  <c:v>195.1713292293274</c:v>
                </c:pt>
                <c:pt idx="65" formatCode="General">
                  <c:v>191.67111080104718</c:v>
                </c:pt>
                <c:pt idx="66" formatCode="General">
                  <c:v>200.6736485623216</c:v>
                </c:pt>
                <c:pt idx="67" formatCode="General">
                  <c:v>207.29332119804079</c:v>
                </c:pt>
                <c:pt idx="68" formatCode="General">
                  <c:v>207.29332119804079</c:v>
                </c:pt>
                <c:pt idx="69" formatCode="General">
                  <c:v>202.3009008071362</c:v>
                </c:pt>
                <c:pt idx="70" formatCode="General">
                  <c:v>206.8718047327709</c:v>
                </c:pt>
                <c:pt idx="71" formatCode="General">
                  <c:v>213.31948308871</c:v>
                </c:pt>
                <c:pt idx="72" formatCode="General">
                  <c:v>211.58220639823105</c:v>
                </c:pt>
                <c:pt idx="73" formatCode="General">
                  <c:v>198.66408275154382</c:v>
                </c:pt>
                <c:pt idx="74" formatCode="General">
                  <c:v>195.39943493574881</c:v>
                </c:pt>
                <c:pt idx="75" formatCode="General">
                  <c:v>198.17408222902901</c:v>
                </c:pt>
                <c:pt idx="76" formatCode="General">
                  <c:v>194.77041131950881</c:v>
                </c:pt>
                <c:pt idx="77" formatCode="General">
                  <c:v>188.49559600509258</c:v>
                </c:pt>
                <c:pt idx="78" formatCode="General">
                  <c:v>168.0740236961459</c:v>
                </c:pt>
                <c:pt idx="79" formatCode="General">
                  <c:v>169.2637164379324</c:v>
                </c:pt>
                <c:pt idx="80" formatCode="General">
                  <c:v>168.35204243481635</c:v>
                </c:pt>
                <c:pt idx="81" formatCode="General">
                  <c:v>168.35204243481635</c:v>
                </c:pt>
                <c:pt idx="82" formatCode="General">
                  <c:v>165.62740801567242</c:v>
                </c:pt>
                <c:pt idx="83" formatCode="General">
                  <c:v>166.32336435853279</c:v>
                </c:pt>
                <c:pt idx="84" formatCode="General">
                  <c:v>178.79408012538079</c:v>
                </c:pt>
                <c:pt idx="85" formatCode="General">
                  <c:v>186.21687831115338</c:v>
                </c:pt>
                <c:pt idx="86" formatCode="General">
                  <c:v>213.48929134661924</c:v>
                </c:pt>
                <c:pt idx="87" formatCode="General">
                  <c:v>227.95999724596084</c:v>
                </c:pt>
                <c:pt idx="88" formatCode="General">
                  <c:v>243.68138345203795</c:v>
                </c:pt>
                <c:pt idx="89" formatCode="General">
                  <c:v>243.17271863091537</c:v>
                </c:pt>
                <c:pt idx="90" formatCode="General">
                  <c:v>261.12235093756732</c:v>
                </c:pt>
                <c:pt idx="91" formatCode="General">
                  <c:v>296.47794790205739</c:v>
                </c:pt>
                <c:pt idx="92" formatCode="General">
                  <c:v>351.57352964479389</c:v>
                </c:pt>
                <c:pt idx="93" formatCode="General">
                  <c:v>395.69256715481743</c:v>
                </c:pt>
                <c:pt idx="94" formatCode="General">
                  <c:v>395.69256715481743</c:v>
                </c:pt>
                <c:pt idx="95" formatCode="General">
                  <c:v>416.43086253899526</c:v>
                </c:pt>
                <c:pt idx="96" formatCode="General">
                  <c:v>401.89616618719623</c:v>
                </c:pt>
                <c:pt idx="97" formatCode="General">
                  <c:v>395.53546559864594</c:v>
                </c:pt>
                <c:pt idx="98" formatCode="General">
                  <c:v>391.76132690710517</c:v>
                </c:pt>
                <c:pt idx="99" formatCode="General">
                  <c:v>380.31763383593454</c:v>
                </c:pt>
                <c:pt idx="100" formatCode="General">
                  <c:v>343.09164948822882</c:v>
                </c:pt>
                <c:pt idx="101" formatCode="General">
                  <c:v>347.13066357434059</c:v>
                </c:pt>
                <c:pt idx="102" formatCode="General">
                  <c:v>309.92451517485983</c:v>
                </c:pt>
                <c:pt idx="103" formatCode="General">
                  <c:v>272.64949950282363</c:v>
                </c:pt>
                <c:pt idx="104" formatCode="General">
                  <c:v>277.72214871931556</c:v>
                </c:pt>
                <c:pt idx="105" formatCode="General">
                  <c:v>283.74089942397364</c:v>
                </c:pt>
                <c:pt idx="106" formatCode="General">
                  <c:v>281.60324799215994</c:v>
                </c:pt>
                <c:pt idx="107" formatCode="General">
                  <c:v>301.80292650400088</c:v>
                </c:pt>
                <c:pt idx="108" formatCode="General">
                  <c:v>278.66787366759269</c:v>
                </c:pt>
                <c:pt idx="109" formatCode="General">
                  <c:v>278.66787366759269</c:v>
                </c:pt>
                <c:pt idx="110" formatCode="General">
                  <c:v>250.11002398421675</c:v>
                </c:pt>
                <c:pt idx="111" formatCode="General">
                  <c:v>221.70899511080921</c:v>
                </c:pt>
                <c:pt idx="112" formatCode="General">
                  <c:v>183.10900254794763</c:v>
                </c:pt>
                <c:pt idx="113" formatCode="General">
                  <c:v>156.19682984247038</c:v>
                </c:pt>
                <c:pt idx="114" formatCode="General">
                  <c:v>149.28486172395472</c:v>
                </c:pt>
                <c:pt idx="115" formatCode="General">
                  <c:v>151.47152211539975</c:v>
                </c:pt>
                <c:pt idx="116" formatCode="General">
                  <c:v>157.50465838597646</c:v>
                </c:pt>
                <c:pt idx="117" formatCode="General">
                  <c:v>157.75447411895038</c:v>
                </c:pt>
                <c:pt idx="118" formatCode="General">
                  <c:v>149.00865863877416</c:v>
                </c:pt>
                <c:pt idx="119" formatCode="General">
                  <c:v>151.74368988091715</c:v>
                </c:pt>
                <c:pt idx="120" formatCode="General">
                  <c:v>150.90326881439356</c:v>
                </c:pt>
                <c:pt idx="121" formatCode="General">
                  <c:v>171.43123741772058</c:v>
                </c:pt>
                <c:pt idx="122" formatCode="General">
                  <c:v>194.41334012742999</c:v>
                </c:pt>
                <c:pt idx="123" formatCode="General">
                  <c:v>234.82447572315809</c:v>
                </c:pt>
                <c:pt idx="124" formatCode="General">
                  <c:v>299.19221657813807</c:v>
                </c:pt>
                <c:pt idx="125" formatCode="General">
                  <c:v>279.50021895467387</c:v>
                </c:pt>
                <c:pt idx="126" formatCode="General">
                  <c:v>269.20313444029341</c:v>
                </c:pt>
                <c:pt idx="127" formatCode="General">
                  <c:v>267.83057211018723</c:v>
                </c:pt>
                <c:pt idx="128" formatCode="General">
                  <c:v>283.68197024423529</c:v>
                </c:pt>
                <c:pt idx="129" formatCode="General">
                  <c:v>354.58406868594261</c:v>
                </c:pt>
                <c:pt idx="130" formatCode="General">
                  <c:v>347.19888493629946</c:v>
                </c:pt>
                <c:pt idx="131" formatCode="General">
                  <c:v>329.9706949392999</c:v>
                </c:pt>
                <c:pt idx="132" formatCode="General">
                  <c:v>310.6880267250616</c:v>
                </c:pt>
                <c:pt idx="133" formatCode="General">
                  <c:v>324.21564111802252</c:v>
                </c:pt>
                <c:pt idx="134" formatCode="General">
                  <c:v>298.49787640960193</c:v>
                </c:pt>
                <c:pt idx="135" formatCode="General">
                  <c:v>310.1333695332861</c:v>
                </c:pt>
                <c:pt idx="136" formatCode="General">
                  <c:v>319.3854169908505</c:v>
                </c:pt>
                <c:pt idx="137" formatCode="General">
                  <c:v>349.7875338214489</c:v>
                </c:pt>
                <c:pt idx="138" formatCode="General">
                  <c:v>380.39278313725123</c:v>
                </c:pt>
                <c:pt idx="139" formatCode="General">
                  <c:v>377.6417986143141</c:v>
                </c:pt>
                <c:pt idx="140" formatCode="General">
                  <c:v>341.96194987748652</c:v>
                </c:pt>
                <c:pt idx="141" formatCode="General">
                  <c:v>353.77652836732756</c:v>
                </c:pt>
                <c:pt idx="142" formatCode="General">
                  <c:v>367.61976060950622</c:v>
                </c:pt>
                <c:pt idx="143" formatCode="General">
                  <c:v>358.1639686442677</c:v>
                </c:pt>
                <c:pt idx="144" formatCode="General">
                  <c:v>340.02070394998725</c:v>
                </c:pt>
                <c:pt idx="145" formatCode="General">
                  <c:v>343.19968756428875</c:v>
                </c:pt>
                <c:pt idx="146" formatCode="General">
                  <c:v>317.2312634277157</c:v>
                </c:pt>
                <c:pt idx="147" formatCode="General">
                  <c:v>309.94949159665714</c:v>
                </c:pt>
                <c:pt idx="148" formatCode="General">
                  <c:v>329.34269046856724</c:v>
                </c:pt>
                <c:pt idx="149" formatCode="General">
                  <c:v>328.19007374980845</c:v>
                </c:pt>
                <c:pt idx="150" formatCode="General">
                  <c:v>295.62921276950772</c:v>
                </c:pt>
                <c:pt idx="151" formatCode="General">
                  <c:v>293.23043512833442</c:v>
                </c:pt>
                <c:pt idx="152" formatCode="General">
                  <c:v>274.64630306299921</c:v>
                </c:pt>
                <c:pt idx="153" formatCode="General">
                  <c:v>255.69279543317731</c:v>
                </c:pt>
                <c:pt idx="154" formatCode="General">
                  <c:v>270.02245510711202</c:v>
                </c:pt>
                <c:pt idx="155" formatCode="General">
                  <c:v>293.08209244066938</c:v>
                </c:pt>
                <c:pt idx="156" formatCode="General">
                  <c:v>317.6139421519714</c:v>
                </c:pt>
                <c:pt idx="157" formatCode="General">
                  <c:v>319.74510410967412</c:v>
                </c:pt>
                <c:pt idx="158" formatCode="General">
                  <c:v>331.19652574819492</c:v>
                </c:pt>
                <c:pt idx="159" formatCode="General">
                  <c:v>322.80863804910143</c:v>
                </c:pt>
                <c:pt idx="160" formatCode="General">
                  <c:v>309.48595420486004</c:v>
                </c:pt>
                <c:pt idx="161" formatCode="General">
                  <c:v>304.26085312821579</c:v>
                </c:pt>
                <c:pt idx="162" formatCode="General">
                  <c:v>310.98522871587915</c:v>
                </c:pt>
                <c:pt idx="163" formatCode="General">
                  <c:v>334.90643382835913</c:v>
                </c:pt>
                <c:pt idx="164" formatCode="General">
                  <c:v>426.87823978538046</c:v>
                </c:pt>
                <c:pt idx="165" formatCode="General">
                  <c:v>388.85107747905289</c:v>
                </c:pt>
                <c:pt idx="166" formatCode="General">
                  <c:v>358.51454312549225</c:v>
                </c:pt>
                <c:pt idx="167" formatCode="General">
                  <c:v>371.78358405435199</c:v>
                </c:pt>
                <c:pt idx="168" formatCode="General">
                  <c:v>368.48445529357826</c:v>
                </c:pt>
                <c:pt idx="169" formatCode="General">
                  <c:v>373.26194398900532</c:v>
                </c:pt>
              </c:numCache>
            </c:numRef>
          </c:val>
          <c:smooth val="1"/>
        </c:ser>
        <c:ser>
          <c:idx val="2"/>
          <c:order val="2"/>
          <c:tx>
            <c:strRef>
              <c:f>Sheet1!$D$1</c:f>
              <c:strCache>
                <c:ptCount val="1"/>
                <c:pt idx="0">
                  <c:v>EU Milk Price</c:v>
                </c:pt>
              </c:strCache>
            </c:strRef>
          </c:tx>
          <c:spPr>
            <a:ln>
              <a:solidFill>
                <a:srgbClr val="C00000"/>
              </a:solidFill>
            </a:ln>
          </c:spPr>
          <c:marker>
            <c:symbol val="none"/>
          </c:marker>
          <c:cat>
            <c:numRef>
              <c:f>Sheet1!$A$2:$A$171</c:f>
              <c:numCache>
                <c:formatCode>m/d/yyyy</c:formatCode>
                <c:ptCount val="170"/>
                <c:pt idx="0">
                  <c:v>36540</c:v>
                </c:pt>
                <c:pt idx="1">
                  <c:v>36571</c:v>
                </c:pt>
                <c:pt idx="2">
                  <c:v>36600</c:v>
                </c:pt>
                <c:pt idx="3">
                  <c:v>36631</c:v>
                </c:pt>
                <c:pt idx="4">
                  <c:v>36661</c:v>
                </c:pt>
                <c:pt idx="5">
                  <c:v>36692</c:v>
                </c:pt>
                <c:pt idx="6">
                  <c:v>36722</c:v>
                </c:pt>
                <c:pt idx="7">
                  <c:v>36753</c:v>
                </c:pt>
                <c:pt idx="8">
                  <c:v>36784</c:v>
                </c:pt>
                <c:pt idx="9">
                  <c:v>36814</c:v>
                </c:pt>
                <c:pt idx="10">
                  <c:v>36845</c:v>
                </c:pt>
                <c:pt idx="11">
                  <c:v>36875</c:v>
                </c:pt>
                <c:pt idx="12">
                  <c:v>36906</c:v>
                </c:pt>
                <c:pt idx="13">
                  <c:v>36937</c:v>
                </c:pt>
                <c:pt idx="14">
                  <c:v>36965</c:v>
                </c:pt>
                <c:pt idx="15">
                  <c:v>36996</c:v>
                </c:pt>
                <c:pt idx="16">
                  <c:v>37026</c:v>
                </c:pt>
                <c:pt idx="17">
                  <c:v>37057</c:v>
                </c:pt>
                <c:pt idx="18">
                  <c:v>37087</c:v>
                </c:pt>
                <c:pt idx="19">
                  <c:v>37118</c:v>
                </c:pt>
                <c:pt idx="20">
                  <c:v>37149</c:v>
                </c:pt>
                <c:pt idx="21">
                  <c:v>37179</c:v>
                </c:pt>
                <c:pt idx="22">
                  <c:v>37210</c:v>
                </c:pt>
                <c:pt idx="23">
                  <c:v>37240</c:v>
                </c:pt>
                <c:pt idx="24">
                  <c:v>37271</c:v>
                </c:pt>
                <c:pt idx="25">
                  <c:v>37302</c:v>
                </c:pt>
                <c:pt idx="26">
                  <c:v>37330</c:v>
                </c:pt>
                <c:pt idx="27">
                  <c:v>37361</c:v>
                </c:pt>
                <c:pt idx="28">
                  <c:v>37391</c:v>
                </c:pt>
                <c:pt idx="29">
                  <c:v>37422</c:v>
                </c:pt>
                <c:pt idx="30">
                  <c:v>37452</c:v>
                </c:pt>
                <c:pt idx="31">
                  <c:v>37483</c:v>
                </c:pt>
                <c:pt idx="32">
                  <c:v>37514</c:v>
                </c:pt>
                <c:pt idx="33">
                  <c:v>37544</c:v>
                </c:pt>
                <c:pt idx="34">
                  <c:v>37575</c:v>
                </c:pt>
                <c:pt idx="35">
                  <c:v>37605</c:v>
                </c:pt>
                <c:pt idx="36">
                  <c:v>37636</c:v>
                </c:pt>
                <c:pt idx="37">
                  <c:v>37667</c:v>
                </c:pt>
                <c:pt idx="38">
                  <c:v>37695</c:v>
                </c:pt>
                <c:pt idx="39">
                  <c:v>37726</c:v>
                </c:pt>
                <c:pt idx="40">
                  <c:v>37756</c:v>
                </c:pt>
                <c:pt idx="41">
                  <c:v>37787</c:v>
                </c:pt>
                <c:pt idx="42">
                  <c:v>37817</c:v>
                </c:pt>
                <c:pt idx="43">
                  <c:v>37848</c:v>
                </c:pt>
                <c:pt idx="44">
                  <c:v>37879</c:v>
                </c:pt>
                <c:pt idx="45">
                  <c:v>37909</c:v>
                </c:pt>
                <c:pt idx="46">
                  <c:v>37940</c:v>
                </c:pt>
                <c:pt idx="47">
                  <c:v>37970</c:v>
                </c:pt>
                <c:pt idx="48">
                  <c:v>38001</c:v>
                </c:pt>
                <c:pt idx="49">
                  <c:v>38032</c:v>
                </c:pt>
                <c:pt idx="50">
                  <c:v>38061</c:v>
                </c:pt>
                <c:pt idx="51">
                  <c:v>38092</c:v>
                </c:pt>
                <c:pt idx="52">
                  <c:v>38122</c:v>
                </c:pt>
                <c:pt idx="53">
                  <c:v>38153</c:v>
                </c:pt>
                <c:pt idx="54">
                  <c:v>38183</c:v>
                </c:pt>
                <c:pt idx="55">
                  <c:v>38183</c:v>
                </c:pt>
                <c:pt idx="56">
                  <c:v>38214</c:v>
                </c:pt>
                <c:pt idx="57">
                  <c:v>38245</c:v>
                </c:pt>
                <c:pt idx="58">
                  <c:v>38275</c:v>
                </c:pt>
                <c:pt idx="59">
                  <c:v>38306</c:v>
                </c:pt>
                <c:pt idx="60">
                  <c:v>38336</c:v>
                </c:pt>
                <c:pt idx="61">
                  <c:v>38367</c:v>
                </c:pt>
                <c:pt idx="62">
                  <c:v>38398</c:v>
                </c:pt>
                <c:pt idx="63">
                  <c:v>38426</c:v>
                </c:pt>
                <c:pt idx="64">
                  <c:v>38457</c:v>
                </c:pt>
                <c:pt idx="65">
                  <c:v>38487</c:v>
                </c:pt>
                <c:pt idx="66">
                  <c:v>38518</c:v>
                </c:pt>
                <c:pt idx="67">
                  <c:v>38548</c:v>
                </c:pt>
                <c:pt idx="68">
                  <c:v>38548</c:v>
                </c:pt>
                <c:pt idx="69">
                  <c:v>38579</c:v>
                </c:pt>
                <c:pt idx="70">
                  <c:v>38610</c:v>
                </c:pt>
                <c:pt idx="71">
                  <c:v>38640</c:v>
                </c:pt>
                <c:pt idx="72">
                  <c:v>38671</c:v>
                </c:pt>
                <c:pt idx="73">
                  <c:v>38701</c:v>
                </c:pt>
                <c:pt idx="74">
                  <c:v>38732</c:v>
                </c:pt>
                <c:pt idx="75">
                  <c:v>38763</c:v>
                </c:pt>
                <c:pt idx="76">
                  <c:v>38791</c:v>
                </c:pt>
                <c:pt idx="77">
                  <c:v>38822</c:v>
                </c:pt>
                <c:pt idx="78">
                  <c:v>38852</c:v>
                </c:pt>
                <c:pt idx="79">
                  <c:v>38883</c:v>
                </c:pt>
                <c:pt idx="80">
                  <c:v>38913</c:v>
                </c:pt>
                <c:pt idx="81">
                  <c:v>38913</c:v>
                </c:pt>
                <c:pt idx="82">
                  <c:v>38944</c:v>
                </c:pt>
                <c:pt idx="83">
                  <c:v>38975</c:v>
                </c:pt>
                <c:pt idx="84">
                  <c:v>39005</c:v>
                </c:pt>
                <c:pt idx="85">
                  <c:v>39036</c:v>
                </c:pt>
                <c:pt idx="86">
                  <c:v>39066</c:v>
                </c:pt>
                <c:pt idx="87">
                  <c:v>39097</c:v>
                </c:pt>
                <c:pt idx="88">
                  <c:v>39128</c:v>
                </c:pt>
                <c:pt idx="89">
                  <c:v>39156</c:v>
                </c:pt>
                <c:pt idx="90">
                  <c:v>39187</c:v>
                </c:pt>
                <c:pt idx="91">
                  <c:v>39217</c:v>
                </c:pt>
                <c:pt idx="92">
                  <c:v>39248</c:v>
                </c:pt>
                <c:pt idx="93">
                  <c:v>39278</c:v>
                </c:pt>
                <c:pt idx="94">
                  <c:v>39278</c:v>
                </c:pt>
                <c:pt idx="95">
                  <c:v>39309</c:v>
                </c:pt>
                <c:pt idx="96">
                  <c:v>39340</c:v>
                </c:pt>
                <c:pt idx="97">
                  <c:v>39370</c:v>
                </c:pt>
                <c:pt idx="98">
                  <c:v>39401</c:v>
                </c:pt>
                <c:pt idx="99">
                  <c:v>39431</c:v>
                </c:pt>
                <c:pt idx="100">
                  <c:v>39462</c:v>
                </c:pt>
                <c:pt idx="101">
                  <c:v>39493</c:v>
                </c:pt>
                <c:pt idx="102">
                  <c:v>39522</c:v>
                </c:pt>
                <c:pt idx="103">
                  <c:v>39553</c:v>
                </c:pt>
                <c:pt idx="104">
                  <c:v>39583</c:v>
                </c:pt>
                <c:pt idx="105">
                  <c:v>39614</c:v>
                </c:pt>
                <c:pt idx="106">
                  <c:v>39644</c:v>
                </c:pt>
                <c:pt idx="107">
                  <c:v>39675</c:v>
                </c:pt>
                <c:pt idx="108">
                  <c:v>39706</c:v>
                </c:pt>
                <c:pt idx="109">
                  <c:v>39706</c:v>
                </c:pt>
                <c:pt idx="110">
                  <c:v>39736</c:v>
                </c:pt>
                <c:pt idx="111">
                  <c:v>39767</c:v>
                </c:pt>
                <c:pt idx="112">
                  <c:v>39797</c:v>
                </c:pt>
                <c:pt idx="113">
                  <c:v>39828</c:v>
                </c:pt>
                <c:pt idx="114">
                  <c:v>39859</c:v>
                </c:pt>
                <c:pt idx="115">
                  <c:v>39887</c:v>
                </c:pt>
                <c:pt idx="116">
                  <c:v>39918</c:v>
                </c:pt>
                <c:pt idx="117">
                  <c:v>39948</c:v>
                </c:pt>
                <c:pt idx="118">
                  <c:v>39979</c:v>
                </c:pt>
                <c:pt idx="119">
                  <c:v>40009</c:v>
                </c:pt>
                <c:pt idx="120">
                  <c:v>40040</c:v>
                </c:pt>
                <c:pt idx="121">
                  <c:v>40071</c:v>
                </c:pt>
                <c:pt idx="122">
                  <c:v>40101</c:v>
                </c:pt>
                <c:pt idx="123">
                  <c:v>40132</c:v>
                </c:pt>
                <c:pt idx="124">
                  <c:v>40162</c:v>
                </c:pt>
                <c:pt idx="125">
                  <c:v>40193</c:v>
                </c:pt>
                <c:pt idx="126">
                  <c:v>40224</c:v>
                </c:pt>
                <c:pt idx="127">
                  <c:v>40252</c:v>
                </c:pt>
                <c:pt idx="128">
                  <c:v>40283</c:v>
                </c:pt>
                <c:pt idx="129">
                  <c:v>40313</c:v>
                </c:pt>
                <c:pt idx="130">
                  <c:v>40344</c:v>
                </c:pt>
                <c:pt idx="131">
                  <c:v>40374</c:v>
                </c:pt>
                <c:pt idx="132">
                  <c:v>40405</c:v>
                </c:pt>
                <c:pt idx="133">
                  <c:v>40436</c:v>
                </c:pt>
                <c:pt idx="134">
                  <c:v>40466</c:v>
                </c:pt>
                <c:pt idx="135">
                  <c:v>40497</c:v>
                </c:pt>
                <c:pt idx="136">
                  <c:v>40527</c:v>
                </c:pt>
                <c:pt idx="137">
                  <c:v>40558</c:v>
                </c:pt>
                <c:pt idx="138">
                  <c:v>40589</c:v>
                </c:pt>
                <c:pt idx="139">
                  <c:v>40617</c:v>
                </c:pt>
                <c:pt idx="140">
                  <c:v>40648</c:v>
                </c:pt>
                <c:pt idx="141">
                  <c:v>40678</c:v>
                </c:pt>
                <c:pt idx="142">
                  <c:v>40709</c:v>
                </c:pt>
                <c:pt idx="143">
                  <c:v>40739</c:v>
                </c:pt>
                <c:pt idx="144">
                  <c:v>40770</c:v>
                </c:pt>
                <c:pt idx="145">
                  <c:v>40801</c:v>
                </c:pt>
                <c:pt idx="146">
                  <c:v>40831</c:v>
                </c:pt>
                <c:pt idx="147">
                  <c:v>40862</c:v>
                </c:pt>
                <c:pt idx="148">
                  <c:v>40892</c:v>
                </c:pt>
                <c:pt idx="149">
                  <c:v>40923</c:v>
                </c:pt>
                <c:pt idx="150">
                  <c:v>40954</c:v>
                </c:pt>
                <c:pt idx="151">
                  <c:v>40983</c:v>
                </c:pt>
                <c:pt idx="152">
                  <c:v>41014</c:v>
                </c:pt>
                <c:pt idx="153">
                  <c:v>41044</c:v>
                </c:pt>
                <c:pt idx="154">
                  <c:v>41075</c:v>
                </c:pt>
                <c:pt idx="155">
                  <c:v>41105</c:v>
                </c:pt>
                <c:pt idx="156">
                  <c:v>41136</c:v>
                </c:pt>
                <c:pt idx="157">
                  <c:v>41167</c:v>
                </c:pt>
                <c:pt idx="158">
                  <c:v>41197</c:v>
                </c:pt>
                <c:pt idx="159">
                  <c:v>41228</c:v>
                </c:pt>
                <c:pt idx="160">
                  <c:v>41258</c:v>
                </c:pt>
                <c:pt idx="161">
                  <c:v>41289</c:v>
                </c:pt>
                <c:pt idx="162">
                  <c:v>41320</c:v>
                </c:pt>
                <c:pt idx="163">
                  <c:v>41348</c:v>
                </c:pt>
                <c:pt idx="164">
                  <c:v>41379</c:v>
                </c:pt>
                <c:pt idx="165">
                  <c:v>41409</c:v>
                </c:pt>
                <c:pt idx="166">
                  <c:v>41440</c:v>
                </c:pt>
                <c:pt idx="167">
                  <c:v>41470</c:v>
                </c:pt>
                <c:pt idx="168">
                  <c:v>41501</c:v>
                </c:pt>
                <c:pt idx="169">
                  <c:v>41532</c:v>
                </c:pt>
              </c:numCache>
            </c:numRef>
          </c:cat>
          <c:val>
            <c:numRef>
              <c:f>Sheet1!$D$2:$D$171</c:f>
              <c:numCache>
                <c:formatCode>#,#00</c:formatCode>
                <c:ptCount val="170"/>
                <c:pt idx="0">
                  <c:v>308.27427296932041</c:v>
                </c:pt>
                <c:pt idx="1">
                  <c:v>302.27276201209412</c:v>
                </c:pt>
                <c:pt idx="2">
                  <c:v>295.37716537344016</c:v>
                </c:pt>
                <c:pt idx="3">
                  <c:v>287.46045684516503</c:v>
                </c:pt>
                <c:pt idx="4">
                  <c:v>282.47517466877702</c:v>
                </c:pt>
                <c:pt idx="5">
                  <c:v>282.45914612342585</c:v>
                </c:pt>
                <c:pt idx="6">
                  <c:v>298.99005363932685</c:v>
                </c:pt>
                <c:pt idx="7">
                  <c:v>313.77867727177448</c:v>
                </c:pt>
                <c:pt idx="8">
                  <c:v>320.3822796274074</c:v>
                </c:pt>
                <c:pt idx="9">
                  <c:v>333.96258799050594</c:v>
                </c:pt>
                <c:pt idx="10">
                  <c:v>336.22338168255993</c:v>
                </c:pt>
                <c:pt idx="11">
                  <c:v>328.731898546558</c:v>
                </c:pt>
                <c:pt idx="12" formatCode="General">
                  <c:v>326.82571855284425</c:v>
                </c:pt>
                <c:pt idx="13" formatCode="General">
                  <c:v>321.79190981526034</c:v>
                </c:pt>
                <c:pt idx="14" formatCode="General">
                  <c:v>313.42144401546972</c:v>
                </c:pt>
                <c:pt idx="15" formatCode="General">
                  <c:v>311.79348615773188</c:v>
                </c:pt>
                <c:pt idx="16" formatCode="General">
                  <c:v>310.81058655933992</c:v>
                </c:pt>
                <c:pt idx="17" formatCode="General">
                  <c:v>314.84297875921561</c:v>
                </c:pt>
                <c:pt idx="18" formatCode="General">
                  <c:v>324.07735972217893</c:v>
                </c:pt>
                <c:pt idx="19" formatCode="General">
                  <c:v>338.43123190073186</c:v>
                </c:pt>
                <c:pt idx="20" formatCode="General">
                  <c:v>347.0753126174784</c:v>
                </c:pt>
                <c:pt idx="21" formatCode="General">
                  <c:v>350.90794051907619</c:v>
                </c:pt>
                <c:pt idx="22" formatCode="General">
                  <c:v>354.67662837944101</c:v>
                </c:pt>
                <c:pt idx="23" formatCode="General">
                  <c:v>348.09417362754203</c:v>
                </c:pt>
                <c:pt idx="24" formatCode="General">
                  <c:v>333.86810087937636</c:v>
                </c:pt>
                <c:pt idx="25" formatCode="General">
                  <c:v>324.46554263988492</c:v>
                </c:pt>
                <c:pt idx="26" formatCode="General">
                  <c:v>315.05420261944886</c:v>
                </c:pt>
                <c:pt idx="27" formatCode="General">
                  <c:v>300.47755615964326</c:v>
                </c:pt>
                <c:pt idx="28" formatCode="General">
                  <c:v>293.18543191571428</c:v>
                </c:pt>
                <c:pt idx="29" formatCode="General">
                  <c:v>291.25350148918619</c:v>
                </c:pt>
                <c:pt idx="30" formatCode="General">
                  <c:v>297.87797879321153</c:v>
                </c:pt>
                <c:pt idx="31" formatCode="General">
                  <c:v>308.89439342380638</c:v>
                </c:pt>
                <c:pt idx="32" formatCode="General">
                  <c:v>317.03431608790419</c:v>
                </c:pt>
                <c:pt idx="33" formatCode="General">
                  <c:v>326.77060477908839</c:v>
                </c:pt>
                <c:pt idx="34" formatCode="General">
                  <c:v>327.33218699584626</c:v>
                </c:pt>
                <c:pt idx="35" formatCode="General">
                  <c:v>322.09388901697486</c:v>
                </c:pt>
                <c:pt idx="36" formatCode="General">
                  <c:v>311.18592448454478</c:v>
                </c:pt>
                <c:pt idx="37" formatCode="General">
                  <c:v>306.20853462344809</c:v>
                </c:pt>
                <c:pt idx="38" formatCode="General">
                  <c:v>295.94747816193069</c:v>
                </c:pt>
                <c:pt idx="39" formatCode="General">
                  <c:v>287.99657634353309</c:v>
                </c:pt>
                <c:pt idx="40" formatCode="General">
                  <c:v>283.01606608311567</c:v>
                </c:pt>
                <c:pt idx="41" formatCode="General">
                  <c:v>281.82690349402895</c:v>
                </c:pt>
                <c:pt idx="42" formatCode="General">
                  <c:v>289.38836394285642</c:v>
                </c:pt>
                <c:pt idx="43" formatCode="General">
                  <c:v>301.35043791393986</c:v>
                </c:pt>
                <c:pt idx="44" formatCode="General">
                  <c:v>311.62460419382847</c:v>
                </c:pt>
                <c:pt idx="45" formatCode="General">
                  <c:v>320.56793871106998</c:v>
                </c:pt>
                <c:pt idx="46" formatCode="General">
                  <c:v>322.6076945611905</c:v>
                </c:pt>
                <c:pt idx="47" formatCode="General">
                  <c:v>312.67423521845564</c:v>
                </c:pt>
                <c:pt idx="48" formatCode="General">
                  <c:v>310.15537336580917</c:v>
                </c:pt>
                <c:pt idx="49" formatCode="General">
                  <c:v>304.18804405156482</c:v>
                </c:pt>
                <c:pt idx="50" formatCode="General">
                  <c:v>297.91033693633148</c:v>
                </c:pt>
                <c:pt idx="51" formatCode="General">
                  <c:v>276.14700604109692</c:v>
                </c:pt>
                <c:pt idx="52" formatCode="General">
                  <c:v>274.82588393123814</c:v>
                </c:pt>
                <c:pt idx="53" formatCode="General">
                  <c:v>275.08622569381782</c:v>
                </c:pt>
                <c:pt idx="54" formatCode="General">
                  <c:v>285.97648886257394</c:v>
                </c:pt>
                <c:pt idx="55" formatCode="General">
                  <c:v>285.97648886257394</c:v>
                </c:pt>
                <c:pt idx="56" formatCode="General">
                  <c:v>292.99895808970962</c:v>
                </c:pt>
                <c:pt idx="57" formatCode="General">
                  <c:v>301.52039799631621</c:v>
                </c:pt>
                <c:pt idx="58" formatCode="General">
                  <c:v>308.45213347477409</c:v>
                </c:pt>
                <c:pt idx="59" formatCode="General">
                  <c:v>311.5344543205083</c:v>
                </c:pt>
                <c:pt idx="60" formatCode="General">
                  <c:v>307.70282994368119</c:v>
                </c:pt>
                <c:pt idx="61" formatCode="General">
                  <c:v>296.94314608212261</c:v>
                </c:pt>
                <c:pt idx="62" formatCode="General">
                  <c:v>294.23135871908175</c:v>
                </c:pt>
                <c:pt idx="63" formatCode="General">
                  <c:v>287.33923777658498</c:v>
                </c:pt>
                <c:pt idx="64" formatCode="General">
                  <c:v>277.37332601629151</c:v>
                </c:pt>
                <c:pt idx="65" formatCode="General">
                  <c:v>273.94984932886553</c:v>
                </c:pt>
                <c:pt idx="66">
                  <c:v>274.51781416862281</c:v>
                </c:pt>
                <c:pt idx="67">
                  <c:v>279.79026746558117</c:v>
                </c:pt>
                <c:pt idx="68">
                  <c:v>279.79026746558117</c:v>
                </c:pt>
                <c:pt idx="69">
                  <c:v>290.76091053515347</c:v>
                </c:pt>
                <c:pt idx="70">
                  <c:v>297.59501067683601</c:v>
                </c:pt>
                <c:pt idx="71">
                  <c:v>302.33174591433288</c:v>
                </c:pt>
                <c:pt idx="72">
                  <c:v>303.0073175635913</c:v>
                </c:pt>
                <c:pt idx="73">
                  <c:v>299.54591685777859</c:v>
                </c:pt>
                <c:pt idx="74">
                  <c:v>287.99853360786761</c:v>
                </c:pt>
                <c:pt idx="75">
                  <c:v>284.62443405219665</c:v>
                </c:pt>
                <c:pt idx="76">
                  <c:v>275.75363701467847</c:v>
                </c:pt>
                <c:pt idx="77">
                  <c:v>267.60885606835006</c:v>
                </c:pt>
                <c:pt idx="78">
                  <c:v>265.32599640050603</c:v>
                </c:pt>
                <c:pt idx="79">
                  <c:v>264.70000960894737</c:v>
                </c:pt>
                <c:pt idx="80">
                  <c:v>267.73874365747412</c:v>
                </c:pt>
                <c:pt idx="81">
                  <c:v>267.73874365747412</c:v>
                </c:pt>
                <c:pt idx="82">
                  <c:v>280.38264465663735</c:v>
                </c:pt>
                <c:pt idx="83">
                  <c:v>286.36772342823969</c:v>
                </c:pt>
                <c:pt idx="84">
                  <c:v>291.01512273277757</c:v>
                </c:pt>
                <c:pt idx="85">
                  <c:v>294.37953058773303</c:v>
                </c:pt>
                <c:pt idx="86">
                  <c:v>289.91161057078563</c:v>
                </c:pt>
                <c:pt idx="87">
                  <c:v>288.04981875742868</c:v>
                </c:pt>
                <c:pt idx="88">
                  <c:v>285.56578981866522</c:v>
                </c:pt>
                <c:pt idx="89">
                  <c:v>278.80149707184421</c:v>
                </c:pt>
                <c:pt idx="90">
                  <c:v>275.53410780991857</c:v>
                </c:pt>
                <c:pt idx="91">
                  <c:v>276.88467779956807</c:v>
                </c:pt>
                <c:pt idx="92">
                  <c:v>286.33495080244427</c:v>
                </c:pt>
                <c:pt idx="93">
                  <c:v>303.55398630951856</c:v>
                </c:pt>
                <c:pt idx="94">
                  <c:v>303.55398630951856</c:v>
                </c:pt>
                <c:pt idx="95">
                  <c:v>330.32428662176483</c:v>
                </c:pt>
                <c:pt idx="96">
                  <c:v>353.74206157876023</c:v>
                </c:pt>
                <c:pt idx="97">
                  <c:v>388.0574015558384</c:v>
                </c:pt>
                <c:pt idx="98">
                  <c:v>391.95668875809844</c:v>
                </c:pt>
                <c:pt idx="99">
                  <c:v>389.91948721794535</c:v>
                </c:pt>
                <c:pt idx="100">
                  <c:v>385.37978422954052</c:v>
                </c:pt>
                <c:pt idx="101">
                  <c:v>377.58699733797812</c:v>
                </c:pt>
                <c:pt idx="102">
                  <c:v>364.00541148153093</c:v>
                </c:pt>
                <c:pt idx="103">
                  <c:v>345.1064397063858</c:v>
                </c:pt>
                <c:pt idx="104">
                  <c:v>340.04949935397087</c:v>
                </c:pt>
                <c:pt idx="105">
                  <c:v>333.19820141907968</c:v>
                </c:pt>
                <c:pt idx="106">
                  <c:v>341.09395581259975</c:v>
                </c:pt>
                <c:pt idx="107">
                  <c:v>350.05881030450621</c:v>
                </c:pt>
                <c:pt idx="108">
                  <c:v>350.93376567843046</c:v>
                </c:pt>
                <c:pt idx="109">
                  <c:v>350.93376567843046</c:v>
                </c:pt>
                <c:pt idx="110">
                  <c:v>338.22333047815022</c:v>
                </c:pt>
                <c:pt idx="111">
                  <c:v>327.99955226266997</c:v>
                </c:pt>
                <c:pt idx="112">
                  <c:v>309.21755378864316</c:v>
                </c:pt>
                <c:pt idx="113">
                  <c:v>293.69746579421167</c:v>
                </c:pt>
                <c:pt idx="114">
                  <c:v>284.17634726017076</c:v>
                </c:pt>
                <c:pt idx="115">
                  <c:v>264.65332960643866</c:v>
                </c:pt>
                <c:pt idx="116">
                  <c:v>244.79484698857848</c:v>
                </c:pt>
                <c:pt idx="117">
                  <c:v>243.88148079220556</c:v>
                </c:pt>
                <c:pt idx="118">
                  <c:v>245.3062158010016</c:v>
                </c:pt>
                <c:pt idx="119">
                  <c:v>248.87885623819687</c:v>
                </c:pt>
                <c:pt idx="120">
                  <c:v>256.63929573230598</c:v>
                </c:pt>
                <c:pt idx="121">
                  <c:v>263.00578432176172</c:v>
                </c:pt>
                <c:pt idx="122">
                  <c:v>269.22478025223057</c:v>
                </c:pt>
                <c:pt idx="123">
                  <c:v>284.04702720769694</c:v>
                </c:pt>
                <c:pt idx="124">
                  <c:v>283.08877160342894</c:v>
                </c:pt>
                <c:pt idx="125">
                  <c:v>289.42472827711606</c:v>
                </c:pt>
                <c:pt idx="126">
                  <c:v>286.34871385064491</c:v>
                </c:pt>
                <c:pt idx="127">
                  <c:v>281.25235807900771</c:v>
                </c:pt>
                <c:pt idx="128">
                  <c:v>281.82581562964896</c:v>
                </c:pt>
                <c:pt idx="129">
                  <c:v>287.26037106151523</c:v>
                </c:pt>
                <c:pt idx="130">
                  <c:v>296.40060700703407</c:v>
                </c:pt>
                <c:pt idx="131">
                  <c:v>305.8740666931958</c:v>
                </c:pt>
                <c:pt idx="132">
                  <c:v>317.43974763257864</c:v>
                </c:pt>
                <c:pt idx="133">
                  <c:v>326.74559384423958</c:v>
                </c:pt>
                <c:pt idx="134">
                  <c:v>328.81978865275744</c:v>
                </c:pt>
                <c:pt idx="135">
                  <c:v>333.12989217806154</c:v>
                </c:pt>
                <c:pt idx="136">
                  <c:v>332.47776714154696</c:v>
                </c:pt>
                <c:pt idx="137">
                  <c:v>331.60065162253591</c:v>
                </c:pt>
                <c:pt idx="138">
                  <c:v>332.98887709394296</c:v>
                </c:pt>
                <c:pt idx="139">
                  <c:v>332.71362807960134</c:v>
                </c:pt>
                <c:pt idx="140">
                  <c:v>329.90996920151019</c:v>
                </c:pt>
                <c:pt idx="141">
                  <c:v>332.47453033400234</c:v>
                </c:pt>
                <c:pt idx="142">
                  <c:v>337.90973572293024</c:v>
                </c:pt>
                <c:pt idx="143">
                  <c:v>342.25898417072608</c:v>
                </c:pt>
                <c:pt idx="144">
                  <c:v>343.87243553635471</c:v>
                </c:pt>
                <c:pt idx="145">
                  <c:v>347.91255628441581</c:v>
                </c:pt>
                <c:pt idx="146">
                  <c:v>349.12044967439192</c:v>
                </c:pt>
                <c:pt idx="147">
                  <c:v>351.01739563611437</c:v>
                </c:pt>
                <c:pt idx="148">
                  <c:v>346.90721702722215</c:v>
                </c:pt>
                <c:pt idx="149">
                  <c:v>343.64310789615109</c:v>
                </c:pt>
                <c:pt idx="150">
                  <c:v>343.17239738682935</c:v>
                </c:pt>
                <c:pt idx="151">
                  <c:v>334.54095342314145</c:v>
                </c:pt>
                <c:pt idx="152">
                  <c:v>320.37458845403012</c:v>
                </c:pt>
                <c:pt idx="153">
                  <c:v>311.91406475715121</c:v>
                </c:pt>
                <c:pt idx="154">
                  <c:v>308.95529637813672</c:v>
                </c:pt>
                <c:pt idx="155">
                  <c:v>310.17164378330023</c:v>
                </c:pt>
                <c:pt idx="156">
                  <c:v>312.36718634634855</c:v>
                </c:pt>
                <c:pt idx="157">
                  <c:v>320.81431456942107</c:v>
                </c:pt>
                <c:pt idx="158">
                  <c:v>331.62487410104711</c:v>
                </c:pt>
                <c:pt idx="159">
                  <c:v>340.68303645371026</c:v>
                </c:pt>
                <c:pt idx="160">
                  <c:v>341.88075101516171</c:v>
                </c:pt>
                <c:pt idx="161">
                  <c:v>343.27815413198084</c:v>
                </c:pt>
                <c:pt idx="162">
                  <c:v>341.08822088744228</c:v>
                </c:pt>
                <c:pt idx="163">
                  <c:v>340.66381040928781</c:v>
                </c:pt>
                <c:pt idx="164">
                  <c:v>343.18658365814417</c:v>
                </c:pt>
                <c:pt idx="165">
                  <c:v>343.01155680731284</c:v>
                </c:pt>
                <c:pt idx="166">
                  <c:v>357.31737345121502</c:v>
                </c:pt>
                <c:pt idx="167">
                  <c:v>363.87159315622057</c:v>
                </c:pt>
                <c:pt idx="168">
                  <c:v>#N/A</c:v>
                </c:pt>
                <c:pt idx="169">
                  <c:v>#N/A</c:v>
                </c:pt>
              </c:numCache>
            </c:numRef>
          </c:val>
          <c:smooth val="1"/>
        </c:ser>
        <c:dLbls>
          <c:showLegendKey val="0"/>
          <c:showVal val="0"/>
          <c:showCatName val="0"/>
          <c:showSerName val="0"/>
          <c:showPercent val="0"/>
          <c:showBubbleSize val="0"/>
        </c:dLbls>
        <c:marker val="1"/>
        <c:smooth val="0"/>
        <c:axId val="202060160"/>
        <c:axId val="202061696"/>
      </c:lineChart>
      <c:dateAx>
        <c:axId val="202060160"/>
        <c:scaling>
          <c:orientation val="minMax"/>
        </c:scaling>
        <c:delete val="0"/>
        <c:axPos val="b"/>
        <c:numFmt formatCode="dd/mm/yy;@" sourceLinked="0"/>
        <c:majorTickMark val="out"/>
        <c:minorTickMark val="none"/>
        <c:tickLblPos val="nextTo"/>
        <c:txPr>
          <a:bodyPr rot="-5400000" vert="horz"/>
          <a:lstStyle/>
          <a:p>
            <a:pPr>
              <a:defRPr b="0"/>
            </a:pPr>
            <a:endParaRPr lang="en-US"/>
          </a:p>
        </c:txPr>
        <c:crossAx val="202061696"/>
        <c:crosses val="autoZero"/>
        <c:auto val="1"/>
        <c:lblOffset val="100"/>
        <c:baseTimeUnit val="days"/>
      </c:dateAx>
      <c:valAx>
        <c:axId val="202061696"/>
        <c:scaling>
          <c:orientation val="minMax"/>
          <c:max val="450"/>
          <c:min val="100"/>
        </c:scaling>
        <c:delete val="0"/>
        <c:axPos val="l"/>
        <c:majorGridlines/>
        <c:title>
          <c:tx>
            <c:rich>
              <a:bodyPr rot="0" vert="horz"/>
              <a:lstStyle/>
              <a:p>
                <a:pPr>
                  <a:defRPr b="0"/>
                </a:pPr>
                <a:r>
                  <a:rPr lang="en-GB" b="0" dirty="0" smtClean="0"/>
                  <a:t>€/T</a:t>
                </a:r>
                <a:endParaRPr lang="en-GB" b="0" dirty="0"/>
              </a:p>
            </c:rich>
          </c:tx>
          <c:layout>
            <c:manualLayout>
              <c:xMode val="edge"/>
              <c:yMode val="edge"/>
              <c:x val="1.0802469135802469E-2"/>
              <c:y val="6.8827341275215911E-3"/>
            </c:manualLayout>
          </c:layout>
          <c:overlay val="0"/>
        </c:title>
        <c:numFmt formatCode="#,##0" sourceLinked="0"/>
        <c:majorTickMark val="none"/>
        <c:minorTickMark val="none"/>
        <c:tickLblPos val="nextTo"/>
        <c:crossAx val="202060160"/>
        <c:crosses val="autoZero"/>
        <c:crossBetween val="between"/>
      </c:valAx>
      <c:spPr>
        <a:ln>
          <a:solidFill>
            <a:schemeClr val="bg1">
              <a:lumMod val="50000"/>
            </a:schemeClr>
          </a:solidFill>
        </a:ln>
      </c:spPr>
    </c:plotArea>
    <c:legend>
      <c:legendPos val="b"/>
      <c:layout/>
      <c:overlay val="0"/>
    </c:legend>
    <c:plotVisOnly val="1"/>
    <c:dispBlanksAs val="gap"/>
    <c:showDLblsOverMax val="0"/>
  </c:chart>
  <c:txPr>
    <a:bodyPr/>
    <a:lstStyle/>
    <a:p>
      <a:pPr>
        <a:defRPr sz="1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133428364557884E-2"/>
          <c:y val="9.5910916728133094E-2"/>
          <c:w val="0.90084453344194049"/>
          <c:h val="0.8182321547085819"/>
        </c:manualLayout>
      </c:layout>
      <c:lineChart>
        <c:grouping val="standard"/>
        <c:varyColors val="0"/>
        <c:ser>
          <c:idx val="0"/>
          <c:order val="0"/>
          <c:tx>
            <c:strRef>
              <c:f>Sheet1!$B$1</c:f>
              <c:strCache>
                <c:ptCount val="1"/>
                <c:pt idx="0">
                  <c:v>World</c:v>
                </c:pt>
              </c:strCache>
            </c:strRef>
          </c:tx>
          <c:spPr>
            <a:ln w="38100" cmpd="sng">
              <a:solidFill>
                <a:schemeClr val="accent6">
                  <a:lumMod val="75000"/>
                </a:schemeClr>
              </a:solidFill>
            </a:ln>
          </c:spPr>
          <c:marker>
            <c:symbol val="none"/>
          </c:marker>
          <c:cat>
            <c:numRef>
              <c:f>Sheet1!$A$2:$A$54</c:f>
              <c:numCache>
                <c:formatCode>General</c:formatCod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numCache>
            </c:numRef>
          </c:cat>
          <c:val>
            <c:numRef>
              <c:f>Sheet1!$B$2:$B$54</c:f>
              <c:numCache>
                <c:formatCode>_(* #,##0_);_(* \(#,##0\);_(* "-"??_);_(@_)</c:formatCode>
                <c:ptCount val="53"/>
                <c:pt idx="0">
                  <c:v>4032.248449595174</c:v>
                </c:pt>
                <c:pt idx="1">
                  <c:v>4165.332215400681</c:v>
                </c:pt>
                <c:pt idx="2">
                  <c:v>4282.8011082380508</c:v>
                </c:pt>
                <c:pt idx="3">
                  <c:v>4484.3443616832774</c:v>
                </c:pt>
                <c:pt idx="4">
                  <c:v>4641.6510052480962</c:v>
                </c:pt>
                <c:pt idx="5">
                  <c:v>4807.8240420586553</c:v>
                </c:pt>
                <c:pt idx="6">
                  <c:v>4920.1712996700817</c:v>
                </c:pt>
                <c:pt idx="7">
                  <c:v>5118.8312440609716</c:v>
                </c:pt>
                <c:pt idx="8">
                  <c:v>5320.591709038712</c:v>
                </c:pt>
                <c:pt idx="9">
                  <c:v>5428.8279235899181</c:v>
                </c:pt>
                <c:pt idx="10">
                  <c:v>5558.7785203516933</c:v>
                </c:pt>
                <c:pt idx="11">
                  <c:v>5751.138860027706</c:v>
                </c:pt>
                <c:pt idx="12">
                  <c:v>6020.9791726849471</c:v>
                </c:pt>
                <c:pt idx="13">
                  <c:v>6086.4705435848391</c:v>
                </c:pt>
                <c:pt idx="14">
                  <c:v>6096.5537511530929</c:v>
                </c:pt>
                <c:pt idx="15">
                  <c:v>6307.1752195312756</c:v>
                </c:pt>
                <c:pt idx="16">
                  <c:v>6455.8843833443507</c:v>
                </c:pt>
                <c:pt idx="17">
                  <c:v>6611.4083513969599</c:v>
                </c:pt>
                <c:pt idx="18">
                  <c:v>6737.6706197057247</c:v>
                </c:pt>
                <c:pt idx="19">
                  <c:v>6734.6040360378629</c:v>
                </c:pt>
                <c:pt idx="20">
                  <c:v>6758.4608321898586</c:v>
                </c:pt>
                <c:pt idx="21">
                  <c:v>6698.047103341818</c:v>
                </c:pt>
                <c:pt idx="22">
                  <c:v>6777.3372928446006</c:v>
                </c:pt>
                <c:pt idx="23">
                  <c:v>6967.9152085993246</c:v>
                </c:pt>
                <c:pt idx="24">
                  <c:v>7070.1729722062328</c:v>
                </c:pt>
                <c:pt idx="25">
                  <c:v>7185.4925146987398</c:v>
                </c:pt>
                <c:pt idx="26">
                  <c:v>7319.2934064257115</c:v>
                </c:pt>
                <c:pt idx="27">
                  <c:v>7508.0786079005575</c:v>
                </c:pt>
                <c:pt idx="28">
                  <c:v>7627.0029330446969</c:v>
                </c:pt>
                <c:pt idx="29">
                  <c:v>7667.7374616703619</c:v>
                </c:pt>
                <c:pt idx="30">
                  <c:v>7644.4062489646521</c:v>
                </c:pt>
                <c:pt idx="31">
                  <c:v>7643.5043512475368</c:v>
                </c:pt>
                <c:pt idx="32">
                  <c:v>7657.4799398891146</c:v>
                </c:pt>
                <c:pt idx="33">
                  <c:v>7767.1118224094625</c:v>
                </c:pt>
                <c:pt idx="34">
                  <c:v>7895.2161748676344</c:v>
                </c:pt>
                <c:pt idx="35">
                  <c:v>8064.2546062978763</c:v>
                </c:pt>
                <c:pt idx="36">
                  <c:v>8268.4565825576392</c:v>
                </c:pt>
                <c:pt idx="37">
                  <c:v>8346.1594986066575</c:v>
                </c:pt>
                <c:pt idx="38">
                  <c:v>8521.1580064743848</c:v>
                </c:pt>
                <c:pt idx="39">
                  <c:v>8809.523561568667</c:v>
                </c:pt>
                <c:pt idx="40">
                  <c:v>8889.8131548479141</c:v>
                </c:pt>
                <c:pt idx="41">
                  <c:v>9016.685237538195</c:v>
                </c:pt>
                <c:pt idx="42">
                  <c:v>9231.7777131030798</c:v>
                </c:pt>
                <c:pt idx="43">
                  <c:v>9561.6858568851949</c:v>
                </c:pt>
                <c:pt idx="44">
                  <c:v>9867.2646817518453</c:v>
                </c:pt>
                <c:pt idx="45">
                  <c:v>10251.177853230673</c:v>
                </c:pt>
                <c:pt idx="46">
                  <c:v>10657.943207154683</c:v>
                </c:pt>
                <c:pt idx="47">
                  <c:v>10811.400426052054</c:v>
                </c:pt>
                <c:pt idx="48">
                  <c:v>10576.388216781294</c:v>
                </c:pt>
                <c:pt idx="49">
                  <c:v>10981.298340574613</c:v>
                </c:pt>
                <c:pt idx="50">
                  <c:v>11271.166439058768</c:v>
                </c:pt>
                <c:pt idx="51">
                  <c:v>11461.531768884141</c:v>
                </c:pt>
                <c:pt idx="52">
                  <c:v>11673.434451097246</c:v>
                </c:pt>
              </c:numCache>
            </c:numRef>
          </c:val>
          <c:smooth val="1"/>
        </c:ser>
        <c:ser>
          <c:idx val="1"/>
          <c:order val="1"/>
          <c:tx>
            <c:strRef>
              <c:f>Sheet1!$C$1</c:f>
              <c:strCache>
                <c:ptCount val="1"/>
                <c:pt idx="0">
                  <c:v>Low and Middle Income</c:v>
                </c:pt>
              </c:strCache>
            </c:strRef>
          </c:tx>
          <c:spPr>
            <a:ln w="38100" cmpd="sng">
              <a:solidFill>
                <a:srgbClr val="336600"/>
              </a:solidFill>
            </a:ln>
          </c:spPr>
          <c:marker>
            <c:symbol val="none"/>
          </c:marker>
          <c:cat>
            <c:numRef>
              <c:f>Sheet1!$A$2:$A$54</c:f>
              <c:numCache>
                <c:formatCode>General</c:formatCod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numCache>
            </c:numRef>
          </c:cat>
          <c:val>
            <c:numRef>
              <c:f>Sheet1!$C$2:$C$54</c:f>
              <c:numCache>
                <c:formatCode>_(* #,##0_);_(* \(#,##0\);_(* "-"??_);_(@_)</c:formatCode>
                <c:ptCount val="53"/>
                <c:pt idx="0">
                  <c:v>1337.1739513383573</c:v>
                </c:pt>
                <c:pt idx="1">
                  <c:v>1361.6062860244808</c:v>
                </c:pt>
                <c:pt idx="2">
                  <c:v>1398.0169101929832</c:v>
                </c:pt>
                <c:pt idx="3">
                  <c:v>1472.7992430365314</c:v>
                </c:pt>
                <c:pt idx="4">
                  <c:v>1523.0903240177211</c:v>
                </c:pt>
                <c:pt idx="5">
                  <c:v>1556.2486966855367</c:v>
                </c:pt>
                <c:pt idx="6">
                  <c:v>1587.8079821519816</c:v>
                </c:pt>
                <c:pt idx="7">
                  <c:v>1642.2409284238784</c:v>
                </c:pt>
                <c:pt idx="8">
                  <c:v>1718.4850584809531</c:v>
                </c:pt>
                <c:pt idx="9">
                  <c:v>1797.3507938835996</c:v>
                </c:pt>
                <c:pt idx="10">
                  <c:v>1852.0592016812998</c:v>
                </c:pt>
                <c:pt idx="11">
                  <c:v>1916.0581822067445</c:v>
                </c:pt>
                <c:pt idx="12">
                  <c:v>2002.1577080313298</c:v>
                </c:pt>
                <c:pt idx="13">
                  <c:v>2075.9833554746615</c:v>
                </c:pt>
                <c:pt idx="14">
                  <c:v>2141.76231639146</c:v>
                </c:pt>
                <c:pt idx="15">
                  <c:v>2225.4266854059524</c:v>
                </c:pt>
                <c:pt idx="16">
                  <c:v>2283.2836522539847</c:v>
                </c:pt>
                <c:pt idx="17">
                  <c:v>2327.3501456286444</c:v>
                </c:pt>
                <c:pt idx="18">
                  <c:v>2367.0272326517579</c:v>
                </c:pt>
                <c:pt idx="19">
                  <c:v>2371.4318559301259</c:v>
                </c:pt>
                <c:pt idx="20">
                  <c:v>2385.2425960526671</c:v>
                </c:pt>
                <c:pt idx="21">
                  <c:v>2395.63680472025</c:v>
                </c:pt>
                <c:pt idx="22">
                  <c:v>2408.6001737287493</c:v>
                </c:pt>
                <c:pt idx="23">
                  <c:v>2471.6728972065307</c:v>
                </c:pt>
                <c:pt idx="24">
                  <c:v>2510.3167538563353</c:v>
                </c:pt>
                <c:pt idx="25">
                  <c:v>2551.4950699852329</c:v>
                </c:pt>
                <c:pt idx="26">
                  <c:v>2610.4701199581141</c:v>
                </c:pt>
                <c:pt idx="27">
                  <c:v>2657.547740149319</c:v>
                </c:pt>
                <c:pt idx="28">
                  <c:v>2680.4399191625548</c:v>
                </c:pt>
                <c:pt idx="29">
                  <c:v>2689.7871105073059</c:v>
                </c:pt>
                <c:pt idx="30">
                  <c:v>2717.1050909319356</c:v>
                </c:pt>
                <c:pt idx="31">
                  <c:v>2769.6212704603136</c:v>
                </c:pt>
                <c:pt idx="32">
                  <c:v>2836.1755935750793</c:v>
                </c:pt>
                <c:pt idx="33">
                  <c:v>2913.8773290120021</c:v>
                </c:pt>
                <c:pt idx="34">
                  <c:v>2998.608335241247</c:v>
                </c:pt>
                <c:pt idx="35">
                  <c:v>3117.6876301576604</c:v>
                </c:pt>
                <c:pt idx="36">
                  <c:v>3224.1166408259592</c:v>
                </c:pt>
                <c:pt idx="37">
                  <c:v>3259.4442347081331</c:v>
                </c:pt>
                <c:pt idx="38">
                  <c:v>3314.7532967152965</c:v>
                </c:pt>
                <c:pt idx="39">
                  <c:v>3447.3048535875591</c:v>
                </c:pt>
                <c:pt idx="40">
                  <c:v>3516.1917337574405</c:v>
                </c:pt>
                <c:pt idx="41">
                  <c:v>3625.5527936613789</c:v>
                </c:pt>
                <c:pt idx="42">
                  <c:v>3787.5584377637124</c:v>
                </c:pt>
                <c:pt idx="43">
                  <c:v>4016.9788622447209</c:v>
                </c:pt>
                <c:pt idx="44">
                  <c:v>4251.0083839358285</c:v>
                </c:pt>
                <c:pt idx="45">
                  <c:v>4542.0129798682783</c:v>
                </c:pt>
                <c:pt idx="46">
                  <c:v>4879.9001129576664</c:v>
                </c:pt>
                <c:pt idx="47">
                  <c:v>5107.7053555759312</c:v>
                </c:pt>
                <c:pt idx="48">
                  <c:v>5202.3177999337113</c:v>
                </c:pt>
                <c:pt idx="49">
                  <c:v>5543.3483746809334</c:v>
                </c:pt>
                <c:pt idx="50">
                  <c:v>5825.1015281543414</c:v>
                </c:pt>
                <c:pt idx="51">
                  <c:v>6014.009453750361</c:v>
                </c:pt>
                <c:pt idx="52">
                  <c:v>6250.5476066106476</c:v>
                </c:pt>
              </c:numCache>
            </c:numRef>
          </c:val>
          <c:smooth val="1"/>
        </c:ser>
        <c:ser>
          <c:idx val="2"/>
          <c:order val="2"/>
          <c:tx>
            <c:strRef>
              <c:f>Sheet1!$D$1</c:f>
              <c:strCache>
                <c:ptCount val="1"/>
                <c:pt idx="0">
                  <c:v>China &amp; India</c:v>
                </c:pt>
              </c:strCache>
            </c:strRef>
          </c:tx>
          <c:spPr>
            <a:ln w="38100" cmpd="sng">
              <a:solidFill>
                <a:srgbClr val="C00000"/>
              </a:solidFill>
            </a:ln>
          </c:spPr>
          <c:marker>
            <c:symbol val="none"/>
          </c:marker>
          <c:cat>
            <c:numRef>
              <c:f>Sheet1!$A$2:$A$54</c:f>
              <c:numCache>
                <c:formatCode>General</c:formatCod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numCache>
            </c:numRef>
          </c:cat>
          <c:val>
            <c:numRef>
              <c:f>Sheet1!$D$2:$D$54</c:f>
              <c:numCache>
                <c:formatCode>_(* #,##0_);_(* \(#,##0\);_(* "-"??_);_(@_)</c:formatCode>
                <c:ptCount val="53"/>
                <c:pt idx="0">
                  <c:v>467.66008576375128</c:v>
                </c:pt>
                <c:pt idx="1">
                  <c:v>462.34514959471943</c:v>
                </c:pt>
                <c:pt idx="2">
                  <c:v>484.6119858383301</c:v>
                </c:pt>
                <c:pt idx="3">
                  <c:v>521.0242299099715</c:v>
                </c:pt>
                <c:pt idx="4">
                  <c:v>525.9911051366837</c:v>
                </c:pt>
                <c:pt idx="5">
                  <c:v>531.94645366816042</c:v>
                </c:pt>
                <c:pt idx="6">
                  <c:v>533.72780696501263</c:v>
                </c:pt>
                <c:pt idx="7">
                  <c:v>525.16731640259866</c:v>
                </c:pt>
                <c:pt idx="8">
                  <c:v>562.88359797715214</c:v>
                </c:pt>
                <c:pt idx="9">
                  <c:v>604.15023647440762</c:v>
                </c:pt>
                <c:pt idx="10">
                  <c:v>610.51694038069536</c:v>
                </c:pt>
                <c:pt idx="11">
                  <c:v>602.94282832749832</c:v>
                </c:pt>
                <c:pt idx="12">
                  <c:v>619.57478367439819</c:v>
                </c:pt>
                <c:pt idx="13">
                  <c:v>616.29160423448991</c:v>
                </c:pt>
                <c:pt idx="14">
                  <c:v>658.32678814138717</c:v>
                </c:pt>
                <c:pt idx="15">
                  <c:v>648.26030796373186</c:v>
                </c:pt>
                <c:pt idx="16">
                  <c:v>684.05085766526247</c:v>
                </c:pt>
                <c:pt idx="17">
                  <c:v>726.84724866819954</c:v>
                </c:pt>
                <c:pt idx="18">
                  <c:v>715.10582736528534</c:v>
                </c:pt>
                <c:pt idx="19">
                  <c:v>753.83280077685902</c:v>
                </c:pt>
                <c:pt idx="20">
                  <c:v>782.95598114003008</c:v>
                </c:pt>
                <c:pt idx="21">
                  <c:v>815.09916319621323</c:v>
                </c:pt>
                <c:pt idx="22">
                  <c:v>872.44722924321161</c:v>
                </c:pt>
                <c:pt idx="23">
                  <c:v>936.43233305700608</c:v>
                </c:pt>
                <c:pt idx="24">
                  <c:v>1006.4976995020352</c:v>
                </c:pt>
                <c:pt idx="25">
                  <c:v>1056.4249813943516</c:v>
                </c:pt>
                <c:pt idx="26">
                  <c:v>1119.8087795488714</c:v>
                </c:pt>
                <c:pt idx="27">
                  <c:v>1215.3207692697806</c:v>
                </c:pt>
                <c:pt idx="28">
                  <c:v>1252.9767715062947</c:v>
                </c:pt>
                <c:pt idx="29">
                  <c:v>1288.2868869279489</c:v>
                </c:pt>
                <c:pt idx="30">
                  <c:v>1336.2108540152469</c:v>
                </c:pt>
                <c:pt idx="31">
                  <c:v>1451.7565799169995</c:v>
                </c:pt>
                <c:pt idx="32">
                  <c:v>1574.5805024285912</c:v>
                </c:pt>
                <c:pt idx="33">
                  <c:v>1714.8044937479212</c:v>
                </c:pt>
                <c:pt idx="34">
                  <c:v>1853.0796366237842</c:v>
                </c:pt>
                <c:pt idx="35">
                  <c:v>1993.3108185887127</c:v>
                </c:pt>
                <c:pt idx="36">
                  <c:v>2110.4786889351403</c:v>
                </c:pt>
                <c:pt idx="37">
                  <c:v>2231.7502969093061</c:v>
                </c:pt>
                <c:pt idx="38">
                  <c:v>2366.3488219756773</c:v>
                </c:pt>
                <c:pt idx="39">
                  <c:v>2512.0645989253026</c:v>
                </c:pt>
                <c:pt idx="40">
                  <c:v>2650.8558348553152</c:v>
                </c:pt>
                <c:pt idx="41">
                  <c:v>2819.376670662888</c:v>
                </c:pt>
                <c:pt idx="42">
                  <c:v>3039.2515826079007</c:v>
                </c:pt>
                <c:pt idx="43">
                  <c:v>3287.9381100480596</c:v>
                </c:pt>
                <c:pt idx="44">
                  <c:v>3600.3566567777621</c:v>
                </c:pt>
                <c:pt idx="45">
                  <c:v>3980.4746588832945</c:v>
                </c:pt>
                <c:pt idx="46">
                  <c:v>4454.4674548216162</c:v>
                </c:pt>
                <c:pt idx="47">
                  <c:v>4792.7902267033487</c:v>
                </c:pt>
                <c:pt idx="48">
                  <c:v>5129.7536689782564</c:v>
                </c:pt>
                <c:pt idx="49">
                  <c:v>5625.1412111117097</c:v>
                </c:pt>
                <c:pt idx="50">
                  <c:v>6069.1109947528157</c:v>
                </c:pt>
                <c:pt idx="51">
                  <c:v>6414.3069850918764</c:v>
                </c:pt>
                <c:pt idx="52">
                  <c:v>6781.3455350004579</c:v>
                </c:pt>
              </c:numCache>
            </c:numRef>
          </c:val>
          <c:smooth val="0"/>
        </c:ser>
        <c:dLbls>
          <c:showLegendKey val="0"/>
          <c:showVal val="0"/>
          <c:showCatName val="0"/>
          <c:showSerName val="0"/>
          <c:showPercent val="0"/>
          <c:showBubbleSize val="0"/>
        </c:dLbls>
        <c:marker val="1"/>
        <c:smooth val="0"/>
        <c:axId val="33886976"/>
        <c:axId val="33888512"/>
      </c:lineChart>
      <c:catAx>
        <c:axId val="33886976"/>
        <c:scaling>
          <c:orientation val="minMax"/>
        </c:scaling>
        <c:delete val="0"/>
        <c:axPos val="b"/>
        <c:numFmt formatCode="General" sourceLinked="1"/>
        <c:majorTickMark val="out"/>
        <c:minorTickMark val="none"/>
        <c:tickLblPos val="nextTo"/>
        <c:txPr>
          <a:bodyPr/>
          <a:lstStyle/>
          <a:p>
            <a:pPr>
              <a:defRPr sz="1400" b="0">
                <a:solidFill>
                  <a:schemeClr val="tx2">
                    <a:lumMod val="75000"/>
                  </a:schemeClr>
                </a:solidFill>
                <a:latin typeface="Palatino Linotype" pitchFamily="18" charset="0"/>
              </a:defRPr>
            </a:pPr>
            <a:endParaRPr lang="en-US"/>
          </a:p>
        </c:txPr>
        <c:crossAx val="33888512"/>
        <c:crosses val="autoZero"/>
        <c:auto val="1"/>
        <c:lblAlgn val="ctr"/>
        <c:lblOffset val="100"/>
        <c:tickLblSkip val="4"/>
        <c:noMultiLvlLbl val="0"/>
      </c:catAx>
      <c:valAx>
        <c:axId val="33888512"/>
        <c:scaling>
          <c:orientation val="minMax"/>
          <c:max val="12000"/>
        </c:scaling>
        <c:delete val="0"/>
        <c:axPos val="l"/>
        <c:majorGridlines>
          <c:spPr>
            <a:ln w="6350">
              <a:solidFill>
                <a:schemeClr val="bg1">
                  <a:lumMod val="85000"/>
                </a:schemeClr>
              </a:solidFill>
            </a:ln>
            <a:effectLst/>
          </c:spPr>
        </c:majorGridlines>
        <c:title>
          <c:tx>
            <c:rich>
              <a:bodyPr rot="0" vert="horz"/>
              <a:lstStyle/>
              <a:p>
                <a:pPr>
                  <a:defRPr/>
                </a:pPr>
                <a:r>
                  <a:rPr lang="en-GB" sz="1000" b="0" dirty="0" smtClean="0">
                    <a:latin typeface="+mj-lt"/>
                  </a:rPr>
                  <a:t>(in US$, PPP)</a:t>
                </a:r>
                <a:endParaRPr lang="en-GB" sz="1000" b="0" dirty="0">
                  <a:latin typeface="+mj-lt"/>
                </a:endParaRPr>
              </a:p>
            </c:rich>
          </c:tx>
          <c:layout>
            <c:manualLayout>
              <c:xMode val="edge"/>
              <c:yMode val="edge"/>
              <c:x val="9.1954022988505746E-2"/>
              <c:y val="1.44999537461891E-2"/>
            </c:manualLayout>
          </c:layout>
          <c:overlay val="0"/>
        </c:title>
        <c:numFmt formatCode="_(* #,##0_);_(* \(#,##0\);_(* &quot;-&quot;_);_(@_)" sourceLinked="0"/>
        <c:majorTickMark val="none"/>
        <c:minorTickMark val="none"/>
        <c:tickLblPos val="nextTo"/>
        <c:txPr>
          <a:bodyPr/>
          <a:lstStyle/>
          <a:p>
            <a:pPr>
              <a:defRPr sz="1400" b="0">
                <a:solidFill>
                  <a:schemeClr val="tx2">
                    <a:lumMod val="75000"/>
                  </a:schemeClr>
                </a:solidFill>
                <a:latin typeface="Palatino Linotype" pitchFamily="18" charset="0"/>
              </a:defRPr>
            </a:pPr>
            <a:endParaRPr lang="en-US"/>
          </a:p>
        </c:txPr>
        <c:crossAx val="33886976"/>
        <c:crosses val="autoZero"/>
        <c:crossBetween val="between"/>
      </c:valAx>
      <c:spPr>
        <a:ln>
          <a:solidFill>
            <a:schemeClr val="bg1">
              <a:lumMod val="65000"/>
            </a:schemeClr>
          </a:solidFill>
        </a:ln>
      </c:spPr>
    </c:plotArea>
    <c:plotVisOnly val="1"/>
    <c:dispBlanksAs val="gap"/>
    <c:showDLblsOverMax val="0"/>
  </c:chart>
  <c:txPr>
    <a:bodyPr/>
    <a:lstStyle/>
    <a:p>
      <a:pPr>
        <a:defRPr sz="1800"/>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211738618879533E-2"/>
          <c:y val="0.12988190523114179"/>
          <c:w val="0.90084453344194049"/>
          <c:h val="0.79297127211308249"/>
        </c:manualLayout>
      </c:layout>
      <c:lineChart>
        <c:grouping val="standard"/>
        <c:varyColors val="0"/>
        <c:ser>
          <c:idx val="0"/>
          <c:order val="0"/>
          <c:tx>
            <c:strRef>
              <c:f>Sheet1!$B$1</c:f>
              <c:strCache>
                <c:ptCount val="1"/>
                <c:pt idx="0">
                  <c:v>Agriculture</c:v>
                </c:pt>
              </c:strCache>
            </c:strRef>
          </c:tx>
          <c:spPr>
            <a:ln w="38100" cmpd="sng">
              <a:solidFill>
                <a:srgbClr val="336600"/>
              </a:solidFill>
            </a:ln>
          </c:spPr>
          <c:marker>
            <c:symbol val="none"/>
          </c:marker>
          <c:cat>
            <c:numRef>
              <c:f>Sheet1!$A$2:$A$55</c:f>
              <c:numCache>
                <c:formatCode>General</c:formatCode>
                <c:ptCount val="5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numCache>
            </c:numRef>
          </c:cat>
          <c:val>
            <c:numRef>
              <c:f>Sheet1!$B$2:$B$55</c:f>
              <c:numCache>
                <c:formatCode>0.00</c:formatCode>
                <c:ptCount val="54"/>
                <c:pt idx="0">
                  <c:v>21.806356650170599</c:v>
                </c:pt>
                <c:pt idx="1">
                  <c:v>21.923966241456</c:v>
                </c:pt>
                <c:pt idx="2">
                  <c:v>21.628667846371901</c:v>
                </c:pt>
                <c:pt idx="3">
                  <c:v>23.142902504954701</c:v>
                </c:pt>
                <c:pt idx="4">
                  <c:v>23.155959367577299</c:v>
                </c:pt>
                <c:pt idx="5">
                  <c:v>22.6488467866651</c:v>
                </c:pt>
                <c:pt idx="6">
                  <c:v>23.5097245389438</c:v>
                </c:pt>
                <c:pt idx="7">
                  <c:v>23.411548221205301</c:v>
                </c:pt>
                <c:pt idx="8">
                  <c:v>22.531611082569199</c:v>
                </c:pt>
                <c:pt idx="9">
                  <c:v>23.3224604950146</c:v>
                </c:pt>
                <c:pt idx="10">
                  <c:v>24.830027033595901</c:v>
                </c:pt>
                <c:pt idx="11">
                  <c:v>24.8115622482551</c:v>
                </c:pt>
                <c:pt idx="12">
                  <c:v>26.2976679938137</c:v>
                </c:pt>
                <c:pt idx="13">
                  <c:v>43.092875266189303</c:v>
                </c:pt>
                <c:pt idx="14">
                  <c:v>56.552522074082603</c:v>
                </c:pt>
                <c:pt idx="15">
                  <c:v>45.6337354101233</c:v>
                </c:pt>
                <c:pt idx="16">
                  <c:v>48.574590644310099</c:v>
                </c:pt>
                <c:pt idx="17">
                  <c:v>56.6578228295106</c:v>
                </c:pt>
                <c:pt idx="18">
                  <c:v>56.285059452787202</c:v>
                </c:pt>
                <c:pt idx="19">
                  <c:v>63.7723223318525</c:v>
                </c:pt>
                <c:pt idx="20">
                  <c:v>69.198965671844405</c:v>
                </c:pt>
                <c:pt idx="21">
                  <c:v>62.129332878780602</c:v>
                </c:pt>
                <c:pt idx="22">
                  <c:v>53.011528631009398</c:v>
                </c:pt>
                <c:pt idx="23">
                  <c:v>57.477648752641201</c:v>
                </c:pt>
                <c:pt idx="24">
                  <c:v>60.158611294015898</c:v>
                </c:pt>
                <c:pt idx="25">
                  <c:v>50.5153517697631</c:v>
                </c:pt>
                <c:pt idx="26">
                  <c:v>48.195880244438897</c:v>
                </c:pt>
                <c:pt idx="27">
                  <c:v>49.908929769654598</c:v>
                </c:pt>
                <c:pt idx="28">
                  <c:v>57.213582177814203</c:v>
                </c:pt>
                <c:pt idx="29">
                  <c:v>57.8027325327391</c:v>
                </c:pt>
                <c:pt idx="30">
                  <c:v>55.346665005717398</c:v>
                </c:pt>
                <c:pt idx="31">
                  <c:v>54.634505507929497</c:v>
                </c:pt>
                <c:pt idx="32">
                  <c:v>54.063589389497501</c:v>
                </c:pt>
                <c:pt idx="33">
                  <c:v>57.666320054184602</c:v>
                </c:pt>
                <c:pt idx="34">
                  <c:v>64.384165118313604</c:v>
                </c:pt>
                <c:pt idx="35">
                  <c:v>67.289963362567093</c:v>
                </c:pt>
                <c:pt idx="36">
                  <c:v>68.713799682268103</c:v>
                </c:pt>
                <c:pt idx="37">
                  <c:v>66.281770404147196</c:v>
                </c:pt>
                <c:pt idx="38">
                  <c:v>57.690061083558597</c:v>
                </c:pt>
                <c:pt idx="39">
                  <c:v>50.731319633945503</c:v>
                </c:pt>
                <c:pt idx="40">
                  <c:v>48.890608951503502</c:v>
                </c:pt>
                <c:pt idx="41">
                  <c:v>46.936748532052697</c:v>
                </c:pt>
                <c:pt idx="42">
                  <c:v>50.373797973741702</c:v>
                </c:pt>
                <c:pt idx="43">
                  <c:v>54.457809367393999</c:v>
                </c:pt>
                <c:pt idx="44">
                  <c:v>60.083261833097602</c:v>
                </c:pt>
                <c:pt idx="45">
                  <c:v>61.541077996478599</c:v>
                </c:pt>
                <c:pt idx="46">
                  <c:v>68.032517814852696</c:v>
                </c:pt>
                <c:pt idx="47">
                  <c:v>81.120297420514504</c:v>
                </c:pt>
                <c:pt idx="48">
                  <c:v>102.233199937807</c:v>
                </c:pt>
                <c:pt idx="49">
                  <c:v>89.311837688835496</c:v>
                </c:pt>
                <c:pt idx="50">
                  <c:v>100</c:v>
                </c:pt>
                <c:pt idx="51">
                  <c:v>121.570398453148</c:v>
                </c:pt>
                <c:pt idx="52">
                  <c:v>114.494914075829</c:v>
                </c:pt>
                <c:pt idx="53">
                  <c:v>106.29765516631601</c:v>
                </c:pt>
              </c:numCache>
            </c:numRef>
          </c:val>
          <c:smooth val="1"/>
        </c:ser>
        <c:ser>
          <c:idx val="1"/>
          <c:order val="1"/>
          <c:tx>
            <c:strRef>
              <c:f>Sheet1!$C$1</c:f>
              <c:strCache>
                <c:ptCount val="1"/>
                <c:pt idx="0">
                  <c:v>Manufacture</c:v>
                </c:pt>
              </c:strCache>
            </c:strRef>
          </c:tx>
          <c:spPr>
            <a:ln w="38100">
              <a:solidFill>
                <a:schemeClr val="accent6">
                  <a:lumMod val="75000"/>
                </a:schemeClr>
              </a:solidFill>
            </a:ln>
          </c:spPr>
          <c:marker>
            <c:symbol val="none"/>
          </c:marker>
          <c:cat>
            <c:numRef>
              <c:f>Sheet1!$A$2:$A$55</c:f>
              <c:numCache>
                <c:formatCode>General</c:formatCode>
                <c:ptCount val="54"/>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numCache>
            </c:numRef>
          </c:cat>
          <c:val>
            <c:numRef>
              <c:f>Sheet1!$C$2:$C$55</c:f>
              <c:numCache>
                <c:formatCode>0.00</c:formatCode>
                <c:ptCount val="54"/>
                <c:pt idx="0">
                  <c:v>19.291834418131899</c:v>
                </c:pt>
                <c:pt idx="1">
                  <c:v>19.6671619359944</c:v>
                </c:pt>
                <c:pt idx="2">
                  <c:v>20.034148842348898</c:v>
                </c:pt>
                <c:pt idx="3">
                  <c:v>19.6671619359944</c:v>
                </c:pt>
                <c:pt idx="4">
                  <c:v>19.942402115760199</c:v>
                </c:pt>
                <c:pt idx="5">
                  <c:v>20.134236180445502</c:v>
                </c:pt>
                <c:pt idx="6">
                  <c:v>20.876550604662398</c:v>
                </c:pt>
                <c:pt idx="7">
                  <c:v>21.060044057839701</c:v>
                </c:pt>
                <c:pt idx="8">
                  <c:v>20.876550604662398</c:v>
                </c:pt>
                <c:pt idx="9">
                  <c:v>21.9941925467419</c:v>
                </c:pt>
                <c:pt idx="10">
                  <c:v>23.395415280095101</c:v>
                </c:pt>
                <c:pt idx="11">
                  <c:v>24.604803948763202</c:v>
                </c:pt>
                <c:pt idx="12">
                  <c:v>26.840087832921999</c:v>
                </c:pt>
                <c:pt idx="13">
                  <c:v>31.1271621480624</c:v>
                </c:pt>
                <c:pt idx="14">
                  <c:v>37.9331011386356</c:v>
                </c:pt>
                <c:pt idx="15">
                  <c:v>42.128428727187398</c:v>
                </c:pt>
                <c:pt idx="16">
                  <c:v>42.645546640686803</c:v>
                </c:pt>
                <c:pt idx="17">
                  <c:v>46.098559805021701</c:v>
                </c:pt>
                <c:pt idx="18">
                  <c:v>53.571747716239301</c:v>
                </c:pt>
                <c:pt idx="19">
                  <c:v>59.760481455216301</c:v>
                </c:pt>
                <c:pt idx="20">
                  <c:v>65.732359294983894</c:v>
                </c:pt>
                <c:pt idx="21">
                  <c:v>65.807424798556397</c:v>
                </c:pt>
                <c:pt idx="22">
                  <c:v>63.847381094163403</c:v>
                </c:pt>
                <c:pt idx="23">
                  <c:v>62.1542369580282</c:v>
                </c:pt>
                <c:pt idx="24">
                  <c:v>60.786376670707099</c:v>
                </c:pt>
                <c:pt idx="25">
                  <c:v>60.152490196094902</c:v>
                </c:pt>
                <c:pt idx="26">
                  <c:v>69.185372459318799</c:v>
                </c:pt>
                <c:pt idx="27">
                  <c:v>75.816158608222807</c:v>
                </c:pt>
                <c:pt idx="28">
                  <c:v>80.737119397975405</c:v>
                </c:pt>
                <c:pt idx="29">
                  <c:v>80.2533639305082</c:v>
                </c:pt>
                <c:pt idx="30">
                  <c:v>83.316255805361493</c:v>
                </c:pt>
                <c:pt idx="31">
                  <c:v>82.488372694956993</c:v>
                </c:pt>
                <c:pt idx="32">
                  <c:v>83.887272610064997</c:v>
                </c:pt>
                <c:pt idx="33">
                  <c:v>86.620632424173706</c:v>
                </c:pt>
                <c:pt idx="34">
                  <c:v>83.829373802901202</c:v>
                </c:pt>
                <c:pt idx="35">
                  <c:v>91.837330707344506</c:v>
                </c:pt>
                <c:pt idx="36">
                  <c:v>90.149961524658593</c:v>
                </c:pt>
                <c:pt idx="37">
                  <c:v>85.907370720494697</c:v>
                </c:pt>
                <c:pt idx="38">
                  <c:v>82.168943186433694</c:v>
                </c:pt>
                <c:pt idx="39">
                  <c:v>80.596910319856804</c:v>
                </c:pt>
                <c:pt idx="40">
                  <c:v>79.564456976301102</c:v>
                </c:pt>
                <c:pt idx="41">
                  <c:v>76.575231860208703</c:v>
                </c:pt>
                <c:pt idx="42">
                  <c:v>75.684186943479205</c:v>
                </c:pt>
                <c:pt idx="43">
                  <c:v>79.622056286883705</c:v>
                </c:pt>
                <c:pt idx="44">
                  <c:v>85.030554920909196</c:v>
                </c:pt>
                <c:pt idx="45">
                  <c:v>87.710857535457805</c:v>
                </c:pt>
                <c:pt idx="46">
                  <c:v>89.931824791641603</c:v>
                </c:pt>
                <c:pt idx="47">
                  <c:v>95.439485713061501</c:v>
                </c:pt>
                <c:pt idx="48">
                  <c:v>102.839645738396</c:v>
                </c:pt>
                <c:pt idx="49">
                  <c:v>96.460815844484102</c:v>
                </c:pt>
                <c:pt idx="50">
                  <c:v>99.999999999999901</c:v>
                </c:pt>
                <c:pt idx="51">
                  <c:v>108.889000839312</c:v>
                </c:pt>
                <c:pt idx="52">
                  <c:v>107.53335812081301</c:v>
                </c:pt>
                <c:pt idx="53">
                  <c:v>106.1</c:v>
                </c:pt>
              </c:numCache>
            </c:numRef>
          </c:val>
          <c:smooth val="1"/>
        </c:ser>
        <c:dLbls>
          <c:showLegendKey val="0"/>
          <c:showVal val="0"/>
          <c:showCatName val="0"/>
          <c:showSerName val="0"/>
          <c:showPercent val="0"/>
          <c:showBubbleSize val="0"/>
        </c:dLbls>
        <c:marker val="1"/>
        <c:smooth val="0"/>
        <c:axId val="33913472"/>
        <c:axId val="34316672"/>
      </c:lineChart>
      <c:catAx>
        <c:axId val="33913472"/>
        <c:scaling>
          <c:orientation val="minMax"/>
        </c:scaling>
        <c:delete val="0"/>
        <c:axPos val="b"/>
        <c:numFmt formatCode="General" sourceLinked="1"/>
        <c:majorTickMark val="out"/>
        <c:minorTickMark val="none"/>
        <c:tickLblPos val="nextTo"/>
        <c:txPr>
          <a:bodyPr/>
          <a:lstStyle/>
          <a:p>
            <a:pPr>
              <a:defRPr sz="1400" b="0">
                <a:solidFill>
                  <a:schemeClr val="tx2">
                    <a:lumMod val="75000"/>
                  </a:schemeClr>
                </a:solidFill>
                <a:latin typeface="Palatino Linotype" pitchFamily="18" charset="0"/>
              </a:defRPr>
            </a:pPr>
            <a:endParaRPr lang="en-US"/>
          </a:p>
        </c:txPr>
        <c:crossAx val="34316672"/>
        <c:crosses val="autoZero"/>
        <c:auto val="1"/>
        <c:lblAlgn val="ctr"/>
        <c:lblOffset val="100"/>
        <c:tickLblSkip val="4"/>
        <c:noMultiLvlLbl val="0"/>
      </c:catAx>
      <c:valAx>
        <c:axId val="34316672"/>
        <c:scaling>
          <c:orientation val="minMax"/>
        </c:scaling>
        <c:delete val="0"/>
        <c:axPos val="l"/>
        <c:majorGridlines>
          <c:spPr>
            <a:ln w="6350">
              <a:solidFill>
                <a:schemeClr val="bg1">
                  <a:lumMod val="75000"/>
                </a:schemeClr>
              </a:solidFill>
            </a:ln>
          </c:spPr>
        </c:majorGridlines>
        <c:title>
          <c:tx>
            <c:rich>
              <a:bodyPr rot="0" vert="horz"/>
              <a:lstStyle/>
              <a:p>
                <a:pPr>
                  <a:defRPr/>
                </a:pPr>
                <a:r>
                  <a:rPr lang="en-GB" sz="1000" b="0" dirty="0" smtClean="0">
                    <a:latin typeface="+mj-lt"/>
                  </a:rPr>
                  <a:t>(nominal, 2010=100)</a:t>
                </a:r>
                <a:endParaRPr lang="en-GB" sz="1000" b="0" dirty="0">
                  <a:latin typeface="+mj-lt"/>
                </a:endParaRPr>
              </a:p>
            </c:rich>
          </c:tx>
          <c:layout>
            <c:manualLayout>
              <c:xMode val="edge"/>
              <c:yMode val="edge"/>
              <c:x val="7.746093646289709E-2"/>
              <c:y val="4.470678781262627E-2"/>
            </c:manualLayout>
          </c:layout>
          <c:overlay val="0"/>
        </c:title>
        <c:numFmt formatCode="_(* #,##0_);_(* \(#,##0\);_(* &quot;-&quot;_);_(@_)" sourceLinked="0"/>
        <c:majorTickMark val="none"/>
        <c:minorTickMark val="none"/>
        <c:tickLblPos val="nextTo"/>
        <c:txPr>
          <a:bodyPr/>
          <a:lstStyle/>
          <a:p>
            <a:pPr>
              <a:defRPr sz="1400" b="0">
                <a:solidFill>
                  <a:schemeClr val="tx2">
                    <a:lumMod val="75000"/>
                  </a:schemeClr>
                </a:solidFill>
                <a:latin typeface="Palatino Linotype" pitchFamily="18" charset="0"/>
              </a:defRPr>
            </a:pPr>
            <a:endParaRPr lang="en-US"/>
          </a:p>
        </c:txPr>
        <c:crossAx val="33913472"/>
        <c:crosses val="autoZero"/>
        <c:crossBetween val="between"/>
      </c:valAx>
      <c:spPr>
        <a:ln>
          <a:solidFill>
            <a:schemeClr val="bg1">
              <a:lumMod val="65000"/>
            </a:schemeClr>
          </a:solidFill>
        </a:ln>
      </c:spPr>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401623408185078E-2"/>
          <c:y val="8.7204424782085052E-2"/>
          <c:w val="0.92962306794983962"/>
          <c:h val="0.681601462495385"/>
        </c:manualLayout>
      </c:layout>
      <c:lineChart>
        <c:grouping val="standard"/>
        <c:varyColors val="0"/>
        <c:ser>
          <c:idx val="0"/>
          <c:order val="0"/>
          <c:tx>
            <c:strRef>
              <c:f>Sheet1!$B$1</c:f>
              <c:strCache>
                <c:ptCount val="1"/>
                <c:pt idx="0">
                  <c:v>EU-28</c:v>
                </c:pt>
              </c:strCache>
            </c:strRef>
          </c:tx>
          <c:spPr>
            <a:ln>
              <a:solidFill>
                <a:srgbClr val="0F5494"/>
              </a:solidFill>
            </a:ln>
          </c:spPr>
          <c:marker>
            <c:symbol val="none"/>
          </c:marker>
          <c:cat>
            <c:numRef>
              <c:f>Sheet1!$A$2:$A$25</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Sheet1!$B$2:$B$25</c:f>
              <c:numCache>
                <c:formatCode>#,##0.0</c:formatCode>
                <c:ptCount val="24"/>
                <c:pt idx="0">
                  <c:v>12578.895127136115</c:v>
                </c:pt>
                <c:pt idx="1">
                  <c:v>12835.005180149334</c:v>
                </c:pt>
                <c:pt idx="2">
                  <c:v>13000.20436926171</c:v>
                </c:pt>
                <c:pt idx="3">
                  <c:v>13192.508995715725</c:v>
                </c:pt>
                <c:pt idx="4">
                  <c:v>13536.96200001897</c:v>
                </c:pt>
                <c:pt idx="5">
                  <c:v>13832.656000000001</c:v>
                </c:pt>
                <c:pt idx="6">
                  <c:v>14299.300700679996</c:v>
                </c:pt>
                <c:pt idx="7">
                  <c:v>14756.376447989922</c:v>
                </c:pt>
                <c:pt idx="8">
                  <c:v>14809.297023341105</c:v>
                </c:pt>
              </c:numCache>
            </c:numRef>
          </c:val>
          <c:smooth val="0"/>
        </c:ser>
        <c:ser>
          <c:idx val="1"/>
          <c:order val="1"/>
          <c:tx>
            <c:strRef>
              <c:f>Sheet1!$C$1</c:f>
              <c:strCache>
                <c:ptCount val="1"/>
                <c:pt idx="0">
                  <c:v>EU-28 </c:v>
                </c:pt>
              </c:strCache>
            </c:strRef>
          </c:tx>
          <c:spPr>
            <a:ln>
              <a:solidFill>
                <a:srgbClr val="0F5494"/>
              </a:solidFill>
            </a:ln>
          </c:spPr>
          <c:marker>
            <c:symbol val="none"/>
          </c:marker>
          <c:cat>
            <c:numRef>
              <c:f>Sheet1!$A$2:$A$25</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Sheet1!$C$2:$C$25</c:f>
              <c:numCache>
                <c:formatCode>General</c:formatCode>
                <c:ptCount val="24"/>
                <c:pt idx="8" formatCode="#,##0.0">
                  <c:v>14809.297023341105</c:v>
                </c:pt>
                <c:pt idx="9" formatCode="#,##0.0">
                  <c:v>14139.325326096934</c:v>
                </c:pt>
                <c:pt idx="10" formatCode="#,##0.0">
                  <c:v>14430.152945245653</c:v>
                </c:pt>
                <c:pt idx="11" formatCode="#,##0.0">
                  <c:v>14669.258723750105</c:v>
                </c:pt>
                <c:pt idx="12" formatCode="#,##0.0">
                  <c:v>14604.559060713735</c:v>
                </c:pt>
              </c:numCache>
            </c:numRef>
          </c:val>
          <c:smooth val="0"/>
        </c:ser>
        <c:ser>
          <c:idx val="2"/>
          <c:order val="2"/>
          <c:tx>
            <c:strRef>
              <c:f>Sheet1!$D$1</c:f>
              <c:strCache>
                <c:ptCount val="1"/>
                <c:pt idx="0">
                  <c:v>EU-28  </c:v>
                </c:pt>
              </c:strCache>
            </c:strRef>
          </c:tx>
          <c:spPr>
            <a:ln>
              <a:solidFill>
                <a:srgbClr val="0F5494"/>
              </a:solidFill>
              <a:prstDash val="sysDash"/>
            </a:ln>
          </c:spPr>
          <c:marker>
            <c:symbol val="none"/>
          </c:marker>
          <c:cat>
            <c:numRef>
              <c:f>Sheet1!$A$2:$A$25</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Sheet1!$D$2:$D$25</c:f>
              <c:numCache>
                <c:formatCode>General</c:formatCode>
                <c:ptCount val="24"/>
                <c:pt idx="12" formatCode="#,##0.0">
                  <c:v>14604.559060713735</c:v>
                </c:pt>
                <c:pt idx="13" formatCode="#,##0.0">
                  <c:v>14598.688875091455</c:v>
                </c:pt>
                <c:pt idx="14" formatCode="#,##0.0">
                  <c:v>14780.852301878767</c:v>
                </c:pt>
                <c:pt idx="15" formatCode="#,##0.0">
                  <c:v>15037.428733084846</c:v>
                </c:pt>
                <c:pt idx="16" formatCode="#,##0.0">
                  <c:v>15280.377672601757</c:v>
                </c:pt>
                <c:pt idx="17" formatCode="#,##0.0">
                  <c:v>15543.850600336758</c:v>
                </c:pt>
                <c:pt idx="18" formatCode="#,##0.0">
                  <c:v>15795.781032730814</c:v>
                </c:pt>
                <c:pt idx="19" formatCode="#,##0.0">
                  <c:v>16046.670805548341</c:v>
                </c:pt>
                <c:pt idx="20" formatCode="#,##0.0">
                  <c:v>16307.444913907924</c:v>
                </c:pt>
                <c:pt idx="21" formatCode="#,##0.0">
                  <c:v>16576.992911616351</c:v>
                </c:pt>
                <c:pt idx="22" formatCode="#,##0.0">
                  <c:v>16839.662375672662</c:v>
                </c:pt>
                <c:pt idx="23" formatCode="#,##0.0">
                  <c:v>17105.188954405945</c:v>
                </c:pt>
              </c:numCache>
            </c:numRef>
          </c:val>
          <c:smooth val="0"/>
        </c:ser>
        <c:ser>
          <c:idx val="3"/>
          <c:order val="3"/>
          <c:tx>
            <c:strRef>
              <c:f>Sheet1!$E$1</c:f>
              <c:strCache>
                <c:ptCount val="1"/>
                <c:pt idx="0">
                  <c:v>US</c:v>
                </c:pt>
              </c:strCache>
            </c:strRef>
          </c:tx>
          <c:spPr>
            <a:ln>
              <a:solidFill>
                <a:srgbClr val="C00000"/>
              </a:solidFill>
            </a:ln>
          </c:spPr>
          <c:marker>
            <c:symbol val="none"/>
          </c:marker>
          <c:cat>
            <c:numRef>
              <c:f>Sheet1!$A$2:$A$25</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Sheet1!$E$2:$E$25</c:f>
              <c:numCache>
                <c:formatCode>#,##0.0</c:formatCode>
                <c:ptCount val="24"/>
                <c:pt idx="0">
                  <c:v>11216.425047070501</c:v>
                </c:pt>
                <c:pt idx="1">
                  <c:v>11337.474971997</c:v>
                </c:pt>
                <c:pt idx="2">
                  <c:v>11543.100050448002</c:v>
                </c:pt>
                <c:pt idx="3">
                  <c:v>11836.424967466501</c:v>
                </c:pt>
                <c:pt idx="4">
                  <c:v>12246.924942449999</c:v>
                </c:pt>
                <c:pt idx="5">
                  <c:v>12622.95</c:v>
                </c:pt>
                <c:pt idx="6">
                  <c:v>12958.474953622501</c:v>
                </c:pt>
                <c:pt idx="7">
                  <c:v>13206.375049000502</c:v>
                </c:pt>
                <c:pt idx="8">
                  <c:v>13161.924971559001</c:v>
                </c:pt>
              </c:numCache>
            </c:numRef>
          </c:val>
          <c:smooth val="0"/>
        </c:ser>
        <c:ser>
          <c:idx val="4"/>
          <c:order val="4"/>
          <c:tx>
            <c:strRef>
              <c:f>Sheet1!$F$1</c:f>
              <c:strCache>
                <c:ptCount val="1"/>
                <c:pt idx="0">
                  <c:v>US </c:v>
                </c:pt>
              </c:strCache>
            </c:strRef>
          </c:tx>
          <c:spPr>
            <a:ln>
              <a:solidFill>
                <a:srgbClr val="C00000"/>
              </a:solidFill>
            </a:ln>
          </c:spPr>
          <c:marker>
            <c:symbol val="none"/>
          </c:marker>
          <c:cat>
            <c:numRef>
              <c:f>Sheet1!$A$2:$A$25</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Sheet1!$F$2:$F$25</c:f>
              <c:numCache>
                <c:formatCode>General</c:formatCode>
                <c:ptCount val="24"/>
                <c:pt idx="8" formatCode="#,##0.0">
                  <c:v>13161.924971559001</c:v>
                </c:pt>
                <c:pt idx="9" formatCode="#,##0.0">
                  <c:v>12757.9500518895</c:v>
                </c:pt>
                <c:pt idx="10" formatCode="#,##0.0">
                  <c:v>13062.975055033501</c:v>
                </c:pt>
                <c:pt idx="11" formatCode="#,##0.0">
                  <c:v>13299.099957733501</c:v>
                </c:pt>
                <c:pt idx="12" formatCode="#,##0.0">
                  <c:v>13668.721261170191</c:v>
                </c:pt>
              </c:numCache>
            </c:numRef>
          </c:val>
          <c:smooth val="0"/>
        </c:ser>
        <c:ser>
          <c:idx val="5"/>
          <c:order val="5"/>
          <c:tx>
            <c:strRef>
              <c:f>Sheet1!$G$1</c:f>
              <c:strCache>
                <c:ptCount val="1"/>
                <c:pt idx="0">
                  <c:v>US  </c:v>
                </c:pt>
              </c:strCache>
            </c:strRef>
          </c:tx>
          <c:spPr>
            <a:ln>
              <a:solidFill>
                <a:srgbClr val="C00000"/>
              </a:solidFill>
              <a:prstDash val="sysDash"/>
            </a:ln>
          </c:spPr>
          <c:marker>
            <c:symbol val="none"/>
          </c:marker>
          <c:cat>
            <c:numRef>
              <c:f>Sheet1!$A$2:$A$25</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Sheet1!$G$2:$G$25</c:f>
              <c:numCache>
                <c:formatCode>General</c:formatCode>
                <c:ptCount val="24"/>
                <c:pt idx="12" formatCode="#,##0.0">
                  <c:v>13668.721261170191</c:v>
                </c:pt>
                <c:pt idx="13" formatCode="#,##0.0">
                  <c:v>13884.243127200612</c:v>
                </c:pt>
                <c:pt idx="14" formatCode="#,##0.0">
                  <c:v>14242.02523984956</c:v>
                </c:pt>
                <c:pt idx="15" formatCode="#,##0.0">
                  <c:v>14712.00577325487</c:v>
                </c:pt>
                <c:pt idx="16" formatCode="#,##0.0">
                  <c:v>15172.92137401225</c:v>
                </c:pt>
                <c:pt idx="17" formatCode="#,##0.0">
                  <c:v>15635.107037214215</c:v>
                </c:pt>
                <c:pt idx="18" formatCode="#,##0.0">
                  <c:v>16090.633155598076</c:v>
                </c:pt>
                <c:pt idx="19" formatCode="#,##0.0">
                  <c:v>16550.252188259859</c:v>
                </c:pt>
                <c:pt idx="20" formatCode="#,##0.0">
                  <c:v>16967.208166804998</c:v>
                </c:pt>
                <c:pt idx="21" formatCode="#,##0.0">
                  <c:v>17361.367076670984</c:v>
                </c:pt>
                <c:pt idx="22" formatCode="#,##0.0">
                  <c:v>17757.458690256983</c:v>
                </c:pt>
                <c:pt idx="23" formatCode="#,##0.0">
                  <c:v>18165.762782549213</c:v>
                </c:pt>
              </c:numCache>
            </c:numRef>
          </c:val>
          <c:smooth val="0"/>
        </c:ser>
        <c:ser>
          <c:idx val="6"/>
          <c:order val="6"/>
          <c:tx>
            <c:strRef>
              <c:f>Sheet1!$H$1</c:f>
              <c:strCache>
                <c:ptCount val="1"/>
                <c:pt idx="0">
                  <c:v>Japan</c:v>
                </c:pt>
              </c:strCache>
            </c:strRef>
          </c:tx>
          <c:spPr>
            <a:ln>
              <a:solidFill>
                <a:srgbClr val="2C6E1C"/>
              </a:solidFill>
            </a:ln>
          </c:spPr>
          <c:marker>
            <c:symbol val="none"/>
          </c:marker>
          <c:cat>
            <c:numRef>
              <c:f>Sheet1!$A$2:$A$25</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Sheet1!$H$2:$H$25</c:f>
              <c:numCache>
                <c:formatCode>#,##0.0</c:formatCode>
                <c:ptCount val="24"/>
                <c:pt idx="0">
                  <c:v>4308.0924247956154</c:v>
                </c:pt>
                <c:pt idx="1">
                  <c:v>4323.4060441837264</c:v>
                </c:pt>
                <c:pt idx="2">
                  <c:v>4335.9234959990363</c:v>
                </c:pt>
                <c:pt idx="3">
                  <c:v>4408.9895702487929</c:v>
                </c:pt>
                <c:pt idx="4">
                  <c:v>4513.0748248608152</c:v>
                </c:pt>
                <c:pt idx="5">
                  <c:v>4571.8670000000002</c:v>
                </c:pt>
                <c:pt idx="6">
                  <c:v>4649.2652382629467</c:v>
                </c:pt>
                <c:pt idx="7">
                  <c:v>4751.1848634832077</c:v>
                </c:pt>
                <c:pt idx="8">
                  <c:v>4701.6948101043699</c:v>
                </c:pt>
              </c:numCache>
            </c:numRef>
          </c:val>
          <c:smooth val="0"/>
        </c:ser>
        <c:ser>
          <c:idx val="7"/>
          <c:order val="7"/>
          <c:tx>
            <c:strRef>
              <c:f>Sheet1!$I$1</c:f>
              <c:strCache>
                <c:ptCount val="1"/>
                <c:pt idx="0">
                  <c:v>Japan </c:v>
                </c:pt>
              </c:strCache>
            </c:strRef>
          </c:tx>
          <c:spPr>
            <a:ln>
              <a:solidFill>
                <a:srgbClr val="2C6E1C"/>
              </a:solidFill>
            </a:ln>
          </c:spPr>
          <c:marker>
            <c:symbol val="none"/>
          </c:marker>
          <c:cat>
            <c:numRef>
              <c:f>Sheet1!$A$2:$A$25</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Sheet1!$I$2:$I$25</c:f>
              <c:numCache>
                <c:formatCode>General</c:formatCode>
                <c:ptCount val="24"/>
                <c:pt idx="8" formatCode="#,##0.0">
                  <c:v>4701.6948101043699</c:v>
                </c:pt>
                <c:pt idx="9" formatCode="#,##0.0">
                  <c:v>4441.8332410028806</c:v>
                </c:pt>
                <c:pt idx="10" formatCode="#,##0.0">
                  <c:v>4643.1702720593657</c:v>
                </c:pt>
                <c:pt idx="11" formatCode="#,##0.0">
                  <c:v>4608.4458540900196</c:v>
                </c:pt>
                <c:pt idx="12" formatCode="#,##0.0">
                  <c:v>4698.3381980333688</c:v>
                </c:pt>
              </c:numCache>
            </c:numRef>
          </c:val>
          <c:smooth val="0"/>
        </c:ser>
        <c:ser>
          <c:idx val="8"/>
          <c:order val="8"/>
          <c:tx>
            <c:strRef>
              <c:f>Sheet1!$J$1</c:f>
              <c:strCache>
                <c:ptCount val="1"/>
                <c:pt idx="0">
                  <c:v>Japan  </c:v>
                </c:pt>
              </c:strCache>
            </c:strRef>
          </c:tx>
          <c:spPr>
            <a:ln>
              <a:solidFill>
                <a:srgbClr val="2C6E1C"/>
              </a:solidFill>
              <a:prstDash val="sysDash"/>
            </a:ln>
          </c:spPr>
          <c:marker>
            <c:symbol val="none"/>
          </c:marker>
          <c:cat>
            <c:numRef>
              <c:f>Sheet1!$A$2:$A$25</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Sheet1!$J$2:$J$25</c:f>
              <c:numCache>
                <c:formatCode>General</c:formatCode>
                <c:ptCount val="24"/>
                <c:pt idx="12" formatCode="#,##0.0">
                  <c:v>4698.3381980333688</c:v>
                </c:pt>
                <c:pt idx="13" formatCode="#,##0.0">
                  <c:v>4789.6598456240026</c:v>
                </c:pt>
                <c:pt idx="14" formatCode="#,##0.0">
                  <c:v>4874.088269295461</c:v>
                </c:pt>
                <c:pt idx="15" formatCode="#,##0.0">
                  <c:v>4936.9685835502896</c:v>
                </c:pt>
                <c:pt idx="16" formatCode="#,##0.0">
                  <c:v>4983.4390445382123</c:v>
                </c:pt>
                <c:pt idx="17" formatCode="#,##0.0">
                  <c:v>5062.1321611693083</c:v>
                </c:pt>
                <c:pt idx="18" formatCode="#,##0.0">
                  <c:v>5117.1422591384653</c:v>
                </c:pt>
                <c:pt idx="19" formatCode="#,##0.0">
                  <c:v>5166.30849535987</c:v>
                </c:pt>
                <c:pt idx="20" formatCode="#,##0.0">
                  <c:v>5214.696756178324</c:v>
                </c:pt>
                <c:pt idx="21" formatCode="#,##0.0">
                  <c:v>5262.8498151307685</c:v>
                </c:pt>
                <c:pt idx="22" formatCode="#,##0.0">
                  <c:v>5310.5143778999654</c:v>
                </c:pt>
                <c:pt idx="23" formatCode="#,##0.0">
                  <c:v>5357.8080454189176</c:v>
                </c:pt>
              </c:numCache>
            </c:numRef>
          </c:val>
          <c:smooth val="0"/>
        </c:ser>
        <c:ser>
          <c:idx val="9"/>
          <c:order val="9"/>
          <c:tx>
            <c:strRef>
              <c:f>Sheet1!$K$1</c:f>
              <c:strCache>
                <c:ptCount val="1"/>
                <c:pt idx="0">
                  <c:v>China</c:v>
                </c:pt>
              </c:strCache>
            </c:strRef>
          </c:tx>
          <c:spPr>
            <a:ln>
              <a:solidFill>
                <a:srgbClr val="EB5603"/>
              </a:solidFill>
            </a:ln>
          </c:spPr>
          <c:marker>
            <c:symbol val="none"/>
          </c:marker>
          <c:cat>
            <c:numRef>
              <c:f>Sheet1!$A$2:$A$25</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Sheet1!$K$2:$K$25</c:f>
              <c:numCache>
                <c:formatCode>#,##0.0</c:formatCode>
                <c:ptCount val="24"/>
                <c:pt idx="0">
                  <c:v>1417.0672375635299</c:v>
                </c:pt>
                <c:pt idx="1">
                  <c:v>1531.2459885097899</c:v>
                </c:pt>
                <c:pt idx="2">
                  <c:v>1671.5586201705999</c:v>
                </c:pt>
                <c:pt idx="3">
                  <c:v>1840.01444496247</c:v>
                </c:pt>
                <c:pt idx="4">
                  <c:v>2027.7310196230499</c:v>
                </c:pt>
                <c:pt idx="5">
                  <c:v>2256.9189999999999</c:v>
                </c:pt>
                <c:pt idx="6">
                  <c:v>2543.5477129999999</c:v>
                </c:pt>
                <c:pt idx="7">
                  <c:v>2904.731488246</c:v>
                </c:pt>
                <c:pt idx="8">
                  <c:v>3183.5857020899398</c:v>
                </c:pt>
              </c:numCache>
            </c:numRef>
          </c:val>
          <c:smooth val="0"/>
        </c:ser>
        <c:ser>
          <c:idx val="10"/>
          <c:order val="10"/>
          <c:tx>
            <c:strRef>
              <c:f>Sheet1!$L$1</c:f>
              <c:strCache>
                <c:ptCount val="1"/>
                <c:pt idx="0">
                  <c:v>China </c:v>
                </c:pt>
              </c:strCache>
            </c:strRef>
          </c:tx>
          <c:spPr>
            <a:ln>
              <a:solidFill>
                <a:srgbClr val="EB5603"/>
              </a:solidFill>
            </a:ln>
          </c:spPr>
          <c:marker>
            <c:symbol val="none"/>
          </c:marker>
          <c:cat>
            <c:numRef>
              <c:f>Sheet1!$A$2:$A$25</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Sheet1!$L$2:$L$25</c:f>
              <c:numCache>
                <c:formatCode>General</c:formatCode>
                <c:ptCount val="24"/>
                <c:pt idx="8" formatCode="#,##0.0">
                  <c:v>3183.5857020899398</c:v>
                </c:pt>
                <c:pt idx="9" formatCode="#,##0.0">
                  <c:v>3476.9276206554396</c:v>
                </c:pt>
                <c:pt idx="10" formatCode="#,##0.0">
                  <c:v>3840.1618745205096</c:v>
                </c:pt>
                <c:pt idx="11" formatCode="#,##0.0">
                  <c:v>4197.08743041245</c:v>
                </c:pt>
                <c:pt idx="12" formatCode="#,##0.0">
                  <c:v>4521.9424808672538</c:v>
                </c:pt>
              </c:numCache>
            </c:numRef>
          </c:val>
          <c:smooth val="0"/>
        </c:ser>
        <c:ser>
          <c:idx val="11"/>
          <c:order val="11"/>
          <c:tx>
            <c:strRef>
              <c:f>Sheet1!$M$1</c:f>
              <c:strCache>
                <c:ptCount val="1"/>
                <c:pt idx="0">
                  <c:v>China  </c:v>
                </c:pt>
              </c:strCache>
            </c:strRef>
          </c:tx>
          <c:spPr>
            <a:ln>
              <a:solidFill>
                <a:srgbClr val="EB5603"/>
              </a:solidFill>
              <a:prstDash val="sysDash"/>
            </a:ln>
          </c:spPr>
          <c:marker>
            <c:symbol val="none"/>
          </c:marker>
          <c:cat>
            <c:numRef>
              <c:f>Sheet1!$A$2:$A$25</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Sheet1!$M$2:$M$25</c:f>
              <c:numCache>
                <c:formatCode>General</c:formatCode>
                <c:ptCount val="24"/>
                <c:pt idx="12" formatCode="#,##0.0">
                  <c:v>4521.9424808672538</c:v>
                </c:pt>
                <c:pt idx="13" formatCode="#,##0.0">
                  <c:v>4871.6768947871515</c:v>
                </c:pt>
                <c:pt idx="14" formatCode="#,##0.0">
                  <c:v>5258.1518990890845</c:v>
                </c:pt>
                <c:pt idx="15" formatCode="#,##0.0">
                  <c:v>5691.586021133754</c:v>
                </c:pt>
                <c:pt idx="16" formatCode="#,##0.0">
                  <c:v>6134.9447774762193</c:v>
                </c:pt>
                <c:pt idx="17" formatCode="#,##0.0">
                  <c:v>6583.7147258697833</c:v>
                </c:pt>
                <c:pt idx="18" formatCode="#,##0.0">
                  <c:v>7039.87924076949</c:v>
                </c:pt>
                <c:pt idx="19" formatCode="#,##0.0">
                  <c:v>7540.5352369011662</c:v>
                </c:pt>
                <c:pt idx="20" formatCode="#,##0.0">
                  <c:v>8060.5754669411726</c:v>
                </c:pt>
                <c:pt idx="21" formatCode="#,##0.0">
                  <c:v>8610.1336635417101</c:v>
                </c:pt>
                <c:pt idx="22" formatCode="#,##0.0">
                  <c:v>9171.0890968351796</c:v>
                </c:pt>
                <c:pt idx="23" formatCode="#,##0.0">
                  <c:v>9736.140620092965</c:v>
                </c:pt>
              </c:numCache>
            </c:numRef>
          </c:val>
          <c:smooth val="0"/>
        </c:ser>
        <c:dLbls>
          <c:showLegendKey val="0"/>
          <c:showVal val="0"/>
          <c:showCatName val="0"/>
          <c:showSerName val="0"/>
          <c:showPercent val="0"/>
          <c:showBubbleSize val="0"/>
        </c:dLbls>
        <c:marker val="1"/>
        <c:smooth val="0"/>
        <c:axId val="34013568"/>
        <c:axId val="34015104"/>
      </c:lineChart>
      <c:catAx>
        <c:axId val="34013568"/>
        <c:scaling>
          <c:orientation val="minMax"/>
        </c:scaling>
        <c:delete val="0"/>
        <c:axPos val="b"/>
        <c:numFmt formatCode="General" sourceLinked="1"/>
        <c:majorTickMark val="out"/>
        <c:minorTickMark val="none"/>
        <c:tickLblPos val="nextTo"/>
        <c:txPr>
          <a:bodyPr rot="-5400000" vert="horz"/>
          <a:lstStyle/>
          <a:p>
            <a:pPr>
              <a:defRPr/>
            </a:pPr>
            <a:endParaRPr lang="en-US"/>
          </a:p>
        </c:txPr>
        <c:crossAx val="34015104"/>
        <c:crosses val="autoZero"/>
        <c:auto val="1"/>
        <c:lblAlgn val="ctr"/>
        <c:lblOffset val="100"/>
        <c:noMultiLvlLbl val="0"/>
      </c:catAx>
      <c:valAx>
        <c:axId val="34015104"/>
        <c:scaling>
          <c:orientation val="minMax"/>
        </c:scaling>
        <c:delete val="0"/>
        <c:axPos val="l"/>
        <c:majorGridlines/>
        <c:title>
          <c:tx>
            <c:rich>
              <a:bodyPr rot="0" vert="horz"/>
              <a:lstStyle/>
              <a:p>
                <a:pPr>
                  <a:defRPr b="0"/>
                </a:pPr>
                <a:r>
                  <a:rPr lang="en-GB" b="0" dirty="0" smtClean="0"/>
                  <a:t>Billion USD (constant)</a:t>
                </a:r>
                <a:endParaRPr lang="en-GB" b="0" dirty="0"/>
              </a:p>
            </c:rich>
          </c:tx>
          <c:layout>
            <c:manualLayout>
              <c:xMode val="edge"/>
              <c:yMode val="edge"/>
              <c:x val="1.5432098765432098E-3"/>
              <c:y val="0"/>
            </c:manualLayout>
          </c:layout>
          <c:overlay val="0"/>
        </c:title>
        <c:numFmt formatCode="#,##0" sourceLinked="0"/>
        <c:majorTickMark val="none"/>
        <c:minorTickMark val="none"/>
        <c:tickLblPos val="nextTo"/>
        <c:crossAx val="34013568"/>
        <c:crosses val="autoZero"/>
        <c:crossBetween val="between"/>
        <c:majorUnit val="2500"/>
      </c:valAx>
    </c:plotArea>
    <c:legend>
      <c:legendPos val="b"/>
      <c:legendEntry>
        <c:idx val="1"/>
        <c:delete val="1"/>
      </c:legendEntry>
      <c:legendEntry>
        <c:idx val="2"/>
        <c:delete val="1"/>
      </c:legendEntry>
      <c:legendEntry>
        <c:idx val="4"/>
        <c:delete val="1"/>
      </c:legendEntry>
      <c:legendEntry>
        <c:idx val="5"/>
        <c:delete val="1"/>
      </c:legendEntry>
      <c:legendEntry>
        <c:idx val="7"/>
        <c:delete val="1"/>
      </c:legendEntry>
      <c:legendEntry>
        <c:idx val="8"/>
        <c:delete val="1"/>
      </c:legendEntry>
      <c:legendEntry>
        <c:idx val="10"/>
        <c:delete val="1"/>
      </c:legendEntry>
      <c:legendEntry>
        <c:idx val="11"/>
        <c:delete val="1"/>
      </c:legendEntry>
      <c:layout>
        <c:manualLayout>
          <c:xMode val="edge"/>
          <c:yMode val="edge"/>
          <c:x val="0.27139933897151747"/>
          <c:y val="0.89888892154001265"/>
          <c:w val="0.48189255856906782"/>
          <c:h val="7.0244719190148047E-2"/>
        </c:manualLayout>
      </c:layout>
      <c:overlay val="0"/>
    </c:legend>
    <c:plotVisOnly val="1"/>
    <c:dispBlanksAs val="gap"/>
    <c:showDLblsOverMax val="0"/>
  </c:chart>
  <c:txPr>
    <a:bodyPr/>
    <a:lstStyle/>
    <a:p>
      <a:pPr>
        <a:defRPr sz="1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401623408185078E-2"/>
          <c:y val="8.7204424782085052E-2"/>
          <c:w val="0.92962306794983962"/>
          <c:h val="0.681601462495385"/>
        </c:manualLayout>
      </c:layout>
      <c:lineChart>
        <c:grouping val="standard"/>
        <c:varyColors val="0"/>
        <c:ser>
          <c:idx val="0"/>
          <c:order val="0"/>
          <c:tx>
            <c:strRef>
              <c:f>Sheet1!$B$1</c:f>
              <c:strCache>
                <c:ptCount val="1"/>
                <c:pt idx="0">
                  <c:v>Brazil</c:v>
                </c:pt>
              </c:strCache>
            </c:strRef>
          </c:tx>
          <c:spPr>
            <a:ln>
              <a:solidFill>
                <a:srgbClr val="0F5494"/>
              </a:solidFill>
            </a:ln>
          </c:spPr>
          <c:marker>
            <c:symbol val="none"/>
          </c:marker>
          <c:cat>
            <c:numRef>
              <c:f>Sheet1!$A$2:$A$25</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Sheet1!$B$2:$B$25</c:f>
              <c:numCache>
                <c:formatCode>#,##0.0</c:formatCode>
                <c:ptCount val="24"/>
                <c:pt idx="0">
                  <c:v>768.72010834712398</c:v>
                </c:pt>
                <c:pt idx="1">
                  <c:v>778.664134051578</c:v>
                </c:pt>
                <c:pt idx="2">
                  <c:v>799.23269321805003</c:v>
                </c:pt>
                <c:pt idx="3">
                  <c:v>808.51771361798399</c:v>
                </c:pt>
                <c:pt idx="4">
                  <c:v>854.72550998961606</c:v>
                </c:pt>
                <c:pt idx="5">
                  <c:v>881.75400000000002</c:v>
                </c:pt>
                <c:pt idx="6">
                  <c:v>916.39163112283802</c:v>
                </c:pt>
                <c:pt idx="7">
                  <c:v>972.07611211612209</c:v>
                </c:pt>
                <c:pt idx="8">
                  <c:v>1022.3473730403061</c:v>
                </c:pt>
              </c:numCache>
            </c:numRef>
          </c:val>
          <c:smooth val="0"/>
        </c:ser>
        <c:ser>
          <c:idx val="1"/>
          <c:order val="1"/>
          <c:tx>
            <c:strRef>
              <c:f>Sheet1!$C$1</c:f>
              <c:strCache>
                <c:ptCount val="1"/>
                <c:pt idx="0">
                  <c:v>Brazil </c:v>
                </c:pt>
              </c:strCache>
            </c:strRef>
          </c:tx>
          <c:spPr>
            <a:ln>
              <a:solidFill>
                <a:srgbClr val="0F5494"/>
              </a:solidFill>
            </a:ln>
          </c:spPr>
          <c:marker>
            <c:symbol val="none"/>
          </c:marker>
          <c:cat>
            <c:numRef>
              <c:f>Sheet1!$A$2:$A$25</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Sheet1!$C$2:$C$25</c:f>
              <c:numCache>
                <c:formatCode>General</c:formatCode>
                <c:ptCount val="24"/>
                <c:pt idx="8" formatCode="#,##0.0">
                  <c:v>1022.3473730403061</c:v>
                </c:pt>
                <c:pt idx="9" formatCode="#,##0.0">
                  <c:v>1019.1688182853201</c:v>
                </c:pt>
                <c:pt idx="10" formatCode="#,##0.0">
                  <c:v>1096.118877928044</c:v>
                </c:pt>
                <c:pt idx="11" formatCode="#,##0.0">
                  <c:v>1126.124108601402</c:v>
                </c:pt>
                <c:pt idx="12" formatCode="#,##0.0">
                  <c:v>1135.9518857651713</c:v>
                </c:pt>
              </c:numCache>
            </c:numRef>
          </c:val>
          <c:smooth val="0"/>
        </c:ser>
        <c:ser>
          <c:idx val="2"/>
          <c:order val="2"/>
          <c:tx>
            <c:strRef>
              <c:f>Sheet1!$D$1</c:f>
              <c:strCache>
                <c:ptCount val="1"/>
                <c:pt idx="0">
                  <c:v>Brazil  </c:v>
                </c:pt>
              </c:strCache>
            </c:strRef>
          </c:tx>
          <c:spPr>
            <a:ln>
              <a:solidFill>
                <a:srgbClr val="0F5494"/>
              </a:solidFill>
              <a:prstDash val="sysDash"/>
            </a:ln>
          </c:spPr>
          <c:marker>
            <c:symbol val="none"/>
          </c:marker>
          <c:cat>
            <c:numRef>
              <c:f>Sheet1!$A$2:$A$25</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Sheet1!$D$2:$D$25</c:f>
              <c:numCache>
                <c:formatCode>General</c:formatCode>
                <c:ptCount val="24"/>
                <c:pt idx="12" formatCode="#,##0.0">
                  <c:v>1135.9518857651713</c:v>
                </c:pt>
                <c:pt idx="13" formatCode="#,##0.0">
                  <c:v>1163.250311291064</c:v>
                </c:pt>
                <c:pt idx="14" formatCode="#,##0.0">
                  <c:v>1199.8280480000822</c:v>
                </c:pt>
                <c:pt idx="15" formatCode="#,##0.0">
                  <c:v>1245.827348299704</c:v>
                </c:pt>
                <c:pt idx="16" formatCode="#,##0.0">
                  <c:v>1296.1636781389532</c:v>
                </c:pt>
                <c:pt idx="17" formatCode="#,##0.0">
                  <c:v>1347.1147747687592</c:v>
                </c:pt>
                <c:pt idx="18" formatCode="#,##0.0">
                  <c:v>1399.4832136513462</c:v>
                </c:pt>
                <c:pt idx="19" formatCode="#,##0.0">
                  <c:v>1453.6405089372686</c:v>
                </c:pt>
                <c:pt idx="20" formatCode="#,##0.0">
                  <c:v>1509.6080921788057</c:v>
                </c:pt>
                <c:pt idx="21" formatCode="#,##0.0">
                  <c:v>1570.915229118709</c:v>
                </c:pt>
                <c:pt idx="22" formatCode="#,##0.0">
                  <c:v>1633.8834583081173</c:v>
                </c:pt>
                <c:pt idx="23" formatCode="#,##0.0">
                  <c:v>1699.4594304020889</c:v>
                </c:pt>
              </c:numCache>
            </c:numRef>
          </c:val>
          <c:smooth val="0"/>
        </c:ser>
        <c:ser>
          <c:idx val="3"/>
          <c:order val="3"/>
          <c:tx>
            <c:strRef>
              <c:f>Sheet1!$E$1</c:f>
              <c:strCache>
                <c:ptCount val="1"/>
                <c:pt idx="0">
                  <c:v>Russia</c:v>
                </c:pt>
              </c:strCache>
            </c:strRef>
          </c:tx>
          <c:spPr>
            <a:ln>
              <a:solidFill>
                <a:srgbClr val="C00000"/>
              </a:solidFill>
            </a:ln>
          </c:spPr>
          <c:marker>
            <c:symbol val="none"/>
          </c:marker>
          <c:cat>
            <c:numRef>
              <c:f>Sheet1!$A$2:$A$25</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Sheet1!$E$2:$E$25</c:f>
              <c:numCache>
                <c:formatCode>#,##0.0</c:formatCode>
                <c:ptCount val="24"/>
                <c:pt idx="0">
                  <c:v>567.61926367054002</c:v>
                </c:pt>
                <c:pt idx="1">
                  <c:v>596.51744267854008</c:v>
                </c:pt>
                <c:pt idx="2">
                  <c:v>624.81492860063008</c:v>
                </c:pt>
                <c:pt idx="3">
                  <c:v>670.13339917348014</c:v>
                </c:pt>
                <c:pt idx="4">
                  <c:v>718.2218363003401</c:v>
                </c:pt>
                <c:pt idx="5">
                  <c:v>764.01700000000005</c:v>
                </c:pt>
                <c:pt idx="6">
                  <c:v>826.31060656344005</c:v>
                </c:pt>
                <c:pt idx="7">
                  <c:v>896.83688595055014</c:v>
                </c:pt>
                <c:pt idx="8">
                  <c:v>943.90246475798006</c:v>
                </c:pt>
              </c:numCache>
            </c:numRef>
          </c:val>
          <c:smooth val="0"/>
        </c:ser>
        <c:ser>
          <c:idx val="4"/>
          <c:order val="4"/>
          <c:tx>
            <c:strRef>
              <c:f>Sheet1!$F$1</c:f>
              <c:strCache>
                <c:ptCount val="1"/>
                <c:pt idx="0">
                  <c:v>Russia </c:v>
                </c:pt>
              </c:strCache>
            </c:strRef>
          </c:tx>
          <c:spPr>
            <a:ln>
              <a:solidFill>
                <a:srgbClr val="C00000"/>
              </a:solidFill>
            </a:ln>
          </c:spPr>
          <c:marker>
            <c:symbol val="none"/>
          </c:marker>
          <c:cat>
            <c:numRef>
              <c:f>Sheet1!$A$2:$A$25</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Sheet1!$F$2:$F$25</c:f>
              <c:numCache>
                <c:formatCode>General</c:formatCode>
                <c:ptCount val="24"/>
                <c:pt idx="8" formatCode="#,##0.0">
                  <c:v>943.90246475798017</c:v>
                </c:pt>
                <c:pt idx="9" formatCode="#,##0.0">
                  <c:v>870.08094184901995</c:v>
                </c:pt>
                <c:pt idx="10" formatCode="#,##0.0">
                  <c:v>907.84187086042004</c:v>
                </c:pt>
                <c:pt idx="11" formatCode="#,##0.0">
                  <c:v>947.19958776165004</c:v>
                </c:pt>
                <c:pt idx="12" formatCode="#,##0.0">
                  <c:v>979.80384095373904</c:v>
                </c:pt>
              </c:numCache>
            </c:numRef>
          </c:val>
          <c:smooth val="0"/>
        </c:ser>
        <c:ser>
          <c:idx val="5"/>
          <c:order val="5"/>
          <c:tx>
            <c:strRef>
              <c:f>Sheet1!$G$1</c:f>
              <c:strCache>
                <c:ptCount val="1"/>
                <c:pt idx="0">
                  <c:v>Russia  </c:v>
                </c:pt>
              </c:strCache>
            </c:strRef>
          </c:tx>
          <c:spPr>
            <a:ln>
              <a:solidFill>
                <a:srgbClr val="C00000"/>
              </a:solidFill>
              <a:prstDash val="sysDash"/>
            </a:ln>
          </c:spPr>
          <c:marker>
            <c:symbol val="none"/>
          </c:marker>
          <c:cat>
            <c:numRef>
              <c:f>Sheet1!$A$2:$A$25</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Sheet1!$G$2:$G$25</c:f>
              <c:numCache>
                <c:formatCode>General</c:formatCode>
                <c:ptCount val="24"/>
                <c:pt idx="12" formatCode="#,##0.0">
                  <c:v>979.80384095373904</c:v>
                </c:pt>
                <c:pt idx="13" formatCode="#,##0.0">
                  <c:v>1003.0035493038549</c:v>
                </c:pt>
                <c:pt idx="14" formatCode="#,##0.0">
                  <c:v>1036.1184210651927</c:v>
                </c:pt>
                <c:pt idx="15" formatCode="#,##0.0">
                  <c:v>1075.0332933190602</c:v>
                </c:pt>
                <c:pt idx="16" formatCode="#,##0.0">
                  <c:v>1117.0720723381551</c:v>
                </c:pt>
                <c:pt idx="17" formatCode="#,##0.0">
                  <c:v>1156.2900709913881</c:v>
                </c:pt>
                <c:pt idx="18" formatCode="#,##0.0">
                  <c:v>1193.048271773898</c:v>
                </c:pt>
                <c:pt idx="19" formatCode="#,##0.0">
                  <c:v>1230.8253096461547</c:v>
                </c:pt>
                <c:pt idx="20" formatCode="#,##0.0">
                  <c:v>1268.2121926890022</c:v>
                </c:pt>
                <c:pt idx="21" formatCode="#,##0.0">
                  <c:v>1307.7011694651794</c:v>
                </c:pt>
                <c:pt idx="22" formatCode="#,##0.0">
                  <c:v>1348.6019297260557</c:v>
                </c:pt>
                <c:pt idx="23" formatCode="#,##0.0">
                  <c:v>1391.6656757007422</c:v>
                </c:pt>
              </c:numCache>
            </c:numRef>
          </c:val>
          <c:smooth val="0"/>
        </c:ser>
        <c:ser>
          <c:idx val="6"/>
          <c:order val="6"/>
          <c:tx>
            <c:strRef>
              <c:f>Sheet1!$H$1</c:f>
              <c:strCache>
                <c:ptCount val="1"/>
                <c:pt idx="0">
                  <c:v>India</c:v>
                </c:pt>
              </c:strCache>
            </c:strRef>
          </c:tx>
          <c:spPr>
            <a:ln>
              <a:solidFill>
                <a:srgbClr val="2C6E1C"/>
              </a:solidFill>
            </a:ln>
          </c:spPr>
          <c:marker>
            <c:symbol val="none"/>
          </c:marker>
          <c:cat>
            <c:numRef>
              <c:f>Sheet1!$A$2:$A$25</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Sheet1!$H$2:$H$25</c:f>
              <c:numCache>
                <c:formatCode>#,##0.0</c:formatCode>
                <c:ptCount val="24"/>
                <c:pt idx="0">
                  <c:v>592.551832513661</c:v>
                </c:pt>
                <c:pt idx="1">
                  <c:v>615.57209053194606</c:v>
                </c:pt>
                <c:pt idx="2">
                  <c:v>643.63096574900806</c:v>
                </c:pt>
                <c:pt idx="3">
                  <c:v>687.730661204071</c:v>
                </c:pt>
                <c:pt idx="4">
                  <c:v>739.91572773511996</c:v>
                </c:pt>
                <c:pt idx="5">
                  <c:v>806.78300000000002</c:v>
                </c:pt>
                <c:pt idx="6">
                  <c:v>883.62588992323515</c:v>
                </c:pt>
                <c:pt idx="7">
                  <c:v>971.96996203553408</c:v>
                </c:pt>
                <c:pt idx="8">
                  <c:v>1039.0639976050072</c:v>
                </c:pt>
              </c:numCache>
            </c:numRef>
          </c:val>
          <c:smooth val="0"/>
        </c:ser>
        <c:ser>
          <c:idx val="7"/>
          <c:order val="7"/>
          <c:tx>
            <c:strRef>
              <c:f>Sheet1!$I$1</c:f>
              <c:strCache>
                <c:ptCount val="1"/>
                <c:pt idx="0">
                  <c:v>India </c:v>
                </c:pt>
              </c:strCache>
            </c:strRef>
          </c:tx>
          <c:spPr>
            <a:ln>
              <a:solidFill>
                <a:srgbClr val="2C6E1C"/>
              </a:solidFill>
            </a:ln>
          </c:spPr>
          <c:marker>
            <c:symbol val="none"/>
          </c:marker>
          <c:cat>
            <c:numRef>
              <c:f>Sheet1!$A$2:$A$25</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Sheet1!$I$2:$I$25</c:f>
              <c:numCache>
                <c:formatCode>General</c:formatCode>
                <c:ptCount val="24"/>
                <c:pt idx="8" formatCode="#,##0.0">
                  <c:v>1039.0639976050072</c:v>
                </c:pt>
                <c:pt idx="9" formatCode="#,##0.0">
                  <c:v>1100.133064863044</c:v>
                </c:pt>
                <c:pt idx="10" formatCode="#,##0.0">
                  <c:v>1211.1619281679641</c:v>
                </c:pt>
                <c:pt idx="11" formatCode="#,##0.0">
                  <c:v>1293.952733785437</c:v>
                </c:pt>
                <c:pt idx="12" formatCode="#,##0.0">
                  <c:v>1335.837249758182</c:v>
                </c:pt>
              </c:numCache>
            </c:numRef>
          </c:val>
          <c:smooth val="0"/>
        </c:ser>
        <c:ser>
          <c:idx val="8"/>
          <c:order val="8"/>
          <c:tx>
            <c:strRef>
              <c:f>Sheet1!$J$1</c:f>
              <c:strCache>
                <c:ptCount val="1"/>
                <c:pt idx="0">
                  <c:v>India  </c:v>
                </c:pt>
              </c:strCache>
            </c:strRef>
          </c:tx>
          <c:spPr>
            <a:ln>
              <a:solidFill>
                <a:srgbClr val="2C6E1C"/>
              </a:solidFill>
              <a:prstDash val="sysDash"/>
            </a:ln>
          </c:spPr>
          <c:marker>
            <c:symbol val="none"/>
          </c:marker>
          <c:cat>
            <c:numRef>
              <c:f>Sheet1!$A$2:$A$25</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Sheet1!$J$2:$J$25</c:f>
              <c:numCache>
                <c:formatCode>General</c:formatCode>
                <c:ptCount val="24"/>
                <c:pt idx="12" formatCode="#,##0.0">
                  <c:v>1335.837249758182</c:v>
                </c:pt>
                <c:pt idx="13" formatCode="#,##0.0">
                  <c:v>1395.3573969497527</c:v>
                </c:pt>
                <c:pt idx="14" formatCode="#,##0.0">
                  <c:v>1477.0483254148785</c:v>
                </c:pt>
                <c:pt idx="15" formatCode="#,##0.0">
                  <c:v>1578.6495053522749</c:v>
                </c:pt>
                <c:pt idx="16" formatCode="#,##0.0">
                  <c:v>1692.0083706351668</c:v>
                </c:pt>
                <c:pt idx="17" formatCode="#,##0.0">
                  <c:v>1817.3935461686806</c:v>
                </c:pt>
                <c:pt idx="18" formatCode="#,##0.0">
                  <c:v>1957.7281877386681</c:v>
                </c:pt>
                <c:pt idx="19" formatCode="#,##0.0">
                  <c:v>2112.739756689492</c:v>
                </c:pt>
                <c:pt idx="20" formatCode="#,##0.0">
                  <c:v>2283.8716063477941</c:v>
                </c:pt>
                <c:pt idx="21" formatCode="#,##0.0">
                  <c:v>2471.1832777386289</c:v>
                </c:pt>
                <c:pt idx="22" formatCode="#,##0.0">
                  <c:v>2665.602528338814</c:v>
                </c:pt>
                <c:pt idx="23" formatCode="#,##0.0">
                  <c:v>2864.3950992537671</c:v>
                </c:pt>
              </c:numCache>
            </c:numRef>
          </c:val>
          <c:smooth val="0"/>
        </c:ser>
        <c:ser>
          <c:idx val="9"/>
          <c:order val="9"/>
          <c:tx>
            <c:strRef>
              <c:f>Sheet1!$K$1</c:f>
              <c:strCache>
                <c:ptCount val="1"/>
                <c:pt idx="0">
                  <c:v>China</c:v>
                </c:pt>
              </c:strCache>
            </c:strRef>
          </c:tx>
          <c:spPr>
            <a:ln>
              <a:solidFill>
                <a:srgbClr val="EB5603"/>
              </a:solidFill>
            </a:ln>
          </c:spPr>
          <c:marker>
            <c:symbol val="none"/>
          </c:marker>
          <c:cat>
            <c:numRef>
              <c:f>Sheet1!$A$2:$A$25</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Sheet1!$K$2:$K$25</c:f>
              <c:numCache>
                <c:formatCode>#,##0.0</c:formatCode>
                <c:ptCount val="24"/>
                <c:pt idx="0">
                  <c:v>1417.0672375635299</c:v>
                </c:pt>
                <c:pt idx="1">
                  <c:v>1531.2459885097899</c:v>
                </c:pt>
                <c:pt idx="2">
                  <c:v>1671.5586201705999</c:v>
                </c:pt>
                <c:pt idx="3">
                  <c:v>1840.01444496247</c:v>
                </c:pt>
                <c:pt idx="4">
                  <c:v>2027.7310196230499</c:v>
                </c:pt>
                <c:pt idx="5">
                  <c:v>2256.9189999999999</c:v>
                </c:pt>
                <c:pt idx="6">
                  <c:v>2543.5477129999999</c:v>
                </c:pt>
                <c:pt idx="7">
                  <c:v>2904.731488246</c:v>
                </c:pt>
                <c:pt idx="8">
                  <c:v>3183.5857020899398</c:v>
                </c:pt>
              </c:numCache>
            </c:numRef>
          </c:val>
          <c:smooth val="0"/>
        </c:ser>
        <c:ser>
          <c:idx val="10"/>
          <c:order val="10"/>
          <c:tx>
            <c:strRef>
              <c:f>Sheet1!$L$1</c:f>
              <c:strCache>
                <c:ptCount val="1"/>
                <c:pt idx="0">
                  <c:v>China </c:v>
                </c:pt>
              </c:strCache>
            </c:strRef>
          </c:tx>
          <c:spPr>
            <a:ln>
              <a:solidFill>
                <a:srgbClr val="EB5603"/>
              </a:solidFill>
            </a:ln>
          </c:spPr>
          <c:marker>
            <c:symbol val="none"/>
          </c:marker>
          <c:cat>
            <c:numRef>
              <c:f>Sheet1!$A$2:$A$25</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Sheet1!$L$2:$L$25</c:f>
              <c:numCache>
                <c:formatCode>General</c:formatCode>
                <c:ptCount val="24"/>
                <c:pt idx="8" formatCode="#,##0.0">
                  <c:v>3183.5857020899398</c:v>
                </c:pt>
                <c:pt idx="9" formatCode="#,##0.0">
                  <c:v>3476.9276206554396</c:v>
                </c:pt>
                <c:pt idx="10" formatCode="#,##0.0">
                  <c:v>3840.1618745205096</c:v>
                </c:pt>
                <c:pt idx="11" formatCode="#,##0.0">
                  <c:v>4197.08743041245</c:v>
                </c:pt>
                <c:pt idx="12" formatCode="#,##0.0">
                  <c:v>4521.9424808672538</c:v>
                </c:pt>
              </c:numCache>
            </c:numRef>
          </c:val>
          <c:smooth val="0"/>
        </c:ser>
        <c:ser>
          <c:idx val="11"/>
          <c:order val="11"/>
          <c:tx>
            <c:strRef>
              <c:f>Sheet1!$M$1</c:f>
              <c:strCache>
                <c:ptCount val="1"/>
                <c:pt idx="0">
                  <c:v>China  </c:v>
                </c:pt>
              </c:strCache>
            </c:strRef>
          </c:tx>
          <c:spPr>
            <a:ln>
              <a:solidFill>
                <a:srgbClr val="EB5603"/>
              </a:solidFill>
              <a:prstDash val="sysDash"/>
            </a:ln>
          </c:spPr>
          <c:marker>
            <c:symbol val="none"/>
          </c:marker>
          <c:cat>
            <c:numRef>
              <c:f>Sheet1!$A$2:$A$25</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Sheet1!$M$2:$M$25</c:f>
              <c:numCache>
                <c:formatCode>General</c:formatCode>
                <c:ptCount val="24"/>
                <c:pt idx="12" formatCode="#,##0.0">
                  <c:v>4521.9424808672538</c:v>
                </c:pt>
                <c:pt idx="13" formatCode="#,##0.0">
                  <c:v>4871.6768947871515</c:v>
                </c:pt>
                <c:pt idx="14" formatCode="#,##0.0">
                  <c:v>5258.1518990890845</c:v>
                </c:pt>
                <c:pt idx="15" formatCode="#,##0.0">
                  <c:v>5691.586021133754</c:v>
                </c:pt>
                <c:pt idx="16" formatCode="#,##0.0">
                  <c:v>6134.9447774762193</c:v>
                </c:pt>
                <c:pt idx="17" formatCode="#,##0.0">
                  <c:v>6583.7147258697833</c:v>
                </c:pt>
                <c:pt idx="18" formatCode="#,##0.0">
                  <c:v>7039.87924076949</c:v>
                </c:pt>
                <c:pt idx="19" formatCode="#,##0.0">
                  <c:v>7540.5352369011662</c:v>
                </c:pt>
                <c:pt idx="20" formatCode="#,##0.0">
                  <c:v>8060.5754669411726</c:v>
                </c:pt>
                <c:pt idx="21" formatCode="#,##0.0">
                  <c:v>8610.1336635417101</c:v>
                </c:pt>
                <c:pt idx="22" formatCode="#,##0.0">
                  <c:v>9171.0890968351796</c:v>
                </c:pt>
                <c:pt idx="23" formatCode="#,##0.0">
                  <c:v>9736.140620092965</c:v>
                </c:pt>
              </c:numCache>
            </c:numRef>
          </c:val>
          <c:smooth val="0"/>
        </c:ser>
        <c:dLbls>
          <c:showLegendKey val="0"/>
          <c:showVal val="0"/>
          <c:showCatName val="0"/>
          <c:showSerName val="0"/>
          <c:showPercent val="0"/>
          <c:showBubbleSize val="0"/>
        </c:dLbls>
        <c:marker val="1"/>
        <c:smooth val="0"/>
        <c:axId val="34659712"/>
        <c:axId val="34342016"/>
      </c:lineChart>
      <c:catAx>
        <c:axId val="34659712"/>
        <c:scaling>
          <c:orientation val="minMax"/>
        </c:scaling>
        <c:delete val="0"/>
        <c:axPos val="b"/>
        <c:numFmt formatCode="General" sourceLinked="1"/>
        <c:majorTickMark val="out"/>
        <c:minorTickMark val="none"/>
        <c:tickLblPos val="nextTo"/>
        <c:txPr>
          <a:bodyPr rot="-5400000" vert="horz"/>
          <a:lstStyle/>
          <a:p>
            <a:pPr>
              <a:defRPr/>
            </a:pPr>
            <a:endParaRPr lang="en-US"/>
          </a:p>
        </c:txPr>
        <c:crossAx val="34342016"/>
        <c:crosses val="autoZero"/>
        <c:auto val="1"/>
        <c:lblAlgn val="ctr"/>
        <c:lblOffset val="100"/>
        <c:noMultiLvlLbl val="0"/>
      </c:catAx>
      <c:valAx>
        <c:axId val="34342016"/>
        <c:scaling>
          <c:orientation val="minMax"/>
          <c:max val="10000"/>
        </c:scaling>
        <c:delete val="0"/>
        <c:axPos val="l"/>
        <c:majorGridlines/>
        <c:title>
          <c:tx>
            <c:rich>
              <a:bodyPr rot="0" vert="horz"/>
              <a:lstStyle/>
              <a:p>
                <a:pPr>
                  <a:defRPr b="0"/>
                </a:pPr>
                <a:r>
                  <a:rPr lang="en-GB" b="0" dirty="0" smtClean="0"/>
                  <a:t>Billion USD (constant)</a:t>
                </a:r>
                <a:endParaRPr lang="en-GB" b="0" dirty="0"/>
              </a:p>
            </c:rich>
          </c:tx>
          <c:layout>
            <c:manualLayout>
              <c:xMode val="edge"/>
              <c:yMode val="edge"/>
              <c:x val="1.5432098765432098E-3"/>
              <c:y val="0"/>
            </c:manualLayout>
          </c:layout>
          <c:overlay val="0"/>
        </c:title>
        <c:numFmt formatCode="#,##0" sourceLinked="0"/>
        <c:majorTickMark val="none"/>
        <c:minorTickMark val="none"/>
        <c:tickLblPos val="nextTo"/>
        <c:crossAx val="34659712"/>
        <c:crosses val="autoZero"/>
        <c:crossBetween val="between"/>
        <c:majorUnit val="2000"/>
      </c:valAx>
    </c:plotArea>
    <c:legend>
      <c:legendPos val="b"/>
      <c:legendEntry>
        <c:idx val="1"/>
        <c:delete val="1"/>
      </c:legendEntry>
      <c:legendEntry>
        <c:idx val="2"/>
        <c:delete val="1"/>
      </c:legendEntry>
      <c:legendEntry>
        <c:idx val="4"/>
        <c:delete val="1"/>
      </c:legendEntry>
      <c:legendEntry>
        <c:idx val="5"/>
        <c:delete val="1"/>
      </c:legendEntry>
      <c:legendEntry>
        <c:idx val="7"/>
        <c:delete val="1"/>
      </c:legendEntry>
      <c:legendEntry>
        <c:idx val="8"/>
        <c:delete val="1"/>
      </c:legendEntry>
      <c:legendEntry>
        <c:idx val="10"/>
        <c:delete val="1"/>
      </c:legendEntry>
      <c:legendEntry>
        <c:idx val="11"/>
        <c:delete val="1"/>
      </c:legendEntry>
      <c:layout>
        <c:manualLayout>
          <c:xMode val="edge"/>
          <c:yMode val="edge"/>
          <c:x val="0.27139933897151747"/>
          <c:y val="0.89888892154001265"/>
          <c:w val="0.48189255856906782"/>
          <c:h val="7.0244719190148047E-2"/>
        </c:manualLayout>
      </c:layout>
      <c:overlay val="0"/>
    </c:legend>
    <c:plotVisOnly val="1"/>
    <c:dispBlanksAs val="gap"/>
    <c:showDLblsOverMax val="0"/>
  </c:chart>
  <c:txPr>
    <a:bodyPr/>
    <a:lstStyle/>
    <a:p>
      <a:pPr>
        <a:defRPr sz="1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401623408185078E-2"/>
          <c:y val="8.7204424782085052E-2"/>
          <c:w val="0.92962306794983962"/>
          <c:h val="0.681601462495385"/>
        </c:manualLayout>
      </c:layout>
      <c:lineChart>
        <c:grouping val="standard"/>
        <c:varyColors val="0"/>
        <c:ser>
          <c:idx val="0"/>
          <c:order val="0"/>
          <c:tx>
            <c:strRef>
              <c:f>Sheet1!$A$1</c:f>
              <c:strCache>
                <c:ptCount val="1"/>
                <c:pt idx="0">
                  <c:v> </c:v>
                </c:pt>
              </c:strCache>
            </c:strRef>
          </c:tx>
          <c:spPr>
            <a:ln w="19050">
              <a:solidFill>
                <a:srgbClr val="0F5494"/>
              </a:solidFill>
            </a:ln>
          </c:spPr>
          <c:marker>
            <c:symbol val="none"/>
          </c:marker>
          <c:cat>
            <c:numRef>
              <c:f>Sheet1!$A$2:$A$14</c:f>
              <c:numCache>
                <c:formatCode>General</c:formatCode>
                <c:ptCount val="1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numCache>
            </c:numRef>
          </c:cat>
          <c:val>
            <c:numRef>
              <c:f>Sheet1!$A$2:$A$14</c:f>
              <c:numCache>
                <c:formatCode>General</c:formatCode>
                <c:ptCount val="1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numCache>
            </c:numRef>
          </c:val>
          <c:smooth val="1"/>
        </c:ser>
        <c:ser>
          <c:idx val="1"/>
          <c:order val="1"/>
          <c:tx>
            <c:strRef>
              <c:f>Sheet1!$B$1</c:f>
              <c:strCache>
                <c:ptCount val="1"/>
                <c:pt idx="0">
                  <c:v>EU-28</c:v>
                </c:pt>
              </c:strCache>
            </c:strRef>
          </c:tx>
          <c:spPr>
            <a:ln w="19050">
              <a:solidFill>
                <a:srgbClr val="0F5494"/>
              </a:solidFill>
            </a:ln>
          </c:spPr>
          <c:marker>
            <c:symbol val="none"/>
          </c:marker>
          <c:cat>
            <c:numRef>
              <c:f>Sheet1!$A$2:$A$14</c:f>
              <c:numCache>
                <c:formatCode>General</c:formatCode>
                <c:ptCount val="1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numCache>
            </c:numRef>
          </c:cat>
          <c:val>
            <c:numRef>
              <c:f>Sheet1!$B$2:$B$14</c:f>
              <c:numCache>
                <c:formatCode>0.0%</c:formatCode>
                <c:ptCount val="13"/>
                <c:pt idx="0">
                  <c:v>2.036029797726191E-2</c:v>
                </c:pt>
                <c:pt idx="1">
                  <c:v>1.2870987334533623E-2</c:v>
                </c:pt>
                <c:pt idx="2">
                  <c:v>1.4792431025831387E-2</c:v>
                </c:pt>
                <c:pt idx="3">
                  <c:v>2.6109741855404822E-2</c:v>
                </c:pt>
                <c:pt idx="4">
                  <c:v>2.1843453500173471E-2</c:v>
                </c:pt>
                <c:pt idx="5">
                  <c:v>3.3735003652226592E-2</c:v>
                </c:pt>
                <c:pt idx="6">
                  <c:v>3.1964902121975003E-2</c:v>
                </c:pt>
                <c:pt idx="7">
                  <c:v>3.5862852603216755E-3</c:v>
                </c:pt>
                <c:pt idx="8">
                  <c:v>-4.5239939221167647E-2</c:v>
                </c:pt>
                <c:pt idx="9">
                  <c:v>2.0568705538724474E-2</c:v>
                </c:pt>
                <c:pt idx="10">
                  <c:v>1.6569871394414459E-2</c:v>
                </c:pt>
                <c:pt idx="11">
                  <c:v>-4.4105611779563514E-3</c:v>
                </c:pt>
                <c:pt idx="12">
                  <c:v>-4.0194199618603932E-4</c:v>
                </c:pt>
              </c:numCache>
            </c:numRef>
          </c:val>
          <c:smooth val="1"/>
        </c:ser>
        <c:ser>
          <c:idx val="2"/>
          <c:order val="2"/>
          <c:tx>
            <c:strRef>
              <c:f>Sheet1!$C$1</c:f>
              <c:strCache>
                <c:ptCount val="1"/>
                <c:pt idx="0">
                  <c:v>US</c:v>
                </c:pt>
              </c:strCache>
            </c:strRef>
          </c:tx>
          <c:spPr>
            <a:ln w="19050">
              <a:solidFill>
                <a:srgbClr val="FF0000"/>
              </a:solidFill>
              <a:prstDash val="solid"/>
            </a:ln>
          </c:spPr>
          <c:marker>
            <c:symbol val="none"/>
          </c:marker>
          <c:cat>
            <c:numRef>
              <c:f>Sheet1!$A$2:$A$14</c:f>
              <c:numCache>
                <c:formatCode>General</c:formatCode>
                <c:ptCount val="1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numCache>
            </c:numRef>
          </c:cat>
          <c:val>
            <c:numRef>
              <c:f>Sheet1!$C$2:$C$14</c:f>
              <c:numCache>
                <c:formatCode>0.0%</c:formatCode>
                <c:ptCount val="13"/>
                <c:pt idx="0">
                  <c:v>1.0792202008973906E-2</c:v>
                </c:pt>
                <c:pt idx="1">
                  <c:v>1.8136761400478152E-2</c:v>
                </c:pt>
                <c:pt idx="2">
                  <c:v>2.5411277363667439E-2</c:v>
                </c:pt>
                <c:pt idx="3">
                  <c:v>3.4681077784195491E-2</c:v>
                </c:pt>
                <c:pt idx="4">
                  <c:v>3.0703630447397545E-2</c:v>
                </c:pt>
                <c:pt idx="5">
                  <c:v>2.6580550000000036E-2</c:v>
                </c:pt>
                <c:pt idx="6">
                  <c:v>1.9130344910587072E-2</c:v>
                </c:pt>
                <c:pt idx="7">
                  <c:v>-3.3658045660959202E-3</c:v>
                </c:pt>
                <c:pt idx="8">
                  <c:v>-3.0692692789423437E-2</c:v>
                </c:pt>
                <c:pt idx="9">
                  <c:v>2.3908621832143373E-2</c:v>
                </c:pt>
                <c:pt idx="10">
                  <c:v>1.807589019386624E-2</c:v>
                </c:pt>
                <c:pt idx="11">
                  <c:v>2.7792956261055268E-2</c:v>
                </c:pt>
                <c:pt idx="12">
                  <c:v>1.5767522207265294E-2</c:v>
                </c:pt>
              </c:numCache>
            </c:numRef>
          </c:val>
          <c:smooth val="1"/>
        </c:ser>
        <c:ser>
          <c:idx val="3"/>
          <c:order val="3"/>
          <c:tx>
            <c:strRef>
              <c:f>Sheet1!$D$1</c:f>
              <c:strCache>
                <c:ptCount val="1"/>
                <c:pt idx="0">
                  <c:v>Japan</c:v>
                </c:pt>
              </c:strCache>
            </c:strRef>
          </c:tx>
          <c:spPr>
            <a:ln w="19050">
              <a:solidFill>
                <a:srgbClr val="266218"/>
              </a:solidFill>
            </a:ln>
          </c:spPr>
          <c:marker>
            <c:symbol val="none"/>
          </c:marker>
          <c:cat>
            <c:numRef>
              <c:f>Sheet1!$A$2:$A$14</c:f>
              <c:numCache>
                <c:formatCode>General</c:formatCode>
                <c:ptCount val="1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numCache>
            </c:numRef>
          </c:cat>
          <c:val>
            <c:numRef>
              <c:f>Sheet1!$D$2:$D$14</c:f>
              <c:numCache>
                <c:formatCode>0.0%</c:formatCode>
                <c:ptCount val="13"/>
                <c:pt idx="0">
                  <c:v>3.5546171897269385E-3</c:v>
                </c:pt>
                <c:pt idx="1">
                  <c:v>2.8952755506621575E-3</c:v>
                </c:pt>
                <c:pt idx="2">
                  <c:v>1.6851329207532961E-2</c:v>
                </c:pt>
                <c:pt idx="3">
                  <c:v>2.3607507560093666E-2</c:v>
                </c:pt>
                <c:pt idx="4">
                  <c:v>1.3027077418553246E-2</c:v>
                </c:pt>
                <c:pt idx="5">
                  <c:v>1.6929240999999928E-2</c:v>
                </c:pt>
                <c:pt idx="6">
                  <c:v>2.1921662885884263E-2</c:v>
                </c:pt>
                <c:pt idx="7">
                  <c:v>-1.0416360297661686E-2</c:v>
                </c:pt>
                <c:pt idx="8">
                  <c:v>-5.5269765392475745E-2</c:v>
                </c:pt>
                <c:pt idx="9">
                  <c:v>4.5327462813760988E-2</c:v>
                </c:pt>
                <c:pt idx="10">
                  <c:v>-7.4786010279017656E-3</c:v>
                </c:pt>
                <c:pt idx="11">
                  <c:v>1.9505999807629237E-2</c:v>
                </c:pt>
                <c:pt idx="12">
                  <c:v>1.9437010223925411E-2</c:v>
                </c:pt>
              </c:numCache>
            </c:numRef>
          </c:val>
          <c:smooth val="1"/>
        </c:ser>
        <c:ser>
          <c:idx val="4"/>
          <c:order val="4"/>
          <c:tx>
            <c:strRef>
              <c:f>Sheet1!$E$1</c:f>
              <c:strCache>
                <c:ptCount val="1"/>
                <c:pt idx="0">
                  <c:v>China</c:v>
                </c:pt>
              </c:strCache>
            </c:strRef>
          </c:tx>
          <c:spPr>
            <a:ln w="22225">
              <a:solidFill>
                <a:srgbClr val="EB5603"/>
              </a:solidFill>
            </a:ln>
          </c:spPr>
          <c:marker>
            <c:symbol val="none"/>
          </c:marker>
          <c:cat>
            <c:numRef>
              <c:f>Sheet1!$A$2:$A$14</c:f>
              <c:numCache>
                <c:formatCode>General</c:formatCode>
                <c:ptCount val="1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numCache>
            </c:numRef>
          </c:cat>
          <c:val>
            <c:numRef>
              <c:f>Sheet1!$E$2:$E$14</c:f>
              <c:numCache>
                <c:formatCode>0.0%</c:formatCode>
                <c:ptCount val="13"/>
                <c:pt idx="0">
                  <c:v>8.0573982602671679E-2</c:v>
                </c:pt>
                <c:pt idx="1">
                  <c:v>9.1632979099173006E-2</c:v>
                </c:pt>
                <c:pt idx="2">
                  <c:v>0.10077769499622891</c:v>
                </c:pt>
                <c:pt idx="3">
                  <c:v>0.10201907662980814</c:v>
                </c:pt>
                <c:pt idx="4">
                  <c:v>0.11302681576551277</c:v>
                </c:pt>
                <c:pt idx="5">
                  <c:v>0.127</c:v>
                </c:pt>
                <c:pt idx="6">
                  <c:v>0.14200000000000013</c:v>
                </c:pt>
                <c:pt idx="7">
                  <c:v>9.5999996892078832E-2</c:v>
                </c:pt>
                <c:pt idx="8">
                  <c:v>9.2141988944393294E-2</c:v>
                </c:pt>
                <c:pt idx="9">
                  <c:v>0.10446989224256442</c:v>
                </c:pt>
                <c:pt idx="10">
                  <c:v>9.2945445414721384E-2</c:v>
                </c:pt>
                <c:pt idx="11">
                  <c:v>7.7400115161022631E-2</c:v>
                </c:pt>
                <c:pt idx="12">
                  <c:v>7.7341632583708408E-2</c:v>
                </c:pt>
              </c:numCache>
            </c:numRef>
          </c:val>
          <c:smooth val="1"/>
        </c:ser>
        <c:dLbls>
          <c:showLegendKey val="0"/>
          <c:showVal val="0"/>
          <c:showCatName val="0"/>
          <c:showSerName val="0"/>
          <c:showPercent val="0"/>
          <c:showBubbleSize val="0"/>
        </c:dLbls>
        <c:marker val="1"/>
        <c:smooth val="0"/>
        <c:axId val="34371456"/>
        <c:axId val="34372992"/>
      </c:lineChart>
      <c:catAx>
        <c:axId val="34371456"/>
        <c:scaling>
          <c:orientation val="minMax"/>
        </c:scaling>
        <c:delete val="0"/>
        <c:axPos val="b"/>
        <c:numFmt formatCode="General" sourceLinked="1"/>
        <c:majorTickMark val="none"/>
        <c:minorTickMark val="none"/>
        <c:tickLblPos val="low"/>
        <c:txPr>
          <a:bodyPr rot="-5400000" vert="horz"/>
          <a:lstStyle/>
          <a:p>
            <a:pPr>
              <a:defRPr/>
            </a:pPr>
            <a:endParaRPr lang="en-US"/>
          </a:p>
        </c:txPr>
        <c:crossAx val="34372992"/>
        <c:crosses val="autoZero"/>
        <c:auto val="1"/>
        <c:lblAlgn val="ctr"/>
        <c:lblOffset val="100"/>
        <c:noMultiLvlLbl val="0"/>
      </c:catAx>
      <c:valAx>
        <c:axId val="34372992"/>
        <c:scaling>
          <c:orientation val="minMax"/>
          <c:max val="0.15000000000000002"/>
          <c:min val="-0.1"/>
        </c:scaling>
        <c:delete val="0"/>
        <c:axPos val="l"/>
        <c:majorGridlines/>
        <c:title>
          <c:tx>
            <c:rich>
              <a:bodyPr rot="0" vert="horz"/>
              <a:lstStyle/>
              <a:p>
                <a:pPr>
                  <a:defRPr b="0"/>
                </a:pPr>
                <a:r>
                  <a:rPr lang="es-ES_tradnl" b="0" dirty="0" err="1" smtClean="0"/>
                  <a:t>Annual</a:t>
                </a:r>
                <a:r>
                  <a:rPr lang="es-ES_tradnl" b="0" dirty="0" smtClean="0"/>
                  <a:t> % </a:t>
                </a:r>
                <a:r>
                  <a:rPr lang="es-ES_tradnl" b="0" dirty="0" err="1" smtClean="0"/>
                  <a:t>change</a:t>
                </a:r>
                <a:endParaRPr lang="en-GB" b="0" dirty="0"/>
              </a:p>
            </c:rich>
          </c:tx>
          <c:layout>
            <c:manualLayout>
              <c:xMode val="edge"/>
              <c:yMode val="edge"/>
              <c:x val="0"/>
              <c:y val="0"/>
            </c:manualLayout>
          </c:layout>
          <c:overlay val="0"/>
        </c:title>
        <c:numFmt formatCode="0%" sourceLinked="0"/>
        <c:majorTickMark val="none"/>
        <c:minorTickMark val="none"/>
        <c:tickLblPos val="nextTo"/>
        <c:crossAx val="34371456"/>
        <c:crosses val="autoZero"/>
        <c:crossBetween val="between"/>
        <c:majorUnit val="5.000000000000001E-2"/>
      </c:valAx>
      <c:spPr>
        <a:noFill/>
        <a:ln>
          <a:solidFill>
            <a:schemeClr val="bg1">
              <a:lumMod val="50000"/>
            </a:schemeClr>
          </a:solidFill>
        </a:ln>
      </c:spPr>
    </c:plotArea>
    <c:legend>
      <c:legendPos val="b"/>
      <c:legendEntry>
        <c:idx val="0"/>
        <c:delete val="1"/>
      </c:legendEntry>
      <c:layout/>
      <c:overlay val="0"/>
    </c:legend>
    <c:plotVisOnly val="1"/>
    <c:dispBlanksAs val="gap"/>
    <c:showDLblsOverMax val="0"/>
  </c:chart>
  <c:txPr>
    <a:bodyPr/>
    <a:lstStyle/>
    <a:p>
      <a:pPr>
        <a:defRPr sz="1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401623408185078E-2"/>
          <c:y val="8.7204424782085052E-2"/>
          <c:w val="0.92962306794983962"/>
          <c:h val="0.681601462495385"/>
        </c:manualLayout>
      </c:layout>
      <c:lineChart>
        <c:grouping val="standard"/>
        <c:varyColors val="0"/>
        <c:ser>
          <c:idx val="0"/>
          <c:order val="0"/>
          <c:tx>
            <c:strRef>
              <c:f>Sheet1!$A$1</c:f>
              <c:strCache>
                <c:ptCount val="1"/>
                <c:pt idx="0">
                  <c:v> </c:v>
                </c:pt>
              </c:strCache>
            </c:strRef>
          </c:tx>
          <c:spPr>
            <a:ln w="19050">
              <a:solidFill>
                <a:srgbClr val="0F5494"/>
              </a:solidFill>
            </a:ln>
          </c:spPr>
          <c:marker>
            <c:symbol val="none"/>
          </c:marker>
          <c:cat>
            <c:numRef>
              <c:f>Sheet1!$A$2:$A$14</c:f>
              <c:numCache>
                <c:formatCode>General</c:formatCode>
                <c:ptCount val="1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numCache>
            </c:numRef>
          </c:cat>
          <c:val>
            <c:numRef>
              <c:f>Sheet1!$A$2:$A$14</c:f>
              <c:numCache>
                <c:formatCode>General</c:formatCode>
                <c:ptCount val="1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numCache>
            </c:numRef>
          </c:val>
          <c:smooth val="1"/>
        </c:ser>
        <c:ser>
          <c:idx val="1"/>
          <c:order val="1"/>
          <c:tx>
            <c:strRef>
              <c:f>Sheet1!$B$1</c:f>
              <c:strCache>
                <c:ptCount val="1"/>
                <c:pt idx="0">
                  <c:v>Brazil</c:v>
                </c:pt>
              </c:strCache>
            </c:strRef>
          </c:tx>
          <c:spPr>
            <a:ln w="19050">
              <a:solidFill>
                <a:srgbClr val="2C6E1C"/>
              </a:solidFill>
            </a:ln>
          </c:spPr>
          <c:marker>
            <c:symbol val="none"/>
          </c:marker>
          <c:cat>
            <c:numRef>
              <c:f>Sheet1!$A$2:$A$14</c:f>
              <c:numCache>
                <c:formatCode>General</c:formatCode>
                <c:ptCount val="1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numCache>
            </c:numRef>
          </c:cat>
          <c:val>
            <c:numRef>
              <c:f>Sheet1!$B$2:$B$14</c:f>
              <c:numCache>
                <c:formatCode>0.0%</c:formatCode>
                <c:ptCount val="13"/>
                <c:pt idx="0">
                  <c:v>1.2935820978893453E-2</c:v>
                </c:pt>
                <c:pt idx="1">
                  <c:v>2.6415187584727828E-2</c:v>
                </c:pt>
                <c:pt idx="2">
                  <c:v>1.1617418154590942E-2</c:v>
                </c:pt>
                <c:pt idx="3">
                  <c:v>5.7151248010213429E-2</c:v>
                </c:pt>
                <c:pt idx="4">
                  <c:v>3.1622421110038434E-2</c:v>
                </c:pt>
                <c:pt idx="5">
                  <c:v>3.9282647000000059E-2</c:v>
                </c:pt>
                <c:pt idx="6">
                  <c:v>6.0764938375806432E-2</c:v>
                </c:pt>
                <c:pt idx="7">
                  <c:v>5.1715354690434756E-2</c:v>
                </c:pt>
                <c:pt idx="8">
                  <c:v>-3.1090750940490075E-3</c:v>
                </c:pt>
                <c:pt idx="9">
                  <c:v>7.5502760938258362E-2</c:v>
                </c:pt>
                <c:pt idx="10">
                  <c:v>2.7374066150631204E-2</c:v>
                </c:pt>
                <c:pt idx="11">
                  <c:v>8.7270817565348047E-3</c:v>
                </c:pt>
                <c:pt idx="12">
                  <c:v>2.4031321984649523E-2</c:v>
                </c:pt>
              </c:numCache>
            </c:numRef>
          </c:val>
          <c:smooth val="1"/>
        </c:ser>
        <c:ser>
          <c:idx val="2"/>
          <c:order val="2"/>
          <c:tx>
            <c:strRef>
              <c:f>Sheet1!$C$1</c:f>
              <c:strCache>
                <c:ptCount val="1"/>
                <c:pt idx="0">
                  <c:v>Russia</c:v>
                </c:pt>
              </c:strCache>
            </c:strRef>
          </c:tx>
          <c:spPr>
            <a:ln w="19050">
              <a:solidFill>
                <a:srgbClr val="FF0000"/>
              </a:solidFill>
              <a:prstDash val="solid"/>
            </a:ln>
          </c:spPr>
          <c:marker>
            <c:symbol val="none"/>
          </c:marker>
          <c:cat>
            <c:numRef>
              <c:f>Sheet1!$A$2:$A$14</c:f>
              <c:numCache>
                <c:formatCode>General</c:formatCode>
                <c:ptCount val="1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numCache>
            </c:numRef>
          </c:cat>
          <c:val>
            <c:numRef>
              <c:f>Sheet1!$C$2:$C$14</c:f>
              <c:numCache>
                <c:formatCode>0.0%</c:formatCode>
                <c:ptCount val="13"/>
                <c:pt idx="0">
                  <c:v>5.0911202028501412E-2</c:v>
                </c:pt>
                <c:pt idx="1">
                  <c:v>4.7437818071213389E-2</c:v>
                </c:pt>
                <c:pt idx="2">
                  <c:v>7.2531030387426476E-2</c:v>
                </c:pt>
                <c:pt idx="3">
                  <c:v>7.1759499207427302E-2</c:v>
                </c:pt>
                <c:pt idx="4">
                  <c:v>6.376186490730662E-2</c:v>
                </c:pt>
                <c:pt idx="5">
                  <c:v>8.1534320000000049E-2</c:v>
                </c:pt>
                <c:pt idx="6">
                  <c:v>8.5350809764409563E-2</c:v>
                </c:pt>
                <c:pt idx="7">
                  <c:v>5.2479530608897207E-2</c:v>
                </c:pt>
                <c:pt idx="8">
                  <c:v>-7.820884642767445E-2</c:v>
                </c:pt>
                <c:pt idx="9">
                  <c:v>4.3399328953412031E-2</c:v>
                </c:pt>
                <c:pt idx="10">
                  <c:v>4.3353053174258305E-2</c:v>
                </c:pt>
                <c:pt idx="11">
                  <c:v>3.4421734989493524E-2</c:v>
                </c:pt>
                <c:pt idx="12">
                  <c:v>2.3677911210812752E-2</c:v>
                </c:pt>
              </c:numCache>
            </c:numRef>
          </c:val>
          <c:smooth val="1"/>
        </c:ser>
        <c:ser>
          <c:idx val="3"/>
          <c:order val="3"/>
          <c:tx>
            <c:strRef>
              <c:f>Sheet1!$D$1</c:f>
              <c:strCache>
                <c:ptCount val="1"/>
                <c:pt idx="0">
                  <c:v>India</c:v>
                </c:pt>
              </c:strCache>
            </c:strRef>
          </c:tx>
          <c:spPr>
            <a:ln w="19050">
              <a:solidFill>
                <a:srgbClr val="7030A0"/>
              </a:solidFill>
            </a:ln>
          </c:spPr>
          <c:marker>
            <c:symbol val="none"/>
          </c:marker>
          <c:cat>
            <c:numRef>
              <c:f>Sheet1!$A$2:$A$14</c:f>
              <c:numCache>
                <c:formatCode>General</c:formatCode>
                <c:ptCount val="1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numCache>
            </c:numRef>
          </c:cat>
          <c:val>
            <c:numRef>
              <c:f>Sheet1!$D$2:$D$14</c:f>
              <c:numCache>
                <c:formatCode>0.0%</c:formatCode>
                <c:ptCount val="13"/>
                <c:pt idx="0">
                  <c:v>3.8849357566967502E-2</c:v>
                </c:pt>
                <c:pt idx="1">
                  <c:v>4.5581785868191282E-2</c:v>
                </c:pt>
                <c:pt idx="2">
                  <c:v>6.8517050611048624E-2</c:v>
                </c:pt>
                <c:pt idx="3">
                  <c:v>7.5880092999901949E-2</c:v>
                </c:pt>
                <c:pt idx="4">
                  <c:v>9.0371470369417173E-2</c:v>
                </c:pt>
                <c:pt idx="5">
                  <c:v>9.5246045000000112E-2</c:v>
                </c:pt>
                <c:pt idx="6">
                  <c:v>9.997904443471417E-2</c:v>
                </c:pt>
                <c:pt idx="7">
                  <c:v>6.902891878362416E-2</c:v>
                </c:pt>
                <c:pt idx="8">
                  <c:v>5.8773152951885566E-2</c:v>
                </c:pt>
                <c:pt idx="9">
                  <c:v>0.10092312180321761</c:v>
                </c:pt>
                <c:pt idx="10">
                  <c:v>6.8356512611575049E-2</c:v>
                </c:pt>
                <c:pt idx="11">
                  <c:v>3.2369432730523728E-2</c:v>
                </c:pt>
                <c:pt idx="12">
                  <c:v>4.4556436199353788E-2</c:v>
                </c:pt>
              </c:numCache>
            </c:numRef>
          </c:val>
          <c:smooth val="1"/>
        </c:ser>
        <c:ser>
          <c:idx val="4"/>
          <c:order val="4"/>
          <c:tx>
            <c:strRef>
              <c:f>Sheet1!$E$1</c:f>
              <c:strCache>
                <c:ptCount val="1"/>
                <c:pt idx="0">
                  <c:v>China</c:v>
                </c:pt>
              </c:strCache>
            </c:strRef>
          </c:tx>
          <c:spPr>
            <a:ln w="22225">
              <a:solidFill>
                <a:srgbClr val="EB5603"/>
              </a:solidFill>
            </a:ln>
          </c:spPr>
          <c:marker>
            <c:symbol val="none"/>
          </c:marker>
          <c:cat>
            <c:numRef>
              <c:f>Sheet1!$A$2:$A$14</c:f>
              <c:numCache>
                <c:formatCode>General</c:formatCode>
                <c:ptCount val="1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numCache>
            </c:numRef>
          </c:cat>
          <c:val>
            <c:numRef>
              <c:f>Sheet1!$E$2:$E$14</c:f>
              <c:numCache>
                <c:formatCode>0.0%</c:formatCode>
                <c:ptCount val="13"/>
                <c:pt idx="0">
                  <c:v>8.0573982602671679E-2</c:v>
                </c:pt>
                <c:pt idx="1">
                  <c:v>9.1632979099173006E-2</c:v>
                </c:pt>
                <c:pt idx="2">
                  <c:v>0.10077769499622891</c:v>
                </c:pt>
                <c:pt idx="3">
                  <c:v>0.10201907662980814</c:v>
                </c:pt>
                <c:pt idx="4">
                  <c:v>0.11302681576551277</c:v>
                </c:pt>
                <c:pt idx="5">
                  <c:v>0.127</c:v>
                </c:pt>
                <c:pt idx="6">
                  <c:v>0.14200000000000013</c:v>
                </c:pt>
                <c:pt idx="7">
                  <c:v>9.5999996892078832E-2</c:v>
                </c:pt>
                <c:pt idx="8">
                  <c:v>9.2141988944393294E-2</c:v>
                </c:pt>
                <c:pt idx="9">
                  <c:v>0.10446989224256442</c:v>
                </c:pt>
                <c:pt idx="10">
                  <c:v>9.2945445414721384E-2</c:v>
                </c:pt>
                <c:pt idx="11">
                  <c:v>7.7400115161022631E-2</c:v>
                </c:pt>
                <c:pt idx="12">
                  <c:v>7.7341632583708408E-2</c:v>
                </c:pt>
              </c:numCache>
            </c:numRef>
          </c:val>
          <c:smooth val="1"/>
        </c:ser>
        <c:dLbls>
          <c:showLegendKey val="0"/>
          <c:showVal val="0"/>
          <c:showCatName val="0"/>
          <c:showSerName val="0"/>
          <c:showPercent val="0"/>
          <c:showBubbleSize val="0"/>
        </c:dLbls>
        <c:marker val="1"/>
        <c:smooth val="0"/>
        <c:axId val="33259904"/>
        <c:axId val="33261440"/>
      </c:lineChart>
      <c:catAx>
        <c:axId val="33259904"/>
        <c:scaling>
          <c:orientation val="minMax"/>
        </c:scaling>
        <c:delete val="0"/>
        <c:axPos val="b"/>
        <c:numFmt formatCode="General" sourceLinked="1"/>
        <c:majorTickMark val="none"/>
        <c:minorTickMark val="none"/>
        <c:tickLblPos val="low"/>
        <c:txPr>
          <a:bodyPr rot="-5400000" vert="horz"/>
          <a:lstStyle/>
          <a:p>
            <a:pPr>
              <a:defRPr/>
            </a:pPr>
            <a:endParaRPr lang="en-US"/>
          </a:p>
        </c:txPr>
        <c:crossAx val="33261440"/>
        <c:crosses val="autoZero"/>
        <c:auto val="1"/>
        <c:lblAlgn val="ctr"/>
        <c:lblOffset val="100"/>
        <c:noMultiLvlLbl val="0"/>
      </c:catAx>
      <c:valAx>
        <c:axId val="33261440"/>
        <c:scaling>
          <c:orientation val="minMax"/>
          <c:max val="0.15000000000000002"/>
          <c:min val="-0.1"/>
        </c:scaling>
        <c:delete val="0"/>
        <c:axPos val="l"/>
        <c:majorGridlines/>
        <c:title>
          <c:tx>
            <c:rich>
              <a:bodyPr rot="0" vert="horz"/>
              <a:lstStyle/>
              <a:p>
                <a:pPr>
                  <a:defRPr b="0"/>
                </a:pPr>
                <a:r>
                  <a:rPr lang="es-ES_tradnl" b="0" dirty="0" err="1" smtClean="0"/>
                  <a:t>Annual</a:t>
                </a:r>
                <a:r>
                  <a:rPr lang="es-ES_tradnl" b="0" dirty="0" smtClean="0"/>
                  <a:t> % </a:t>
                </a:r>
                <a:r>
                  <a:rPr lang="es-ES_tradnl" b="0" dirty="0" err="1" smtClean="0"/>
                  <a:t>change</a:t>
                </a:r>
                <a:endParaRPr lang="en-GB" b="0" dirty="0"/>
              </a:p>
            </c:rich>
          </c:tx>
          <c:layout>
            <c:manualLayout>
              <c:xMode val="edge"/>
              <c:yMode val="edge"/>
              <c:x val="0"/>
              <c:y val="0"/>
            </c:manualLayout>
          </c:layout>
          <c:overlay val="0"/>
        </c:title>
        <c:numFmt formatCode="0%" sourceLinked="0"/>
        <c:majorTickMark val="none"/>
        <c:minorTickMark val="none"/>
        <c:tickLblPos val="nextTo"/>
        <c:crossAx val="33259904"/>
        <c:crosses val="autoZero"/>
        <c:crossBetween val="between"/>
        <c:majorUnit val="5.000000000000001E-2"/>
      </c:valAx>
      <c:spPr>
        <a:noFill/>
        <a:ln>
          <a:solidFill>
            <a:schemeClr val="bg1">
              <a:lumMod val="50000"/>
            </a:schemeClr>
          </a:solidFill>
        </a:ln>
      </c:spPr>
    </c:plotArea>
    <c:legend>
      <c:legendPos val="b"/>
      <c:legendEntry>
        <c:idx val="0"/>
        <c:delete val="1"/>
      </c:legendEntry>
      <c:layout/>
      <c:overlay val="0"/>
    </c:legend>
    <c:plotVisOnly val="1"/>
    <c:dispBlanksAs val="gap"/>
    <c:showDLblsOverMax val="0"/>
  </c:chart>
  <c:txPr>
    <a:bodyPr/>
    <a:lstStyle/>
    <a:p>
      <a:pPr>
        <a:defRPr sz="1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401623408185078E-2"/>
          <c:y val="9.5622522764768514E-2"/>
          <c:w val="0.92962306794983962"/>
          <c:h val="0.76578244232221959"/>
        </c:manualLayout>
      </c:layout>
      <c:lineChart>
        <c:grouping val="standard"/>
        <c:varyColors val="0"/>
        <c:ser>
          <c:idx val="0"/>
          <c:order val="0"/>
          <c:tx>
            <c:strRef>
              <c:f>Sheet1!$B$1</c:f>
              <c:strCache>
                <c:ptCount val="1"/>
                <c:pt idx="0">
                  <c:v>EUR</c:v>
                </c:pt>
              </c:strCache>
            </c:strRef>
          </c:tx>
          <c:spPr>
            <a:ln>
              <a:solidFill>
                <a:srgbClr val="0F5494"/>
              </a:solidFill>
            </a:ln>
          </c:spPr>
          <c:marker>
            <c:symbol val="diamond"/>
            <c:size val="7"/>
            <c:spPr>
              <a:solidFill>
                <a:srgbClr val="002060"/>
              </a:solidFill>
            </c:spPr>
          </c:marker>
          <c:cat>
            <c:numRef>
              <c:f>Sheet1!$A$2:$A$14</c:f>
              <c:numCache>
                <c:formatCode>General</c:formatCode>
                <c:ptCount val="1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numCache>
            </c:numRef>
          </c:cat>
          <c:val>
            <c:numRef>
              <c:f>Sheet1!$B$2:$B$14</c:f>
              <c:numCache>
                <c:formatCode>0.0</c:formatCode>
                <c:ptCount val="13"/>
                <c:pt idx="0">
                  <c:v>100</c:v>
                </c:pt>
                <c:pt idx="1">
                  <c:v>103.12439687674078</c:v>
                </c:pt>
                <c:pt idx="2">
                  <c:v>97.677476074115745</c:v>
                </c:pt>
                <c:pt idx="3">
                  <c:v>81.651775957869646</c:v>
                </c:pt>
                <c:pt idx="4">
                  <c:v>74.251212203506171</c:v>
                </c:pt>
                <c:pt idx="5">
                  <c:v>74.23999445918021</c:v>
                </c:pt>
                <c:pt idx="6">
                  <c:v>73.559526446322948</c:v>
                </c:pt>
                <c:pt idx="7">
                  <c:v>67.393458539031727</c:v>
                </c:pt>
                <c:pt idx="8">
                  <c:v>62.798511953043089</c:v>
                </c:pt>
                <c:pt idx="9">
                  <c:v>66.219113062495992</c:v>
                </c:pt>
                <c:pt idx="10">
                  <c:v>69.668924891022726</c:v>
                </c:pt>
                <c:pt idx="11">
                  <c:v>66.353609213327218</c:v>
                </c:pt>
                <c:pt idx="12">
                  <c:v>71.888285531209917</c:v>
                </c:pt>
              </c:numCache>
            </c:numRef>
          </c:val>
          <c:smooth val="1"/>
        </c:ser>
        <c:ser>
          <c:idx val="1"/>
          <c:order val="1"/>
          <c:tx>
            <c:strRef>
              <c:f>Sheet1!$C$1</c:f>
              <c:strCache>
                <c:ptCount val="1"/>
                <c:pt idx="0">
                  <c:v>Brazil</c:v>
                </c:pt>
              </c:strCache>
            </c:strRef>
          </c:tx>
          <c:spPr>
            <a:ln>
              <a:solidFill>
                <a:srgbClr val="2C6E1C"/>
              </a:solidFill>
            </a:ln>
          </c:spPr>
          <c:marker>
            <c:symbol val="circle"/>
            <c:size val="5"/>
            <c:spPr>
              <a:solidFill>
                <a:srgbClr val="FFC000"/>
              </a:solidFill>
              <a:ln>
                <a:gradFill>
                  <a:gsLst>
                    <a:gs pos="0">
                      <a:srgbClr val="0070C0"/>
                    </a:gs>
                    <a:gs pos="50000">
                      <a:schemeClr val="accent1">
                        <a:shade val="67500"/>
                        <a:satMod val="115000"/>
                      </a:schemeClr>
                    </a:gs>
                    <a:gs pos="100000">
                      <a:schemeClr val="accent1">
                        <a:shade val="100000"/>
                        <a:satMod val="115000"/>
                      </a:schemeClr>
                    </a:gs>
                  </a:gsLst>
                  <a:lin ang="5400000" scaled="0"/>
                </a:gradFill>
              </a:ln>
            </c:spPr>
          </c:marker>
          <c:cat>
            <c:numRef>
              <c:f>Sheet1!$A$2:$A$14</c:f>
              <c:numCache>
                <c:formatCode>General</c:formatCode>
                <c:ptCount val="1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numCache>
            </c:numRef>
          </c:cat>
          <c:val>
            <c:numRef>
              <c:f>Sheet1!$C$2:$C$14</c:f>
              <c:numCache>
                <c:formatCode>0.0</c:formatCode>
                <c:ptCount val="13"/>
                <c:pt idx="0">
                  <c:v>100</c:v>
                </c:pt>
                <c:pt idx="1">
                  <c:v>128.35826448889489</c:v>
                </c:pt>
                <c:pt idx="2">
                  <c:v>159.38038323795112</c:v>
                </c:pt>
                <c:pt idx="3">
                  <c:v>168.17606320426682</c:v>
                </c:pt>
                <c:pt idx="4">
                  <c:v>159.91513083719485</c:v>
                </c:pt>
                <c:pt idx="5">
                  <c:v>133.05662301531837</c:v>
                </c:pt>
                <c:pt idx="6">
                  <c:v>118.83488018237045</c:v>
                </c:pt>
                <c:pt idx="7">
                  <c:v>106.39169289811272</c:v>
                </c:pt>
                <c:pt idx="8">
                  <c:v>100.25558343837633</c:v>
                </c:pt>
                <c:pt idx="9">
                  <c:v>109.24159544581917</c:v>
                </c:pt>
                <c:pt idx="10">
                  <c:v>96.165220441503678</c:v>
                </c:pt>
                <c:pt idx="11">
                  <c:v>91.447249110240833</c:v>
                </c:pt>
                <c:pt idx="12">
                  <c:v>106.69360246021284</c:v>
                </c:pt>
              </c:numCache>
            </c:numRef>
          </c:val>
          <c:smooth val="1"/>
        </c:ser>
        <c:ser>
          <c:idx val="2"/>
          <c:order val="2"/>
          <c:tx>
            <c:strRef>
              <c:f>Sheet1!$D$1</c:f>
              <c:strCache>
                <c:ptCount val="1"/>
                <c:pt idx="0">
                  <c:v>Australia</c:v>
                </c:pt>
              </c:strCache>
            </c:strRef>
          </c:tx>
          <c:spPr>
            <a:ln>
              <a:solidFill>
                <a:srgbClr val="92D050"/>
              </a:solidFill>
            </a:ln>
          </c:spPr>
          <c:marker>
            <c:symbol val="none"/>
          </c:marker>
          <c:cat>
            <c:numRef>
              <c:f>Sheet1!$A$2:$A$14</c:f>
              <c:numCache>
                <c:formatCode>General</c:formatCode>
                <c:ptCount val="1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numCache>
            </c:numRef>
          </c:cat>
          <c:val>
            <c:numRef>
              <c:f>Sheet1!$D$2:$D$14</c:f>
              <c:numCache>
                <c:formatCode>0.0</c:formatCode>
                <c:ptCount val="13"/>
                <c:pt idx="0">
                  <c:v>100</c:v>
                </c:pt>
                <c:pt idx="1">
                  <c:v>112.09704137654461</c:v>
                </c:pt>
                <c:pt idx="2">
                  <c:v>106.64805717645625</c:v>
                </c:pt>
                <c:pt idx="3">
                  <c:v>89.285823773283752</c:v>
                </c:pt>
                <c:pt idx="4">
                  <c:v>78.727466985430979</c:v>
                </c:pt>
                <c:pt idx="5">
                  <c:v>76.036840843382763</c:v>
                </c:pt>
                <c:pt idx="6">
                  <c:v>76.912565065572323</c:v>
                </c:pt>
                <c:pt idx="7">
                  <c:v>69.225084432780264</c:v>
                </c:pt>
                <c:pt idx="8">
                  <c:v>69.359330726750144</c:v>
                </c:pt>
                <c:pt idx="9">
                  <c:v>74.262744836615241</c:v>
                </c:pt>
                <c:pt idx="10">
                  <c:v>63.143061379817858</c:v>
                </c:pt>
                <c:pt idx="11">
                  <c:v>56.135461654188745</c:v>
                </c:pt>
                <c:pt idx="12">
                  <c:v>55.936538449683603</c:v>
                </c:pt>
              </c:numCache>
            </c:numRef>
          </c:val>
          <c:smooth val="1"/>
        </c:ser>
        <c:ser>
          <c:idx val="4"/>
          <c:order val="3"/>
          <c:tx>
            <c:strRef>
              <c:f>Sheet1!$F$1</c:f>
              <c:strCache>
                <c:ptCount val="1"/>
                <c:pt idx="0">
                  <c:v>Russia</c:v>
                </c:pt>
              </c:strCache>
            </c:strRef>
          </c:tx>
          <c:spPr>
            <a:ln>
              <a:solidFill>
                <a:srgbClr val="C00000"/>
              </a:solidFill>
            </a:ln>
          </c:spPr>
          <c:marker>
            <c:symbol val="none"/>
          </c:marker>
          <c:cat>
            <c:numRef>
              <c:f>Sheet1!$A$2:$A$14</c:f>
              <c:numCache>
                <c:formatCode>General</c:formatCode>
                <c:ptCount val="1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numCache>
            </c:numRef>
          </c:cat>
          <c:val>
            <c:numRef>
              <c:f>Sheet1!$F$2:$F$14</c:f>
              <c:numCache>
                <c:formatCode>0.0</c:formatCode>
                <c:ptCount val="13"/>
                <c:pt idx="0">
                  <c:v>100</c:v>
                </c:pt>
                <c:pt idx="1">
                  <c:v>103.81724817519731</c:v>
                </c:pt>
                <c:pt idx="2">
                  <c:v>111.5739181447729</c:v>
                </c:pt>
                <c:pt idx="3">
                  <c:v>109.14144115822344</c:v>
                </c:pt>
                <c:pt idx="4">
                  <c:v>102.41210235931052</c:v>
                </c:pt>
                <c:pt idx="5">
                  <c:v>100.44009101666802</c:v>
                </c:pt>
                <c:pt idx="6">
                  <c:v>96.63703447814035</c:v>
                </c:pt>
                <c:pt idx="7">
                  <c:v>90.932541541656491</c:v>
                </c:pt>
                <c:pt idx="8">
                  <c:v>88.428667231531122</c:v>
                </c:pt>
                <c:pt idx="9">
                  <c:v>112.98996202784073</c:v>
                </c:pt>
                <c:pt idx="10">
                  <c:v>108.00830244083417</c:v>
                </c:pt>
                <c:pt idx="11">
                  <c:v>104.55802681636739</c:v>
                </c:pt>
                <c:pt idx="12">
                  <c:v>110.53184989289426</c:v>
                </c:pt>
              </c:numCache>
            </c:numRef>
          </c:val>
          <c:smooth val="1"/>
        </c:ser>
        <c:ser>
          <c:idx val="5"/>
          <c:order val="4"/>
          <c:tx>
            <c:strRef>
              <c:f>Sheet1!$G$1</c:f>
              <c:strCache>
                <c:ptCount val="1"/>
                <c:pt idx="0">
                  <c:v>China</c:v>
                </c:pt>
              </c:strCache>
            </c:strRef>
          </c:tx>
          <c:spPr>
            <a:ln>
              <a:solidFill>
                <a:srgbClr val="EB5603"/>
              </a:solidFill>
            </a:ln>
          </c:spPr>
          <c:marker>
            <c:symbol val="none"/>
          </c:marker>
          <c:cat>
            <c:numRef>
              <c:f>Sheet1!$A$2:$A$14</c:f>
              <c:numCache>
                <c:formatCode>General</c:formatCode>
                <c:ptCount val="1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numCache>
            </c:numRef>
          </c:cat>
          <c:val>
            <c:numRef>
              <c:f>Sheet1!$G$2:$G$14</c:f>
              <c:numCache>
                <c:formatCode>0.0</c:formatCode>
                <c:ptCount val="13"/>
                <c:pt idx="0">
                  <c:v>100</c:v>
                </c:pt>
                <c:pt idx="1">
                  <c:v>99.990914582573438</c:v>
                </c:pt>
                <c:pt idx="2">
                  <c:v>99.98423867974418</c:v>
                </c:pt>
                <c:pt idx="3">
                  <c:v>99.995144369666207</c:v>
                </c:pt>
                <c:pt idx="4">
                  <c:v>99.996910767217543</c:v>
                </c:pt>
                <c:pt idx="5">
                  <c:v>98.982063975346151</c:v>
                </c:pt>
                <c:pt idx="6">
                  <c:v>96.303494766398273</c:v>
                </c:pt>
                <c:pt idx="7">
                  <c:v>91.893926622707824</c:v>
                </c:pt>
                <c:pt idx="8">
                  <c:v>83.955657388917288</c:v>
                </c:pt>
                <c:pt idx="9">
                  <c:v>82.513013462553701</c:v>
                </c:pt>
                <c:pt idx="10">
                  <c:v>81.7662493589999</c:v>
                </c:pt>
                <c:pt idx="11">
                  <c:v>78.072396681223239</c:v>
                </c:pt>
                <c:pt idx="12">
                  <c:v>76.20544212156409</c:v>
                </c:pt>
              </c:numCache>
            </c:numRef>
          </c:val>
          <c:smooth val="1"/>
        </c:ser>
        <c:dLbls>
          <c:showLegendKey val="0"/>
          <c:showVal val="0"/>
          <c:showCatName val="0"/>
          <c:showSerName val="0"/>
          <c:showPercent val="0"/>
          <c:showBubbleSize val="0"/>
        </c:dLbls>
        <c:marker val="1"/>
        <c:smooth val="0"/>
        <c:axId val="34442240"/>
        <c:axId val="34444032"/>
      </c:lineChart>
      <c:catAx>
        <c:axId val="34442240"/>
        <c:scaling>
          <c:orientation val="minMax"/>
        </c:scaling>
        <c:delete val="0"/>
        <c:axPos val="b"/>
        <c:numFmt formatCode="General" sourceLinked="1"/>
        <c:majorTickMark val="out"/>
        <c:minorTickMark val="none"/>
        <c:tickLblPos val="nextTo"/>
        <c:crossAx val="34444032"/>
        <c:crosses val="autoZero"/>
        <c:auto val="1"/>
        <c:lblAlgn val="ctr"/>
        <c:lblOffset val="100"/>
        <c:noMultiLvlLbl val="0"/>
      </c:catAx>
      <c:valAx>
        <c:axId val="34444032"/>
        <c:scaling>
          <c:orientation val="minMax"/>
          <c:max val="180"/>
          <c:min val="40"/>
        </c:scaling>
        <c:delete val="0"/>
        <c:axPos val="l"/>
        <c:majorGridlines/>
        <c:title>
          <c:tx>
            <c:rich>
              <a:bodyPr rot="0" vert="horz"/>
              <a:lstStyle/>
              <a:p>
                <a:pPr>
                  <a:defRPr b="0"/>
                </a:pPr>
                <a:r>
                  <a:rPr lang="en-GB" b="0" dirty="0" smtClean="0"/>
                  <a:t>2000 = 100</a:t>
                </a:r>
                <a:endParaRPr lang="en-GB" b="0" dirty="0"/>
              </a:p>
            </c:rich>
          </c:tx>
          <c:layout>
            <c:manualLayout>
              <c:xMode val="edge"/>
              <c:yMode val="edge"/>
              <c:x val="5.2469135802469133E-2"/>
              <c:y val="1.5300832110205055E-2"/>
            </c:manualLayout>
          </c:layout>
          <c:overlay val="0"/>
        </c:title>
        <c:numFmt formatCode="#,##0" sourceLinked="0"/>
        <c:majorTickMark val="none"/>
        <c:minorTickMark val="none"/>
        <c:tickLblPos val="nextTo"/>
        <c:crossAx val="34442240"/>
        <c:crosses val="autoZero"/>
        <c:crossBetween val="between"/>
        <c:majorUnit val="20"/>
        <c:minorUnit val="5"/>
      </c:valAx>
      <c:spPr>
        <a:ln>
          <a:solidFill>
            <a:schemeClr val="bg1">
              <a:lumMod val="50000"/>
            </a:schemeClr>
          </a:solidFill>
        </a:ln>
      </c:spPr>
    </c:plotArea>
    <c:legend>
      <c:legendPos val="b"/>
      <c:layout/>
      <c:overlay val="0"/>
    </c:legend>
    <c:plotVisOnly val="1"/>
    <c:dispBlanksAs val="gap"/>
    <c:showDLblsOverMax val="0"/>
  </c:chart>
  <c:txPr>
    <a:bodyPr/>
    <a:lstStyle/>
    <a:p>
      <a:pPr>
        <a:defRPr sz="1000">
          <a:latin typeface="Verdana" panose="020B0604030504040204" pitchFamily="34" charset="0"/>
          <a:ea typeface="Verdana" panose="020B0604030504040204" pitchFamily="34" charset="0"/>
          <a:cs typeface="Verdana" panose="020B0604030504040204" pitchFamily="34" charset="0"/>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0.46144</cdr:x>
      <cdr:y>0.53226</cdr:y>
    </cdr:from>
    <cdr:to>
      <cdr:x>0.80359</cdr:x>
      <cdr:y>0.63489</cdr:y>
    </cdr:to>
    <cdr:sp macro="" textlink="">
      <cdr:nvSpPr>
        <cdr:cNvPr id="2" name="Rectangle 1"/>
        <cdr:cNvSpPr/>
      </cdr:nvSpPr>
      <cdr:spPr>
        <a:xfrm xmlns:a="http://schemas.openxmlformats.org/drawingml/2006/main">
          <a:off x="4078795" y="2376265"/>
          <a:ext cx="3024332" cy="458191"/>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1400" b="1" dirty="0" smtClean="0">
              <a:solidFill>
                <a:srgbClr val="336600"/>
              </a:solidFill>
              <a:latin typeface="Palatino Linotype" pitchFamily="18" charset="0"/>
            </a:rPr>
            <a:t>Low &amp; middle income countries</a:t>
          </a:r>
          <a:endParaRPr lang="en-US" sz="1400" b="1" dirty="0">
            <a:solidFill>
              <a:srgbClr val="336600"/>
            </a:solidFill>
            <a:latin typeface="Palatino Linotype"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0.0674</cdr:x>
      <cdr:y>0.04361</cdr:y>
    </cdr:from>
    <cdr:to>
      <cdr:x>0.2774</cdr:x>
      <cdr:y>0.11631</cdr:y>
    </cdr:to>
    <cdr:sp macro="" textlink="">
      <cdr:nvSpPr>
        <cdr:cNvPr id="5" name="TextBox 4"/>
        <cdr:cNvSpPr txBox="1"/>
      </cdr:nvSpPr>
      <cdr:spPr>
        <a:xfrm xmlns:a="http://schemas.openxmlformats.org/drawingml/2006/main">
          <a:off x="554675" y="216000"/>
          <a:ext cx="1728216" cy="36008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BE" sz="1400" b="1" dirty="0" smtClean="0">
              <a:solidFill>
                <a:srgbClr val="0F5494"/>
              </a:solidFill>
            </a:rPr>
            <a:t>( $ per </a:t>
          </a:r>
          <a:r>
            <a:rPr lang="fr-BE" sz="1400" b="1" dirty="0" err="1" smtClean="0">
              <a:solidFill>
                <a:srgbClr val="0F5494"/>
              </a:solidFill>
            </a:rPr>
            <a:t>mmbtu</a:t>
          </a:r>
          <a:r>
            <a:rPr lang="fr-BE" sz="1400" b="1" dirty="0" smtClean="0">
              <a:solidFill>
                <a:srgbClr val="0F5494"/>
              </a:solidFill>
            </a:rPr>
            <a:t> )</a:t>
          </a:r>
          <a:endParaRPr lang="en-GB" sz="1400" b="1" dirty="0">
            <a:solidFill>
              <a:srgbClr val="0F5494"/>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0.85036</cdr:x>
      <cdr:y>0.07509</cdr:y>
    </cdr:from>
    <cdr:to>
      <cdr:x>0.94852</cdr:x>
      <cdr:y>0.13028</cdr:y>
    </cdr:to>
    <cdr:sp macro="" textlink="">
      <cdr:nvSpPr>
        <cdr:cNvPr id="2" name="Text Box 9"/>
        <cdr:cNvSpPr txBox="1">
          <a:spLocks xmlns:a="http://schemas.openxmlformats.org/drawingml/2006/main" noChangeArrowheads="1"/>
        </cdr:cNvSpPr>
      </cdr:nvSpPr>
      <cdr:spPr bwMode="auto">
        <a:xfrm xmlns:a="http://schemas.openxmlformats.org/drawingml/2006/main">
          <a:off x="6861770" y="334967"/>
          <a:ext cx="792088" cy="24619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square">
          <a:spAutoFit/>
        </a:bodyPr>
        <a:lstStyle xmlns:a="http://schemas.openxmlformats.org/drawingml/2006/main">
          <a:defPPr>
            <a:defRPr lang="en-GB"/>
          </a:defPPr>
          <a:lvl1pPr algn="l" rtl="0" fontAlgn="base">
            <a:spcBef>
              <a:spcPct val="0"/>
            </a:spcBef>
            <a:spcAft>
              <a:spcPct val="0"/>
            </a:spcAft>
            <a:defRPr sz="7600" b="1" kern="1200">
              <a:solidFill>
                <a:srgbClr val="FFD624"/>
              </a:solidFill>
              <a:latin typeface="Verdana" pitchFamily="34" charset="0"/>
              <a:ea typeface="+mn-ea"/>
              <a:cs typeface="+mn-cs"/>
            </a:defRPr>
          </a:lvl1pPr>
          <a:lvl2pPr marL="457200" algn="l" rtl="0" fontAlgn="base">
            <a:spcBef>
              <a:spcPct val="0"/>
            </a:spcBef>
            <a:spcAft>
              <a:spcPct val="0"/>
            </a:spcAft>
            <a:defRPr sz="7600" b="1" kern="1200">
              <a:solidFill>
                <a:srgbClr val="FFD624"/>
              </a:solidFill>
              <a:latin typeface="Verdana" pitchFamily="34" charset="0"/>
              <a:ea typeface="+mn-ea"/>
              <a:cs typeface="+mn-cs"/>
            </a:defRPr>
          </a:lvl2pPr>
          <a:lvl3pPr marL="914400" algn="l" rtl="0" fontAlgn="base">
            <a:spcBef>
              <a:spcPct val="0"/>
            </a:spcBef>
            <a:spcAft>
              <a:spcPct val="0"/>
            </a:spcAft>
            <a:defRPr sz="7600" b="1" kern="1200">
              <a:solidFill>
                <a:srgbClr val="FFD624"/>
              </a:solidFill>
              <a:latin typeface="Verdana" pitchFamily="34" charset="0"/>
              <a:ea typeface="+mn-ea"/>
              <a:cs typeface="+mn-cs"/>
            </a:defRPr>
          </a:lvl3pPr>
          <a:lvl4pPr marL="1371600" algn="l" rtl="0" fontAlgn="base">
            <a:spcBef>
              <a:spcPct val="0"/>
            </a:spcBef>
            <a:spcAft>
              <a:spcPct val="0"/>
            </a:spcAft>
            <a:defRPr sz="7600" b="1" kern="1200">
              <a:solidFill>
                <a:srgbClr val="FFD624"/>
              </a:solidFill>
              <a:latin typeface="Verdana" pitchFamily="34" charset="0"/>
              <a:ea typeface="+mn-ea"/>
              <a:cs typeface="+mn-cs"/>
            </a:defRPr>
          </a:lvl4pPr>
          <a:lvl5pPr marL="1828800" algn="l" rtl="0" fontAlgn="base">
            <a:spcBef>
              <a:spcPct val="0"/>
            </a:spcBef>
            <a:spcAft>
              <a:spcPct val="0"/>
            </a:spcAft>
            <a:defRPr sz="7600" b="1" kern="1200">
              <a:solidFill>
                <a:srgbClr val="FFD624"/>
              </a:solidFill>
              <a:latin typeface="Verdana" pitchFamily="34" charset="0"/>
              <a:ea typeface="+mn-ea"/>
              <a:cs typeface="+mn-cs"/>
            </a:defRPr>
          </a:lvl5pPr>
          <a:lvl6pPr marL="2286000" algn="l" defTabSz="914400" rtl="0" eaLnBrk="1" latinLnBrk="0" hangingPunct="1">
            <a:defRPr sz="7600" b="1" kern="1200">
              <a:solidFill>
                <a:srgbClr val="FFD624"/>
              </a:solidFill>
              <a:latin typeface="Verdana" pitchFamily="34" charset="0"/>
              <a:ea typeface="+mn-ea"/>
              <a:cs typeface="+mn-cs"/>
            </a:defRPr>
          </a:lvl6pPr>
          <a:lvl7pPr marL="2743200" algn="l" defTabSz="914400" rtl="0" eaLnBrk="1" latinLnBrk="0" hangingPunct="1">
            <a:defRPr sz="7600" b="1" kern="1200">
              <a:solidFill>
                <a:srgbClr val="FFD624"/>
              </a:solidFill>
              <a:latin typeface="Verdana" pitchFamily="34" charset="0"/>
              <a:ea typeface="+mn-ea"/>
              <a:cs typeface="+mn-cs"/>
            </a:defRPr>
          </a:lvl7pPr>
          <a:lvl8pPr marL="3200400" algn="l" defTabSz="914400" rtl="0" eaLnBrk="1" latinLnBrk="0" hangingPunct="1">
            <a:defRPr sz="7600" b="1" kern="1200">
              <a:solidFill>
                <a:srgbClr val="FFD624"/>
              </a:solidFill>
              <a:latin typeface="Verdana" pitchFamily="34" charset="0"/>
              <a:ea typeface="+mn-ea"/>
              <a:cs typeface="+mn-cs"/>
            </a:defRPr>
          </a:lvl8pPr>
          <a:lvl9pPr marL="3657600" algn="l" defTabSz="914400" rtl="0" eaLnBrk="1" latinLnBrk="0" hangingPunct="1">
            <a:defRPr sz="7600" b="1" kern="1200">
              <a:solidFill>
                <a:srgbClr val="FFD624"/>
              </a:solidFill>
              <a:latin typeface="Verdana" pitchFamily="34" charset="0"/>
              <a:ea typeface="+mn-ea"/>
              <a:cs typeface="+mn-cs"/>
            </a:defRPr>
          </a:lvl9pPr>
        </a:lstStyle>
        <a:p xmlns:a="http://schemas.openxmlformats.org/drawingml/2006/main">
          <a:pPr algn="ctr"/>
          <a:r>
            <a:rPr lang="en-GB" sz="1000" b="0" dirty="0" smtClean="0">
              <a:solidFill>
                <a:schemeClr val="tx1"/>
              </a:solidFill>
            </a:rPr>
            <a:t>EU-28</a:t>
          </a:r>
          <a:endParaRPr lang="en-GB" sz="1000" b="0" dirty="0">
            <a:solidFill>
              <a:schemeClr val="tx1"/>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0.83906</cdr:x>
      <cdr:y>0.02985</cdr:y>
    </cdr:from>
    <cdr:to>
      <cdr:x>0.99517</cdr:x>
      <cdr:y>0.069</cdr:y>
    </cdr:to>
    <cdr:sp macro="" textlink="">
      <cdr:nvSpPr>
        <cdr:cNvPr id="4" name="TextBox 1"/>
        <cdr:cNvSpPr txBox="1"/>
      </cdr:nvSpPr>
      <cdr:spPr>
        <a:xfrm xmlns:a="http://schemas.openxmlformats.org/drawingml/2006/main">
          <a:off x="7200800" y="144016"/>
          <a:ext cx="1339740" cy="18887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GB" sz="900" i="1" dirty="0"/>
            <a:t>Source:</a:t>
          </a:r>
          <a:r>
            <a:rPr lang="en-GB" sz="900" i="1" baseline="0" dirty="0"/>
            <a:t> COMEXT</a:t>
          </a:r>
          <a:endParaRPr lang="en-GB" sz="900" i="1" dirty="0"/>
        </a:p>
      </cdr:txBody>
    </cdr:sp>
  </cdr:relSizeAnchor>
  <cdr:relSizeAnchor xmlns:cdr="http://schemas.openxmlformats.org/drawingml/2006/chartDrawing">
    <cdr:from>
      <cdr:x>0.41114</cdr:x>
      <cdr:y>0.11941</cdr:y>
    </cdr:from>
    <cdr:to>
      <cdr:x>0.52234</cdr:x>
      <cdr:y>0.18871</cdr:y>
    </cdr:to>
    <cdr:sp macro="" textlink="">
      <cdr:nvSpPr>
        <cdr:cNvPr id="13" name="TextBox 1"/>
        <cdr:cNvSpPr txBox="1"/>
      </cdr:nvSpPr>
      <cdr:spPr>
        <a:xfrm xmlns:a="http://schemas.openxmlformats.org/drawingml/2006/main">
          <a:off x="3528392" y="576064"/>
          <a:ext cx="954338" cy="33433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100" b="1" dirty="0" smtClean="0"/>
            <a:t>Exports</a:t>
          </a:r>
          <a:endParaRPr lang="en-GB" sz="1100" b="1" dirty="0"/>
        </a:p>
      </cdr:txBody>
    </cdr:sp>
  </cdr:relSizeAnchor>
  <cdr:relSizeAnchor xmlns:cdr="http://schemas.openxmlformats.org/drawingml/2006/chartDrawing">
    <cdr:from>
      <cdr:x>0.08391</cdr:x>
      <cdr:y>0.02985</cdr:y>
    </cdr:from>
    <cdr:to>
      <cdr:x>0.25848</cdr:x>
      <cdr:y>0.08955</cdr:y>
    </cdr:to>
    <cdr:sp macro="" textlink="">
      <cdr:nvSpPr>
        <cdr:cNvPr id="22" name="TextBox 7"/>
        <cdr:cNvSpPr txBox="1"/>
      </cdr:nvSpPr>
      <cdr:spPr>
        <a:xfrm xmlns:a="http://schemas.openxmlformats.org/drawingml/2006/main">
          <a:off x="720080" y="144016"/>
          <a:ext cx="1498203" cy="2880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a:r>
            <a:rPr lang="en-GB" sz="1000" i="1" dirty="0"/>
            <a:t>in million Euro</a:t>
          </a:r>
        </a:p>
      </cdr:txBody>
    </cdr:sp>
  </cdr:relSizeAnchor>
  <cdr:relSizeAnchor xmlns:cdr="http://schemas.openxmlformats.org/drawingml/2006/chartDrawing">
    <cdr:from>
      <cdr:x>0.482</cdr:x>
      <cdr:y>0.76471</cdr:y>
    </cdr:from>
    <cdr:to>
      <cdr:x>0.61186</cdr:x>
      <cdr:y>0.82265</cdr:y>
    </cdr:to>
    <cdr:sp macro="" textlink="">
      <cdr:nvSpPr>
        <cdr:cNvPr id="26" name="TextBox 1"/>
        <cdr:cNvSpPr txBox="1"/>
      </cdr:nvSpPr>
      <cdr:spPr>
        <a:xfrm xmlns:a="http://schemas.openxmlformats.org/drawingml/2006/main">
          <a:off x="4484477" y="4643470"/>
          <a:ext cx="1208202" cy="35182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GB" sz="1100" dirty="0"/>
        </a:p>
      </cdr:txBody>
    </cdr:sp>
  </cdr:relSizeAnchor>
  <cdr:relSizeAnchor xmlns:cdr="http://schemas.openxmlformats.org/drawingml/2006/chartDrawing">
    <cdr:from>
      <cdr:x>0.41114</cdr:x>
      <cdr:y>0.77614</cdr:y>
    </cdr:from>
    <cdr:to>
      <cdr:x>0.541</cdr:x>
      <cdr:y>0.83408</cdr:y>
    </cdr:to>
    <cdr:sp macro="" textlink="">
      <cdr:nvSpPr>
        <cdr:cNvPr id="36" name="TextBox 1"/>
        <cdr:cNvSpPr txBox="1"/>
      </cdr:nvSpPr>
      <cdr:spPr>
        <a:xfrm xmlns:a="http://schemas.openxmlformats.org/drawingml/2006/main">
          <a:off x="3528392" y="3744416"/>
          <a:ext cx="1114462" cy="27952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100" b="1" dirty="0" smtClean="0"/>
            <a:t>Imports</a:t>
          </a:r>
          <a:endParaRPr lang="en-GB" sz="11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4957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1" tIns="45710" rIns="91421" bIns="45710" numCol="1" anchor="t"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7891" name="Rectangle 3"/>
          <p:cNvSpPr>
            <a:spLocks noGrp="1" noChangeArrowheads="1"/>
          </p:cNvSpPr>
          <p:nvPr>
            <p:ph type="dt" sz="quarter" idx="1"/>
          </p:nvPr>
        </p:nvSpPr>
        <p:spPr bwMode="auto">
          <a:xfrm>
            <a:off x="3854450" y="0"/>
            <a:ext cx="294957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1" tIns="45710" rIns="91421" bIns="45710" numCol="1" anchor="t" anchorCtr="0" compatLnSpc="1">
            <a:prstTxWarp prst="textNoShape">
              <a:avLst/>
            </a:prstTxWarp>
          </a:bodyPr>
          <a:lstStyle>
            <a:lvl1pPr algn="r">
              <a:defRPr sz="1200" b="0">
                <a:solidFill>
                  <a:schemeClr val="tx1"/>
                </a:solidFill>
                <a:latin typeface="Arial" charset="0"/>
              </a:defRPr>
            </a:lvl1pPr>
          </a:lstStyle>
          <a:p>
            <a:pPr>
              <a:defRPr/>
            </a:pPr>
            <a:endParaRPr lang="en-GB"/>
          </a:p>
        </p:txBody>
      </p:sp>
      <p:sp>
        <p:nvSpPr>
          <p:cNvPr id="37892" name="Rectangle 4"/>
          <p:cNvSpPr>
            <a:spLocks noGrp="1" noChangeArrowheads="1"/>
          </p:cNvSpPr>
          <p:nvPr>
            <p:ph type="ftr" sz="quarter" idx="2"/>
          </p:nvPr>
        </p:nvSpPr>
        <p:spPr bwMode="auto">
          <a:xfrm>
            <a:off x="0" y="9444038"/>
            <a:ext cx="294957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1" tIns="45710" rIns="91421" bIns="45710" numCol="1" anchor="b"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7893" name="Rectangle 5"/>
          <p:cNvSpPr>
            <a:spLocks noGrp="1" noChangeArrowheads="1"/>
          </p:cNvSpPr>
          <p:nvPr>
            <p:ph type="sldNum" sz="quarter" idx="3"/>
          </p:nvPr>
        </p:nvSpPr>
        <p:spPr bwMode="auto">
          <a:xfrm>
            <a:off x="3854450" y="9444038"/>
            <a:ext cx="294957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1" tIns="45710" rIns="91421" bIns="45710" numCol="1" anchor="b" anchorCtr="0" compatLnSpc="1">
            <a:prstTxWarp prst="textNoShape">
              <a:avLst/>
            </a:prstTxWarp>
          </a:bodyPr>
          <a:lstStyle>
            <a:lvl1pPr algn="r">
              <a:defRPr sz="1200" b="0">
                <a:solidFill>
                  <a:schemeClr val="tx1"/>
                </a:solidFill>
                <a:latin typeface="Arial" charset="0"/>
              </a:defRPr>
            </a:lvl1pPr>
          </a:lstStyle>
          <a:p>
            <a:pPr>
              <a:defRPr/>
            </a:pPr>
            <a:fld id="{F2857E09-ADEE-4BE4-BD99-0CE761370E6A}" type="slidenum">
              <a:rPr lang="en-GB"/>
              <a:pPr>
                <a:defRPr/>
              </a:pPr>
              <a:t>‹#›</a:t>
            </a:fld>
            <a:endParaRPr lang="en-GB"/>
          </a:p>
        </p:txBody>
      </p:sp>
    </p:spTree>
    <p:extLst>
      <p:ext uri="{BB962C8B-B14F-4D97-AF65-F5344CB8AC3E}">
        <p14:creationId xmlns:p14="http://schemas.microsoft.com/office/powerpoint/2010/main" val="32636633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4957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1" tIns="45710" rIns="91421" bIns="45710" numCol="1" anchor="t"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6867" name="Rectangle 3"/>
          <p:cNvSpPr>
            <a:spLocks noGrp="1" noChangeArrowheads="1"/>
          </p:cNvSpPr>
          <p:nvPr>
            <p:ph type="dt" idx="1"/>
          </p:nvPr>
        </p:nvSpPr>
        <p:spPr bwMode="auto">
          <a:xfrm>
            <a:off x="3854450" y="0"/>
            <a:ext cx="294957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1" tIns="45710" rIns="91421" bIns="45710" numCol="1" anchor="t" anchorCtr="0" compatLnSpc="1">
            <a:prstTxWarp prst="textNoShape">
              <a:avLst/>
            </a:prstTxWarp>
          </a:bodyPr>
          <a:lstStyle>
            <a:lvl1pPr algn="r">
              <a:defRPr sz="1200" b="0">
                <a:solidFill>
                  <a:schemeClr val="tx1"/>
                </a:solidFill>
                <a:latin typeface="Arial" charset="0"/>
              </a:defRPr>
            </a:lvl1pPr>
          </a:lstStyle>
          <a:p>
            <a:pPr>
              <a:defRPr/>
            </a:pPr>
            <a:endParaRPr lang="en-GB"/>
          </a:p>
        </p:txBody>
      </p:sp>
      <p:sp>
        <p:nvSpPr>
          <p:cNvPr id="38916" name="Rectangle 4"/>
          <p:cNvSpPr>
            <a:spLocks noGrp="1" noRot="1" noChangeAspect="1" noChangeArrowheads="1" noTextEdit="1"/>
          </p:cNvSpPr>
          <p:nvPr>
            <p:ph type="sldImg" idx="2"/>
          </p:nvPr>
        </p:nvSpPr>
        <p:spPr bwMode="auto">
          <a:xfrm>
            <a:off x="917575" y="746125"/>
            <a:ext cx="4972050" cy="37306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869" name="Rectangle 5"/>
          <p:cNvSpPr>
            <a:spLocks noGrp="1" noChangeArrowheads="1"/>
          </p:cNvSpPr>
          <p:nvPr>
            <p:ph type="body" sz="quarter" idx="3"/>
          </p:nvPr>
        </p:nvSpPr>
        <p:spPr bwMode="auto">
          <a:xfrm>
            <a:off x="681038" y="4722813"/>
            <a:ext cx="5443537" cy="447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1" tIns="45710" rIns="91421" bIns="4571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36870" name="Rectangle 6"/>
          <p:cNvSpPr>
            <a:spLocks noGrp="1" noChangeArrowheads="1"/>
          </p:cNvSpPr>
          <p:nvPr>
            <p:ph type="ftr" sz="quarter" idx="4"/>
          </p:nvPr>
        </p:nvSpPr>
        <p:spPr bwMode="auto">
          <a:xfrm>
            <a:off x="0" y="9444038"/>
            <a:ext cx="294957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1" tIns="45710" rIns="91421" bIns="45710" numCol="1" anchor="b"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6871" name="Rectangle 7"/>
          <p:cNvSpPr>
            <a:spLocks noGrp="1" noChangeArrowheads="1"/>
          </p:cNvSpPr>
          <p:nvPr>
            <p:ph type="sldNum" sz="quarter" idx="5"/>
          </p:nvPr>
        </p:nvSpPr>
        <p:spPr bwMode="auto">
          <a:xfrm>
            <a:off x="3854450" y="9444038"/>
            <a:ext cx="294957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1" tIns="45710" rIns="91421" bIns="45710" numCol="1" anchor="b" anchorCtr="0" compatLnSpc="1">
            <a:prstTxWarp prst="textNoShape">
              <a:avLst/>
            </a:prstTxWarp>
          </a:bodyPr>
          <a:lstStyle>
            <a:lvl1pPr algn="r">
              <a:defRPr sz="1200" b="0">
                <a:solidFill>
                  <a:schemeClr val="tx1"/>
                </a:solidFill>
                <a:latin typeface="Arial" charset="0"/>
              </a:defRPr>
            </a:lvl1pPr>
          </a:lstStyle>
          <a:p>
            <a:pPr>
              <a:defRPr/>
            </a:pPr>
            <a:fld id="{B17060C3-425A-40C8-96DE-44F040BD2858}" type="slidenum">
              <a:rPr lang="en-GB"/>
              <a:pPr>
                <a:defRPr/>
              </a:pPr>
              <a:t>‹#›</a:t>
            </a:fld>
            <a:endParaRPr lang="en-GB"/>
          </a:p>
        </p:txBody>
      </p:sp>
    </p:spTree>
    <p:extLst>
      <p:ext uri="{BB962C8B-B14F-4D97-AF65-F5344CB8AC3E}">
        <p14:creationId xmlns:p14="http://schemas.microsoft.com/office/powerpoint/2010/main" val="33291392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4871" indent="-286489" eaLnBrk="0" hangingPunct="0">
              <a:defRPr sz="7600" b="1">
                <a:solidFill>
                  <a:srgbClr val="FFD624"/>
                </a:solidFill>
                <a:latin typeface="Verdana" pitchFamily="34" charset="0"/>
              </a:defRPr>
            </a:lvl2pPr>
            <a:lvl3pPr marL="1145956" indent="-229192" eaLnBrk="0" hangingPunct="0">
              <a:defRPr sz="7600" b="1">
                <a:solidFill>
                  <a:srgbClr val="FFD624"/>
                </a:solidFill>
                <a:latin typeface="Verdana" pitchFamily="34" charset="0"/>
              </a:defRPr>
            </a:lvl3pPr>
            <a:lvl4pPr marL="1604338" indent="-229192" eaLnBrk="0" hangingPunct="0">
              <a:defRPr sz="7600" b="1">
                <a:solidFill>
                  <a:srgbClr val="FFD624"/>
                </a:solidFill>
                <a:latin typeface="Verdana" pitchFamily="34" charset="0"/>
              </a:defRPr>
            </a:lvl4pPr>
            <a:lvl5pPr marL="2062721" indent="-229192" eaLnBrk="0" hangingPunct="0">
              <a:defRPr sz="7600" b="1">
                <a:solidFill>
                  <a:srgbClr val="FFD624"/>
                </a:solidFill>
                <a:latin typeface="Verdana" pitchFamily="34" charset="0"/>
              </a:defRPr>
            </a:lvl5pPr>
            <a:lvl6pPr marL="2521103" indent="-229192" eaLnBrk="0" fontAlgn="base" hangingPunct="0">
              <a:spcBef>
                <a:spcPct val="0"/>
              </a:spcBef>
              <a:spcAft>
                <a:spcPct val="0"/>
              </a:spcAft>
              <a:defRPr sz="7600" b="1">
                <a:solidFill>
                  <a:srgbClr val="FFD624"/>
                </a:solidFill>
                <a:latin typeface="Verdana" pitchFamily="34" charset="0"/>
              </a:defRPr>
            </a:lvl6pPr>
            <a:lvl7pPr marL="2979487" indent="-229192" eaLnBrk="0" fontAlgn="base" hangingPunct="0">
              <a:spcBef>
                <a:spcPct val="0"/>
              </a:spcBef>
              <a:spcAft>
                <a:spcPct val="0"/>
              </a:spcAft>
              <a:defRPr sz="7600" b="1">
                <a:solidFill>
                  <a:srgbClr val="FFD624"/>
                </a:solidFill>
                <a:latin typeface="Verdana" pitchFamily="34" charset="0"/>
              </a:defRPr>
            </a:lvl7pPr>
            <a:lvl8pPr marL="3437868" indent="-229192" eaLnBrk="0" fontAlgn="base" hangingPunct="0">
              <a:spcBef>
                <a:spcPct val="0"/>
              </a:spcBef>
              <a:spcAft>
                <a:spcPct val="0"/>
              </a:spcAft>
              <a:defRPr sz="7600" b="1">
                <a:solidFill>
                  <a:srgbClr val="FFD624"/>
                </a:solidFill>
                <a:latin typeface="Verdana" pitchFamily="34" charset="0"/>
              </a:defRPr>
            </a:lvl8pPr>
            <a:lvl9pPr marL="3896251" indent="-229192" eaLnBrk="0" fontAlgn="base" hangingPunct="0">
              <a:spcBef>
                <a:spcPct val="0"/>
              </a:spcBef>
              <a:spcAft>
                <a:spcPct val="0"/>
              </a:spcAft>
              <a:defRPr sz="7600" b="1">
                <a:solidFill>
                  <a:srgbClr val="FFD624"/>
                </a:solidFill>
                <a:latin typeface="Verdana" pitchFamily="34" charset="0"/>
              </a:defRPr>
            </a:lvl9pPr>
          </a:lstStyle>
          <a:p>
            <a:pPr eaLnBrk="1" hangingPunct="1"/>
            <a:fld id="{FD6B5B87-C554-4064-A252-5A1CA24BF158}" type="slidenum">
              <a:rPr lang="en-GB" sz="1200" b="0">
                <a:solidFill>
                  <a:schemeClr val="tx1"/>
                </a:solidFill>
                <a:latin typeface="Arial" charset="0"/>
              </a:rPr>
              <a:pPr eaLnBrk="1" hangingPunct="1"/>
              <a:t>6</a:t>
            </a:fld>
            <a:endParaRPr lang="en-GB" sz="1200" b="0">
              <a:solidFill>
                <a:schemeClr val="tx1"/>
              </a:solidFill>
              <a:latin typeface="Arial"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xfrm>
            <a:off x="678975" y="4723449"/>
            <a:ext cx="5447671" cy="44748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18B0A40C-CD5D-4845-9A5B-B6652E1B61CA}" type="slidenum">
              <a:rPr lang="en-GB" sz="1200" b="0" smtClean="0">
                <a:solidFill>
                  <a:schemeClr val="tx1"/>
                </a:solidFill>
                <a:latin typeface="Arial" charset="0"/>
              </a:rPr>
              <a:pPr eaLnBrk="1" hangingPunct="1"/>
              <a:t>41</a:t>
            </a:fld>
            <a:endParaRPr lang="en-GB" sz="1200" b="0" smtClean="0">
              <a:solidFill>
                <a:schemeClr val="tx1"/>
              </a:solidFill>
              <a:latin typeface="Arial"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r>
              <a:rPr lang="en-GB" sz="1000" smtClean="0"/>
              <a:t>During the consultation process before and after the Communication of November 2010, one of the main issue concerns the challenges and objectives of the CAP for the future. Three broad areas are at the core of the CAP - viable food production, sustainable management of natural resources and balanced territorial development.</a:t>
            </a:r>
          </a:p>
          <a:p>
            <a:pPr lvl="1" eaLnBrk="1" hangingPunct="1">
              <a:buFontTx/>
              <a:buChar char="•"/>
            </a:pPr>
            <a:r>
              <a:rPr lang="en-GB" sz="1000" u="sng" smtClean="0"/>
              <a:t>Viable food production</a:t>
            </a:r>
            <a:r>
              <a:rPr lang="en-GB" sz="1000" smtClean="0"/>
              <a:t> implies a need to contribute to farm income and limit income volatility; we don't want farmers to face an environment of fixed income. We want them to get a market signal, that has been the philosophy of the reforms of the last 15 years, but we want them to be able to minimize/mitigate this volatility with a certain level of fixed income support. We need to further improve the competitiveness of the agricultural sector and more importantly to increase its share of the food chain value added and to compensate areas that do have natural constraints. </a:t>
            </a:r>
          </a:p>
          <a:p>
            <a:pPr lvl="1" eaLnBrk="1" hangingPunct="1">
              <a:buFontTx/>
              <a:buChar char="•"/>
            </a:pPr>
            <a:r>
              <a:rPr lang="en-GB" sz="1000" smtClean="0"/>
              <a:t>Through the </a:t>
            </a:r>
            <a:r>
              <a:rPr lang="en-GB" sz="1000" u="sng" smtClean="0"/>
              <a:t>sustainable management of natural resources</a:t>
            </a:r>
            <a:r>
              <a:rPr lang="en-GB" sz="1000" smtClean="0"/>
              <a:t>, we need to guarantee the provision of public goods, stemming from agricultural activities, to promote green growth through innovation (and that is a very direct link to the Europe 2020 strategy) and to pursue climate change mitigation and adaptation with the strategies throughout all agricultural areas. </a:t>
            </a:r>
          </a:p>
          <a:p>
            <a:pPr lvl="1" eaLnBrk="1" hangingPunct="1">
              <a:buFontTx/>
              <a:buChar char="•"/>
            </a:pPr>
            <a:r>
              <a:rPr lang="en-GB" sz="1000" smtClean="0"/>
              <a:t>And finally, with respect to the </a:t>
            </a:r>
            <a:r>
              <a:rPr lang="en-GB" sz="1000" u="sng" smtClean="0"/>
              <a:t>balanced territorial development</a:t>
            </a:r>
            <a:r>
              <a:rPr lang="en-GB" sz="1000" smtClean="0"/>
              <a:t>, we want to continue supporting rural vitality and employment, promote diversification in agricultural areas and allow social structural diversity in rural areas. That doesn't mean that we want to stop structural changes, as we are often criticized; it implies to accommodate structural change with the type of measures that would allow the farmers that stay in these regions to become more competitive, and the ones that leave agriculture in these regions, hopefully to find other type of employment in the same area.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A784FA9-9DAA-4514-8BC1-95F01839FBEE}" type="slidenum">
              <a:rPr lang="en-GB" smtClean="0"/>
              <a:pPr>
                <a:defRPr/>
              </a:pPr>
              <a:t>44</a:t>
            </a:fld>
            <a:endParaRPr lang="en-GB" dirty="0"/>
          </a:p>
        </p:txBody>
      </p:sp>
    </p:spTree>
    <p:extLst>
      <p:ext uri="{BB962C8B-B14F-4D97-AF65-F5344CB8AC3E}">
        <p14:creationId xmlns:p14="http://schemas.microsoft.com/office/powerpoint/2010/main" val="1118384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A784FA9-9DAA-4514-8BC1-95F01839FBEE}" type="slidenum">
              <a:rPr lang="en-GB" smtClean="0"/>
              <a:pPr>
                <a:defRPr/>
              </a:pPr>
              <a:t>45</a:t>
            </a:fld>
            <a:endParaRPr lang="en-GB"/>
          </a:p>
        </p:txBody>
      </p:sp>
    </p:spTree>
    <p:extLst>
      <p:ext uri="{BB962C8B-B14F-4D97-AF65-F5344CB8AC3E}">
        <p14:creationId xmlns:p14="http://schemas.microsoft.com/office/powerpoint/2010/main" val="1455166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A784FA9-9DAA-4514-8BC1-95F01839FBEE}" type="slidenum">
              <a:rPr lang="en-GB" smtClean="0"/>
              <a:pPr>
                <a:defRPr/>
              </a:pPr>
              <a:t>50</a:t>
            </a:fld>
            <a:endParaRPr lang="en-GB"/>
          </a:p>
        </p:txBody>
      </p:sp>
    </p:spTree>
    <p:extLst>
      <p:ext uri="{BB962C8B-B14F-4D97-AF65-F5344CB8AC3E}">
        <p14:creationId xmlns:p14="http://schemas.microsoft.com/office/powerpoint/2010/main" val="2475122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A784FA9-9DAA-4514-8BC1-95F01839FBEE}" type="slidenum">
              <a:rPr lang="en-GB" smtClean="0"/>
              <a:pPr>
                <a:defRPr/>
              </a:pPr>
              <a:t>51</a:t>
            </a:fld>
            <a:endParaRPr lang="en-GB"/>
          </a:p>
        </p:txBody>
      </p:sp>
    </p:spTree>
    <p:extLst>
      <p:ext uri="{BB962C8B-B14F-4D97-AF65-F5344CB8AC3E}">
        <p14:creationId xmlns:p14="http://schemas.microsoft.com/office/powerpoint/2010/main" val="3752471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4952" indent="-286521" eaLnBrk="0" hangingPunct="0">
              <a:defRPr sz="7600" b="1">
                <a:solidFill>
                  <a:srgbClr val="FFD624"/>
                </a:solidFill>
                <a:latin typeface="Verdana" pitchFamily="34" charset="0"/>
              </a:defRPr>
            </a:lvl2pPr>
            <a:lvl3pPr marL="1146080" indent="-229217" eaLnBrk="0" hangingPunct="0">
              <a:defRPr sz="7600" b="1">
                <a:solidFill>
                  <a:srgbClr val="FFD624"/>
                </a:solidFill>
                <a:latin typeface="Verdana" pitchFamily="34" charset="0"/>
              </a:defRPr>
            </a:lvl3pPr>
            <a:lvl4pPr marL="1604513" indent="-229217" eaLnBrk="0" hangingPunct="0">
              <a:defRPr sz="7600" b="1">
                <a:solidFill>
                  <a:srgbClr val="FFD624"/>
                </a:solidFill>
                <a:latin typeface="Verdana" pitchFamily="34" charset="0"/>
              </a:defRPr>
            </a:lvl4pPr>
            <a:lvl5pPr marL="2062945" indent="-229217" eaLnBrk="0" hangingPunct="0">
              <a:defRPr sz="7600" b="1">
                <a:solidFill>
                  <a:srgbClr val="FFD624"/>
                </a:solidFill>
                <a:latin typeface="Verdana" pitchFamily="34" charset="0"/>
              </a:defRPr>
            </a:lvl5pPr>
            <a:lvl6pPr marL="2521377" indent="-229217" eaLnBrk="0" fontAlgn="base" hangingPunct="0">
              <a:spcBef>
                <a:spcPct val="0"/>
              </a:spcBef>
              <a:spcAft>
                <a:spcPct val="0"/>
              </a:spcAft>
              <a:defRPr sz="7600" b="1">
                <a:solidFill>
                  <a:srgbClr val="FFD624"/>
                </a:solidFill>
                <a:latin typeface="Verdana" pitchFamily="34" charset="0"/>
              </a:defRPr>
            </a:lvl6pPr>
            <a:lvl7pPr marL="2979810" indent="-229217" eaLnBrk="0" fontAlgn="base" hangingPunct="0">
              <a:spcBef>
                <a:spcPct val="0"/>
              </a:spcBef>
              <a:spcAft>
                <a:spcPct val="0"/>
              </a:spcAft>
              <a:defRPr sz="7600" b="1">
                <a:solidFill>
                  <a:srgbClr val="FFD624"/>
                </a:solidFill>
                <a:latin typeface="Verdana" pitchFamily="34" charset="0"/>
              </a:defRPr>
            </a:lvl7pPr>
            <a:lvl8pPr marL="3438242" indent="-229217" eaLnBrk="0" fontAlgn="base" hangingPunct="0">
              <a:spcBef>
                <a:spcPct val="0"/>
              </a:spcBef>
              <a:spcAft>
                <a:spcPct val="0"/>
              </a:spcAft>
              <a:defRPr sz="7600" b="1">
                <a:solidFill>
                  <a:srgbClr val="FFD624"/>
                </a:solidFill>
                <a:latin typeface="Verdana" pitchFamily="34" charset="0"/>
              </a:defRPr>
            </a:lvl8pPr>
            <a:lvl9pPr marL="3896675" indent="-229217" eaLnBrk="0" fontAlgn="base" hangingPunct="0">
              <a:spcBef>
                <a:spcPct val="0"/>
              </a:spcBef>
              <a:spcAft>
                <a:spcPct val="0"/>
              </a:spcAft>
              <a:defRPr sz="7600" b="1">
                <a:solidFill>
                  <a:srgbClr val="FFD624"/>
                </a:solidFill>
                <a:latin typeface="Verdana" pitchFamily="34" charset="0"/>
              </a:defRPr>
            </a:lvl9pPr>
          </a:lstStyle>
          <a:p>
            <a:pPr eaLnBrk="1" hangingPunct="1"/>
            <a:fld id="{FD6B5B87-C554-4064-A252-5A1CA24BF158}" type="slidenum">
              <a:rPr lang="en-GB" sz="1200" b="0">
                <a:solidFill>
                  <a:schemeClr val="tx1"/>
                </a:solidFill>
                <a:latin typeface="Arial" charset="0"/>
              </a:rPr>
              <a:pPr eaLnBrk="1" hangingPunct="1"/>
              <a:t>84</a:t>
            </a:fld>
            <a:endParaRPr lang="en-GB" sz="1200" b="0">
              <a:solidFill>
                <a:schemeClr val="tx1"/>
              </a:solidFill>
              <a:latin typeface="Arial"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xfrm>
            <a:off x="678974" y="4723448"/>
            <a:ext cx="5447671" cy="44748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4952" indent="-286521" eaLnBrk="0" hangingPunct="0">
              <a:defRPr sz="7600" b="1">
                <a:solidFill>
                  <a:srgbClr val="FFD624"/>
                </a:solidFill>
                <a:latin typeface="Verdana" pitchFamily="34" charset="0"/>
              </a:defRPr>
            </a:lvl2pPr>
            <a:lvl3pPr marL="1146080" indent="-229217" eaLnBrk="0" hangingPunct="0">
              <a:defRPr sz="7600" b="1">
                <a:solidFill>
                  <a:srgbClr val="FFD624"/>
                </a:solidFill>
                <a:latin typeface="Verdana" pitchFamily="34" charset="0"/>
              </a:defRPr>
            </a:lvl3pPr>
            <a:lvl4pPr marL="1604513" indent="-229217" eaLnBrk="0" hangingPunct="0">
              <a:defRPr sz="7600" b="1">
                <a:solidFill>
                  <a:srgbClr val="FFD624"/>
                </a:solidFill>
                <a:latin typeface="Verdana" pitchFamily="34" charset="0"/>
              </a:defRPr>
            </a:lvl4pPr>
            <a:lvl5pPr marL="2062945" indent="-229217" eaLnBrk="0" hangingPunct="0">
              <a:defRPr sz="7600" b="1">
                <a:solidFill>
                  <a:srgbClr val="FFD624"/>
                </a:solidFill>
                <a:latin typeface="Verdana" pitchFamily="34" charset="0"/>
              </a:defRPr>
            </a:lvl5pPr>
            <a:lvl6pPr marL="2521377" indent="-229217" eaLnBrk="0" fontAlgn="base" hangingPunct="0">
              <a:spcBef>
                <a:spcPct val="0"/>
              </a:spcBef>
              <a:spcAft>
                <a:spcPct val="0"/>
              </a:spcAft>
              <a:defRPr sz="7600" b="1">
                <a:solidFill>
                  <a:srgbClr val="FFD624"/>
                </a:solidFill>
                <a:latin typeface="Verdana" pitchFamily="34" charset="0"/>
              </a:defRPr>
            </a:lvl6pPr>
            <a:lvl7pPr marL="2979810" indent="-229217" eaLnBrk="0" fontAlgn="base" hangingPunct="0">
              <a:spcBef>
                <a:spcPct val="0"/>
              </a:spcBef>
              <a:spcAft>
                <a:spcPct val="0"/>
              </a:spcAft>
              <a:defRPr sz="7600" b="1">
                <a:solidFill>
                  <a:srgbClr val="FFD624"/>
                </a:solidFill>
                <a:latin typeface="Verdana" pitchFamily="34" charset="0"/>
              </a:defRPr>
            </a:lvl7pPr>
            <a:lvl8pPr marL="3438242" indent="-229217" eaLnBrk="0" fontAlgn="base" hangingPunct="0">
              <a:spcBef>
                <a:spcPct val="0"/>
              </a:spcBef>
              <a:spcAft>
                <a:spcPct val="0"/>
              </a:spcAft>
              <a:defRPr sz="7600" b="1">
                <a:solidFill>
                  <a:srgbClr val="FFD624"/>
                </a:solidFill>
                <a:latin typeface="Verdana" pitchFamily="34" charset="0"/>
              </a:defRPr>
            </a:lvl8pPr>
            <a:lvl9pPr marL="3896675" indent="-229217" eaLnBrk="0" fontAlgn="base" hangingPunct="0">
              <a:spcBef>
                <a:spcPct val="0"/>
              </a:spcBef>
              <a:spcAft>
                <a:spcPct val="0"/>
              </a:spcAft>
              <a:defRPr sz="7600" b="1">
                <a:solidFill>
                  <a:srgbClr val="FFD624"/>
                </a:solidFill>
                <a:latin typeface="Verdana" pitchFamily="34" charset="0"/>
              </a:defRPr>
            </a:lvl9pPr>
          </a:lstStyle>
          <a:p>
            <a:pPr eaLnBrk="1" hangingPunct="1"/>
            <a:fld id="{FD6B5B87-C554-4064-A252-5A1CA24BF158}" type="slidenum">
              <a:rPr lang="en-GB" sz="1200" b="0">
                <a:solidFill>
                  <a:schemeClr val="tx1"/>
                </a:solidFill>
                <a:latin typeface="Arial" charset="0"/>
              </a:rPr>
              <a:pPr eaLnBrk="1" hangingPunct="1"/>
              <a:t>85</a:t>
            </a:fld>
            <a:endParaRPr lang="en-GB" sz="1200" b="0">
              <a:solidFill>
                <a:schemeClr val="tx1"/>
              </a:solidFill>
              <a:latin typeface="Arial"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xfrm>
            <a:off x="678974" y="4723448"/>
            <a:ext cx="5447671" cy="44748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4952" indent="-286521" eaLnBrk="0" hangingPunct="0">
              <a:defRPr sz="7600" b="1">
                <a:solidFill>
                  <a:srgbClr val="FFD624"/>
                </a:solidFill>
                <a:latin typeface="Verdana" pitchFamily="34" charset="0"/>
              </a:defRPr>
            </a:lvl2pPr>
            <a:lvl3pPr marL="1146080" indent="-229217" eaLnBrk="0" hangingPunct="0">
              <a:defRPr sz="7600" b="1">
                <a:solidFill>
                  <a:srgbClr val="FFD624"/>
                </a:solidFill>
                <a:latin typeface="Verdana" pitchFamily="34" charset="0"/>
              </a:defRPr>
            </a:lvl3pPr>
            <a:lvl4pPr marL="1604513" indent="-229217" eaLnBrk="0" hangingPunct="0">
              <a:defRPr sz="7600" b="1">
                <a:solidFill>
                  <a:srgbClr val="FFD624"/>
                </a:solidFill>
                <a:latin typeface="Verdana" pitchFamily="34" charset="0"/>
              </a:defRPr>
            </a:lvl4pPr>
            <a:lvl5pPr marL="2062945" indent="-229217" eaLnBrk="0" hangingPunct="0">
              <a:defRPr sz="7600" b="1">
                <a:solidFill>
                  <a:srgbClr val="FFD624"/>
                </a:solidFill>
                <a:latin typeface="Verdana" pitchFamily="34" charset="0"/>
              </a:defRPr>
            </a:lvl5pPr>
            <a:lvl6pPr marL="2521377" indent="-229217" eaLnBrk="0" fontAlgn="base" hangingPunct="0">
              <a:spcBef>
                <a:spcPct val="0"/>
              </a:spcBef>
              <a:spcAft>
                <a:spcPct val="0"/>
              </a:spcAft>
              <a:defRPr sz="7600" b="1">
                <a:solidFill>
                  <a:srgbClr val="FFD624"/>
                </a:solidFill>
                <a:latin typeface="Verdana" pitchFamily="34" charset="0"/>
              </a:defRPr>
            </a:lvl6pPr>
            <a:lvl7pPr marL="2979810" indent="-229217" eaLnBrk="0" fontAlgn="base" hangingPunct="0">
              <a:spcBef>
                <a:spcPct val="0"/>
              </a:spcBef>
              <a:spcAft>
                <a:spcPct val="0"/>
              </a:spcAft>
              <a:defRPr sz="7600" b="1">
                <a:solidFill>
                  <a:srgbClr val="FFD624"/>
                </a:solidFill>
                <a:latin typeface="Verdana" pitchFamily="34" charset="0"/>
              </a:defRPr>
            </a:lvl7pPr>
            <a:lvl8pPr marL="3438242" indent="-229217" eaLnBrk="0" fontAlgn="base" hangingPunct="0">
              <a:spcBef>
                <a:spcPct val="0"/>
              </a:spcBef>
              <a:spcAft>
                <a:spcPct val="0"/>
              </a:spcAft>
              <a:defRPr sz="7600" b="1">
                <a:solidFill>
                  <a:srgbClr val="FFD624"/>
                </a:solidFill>
                <a:latin typeface="Verdana" pitchFamily="34" charset="0"/>
              </a:defRPr>
            </a:lvl8pPr>
            <a:lvl9pPr marL="3896675" indent="-229217" eaLnBrk="0" fontAlgn="base" hangingPunct="0">
              <a:spcBef>
                <a:spcPct val="0"/>
              </a:spcBef>
              <a:spcAft>
                <a:spcPct val="0"/>
              </a:spcAft>
              <a:defRPr sz="7600" b="1">
                <a:solidFill>
                  <a:srgbClr val="FFD624"/>
                </a:solidFill>
                <a:latin typeface="Verdana" pitchFamily="34" charset="0"/>
              </a:defRPr>
            </a:lvl9pPr>
          </a:lstStyle>
          <a:p>
            <a:pPr eaLnBrk="1" hangingPunct="1"/>
            <a:fld id="{FD6B5B87-C554-4064-A252-5A1CA24BF158}" type="slidenum">
              <a:rPr lang="en-GB" sz="1200" b="0">
                <a:solidFill>
                  <a:schemeClr val="tx1"/>
                </a:solidFill>
                <a:latin typeface="Arial" charset="0"/>
              </a:rPr>
              <a:pPr eaLnBrk="1" hangingPunct="1"/>
              <a:t>7</a:t>
            </a:fld>
            <a:endParaRPr lang="en-GB" sz="1200" b="0">
              <a:solidFill>
                <a:schemeClr val="tx1"/>
              </a:solidFill>
              <a:latin typeface="Arial"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xfrm>
            <a:off x="678974" y="4723448"/>
            <a:ext cx="5447671" cy="44748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A61874-9D84-4320-AFAA-A93FC30B71E5}" type="slidenum">
              <a:rPr lang="en-US" smtClean="0"/>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AA61874-9D84-4320-AFAA-A93FC30B71E5}" type="slidenum">
              <a:rPr lang="en-US" smtClean="0"/>
              <a:pPr/>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err="1" smtClean="0"/>
              <a:t>Source</a:t>
            </a:r>
            <a:r>
              <a:rPr lang="es-ES_tradnl" dirty="0" smtClean="0"/>
              <a:t>: </a:t>
            </a:r>
            <a:r>
              <a:rPr lang="en-GB" sz="1200" kern="1200" dirty="0" err="1" smtClean="0">
                <a:solidFill>
                  <a:schemeClr val="tx1"/>
                </a:solidFill>
                <a:effectLst/>
                <a:latin typeface="Arial" charset="0"/>
                <a:ea typeface="+mn-ea"/>
                <a:cs typeface="+mn-cs"/>
              </a:rPr>
              <a:t>NatCatSERVICE</a:t>
            </a:r>
            <a:r>
              <a:rPr lang="en-GB" sz="1200" kern="1200" dirty="0" smtClean="0">
                <a:solidFill>
                  <a:schemeClr val="tx1"/>
                </a:solidFill>
                <a:effectLst/>
                <a:latin typeface="Arial" charset="0"/>
                <a:ea typeface="+mn-ea"/>
                <a:cs typeface="+mn-cs"/>
              </a:rPr>
              <a:t> database (</a:t>
            </a:r>
            <a:r>
              <a:rPr lang="en-GB" sz="1200" kern="1200" dirty="0" err="1" smtClean="0">
                <a:solidFill>
                  <a:schemeClr val="tx1"/>
                </a:solidFill>
                <a:effectLst/>
                <a:latin typeface="Arial" charset="0"/>
                <a:ea typeface="+mn-ea"/>
                <a:cs typeface="+mn-cs"/>
              </a:rPr>
              <a:t>NatCatSERVICE</a:t>
            </a:r>
            <a:r>
              <a:rPr lang="en-GB" sz="1200" kern="1200" dirty="0" smtClean="0">
                <a:solidFill>
                  <a:schemeClr val="tx1"/>
                </a:solidFill>
                <a:effectLst/>
                <a:latin typeface="Arial" charset="0"/>
                <a:ea typeface="+mn-ea"/>
                <a:cs typeface="+mn-cs"/>
              </a:rPr>
              <a:t>, 2012) maintained by Munich RE (an</a:t>
            </a:r>
            <a:r>
              <a:rPr lang="en-GB" sz="1200" kern="1200" baseline="0" dirty="0" smtClean="0">
                <a:solidFill>
                  <a:schemeClr val="tx1"/>
                </a:solidFill>
                <a:effectLst/>
                <a:latin typeface="Arial" charset="0"/>
                <a:ea typeface="+mn-ea"/>
                <a:cs typeface="+mn-cs"/>
              </a:rPr>
              <a:t> insurance company in DE)</a:t>
            </a:r>
            <a:r>
              <a:rPr lang="en-GB" sz="1200" kern="1200" dirty="0" smtClean="0">
                <a:solidFill>
                  <a:schemeClr val="tx1"/>
                </a:solidFill>
                <a:effectLst/>
                <a:latin typeface="Arial" charset="0"/>
                <a:ea typeface="+mn-ea"/>
                <a:cs typeface="+mn-cs"/>
              </a:rPr>
              <a:t> that provides data on insured and overall losses. </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0" dirty="0" smtClean="0"/>
              <a:t>This figure shows the yearly number of extreme weather events (cold, storm, flood and wet mass movement, heat wave, wildfire, drought and </a:t>
            </a:r>
            <a:r>
              <a:rPr lang="en-GB" sz="1200" b="0" dirty="0" err="1" smtClean="0"/>
              <a:t>drymass</a:t>
            </a:r>
            <a:r>
              <a:rPr lang="en-GB" sz="1200" b="0" dirty="0" smtClean="0"/>
              <a:t> movement dry) in EEA member and collaborating countries in the period 1980 - 2011.</a:t>
            </a:r>
          </a:p>
          <a:p>
            <a:endParaRPr lang="en-GB" sz="1200" b="0" kern="1200" dirty="0" smtClean="0">
              <a:solidFill>
                <a:schemeClr val="tx1"/>
              </a:solidFill>
              <a:effectLst/>
              <a:latin typeface="Arial"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pPr>
              <a:defRPr/>
            </a:pPr>
            <a:fld id="{05E541C7-2A67-4CC3-A309-6920E6BA4F81}" type="slidenum">
              <a:rPr lang="en-GB" smtClean="0"/>
              <a:pPr>
                <a:defRPr/>
              </a:pPr>
              <a:t>18</a:t>
            </a:fld>
            <a:endParaRPr lang="en-GB"/>
          </a:p>
        </p:txBody>
      </p:sp>
    </p:spTree>
    <p:extLst>
      <p:ext uri="{BB962C8B-B14F-4D97-AF65-F5344CB8AC3E}">
        <p14:creationId xmlns:p14="http://schemas.microsoft.com/office/powerpoint/2010/main" val="3213674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5E541C7-2A67-4CC3-A309-6920E6BA4F81}" type="slidenum">
              <a:rPr lang="en-GB" smtClean="0"/>
              <a:pPr>
                <a:defRPr/>
              </a:pPr>
              <a:t>34</a:t>
            </a:fld>
            <a:endParaRPr lang="en-GB"/>
          </a:p>
        </p:txBody>
      </p:sp>
    </p:spTree>
    <p:extLst>
      <p:ext uri="{BB962C8B-B14F-4D97-AF65-F5344CB8AC3E}">
        <p14:creationId xmlns:p14="http://schemas.microsoft.com/office/powerpoint/2010/main" val="1108343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92CB98-4D49-4794-AF56-C65553D27614}" type="slidenum">
              <a:rPr lang="en-GB"/>
              <a:pPr/>
              <a:t>38</a:t>
            </a:fld>
            <a:endParaRPr lang="en-GB" dirty="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r>
              <a:rPr lang="nl-BE" u="sng" dirty="0" err="1"/>
              <a:t>Notes</a:t>
            </a:r>
            <a:r>
              <a:rPr lang="nl-BE" u="sng"/>
              <a:t>:</a:t>
            </a:r>
            <a:r>
              <a:rPr lang="nl-BE" i="1"/>
              <a:t> </a:t>
            </a:r>
          </a:p>
          <a:p>
            <a:r>
              <a:rPr lang="nl-BE"/>
              <a:t>2011 = Budget; 2012 = Draft Budget; 2013 = EAGF subceiling for direct payments and market-related expenditure + pillar 2 in commitments. </a:t>
            </a:r>
          </a:p>
          <a:p>
            <a:r>
              <a:rPr lang="nl-BE"/>
              <a:t>Rural development for 2013 includes UK voluntary modulation and Article 136 “unspent amounts”. As these cease to exist end 2013, the corresponding amounts are put back to direct aids as from 2014.</a:t>
            </a:r>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defRPr sz="7600" b="1">
                <a:solidFill>
                  <a:srgbClr val="FFD624"/>
                </a:solidFill>
                <a:latin typeface="Verdana" pitchFamily="34" charset="0"/>
              </a:defRPr>
            </a:lvl1pPr>
            <a:lvl2pPr marL="744064" indent="-286179" eaLnBrk="0" hangingPunct="0">
              <a:defRPr sz="7600" b="1">
                <a:solidFill>
                  <a:srgbClr val="FFD624"/>
                </a:solidFill>
                <a:latin typeface="Verdana" pitchFamily="34" charset="0"/>
              </a:defRPr>
            </a:lvl2pPr>
            <a:lvl3pPr marL="1144715" indent="-228943" eaLnBrk="0" hangingPunct="0">
              <a:defRPr sz="7600" b="1">
                <a:solidFill>
                  <a:srgbClr val="FFD624"/>
                </a:solidFill>
                <a:latin typeface="Verdana" pitchFamily="34" charset="0"/>
              </a:defRPr>
            </a:lvl3pPr>
            <a:lvl4pPr marL="1602600" indent="-228943" eaLnBrk="0" hangingPunct="0">
              <a:defRPr sz="7600" b="1">
                <a:solidFill>
                  <a:srgbClr val="FFD624"/>
                </a:solidFill>
                <a:latin typeface="Verdana" pitchFamily="34" charset="0"/>
              </a:defRPr>
            </a:lvl4pPr>
            <a:lvl5pPr marL="2060486" indent="-228943" eaLnBrk="0" hangingPunct="0">
              <a:defRPr sz="7600" b="1">
                <a:solidFill>
                  <a:srgbClr val="FFD624"/>
                </a:solidFill>
                <a:latin typeface="Verdana" pitchFamily="34" charset="0"/>
              </a:defRPr>
            </a:lvl5pPr>
            <a:lvl6pPr marL="2518372" indent="-228943" eaLnBrk="0" fontAlgn="base" hangingPunct="0">
              <a:spcBef>
                <a:spcPct val="0"/>
              </a:spcBef>
              <a:spcAft>
                <a:spcPct val="0"/>
              </a:spcAft>
              <a:defRPr sz="7600" b="1">
                <a:solidFill>
                  <a:srgbClr val="FFD624"/>
                </a:solidFill>
                <a:latin typeface="Verdana" pitchFamily="34" charset="0"/>
              </a:defRPr>
            </a:lvl6pPr>
            <a:lvl7pPr marL="2976258" indent="-228943" eaLnBrk="0" fontAlgn="base" hangingPunct="0">
              <a:spcBef>
                <a:spcPct val="0"/>
              </a:spcBef>
              <a:spcAft>
                <a:spcPct val="0"/>
              </a:spcAft>
              <a:defRPr sz="7600" b="1">
                <a:solidFill>
                  <a:srgbClr val="FFD624"/>
                </a:solidFill>
                <a:latin typeface="Verdana" pitchFamily="34" charset="0"/>
              </a:defRPr>
            </a:lvl7pPr>
            <a:lvl8pPr marL="3434144" indent="-228943" eaLnBrk="0" fontAlgn="base" hangingPunct="0">
              <a:spcBef>
                <a:spcPct val="0"/>
              </a:spcBef>
              <a:spcAft>
                <a:spcPct val="0"/>
              </a:spcAft>
              <a:defRPr sz="7600" b="1">
                <a:solidFill>
                  <a:srgbClr val="FFD624"/>
                </a:solidFill>
                <a:latin typeface="Verdana" pitchFamily="34" charset="0"/>
              </a:defRPr>
            </a:lvl8pPr>
            <a:lvl9pPr marL="3892029" indent="-228943" eaLnBrk="0" fontAlgn="base" hangingPunct="0">
              <a:spcBef>
                <a:spcPct val="0"/>
              </a:spcBef>
              <a:spcAft>
                <a:spcPct val="0"/>
              </a:spcAft>
              <a:defRPr sz="7600" b="1">
                <a:solidFill>
                  <a:srgbClr val="FFD624"/>
                </a:solidFill>
                <a:latin typeface="Verdana" pitchFamily="34" charset="0"/>
              </a:defRPr>
            </a:lvl9pPr>
          </a:lstStyle>
          <a:p>
            <a:pPr eaLnBrk="1" hangingPunct="1"/>
            <a:fld id="{7E69A6CB-4CF5-4AEA-8C46-706FD099951A}" type="slidenum">
              <a:rPr lang="en-GB" sz="1200" b="0">
                <a:solidFill>
                  <a:schemeClr val="tx1"/>
                </a:solidFill>
                <a:latin typeface="Arial" charset="0"/>
              </a:rPr>
              <a:pPr eaLnBrk="1" hangingPunct="1"/>
              <a:t>39</a:t>
            </a:fld>
            <a:endParaRPr lang="en-GB" sz="1200" b="0">
              <a:solidFill>
                <a:schemeClr val="tx1"/>
              </a:solidFill>
              <a:latin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r>
              <a:rPr lang="en-GB" b="1" smtClean="0"/>
              <a:t>Source:	Impact Assessment</a:t>
            </a:r>
            <a:endParaRPr lang="en-GB" smtClean="0"/>
          </a:p>
          <a:p>
            <a:pPr eaLnBrk="1" hangingPunct="1"/>
            <a:r>
              <a:rPr lang="en-GB" b="1" smtClean="0"/>
              <a:t>Updated:	31.8.2011</a:t>
            </a:r>
          </a:p>
          <a:p>
            <a:pPr eaLnBrk="1" hangingPunct="1"/>
            <a:endParaRPr lang="en-GB" b="1" smtClean="0"/>
          </a:p>
          <a:p>
            <a:pPr eaLnBrk="1" hangingPunct="1"/>
            <a:r>
              <a:rPr lang="en-GB" b="1" smtClean="0"/>
              <a:t>EU-27 average =	266.7 EUR/ha</a:t>
            </a:r>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4952" indent="-286521" eaLnBrk="0" hangingPunct="0">
              <a:defRPr sz="7600" b="1">
                <a:solidFill>
                  <a:srgbClr val="FFD624"/>
                </a:solidFill>
                <a:latin typeface="Verdana" pitchFamily="34" charset="0"/>
              </a:defRPr>
            </a:lvl2pPr>
            <a:lvl3pPr marL="1146080" indent="-229217" eaLnBrk="0" hangingPunct="0">
              <a:defRPr sz="7600" b="1">
                <a:solidFill>
                  <a:srgbClr val="FFD624"/>
                </a:solidFill>
                <a:latin typeface="Verdana" pitchFamily="34" charset="0"/>
              </a:defRPr>
            </a:lvl3pPr>
            <a:lvl4pPr marL="1604513" indent="-229217" eaLnBrk="0" hangingPunct="0">
              <a:defRPr sz="7600" b="1">
                <a:solidFill>
                  <a:srgbClr val="FFD624"/>
                </a:solidFill>
                <a:latin typeface="Verdana" pitchFamily="34" charset="0"/>
              </a:defRPr>
            </a:lvl4pPr>
            <a:lvl5pPr marL="2062945" indent="-229217" eaLnBrk="0" hangingPunct="0">
              <a:defRPr sz="7600" b="1">
                <a:solidFill>
                  <a:srgbClr val="FFD624"/>
                </a:solidFill>
                <a:latin typeface="Verdana" pitchFamily="34" charset="0"/>
              </a:defRPr>
            </a:lvl5pPr>
            <a:lvl6pPr marL="2521377" indent="-229217" eaLnBrk="0" fontAlgn="base" hangingPunct="0">
              <a:spcBef>
                <a:spcPct val="0"/>
              </a:spcBef>
              <a:spcAft>
                <a:spcPct val="0"/>
              </a:spcAft>
              <a:defRPr sz="7600" b="1">
                <a:solidFill>
                  <a:srgbClr val="FFD624"/>
                </a:solidFill>
                <a:latin typeface="Verdana" pitchFamily="34" charset="0"/>
              </a:defRPr>
            </a:lvl6pPr>
            <a:lvl7pPr marL="2979810" indent="-229217" eaLnBrk="0" fontAlgn="base" hangingPunct="0">
              <a:spcBef>
                <a:spcPct val="0"/>
              </a:spcBef>
              <a:spcAft>
                <a:spcPct val="0"/>
              </a:spcAft>
              <a:defRPr sz="7600" b="1">
                <a:solidFill>
                  <a:srgbClr val="FFD624"/>
                </a:solidFill>
                <a:latin typeface="Verdana" pitchFamily="34" charset="0"/>
              </a:defRPr>
            </a:lvl7pPr>
            <a:lvl8pPr marL="3438242" indent="-229217" eaLnBrk="0" fontAlgn="base" hangingPunct="0">
              <a:spcBef>
                <a:spcPct val="0"/>
              </a:spcBef>
              <a:spcAft>
                <a:spcPct val="0"/>
              </a:spcAft>
              <a:defRPr sz="7600" b="1">
                <a:solidFill>
                  <a:srgbClr val="FFD624"/>
                </a:solidFill>
                <a:latin typeface="Verdana" pitchFamily="34" charset="0"/>
              </a:defRPr>
            </a:lvl8pPr>
            <a:lvl9pPr marL="3896675" indent="-229217" eaLnBrk="0" fontAlgn="base" hangingPunct="0">
              <a:spcBef>
                <a:spcPct val="0"/>
              </a:spcBef>
              <a:spcAft>
                <a:spcPct val="0"/>
              </a:spcAft>
              <a:defRPr sz="7600" b="1">
                <a:solidFill>
                  <a:srgbClr val="FFD624"/>
                </a:solidFill>
                <a:latin typeface="Verdana" pitchFamily="34" charset="0"/>
              </a:defRPr>
            </a:lvl9pPr>
          </a:lstStyle>
          <a:p>
            <a:pPr eaLnBrk="1" hangingPunct="1"/>
            <a:fld id="{FD6B5B87-C554-4064-A252-5A1CA24BF158}" type="slidenum">
              <a:rPr lang="en-GB" sz="1200" b="0">
                <a:solidFill>
                  <a:schemeClr val="tx1"/>
                </a:solidFill>
                <a:latin typeface="Arial" charset="0"/>
              </a:rPr>
              <a:pPr eaLnBrk="1" hangingPunct="1"/>
              <a:t>40</a:t>
            </a:fld>
            <a:endParaRPr lang="en-GB" sz="1200" b="0">
              <a:solidFill>
                <a:schemeClr val="tx1"/>
              </a:solidFill>
              <a:latin typeface="Arial"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xfrm>
            <a:off x="678974" y="4723448"/>
            <a:ext cx="5447671" cy="44748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 Id="rId9" Type="http://schemas.openxmlformats.org/officeDocument/2006/relationships/image" Target="../media/image10.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23" descr="2851026377_bf871ff1dc_o"/>
          <p:cNvPicPr>
            <a:picLocks noChangeAspect="1" noChangeArrowheads="1"/>
          </p:cNvPicPr>
          <p:nvPr userDrawn="1"/>
        </p:nvPicPr>
        <p:blipFill>
          <a:blip r:embed="rId2">
            <a:lum bright="-24000" contrast="-24000"/>
            <a:extLst>
              <a:ext uri="{28A0092B-C50C-407E-A947-70E740481C1C}">
                <a14:useLocalDpi xmlns:a14="http://schemas.microsoft.com/office/drawing/2010/main" val="0"/>
              </a:ext>
            </a:extLst>
          </a:blip>
          <a:srcRect/>
          <a:stretch>
            <a:fillRect/>
          </a:stretch>
        </p:blipFill>
        <p:spPr bwMode="auto">
          <a:xfrm>
            <a:off x="0" y="965200"/>
            <a:ext cx="9144000"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p:cNvSpPr>
            <a:spLocks noChangeArrowheads="1"/>
          </p:cNvSpPr>
          <p:nvPr userDrawn="1"/>
        </p:nvSpPr>
        <p:spPr bwMode="auto">
          <a:xfrm>
            <a:off x="4127500" y="965200"/>
            <a:ext cx="5021263" cy="5902325"/>
          </a:xfrm>
          <a:prstGeom prst="rect">
            <a:avLst/>
          </a:prstGeom>
          <a:solidFill>
            <a:srgbClr val="0F549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3175"/>
            <a:endParaRPr lang="en-US"/>
          </a:p>
        </p:txBody>
      </p:sp>
      <p:pic>
        <p:nvPicPr>
          <p:cNvPr id="6"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27500" y="6410325"/>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63938" y="188913"/>
            <a:ext cx="1814512"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ctrTitle"/>
          </p:nvPr>
        </p:nvSpPr>
        <p:spPr>
          <a:xfrm>
            <a:off x="4716016" y="1700808"/>
            <a:ext cx="4248472" cy="2448272"/>
          </a:xfrm>
        </p:spPr>
        <p:txBody>
          <a:bodyPr/>
          <a:lstStyle>
            <a:lvl1pPr marL="3175">
              <a:defRPr sz="3200">
                <a:solidFill>
                  <a:schemeClr val="bg1"/>
                </a:solidFill>
              </a:defRPr>
            </a:lvl1pPr>
          </a:lstStyle>
          <a:p>
            <a:pPr lvl="0"/>
            <a:r>
              <a:rPr lang="fr-BE" noProof="0" dirty="0" err="1" smtClean="0"/>
              <a:t>Title</a:t>
            </a:r>
            <a:endParaRPr lang="en-GB" noProof="0" dirty="0" smtClean="0"/>
          </a:p>
        </p:txBody>
      </p:sp>
      <p:sp>
        <p:nvSpPr>
          <p:cNvPr id="3077" name="Rectangle 5"/>
          <p:cNvSpPr>
            <a:spLocks noGrp="1" noChangeArrowheads="1"/>
          </p:cNvSpPr>
          <p:nvPr>
            <p:ph type="subTitle" idx="1"/>
          </p:nvPr>
        </p:nvSpPr>
        <p:spPr>
          <a:xfrm>
            <a:off x="4211960" y="4509120"/>
            <a:ext cx="4752528" cy="1152525"/>
          </a:xfrm>
        </p:spPr>
        <p:txBody>
          <a:bodyPr/>
          <a:lstStyle>
            <a:lvl1pPr algn="r">
              <a:defRPr i="1">
                <a:solidFill>
                  <a:schemeClr val="bg1"/>
                </a:solidFill>
              </a:defRPr>
            </a:lvl1pPr>
          </a:lstStyle>
          <a:p>
            <a:pPr lvl="0"/>
            <a:r>
              <a:rPr lang="fr-BE" noProof="0" smtClean="0"/>
              <a:t>Subtitle</a:t>
            </a:r>
            <a:endParaRPr lang="en-GB" noProof="0" smtClean="0"/>
          </a:p>
        </p:txBody>
      </p:sp>
      <p:sp>
        <p:nvSpPr>
          <p:cNvPr id="8" name="Rectangle 7"/>
          <p:cNvSpPr>
            <a:spLocks noGrp="1" noChangeArrowheads="1"/>
          </p:cNvSpPr>
          <p:nvPr>
            <p:ph type="dt" sz="half" idx="10"/>
          </p:nvPr>
        </p:nvSpPr>
        <p:spPr>
          <a:xfrm>
            <a:off x="457200" y="6245225"/>
            <a:ext cx="2133600" cy="476250"/>
          </a:xfrm>
        </p:spPr>
        <p:txBody>
          <a:bodyPr/>
          <a:lstStyle>
            <a:lvl1pPr>
              <a:defRPr sz="1200" b="1">
                <a:solidFill>
                  <a:srgbClr val="FFFFFF"/>
                </a:solidFill>
                <a:latin typeface="+mn-lt"/>
              </a:defRPr>
            </a:lvl1pPr>
          </a:lstStyle>
          <a:p>
            <a:pPr>
              <a:defRPr/>
            </a:pPr>
            <a:endParaRPr lang="en-GB"/>
          </a:p>
        </p:txBody>
      </p:sp>
      <p:sp>
        <p:nvSpPr>
          <p:cNvPr id="9" name="Rectangle 8"/>
          <p:cNvSpPr>
            <a:spLocks noGrp="1" noChangeArrowheads="1"/>
          </p:cNvSpPr>
          <p:nvPr>
            <p:ph type="ftr" sz="quarter" idx="11"/>
          </p:nvPr>
        </p:nvSpPr>
        <p:spPr>
          <a:xfrm>
            <a:off x="3124200" y="6245225"/>
            <a:ext cx="2895600" cy="476250"/>
          </a:xfrm>
        </p:spPr>
        <p:txBody>
          <a:bodyPr/>
          <a:lstStyle>
            <a:lvl1pPr>
              <a:defRPr>
                <a:solidFill>
                  <a:srgbClr val="FFFFFF"/>
                </a:solidFill>
                <a:latin typeface="+mn-lt"/>
              </a:defRPr>
            </a:lvl1pPr>
          </a:lstStyle>
          <a:p>
            <a:pPr>
              <a:defRPr/>
            </a:pPr>
            <a:endParaRPr lang="en-GB"/>
          </a:p>
        </p:txBody>
      </p:sp>
      <p:sp>
        <p:nvSpPr>
          <p:cNvPr id="10" name="Rectangle 9"/>
          <p:cNvSpPr>
            <a:spLocks noGrp="1" noChangeArrowheads="1"/>
          </p:cNvSpPr>
          <p:nvPr>
            <p:ph type="sldNum" sz="quarter" idx="12"/>
          </p:nvPr>
        </p:nvSpPr>
        <p:spPr>
          <a:xfrm>
            <a:off x="6553200" y="6245225"/>
            <a:ext cx="2133600" cy="476250"/>
          </a:xfrm>
        </p:spPr>
        <p:txBody>
          <a:bodyPr/>
          <a:lstStyle>
            <a:lvl1pPr algn="r">
              <a:defRPr sz="1400" b="0"/>
            </a:lvl1pPr>
          </a:lstStyle>
          <a:p>
            <a:pPr>
              <a:defRPr/>
            </a:pPr>
            <a:fld id="{CF8F63A9-B7FA-47B5-AE80-7C728C41B7B4}" type="slidenum">
              <a:rPr lang="en-GB"/>
              <a:pPr>
                <a:defRPr/>
              </a:pPr>
              <a:t>‹#›</a:t>
            </a:fld>
            <a:endParaRPr lang="en-GB" dirty="0"/>
          </a:p>
        </p:txBody>
      </p:sp>
    </p:spTree>
    <p:extLst>
      <p:ext uri="{BB962C8B-B14F-4D97-AF65-F5344CB8AC3E}">
        <p14:creationId xmlns:p14="http://schemas.microsoft.com/office/powerpoint/2010/main" val="3928115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4E48121-A0E6-4840-AACC-CE69FDC6404B}" type="slidenum">
              <a:rPr lang="en-GB"/>
              <a:pPr>
                <a:defRPr/>
              </a:pPr>
              <a:t>‹#›</a:t>
            </a:fld>
            <a:endParaRPr lang="en-GB" dirty="0"/>
          </a:p>
        </p:txBody>
      </p:sp>
    </p:spTree>
    <p:extLst>
      <p:ext uri="{BB962C8B-B14F-4D97-AF65-F5344CB8AC3E}">
        <p14:creationId xmlns:p14="http://schemas.microsoft.com/office/powerpoint/2010/main" val="1109486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6CF1D77B-DCA4-4E67-9843-2CD6DD309BD0}" type="slidenum">
              <a:rPr lang="en-GB"/>
              <a:pPr>
                <a:defRPr/>
              </a:pPr>
              <a:t>‹#›</a:t>
            </a:fld>
            <a:endParaRPr lang="en-GB" dirty="0"/>
          </a:p>
        </p:txBody>
      </p:sp>
    </p:spTree>
    <p:extLst>
      <p:ext uri="{BB962C8B-B14F-4D97-AF65-F5344CB8AC3E}">
        <p14:creationId xmlns:p14="http://schemas.microsoft.com/office/powerpoint/2010/main" val="4115654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D183354-61B9-4794-8E5A-8125D9C23581}" type="slidenum">
              <a:rPr lang="en-GB"/>
              <a:pPr>
                <a:defRPr/>
              </a:pPr>
              <a:t>‹#›</a:t>
            </a:fld>
            <a:endParaRPr lang="en-GB" dirty="0"/>
          </a:p>
        </p:txBody>
      </p:sp>
    </p:spTree>
    <p:extLst>
      <p:ext uri="{BB962C8B-B14F-4D97-AF65-F5344CB8AC3E}">
        <p14:creationId xmlns:p14="http://schemas.microsoft.com/office/powerpoint/2010/main" val="320606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6875" y="1052513"/>
            <a:ext cx="2146300" cy="540067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07975" y="1052513"/>
            <a:ext cx="6286500"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264D7C5-EB8B-4F0C-92CE-C18A0553C523}" type="slidenum">
              <a:rPr lang="en-GB"/>
              <a:pPr>
                <a:defRPr/>
              </a:pPr>
              <a:t>‹#›</a:t>
            </a:fld>
            <a:endParaRPr lang="en-GB" dirty="0"/>
          </a:p>
        </p:txBody>
      </p:sp>
    </p:spTree>
    <p:extLst>
      <p:ext uri="{BB962C8B-B14F-4D97-AF65-F5344CB8AC3E}">
        <p14:creationId xmlns:p14="http://schemas.microsoft.com/office/powerpoint/2010/main" val="1972268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4" descr="G:\D_Repository\A_Workzone\10_Future of CAP (post 2013)\11_Legal Proposals\7_ppts\pictures 2013\9989460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11338" y="4151313"/>
            <a:ext cx="2316162" cy="271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p:cNvSpPr>
            <a:spLocks noChangeArrowheads="1"/>
          </p:cNvSpPr>
          <p:nvPr userDrawn="1"/>
        </p:nvSpPr>
        <p:spPr bwMode="auto">
          <a:xfrm>
            <a:off x="4127500" y="965200"/>
            <a:ext cx="5021263" cy="5902325"/>
          </a:xfrm>
          <a:prstGeom prst="rect">
            <a:avLst/>
          </a:prstGeom>
          <a:solidFill>
            <a:srgbClr val="0F549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3175"/>
            <a:endParaRPr lang="en-US"/>
          </a:p>
        </p:txBody>
      </p:sp>
      <p:pic>
        <p:nvPicPr>
          <p:cNvPr id="6"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27500" y="6410325"/>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63938" y="188913"/>
            <a:ext cx="1814512"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G:\D_Repository\A_Workzone\10_Future of CAP (post 2013)\11_Legal Proposals\7_ppts\pictures 2013\93789739.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151313"/>
            <a:ext cx="1811338" cy="271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G:\D_Repository\A_Workzone\10_Future of CAP (post 2013)\11_Legal Proposals\7_ppts\pictures 2013\200392720-001.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958850"/>
            <a:ext cx="2127250"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G:\D_Repository\A_Workzone\10_Future of CAP (post 2013)\11_Legal Proposals\7_ppts\pictures 2013\55843765.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27250" y="2767013"/>
            <a:ext cx="10017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G:\D_Repository\A_Workzone\10_Future of CAP (post 2013)\11_Legal Proposals\7_ppts\pictures 2013\95510563.jp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127375" y="2724150"/>
            <a:ext cx="100012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G:\D_Repository\A_Workzone\10_Future of CAP (post 2013)\11_Legal Proposals\7_ppts\pictures 2013\137221180_copy.jp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127250" y="958850"/>
            <a:ext cx="20002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ctrTitle"/>
          </p:nvPr>
        </p:nvSpPr>
        <p:spPr>
          <a:xfrm>
            <a:off x="4716016" y="1700808"/>
            <a:ext cx="4248472" cy="2448272"/>
          </a:xfrm>
        </p:spPr>
        <p:txBody>
          <a:bodyPr/>
          <a:lstStyle>
            <a:lvl1pPr marL="3175">
              <a:defRPr sz="3200">
                <a:solidFill>
                  <a:schemeClr val="bg1"/>
                </a:solidFill>
              </a:defRPr>
            </a:lvl1pPr>
          </a:lstStyle>
          <a:p>
            <a:pPr lvl="0"/>
            <a:r>
              <a:rPr lang="fr-BE" noProof="0" dirty="0" err="1" smtClean="0"/>
              <a:t>Title</a:t>
            </a:r>
            <a:endParaRPr lang="en-GB" noProof="0" dirty="0" smtClean="0"/>
          </a:p>
        </p:txBody>
      </p:sp>
      <p:sp>
        <p:nvSpPr>
          <p:cNvPr id="3077" name="Rectangle 5"/>
          <p:cNvSpPr>
            <a:spLocks noGrp="1" noChangeArrowheads="1"/>
          </p:cNvSpPr>
          <p:nvPr>
            <p:ph type="subTitle" idx="1"/>
          </p:nvPr>
        </p:nvSpPr>
        <p:spPr>
          <a:xfrm>
            <a:off x="6005094" y="4077072"/>
            <a:ext cx="4752528" cy="1152525"/>
          </a:xfrm>
        </p:spPr>
        <p:txBody>
          <a:bodyPr/>
          <a:lstStyle>
            <a:lvl1pPr algn="r">
              <a:defRPr i="1">
                <a:solidFill>
                  <a:schemeClr val="bg1"/>
                </a:solidFill>
              </a:defRPr>
            </a:lvl1pPr>
          </a:lstStyle>
          <a:p>
            <a:pPr lvl="0"/>
            <a:r>
              <a:rPr lang="fr-BE" noProof="0" smtClean="0"/>
              <a:t>Subtitle</a:t>
            </a:r>
            <a:endParaRPr lang="en-GB" noProof="0" smtClean="0"/>
          </a:p>
        </p:txBody>
      </p:sp>
      <p:sp>
        <p:nvSpPr>
          <p:cNvPr id="13" name="Rectangle 12"/>
          <p:cNvSpPr>
            <a:spLocks noGrp="1" noChangeArrowheads="1"/>
          </p:cNvSpPr>
          <p:nvPr>
            <p:ph type="dt" sz="half" idx="10"/>
          </p:nvPr>
        </p:nvSpPr>
        <p:spPr>
          <a:xfrm>
            <a:off x="457200" y="6245225"/>
            <a:ext cx="2133600" cy="476250"/>
          </a:xfrm>
        </p:spPr>
        <p:txBody>
          <a:bodyPr/>
          <a:lstStyle>
            <a:lvl1pPr>
              <a:defRPr sz="1200" b="1">
                <a:solidFill>
                  <a:srgbClr val="FFFFFF"/>
                </a:solidFill>
                <a:latin typeface="+mn-lt"/>
              </a:defRPr>
            </a:lvl1pPr>
          </a:lstStyle>
          <a:p>
            <a:pPr>
              <a:defRPr/>
            </a:pPr>
            <a:endParaRPr lang="en-GB"/>
          </a:p>
        </p:txBody>
      </p:sp>
      <p:sp>
        <p:nvSpPr>
          <p:cNvPr id="14" name="Rectangle 13"/>
          <p:cNvSpPr>
            <a:spLocks noGrp="1" noChangeArrowheads="1"/>
          </p:cNvSpPr>
          <p:nvPr>
            <p:ph type="ftr" sz="quarter" idx="11"/>
          </p:nvPr>
        </p:nvSpPr>
        <p:spPr>
          <a:xfrm>
            <a:off x="3124200" y="6245225"/>
            <a:ext cx="2895600" cy="476250"/>
          </a:xfrm>
        </p:spPr>
        <p:txBody>
          <a:bodyPr/>
          <a:lstStyle>
            <a:lvl1pPr>
              <a:defRPr>
                <a:solidFill>
                  <a:srgbClr val="FFFFFF"/>
                </a:solidFill>
                <a:latin typeface="+mn-lt"/>
              </a:defRPr>
            </a:lvl1pPr>
          </a:lstStyle>
          <a:p>
            <a:pPr>
              <a:defRPr/>
            </a:pPr>
            <a:endParaRPr lang="en-GB"/>
          </a:p>
        </p:txBody>
      </p:sp>
      <p:sp>
        <p:nvSpPr>
          <p:cNvPr id="15" name="Rectangle 14"/>
          <p:cNvSpPr>
            <a:spLocks noGrp="1" noChangeArrowheads="1"/>
          </p:cNvSpPr>
          <p:nvPr>
            <p:ph type="sldNum" sz="quarter" idx="12"/>
          </p:nvPr>
        </p:nvSpPr>
        <p:spPr>
          <a:xfrm>
            <a:off x="6553200" y="6245225"/>
            <a:ext cx="2133600" cy="476250"/>
          </a:xfrm>
        </p:spPr>
        <p:txBody>
          <a:bodyPr/>
          <a:lstStyle>
            <a:lvl1pPr algn="r">
              <a:defRPr sz="1400" b="0"/>
            </a:lvl1pPr>
          </a:lstStyle>
          <a:p>
            <a:pPr>
              <a:defRPr/>
            </a:pPr>
            <a:fld id="{3B7816D3-D941-4E32-BFC2-C701ACF1D9CD}" type="slidenum">
              <a:rPr lang="en-GB"/>
              <a:pPr>
                <a:defRPr/>
              </a:pPr>
              <a:t>‹#›</a:t>
            </a:fld>
            <a:endParaRPr lang="en-GB" dirty="0"/>
          </a:p>
        </p:txBody>
      </p:sp>
    </p:spTree>
    <p:extLst>
      <p:ext uri="{BB962C8B-B14F-4D97-AF65-F5344CB8AC3E}">
        <p14:creationId xmlns:p14="http://schemas.microsoft.com/office/powerpoint/2010/main" val="3971980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23" descr="2851026377_bf871ff1dc_o"/>
          <p:cNvPicPr>
            <a:picLocks noChangeAspect="1" noChangeArrowheads="1"/>
          </p:cNvPicPr>
          <p:nvPr userDrawn="1"/>
        </p:nvPicPr>
        <p:blipFill>
          <a:blip r:embed="rId2">
            <a:lum bright="-24000" contrast="-24000"/>
            <a:extLst>
              <a:ext uri="{28A0092B-C50C-407E-A947-70E740481C1C}">
                <a14:useLocalDpi xmlns:a14="http://schemas.microsoft.com/office/drawing/2010/main" val="0"/>
              </a:ext>
            </a:extLst>
          </a:blip>
          <a:srcRect/>
          <a:stretch>
            <a:fillRect/>
          </a:stretch>
        </p:blipFill>
        <p:spPr bwMode="auto">
          <a:xfrm>
            <a:off x="0" y="965200"/>
            <a:ext cx="9144000"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p:cNvSpPr>
            <a:spLocks noChangeArrowheads="1"/>
          </p:cNvSpPr>
          <p:nvPr userDrawn="1"/>
        </p:nvSpPr>
        <p:spPr bwMode="auto">
          <a:xfrm>
            <a:off x="0" y="965200"/>
            <a:ext cx="4813300" cy="5902325"/>
          </a:xfrm>
          <a:prstGeom prst="rect">
            <a:avLst/>
          </a:prstGeom>
          <a:solidFill>
            <a:srgbClr val="0F549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3175"/>
            <a:endParaRPr lang="en-US"/>
          </a:p>
        </p:txBody>
      </p:sp>
      <p:pic>
        <p:nvPicPr>
          <p:cNvPr id="6"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27500" y="6410325"/>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63938" y="188913"/>
            <a:ext cx="1814512"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ctrTitle"/>
          </p:nvPr>
        </p:nvSpPr>
        <p:spPr>
          <a:xfrm>
            <a:off x="107504" y="1700808"/>
            <a:ext cx="4608512" cy="2448272"/>
          </a:xfrm>
        </p:spPr>
        <p:txBody>
          <a:bodyPr/>
          <a:lstStyle>
            <a:lvl1pPr marL="3175">
              <a:defRPr sz="3200">
                <a:solidFill>
                  <a:schemeClr val="bg1"/>
                </a:solidFill>
              </a:defRPr>
            </a:lvl1pPr>
          </a:lstStyle>
          <a:p>
            <a:pPr lvl="0"/>
            <a:r>
              <a:rPr lang="fr-BE" noProof="0" dirty="0" err="1" smtClean="0"/>
              <a:t>Title</a:t>
            </a:r>
            <a:endParaRPr lang="en-GB" noProof="0" dirty="0" smtClean="0"/>
          </a:p>
        </p:txBody>
      </p:sp>
      <p:sp>
        <p:nvSpPr>
          <p:cNvPr id="3077" name="Rectangle 5"/>
          <p:cNvSpPr>
            <a:spLocks noGrp="1" noChangeArrowheads="1"/>
          </p:cNvSpPr>
          <p:nvPr>
            <p:ph type="subTitle" idx="1"/>
          </p:nvPr>
        </p:nvSpPr>
        <p:spPr>
          <a:xfrm>
            <a:off x="107503" y="4509120"/>
            <a:ext cx="4705795" cy="1152525"/>
          </a:xfrm>
        </p:spPr>
        <p:txBody>
          <a:bodyPr/>
          <a:lstStyle>
            <a:lvl1pPr algn="l">
              <a:defRPr i="1">
                <a:solidFill>
                  <a:schemeClr val="bg1"/>
                </a:solidFill>
              </a:defRPr>
            </a:lvl1pPr>
          </a:lstStyle>
          <a:p>
            <a:pPr lvl="0"/>
            <a:r>
              <a:rPr lang="fr-BE" noProof="0" dirty="0" err="1" smtClean="0"/>
              <a:t>Subtitle</a:t>
            </a:r>
            <a:endParaRPr lang="en-GB" noProof="0" dirty="0" smtClean="0"/>
          </a:p>
        </p:txBody>
      </p:sp>
      <p:sp>
        <p:nvSpPr>
          <p:cNvPr id="8" name="Rectangle 7"/>
          <p:cNvSpPr>
            <a:spLocks noGrp="1" noChangeArrowheads="1"/>
          </p:cNvSpPr>
          <p:nvPr>
            <p:ph type="dt" sz="half" idx="10"/>
          </p:nvPr>
        </p:nvSpPr>
        <p:spPr>
          <a:xfrm>
            <a:off x="457200" y="6245225"/>
            <a:ext cx="2133600" cy="476250"/>
          </a:xfrm>
        </p:spPr>
        <p:txBody>
          <a:bodyPr/>
          <a:lstStyle>
            <a:lvl1pPr>
              <a:defRPr sz="1200" b="1">
                <a:solidFill>
                  <a:srgbClr val="FFFFFF"/>
                </a:solidFill>
                <a:latin typeface="+mn-lt"/>
              </a:defRPr>
            </a:lvl1pPr>
          </a:lstStyle>
          <a:p>
            <a:pPr>
              <a:defRPr/>
            </a:pPr>
            <a:endParaRPr lang="en-GB"/>
          </a:p>
        </p:txBody>
      </p:sp>
      <p:sp>
        <p:nvSpPr>
          <p:cNvPr id="9" name="Rectangle 8"/>
          <p:cNvSpPr>
            <a:spLocks noGrp="1" noChangeArrowheads="1"/>
          </p:cNvSpPr>
          <p:nvPr>
            <p:ph type="ftr" sz="quarter" idx="11"/>
          </p:nvPr>
        </p:nvSpPr>
        <p:spPr>
          <a:xfrm>
            <a:off x="3124200" y="6245225"/>
            <a:ext cx="2895600" cy="476250"/>
          </a:xfrm>
        </p:spPr>
        <p:txBody>
          <a:bodyPr/>
          <a:lstStyle>
            <a:lvl1pPr>
              <a:defRPr>
                <a:solidFill>
                  <a:srgbClr val="FFFFFF"/>
                </a:solidFill>
                <a:latin typeface="+mn-lt"/>
              </a:defRPr>
            </a:lvl1pPr>
          </a:lstStyle>
          <a:p>
            <a:pPr>
              <a:defRPr/>
            </a:pPr>
            <a:endParaRPr lang="en-GB"/>
          </a:p>
        </p:txBody>
      </p:sp>
      <p:sp>
        <p:nvSpPr>
          <p:cNvPr id="10" name="Rectangle 9"/>
          <p:cNvSpPr>
            <a:spLocks noGrp="1" noChangeArrowheads="1"/>
          </p:cNvSpPr>
          <p:nvPr>
            <p:ph type="sldNum" sz="quarter" idx="12"/>
          </p:nvPr>
        </p:nvSpPr>
        <p:spPr>
          <a:xfrm>
            <a:off x="6553200" y="6245225"/>
            <a:ext cx="2133600" cy="476250"/>
          </a:xfrm>
        </p:spPr>
        <p:txBody>
          <a:bodyPr/>
          <a:lstStyle>
            <a:lvl1pPr algn="r">
              <a:defRPr sz="1400" b="0"/>
            </a:lvl1pPr>
          </a:lstStyle>
          <a:p>
            <a:pPr>
              <a:defRPr/>
            </a:pPr>
            <a:fld id="{9CDF8B13-E21A-4FE8-9A7C-F4A1DE5AB1CF}" type="slidenum">
              <a:rPr lang="en-GB"/>
              <a:pPr>
                <a:defRPr/>
              </a:pPr>
              <a:t>‹#›</a:t>
            </a:fld>
            <a:endParaRPr lang="en-GB" dirty="0"/>
          </a:p>
        </p:txBody>
      </p:sp>
    </p:spTree>
    <p:extLst>
      <p:ext uri="{BB962C8B-B14F-4D97-AF65-F5344CB8AC3E}">
        <p14:creationId xmlns:p14="http://schemas.microsoft.com/office/powerpoint/2010/main" val="3742912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3" descr="2851026377_bf871ff1dc_o"/>
          <p:cNvPicPr>
            <a:picLocks noChangeAspect="1" noChangeArrowheads="1"/>
          </p:cNvPicPr>
          <p:nvPr userDrawn="1"/>
        </p:nvPicPr>
        <p:blipFill>
          <a:blip r:embed="rId2">
            <a:lum bright="-24000" contrast="-24000"/>
            <a:extLst>
              <a:ext uri="{28A0092B-C50C-407E-A947-70E740481C1C}">
                <a14:useLocalDpi xmlns:a14="http://schemas.microsoft.com/office/drawing/2010/main" val="0"/>
              </a:ext>
            </a:extLst>
          </a:blip>
          <a:srcRect/>
          <a:stretch>
            <a:fillRect/>
          </a:stretch>
        </p:blipFill>
        <p:spPr bwMode="auto">
          <a:xfrm>
            <a:off x="-12700" y="965200"/>
            <a:ext cx="91567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63938" y="188913"/>
            <a:ext cx="1814512"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27500" y="6410325"/>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ctrTitle"/>
          </p:nvPr>
        </p:nvSpPr>
        <p:spPr>
          <a:xfrm>
            <a:off x="900113" y="2349500"/>
            <a:ext cx="7343775" cy="1439863"/>
          </a:xfrm>
        </p:spPr>
        <p:txBody>
          <a:bodyPr/>
          <a:lstStyle>
            <a:lvl1pPr marL="3175">
              <a:defRPr sz="3200">
                <a:solidFill>
                  <a:schemeClr val="bg1"/>
                </a:solidFill>
              </a:defRPr>
            </a:lvl1pPr>
          </a:lstStyle>
          <a:p>
            <a:pPr lvl="0"/>
            <a:r>
              <a:rPr lang="fr-BE" noProof="0" smtClean="0"/>
              <a:t>Title</a:t>
            </a:r>
            <a:endParaRPr lang="en-GB" noProof="0" smtClean="0"/>
          </a:p>
        </p:txBody>
      </p:sp>
      <p:sp>
        <p:nvSpPr>
          <p:cNvPr id="3077" name="Rectangle 5"/>
          <p:cNvSpPr>
            <a:spLocks noGrp="1" noChangeArrowheads="1"/>
          </p:cNvSpPr>
          <p:nvPr>
            <p:ph type="subTitle" idx="1"/>
          </p:nvPr>
        </p:nvSpPr>
        <p:spPr>
          <a:xfrm>
            <a:off x="900113" y="4508500"/>
            <a:ext cx="7343775" cy="1152525"/>
          </a:xfrm>
        </p:spPr>
        <p:txBody>
          <a:bodyPr/>
          <a:lstStyle>
            <a:lvl1pPr algn="r">
              <a:defRPr i="1">
                <a:solidFill>
                  <a:schemeClr val="bg1"/>
                </a:solidFill>
              </a:defRPr>
            </a:lvl1pPr>
          </a:lstStyle>
          <a:p>
            <a:pPr lvl="0"/>
            <a:r>
              <a:rPr lang="fr-BE" noProof="0" smtClean="0"/>
              <a:t>Subtitle</a:t>
            </a:r>
            <a:endParaRPr lang="en-GB" noProof="0" smtClean="0"/>
          </a:p>
        </p:txBody>
      </p:sp>
      <p:sp>
        <p:nvSpPr>
          <p:cNvPr id="7" name="Rectangle 6"/>
          <p:cNvSpPr>
            <a:spLocks noGrp="1" noChangeArrowheads="1"/>
          </p:cNvSpPr>
          <p:nvPr>
            <p:ph type="dt" sz="half" idx="10"/>
          </p:nvPr>
        </p:nvSpPr>
        <p:spPr>
          <a:xfrm>
            <a:off x="457200" y="6245225"/>
            <a:ext cx="2133600" cy="476250"/>
          </a:xfrm>
        </p:spPr>
        <p:txBody>
          <a:bodyPr/>
          <a:lstStyle>
            <a:lvl1pPr>
              <a:defRPr sz="1200" b="1">
                <a:solidFill>
                  <a:srgbClr val="FFFFFF"/>
                </a:solidFill>
                <a:latin typeface="+mn-lt"/>
              </a:defRPr>
            </a:lvl1pPr>
          </a:lstStyle>
          <a:p>
            <a:pPr>
              <a:defRPr/>
            </a:pPr>
            <a:endParaRPr lang="en-GB"/>
          </a:p>
        </p:txBody>
      </p:sp>
      <p:sp>
        <p:nvSpPr>
          <p:cNvPr id="8" name="Rectangle 7"/>
          <p:cNvSpPr>
            <a:spLocks noGrp="1" noChangeArrowheads="1"/>
          </p:cNvSpPr>
          <p:nvPr>
            <p:ph type="ftr" sz="quarter" idx="11"/>
          </p:nvPr>
        </p:nvSpPr>
        <p:spPr>
          <a:xfrm>
            <a:off x="3124200" y="6245225"/>
            <a:ext cx="2895600" cy="476250"/>
          </a:xfrm>
        </p:spPr>
        <p:txBody>
          <a:bodyPr/>
          <a:lstStyle>
            <a:lvl1pPr>
              <a:defRPr>
                <a:solidFill>
                  <a:srgbClr val="FFFFFF"/>
                </a:solidFill>
                <a:latin typeface="+mn-lt"/>
              </a:defRPr>
            </a:lvl1pPr>
          </a:lstStyle>
          <a:p>
            <a:pPr>
              <a:defRPr/>
            </a:pPr>
            <a:endParaRPr lang="en-GB"/>
          </a:p>
        </p:txBody>
      </p:sp>
      <p:sp>
        <p:nvSpPr>
          <p:cNvPr id="9" name="Rectangle 8"/>
          <p:cNvSpPr>
            <a:spLocks noGrp="1" noChangeArrowheads="1"/>
          </p:cNvSpPr>
          <p:nvPr>
            <p:ph type="sldNum" sz="quarter" idx="12"/>
          </p:nvPr>
        </p:nvSpPr>
        <p:spPr>
          <a:xfrm>
            <a:off x="6553200" y="6245225"/>
            <a:ext cx="2133600" cy="476250"/>
          </a:xfrm>
        </p:spPr>
        <p:txBody>
          <a:bodyPr/>
          <a:lstStyle>
            <a:lvl1pPr algn="r">
              <a:defRPr sz="1400" b="0"/>
            </a:lvl1pPr>
          </a:lstStyle>
          <a:p>
            <a:pPr>
              <a:defRPr/>
            </a:pPr>
            <a:fld id="{E91D8F81-7660-4D9C-BF7D-E26EE185A41B}" type="slidenum">
              <a:rPr lang="en-GB"/>
              <a:pPr>
                <a:defRPr/>
              </a:pPr>
              <a:t>‹#›</a:t>
            </a:fld>
            <a:endParaRPr lang="en-GB" dirty="0"/>
          </a:p>
        </p:txBody>
      </p:sp>
    </p:spTree>
    <p:extLst>
      <p:ext uri="{BB962C8B-B14F-4D97-AF65-F5344CB8AC3E}">
        <p14:creationId xmlns:p14="http://schemas.microsoft.com/office/powerpoint/2010/main" val="840824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2A62A"/>
                </a:solidFill>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537BB2E-9F9E-4BAA-AE43-CD66653A998B}" type="slidenum">
              <a:rPr lang="en-GB"/>
              <a:pPr>
                <a:defRPr/>
              </a:pPr>
              <a:t>‹#›</a:t>
            </a:fld>
            <a:endParaRPr lang="en-GB" dirty="0"/>
          </a:p>
        </p:txBody>
      </p:sp>
    </p:spTree>
    <p:extLst>
      <p:ext uri="{BB962C8B-B14F-4D97-AF65-F5344CB8AC3E}">
        <p14:creationId xmlns:p14="http://schemas.microsoft.com/office/powerpoint/2010/main" val="4009844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8443B67-D9BB-4342-A53D-F8F29C868233}" type="slidenum">
              <a:rPr lang="en-GB"/>
              <a:pPr>
                <a:defRPr/>
              </a:pPr>
              <a:t>‹#›</a:t>
            </a:fld>
            <a:endParaRPr lang="en-GB" dirty="0"/>
          </a:p>
        </p:txBody>
      </p:sp>
    </p:spTree>
    <p:extLst>
      <p:ext uri="{BB962C8B-B14F-4D97-AF65-F5344CB8AC3E}">
        <p14:creationId xmlns:p14="http://schemas.microsoft.com/office/powerpoint/2010/main" val="14854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09563" y="1628775"/>
            <a:ext cx="4214812" cy="4824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76775" y="1628775"/>
            <a:ext cx="4214813" cy="4824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EA8B5FD-6EF8-4153-AB33-93FB0FC496A1}" type="slidenum">
              <a:rPr lang="en-GB"/>
              <a:pPr>
                <a:defRPr/>
              </a:pPr>
              <a:t>‹#›</a:t>
            </a:fld>
            <a:endParaRPr lang="en-GB" dirty="0"/>
          </a:p>
        </p:txBody>
      </p:sp>
    </p:spTree>
    <p:extLst>
      <p:ext uri="{BB962C8B-B14F-4D97-AF65-F5344CB8AC3E}">
        <p14:creationId xmlns:p14="http://schemas.microsoft.com/office/powerpoint/2010/main" val="3374813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23" descr="2851026377_bf871ff1dc_o"/>
          <p:cNvPicPr>
            <a:picLocks noChangeAspect="1" noChangeArrowheads="1"/>
          </p:cNvPicPr>
          <p:nvPr userDrawn="1"/>
        </p:nvPicPr>
        <p:blipFill>
          <a:blip r:embed="rId2">
            <a:lum bright="-24000" contrast="-24000"/>
            <a:extLst>
              <a:ext uri="{28A0092B-C50C-407E-A947-70E740481C1C}">
                <a14:useLocalDpi xmlns:a14="http://schemas.microsoft.com/office/drawing/2010/main" val="0"/>
              </a:ext>
            </a:extLst>
          </a:blip>
          <a:srcRect/>
          <a:stretch>
            <a:fillRect/>
          </a:stretch>
        </p:blipFill>
        <p:spPr bwMode="auto">
          <a:xfrm>
            <a:off x="0" y="965200"/>
            <a:ext cx="9144000"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p:cNvSpPr>
            <a:spLocks noChangeArrowheads="1"/>
          </p:cNvSpPr>
          <p:nvPr userDrawn="1"/>
        </p:nvSpPr>
        <p:spPr bwMode="auto">
          <a:xfrm>
            <a:off x="0" y="965200"/>
            <a:ext cx="4813300" cy="5902325"/>
          </a:xfrm>
          <a:prstGeom prst="rect">
            <a:avLst/>
          </a:prstGeom>
          <a:solidFill>
            <a:srgbClr val="0F549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3175"/>
            <a:endParaRPr lang="en-US"/>
          </a:p>
        </p:txBody>
      </p:sp>
      <p:pic>
        <p:nvPicPr>
          <p:cNvPr id="6"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27500" y="6410325"/>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63938" y="188913"/>
            <a:ext cx="1814512"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ctrTitle"/>
          </p:nvPr>
        </p:nvSpPr>
        <p:spPr>
          <a:xfrm>
            <a:off x="107504" y="1700808"/>
            <a:ext cx="4608512" cy="2448272"/>
          </a:xfrm>
        </p:spPr>
        <p:txBody>
          <a:bodyPr/>
          <a:lstStyle>
            <a:lvl1pPr marL="3175">
              <a:defRPr sz="3200">
                <a:solidFill>
                  <a:schemeClr val="bg1"/>
                </a:solidFill>
              </a:defRPr>
            </a:lvl1pPr>
          </a:lstStyle>
          <a:p>
            <a:pPr lvl="0"/>
            <a:r>
              <a:rPr lang="fr-BE" noProof="0" dirty="0" err="1" smtClean="0"/>
              <a:t>Title</a:t>
            </a:r>
            <a:endParaRPr lang="en-GB" noProof="0" dirty="0" smtClean="0"/>
          </a:p>
        </p:txBody>
      </p:sp>
      <p:sp>
        <p:nvSpPr>
          <p:cNvPr id="3077" name="Rectangle 5"/>
          <p:cNvSpPr>
            <a:spLocks noGrp="1" noChangeArrowheads="1"/>
          </p:cNvSpPr>
          <p:nvPr>
            <p:ph type="subTitle" idx="1"/>
          </p:nvPr>
        </p:nvSpPr>
        <p:spPr>
          <a:xfrm>
            <a:off x="107503" y="4509120"/>
            <a:ext cx="4705795" cy="1152525"/>
          </a:xfrm>
        </p:spPr>
        <p:txBody>
          <a:bodyPr/>
          <a:lstStyle>
            <a:lvl1pPr algn="l">
              <a:defRPr i="1">
                <a:solidFill>
                  <a:schemeClr val="bg1"/>
                </a:solidFill>
              </a:defRPr>
            </a:lvl1pPr>
          </a:lstStyle>
          <a:p>
            <a:pPr lvl="0"/>
            <a:r>
              <a:rPr lang="fr-BE" noProof="0" dirty="0" err="1" smtClean="0"/>
              <a:t>Subtitle</a:t>
            </a:r>
            <a:endParaRPr lang="en-GB" noProof="0" dirty="0" smtClean="0"/>
          </a:p>
        </p:txBody>
      </p:sp>
      <p:sp>
        <p:nvSpPr>
          <p:cNvPr id="8" name="Rectangle 7"/>
          <p:cNvSpPr>
            <a:spLocks noGrp="1" noChangeArrowheads="1"/>
          </p:cNvSpPr>
          <p:nvPr>
            <p:ph type="dt" sz="half" idx="10"/>
          </p:nvPr>
        </p:nvSpPr>
        <p:spPr>
          <a:xfrm>
            <a:off x="457200" y="6245225"/>
            <a:ext cx="2133600" cy="476250"/>
          </a:xfrm>
        </p:spPr>
        <p:txBody>
          <a:bodyPr/>
          <a:lstStyle>
            <a:lvl1pPr>
              <a:defRPr sz="1200" b="1">
                <a:solidFill>
                  <a:srgbClr val="FFFFFF"/>
                </a:solidFill>
                <a:latin typeface="+mn-lt"/>
              </a:defRPr>
            </a:lvl1pPr>
          </a:lstStyle>
          <a:p>
            <a:pPr>
              <a:defRPr/>
            </a:pPr>
            <a:endParaRPr lang="en-GB"/>
          </a:p>
        </p:txBody>
      </p:sp>
      <p:sp>
        <p:nvSpPr>
          <p:cNvPr id="9" name="Rectangle 8"/>
          <p:cNvSpPr>
            <a:spLocks noGrp="1" noChangeArrowheads="1"/>
          </p:cNvSpPr>
          <p:nvPr>
            <p:ph type="ftr" sz="quarter" idx="11"/>
          </p:nvPr>
        </p:nvSpPr>
        <p:spPr>
          <a:xfrm>
            <a:off x="3124200" y="6245225"/>
            <a:ext cx="2895600" cy="476250"/>
          </a:xfrm>
        </p:spPr>
        <p:txBody>
          <a:bodyPr/>
          <a:lstStyle>
            <a:lvl1pPr>
              <a:defRPr>
                <a:solidFill>
                  <a:srgbClr val="FFFFFF"/>
                </a:solidFill>
                <a:latin typeface="+mn-lt"/>
              </a:defRPr>
            </a:lvl1pPr>
          </a:lstStyle>
          <a:p>
            <a:pPr>
              <a:defRPr/>
            </a:pPr>
            <a:endParaRPr lang="en-GB"/>
          </a:p>
        </p:txBody>
      </p:sp>
      <p:sp>
        <p:nvSpPr>
          <p:cNvPr id="10" name="Rectangle 9"/>
          <p:cNvSpPr>
            <a:spLocks noGrp="1" noChangeArrowheads="1"/>
          </p:cNvSpPr>
          <p:nvPr>
            <p:ph type="sldNum" sz="quarter" idx="12"/>
          </p:nvPr>
        </p:nvSpPr>
        <p:spPr>
          <a:xfrm>
            <a:off x="6553200" y="6245225"/>
            <a:ext cx="2133600" cy="476250"/>
          </a:xfrm>
        </p:spPr>
        <p:txBody>
          <a:bodyPr/>
          <a:lstStyle>
            <a:lvl1pPr algn="r">
              <a:defRPr sz="1400" b="0"/>
            </a:lvl1pPr>
          </a:lstStyle>
          <a:p>
            <a:pPr>
              <a:defRPr/>
            </a:pPr>
            <a:fld id="{F555D173-703E-4518-9267-845DEDA7D255}" type="slidenum">
              <a:rPr lang="en-GB"/>
              <a:pPr>
                <a:defRPr/>
              </a:pPr>
              <a:t>‹#›</a:t>
            </a:fld>
            <a:endParaRPr lang="en-GB" dirty="0"/>
          </a:p>
        </p:txBody>
      </p:sp>
    </p:spTree>
    <p:extLst>
      <p:ext uri="{BB962C8B-B14F-4D97-AF65-F5344CB8AC3E}">
        <p14:creationId xmlns:p14="http://schemas.microsoft.com/office/powerpoint/2010/main" val="36288248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1A884154-7DC1-4C83-900B-E82C84F646E4}" type="slidenum">
              <a:rPr lang="en-GB"/>
              <a:pPr>
                <a:defRPr/>
              </a:pPr>
              <a:t>‹#›</a:t>
            </a:fld>
            <a:endParaRPr lang="en-GB" dirty="0"/>
          </a:p>
        </p:txBody>
      </p:sp>
    </p:spTree>
    <p:extLst>
      <p:ext uri="{BB962C8B-B14F-4D97-AF65-F5344CB8AC3E}">
        <p14:creationId xmlns:p14="http://schemas.microsoft.com/office/powerpoint/2010/main" val="2716242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07859D31-FFE7-4F2B-A330-7474E91694C2}" type="slidenum">
              <a:rPr lang="en-GB"/>
              <a:pPr>
                <a:defRPr/>
              </a:pPr>
              <a:t>‹#›</a:t>
            </a:fld>
            <a:endParaRPr lang="en-GB" dirty="0"/>
          </a:p>
        </p:txBody>
      </p:sp>
    </p:spTree>
    <p:extLst>
      <p:ext uri="{BB962C8B-B14F-4D97-AF65-F5344CB8AC3E}">
        <p14:creationId xmlns:p14="http://schemas.microsoft.com/office/powerpoint/2010/main" val="77780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6FE7C5AB-1E28-48AE-B474-DA85D8A3C5DA}" type="slidenum">
              <a:rPr lang="en-GB"/>
              <a:pPr>
                <a:defRPr/>
              </a:pPr>
              <a:t>‹#›</a:t>
            </a:fld>
            <a:endParaRPr lang="en-GB" dirty="0"/>
          </a:p>
        </p:txBody>
      </p:sp>
    </p:spTree>
    <p:extLst>
      <p:ext uri="{BB962C8B-B14F-4D97-AF65-F5344CB8AC3E}">
        <p14:creationId xmlns:p14="http://schemas.microsoft.com/office/powerpoint/2010/main" val="3248376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3BEEF0F-52AD-440A-9BDD-31EC7AADD51D}" type="slidenum">
              <a:rPr lang="en-GB"/>
              <a:pPr>
                <a:defRPr/>
              </a:pPr>
              <a:t>‹#›</a:t>
            </a:fld>
            <a:endParaRPr lang="en-GB" dirty="0"/>
          </a:p>
        </p:txBody>
      </p:sp>
    </p:spTree>
    <p:extLst>
      <p:ext uri="{BB962C8B-B14F-4D97-AF65-F5344CB8AC3E}">
        <p14:creationId xmlns:p14="http://schemas.microsoft.com/office/powerpoint/2010/main" val="3904231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3B31898-08BC-4274-A951-C44B133100C2}" type="slidenum">
              <a:rPr lang="en-GB"/>
              <a:pPr>
                <a:defRPr/>
              </a:pPr>
              <a:t>‹#›</a:t>
            </a:fld>
            <a:endParaRPr lang="en-GB" dirty="0"/>
          </a:p>
        </p:txBody>
      </p:sp>
    </p:spTree>
    <p:extLst>
      <p:ext uri="{BB962C8B-B14F-4D97-AF65-F5344CB8AC3E}">
        <p14:creationId xmlns:p14="http://schemas.microsoft.com/office/powerpoint/2010/main" val="2933838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C34EB45-312E-4BDA-A409-C9BAB481DBDF}" type="slidenum">
              <a:rPr lang="en-GB"/>
              <a:pPr>
                <a:defRPr/>
              </a:pPr>
              <a:t>‹#›</a:t>
            </a:fld>
            <a:endParaRPr lang="en-GB" dirty="0"/>
          </a:p>
        </p:txBody>
      </p:sp>
    </p:spTree>
    <p:extLst>
      <p:ext uri="{BB962C8B-B14F-4D97-AF65-F5344CB8AC3E}">
        <p14:creationId xmlns:p14="http://schemas.microsoft.com/office/powerpoint/2010/main" val="20964447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6875" y="1052513"/>
            <a:ext cx="2146300" cy="540067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07975" y="1052513"/>
            <a:ext cx="6286500"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F9D39C9-8389-47B9-A822-3DBDFB495259}" type="slidenum">
              <a:rPr lang="en-GB"/>
              <a:pPr>
                <a:defRPr/>
              </a:pPr>
              <a:t>‹#›</a:t>
            </a:fld>
            <a:endParaRPr lang="en-GB" dirty="0"/>
          </a:p>
        </p:txBody>
      </p:sp>
    </p:spTree>
    <p:extLst>
      <p:ext uri="{BB962C8B-B14F-4D97-AF65-F5344CB8AC3E}">
        <p14:creationId xmlns:p14="http://schemas.microsoft.com/office/powerpoint/2010/main" val="3249603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3" descr="2851026377_bf871ff1dc_o"/>
          <p:cNvPicPr>
            <a:picLocks noChangeAspect="1" noChangeArrowheads="1"/>
          </p:cNvPicPr>
          <p:nvPr userDrawn="1"/>
        </p:nvPicPr>
        <p:blipFill>
          <a:blip r:embed="rId2">
            <a:lum bright="-24000" contrast="-24000"/>
            <a:extLst>
              <a:ext uri="{28A0092B-C50C-407E-A947-70E740481C1C}">
                <a14:useLocalDpi xmlns:a14="http://schemas.microsoft.com/office/drawing/2010/main" val="0"/>
              </a:ext>
            </a:extLst>
          </a:blip>
          <a:srcRect/>
          <a:stretch>
            <a:fillRect/>
          </a:stretch>
        </p:blipFill>
        <p:spPr bwMode="auto">
          <a:xfrm>
            <a:off x="-12700" y="965200"/>
            <a:ext cx="91567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63938" y="188913"/>
            <a:ext cx="1814512"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27500" y="6410325"/>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ctrTitle"/>
          </p:nvPr>
        </p:nvSpPr>
        <p:spPr>
          <a:xfrm>
            <a:off x="900113" y="2349500"/>
            <a:ext cx="7343775" cy="1439863"/>
          </a:xfrm>
        </p:spPr>
        <p:txBody>
          <a:bodyPr/>
          <a:lstStyle>
            <a:lvl1pPr marL="3175">
              <a:defRPr sz="3200">
                <a:solidFill>
                  <a:schemeClr val="bg1"/>
                </a:solidFill>
              </a:defRPr>
            </a:lvl1pPr>
          </a:lstStyle>
          <a:p>
            <a:pPr lvl="0"/>
            <a:r>
              <a:rPr lang="fr-BE" noProof="0" smtClean="0"/>
              <a:t>Title</a:t>
            </a:r>
            <a:endParaRPr lang="en-GB" noProof="0" smtClean="0"/>
          </a:p>
        </p:txBody>
      </p:sp>
      <p:sp>
        <p:nvSpPr>
          <p:cNvPr id="3077" name="Rectangle 5"/>
          <p:cNvSpPr>
            <a:spLocks noGrp="1" noChangeArrowheads="1"/>
          </p:cNvSpPr>
          <p:nvPr>
            <p:ph type="subTitle" idx="1"/>
          </p:nvPr>
        </p:nvSpPr>
        <p:spPr>
          <a:xfrm>
            <a:off x="900113" y="4508500"/>
            <a:ext cx="7343775" cy="1152525"/>
          </a:xfrm>
        </p:spPr>
        <p:txBody>
          <a:bodyPr/>
          <a:lstStyle>
            <a:lvl1pPr algn="r">
              <a:defRPr i="1">
                <a:solidFill>
                  <a:schemeClr val="bg1"/>
                </a:solidFill>
              </a:defRPr>
            </a:lvl1pPr>
          </a:lstStyle>
          <a:p>
            <a:pPr lvl="0"/>
            <a:r>
              <a:rPr lang="fr-BE" noProof="0" smtClean="0"/>
              <a:t>Subtitle</a:t>
            </a:r>
            <a:endParaRPr lang="en-GB" noProof="0" smtClean="0"/>
          </a:p>
        </p:txBody>
      </p:sp>
      <p:sp>
        <p:nvSpPr>
          <p:cNvPr id="7" name="Rectangle 6"/>
          <p:cNvSpPr>
            <a:spLocks noGrp="1" noChangeArrowheads="1"/>
          </p:cNvSpPr>
          <p:nvPr>
            <p:ph type="dt" sz="half" idx="10"/>
          </p:nvPr>
        </p:nvSpPr>
        <p:spPr>
          <a:xfrm>
            <a:off x="457200" y="6245225"/>
            <a:ext cx="2133600" cy="476250"/>
          </a:xfrm>
        </p:spPr>
        <p:txBody>
          <a:bodyPr/>
          <a:lstStyle>
            <a:lvl1pPr>
              <a:defRPr sz="1200" b="1">
                <a:solidFill>
                  <a:srgbClr val="FFFFFF"/>
                </a:solidFill>
                <a:latin typeface="+mn-lt"/>
              </a:defRPr>
            </a:lvl1pPr>
          </a:lstStyle>
          <a:p>
            <a:pPr>
              <a:defRPr/>
            </a:pPr>
            <a:endParaRPr lang="en-GB"/>
          </a:p>
        </p:txBody>
      </p:sp>
      <p:sp>
        <p:nvSpPr>
          <p:cNvPr id="8" name="Rectangle 7"/>
          <p:cNvSpPr>
            <a:spLocks noGrp="1" noChangeArrowheads="1"/>
          </p:cNvSpPr>
          <p:nvPr>
            <p:ph type="ftr" sz="quarter" idx="11"/>
          </p:nvPr>
        </p:nvSpPr>
        <p:spPr>
          <a:xfrm>
            <a:off x="3124200" y="6245225"/>
            <a:ext cx="2895600" cy="476250"/>
          </a:xfrm>
        </p:spPr>
        <p:txBody>
          <a:bodyPr/>
          <a:lstStyle>
            <a:lvl1pPr>
              <a:defRPr>
                <a:solidFill>
                  <a:srgbClr val="FFFFFF"/>
                </a:solidFill>
                <a:latin typeface="+mn-lt"/>
              </a:defRPr>
            </a:lvl1pPr>
          </a:lstStyle>
          <a:p>
            <a:pPr>
              <a:defRPr/>
            </a:pPr>
            <a:endParaRPr lang="en-GB"/>
          </a:p>
        </p:txBody>
      </p:sp>
      <p:sp>
        <p:nvSpPr>
          <p:cNvPr id="9" name="Rectangle 8"/>
          <p:cNvSpPr>
            <a:spLocks noGrp="1" noChangeArrowheads="1"/>
          </p:cNvSpPr>
          <p:nvPr>
            <p:ph type="sldNum" sz="quarter" idx="12"/>
          </p:nvPr>
        </p:nvSpPr>
        <p:spPr>
          <a:xfrm>
            <a:off x="6553200" y="6245225"/>
            <a:ext cx="2133600" cy="476250"/>
          </a:xfrm>
        </p:spPr>
        <p:txBody>
          <a:bodyPr/>
          <a:lstStyle>
            <a:lvl1pPr algn="r">
              <a:defRPr sz="1400" b="0"/>
            </a:lvl1pPr>
          </a:lstStyle>
          <a:p>
            <a:pPr>
              <a:defRPr/>
            </a:pPr>
            <a:fld id="{0E8EA441-4F84-43F7-B323-EF7B46483805}" type="slidenum">
              <a:rPr lang="en-GB"/>
              <a:pPr>
                <a:defRPr/>
              </a:pPr>
              <a:t>‹#›</a:t>
            </a:fld>
            <a:endParaRPr lang="en-GB" dirty="0"/>
          </a:p>
        </p:txBody>
      </p:sp>
    </p:spTree>
    <p:extLst>
      <p:ext uri="{BB962C8B-B14F-4D97-AF65-F5344CB8AC3E}">
        <p14:creationId xmlns:p14="http://schemas.microsoft.com/office/powerpoint/2010/main" val="1206608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2A62A"/>
                </a:solidFill>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49CF585-D68D-421C-938A-FF2DCDCC0CD1}" type="slidenum">
              <a:rPr lang="en-GB"/>
              <a:pPr>
                <a:defRPr/>
              </a:pPr>
              <a:t>‹#›</a:t>
            </a:fld>
            <a:endParaRPr lang="en-GB" dirty="0"/>
          </a:p>
        </p:txBody>
      </p:sp>
    </p:spTree>
    <p:extLst>
      <p:ext uri="{BB962C8B-B14F-4D97-AF65-F5344CB8AC3E}">
        <p14:creationId xmlns:p14="http://schemas.microsoft.com/office/powerpoint/2010/main" val="2142345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07B12F4-2FFA-4895-A136-DC456468DCA7}" type="slidenum">
              <a:rPr lang="en-GB"/>
              <a:pPr>
                <a:defRPr/>
              </a:pPr>
              <a:t>‹#›</a:t>
            </a:fld>
            <a:endParaRPr lang="en-GB" dirty="0"/>
          </a:p>
        </p:txBody>
      </p:sp>
    </p:spTree>
    <p:extLst>
      <p:ext uri="{BB962C8B-B14F-4D97-AF65-F5344CB8AC3E}">
        <p14:creationId xmlns:p14="http://schemas.microsoft.com/office/powerpoint/2010/main" val="3162395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09563" y="1628775"/>
            <a:ext cx="4214812" cy="4824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76775" y="1628775"/>
            <a:ext cx="4214813" cy="4824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6F3EA52-8475-4E77-A020-3A0EE12282B5}" type="slidenum">
              <a:rPr lang="en-GB"/>
              <a:pPr>
                <a:defRPr/>
              </a:pPr>
              <a:t>‹#›</a:t>
            </a:fld>
            <a:endParaRPr lang="en-GB" dirty="0"/>
          </a:p>
        </p:txBody>
      </p:sp>
    </p:spTree>
    <p:extLst>
      <p:ext uri="{BB962C8B-B14F-4D97-AF65-F5344CB8AC3E}">
        <p14:creationId xmlns:p14="http://schemas.microsoft.com/office/powerpoint/2010/main" val="3181299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F040A49B-0D9F-458C-8D23-F17662C7E1C1}" type="slidenum">
              <a:rPr lang="en-GB"/>
              <a:pPr>
                <a:defRPr/>
              </a:pPr>
              <a:t>‹#›</a:t>
            </a:fld>
            <a:endParaRPr lang="en-GB" dirty="0"/>
          </a:p>
        </p:txBody>
      </p:sp>
    </p:spTree>
    <p:extLst>
      <p:ext uri="{BB962C8B-B14F-4D97-AF65-F5344CB8AC3E}">
        <p14:creationId xmlns:p14="http://schemas.microsoft.com/office/powerpoint/2010/main" val="1786694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9400" y="3176587"/>
            <a:ext cx="8585200" cy="504825"/>
          </a:xfrm>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5CAA77E3-4503-4E0A-B49C-9F8B3FDCE6D2}" type="slidenum">
              <a:rPr lang="en-GB"/>
              <a:pPr>
                <a:defRPr/>
              </a:pPr>
              <a:t>‹#›</a:t>
            </a:fld>
            <a:endParaRPr lang="en-GB" dirty="0"/>
          </a:p>
        </p:txBody>
      </p:sp>
    </p:spTree>
    <p:extLst>
      <p:ext uri="{BB962C8B-B14F-4D97-AF65-F5344CB8AC3E}">
        <p14:creationId xmlns:p14="http://schemas.microsoft.com/office/powerpoint/2010/main" val="521367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7807E276-A5DE-4F1F-8226-6432F6E0771C}" type="slidenum">
              <a:rPr lang="en-GB"/>
              <a:pPr>
                <a:defRPr/>
              </a:pPr>
              <a:t>‹#›</a:t>
            </a:fld>
            <a:endParaRPr lang="en-GB" dirty="0"/>
          </a:p>
        </p:txBody>
      </p:sp>
    </p:spTree>
    <p:extLst>
      <p:ext uri="{BB962C8B-B14F-4D97-AF65-F5344CB8AC3E}">
        <p14:creationId xmlns:p14="http://schemas.microsoft.com/office/powerpoint/2010/main" val="2710157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7975" y="1052513"/>
            <a:ext cx="85852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Title</a:t>
            </a:r>
          </a:p>
        </p:txBody>
      </p:sp>
      <p:sp>
        <p:nvSpPr>
          <p:cNvPr id="1027" name="Rectangle 3"/>
          <p:cNvSpPr>
            <a:spLocks noGrp="1" noChangeArrowheads="1"/>
          </p:cNvSpPr>
          <p:nvPr>
            <p:ph type="body" idx="1"/>
          </p:nvPr>
        </p:nvSpPr>
        <p:spPr bwMode="auto">
          <a:xfrm>
            <a:off x="309563" y="1628775"/>
            <a:ext cx="8582025"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BE" smtClean="0"/>
              <a:t>Second level</a:t>
            </a:r>
            <a:endParaRPr lang="en-GB" smtClean="0"/>
          </a:p>
          <a:p>
            <a:pPr lvl="1"/>
            <a:r>
              <a:rPr lang="en-GB" smtClean="0"/>
              <a:t>Third level</a:t>
            </a:r>
          </a:p>
          <a:p>
            <a:pPr lvl="2"/>
            <a:r>
              <a:rPr lang="en-GB" smtClean="0"/>
              <a:t>Fourth level</a:t>
            </a:r>
          </a:p>
        </p:txBody>
      </p:sp>
      <p:sp>
        <p:nvSpPr>
          <p:cNvPr id="1028" name="Rectangle 4"/>
          <p:cNvSpPr>
            <a:spLocks noGrp="1" noChangeArrowheads="1"/>
          </p:cNvSpPr>
          <p:nvPr>
            <p:ph type="dt" sz="half" idx="2"/>
          </p:nvPr>
        </p:nvSpPr>
        <p:spPr bwMode="auto">
          <a:xfrm>
            <a:off x="457200" y="6524625"/>
            <a:ext cx="2133600" cy="1968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5853113" y="6524625"/>
            <a:ext cx="2895600" cy="1968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defRPr>
            </a:lvl1pPr>
          </a:lstStyle>
          <a:p>
            <a:pPr>
              <a:defRPr/>
            </a:pPr>
            <a:endParaRPr lang="en-GB"/>
          </a:p>
        </p:txBody>
      </p:sp>
      <p:sp>
        <p:nvSpPr>
          <p:cNvPr id="15" name="Rectangle 14"/>
          <p:cNvSpPr/>
          <p:nvPr/>
        </p:nvSpPr>
        <p:spPr>
          <a:xfrm>
            <a:off x="0" y="0"/>
            <a:ext cx="9144000" cy="701675"/>
          </a:xfrm>
          <a:prstGeom prst="rect">
            <a:avLst/>
          </a:prstGeom>
          <a:solidFill>
            <a:srgbClr val="42A62A"/>
          </a:solidFill>
          <a:ln>
            <a:solidFill>
              <a:srgbClr val="42A62A"/>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rgbClr val="FFFFFF"/>
              </a:solidFill>
            </a:endParaRPr>
          </a:p>
        </p:txBody>
      </p:sp>
      <p:sp>
        <p:nvSpPr>
          <p:cNvPr id="7" name="Rectangle 6"/>
          <p:cNvSpPr/>
          <p:nvPr/>
        </p:nvSpPr>
        <p:spPr>
          <a:xfrm>
            <a:off x="4294188" y="6659563"/>
            <a:ext cx="611187" cy="198437"/>
          </a:xfrm>
          <a:prstGeom prst="rect">
            <a:avLst/>
          </a:prstGeom>
          <a:solidFill>
            <a:srgbClr val="42A62A"/>
          </a:solidFill>
          <a:ln>
            <a:solidFill>
              <a:srgbClr val="42A62A"/>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rgbClr val="FFFFFF"/>
              </a:solidFill>
            </a:endParaRPr>
          </a:p>
        </p:txBody>
      </p:sp>
      <p:sp>
        <p:nvSpPr>
          <p:cNvPr id="1030" name="Rectangle 6"/>
          <p:cNvSpPr>
            <a:spLocks noGrp="1" noChangeArrowheads="1"/>
          </p:cNvSpPr>
          <p:nvPr>
            <p:ph type="sldNum" sz="quarter" idx="4"/>
          </p:nvPr>
        </p:nvSpPr>
        <p:spPr bwMode="auto">
          <a:xfrm>
            <a:off x="4286250" y="6635750"/>
            <a:ext cx="628650" cy="23812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000">
                <a:solidFill>
                  <a:srgbClr val="FFFFFF"/>
                </a:solidFill>
              </a:defRPr>
            </a:lvl1pPr>
          </a:lstStyle>
          <a:p>
            <a:pPr>
              <a:defRPr/>
            </a:pPr>
            <a:fld id="{8CF90D82-90DE-48E5-9AA2-17E2E9A6CB41}" type="slidenum">
              <a:rPr lang="en-GB"/>
              <a:pPr>
                <a:defRPr/>
              </a:pPr>
              <a:t>‹#›</a:t>
            </a:fld>
            <a:endParaRPr lang="en-GB" dirty="0"/>
          </a:p>
        </p:txBody>
      </p:sp>
      <p:pic>
        <p:nvPicPr>
          <p:cNvPr id="1033" name="Picture 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743325" y="19050"/>
            <a:ext cx="1620838"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224" r:id="rId1"/>
    <p:sldLayoutId id="2147485225" r:id="rId2"/>
    <p:sldLayoutId id="2147485226" r:id="rId3"/>
    <p:sldLayoutId id="2147485204" r:id="rId4"/>
    <p:sldLayoutId id="2147485205" r:id="rId5"/>
    <p:sldLayoutId id="2147485206" r:id="rId6"/>
    <p:sldLayoutId id="2147485207" r:id="rId7"/>
    <p:sldLayoutId id="2147485208" r:id="rId8"/>
    <p:sldLayoutId id="2147485209" r:id="rId9"/>
    <p:sldLayoutId id="2147485210" r:id="rId10"/>
    <p:sldLayoutId id="2147485211" r:id="rId11"/>
    <p:sldLayoutId id="2147485212" r:id="rId12"/>
    <p:sldLayoutId id="2147485213"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2000" b="1">
          <a:solidFill>
            <a:srgbClr val="42A62A"/>
          </a:solidFill>
          <a:latin typeface="+mj-lt"/>
          <a:ea typeface="+mj-ea"/>
          <a:cs typeface="+mj-cs"/>
        </a:defRPr>
      </a:lvl1pPr>
      <a:lvl2pPr algn="ctr" rtl="0" eaLnBrk="0" fontAlgn="base" hangingPunct="0">
        <a:spcBef>
          <a:spcPct val="0"/>
        </a:spcBef>
        <a:spcAft>
          <a:spcPct val="0"/>
        </a:spcAft>
        <a:defRPr sz="2000" b="1">
          <a:solidFill>
            <a:srgbClr val="42A62A"/>
          </a:solidFill>
          <a:latin typeface="Verdana" pitchFamily="34" charset="0"/>
        </a:defRPr>
      </a:lvl2pPr>
      <a:lvl3pPr algn="ctr" rtl="0" eaLnBrk="0" fontAlgn="base" hangingPunct="0">
        <a:spcBef>
          <a:spcPct val="0"/>
        </a:spcBef>
        <a:spcAft>
          <a:spcPct val="0"/>
        </a:spcAft>
        <a:defRPr sz="2000" b="1">
          <a:solidFill>
            <a:srgbClr val="42A62A"/>
          </a:solidFill>
          <a:latin typeface="Verdana" pitchFamily="34" charset="0"/>
        </a:defRPr>
      </a:lvl3pPr>
      <a:lvl4pPr algn="ctr" rtl="0" eaLnBrk="0" fontAlgn="base" hangingPunct="0">
        <a:spcBef>
          <a:spcPct val="0"/>
        </a:spcBef>
        <a:spcAft>
          <a:spcPct val="0"/>
        </a:spcAft>
        <a:defRPr sz="2000" b="1">
          <a:solidFill>
            <a:srgbClr val="42A62A"/>
          </a:solidFill>
          <a:latin typeface="Verdana" pitchFamily="34" charset="0"/>
        </a:defRPr>
      </a:lvl4pPr>
      <a:lvl5pPr algn="ctr" rtl="0" eaLnBrk="0" fontAlgn="base" hangingPunct="0">
        <a:spcBef>
          <a:spcPct val="0"/>
        </a:spcBef>
        <a:spcAft>
          <a:spcPct val="0"/>
        </a:spcAft>
        <a:defRPr sz="2000" b="1">
          <a:solidFill>
            <a:srgbClr val="42A62A"/>
          </a:solidFill>
          <a:latin typeface="Verdana" pitchFamily="34" charset="0"/>
        </a:defRPr>
      </a:lvl5pPr>
      <a:lvl6pPr marL="457200" algn="ctr" rtl="0" fontAlgn="base">
        <a:spcBef>
          <a:spcPct val="0"/>
        </a:spcBef>
        <a:spcAft>
          <a:spcPct val="0"/>
        </a:spcAft>
        <a:defRPr sz="2000" b="1">
          <a:solidFill>
            <a:srgbClr val="009999"/>
          </a:solidFill>
          <a:latin typeface="Verdana" pitchFamily="34" charset="0"/>
        </a:defRPr>
      </a:lvl6pPr>
      <a:lvl7pPr marL="914400" algn="ctr" rtl="0" fontAlgn="base">
        <a:spcBef>
          <a:spcPct val="0"/>
        </a:spcBef>
        <a:spcAft>
          <a:spcPct val="0"/>
        </a:spcAft>
        <a:defRPr sz="2000" b="1">
          <a:solidFill>
            <a:srgbClr val="009999"/>
          </a:solidFill>
          <a:latin typeface="Verdana" pitchFamily="34" charset="0"/>
        </a:defRPr>
      </a:lvl7pPr>
      <a:lvl8pPr marL="1371600" algn="ctr" rtl="0" fontAlgn="base">
        <a:spcBef>
          <a:spcPct val="0"/>
        </a:spcBef>
        <a:spcAft>
          <a:spcPct val="0"/>
        </a:spcAft>
        <a:defRPr sz="2000" b="1">
          <a:solidFill>
            <a:srgbClr val="009999"/>
          </a:solidFill>
          <a:latin typeface="Verdana" pitchFamily="34" charset="0"/>
        </a:defRPr>
      </a:lvl8pPr>
      <a:lvl9pPr marL="1828800" algn="ctr" rtl="0" fontAlgn="base">
        <a:spcBef>
          <a:spcPct val="0"/>
        </a:spcBef>
        <a:spcAft>
          <a:spcPct val="0"/>
        </a:spcAft>
        <a:defRPr sz="2000" b="1">
          <a:solidFill>
            <a:srgbClr val="009999"/>
          </a:solidFill>
          <a:latin typeface="Verdana" pitchFamily="34" charset="0"/>
        </a:defRPr>
      </a:lvl9pPr>
    </p:titleStyle>
    <p:bodyStyle>
      <a:lvl1pPr marL="342900" indent="-342900" algn="l" rtl="0" eaLnBrk="0" fontAlgn="base" hangingPunct="0">
        <a:spcBef>
          <a:spcPct val="20000"/>
        </a:spcBef>
        <a:spcAft>
          <a:spcPct val="0"/>
        </a:spcAft>
        <a:buClr>
          <a:schemeClr val="bg1"/>
        </a:buClr>
        <a:defRPr>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1600">
          <a:solidFill>
            <a:schemeClr val="tx1"/>
          </a:solidFill>
          <a:latin typeface="+mn-lt"/>
        </a:defRPr>
      </a:lvl2pPr>
      <a:lvl3pPr marL="1143000" indent="-228600" algn="l" rtl="0" eaLnBrk="0" fontAlgn="base" hangingPunct="0">
        <a:spcBef>
          <a:spcPct val="20000"/>
        </a:spcBef>
        <a:spcAft>
          <a:spcPct val="0"/>
        </a:spcAft>
        <a:buClr>
          <a:srgbClr val="0F5494"/>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7975" y="1052513"/>
            <a:ext cx="85852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Title</a:t>
            </a:r>
          </a:p>
        </p:txBody>
      </p:sp>
      <p:sp>
        <p:nvSpPr>
          <p:cNvPr id="2051" name="Rectangle 3"/>
          <p:cNvSpPr>
            <a:spLocks noGrp="1" noChangeArrowheads="1"/>
          </p:cNvSpPr>
          <p:nvPr>
            <p:ph type="body" idx="1"/>
          </p:nvPr>
        </p:nvSpPr>
        <p:spPr bwMode="auto">
          <a:xfrm>
            <a:off x="309563" y="1628775"/>
            <a:ext cx="8582025"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BE" smtClean="0"/>
              <a:t>Second level</a:t>
            </a:r>
            <a:endParaRPr lang="en-GB" smtClean="0"/>
          </a:p>
          <a:p>
            <a:pPr lvl="1"/>
            <a:r>
              <a:rPr lang="en-GB" smtClean="0"/>
              <a:t>Third level</a:t>
            </a:r>
          </a:p>
          <a:p>
            <a:pPr lvl="2"/>
            <a:r>
              <a:rPr lang="en-GB" smtClean="0"/>
              <a:t>Fourth level</a:t>
            </a:r>
          </a:p>
        </p:txBody>
      </p:sp>
      <p:sp>
        <p:nvSpPr>
          <p:cNvPr id="1028" name="Rectangle 4"/>
          <p:cNvSpPr>
            <a:spLocks noGrp="1" noChangeArrowheads="1"/>
          </p:cNvSpPr>
          <p:nvPr>
            <p:ph type="dt" sz="half" idx="2"/>
          </p:nvPr>
        </p:nvSpPr>
        <p:spPr bwMode="auto">
          <a:xfrm>
            <a:off x="457200" y="6524625"/>
            <a:ext cx="2133600" cy="1968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5853113" y="6524625"/>
            <a:ext cx="2895600" cy="1968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defRPr>
            </a:lvl1pPr>
          </a:lstStyle>
          <a:p>
            <a:pPr>
              <a:defRPr/>
            </a:pPr>
            <a:endParaRPr lang="en-GB"/>
          </a:p>
        </p:txBody>
      </p:sp>
      <p:sp>
        <p:nvSpPr>
          <p:cNvPr id="15" name="Rectangle 14"/>
          <p:cNvSpPr/>
          <p:nvPr/>
        </p:nvSpPr>
        <p:spPr>
          <a:xfrm>
            <a:off x="0" y="0"/>
            <a:ext cx="9144000" cy="701675"/>
          </a:xfrm>
          <a:prstGeom prst="rect">
            <a:avLst/>
          </a:prstGeom>
          <a:solidFill>
            <a:srgbClr val="42A62A"/>
          </a:solidFill>
          <a:ln>
            <a:solidFill>
              <a:srgbClr val="42A62A"/>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rgbClr val="FFFFFF"/>
              </a:solidFill>
            </a:endParaRPr>
          </a:p>
        </p:txBody>
      </p:sp>
      <p:sp>
        <p:nvSpPr>
          <p:cNvPr id="7" name="Rectangle 6"/>
          <p:cNvSpPr/>
          <p:nvPr/>
        </p:nvSpPr>
        <p:spPr>
          <a:xfrm>
            <a:off x="4294188" y="6659563"/>
            <a:ext cx="611187" cy="198437"/>
          </a:xfrm>
          <a:prstGeom prst="rect">
            <a:avLst/>
          </a:prstGeom>
          <a:solidFill>
            <a:srgbClr val="42A62A"/>
          </a:solidFill>
          <a:ln>
            <a:solidFill>
              <a:srgbClr val="42A62A"/>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dirty="0">
              <a:solidFill>
                <a:srgbClr val="FFFFFF"/>
              </a:solidFill>
            </a:endParaRPr>
          </a:p>
        </p:txBody>
      </p:sp>
      <p:sp>
        <p:nvSpPr>
          <p:cNvPr id="1030" name="Rectangle 6"/>
          <p:cNvSpPr>
            <a:spLocks noGrp="1" noChangeArrowheads="1"/>
          </p:cNvSpPr>
          <p:nvPr>
            <p:ph type="sldNum" sz="quarter" idx="4"/>
          </p:nvPr>
        </p:nvSpPr>
        <p:spPr bwMode="auto">
          <a:xfrm>
            <a:off x="4286250" y="6635750"/>
            <a:ext cx="628650" cy="23812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000">
                <a:solidFill>
                  <a:srgbClr val="FFFFFF"/>
                </a:solidFill>
              </a:defRPr>
            </a:lvl1pPr>
          </a:lstStyle>
          <a:p>
            <a:pPr>
              <a:defRPr/>
            </a:pPr>
            <a:fld id="{FCD1DF68-FBEE-49DC-90A8-E9B615548E01}" type="slidenum">
              <a:rPr lang="en-GB"/>
              <a:pPr>
                <a:defRPr/>
              </a:pPr>
              <a:t>‹#›</a:t>
            </a:fld>
            <a:endParaRPr lang="en-GB" dirty="0"/>
          </a:p>
        </p:txBody>
      </p:sp>
      <p:pic>
        <p:nvPicPr>
          <p:cNvPr id="2057" name="Picture 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743325" y="19050"/>
            <a:ext cx="1620838"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227" r:id="rId1"/>
    <p:sldLayoutId id="2147485228" r:id="rId2"/>
    <p:sldLayoutId id="2147485229" r:id="rId3"/>
    <p:sldLayoutId id="2147485214" r:id="rId4"/>
    <p:sldLayoutId id="2147485215" r:id="rId5"/>
    <p:sldLayoutId id="2147485216" r:id="rId6"/>
    <p:sldLayoutId id="2147485217" r:id="rId7"/>
    <p:sldLayoutId id="2147485218" r:id="rId8"/>
    <p:sldLayoutId id="2147485219" r:id="rId9"/>
    <p:sldLayoutId id="2147485220" r:id="rId10"/>
    <p:sldLayoutId id="2147485221" r:id="rId11"/>
    <p:sldLayoutId id="2147485222" r:id="rId12"/>
    <p:sldLayoutId id="2147485223"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2000" b="1">
          <a:solidFill>
            <a:srgbClr val="42A62A"/>
          </a:solidFill>
          <a:latin typeface="+mj-lt"/>
          <a:ea typeface="+mj-ea"/>
          <a:cs typeface="+mj-cs"/>
        </a:defRPr>
      </a:lvl1pPr>
      <a:lvl2pPr algn="ctr" rtl="0" eaLnBrk="0" fontAlgn="base" hangingPunct="0">
        <a:spcBef>
          <a:spcPct val="0"/>
        </a:spcBef>
        <a:spcAft>
          <a:spcPct val="0"/>
        </a:spcAft>
        <a:defRPr sz="2000" b="1">
          <a:solidFill>
            <a:srgbClr val="42A62A"/>
          </a:solidFill>
          <a:latin typeface="Verdana" pitchFamily="34" charset="0"/>
        </a:defRPr>
      </a:lvl2pPr>
      <a:lvl3pPr algn="ctr" rtl="0" eaLnBrk="0" fontAlgn="base" hangingPunct="0">
        <a:spcBef>
          <a:spcPct val="0"/>
        </a:spcBef>
        <a:spcAft>
          <a:spcPct val="0"/>
        </a:spcAft>
        <a:defRPr sz="2000" b="1">
          <a:solidFill>
            <a:srgbClr val="42A62A"/>
          </a:solidFill>
          <a:latin typeface="Verdana" pitchFamily="34" charset="0"/>
        </a:defRPr>
      </a:lvl3pPr>
      <a:lvl4pPr algn="ctr" rtl="0" eaLnBrk="0" fontAlgn="base" hangingPunct="0">
        <a:spcBef>
          <a:spcPct val="0"/>
        </a:spcBef>
        <a:spcAft>
          <a:spcPct val="0"/>
        </a:spcAft>
        <a:defRPr sz="2000" b="1">
          <a:solidFill>
            <a:srgbClr val="42A62A"/>
          </a:solidFill>
          <a:latin typeface="Verdana" pitchFamily="34" charset="0"/>
        </a:defRPr>
      </a:lvl4pPr>
      <a:lvl5pPr algn="ctr" rtl="0" eaLnBrk="0" fontAlgn="base" hangingPunct="0">
        <a:spcBef>
          <a:spcPct val="0"/>
        </a:spcBef>
        <a:spcAft>
          <a:spcPct val="0"/>
        </a:spcAft>
        <a:defRPr sz="2000" b="1">
          <a:solidFill>
            <a:srgbClr val="42A62A"/>
          </a:solidFill>
          <a:latin typeface="Verdana" pitchFamily="34" charset="0"/>
        </a:defRPr>
      </a:lvl5pPr>
      <a:lvl6pPr marL="457200" algn="ctr" rtl="0" fontAlgn="base">
        <a:spcBef>
          <a:spcPct val="0"/>
        </a:spcBef>
        <a:spcAft>
          <a:spcPct val="0"/>
        </a:spcAft>
        <a:defRPr sz="2000" b="1">
          <a:solidFill>
            <a:srgbClr val="009999"/>
          </a:solidFill>
          <a:latin typeface="Verdana" pitchFamily="34" charset="0"/>
        </a:defRPr>
      </a:lvl6pPr>
      <a:lvl7pPr marL="914400" algn="ctr" rtl="0" fontAlgn="base">
        <a:spcBef>
          <a:spcPct val="0"/>
        </a:spcBef>
        <a:spcAft>
          <a:spcPct val="0"/>
        </a:spcAft>
        <a:defRPr sz="2000" b="1">
          <a:solidFill>
            <a:srgbClr val="009999"/>
          </a:solidFill>
          <a:latin typeface="Verdana" pitchFamily="34" charset="0"/>
        </a:defRPr>
      </a:lvl7pPr>
      <a:lvl8pPr marL="1371600" algn="ctr" rtl="0" fontAlgn="base">
        <a:spcBef>
          <a:spcPct val="0"/>
        </a:spcBef>
        <a:spcAft>
          <a:spcPct val="0"/>
        </a:spcAft>
        <a:defRPr sz="2000" b="1">
          <a:solidFill>
            <a:srgbClr val="009999"/>
          </a:solidFill>
          <a:latin typeface="Verdana" pitchFamily="34" charset="0"/>
        </a:defRPr>
      </a:lvl8pPr>
      <a:lvl9pPr marL="1828800" algn="ctr" rtl="0" fontAlgn="base">
        <a:spcBef>
          <a:spcPct val="0"/>
        </a:spcBef>
        <a:spcAft>
          <a:spcPct val="0"/>
        </a:spcAft>
        <a:defRPr sz="2000" b="1">
          <a:solidFill>
            <a:srgbClr val="009999"/>
          </a:solidFill>
          <a:latin typeface="Verdana" pitchFamily="34" charset="0"/>
        </a:defRPr>
      </a:lvl9pPr>
    </p:titleStyle>
    <p:bodyStyle>
      <a:lvl1pPr marL="342900" indent="-342900" algn="l" rtl="0" eaLnBrk="0" fontAlgn="base" hangingPunct="0">
        <a:spcBef>
          <a:spcPct val="20000"/>
        </a:spcBef>
        <a:spcAft>
          <a:spcPct val="0"/>
        </a:spcAft>
        <a:buClr>
          <a:schemeClr val="bg1"/>
        </a:buClr>
        <a:defRPr>
          <a:solidFill>
            <a:srgbClr val="0F5494"/>
          </a:solidFill>
          <a:latin typeface="+mn-lt"/>
          <a:ea typeface="+mn-ea"/>
          <a:cs typeface="+mn-cs"/>
        </a:defRPr>
      </a:lvl1pPr>
      <a:lvl2pPr marL="742950" indent="-285750" algn="l" rtl="0" eaLnBrk="0" fontAlgn="base" hangingPunct="0">
        <a:spcBef>
          <a:spcPct val="20000"/>
        </a:spcBef>
        <a:spcAft>
          <a:spcPct val="0"/>
        </a:spcAft>
        <a:buClr>
          <a:srgbClr val="0F5494"/>
        </a:buClr>
        <a:buChar char="•"/>
        <a:defRPr sz="1600">
          <a:solidFill>
            <a:schemeClr val="tx1"/>
          </a:solidFill>
          <a:latin typeface="+mn-lt"/>
        </a:defRPr>
      </a:lvl2pPr>
      <a:lvl3pPr marL="1143000" indent="-228600" algn="l" rtl="0" eaLnBrk="0" fontAlgn="base" hangingPunct="0">
        <a:spcBef>
          <a:spcPct val="20000"/>
        </a:spcBef>
        <a:spcAft>
          <a:spcPct val="0"/>
        </a:spcAft>
        <a:buClr>
          <a:srgbClr val="0F5494"/>
        </a:buClr>
        <a:buFont typeface="Wingdings" pitchFamily="2" charset="2"/>
        <a:buChar char="§"/>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1.xml"/><Relationship Id="rId5" Type="http://schemas.openxmlformats.org/officeDocument/2006/relationships/image" Target="../media/image20.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1.xml"/><Relationship Id="rId5" Type="http://schemas.openxmlformats.org/officeDocument/2006/relationships/image" Target="../media/image28.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ctrTitle"/>
          </p:nvPr>
        </p:nvSpPr>
        <p:spPr>
          <a:xfrm>
            <a:off x="4140200" y="1700213"/>
            <a:ext cx="4824413" cy="2449512"/>
          </a:xfrm>
        </p:spPr>
        <p:txBody>
          <a:bodyPr/>
          <a:lstStyle/>
          <a:p>
            <a:r>
              <a:rPr lang="en-GB" sz="2000" dirty="0" smtClean="0">
                <a:solidFill>
                  <a:srgbClr val="FFFFFF"/>
                </a:solidFill>
              </a:rPr>
              <a:t>The shifting paradigm of the</a:t>
            </a:r>
            <a:br>
              <a:rPr lang="en-GB" sz="2000" dirty="0" smtClean="0">
                <a:solidFill>
                  <a:srgbClr val="FFFFFF"/>
                </a:solidFill>
              </a:rPr>
            </a:br>
            <a:r>
              <a:rPr lang="en-GB" sz="2000" dirty="0" smtClean="0">
                <a:solidFill>
                  <a:srgbClr val="FFFFFF"/>
                </a:solidFill>
              </a:rPr>
              <a:t>Common Agricultural Policy:</a:t>
            </a:r>
            <a:r>
              <a:rPr lang="en-GB" sz="800" dirty="0" smtClean="0">
                <a:solidFill>
                  <a:srgbClr val="FFFFFF"/>
                </a:solidFill>
              </a:rPr>
              <a:t/>
            </a:r>
            <a:br>
              <a:rPr lang="en-GB" sz="800" dirty="0" smtClean="0">
                <a:solidFill>
                  <a:srgbClr val="FFFFFF"/>
                </a:solidFill>
              </a:rPr>
            </a:br>
            <a:r>
              <a:rPr lang="en-GB" sz="800" dirty="0" smtClean="0">
                <a:solidFill>
                  <a:srgbClr val="FFFFFF"/>
                </a:solidFill>
              </a:rPr>
              <a:t/>
            </a:r>
            <a:br>
              <a:rPr lang="en-GB" sz="800" dirty="0" smtClean="0">
                <a:solidFill>
                  <a:srgbClr val="FFFFFF"/>
                </a:solidFill>
              </a:rPr>
            </a:br>
            <a:r>
              <a:rPr lang="en-GB" sz="1600" i="1" dirty="0" smtClean="0">
                <a:solidFill>
                  <a:srgbClr val="FFFFFF"/>
                </a:solidFill>
              </a:rPr>
              <a:t>drivers and impacts for EU and international agricultural policies  </a:t>
            </a:r>
            <a:r>
              <a:rPr lang="en-GB" sz="1600" dirty="0" smtClean="0">
                <a:solidFill>
                  <a:srgbClr val="FFFFFF"/>
                </a:solidFill>
              </a:rPr>
              <a:t/>
            </a:r>
            <a:br>
              <a:rPr lang="en-GB" sz="1600" dirty="0" smtClean="0">
                <a:solidFill>
                  <a:srgbClr val="FFFFFF"/>
                </a:solidFill>
              </a:rPr>
            </a:br>
            <a:r>
              <a:rPr lang="en-GB" sz="1600" dirty="0" smtClean="0">
                <a:solidFill>
                  <a:srgbClr val="FFFFFF"/>
                </a:solidFill>
              </a:rPr>
              <a:t/>
            </a:r>
            <a:br>
              <a:rPr lang="en-GB" sz="1600" dirty="0" smtClean="0">
                <a:solidFill>
                  <a:srgbClr val="FFFFFF"/>
                </a:solidFill>
              </a:rPr>
            </a:br>
            <a:r>
              <a:rPr lang="en-GB" sz="1200" dirty="0" smtClean="0">
                <a:solidFill>
                  <a:srgbClr val="FFFFFF"/>
                </a:solidFill>
              </a:rPr>
              <a:t>Economics Department, University of Athens</a:t>
            </a:r>
            <a:br>
              <a:rPr lang="en-GB" sz="1200" dirty="0" smtClean="0">
                <a:solidFill>
                  <a:srgbClr val="FFFFFF"/>
                </a:solidFill>
              </a:rPr>
            </a:br>
            <a:r>
              <a:rPr lang="en-GB" sz="900" dirty="0" err="1" smtClean="0">
                <a:solidFill>
                  <a:srgbClr val="FFFFFF"/>
                </a:solidFill>
              </a:rPr>
              <a:t>Athens</a:t>
            </a:r>
            <a:r>
              <a:rPr lang="en-GB" sz="900" dirty="0" smtClean="0">
                <a:solidFill>
                  <a:srgbClr val="FFFFFF"/>
                </a:solidFill>
              </a:rPr>
              <a:t>, 11 March 2014</a:t>
            </a:r>
            <a:endParaRPr lang="en-GB" sz="900" dirty="0" smtClean="0">
              <a:solidFill>
                <a:srgbClr val="FF0000"/>
              </a:solidFill>
            </a:endParaRPr>
          </a:p>
        </p:txBody>
      </p:sp>
      <p:sp>
        <p:nvSpPr>
          <p:cNvPr id="9219" name="Rectangle 5"/>
          <p:cNvSpPr>
            <a:spLocks noGrp="1" noChangeArrowheads="1"/>
          </p:cNvSpPr>
          <p:nvPr>
            <p:ph type="subTitle" idx="1"/>
          </p:nvPr>
        </p:nvSpPr>
        <p:spPr>
          <a:xfrm>
            <a:off x="4211638" y="4724400"/>
            <a:ext cx="4752975" cy="1152525"/>
          </a:xfrm>
        </p:spPr>
        <p:txBody>
          <a:bodyPr/>
          <a:lstStyle/>
          <a:p>
            <a:pPr marL="0" indent="0" algn="ctr" eaLnBrk="1" hangingPunct="1">
              <a:buClr>
                <a:srgbClr val="FFFFFF"/>
              </a:buClr>
            </a:pPr>
            <a:r>
              <a:rPr lang="en-GB" sz="1200" dirty="0" smtClean="0">
                <a:solidFill>
                  <a:srgbClr val="FFFFFF"/>
                </a:solidFill>
              </a:rPr>
              <a:t>Tassos Haniotis</a:t>
            </a:r>
          </a:p>
          <a:p>
            <a:pPr marL="0" indent="0" algn="ctr" eaLnBrk="1" hangingPunct="1">
              <a:buClr>
                <a:srgbClr val="FFFFFF"/>
              </a:buClr>
            </a:pPr>
            <a:r>
              <a:rPr lang="en-GB" sz="1200" dirty="0" smtClean="0">
                <a:solidFill>
                  <a:srgbClr val="FFFFFF"/>
                </a:solidFill>
              </a:rPr>
              <a:t>Director, Economic Analysis, perspectives and evaluations</a:t>
            </a:r>
          </a:p>
          <a:p>
            <a:pPr marL="0" indent="0" algn="ctr" eaLnBrk="1" hangingPunct="1">
              <a:buClr>
                <a:srgbClr val="FFFFFF"/>
              </a:buClr>
            </a:pPr>
            <a:r>
              <a:rPr lang="en-GB" sz="1200" dirty="0" smtClean="0">
                <a:solidFill>
                  <a:srgbClr val="FFFFFF"/>
                </a:solidFill>
              </a:rPr>
              <a:t>DG Agriculture and Rural Development</a:t>
            </a:r>
          </a:p>
          <a:p>
            <a:pPr marL="0" indent="0" algn="ctr" eaLnBrk="1" hangingPunct="1">
              <a:buClr>
                <a:srgbClr val="FFFFFF"/>
              </a:buClr>
            </a:pPr>
            <a:r>
              <a:rPr lang="en-GB" sz="1200" dirty="0" smtClean="0">
                <a:solidFill>
                  <a:srgbClr val="FFFFFF"/>
                </a:solidFill>
              </a:rPr>
              <a:t>European Commission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solidFill>
            <a:srgbClr val="2C6E1C"/>
          </a:solidFill>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EAB9392A-0AA2-4654-AB87-1AC447BCDB72}" type="slidenum">
              <a:rPr lang="en-GB" sz="1000" smtClean="0">
                <a:solidFill>
                  <a:schemeClr val="bg1"/>
                </a:solidFill>
              </a:rPr>
              <a:pPr eaLnBrk="1" hangingPunct="1"/>
              <a:t>10</a:t>
            </a:fld>
            <a:endParaRPr lang="en-GB" sz="1000" dirty="0" smtClean="0">
              <a:solidFill>
                <a:schemeClr val="bg1"/>
              </a:solidFill>
            </a:endParaRPr>
          </a:p>
        </p:txBody>
      </p:sp>
      <p:sp>
        <p:nvSpPr>
          <p:cNvPr id="197634" name="AutoShape 2"/>
          <p:cNvSpPr>
            <a:spLocks noChangeArrowheads="1"/>
          </p:cNvSpPr>
          <p:nvPr/>
        </p:nvSpPr>
        <p:spPr bwMode="auto">
          <a:xfrm>
            <a:off x="900113" y="2924807"/>
            <a:ext cx="2159000" cy="863600"/>
          </a:xfrm>
          <a:prstGeom prst="roundRect">
            <a:avLst>
              <a:gd name="adj" fmla="val 16667"/>
            </a:avLst>
          </a:prstGeom>
          <a:solidFill>
            <a:srgbClr val="CCCC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dirty="0"/>
          </a:p>
        </p:txBody>
      </p:sp>
      <p:sp>
        <p:nvSpPr>
          <p:cNvPr id="197636" name="AutoShape 4"/>
          <p:cNvSpPr>
            <a:spLocks noChangeArrowheads="1"/>
          </p:cNvSpPr>
          <p:nvPr/>
        </p:nvSpPr>
        <p:spPr bwMode="auto">
          <a:xfrm>
            <a:off x="6229350" y="2924807"/>
            <a:ext cx="2159000" cy="863600"/>
          </a:xfrm>
          <a:prstGeom prst="roundRect">
            <a:avLst>
              <a:gd name="adj" fmla="val 16667"/>
            </a:avLst>
          </a:prstGeom>
          <a:solidFill>
            <a:srgbClr val="CCCC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dirty="0"/>
          </a:p>
        </p:txBody>
      </p:sp>
      <p:sp>
        <p:nvSpPr>
          <p:cNvPr id="4103" name="Rectangle 6"/>
          <p:cNvSpPr>
            <a:spLocks noGrp="1" noChangeArrowheads="1"/>
          </p:cNvSpPr>
          <p:nvPr>
            <p:ph type="title"/>
          </p:nvPr>
        </p:nvSpPr>
        <p:spPr/>
        <p:txBody>
          <a:bodyPr/>
          <a:lstStyle/>
          <a:p>
            <a:pPr eaLnBrk="1" hangingPunct="1"/>
            <a:r>
              <a:rPr lang="en-GB" dirty="0" smtClean="0">
                <a:solidFill>
                  <a:srgbClr val="2C6E1C"/>
                </a:solidFill>
              </a:rPr>
              <a:t>Food security drivers</a:t>
            </a:r>
          </a:p>
        </p:txBody>
      </p:sp>
      <p:sp>
        <p:nvSpPr>
          <p:cNvPr id="197639" name="AutoShape 7"/>
          <p:cNvSpPr>
            <a:spLocks noChangeArrowheads="1"/>
          </p:cNvSpPr>
          <p:nvPr/>
        </p:nvSpPr>
        <p:spPr bwMode="auto">
          <a:xfrm>
            <a:off x="3543300" y="1795463"/>
            <a:ext cx="2159000" cy="863600"/>
          </a:xfrm>
          <a:prstGeom prst="roundRect">
            <a:avLst>
              <a:gd name="adj" fmla="val 16667"/>
            </a:avLst>
          </a:prstGeom>
          <a:solidFill>
            <a:srgbClr val="CCCCFF"/>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dirty="0"/>
          </a:p>
        </p:txBody>
      </p:sp>
      <p:sp>
        <p:nvSpPr>
          <p:cNvPr id="197640" name="AutoShape 8"/>
          <p:cNvSpPr>
            <a:spLocks noChangeArrowheads="1"/>
          </p:cNvSpPr>
          <p:nvPr/>
        </p:nvSpPr>
        <p:spPr bwMode="auto">
          <a:xfrm>
            <a:off x="900113" y="4617244"/>
            <a:ext cx="2159000" cy="863600"/>
          </a:xfrm>
          <a:prstGeom prst="roundRect">
            <a:avLst>
              <a:gd name="adj" fmla="val 16667"/>
            </a:avLst>
          </a:prstGeom>
          <a:solidFill>
            <a:srgbClr val="FFFF99"/>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dirty="0"/>
          </a:p>
        </p:txBody>
      </p:sp>
      <p:sp>
        <p:nvSpPr>
          <p:cNvPr id="197641" name="AutoShape 9"/>
          <p:cNvSpPr>
            <a:spLocks noChangeArrowheads="1"/>
          </p:cNvSpPr>
          <p:nvPr/>
        </p:nvSpPr>
        <p:spPr bwMode="auto">
          <a:xfrm>
            <a:off x="6191494" y="4570532"/>
            <a:ext cx="2159000" cy="826173"/>
          </a:xfrm>
          <a:prstGeom prst="roundRect">
            <a:avLst>
              <a:gd name="adj" fmla="val 16667"/>
            </a:avLst>
          </a:prstGeom>
          <a:solidFill>
            <a:srgbClr val="FFFF99"/>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dirty="0"/>
          </a:p>
        </p:txBody>
      </p:sp>
      <p:sp>
        <p:nvSpPr>
          <p:cNvPr id="197642" name="AutoShape 10"/>
          <p:cNvSpPr>
            <a:spLocks noChangeArrowheads="1"/>
          </p:cNvSpPr>
          <p:nvPr/>
        </p:nvSpPr>
        <p:spPr bwMode="auto">
          <a:xfrm>
            <a:off x="3543300" y="3644900"/>
            <a:ext cx="2159000" cy="863600"/>
          </a:xfrm>
          <a:prstGeom prst="roundRect">
            <a:avLst>
              <a:gd name="adj" fmla="val 16667"/>
            </a:avLst>
          </a:prstGeom>
          <a:solidFill>
            <a:srgbClr val="FFCC99"/>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dirty="0"/>
          </a:p>
        </p:txBody>
      </p:sp>
      <p:sp>
        <p:nvSpPr>
          <p:cNvPr id="113668" name="Text Box 4"/>
          <p:cNvSpPr txBox="1">
            <a:spLocks noChangeArrowheads="1"/>
          </p:cNvSpPr>
          <p:nvPr/>
        </p:nvSpPr>
        <p:spPr bwMode="auto">
          <a:xfrm>
            <a:off x="3521075" y="3861594"/>
            <a:ext cx="2203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Food supply and demand interaction</a:t>
            </a:r>
          </a:p>
        </p:txBody>
      </p:sp>
      <p:sp>
        <p:nvSpPr>
          <p:cNvPr id="113672" name="Text Box 8"/>
          <p:cNvSpPr txBox="1">
            <a:spLocks noChangeArrowheads="1"/>
          </p:cNvSpPr>
          <p:nvPr/>
        </p:nvSpPr>
        <p:spPr bwMode="auto">
          <a:xfrm>
            <a:off x="1265238" y="4834731"/>
            <a:ext cx="14287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err="1">
                <a:solidFill>
                  <a:srgbClr val="000066"/>
                </a:solidFill>
              </a:rPr>
              <a:t>Financialisation</a:t>
            </a:r>
            <a:r>
              <a:rPr lang="en-GB" sz="1100" dirty="0">
                <a:solidFill>
                  <a:srgbClr val="000066"/>
                </a:solidFill>
              </a:rPr>
              <a:t> of commodities</a:t>
            </a:r>
          </a:p>
        </p:txBody>
      </p:sp>
      <p:sp>
        <p:nvSpPr>
          <p:cNvPr id="2" name="Text Box 15"/>
          <p:cNvSpPr txBox="1">
            <a:spLocks noChangeArrowheads="1"/>
          </p:cNvSpPr>
          <p:nvPr/>
        </p:nvSpPr>
        <p:spPr bwMode="auto">
          <a:xfrm>
            <a:off x="979488" y="2974020"/>
            <a:ext cx="200025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Domestic and trade policies (from G-2 and 3 pillars to G-20 and export bans)</a:t>
            </a:r>
          </a:p>
        </p:txBody>
      </p:sp>
      <p:sp>
        <p:nvSpPr>
          <p:cNvPr id="3" name="Text Box 18"/>
          <p:cNvSpPr txBox="1">
            <a:spLocks noChangeArrowheads="1"/>
          </p:cNvSpPr>
          <p:nvPr/>
        </p:nvSpPr>
        <p:spPr bwMode="auto">
          <a:xfrm>
            <a:off x="6299200" y="3058157"/>
            <a:ext cx="20193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Weather variability increased due to climate change</a:t>
            </a:r>
          </a:p>
        </p:txBody>
      </p:sp>
      <p:sp>
        <p:nvSpPr>
          <p:cNvPr id="113675" name="AutoShape 11"/>
          <p:cNvSpPr>
            <a:spLocks noChangeArrowheads="1"/>
          </p:cNvSpPr>
          <p:nvPr/>
        </p:nvSpPr>
        <p:spPr bwMode="auto">
          <a:xfrm>
            <a:off x="4406900" y="2852738"/>
            <a:ext cx="431800" cy="360362"/>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BE" sz="1100">
              <a:solidFill>
                <a:schemeClr val="tx1"/>
              </a:solidFill>
            </a:endParaRPr>
          </a:p>
        </p:txBody>
      </p:sp>
      <p:sp>
        <p:nvSpPr>
          <p:cNvPr id="113676" name="AutoShape 12"/>
          <p:cNvSpPr>
            <a:spLocks noChangeArrowheads="1"/>
          </p:cNvSpPr>
          <p:nvPr/>
        </p:nvSpPr>
        <p:spPr bwMode="auto">
          <a:xfrm rot="-7672499">
            <a:off x="3262725" y="4751990"/>
            <a:ext cx="431800" cy="360363"/>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fr-BE" sz="1100">
              <a:solidFill>
                <a:schemeClr val="tx1"/>
              </a:solidFill>
            </a:endParaRPr>
          </a:p>
        </p:txBody>
      </p:sp>
      <p:sp>
        <p:nvSpPr>
          <p:cNvPr id="113677" name="AutoShape 13"/>
          <p:cNvSpPr>
            <a:spLocks noChangeArrowheads="1"/>
          </p:cNvSpPr>
          <p:nvPr/>
        </p:nvSpPr>
        <p:spPr bwMode="auto">
          <a:xfrm rot="7672499" flipH="1">
            <a:off x="5642433" y="4671394"/>
            <a:ext cx="431800" cy="360363"/>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fr-BE" sz="1100">
              <a:solidFill>
                <a:schemeClr val="tx1"/>
              </a:solidFill>
            </a:endParaRPr>
          </a:p>
        </p:txBody>
      </p:sp>
      <p:sp>
        <p:nvSpPr>
          <p:cNvPr id="113680" name="AutoShape 16"/>
          <p:cNvSpPr>
            <a:spLocks noChangeArrowheads="1"/>
          </p:cNvSpPr>
          <p:nvPr/>
        </p:nvSpPr>
        <p:spPr bwMode="auto">
          <a:xfrm rot="-3491887">
            <a:off x="3132932" y="3248818"/>
            <a:ext cx="431800" cy="360363"/>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fr-BE" sz="1100">
              <a:solidFill>
                <a:schemeClr val="tx1"/>
              </a:solidFill>
            </a:endParaRPr>
          </a:p>
        </p:txBody>
      </p:sp>
      <p:sp>
        <p:nvSpPr>
          <p:cNvPr id="113683" name="AutoShape 19"/>
          <p:cNvSpPr>
            <a:spLocks noChangeArrowheads="1"/>
          </p:cNvSpPr>
          <p:nvPr/>
        </p:nvSpPr>
        <p:spPr bwMode="auto">
          <a:xfrm rot="3491887" flipH="1">
            <a:off x="5688807" y="3320256"/>
            <a:ext cx="431800" cy="360363"/>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fr-BE" sz="1100">
              <a:solidFill>
                <a:schemeClr val="tx1"/>
              </a:solidFill>
            </a:endParaRPr>
          </a:p>
        </p:txBody>
      </p:sp>
      <p:sp>
        <p:nvSpPr>
          <p:cNvPr id="4" name="Text Box 6"/>
          <p:cNvSpPr txBox="1">
            <a:spLocks noChangeArrowheads="1"/>
          </p:cNvSpPr>
          <p:nvPr/>
        </p:nvSpPr>
        <p:spPr bwMode="auto">
          <a:xfrm>
            <a:off x="3856038" y="1844676"/>
            <a:ext cx="15335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Macro linkages (GDP, interest rates, exchange rates)</a:t>
            </a:r>
          </a:p>
        </p:txBody>
      </p:sp>
      <p:sp>
        <p:nvSpPr>
          <p:cNvPr id="5" name="Text Box 10"/>
          <p:cNvSpPr txBox="1">
            <a:spLocks noChangeArrowheads="1"/>
          </p:cNvSpPr>
          <p:nvPr/>
        </p:nvSpPr>
        <p:spPr bwMode="auto">
          <a:xfrm>
            <a:off x="6329607" y="4685168"/>
            <a:ext cx="18827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Energy links (high energy prices, biofuels)</a:t>
            </a:r>
          </a:p>
        </p:txBody>
      </p:sp>
      <p:sp>
        <p:nvSpPr>
          <p:cNvPr id="21" name="Oval 20"/>
          <p:cNvSpPr/>
          <p:nvPr/>
        </p:nvSpPr>
        <p:spPr bwMode="auto">
          <a:xfrm>
            <a:off x="3662043" y="1736883"/>
            <a:ext cx="1921514" cy="980760"/>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7600" b="1" i="0" u="none" strike="noStrike" cap="none" normalizeH="0" baseline="0" smtClean="0">
              <a:ln>
                <a:noFill/>
              </a:ln>
              <a:solidFill>
                <a:srgbClr val="FFD624"/>
              </a:solidFill>
              <a:effectLst/>
              <a:latin typeface="Verdana" pitchFamily="34" charset="0"/>
            </a:endParaRPr>
          </a:p>
        </p:txBody>
      </p:sp>
      <p:sp>
        <p:nvSpPr>
          <p:cNvPr id="22" name="AutoShape 10"/>
          <p:cNvSpPr>
            <a:spLocks noChangeArrowheads="1"/>
          </p:cNvSpPr>
          <p:nvPr/>
        </p:nvSpPr>
        <p:spPr bwMode="auto">
          <a:xfrm>
            <a:off x="3565525" y="5399942"/>
            <a:ext cx="2159000" cy="863600"/>
          </a:xfrm>
          <a:prstGeom prst="roundRect">
            <a:avLst>
              <a:gd name="adj" fmla="val 16667"/>
            </a:avLst>
          </a:prstGeom>
          <a:solidFill>
            <a:srgbClr val="FF99FF"/>
          </a:solidFill>
          <a:ln>
            <a:noFill/>
          </a:ln>
          <a:effectLst>
            <a:outerShdw dist="35921" dir="2700000" algn="ctr" rotWithShape="0">
              <a:schemeClr val="bg2"/>
            </a:outerShdw>
          </a:effectLst>
          <a:extLst/>
        </p:spPr>
        <p:txBody>
          <a:bodyPr wrap="none" anchor="ctr"/>
          <a:lstStyle/>
          <a:p>
            <a:endParaRPr lang="en-US"/>
          </a:p>
        </p:txBody>
      </p:sp>
      <p:sp>
        <p:nvSpPr>
          <p:cNvPr id="23" name="Text Box 4"/>
          <p:cNvSpPr txBox="1">
            <a:spLocks noChangeArrowheads="1"/>
          </p:cNvSpPr>
          <p:nvPr/>
        </p:nvSpPr>
        <p:spPr bwMode="auto">
          <a:xfrm>
            <a:off x="3543300" y="5616299"/>
            <a:ext cx="22034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smtClean="0">
                <a:solidFill>
                  <a:srgbClr val="000066"/>
                </a:solidFill>
              </a:rPr>
              <a:t>Research, Innovation, Productivity</a:t>
            </a:r>
            <a:endParaRPr lang="en-GB" sz="1100" dirty="0">
              <a:solidFill>
                <a:srgbClr val="000066"/>
              </a:solidFill>
            </a:endParaRPr>
          </a:p>
        </p:txBody>
      </p:sp>
      <p:sp>
        <p:nvSpPr>
          <p:cNvPr id="24" name="AutoShape 11"/>
          <p:cNvSpPr>
            <a:spLocks noChangeArrowheads="1"/>
          </p:cNvSpPr>
          <p:nvPr/>
        </p:nvSpPr>
        <p:spPr bwMode="auto">
          <a:xfrm rot="10800000">
            <a:off x="4406900" y="4832777"/>
            <a:ext cx="431800" cy="360362"/>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BE" sz="1100">
              <a:solidFill>
                <a:schemeClr val="tx1"/>
              </a:solidFill>
            </a:endParaRPr>
          </a:p>
        </p:txBody>
      </p:sp>
    </p:spTree>
    <p:extLst>
      <p:ext uri="{BB962C8B-B14F-4D97-AF65-F5344CB8AC3E}">
        <p14:creationId xmlns:p14="http://schemas.microsoft.com/office/powerpoint/2010/main" val="103372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2C6E1C"/>
                </a:solidFill>
              </a:rPr>
              <a:t>Level of GDP - major economies</a:t>
            </a:r>
            <a:endParaRPr lang="en-GB" dirty="0">
              <a:solidFill>
                <a:srgbClr val="2C6E1C"/>
              </a:solidFill>
            </a:endParaRPr>
          </a:p>
        </p:txBody>
      </p:sp>
      <p:sp>
        <p:nvSpPr>
          <p:cNvPr id="4" name="Slide Number Placeholder 3"/>
          <p:cNvSpPr>
            <a:spLocks noGrp="1"/>
          </p:cNvSpPr>
          <p:nvPr>
            <p:ph type="sldNum" sz="quarter" idx="12"/>
          </p:nvPr>
        </p:nvSpPr>
        <p:spPr/>
        <p:txBody>
          <a:bodyPr/>
          <a:lstStyle/>
          <a:p>
            <a:pPr>
              <a:defRPr/>
            </a:pPr>
            <a:fld id="{9C396628-AFD8-40D6-A613-89479F52314E}" type="slidenum">
              <a:rPr lang="en-GB" smtClean="0">
                <a:solidFill>
                  <a:srgbClr val="FFFFFF"/>
                </a:solidFill>
              </a:rPr>
              <a:pPr>
                <a:defRPr/>
              </a:pPr>
              <a:t>11</a:t>
            </a:fld>
            <a:endParaRPr lang="en-GB" dirty="0">
              <a:solidFill>
                <a:srgbClr val="FFFFFF"/>
              </a:solidFill>
            </a:endParaRPr>
          </a:p>
        </p:txBody>
      </p:sp>
      <p:sp>
        <p:nvSpPr>
          <p:cNvPr id="6" name="Text Box 7"/>
          <p:cNvSpPr txBox="1">
            <a:spLocks noChangeArrowheads="1"/>
          </p:cNvSpPr>
          <p:nvPr/>
        </p:nvSpPr>
        <p:spPr bwMode="auto">
          <a:xfrm>
            <a:off x="900113" y="6454775"/>
            <a:ext cx="640873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r>
              <a:rPr lang="en-GB" sz="800" b="0" i="1" dirty="0">
                <a:solidFill>
                  <a:schemeClr val="tx1"/>
                </a:solidFill>
                <a:cs typeface="Arial" charset="0"/>
              </a:rPr>
              <a:t>Source: </a:t>
            </a:r>
            <a:r>
              <a:rPr lang="en-GB" sz="800" b="0" i="1" dirty="0" smtClean="0">
                <a:solidFill>
                  <a:schemeClr val="tx1"/>
                </a:solidFill>
                <a:cs typeface="Arial" charset="0"/>
              </a:rPr>
              <a:t>Global Insight.</a:t>
            </a:r>
            <a:endParaRPr lang="en-GB" sz="800" i="1" dirty="0">
              <a:solidFill>
                <a:schemeClr val="tx1"/>
              </a:solidFill>
              <a:cs typeface="Arial" charset="0"/>
            </a:endParaRPr>
          </a:p>
        </p:txBody>
      </p:sp>
      <p:graphicFrame>
        <p:nvGraphicFramePr>
          <p:cNvPr id="11" name="Content Placeholder 3"/>
          <p:cNvGraphicFramePr>
            <a:graphicFrameLocks noGrp="1"/>
          </p:cNvGraphicFramePr>
          <p:nvPr>
            <p:ph idx="1"/>
            <p:extLst>
              <p:ext uri="{D42A27DB-BD31-4B8C-83A1-F6EECF244321}">
                <p14:modId xmlns:p14="http://schemas.microsoft.com/office/powerpoint/2010/main" val="3669343762"/>
              </p:ext>
            </p:extLst>
          </p:nvPr>
        </p:nvGraphicFramePr>
        <p:xfrm>
          <a:off x="457200" y="1711349"/>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813011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2C6E1C"/>
                </a:solidFill>
              </a:rPr>
              <a:t>Level of GDP - BRICs</a:t>
            </a:r>
            <a:endParaRPr lang="en-GB" dirty="0">
              <a:solidFill>
                <a:srgbClr val="2C6E1C"/>
              </a:solidFill>
            </a:endParaRPr>
          </a:p>
        </p:txBody>
      </p:sp>
      <p:sp>
        <p:nvSpPr>
          <p:cNvPr id="4" name="Slide Number Placeholder 3"/>
          <p:cNvSpPr>
            <a:spLocks noGrp="1"/>
          </p:cNvSpPr>
          <p:nvPr>
            <p:ph type="sldNum" sz="quarter" idx="12"/>
          </p:nvPr>
        </p:nvSpPr>
        <p:spPr/>
        <p:txBody>
          <a:bodyPr/>
          <a:lstStyle/>
          <a:p>
            <a:pPr>
              <a:defRPr/>
            </a:pPr>
            <a:fld id="{9C396628-AFD8-40D6-A613-89479F52314E}" type="slidenum">
              <a:rPr lang="en-GB" smtClean="0">
                <a:solidFill>
                  <a:srgbClr val="FFFFFF"/>
                </a:solidFill>
              </a:rPr>
              <a:pPr>
                <a:defRPr/>
              </a:pPr>
              <a:t>12</a:t>
            </a:fld>
            <a:endParaRPr lang="en-GB" dirty="0">
              <a:solidFill>
                <a:srgbClr val="FFFFFF"/>
              </a:solidFill>
            </a:endParaRPr>
          </a:p>
        </p:txBody>
      </p:sp>
      <p:sp>
        <p:nvSpPr>
          <p:cNvPr id="6" name="Text Box 7"/>
          <p:cNvSpPr txBox="1">
            <a:spLocks noChangeArrowheads="1"/>
          </p:cNvSpPr>
          <p:nvPr/>
        </p:nvSpPr>
        <p:spPr bwMode="auto">
          <a:xfrm>
            <a:off x="900113" y="6454775"/>
            <a:ext cx="640873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r>
              <a:rPr lang="en-GB" sz="800" b="0" i="1" dirty="0">
                <a:solidFill>
                  <a:schemeClr val="tx1"/>
                </a:solidFill>
                <a:cs typeface="Arial" charset="0"/>
              </a:rPr>
              <a:t>Source: </a:t>
            </a:r>
            <a:r>
              <a:rPr lang="en-GB" sz="800" b="0" i="1" dirty="0" smtClean="0">
                <a:solidFill>
                  <a:schemeClr val="tx1"/>
                </a:solidFill>
                <a:cs typeface="Arial" charset="0"/>
              </a:rPr>
              <a:t>Global Insight.</a:t>
            </a:r>
            <a:endParaRPr lang="en-GB" sz="800" i="1" dirty="0">
              <a:solidFill>
                <a:schemeClr val="tx1"/>
              </a:solidFill>
              <a:cs typeface="Arial" charset="0"/>
            </a:endParaRPr>
          </a:p>
        </p:txBody>
      </p:sp>
      <p:graphicFrame>
        <p:nvGraphicFramePr>
          <p:cNvPr id="11" name="Content Placeholder 3"/>
          <p:cNvGraphicFramePr>
            <a:graphicFrameLocks noGrp="1"/>
          </p:cNvGraphicFramePr>
          <p:nvPr>
            <p:ph idx="1"/>
            <p:extLst>
              <p:ext uri="{D42A27DB-BD31-4B8C-83A1-F6EECF244321}">
                <p14:modId xmlns:p14="http://schemas.microsoft.com/office/powerpoint/2010/main" val="3510736103"/>
              </p:ext>
            </p:extLst>
          </p:nvPr>
        </p:nvGraphicFramePr>
        <p:xfrm>
          <a:off x="457200" y="1711349"/>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857126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2C6E1C"/>
                </a:solidFill>
              </a:rPr>
              <a:t>Annual GDP growth rate – major economies</a:t>
            </a:r>
            <a:endParaRPr lang="en-GB" dirty="0">
              <a:solidFill>
                <a:srgbClr val="2C6E1C"/>
              </a:solidFill>
            </a:endParaRPr>
          </a:p>
        </p:txBody>
      </p:sp>
      <p:sp>
        <p:nvSpPr>
          <p:cNvPr id="4" name="Slide Number Placeholder 3"/>
          <p:cNvSpPr>
            <a:spLocks noGrp="1"/>
          </p:cNvSpPr>
          <p:nvPr>
            <p:ph type="sldNum" sz="quarter" idx="12"/>
          </p:nvPr>
        </p:nvSpPr>
        <p:spPr/>
        <p:txBody>
          <a:bodyPr/>
          <a:lstStyle/>
          <a:p>
            <a:pPr>
              <a:defRPr/>
            </a:pPr>
            <a:fld id="{9C396628-AFD8-40D6-A613-89479F52314E}" type="slidenum">
              <a:rPr lang="en-GB" smtClean="0">
                <a:solidFill>
                  <a:srgbClr val="FFFFFF"/>
                </a:solidFill>
              </a:rPr>
              <a:pPr>
                <a:defRPr/>
              </a:pPr>
              <a:t>13</a:t>
            </a:fld>
            <a:endParaRPr lang="en-GB" dirty="0">
              <a:solidFill>
                <a:srgbClr val="FFFFFF"/>
              </a:solidFill>
            </a:endParaRPr>
          </a:p>
        </p:txBody>
      </p:sp>
      <p:sp>
        <p:nvSpPr>
          <p:cNvPr id="6" name="Text Box 7"/>
          <p:cNvSpPr txBox="1">
            <a:spLocks noChangeArrowheads="1"/>
          </p:cNvSpPr>
          <p:nvPr/>
        </p:nvSpPr>
        <p:spPr bwMode="auto">
          <a:xfrm>
            <a:off x="900113" y="6454775"/>
            <a:ext cx="640873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r>
              <a:rPr lang="en-GB" sz="800" b="0" i="1" dirty="0">
                <a:solidFill>
                  <a:schemeClr val="tx1"/>
                </a:solidFill>
                <a:cs typeface="Arial" charset="0"/>
              </a:rPr>
              <a:t>Source: </a:t>
            </a:r>
            <a:r>
              <a:rPr lang="en-GB" sz="800" b="0" i="1" dirty="0" smtClean="0">
                <a:solidFill>
                  <a:schemeClr val="tx1"/>
                </a:solidFill>
                <a:cs typeface="Arial" charset="0"/>
              </a:rPr>
              <a:t>World Bank.</a:t>
            </a:r>
            <a:endParaRPr lang="en-GB" sz="800" i="1" dirty="0">
              <a:solidFill>
                <a:schemeClr val="tx1"/>
              </a:solidFill>
              <a:cs typeface="Arial" charset="0"/>
            </a:endParaRPr>
          </a:p>
        </p:txBody>
      </p:sp>
      <p:graphicFrame>
        <p:nvGraphicFramePr>
          <p:cNvPr id="11" name="Content Placeholder 3"/>
          <p:cNvGraphicFramePr>
            <a:graphicFrameLocks noGrp="1"/>
          </p:cNvGraphicFramePr>
          <p:nvPr>
            <p:ph idx="1"/>
            <p:extLst>
              <p:ext uri="{D42A27DB-BD31-4B8C-83A1-F6EECF244321}">
                <p14:modId xmlns:p14="http://schemas.microsoft.com/office/powerpoint/2010/main" val="1810615942"/>
              </p:ext>
            </p:extLst>
          </p:nvPr>
        </p:nvGraphicFramePr>
        <p:xfrm>
          <a:off x="457200" y="1711349"/>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390523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2C6E1C"/>
                </a:solidFill>
              </a:rPr>
              <a:t>Annual GDP growth rate – BRICs</a:t>
            </a:r>
            <a:endParaRPr lang="en-GB" dirty="0">
              <a:solidFill>
                <a:srgbClr val="2C6E1C"/>
              </a:solidFill>
            </a:endParaRPr>
          </a:p>
        </p:txBody>
      </p:sp>
      <p:sp>
        <p:nvSpPr>
          <p:cNvPr id="4" name="Slide Number Placeholder 3"/>
          <p:cNvSpPr>
            <a:spLocks noGrp="1"/>
          </p:cNvSpPr>
          <p:nvPr>
            <p:ph type="sldNum" sz="quarter" idx="12"/>
          </p:nvPr>
        </p:nvSpPr>
        <p:spPr/>
        <p:txBody>
          <a:bodyPr/>
          <a:lstStyle/>
          <a:p>
            <a:pPr>
              <a:defRPr/>
            </a:pPr>
            <a:fld id="{9C396628-AFD8-40D6-A613-89479F52314E}" type="slidenum">
              <a:rPr lang="en-GB" smtClean="0">
                <a:solidFill>
                  <a:srgbClr val="FFFFFF"/>
                </a:solidFill>
              </a:rPr>
              <a:pPr>
                <a:defRPr/>
              </a:pPr>
              <a:t>14</a:t>
            </a:fld>
            <a:endParaRPr lang="en-GB" dirty="0">
              <a:solidFill>
                <a:srgbClr val="FFFFFF"/>
              </a:solidFill>
            </a:endParaRPr>
          </a:p>
        </p:txBody>
      </p:sp>
      <p:sp>
        <p:nvSpPr>
          <p:cNvPr id="6" name="Text Box 7"/>
          <p:cNvSpPr txBox="1">
            <a:spLocks noChangeArrowheads="1"/>
          </p:cNvSpPr>
          <p:nvPr/>
        </p:nvSpPr>
        <p:spPr bwMode="auto">
          <a:xfrm>
            <a:off x="900113" y="6454775"/>
            <a:ext cx="640873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r>
              <a:rPr lang="en-GB" sz="800" b="0" i="1" dirty="0">
                <a:solidFill>
                  <a:schemeClr val="tx1"/>
                </a:solidFill>
                <a:cs typeface="Arial" charset="0"/>
              </a:rPr>
              <a:t>Source: </a:t>
            </a:r>
            <a:r>
              <a:rPr lang="en-GB" sz="800" b="0" i="1" dirty="0" smtClean="0">
                <a:solidFill>
                  <a:schemeClr val="tx1"/>
                </a:solidFill>
                <a:cs typeface="Arial" charset="0"/>
              </a:rPr>
              <a:t>World Bank.</a:t>
            </a:r>
            <a:endParaRPr lang="en-GB" sz="800" i="1" dirty="0">
              <a:solidFill>
                <a:schemeClr val="tx1"/>
              </a:solidFill>
              <a:cs typeface="Arial" charset="0"/>
            </a:endParaRPr>
          </a:p>
        </p:txBody>
      </p:sp>
      <p:graphicFrame>
        <p:nvGraphicFramePr>
          <p:cNvPr id="11" name="Content Placeholder 3"/>
          <p:cNvGraphicFramePr>
            <a:graphicFrameLocks noGrp="1"/>
          </p:cNvGraphicFramePr>
          <p:nvPr>
            <p:ph idx="1"/>
            <p:extLst>
              <p:ext uri="{D42A27DB-BD31-4B8C-83A1-F6EECF244321}">
                <p14:modId xmlns:p14="http://schemas.microsoft.com/office/powerpoint/2010/main" val="1724631269"/>
              </p:ext>
            </p:extLst>
          </p:nvPr>
        </p:nvGraphicFramePr>
        <p:xfrm>
          <a:off x="457200" y="1711349"/>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16869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2C6E1C"/>
                </a:solidFill>
              </a:rPr>
              <a:t>Currency moves with respect to the US dollar</a:t>
            </a:r>
            <a:endParaRPr lang="en-GB" dirty="0">
              <a:solidFill>
                <a:srgbClr val="2C6E1C"/>
              </a:solidFill>
            </a:endParaRPr>
          </a:p>
        </p:txBody>
      </p:sp>
      <p:sp>
        <p:nvSpPr>
          <p:cNvPr id="4" name="Slide Number Placeholder 3"/>
          <p:cNvSpPr>
            <a:spLocks noGrp="1"/>
          </p:cNvSpPr>
          <p:nvPr>
            <p:ph type="sldNum" sz="quarter" idx="12"/>
          </p:nvPr>
        </p:nvSpPr>
        <p:spPr/>
        <p:txBody>
          <a:bodyPr/>
          <a:lstStyle/>
          <a:p>
            <a:pPr>
              <a:defRPr/>
            </a:pPr>
            <a:fld id="{9C396628-AFD8-40D6-A613-89479F52314E}" type="slidenum">
              <a:rPr lang="en-GB" smtClean="0">
                <a:solidFill>
                  <a:srgbClr val="FFFFFF"/>
                </a:solidFill>
              </a:rPr>
              <a:pPr>
                <a:defRPr/>
              </a:pPr>
              <a:t>15</a:t>
            </a:fld>
            <a:endParaRPr lang="en-GB" dirty="0">
              <a:solidFill>
                <a:srgbClr val="FFFFFF"/>
              </a:solidFill>
            </a:endParaRPr>
          </a:p>
        </p:txBody>
      </p:sp>
      <p:sp>
        <p:nvSpPr>
          <p:cNvPr id="7" name="Text Box 7"/>
          <p:cNvSpPr txBox="1">
            <a:spLocks noChangeArrowheads="1"/>
          </p:cNvSpPr>
          <p:nvPr/>
        </p:nvSpPr>
        <p:spPr bwMode="auto">
          <a:xfrm>
            <a:off x="900113" y="6454775"/>
            <a:ext cx="640873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r>
              <a:rPr lang="en-GB" sz="800" b="0" i="1" dirty="0">
                <a:solidFill>
                  <a:schemeClr val="tx1"/>
                </a:solidFill>
                <a:cs typeface="Arial" charset="0"/>
              </a:rPr>
              <a:t>Source: </a:t>
            </a:r>
            <a:r>
              <a:rPr lang="en-GB" sz="800" b="0" i="1" dirty="0" smtClean="0">
                <a:solidFill>
                  <a:schemeClr val="tx1"/>
                </a:solidFill>
                <a:cs typeface="Arial" charset="0"/>
              </a:rPr>
              <a:t>Global Insight.</a:t>
            </a:r>
            <a:endParaRPr lang="en-GB" sz="800" i="1" dirty="0">
              <a:solidFill>
                <a:schemeClr val="tx1"/>
              </a:solidFill>
              <a:cs typeface="Arial" charset="0"/>
            </a:endParaRPr>
          </a:p>
        </p:txBody>
      </p:sp>
      <p:graphicFrame>
        <p:nvGraphicFramePr>
          <p:cNvPr id="8" name="Content Placeholder 3"/>
          <p:cNvGraphicFramePr>
            <a:graphicFrameLocks noGrp="1"/>
          </p:cNvGraphicFramePr>
          <p:nvPr>
            <p:ph idx="1"/>
            <p:extLst>
              <p:ext uri="{D42A27DB-BD31-4B8C-83A1-F6EECF244321}">
                <p14:modId xmlns:p14="http://schemas.microsoft.com/office/powerpoint/2010/main" val="3841576013"/>
              </p:ext>
            </p:extLst>
          </p:nvPr>
        </p:nvGraphicFramePr>
        <p:xfrm>
          <a:off x="467544" y="1700808"/>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612238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solidFill>
            <a:srgbClr val="2C6E1C"/>
          </a:solidFill>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EAB9392A-0AA2-4654-AB87-1AC447BCDB72}" type="slidenum">
              <a:rPr lang="en-GB" sz="1000" smtClean="0">
                <a:solidFill>
                  <a:schemeClr val="bg1"/>
                </a:solidFill>
              </a:rPr>
              <a:pPr eaLnBrk="1" hangingPunct="1"/>
              <a:t>16</a:t>
            </a:fld>
            <a:endParaRPr lang="en-GB" sz="1000" dirty="0" smtClean="0">
              <a:solidFill>
                <a:schemeClr val="bg1"/>
              </a:solidFill>
            </a:endParaRPr>
          </a:p>
        </p:txBody>
      </p:sp>
      <p:sp>
        <p:nvSpPr>
          <p:cNvPr id="197634" name="AutoShape 2"/>
          <p:cNvSpPr>
            <a:spLocks noChangeArrowheads="1"/>
          </p:cNvSpPr>
          <p:nvPr/>
        </p:nvSpPr>
        <p:spPr bwMode="auto">
          <a:xfrm>
            <a:off x="900113" y="2924807"/>
            <a:ext cx="2159000" cy="863600"/>
          </a:xfrm>
          <a:prstGeom prst="roundRect">
            <a:avLst>
              <a:gd name="adj" fmla="val 16667"/>
            </a:avLst>
          </a:prstGeom>
          <a:solidFill>
            <a:srgbClr val="CCCC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197636" name="AutoShape 4"/>
          <p:cNvSpPr>
            <a:spLocks noChangeArrowheads="1"/>
          </p:cNvSpPr>
          <p:nvPr/>
        </p:nvSpPr>
        <p:spPr bwMode="auto">
          <a:xfrm>
            <a:off x="6229350" y="2924807"/>
            <a:ext cx="2159000" cy="863600"/>
          </a:xfrm>
          <a:prstGeom prst="roundRect">
            <a:avLst>
              <a:gd name="adj" fmla="val 16667"/>
            </a:avLst>
          </a:prstGeom>
          <a:solidFill>
            <a:srgbClr val="CCCC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4103" name="Rectangle 6"/>
          <p:cNvSpPr>
            <a:spLocks noGrp="1" noChangeArrowheads="1"/>
          </p:cNvSpPr>
          <p:nvPr>
            <p:ph type="title"/>
          </p:nvPr>
        </p:nvSpPr>
        <p:spPr/>
        <p:txBody>
          <a:bodyPr/>
          <a:lstStyle/>
          <a:p>
            <a:pPr eaLnBrk="1" hangingPunct="1"/>
            <a:r>
              <a:rPr lang="en-GB" dirty="0" smtClean="0">
                <a:solidFill>
                  <a:srgbClr val="2C6E1C"/>
                </a:solidFill>
              </a:rPr>
              <a:t>Food security drivers</a:t>
            </a:r>
          </a:p>
        </p:txBody>
      </p:sp>
      <p:sp>
        <p:nvSpPr>
          <p:cNvPr id="197639" name="AutoShape 7"/>
          <p:cNvSpPr>
            <a:spLocks noChangeArrowheads="1"/>
          </p:cNvSpPr>
          <p:nvPr/>
        </p:nvSpPr>
        <p:spPr bwMode="auto">
          <a:xfrm>
            <a:off x="3543300" y="1795463"/>
            <a:ext cx="2159000" cy="863600"/>
          </a:xfrm>
          <a:prstGeom prst="roundRect">
            <a:avLst>
              <a:gd name="adj" fmla="val 16667"/>
            </a:avLst>
          </a:prstGeom>
          <a:solidFill>
            <a:srgbClr val="CCCCFF"/>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197640" name="AutoShape 8"/>
          <p:cNvSpPr>
            <a:spLocks noChangeArrowheads="1"/>
          </p:cNvSpPr>
          <p:nvPr/>
        </p:nvSpPr>
        <p:spPr bwMode="auto">
          <a:xfrm>
            <a:off x="900113" y="4617244"/>
            <a:ext cx="2159000" cy="863600"/>
          </a:xfrm>
          <a:prstGeom prst="roundRect">
            <a:avLst>
              <a:gd name="adj" fmla="val 16667"/>
            </a:avLst>
          </a:prstGeom>
          <a:solidFill>
            <a:srgbClr val="FFFF99"/>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197641" name="AutoShape 9"/>
          <p:cNvSpPr>
            <a:spLocks noChangeArrowheads="1"/>
          </p:cNvSpPr>
          <p:nvPr/>
        </p:nvSpPr>
        <p:spPr bwMode="auto">
          <a:xfrm>
            <a:off x="6191494" y="4570532"/>
            <a:ext cx="2159000" cy="826173"/>
          </a:xfrm>
          <a:prstGeom prst="roundRect">
            <a:avLst>
              <a:gd name="adj" fmla="val 16667"/>
            </a:avLst>
          </a:prstGeom>
          <a:solidFill>
            <a:srgbClr val="FFFF99"/>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197642" name="AutoShape 10"/>
          <p:cNvSpPr>
            <a:spLocks noChangeArrowheads="1"/>
          </p:cNvSpPr>
          <p:nvPr/>
        </p:nvSpPr>
        <p:spPr bwMode="auto">
          <a:xfrm>
            <a:off x="3543300" y="3644900"/>
            <a:ext cx="2159000" cy="863600"/>
          </a:xfrm>
          <a:prstGeom prst="roundRect">
            <a:avLst>
              <a:gd name="adj" fmla="val 16667"/>
            </a:avLst>
          </a:prstGeom>
          <a:solidFill>
            <a:srgbClr val="FFCC99"/>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113668" name="Text Box 4"/>
          <p:cNvSpPr txBox="1">
            <a:spLocks noChangeArrowheads="1"/>
          </p:cNvSpPr>
          <p:nvPr/>
        </p:nvSpPr>
        <p:spPr bwMode="auto">
          <a:xfrm>
            <a:off x="3521075" y="3861594"/>
            <a:ext cx="2203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Food supply and demand interaction</a:t>
            </a:r>
          </a:p>
        </p:txBody>
      </p:sp>
      <p:sp>
        <p:nvSpPr>
          <p:cNvPr id="113672" name="Text Box 8"/>
          <p:cNvSpPr txBox="1">
            <a:spLocks noChangeArrowheads="1"/>
          </p:cNvSpPr>
          <p:nvPr/>
        </p:nvSpPr>
        <p:spPr bwMode="auto">
          <a:xfrm>
            <a:off x="1265238" y="4834731"/>
            <a:ext cx="14287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err="1">
                <a:solidFill>
                  <a:srgbClr val="000066"/>
                </a:solidFill>
              </a:rPr>
              <a:t>Financialisation</a:t>
            </a:r>
            <a:r>
              <a:rPr lang="en-GB" sz="1100" dirty="0">
                <a:solidFill>
                  <a:srgbClr val="000066"/>
                </a:solidFill>
              </a:rPr>
              <a:t> of commodities</a:t>
            </a:r>
          </a:p>
        </p:txBody>
      </p:sp>
      <p:sp>
        <p:nvSpPr>
          <p:cNvPr id="2" name="Text Box 15"/>
          <p:cNvSpPr txBox="1">
            <a:spLocks noChangeArrowheads="1"/>
          </p:cNvSpPr>
          <p:nvPr/>
        </p:nvSpPr>
        <p:spPr bwMode="auto">
          <a:xfrm>
            <a:off x="979488" y="2974020"/>
            <a:ext cx="200025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Domestic and trade policies (from G-2 and 3 pillars to G-20 and export bans)</a:t>
            </a:r>
          </a:p>
        </p:txBody>
      </p:sp>
      <p:sp>
        <p:nvSpPr>
          <p:cNvPr id="3" name="Text Box 18"/>
          <p:cNvSpPr txBox="1">
            <a:spLocks noChangeArrowheads="1"/>
          </p:cNvSpPr>
          <p:nvPr/>
        </p:nvSpPr>
        <p:spPr bwMode="auto">
          <a:xfrm>
            <a:off x="6299200" y="3058157"/>
            <a:ext cx="20193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Weather variability increased due to climate change</a:t>
            </a:r>
          </a:p>
        </p:txBody>
      </p:sp>
      <p:sp>
        <p:nvSpPr>
          <p:cNvPr id="113675" name="AutoShape 11"/>
          <p:cNvSpPr>
            <a:spLocks noChangeArrowheads="1"/>
          </p:cNvSpPr>
          <p:nvPr/>
        </p:nvSpPr>
        <p:spPr bwMode="auto">
          <a:xfrm>
            <a:off x="4406900" y="2852738"/>
            <a:ext cx="431800" cy="360362"/>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BE" sz="1100">
              <a:solidFill>
                <a:schemeClr val="tx1"/>
              </a:solidFill>
            </a:endParaRPr>
          </a:p>
        </p:txBody>
      </p:sp>
      <p:sp>
        <p:nvSpPr>
          <p:cNvPr id="113676" name="AutoShape 12"/>
          <p:cNvSpPr>
            <a:spLocks noChangeArrowheads="1"/>
          </p:cNvSpPr>
          <p:nvPr/>
        </p:nvSpPr>
        <p:spPr bwMode="auto">
          <a:xfrm rot="-7672499">
            <a:off x="3262725" y="4751990"/>
            <a:ext cx="431800" cy="360363"/>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fr-BE" sz="1100">
              <a:solidFill>
                <a:schemeClr val="tx1"/>
              </a:solidFill>
            </a:endParaRPr>
          </a:p>
        </p:txBody>
      </p:sp>
      <p:sp>
        <p:nvSpPr>
          <p:cNvPr id="113677" name="AutoShape 13"/>
          <p:cNvSpPr>
            <a:spLocks noChangeArrowheads="1"/>
          </p:cNvSpPr>
          <p:nvPr/>
        </p:nvSpPr>
        <p:spPr bwMode="auto">
          <a:xfrm rot="7672499" flipH="1">
            <a:off x="5642433" y="4671394"/>
            <a:ext cx="431800" cy="360363"/>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fr-BE" sz="1100">
              <a:solidFill>
                <a:schemeClr val="tx1"/>
              </a:solidFill>
            </a:endParaRPr>
          </a:p>
        </p:txBody>
      </p:sp>
      <p:sp>
        <p:nvSpPr>
          <p:cNvPr id="113680" name="AutoShape 16"/>
          <p:cNvSpPr>
            <a:spLocks noChangeArrowheads="1"/>
          </p:cNvSpPr>
          <p:nvPr/>
        </p:nvSpPr>
        <p:spPr bwMode="auto">
          <a:xfrm rot="-3491887">
            <a:off x="3132932" y="3248818"/>
            <a:ext cx="431800" cy="360363"/>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fr-BE" sz="1100">
              <a:solidFill>
                <a:schemeClr val="tx1"/>
              </a:solidFill>
            </a:endParaRPr>
          </a:p>
        </p:txBody>
      </p:sp>
      <p:sp>
        <p:nvSpPr>
          <p:cNvPr id="113683" name="AutoShape 19"/>
          <p:cNvSpPr>
            <a:spLocks noChangeArrowheads="1"/>
          </p:cNvSpPr>
          <p:nvPr/>
        </p:nvSpPr>
        <p:spPr bwMode="auto">
          <a:xfrm rot="3491887" flipH="1">
            <a:off x="5688807" y="3320256"/>
            <a:ext cx="431800" cy="360363"/>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fr-BE" sz="1100">
              <a:solidFill>
                <a:schemeClr val="tx1"/>
              </a:solidFill>
            </a:endParaRPr>
          </a:p>
        </p:txBody>
      </p:sp>
      <p:sp>
        <p:nvSpPr>
          <p:cNvPr id="4" name="Text Box 6"/>
          <p:cNvSpPr txBox="1">
            <a:spLocks noChangeArrowheads="1"/>
          </p:cNvSpPr>
          <p:nvPr/>
        </p:nvSpPr>
        <p:spPr bwMode="auto">
          <a:xfrm>
            <a:off x="3856038" y="1844676"/>
            <a:ext cx="15335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Macro linkages (GDP, interest rates, exchange rates)</a:t>
            </a:r>
          </a:p>
        </p:txBody>
      </p:sp>
      <p:sp>
        <p:nvSpPr>
          <p:cNvPr id="5" name="Text Box 10"/>
          <p:cNvSpPr txBox="1">
            <a:spLocks noChangeArrowheads="1"/>
          </p:cNvSpPr>
          <p:nvPr/>
        </p:nvSpPr>
        <p:spPr bwMode="auto">
          <a:xfrm>
            <a:off x="6329607" y="4685168"/>
            <a:ext cx="18827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Energy links (high energy prices, biofuels)</a:t>
            </a:r>
          </a:p>
        </p:txBody>
      </p:sp>
      <p:sp>
        <p:nvSpPr>
          <p:cNvPr id="21" name="Oval 20"/>
          <p:cNvSpPr/>
          <p:nvPr/>
        </p:nvSpPr>
        <p:spPr bwMode="auto">
          <a:xfrm>
            <a:off x="6348093" y="2880834"/>
            <a:ext cx="1921514" cy="980760"/>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7600" b="1" i="0" u="none" strike="noStrike" cap="none" normalizeH="0" baseline="0" smtClean="0">
              <a:ln>
                <a:noFill/>
              </a:ln>
              <a:solidFill>
                <a:srgbClr val="FFD624"/>
              </a:solidFill>
              <a:effectLst/>
              <a:latin typeface="Verdana" pitchFamily="34" charset="0"/>
            </a:endParaRPr>
          </a:p>
        </p:txBody>
      </p:sp>
      <p:sp>
        <p:nvSpPr>
          <p:cNvPr id="22" name="AutoShape 10"/>
          <p:cNvSpPr>
            <a:spLocks noChangeArrowheads="1"/>
          </p:cNvSpPr>
          <p:nvPr/>
        </p:nvSpPr>
        <p:spPr bwMode="auto">
          <a:xfrm>
            <a:off x="3565525" y="5399942"/>
            <a:ext cx="2159000" cy="863600"/>
          </a:xfrm>
          <a:prstGeom prst="roundRect">
            <a:avLst>
              <a:gd name="adj" fmla="val 16667"/>
            </a:avLst>
          </a:prstGeom>
          <a:solidFill>
            <a:srgbClr val="FF99FF"/>
          </a:solidFill>
          <a:ln>
            <a:noFill/>
          </a:ln>
          <a:effectLst>
            <a:outerShdw dist="35921" dir="2700000" algn="ctr" rotWithShape="0">
              <a:schemeClr val="bg2"/>
            </a:outerShdw>
          </a:effectLst>
          <a:extLst/>
        </p:spPr>
        <p:txBody>
          <a:bodyPr wrap="none" anchor="ctr"/>
          <a:lstStyle/>
          <a:p>
            <a:endParaRPr lang="en-US"/>
          </a:p>
        </p:txBody>
      </p:sp>
      <p:sp>
        <p:nvSpPr>
          <p:cNvPr id="23" name="Text Box 4"/>
          <p:cNvSpPr txBox="1">
            <a:spLocks noChangeArrowheads="1"/>
          </p:cNvSpPr>
          <p:nvPr/>
        </p:nvSpPr>
        <p:spPr bwMode="auto">
          <a:xfrm>
            <a:off x="3543300" y="5616635"/>
            <a:ext cx="22034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smtClean="0">
                <a:solidFill>
                  <a:srgbClr val="000066"/>
                </a:solidFill>
              </a:rPr>
              <a:t>Research, Innovation, Productivity</a:t>
            </a:r>
            <a:endParaRPr lang="en-GB" sz="1100" dirty="0">
              <a:solidFill>
                <a:srgbClr val="000066"/>
              </a:solidFill>
            </a:endParaRPr>
          </a:p>
        </p:txBody>
      </p:sp>
      <p:sp>
        <p:nvSpPr>
          <p:cNvPr id="24" name="AutoShape 11"/>
          <p:cNvSpPr>
            <a:spLocks noChangeArrowheads="1"/>
          </p:cNvSpPr>
          <p:nvPr/>
        </p:nvSpPr>
        <p:spPr bwMode="auto">
          <a:xfrm rot="10800000">
            <a:off x="4406900" y="4832777"/>
            <a:ext cx="431800" cy="360362"/>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BE" sz="1100">
              <a:solidFill>
                <a:schemeClr val="tx1"/>
              </a:solidFill>
            </a:endParaRPr>
          </a:p>
        </p:txBody>
      </p:sp>
    </p:spTree>
    <p:extLst>
      <p:ext uri="{BB962C8B-B14F-4D97-AF65-F5344CB8AC3E}">
        <p14:creationId xmlns:p14="http://schemas.microsoft.com/office/powerpoint/2010/main" val="141962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err="1">
                <a:solidFill>
                  <a:srgbClr val="2C6E1C"/>
                </a:solidFill>
              </a:rPr>
              <a:t>Weather</a:t>
            </a:r>
            <a:r>
              <a:rPr lang="es-ES_tradnl" dirty="0">
                <a:solidFill>
                  <a:srgbClr val="2C6E1C"/>
                </a:solidFill>
              </a:rPr>
              <a:t> </a:t>
            </a:r>
            <a:r>
              <a:rPr lang="es-ES_tradnl" dirty="0" err="1">
                <a:solidFill>
                  <a:srgbClr val="2C6E1C"/>
                </a:solidFill>
              </a:rPr>
              <a:t>trends</a:t>
            </a:r>
            <a:endParaRPr lang="en-GB" dirty="0">
              <a:solidFill>
                <a:srgbClr val="2C6E1C"/>
              </a:solidFill>
            </a:endParaRPr>
          </a:p>
        </p:txBody>
      </p:sp>
      <p:sp>
        <p:nvSpPr>
          <p:cNvPr id="4" name="Slide Number Placeholder 3"/>
          <p:cNvSpPr>
            <a:spLocks noGrp="1"/>
          </p:cNvSpPr>
          <p:nvPr>
            <p:ph type="sldNum" sz="quarter" idx="12"/>
          </p:nvPr>
        </p:nvSpPr>
        <p:spPr/>
        <p:txBody>
          <a:bodyPr/>
          <a:lstStyle/>
          <a:p>
            <a:pPr>
              <a:defRPr/>
            </a:pPr>
            <a:fld id="{9C396628-AFD8-40D6-A613-89479F52314E}" type="slidenum">
              <a:rPr lang="en-GB" smtClean="0">
                <a:solidFill>
                  <a:srgbClr val="FFFFFF"/>
                </a:solidFill>
              </a:rPr>
              <a:pPr>
                <a:defRPr/>
              </a:pPr>
              <a:t>17</a:t>
            </a:fld>
            <a:endParaRPr lang="en-GB" dirty="0">
              <a:solidFill>
                <a:srgbClr val="FFFFFF"/>
              </a:solidFill>
            </a:endParaRPr>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1628775"/>
            <a:ext cx="6843713" cy="471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900113" y="6454775"/>
            <a:ext cx="640873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r>
              <a:rPr lang="en-GB" sz="800" b="0" i="1" dirty="0">
                <a:solidFill>
                  <a:schemeClr val="tx1"/>
                </a:solidFill>
                <a:cs typeface="Arial" charset="0"/>
              </a:rPr>
              <a:t>Source: National Geographic Magazine, September 2012.</a:t>
            </a:r>
            <a:endParaRPr lang="en-GB" sz="800" i="1" dirty="0">
              <a:solidFill>
                <a:schemeClr val="tx1"/>
              </a:solidFill>
              <a:cs typeface="Arial" charset="0"/>
            </a:endParaRPr>
          </a:p>
        </p:txBody>
      </p:sp>
    </p:spTree>
    <p:extLst>
      <p:ext uri="{BB962C8B-B14F-4D97-AF65-F5344CB8AC3E}">
        <p14:creationId xmlns:p14="http://schemas.microsoft.com/office/powerpoint/2010/main" val="24175696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975" y="1052513"/>
            <a:ext cx="8585200" cy="654375"/>
          </a:xfrm>
        </p:spPr>
        <p:txBody>
          <a:bodyPr/>
          <a:lstStyle/>
          <a:p>
            <a:r>
              <a:rPr lang="en-GB" dirty="0" smtClean="0">
                <a:solidFill>
                  <a:srgbClr val="2C6E1C"/>
                </a:solidFill>
              </a:rPr>
              <a:t>Reported </a:t>
            </a:r>
            <a:r>
              <a:rPr lang="en-GB" dirty="0">
                <a:solidFill>
                  <a:srgbClr val="2C6E1C"/>
                </a:solidFill>
              </a:rPr>
              <a:t>extreme weather events and wildfire</a:t>
            </a:r>
            <a:r>
              <a:rPr lang="es-ES_tradnl" dirty="0" smtClean="0">
                <a:solidFill>
                  <a:srgbClr val="2C6E1C"/>
                </a:solidFill>
              </a:rPr>
              <a:t> in </a:t>
            </a:r>
            <a:r>
              <a:rPr lang="es-ES_tradnl" dirty="0" err="1" smtClean="0">
                <a:solidFill>
                  <a:srgbClr val="2C6E1C"/>
                </a:solidFill>
              </a:rPr>
              <a:t>Europe</a:t>
            </a:r>
            <a:endParaRPr lang="en-GB" dirty="0">
              <a:solidFill>
                <a:srgbClr val="2C6E1C"/>
              </a:solidFill>
            </a:endParaRPr>
          </a:p>
        </p:txBody>
      </p:sp>
      <p:sp>
        <p:nvSpPr>
          <p:cNvPr id="4" name="Slide Number Placeholder 3"/>
          <p:cNvSpPr>
            <a:spLocks noGrp="1"/>
          </p:cNvSpPr>
          <p:nvPr>
            <p:ph type="sldNum" sz="quarter" idx="12"/>
          </p:nvPr>
        </p:nvSpPr>
        <p:spPr/>
        <p:txBody>
          <a:bodyPr/>
          <a:lstStyle/>
          <a:p>
            <a:pPr>
              <a:defRPr/>
            </a:pPr>
            <a:fld id="{9C396628-AFD8-40D6-A613-89479F52314E}" type="slidenum">
              <a:rPr lang="en-GB" smtClean="0">
                <a:solidFill>
                  <a:srgbClr val="FFFFFF"/>
                </a:solidFill>
              </a:rPr>
              <a:pPr>
                <a:defRPr/>
              </a:pPr>
              <a:t>18</a:t>
            </a:fld>
            <a:endParaRPr lang="en-GB" dirty="0">
              <a:solidFill>
                <a:srgbClr val="FFFFFF"/>
              </a:solidFill>
            </a:endParaRPr>
          </a:p>
        </p:txBody>
      </p:sp>
      <p:sp>
        <p:nvSpPr>
          <p:cNvPr id="6" name="Text Box 7"/>
          <p:cNvSpPr txBox="1">
            <a:spLocks noChangeArrowheads="1"/>
          </p:cNvSpPr>
          <p:nvPr/>
        </p:nvSpPr>
        <p:spPr bwMode="auto">
          <a:xfrm>
            <a:off x="900113" y="6381328"/>
            <a:ext cx="640873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r>
              <a:rPr lang="en-GB" sz="800" b="0" i="1" dirty="0">
                <a:solidFill>
                  <a:schemeClr val="tx1"/>
                </a:solidFill>
                <a:cs typeface="Arial" charset="0"/>
              </a:rPr>
              <a:t>Source</a:t>
            </a:r>
            <a:r>
              <a:rPr lang="en-GB" sz="800" b="0" i="1" dirty="0" smtClean="0">
                <a:solidFill>
                  <a:schemeClr val="tx1"/>
                </a:solidFill>
                <a:cs typeface="Arial" charset="0"/>
              </a:rPr>
              <a:t>: Munich RE, </a:t>
            </a:r>
            <a:r>
              <a:rPr lang="en-GB" sz="800" b="0" i="1" dirty="0" err="1" smtClean="0">
                <a:solidFill>
                  <a:schemeClr val="tx1"/>
                </a:solidFill>
                <a:cs typeface="Arial" charset="0"/>
              </a:rPr>
              <a:t>NatCatSERVICE</a:t>
            </a:r>
            <a:r>
              <a:rPr lang="en-GB" sz="800" b="0" i="1" dirty="0" smtClean="0">
                <a:solidFill>
                  <a:schemeClr val="tx1"/>
                </a:solidFill>
                <a:cs typeface="Arial" charset="0"/>
              </a:rPr>
              <a:t> 2012. </a:t>
            </a:r>
            <a:endParaRPr lang="en-GB" sz="800" i="1" dirty="0">
              <a:solidFill>
                <a:schemeClr val="tx1"/>
              </a:solidFill>
              <a:cs typeface="Arial" charset="0"/>
            </a:endParaRPr>
          </a:p>
        </p:txBody>
      </p:sp>
      <p:pic>
        <p:nvPicPr>
          <p:cNvPr id="7" name="Picture 2" descr="G:\h\4\4-CLIMATE CHANGE\PwPt PRESENTATIONS\2013\untitl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6957" y="1706888"/>
            <a:ext cx="7205582" cy="445841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flipV="1">
            <a:off x="1367644" y="2636912"/>
            <a:ext cx="6732748" cy="241226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8050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solidFill>
            <a:srgbClr val="2C6E1C"/>
          </a:solidFill>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EAB9392A-0AA2-4654-AB87-1AC447BCDB72}" type="slidenum">
              <a:rPr lang="en-GB" sz="1000" smtClean="0">
                <a:solidFill>
                  <a:schemeClr val="bg1"/>
                </a:solidFill>
              </a:rPr>
              <a:pPr eaLnBrk="1" hangingPunct="1"/>
              <a:t>19</a:t>
            </a:fld>
            <a:endParaRPr lang="en-GB" sz="1000" dirty="0" smtClean="0">
              <a:solidFill>
                <a:schemeClr val="bg1"/>
              </a:solidFill>
            </a:endParaRPr>
          </a:p>
        </p:txBody>
      </p:sp>
      <p:sp>
        <p:nvSpPr>
          <p:cNvPr id="197634" name="AutoShape 2"/>
          <p:cNvSpPr>
            <a:spLocks noChangeArrowheads="1"/>
          </p:cNvSpPr>
          <p:nvPr/>
        </p:nvSpPr>
        <p:spPr bwMode="auto">
          <a:xfrm>
            <a:off x="900113" y="2924807"/>
            <a:ext cx="2159000" cy="863600"/>
          </a:xfrm>
          <a:prstGeom prst="roundRect">
            <a:avLst>
              <a:gd name="adj" fmla="val 16667"/>
            </a:avLst>
          </a:prstGeom>
          <a:solidFill>
            <a:srgbClr val="CCCC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197636" name="AutoShape 4"/>
          <p:cNvSpPr>
            <a:spLocks noChangeArrowheads="1"/>
          </p:cNvSpPr>
          <p:nvPr/>
        </p:nvSpPr>
        <p:spPr bwMode="auto">
          <a:xfrm>
            <a:off x="6229350" y="2924807"/>
            <a:ext cx="2159000" cy="863600"/>
          </a:xfrm>
          <a:prstGeom prst="roundRect">
            <a:avLst>
              <a:gd name="adj" fmla="val 16667"/>
            </a:avLst>
          </a:prstGeom>
          <a:solidFill>
            <a:srgbClr val="CCCC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4103" name="Rectangle 6"/>
          <p:cNvSpPr>
            <a:spLocks noGrp="1" noChangeArrowheads="1"/>
          </p:cNvSpPr>
          <p:nvPr>
            <p:ph type="title"/>
          </p:nvPr>
        </p:nvSpPr>
        <p:spPr/>
        <p:txBody>
          <a:bodyPr/>
          <a:lstStyle/>
          <a:p>
            <a:pPr eaLnBrk="1" hangingPunct="1"/>
            <a:r>
              <a:rPr lang="en-GB" dirty="0" smtClean="0">
                <a:solidFill>
                  <a:srgbClr val="2C6E1C"/>
                </a:solidFill>
              </a:rPr>
              <a:t>Food security drivers</a:t>
            </a:r>
          </a:p>
        </p:txBody>
      </p:sp>
      <p:sp>
        <p:nvSpPr>
          <p:cNvPr id="197639" name="AutoShape 7"/>
          <p:cNvSpPr>
            <a:spLocks noChangeArrowheads="1"/>
          </p:cNvSpPr>
          <p:nvPr/>
        </p:nvSpPr>
        <p:spPr bwMode="auto">
          <a:xfrm>
            <a:off x="3543300" y="1795463"/>
            <a:ext cx="2159000" cy="863600"/>
          </a:xfrm>
          <a:prstGeom prst="roundRect">
            <a:avLst>
              <a:gd name="adj" fmla="val 16667"/>
            </a:avLst>
          </a:prstGeom>
          <a:solidFill>
            <a:srgbClr val="CCCCFF"/>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197640" name="AutoShape 8"/>
          <p:cNvSpPr>
            <a:spLocks noChangeArrowheads="1"/>
          </p:cNvSpPr>
          <p:nvPr/>
        </p:nvSpPr>
        <p:spPr bwMode="auto">
          <a:xfrm>
            <a:off x="900113" y="4617244"/>
            <a:ext cx="2159000" cy="863600"/>
          </a:xfrm>
          <a:prstGeom prst="roundRect">
            <a:avLst>
              <a:gd name="adj" fmla="val 16667"/>
            </a:avLst>
          </a:prstGeom>
          <a:solidFill>
            <a:srgbClr val="FFFF99"/>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197641" name="AutoShape 9"/>
          <p:cNvSpPr>
            <a:spLocks noChangeArrowheads="1"/>
          </p:cNvSpPr>
          <p:nvPr/>
        </p:nvSpPr>
        <p:spPr bwMode="auto">
          <a:xfrm>
            <a:off x="6191494" y="4570532"/>
            <a:ext cx="2159000" cy="826173"/>
          </a:xfrm>
          <a:prstGeom prst="roundRect">
            <a:avLst>
              <a:gd name="adj" fmla="val 16667"/>
            </a:avLst>
          </a:prstGeom>
          <a:solidFill>
            <a:srgbClr val="FFFF99"/>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197642" name="AutoShape 10"/>
          <p:cNvSpPr>
            <a:spLocks noChangeArrowheads="1"/>
          </p:cNvSpPr>
          <p:nvPr/>
        </p:nvSpPr>
        <p:spPr bwMode="auto">
          <a:xfrm>
            <a:off x="3543300" y="3644900"/>
            <a:ext cx="2159000" cy="863600"/>
          </a:xfrm>
          <a:prstGeom prst="roundRect">
            <a:avLst>
              <a:gd name="adj" fmla="val 16667"/>
            </a:avLst>
          </a:prstGeom>
          <a:solidFill>
            <a:srgbClr val="FFCC99"/>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113668" name="Text Box 4"/>
          <p:cNvSpPr txBox="1">
            <a:spLocks noChangeArrowheads="1"/>
          </p:cNvSpPr>
          <p:nvPr/>
        </p:nvSpPr>
        <p:spPr bwMode="auto">
          <a:xfrm>
            <a:off x="3521075" y="3861594"/>
            <a:ext cx="2203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Food supply and demand interaction</a:t>
            </a:r>
          </a:p>
        </p:txBody>
      </p:sp>
      <p:sp>
        <p:nvSpPr>
          <p:cNvPr id="113672" name="Text Box 8"/>
          <p:cNvSpPr txBox="1">
            <a:spLocks noChangeArrowheads="1"/>
          </p:cNvSpPr>
          <p:nvPr/>
        </p:nvSpPr>
        <p:spPr bwMode="auto">
          <a:xfrm>
            <a:off x="1265238" y="4834731"/>
            <a:ext cx="14287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err="1">
                <a:solidFill>
                  <a:srgbClr val="000066"/>
                </a:solidFill>
              </a:rPr>
              <a:t>Financialisation</a:t>
            </a:r>
            <a:r>
              <a:rPr lang="en-GB" sz="1100" dirty="0">
                <a:solidFill>
                  <a:srgbClr val="000066"/>
                </a:solidFill>
              </a:rPr>
              <a:t> of commodities</a:t>
            </a:r>
          </a:p>
        </p:txBody>
      </p:sp>
      <p:sp>
        <p:nvSpPr>
          <p:cNvPr id="2" name="Text Box 15"/>
          <p:cNvSpPr txBox="1">
            <a:spLocks noChangeArrowheads="1"/>
          </p:cNvSpPr>
          <p:nvPr/>
        </p:nvSpPr>
        <p:spPr bwMode="auto">
          <a:xfrm>
            <a:off x="979488" y="2974020"/>
            <a:ext cx="200025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Domestic and trade policies (from G-2 and 3 pillars to G-20 and export bans)</a:t>
            </a:r>
          </a:p>
        </p:txBody>
      </p:sp>
      <p:sp>
        <p:nvSpPr>
          <p:cNvPr id="3" name="Text Box 18"/>
          <p:cNvSpPr txBox="1">
            <a:spLocks noChangeArrowheads="1"/>
          </p:cNvSpPr>
          <p:nvPr/>
        </p:nvSpPr>
        <p:spPr bwMode="auto">
          <a:xfrm>
            <a:off x="6299200" y="3058157"/>
            <a:ext cx="20193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Weather variability increased due to climate change</a:t>
            </a:r>
          </a:p>
        </p:txBody>
      </p:sp>
      <p:sp>
        <p:nvSpPr>
          <p:cNvPr id="113675" name="AutoShape 11"/>
          <p:cNvSpPr>
            <a:spLocks noChangeArrowheads="1"/>
          </p:cNvSpPr>
          <p:nvPr/>
        </p:nvSpPr>
        <p:spPr bwMode="auto">
          <a:xfrm>
            <a:off x="4406900" y="2852738"/>
            <a:ext cx="431800" cy="360362"/>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BE" sz="1100">
              <a:solidFill>
                <a:schemeClr val="tx1"/>
              </a:solidFill>
            </a:endParaRPr>
          </a:p>
        </p:txBody>
      </p:sp>
      <p:sp>
        <p:nvSpPr>
          <p:cNvPr id="113676" name="AutoShape 12"/>
          <p:cNvSpPr>
            <a:spLocks noChangeArrowheads="1"/>
          </p:cNvSpPr>
          <p:nvPr/>
        </p:nvSpPr>
        <p:spPr bwMode="auto">
          <a:xfrm rot="-7672499">
            <a:off x="3262725" y="4751990"/>
            <a:ext cx="431800" cy="360363"/>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fr-BE" sz="1100">
              <a:solidFill>
                <a:schemeClr val="tx1"/>
              </a:solidFill>
            </a:endParaRPr>
          </a:p>
        </p:txBody>
      </p:sp>
      <p:sp>
        <p:nvSpPr>
          <p:cNvPr id="113677" name="AutoShape 13"/>
          <p:cNvSpPr>
            <a:spLocks noChangeArrowheads="1"/>
          </p:cNvSpPr>
          <p:nvPr/>
        </p:nvSpPr>
        <p:spPr bwMode="auto">
          <a:xfrm rot="7672499" flipH="1">
            <a:off x="5642433" y="4671394"/>
            <a:ext cx="431800" cy="360363"/>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fr-BE" sz="1100">
              <a:solidFill>
                <a:schemeClr val="tx1"/>
              </a:solidFill>
            </a:endParaRPr>
          </a:p>
        </p:txBody>
      </p:sp>
      <p:sp>
        <p:nvSpPr>
          <p:cNvPr id="113680" name="AutoShape 16"/>
          <p:cNvSpPr>
            <a:spLocks noChangeArrowheads="1"/>
          </p:cNvSpPr>
          <p:nvPr/>
        </p:nvSpPr>
        <p:spPr bwMode="auto">
          <a:xfrm rot="-3491887">
            <a:off x="3132932" y="3248818"/>
            <a:ext cx="431800" cy="360363"/>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fr-BE" sz="1100">
              <a:solidFill>
                <a:schemeClr val="tx1"/>
              </a:solidFill>
            </a:endParaRPr>
          </a:p>
        </p:txBody>
      </p:sp>
      <p:sp>
        <p:nvSpPr>
          <p:cNvPr id="113683" name="AutoShape 19"/>
          <p:cNvSpPr>
            <a:spLocks noChangeArrowheads="1"/>
          </p:cNvSpPr>
          <p:nvPr/>
        </p:nvSpPr>
        <p:spPr bwMode="auto">
          <a:xfrm rot="3491887" flipH="1">
            <a:off x="5688807" y="3320256"/>
            <a:ext cx="431800" cy="360363"/>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fr-BE" sz="1100">
              <a:solidFill>
                <a:schemeClr val="tx1"/>
              </a:solidFill>
            </a:endParaRPr>
          </a:p>
        </p:txBody>
      </p:sp>
      <p:sp>
        <p:nvSpPr>
          <p:cNvPr id="4" name="Text Box 6"/>
          <p:cNvSpPr txBox="1">
            <a:spLocks noChangeArrowheads="1"/>
          </p:cNvSpPr>
          <p:nvPr/>
        </p:nvSpPr>
        <p:spPr bwMode="auto">
          <a:xfrm>
            <a:off x="3856038" y="1844676"/>
            <a:ext cx="15335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Macro linkages (GDP, interest rates, exchange rates)</a:t>
            </a:r>
          </a:p>
        </p:txBody>
      </p:sp>
      <p:sp>
        <p:nvSpPr>
          <p:cNvPr id="5" name="Text Box 10"/>
          <p:cNvSpPr txBox="1">
            <a:spLocks noChangeArrowheads="1"/>
          </p:cNvSpPr>
          <p:nvPr/>
        </p:nvSpPr>
        <p:spPr bwMode="auto">
          <a:xfrm>
            <a:off x="6329607" y="4685168"/>
            <a:ext cx="18827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Energy links (high energy prices, biofuels)</a:t>
            </a:r>
          </a:p>
        </p:txBody>
      </p:sp>
      <p:sp>
        <p:nvSpPr>
          <p:cNvPr id="21" name="Oval 20"/>
          <p:cNvSpPr/>
          <p:nvPr/>
        </p:nvSpPr>
        <p:spPr bwMode="auto">
          <a:xfrm>
            <a:off x="6310237" y="4493238"/>
            <a:ext cx="1921514" cy="980760"/>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7600" b="1" i="0" u="none" strike="noStrike" cap="none" normalizeH="0" baseline="0" smtClean="0">
              <a:ln>
                <a:noFill/>
              </a:ln>
              <a:solidFill>
                <a:srgbClr val="FFD624"/>
              </a:solidFill>
              <a:effectLst/>
              <a:latin typeface="Verdana" pitchFamily="34" charset="0"/>
            </a:endParaRPr>
          </a:p>
        </p:txBody>
      </p:sp>
      <p:sp>
        <p:nvSpPr>
          <p:cNvPr id="22" name="AutoShape 10"/>
          <p:cNvSpPr>
            <a:spLocks noChangeArrowheads="1"/>
          </p:cNvSpPr>
          <p:nvPr/>
        </p:nvSpPr>
        <p:spPr bwMode="auto">
          <a:xfrm>
            <a:off x="3565525" y="5399942"/>
            <a:ext cx="2159000" cy="863600"/>
          </a:xfrm>
          <a:prstGeom prst="roundRect">
            <a:avLst>
              <a:gd name="adj" fmla="val 16667"/>
            </a:avLst>
          </a:prstGeom>
          <a:solidFill>
            <a:srgbClr val="FF99FF"/>
          </a:solidFill>
          <a:ln>
            <a:noFill/>
          </a:ln>
          <a:effectLst>
            <a:outerShdw dist="35921" dir="2700000" algn="ctr" rotWithShape="0">
              <a:schemeClr val="bg2"/>
            </a:outerShdw>
          </a:effectLst>
          <a:extLst/>
        </p:spPr>
        <p:txBody>
          <a:bodyPr wrap="none" anchor="ctr"/>
          <a:lstStyle/>
          <a:p>
            <a:endParaRPr lang="en-US"/>
          </a:p>
        </p:txBody>
      </p:sp>
      <p:sp>
        <p:nvSpPr>
          <p:cNvPr id="23" name="Text Box 4"/>
          <p:cNvSpPr txBox="1">
            <a:spLocks noChangeArrowheads="1"/>
          </p:cNvSpPr>
          <p:nvPr/>
        </p:nvSpPr>
        <p:spPr bwMode="auto">
          <a:xfrm>
            <a:off x="3543300" y="5616635"/>
            <a:ext cx="22034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smtClean="0">
                <a:solidFill>
                  <a:srgbClr val="000066"/>
                </a:solidFill>
              </a:rPr>
              <a:t>Research, Innovation, Productivity</a:t>
            </a:r>
            <a:endParaRPr lang="en-GB" sz="1100" dirty="0">
              <a:solidFill>
                <a:srgbClr val="000066"/>
              </a:solidFill>
            </a:endParaRPr>
          </a:p>
        </p:txBody>
      </p:sp>
      <p:sp>
        <p:nvSpPr>
          <p:cNvPr id="24" name="AutoShape 11"/>
          <p:cNvSpPr>
            <a:spLocks noChangeArrowheads="1"/>
          </p:cNvSpPr>
          <p:nvPr/>
        </p:nvSpPr>
        <p:spPr bwMode="auto">
          <a:xfrm rot="10800000">
            <a:off x="4406900" y="4832777"/>
            <a:ext cx="431800" cy="360362"/>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BE" sz="1100">
              <a:solidFill>
                <a:schemeClr val="tx1"/>
              </a:solidFill>
            </a:endParaRPr>
          </a:p>
        </p:txBody>
      </p:sp>
    </p:spTree>
    <p:extLst>
      <p:ext uri="{BB962C8B-B14F-4D97-AF65-F5344CB8AC3E}">
        <p14:creationId xmlns:p14="http://schemas.microsoft.com/office/powerpoint/2010/main" val="396582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GB" dirty="0" smtClean="0">
                <a:solidFill>
                  <a:srgbClr val="2C6E1C"/>
                </a:solidFill>
              </a:rPr>
              <a:t>Outline</a:t>
            </a:r>
          </a:p>
        </p:txBody>
      </p:sp>
      <p:sp>
        <p:nvSpPr>
          <p:cNvPr id="10243" name="Rectangle 3"/>
          <p:cNvSpPr>
            <a:spLocks noGrp="1" noChangeArrowheads="1"/>
          </p:cNvSpPr>
          <p:nvPr>
            <p:ph idx="1"/>
          </p:nvPr>
        </p:nvSpPr>
        <p:spPr>
          <a:xfrm>
            <a:off x="792163" y="2130424"/>
            <a:ext cx="7559675" cy="3170783"/>
          </a:xfrm>
        </p:spPr>
        <p:txBody>
          <a:bodyPr/>
          <a:lstStyle/>
          <a:p>
            <a:pPr marL="0" indent="0" eaLnBrk="1" hangingPunct="1"/>
            <a:endParaRPr lang="en-GB" sz="1000" dirty="0" smtClean="0">
              <a:solidFill>
                <a:srgbClr val="467A39"/>
              </a:solidFill>
            </a:endParaRPr>
          </a:p>
          <a:p>
            <a:pPr marL="0" indent="0" eaLnBrk="1" hangingPunct="1"/>
            <a:r>
              <a:rPr lang="en-GB" b="1" dirty="0" smtClean="0">
                <a:solidFill>
                  <a:srgbClr val="467A39"/>
                </a:solidFill>
              </a:rPr>
              <a:t>Part 1. Drivers of the food security debate</a:t>
            </a:r>
          </a:p>
          <a:p>
            <a:pPr marL="0" indent="0" eaLnBrk="1" hangingPunct="1"/>
            <a:endParaRPr lang="en-GB" sz="1000" b="1" dirty="0" smtClean="0">
              <a:solidFill>
                <a:srgbClr val="467A39"/>
              </a:solidFill>
            </a:endParaRPr>
          </a:p>
          <a:p>
            <a:pPr marL="0" indent="0" eaLnBrk="1" hangingPunct="1"/>
            <a:r>
              <a:rPr lang="en-GB" b="1" dirty="0" smtClean="0">
                <a:solidFill>
                  <a:srgbClr val="467A39"/>
                </a:solidFill>
              </a:rPr>
              <a:t>Part 2. Drivers of CAP reform</a:t>
            </a:r>
            <a:endParaRPr lang="en-GB" b="1" dirty="0">
              <a:solidFill>
                <a:srgbClr val="467A39"/>
              </a:solidFill>
            </a:endParaRPr>
          </a:p>
          <a:p>
            <a:pPr marL="0" indent="0" eaLnBrk="1" hangingPunct="1"/>
            <a:endParaRPr lang="en-GB" sz="1000" b="1" dirty="0" smtClean="0">
              <a:solidFill>
                <a:srgbClr val="467A39"/>
              </a:solidFill>
            </a:endParaRPr>
          </a:p>
          <a:p>
            <a:pPr marL="0" indent="0" eaLnBrk="1" hangingPunct="1"/>
            <a:r>
              <a:rPr lang="en-GB" b="1" dirty="0" smtClean="0">
                <a:solidFill>
                  <a:srgbClr val="467A39"/>
                </a:solidFill>
              </a:rPr>
              <a:t>Part 3. </a:t>
            </a:r>
            <a:r>
              <a:rPr lang="en-GB" b="1" dirty="0">
                <a:solidFill>
                  <a:srgbClr val="467A39"/>
                </a:solidFill>
              </a:rPr>
              <a:t>EU and international </a:t>
            </a:r>
            <a:r>
              <a:rPr lang="en-GB" b="1" dirty="0" smtClean="0">
                <a:solidFill>
                  <a:srgbClr val="467A39"/>
                </a:solidFill>
              </a:rPr>
              <a:t>policy </a:t>
            </a:r>
            <a:r>
              <a:rPr lang="en-GB" b="1" dirty="0">
                <a:solidFill>
                  <a:srgbClr val="467A39"/>
                </a:solidFill>
              </a:rPr>
              <a:t>implications</a:t>
            </a:r>
            <a:endParaRPr lang="en-GB" b="1" dirty="0" smtClean="0">
              <a:solidFill>
                <a:srgbClr val="467A39"/>
              </a:solidFill>
            </a:endParaRPr>
          </a:p>
        </p:txBody>
      </p:sp>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2</a:t>
            </a:fld>
            <a:endParaRPr lang="en-GB" sz="1000" dirty="0" smtClean="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5B491772-24F1-43EF-AB23-FDDAC09E3150}" type="slidenum">
              <a:rPr lang="en-GB" sz="1000" smtClean="0">
                <a:solidFill>
                  <a:schemeClr val="bg1"/>
                </a:solidFill>
              </a:rPr>
              <a:pPr eaLnBrk="1" hangingPunct="1"/>
              <a:t>20</a:t>
            </a:fld>
            <a:endParaRPr lang="en-GB" sz="1000" smtClean="0">
              <a:solidFill>
                <a:schemeClr val="bg1"/>
              </a:solidFill>
            </a:endParaRPr>
          </a:p>
        </p:txBody>
      </p:sp>
      <p:sp>
        <p:nvSpPr>
          <p:cNvPr id="5123" name="Rectangle 2"/>
          <p:cNvSpPr>
            <a:spLocks noGrp="1" noChangeArrowheads="1"/>
          </p:cNvSpPr>
          <p:nvPr>
            <p:ph type="title"/>
          </p:nvPr>
        </p:nvSpPr>
        <p:spPr/>
        <p:txBody>
          <a:bodyPr/>
          <a:lstStyle/>
          <a:p>
            <a:pPr>
              <a:defRPr/>
            </a:pPr>
            <a:r>
              <a:rPr lang="en-GB" dirty="0">
                <a:solidFill>
                  <a:srgbClr val="2C6E1C"/>
                </a:solidFill>
              </a:rPr>
              <a:t>Biofuels consumption</a:t>
            </a:r>
          </a:p>
        </p:txBody>
      </p:sp>
      <p:sp>
        <p:nvSpPr>
          <p:cNvPr id="14341" name="Text Box 7"/>
          <p:cNvSpPr txBox="1">
            <a:spLocks noChangeArrowheads="1"/>
          </p:cNvSpPr>
          <p:nvPr/>
        </p:nvSpPr>
        <p:spPr bwMode="auto">
          <a:xfrm>
            <a:off x="899592" y="6062212"/>
            <a:ext cx="640873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r>
              <a:rPr lang="en-GB" sz="800" b="0" i="1" dirty="0">
                <a:solidFill>
                  <a:schemeClr val="tx1"/>
                </a:solidFill>
                <a:cs typeface="Arial" charset="0"/>
              </a:rPr>
              <a:t>Source: </a:t>
            </a:r>
            <a:r>
              <a:rPr lang="en-GB" sz="800" b="0" i="1" dirty="0" smtClean="0">
                <a:solidFill>
                  <a:schemeClr val="tx1"/>
                </a:solidFill>
                <a:cs typeface="Arial" charset="0"/>
              </a:rPr>
              <a:t>DG Agriculture and Rural Development Outlook based on OECD-FAO, Eurostat and ENERDATA</a:t>
            </a:r>
            <a:endParaRPr lang="en-GB" sz="800" i="1" dirty="0">
              <a:solidFill>
                <a:schemeClr val="tx1"/>
              </a:solidFill>
              <a:cs typeface="Arial" charset="0"/>
            </a:endParaRP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2710623884"/>
              </p:ext>
            </p:extLst>
          </p:nvPr>
        </p:nvGraphicFramePr>
        <p:xfrm>
          <a:off x="467544" y="1514951"/>
          <a:ext cx="8424936"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Box 7"/>
          <p:cNvSpPr txBox="1">
            <a:spLocks noChangeArrowheads="1"/>
          </p:cNvSpPr>
          <p:nvPr/>
        </p:nvSpPr>
        <p:spPr bwMode="auto">
          <a:xfrm>
            <a:off x="899592" y="6258798"/>
            <a:ext cx="77048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r>
              <a:rPr lang="en-GB" sz="800" b="0" i="1" dirty="0" smtClean="0">
                <a:solidFill>
                  <a:schemeClr val="tx1"/>
                </a:solidFill>
              </a:rPr>
              <a:t>Note: In </a:t>
            </a:r>
            <a:r>
              <a:rPr lang="en-GB" sz="800" b="0" i="1" dirty="0">
                <a:solidFill>
                  <a:schemeClr val="tx1"/>
                </a:solidFill>
              </a:rPr>
              <a:t>2012 world consumption took a rest in its upward trend, the low US maize production and the possibility to roll-over mandates between years caused this temporal occurrence.</a:t>
            </a:r>
          </a:p>
        </p:txBody>
      </p:sp>
      <p:sp>
        <p:nvSpPr>
          <p:cNvPr id="7" name="Text Box 7"/>
          <p:cNvSpPr txBox="1">
            <a:spLocks noChangeArrowheads="1"/>
          </p:cNvSpPr>
          <p:nvPr/>
        </p:nvSpPr>
        <p:spPr bwMode="auto">
          <a:xfrm>
            <a:off x="917601" y="1772816"/>
            <a:ext cx="640873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r>
              <a:rPr lang="en-GB" sz="800" b="0" i="1" dirty="0" smtClean="0">
                <a:solidFill>
                  <a:schemeClr val="tx1"/>
                </a:solidFill>
                <a:cs typeface="Arial" charset="0"/>
              </a:rPr>
              <a:t>In million tonnes of oil equivalent (or 1.5% of 2013 global oil demand) </a:t>
            </a:r>
            <a:endParaRPr lang="en-GB" sz="800" i="1" dirty="0">
              <a:solidFill>
                <a:schemeClr val="tx1"/>
              </a:solidFill>
              <a:cs typeface="Arial" charset="0"/>
            </a:endParaRPr>
          </a:p>
        </p:txBody>
      </p:sp>
    </p:spTree>
    <p:extLst>
      <p:ext uri="{BB962C8B-B14F-4D97-AF65-F5344CB8AC3E}">
        <p14:creationId xmlns:p14="http://schemas.microsoft.com/office/powerpoint/2010/main" val="7527876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311150" y="980728"/>
            <a:ext cx="8585200" cy="504825"/>
          </a:xfrm>
        </p:spPr>
        <p:txBody>
          <a:bodyPr/>
          <a:lstStyle/>
          <a:p>
            <a:r>
              <a:rPr lang="en-GB" dirty="0" smtClean="0">
                <a:solidFill>
                  <a:srgbClr val="2C6E1C"/>
                </a:solidFill>
              </a:rPr>
              <a:t>US energy prices…</a:t>
            </a:r>
          </a:p>
        </p:txBody>
      </p:sp>
      <p:sp>
        <p:nvSpPr>
          <p:cNvPr id="4104" name="Text Box 7"/>
          <p:cNvSpPr txBox="1">
            <a:spLocks noChangeArrowheads="1"/>
          </p:cNvSpPr>
          <p:nvPr/>
        </p:nvSpPr>
        <p:spPr bwMode="auto">
          <a:xfrm>
            <a:off x="179512" y="6458116"/>
            <a:ext cx="640873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r>
              <a:rPr lang="en-GB" sz="800" b="0" i="1" dirty="0">
                <a:solidFill>
                  <a:schemeClr val="tx1"/>
                </a:solidFill>
                <a:cs typeface="Arial" charset="0"/>
              </a:rPr>
              <a:t>Source: World Bank</a:t>
            </a:r>
            <a:r>
              <a:rPr lang="en-GB" sz="800" b="0" i="1" dirty="0" smtClean="0">
                <a:solidFill>
                  <a:schemeClr val="tx1"/>
                </a:solidFill>
                <a:cs typeface="Arial" charset="0"/>
              </a:rPr>
              <a:t>.</a:t>
            </a:r>
            <a:endParaRPr lang="en-GB" sz="800" i="1" dirty="0">
              <a:solidFill>
                <a:schemeClr val="tx1"/>
              </a:solidFill>
              <a:cs typeface="Arial" charset="0"/>
            </a:endParaRPr>
          </a:p>
        </p:txBody>
      </p:sp>
      <p:sp>
        <p:nvSpPr>
          <p:cNvPr id="10" name="Slide Number Placeholder 3"/>
          <p:cNvSpPr txBox="1">
            <a:spLocks/>
          </p:cNvSpPr>
          <p:nvPr/>
        </p:nvSpPr>
        <p:spPr bwMode="auto">
          <a:xfrm>
            <a:off x="4289425" y="6627812"/>
            <a:ext cx="628650" cy="238125"/>
          </a:xfrm>
          <a:prstGeom prst="rect">
            <a:avLst/>
          </a:prstGeom>
          <a:solidFill>
            <a:srgbClr val="2C6E1C"/>
          </a:solidFill>
          <a:ln>
            <a:noFill/>
          </a:ln>
          <a:effectLst/>
          <a:extLst/>
        </p:spPr>
        <p:txBody>
          <a:bodyPr vert="horz" wrap="square" lIns="91440" tIns="45720" rIns="91440" bIns="45720" numCol="1" anchor="t" anchorCtr="0" compatLnSpc="1">
            <a:prstTxWarp prst="textNoShape">
              <a:avLst/>
            </a:prstTxWarp>
          </a:bodyPr>
          <a:lstStyle>
            <a:defPPr>
              <a:defRPr lang="en-GB"/>
            </a:defPPr>
            <a:lvl1pPr algn="ctr" rtl="0" fontAlgn="base">
              <a:spcBef>
                <a:spcPct val="0"/>
              </a:spcBef>
              <a:spcAft>
                <a:spcPct val="0"/>
              </a:spcAft>
              <a:defRPr sz="1000" b="1" kern="1200">
                <a:solidFill>
                  <a:schemeClr val="bg1"/>
                </a:solidFill>
                <a:latin typeface="Verdana" pitchFamily="34" charset="0"/>
                <a:ea typeface="+mn-ea"/>
                <a:cs typeface="+mn-cs"/>
              </a:defRPr>
            </a:lvl1pPr>
            <a:lvl2pPr marL="457200" algn="l" rtl="0" fontAlgn="base">
              <a:spcBef>
                <a:spcPct val="0"/>
              </a:spcBef>
              <a:spcAft>
                <a:spcPct val="0"/>
              </a:spcAft>
              <a:defRPr sz="7600" b="1" kern="1200">
                <a:solidFill>
                  <a:srgbClr val="FFD624"/>
                </a:solidFill>
                <a:latin typeface="Verdana" pitchFamily="34" charset="0"/>
                <a:ea typeface="+mn-ea"/>
                <a:cs typeface="+mn-cs"/>
              </a:defRPr>
            </a:lvl2pPr>
            <a:lvl3pPr marL="914400" algn="l" rtl="0" fontAlgn="base">
              <a:spcBef>
                <a:spcPct val="0"/>
              </a:spcBef>
              <a:spcAft>
                <a:spcPct val="0"/>
              </a:spcAft>
              <a:defRPr sz="7600" b="1" kern="1200">
                <a:solidFill>
                  <a:srgbClr val="FFD624"/>
                </a:solidFill>
                <a:latin typeface="Verdana" pitchFamily="34" charset="0"/>
                <a:ea typeface="+mn-ea"/>
                <a:cs typeface="+mn-cs"/>
              </a:defRPr>
            </a:lvl3pPr>
            <a:lvl4pPr marL="1371600" algn="l" rtl="0" fontAlgn="base">
              <a:spcBef>
                <a:spcPct val="0"/>
              </a:spcBef>
              <a:spcAft>
                <a:spcPct val="0"/>
              </a:spcAft>
              <a:defRPr sz="7600" b="1" kern="1200">
                <a:solidFill>
                  <a:srgbClr val="FFD624"/>
                </a:solidFill>
                <a:latin typeface="Verdana" pitchFamily="34" charset="0"/>
                <a:ea typeface="+mn-ea"/>
                <a:cs typeface="+mn-cs"/>
              </a:defRPr>
            </a:lvl4pPr>
            <a:lvl5pPr marL="1828800" algn="l" rtl="0" fontAlgn="base">
              <a:spcBef>
                <a:spcPct val="0"/>
              </a:spcBef>
              <a:spcAft>
                <a:spcPct val="0"/>
              </a:spcAft>
              <a:defRPr sz="7600" b="1" kern="1200">
                <a:solidFill>
                  <a:srgbClr val="FFD624"/>
                </a:solidFill>
                <a:latin typeface="Verdana" pitchFamily="34" charset="0"/>
                <a:ea typeface="+mn-ea"/>
                <a:cs typeface="+mn-cs"/>
              </a:defRPr>
            </a:lvl5pPr>
            <a:lvl6pPr marL="2286000" algn="l" defTabSz="914400" rtl="0" eaLnBrk="1" latinLnBrk="0" hangingPunct="1">
              <a:defRPr sz="7600" b="1" kern="1200">
                <a:solidFill>
                  <a:srgbClr val="FFD624"/>
                </a:solidFill>
                <a:latin typeface="Verdana" pitchFamily="34" charset="0"/>
                <a:ea typeface="+mn-ea"/>
                <a:cs typeface="+mn-cs"/>
              </a:defRPr>
            </a:lvl6pPr>
            <a:lvl7pPr marL="2743200" algn="l" defTabSz="914400" rtl="0" eaLnBrk="1" latinLnBrk="0" hangingPunct="1">
              <a:defRPr sz="7600" b="1" kern="1200">
                <a:solidFill>
                  <a:srgbClr val="FFD624"/>
                </a:solidFill>
                <a:latin typeface="Verdana" pitchFamily="34" charset="0"/>
                <a:ea typeface="+mn-ea"/>
                <a:cs typeface="+mn-cs"/>
              </a:defRPr>
            </a:lvl7pPr>
            <a:lvl8pPr marL="3200400" algn="l" defTabSz="914400" rtl="0" eaLnBrk="1" latinLnBrk="0" hangingPunct="1">
              <a:defRPr sz="7600" b="1" kern="1200">
                <a:solidFill>
                  <a:srgbClr val="FFD624"/>
                </a:solidFill>
                <a:latin typeface="Verdana" pitchFamily="34" charset="0"/>
                <a:ea typeface="+mn-ea"/>
                <a:cs typeface="+mn-cs"/>
              </a:defRPr>
            </a:lvl8pPr>
            <a:lvl9pPr marL="3657600" algn="l" defTabSz="914400" rtl="0" eaLnBrk="1" latinLnBrk="0" hangingPunct="1">
              <a:defRPr sz="7600" b="1" kern="1200">
                <a:solidFill>
                  <a:srgbClr val="FFD624"/>
                </a:solidFill>
                <a:latin typeface="Verdana" pitchFamily="34" charset="0"/>
                <a:ea typeface="+mn-ea"/>
                <a:cs typeface="+mn-cs"/>
              </a:defRPr>
            </a:lvl9pPr>
          </a:lstStyle>
          <a:p>
            <a:pPr>
              <a:defRPr/>
            </a:pPr>
            <a:fld id="{E3AAF6C8-D763-4862-B543-B99D791B315C}" type="slidenum">
              <a:rPr lang="en-GB" smtClean="0">
                <a:solidFill>
                  <a:srgbClr val="FFFFFF"/>
                </a:solidFill>
              </a:rPr>
              <a:pPr>
                <a:defRPr/>
              </a:pPr>
              <a:t>21</a:t>
            </a:fld>
            <a:endParaRPr lang="en-GB" dirty="0">
              <a:solidFill>
                <a:srgbClr val="FFFFFF"/>
              </a:solidFill>
            </a:endParaRPr>
          </a:p>
        </p:txBody>
      </p:sp>
      <p:graphicFrame>
        <p:nvGraphicFramePr>
          <p:cNvPr id="6" name="Content Placeholder 2"/>
          <p:cNvGraphicFramePr>
            <a:graphicFrameLocks noGrp="1"/>
          </p:cNvGraphicFramePr>
          <p:nvPr>
            <p:ph idx="1"/>
            <p:extLst>
              <p:ext uri="{D42A27DB-BD31-4B8C-83A1-F6EECF244321}">
                <p14:modId xmlns:p14="http://schemas.microsoft.com/office/powerpoint/2010/main" val="620066818"/>
              </p:ext>
            </p:extLst>
          </p:nvPr>
        </p:nvGraphicFramePr>
        <p:xfrm>
          <a:off x="488950" y="1340768"/>
          <a:ext cx="82296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7" name="Oval 6"/>
          <p:cNvSpPr/>
          <p:nvPr/>
        </p:nvSpPr>
        <p:spPr bwMode="auto">
          <a:xfrm rot="5400000">
            <a:off x="6314073" y="3341427"/>
            <a:ext cx="1584176" cy="3312368"/>
          </a:xfrm>
          <a:prstGeom prst="ellipse">
            <a:avLst/>
          </a:prstGeom>
          <a:solidFill>
            <a:srgbClr val="99CCFF">
              <a:alpha val="20000"/>
            </a:srgbClr>
          </a:solidFill>
          <a:ln w="28575" cap="flat" cmpd="sng" algn="ctr">
            <a:solidFill>
              <a:srgbClr val="99CCFF"/>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endParaRPr kumimoji="0" lang="en-GB" sz="1000" b="1" i="0" u="none" strike="noStrike" cap="none" normalizeH="0" baseline="0" dirty="0" smtClean="0">
              <a:ln>
                <a:noFill/>
              </a:ln>
              <a:solidFill>
                <a:srgbClr val="333333"/>
              </a:solidFill>
              <a:effectLst/>
              <a:latin typeface="Verdana" pitchFamily="34" charset="0"/>
            </a:endParaRPr>
          </a:p>
        </p:txBody>
      </p:sp>
      <p:sp>
        <p:nvSpPr>
          <p:cNvPr id="8" name="Oval 7"/>
          <p:cNvSpPr/>
          <p:nvPr/>
        </p:nvSpPr>
        <p:spPr bwMode="auto">
          <a:xfrm rot="4202207">
            <a:off x="2078618" y="2788523"/>
            <a:ext cx="1584176" cy="3312368"/>
          </a:xfrm>
          <a:prstGeom prst="ellipse">
            <a:avLst/>
          </a:prstGeom>
          <a:solidFill>
            <a:srgbClr val="99CCFF">
              <a:alpha val="20000"/>
            </a:srgbClr>
          </a:solidFill>
          <a:ln w="28575" cap="flat" cmpd="sng" algn="ctr">
            <a:solidFill>
              <a:srgbClr val="99CCFF"/>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endParaRPr kumimoji="0" lang="en-GB" sz="1000" b="1" i="0" u="none" strike="noStrike" cap="none" normalizeH="0" baseline="0" dirty="0" smtClean="0">
              <a:ln>
                <a:noFill/>
              </a:ln>
              <a:solidFill>
                <a:srgbClr val="333333"/>
              </a:solidFill>
              <a:effectLst/>
              <a:latin typeface="Verdana" pitchFamily="34" charset="0"/>
            </a:endParaRPr>
          </a:p>
        </p:txBody>
      </p:sp>
    </p:spTree>
    <p:extLst>
      <p:ext uri="{BB962C8B-B14F-4D97-AF65-F5344CB8AC3E}">
        <p14:creationId xmlns:p14="http://schemas.microsoft.com/office/powerpoint/2010/main" val="234037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311150" y="980728"/>
            <a:ext cx="8585200" cy="504825"/>
          </a:xfrm>
        </p:spPr>
        <p:txBody>
          <a:bodyPr/>
          <a:lstStyle/>
          <a:p>
            <a:r>
              <a:rPr lang="en-GB" dirty="0" smtClean="0">
                <a:solidFill>
                  <a:srgbClr val="2C6E1C"/>
                </a:solidFill>
              </a:rPr>
              <a:t>…and their link to world natural gas prices</a:t>
            </a:r>
          </a:p>
        </p:txBody>
      </p:sp>
      <p:sp>
        <p:nvSpPr>
          <p:cNvPr id="4104" name="Text Box 7"/>
          <p:cNvSpPr txBox="1">
            <a:spLocks noChangeArrowheads="1"/>
          </p:cNvSpPr>
          <p:nvPr/>
        </p:nvSpPr>
        <p:spPr bwMode="auto">
          <a:xfrm>
            <a:off x="179512" y="6458116"/>
            <a:ext cx="640873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r>
              <a:rPr lang="en-GB" sz="800" b="0" i="1" dirty="0">
                <a:solidFill>
                  <a:schemeClr val="tx1"/>
                </a:solidFill>
                <a:cs typeface="Arial" charset="0"/>
              </a:rPr>
              <a:t>Source: World Bank</a:t>
            </a:r>
            <a:r>
              <a:rPr lang="en-GB" sz="800" b="0" i="1" dirty="0" smtClean="0">
                <a:solidFill>
                  <a:schemeClr val="tx1"/>
                </a:solidFill>
                <a:cs typeface="Arial" charset="0"/>
              </a:rPr>
              <a:t>.</a:t>
            </a:r>
            <a:endParaRPr lang="en-GB" sz="800" i="1" dirty="0">
              <a:solidFill>
                <a:schemeClr val="tx1"/>
              </a:solidFill>
              <a:cs typeface="Arial" charset="0"/>
            </a:endParaRPr>
          </a:p>
        </p:txBody>
      </p:sp>
      <p:sp>
        <p:nvSpPr>
          <p:cNvPr id="10" name="Slide Number Placeholder 3"/>
          <p:cNvSpPr txBox="1">
            <a:spLocks/>
          </p:cNvSpPr>
          <p:nvPr/>
        </p:nvSpPr>
        <p:spPr bwMode="auto">
          <a:xfrm>
            <a:off x="4289425" y="6627812"/>
            <a:ext cx="628650" cy="238125"/>
          </a:xfrm>
          <a:prstGeom prst="rect">
            <a:avLst/>
          </a:prstGeom>
          <a:solidFill>
            <a:srgbClr val="2C6E1C"/>
          </a:solidFill>
          <a:ln>
            <a:noFill/>
          </a:ln>
          <a:effectLst/>
          <a:extLst/>
        </p:spPr>
        <p:txBody>
          <a:bodyPr vert="horz" wrap="square" lIns="91440" tIns="45720" rIns="91440" bIns="45720" numCol="1" anchor="t" anchorCtr="0" compatLnSpc="1">
            <a:prstTxWarp prst="textNoShape">
              <a:avLst/>
            </a:prstTxWarp>
          </a:bodyPr>
          <a:lstStyle>
            <a:defPPr>
              <a:defRPr lang="en-GB"/>
            </a:defPPr>
            <a:lvl1pPr algn="ctr" rtl="0" fontAlgn="base">
              <a:spcBef>
                <a:spcPct val="0"/>
              </a:spcBef>
              <a:spcAft>
                <a:spcPct val="0"/>
              </a:spcAft>
              <a:defRPr sz="1000" b="1" kern="1200">
                <a:solidFill>
                  <a:schemeClr val="bg1"/>
                </a:solidFill>
                <a:latin typeface="Verdana" pitchFamily="34" charset="0"/>
                <a:ea typeface="+mn-ea"/>
                <a:cs typeface="+mn-cs"/>
              </a:defRPr>
            </a:lvl1pPr>
            <a:lvl2pPr marL="457200" algn="l" rtl="0" fontAlgn="base">
              <a:spcBef>
                <a:spcPct val="0"/>
              </a:spcBef>
              <a:spcAft>
                <a:spcPct val="0"/>
              </a:spcAft>
              <a:defRPr sz="7600" b="1" kern="1200">
                <a:solidFill>
                  <a:srgbClr val="FFD624"/>
                </a:solidFill>
                <a:latin typeface="Verdana" pitchFamily="34" charset="0"/>
                <a:ea typeface="+mn-ea"/>
                <a:cs typeface="+mn-cs"/>
              </a:defRPr>
            </a:lvl2pPr>
            <a:lvl3pPr marL="914400" algn="l" rtl="0" fontAlgn="base">
              <a:spcBef>
                <a:spcPct val="0"/>
              </a:spcBef>
              <a:spcAft>
                <a:spcPct val="0"/>
              </a:spcAft>
              <a:defRPr sz="7600" b="1" kern="1200">
                <a:solidFill>
                  <a:srgbClr val="FFD624"/>
                </a:solidFill>
                <a:latin typeface="Verdana" pitchFamily="34" charset="0"/>
                <a:ea typeface="+mn-ea"/>
                <a:cs typeface="+mn-cs"/>
              </a:defRPr>
            </a:lvl3pPr>
            <a:lvl4pPr marL="1371600" algn="l" rtl="0" fontAlgn="base">
              <a:spcBef>
                <a:spcPct val="0"/>
              </a:spcBef>
              <a:spcAft>
                <a:spcPct val="0"/>
              </a:spcAft>
              <a:defRPr sz="7600" b="1" kern="1200">
                <a:solidFill>
                  <a:srgbClr val="FFD624"/>
                </a:solidFill>
                <a:latin typeface="Verdana" pitchFamily="34" charset="0"/>
                <a:ea typeface="+mn-ea"/>
                <a:cs typeface="+mn-cs"/>
              </a:defRPr>
            </a:lvl4pPr>
            <a:lvl5pPr marL="1828800" algn="l" rtl="0" fontAlgn="base">
              <a:spcBef>
                <a:spcPct val="0"/>
              </a:spcBef>
              <a:spcAft>
                <a:spcPct val="0"/>
              </a:spcAft>
              <a:defRPr sz="7600" b="1" kern="1200">
                <a:solidFill>
                  <a:srgbClr val="FFD624"/>
                </a:solidFill>
                <a:latin typeface="Verdana" pitchFamily="34" charset="0"/>
                <a:ea typeface="+mn-ea"/>
                <a:cs typeface="+mn-cs"/>
              </a:defRPr>
            </a:lvl5pPr>
            <a:lvl6pPr marL="2286000" algn="l" defTabSz="914400" rtl="0" eaLnBrk="1" latinLnBrk="0" hangingPunct="1">
              <a:defRPr sz="7600" b="1" kern="1200">
                <a:solidFill>
                  <a:srgbClr val="FFD624"/>
                </a:solidFill>
                <a:latin typeface="Verdana" pitchFamily="34" charset="0"/>
                <a:ea typeface="+mn-ea"/>
                <a:cs typeface="+mn-cs"/>
              </a:defRPr>
            </a:lvl6pPr>
            <a:lvl7pPr marL="2743200" algn="l" defTabSz="914400" rtl="0" eaLnBrk="1" latinLnBrk="0" hangingPunct="1">
              <a:defRPr sz="7600" b="1" kern="1200">
                <a:solidFill>
                  <a:srgbClr val="FFD624"/>
                </a:solidFill>
                <a:latin typeface="Verdana" pitchFamily="34" charset="0"/>
                <a:ea typeface="+mn-ea"/>
                <a:cs typeface="+mn-cs"/>
              </a:defRPr>
            </a:lvl7pPr>
            <a:lvl8pPr marL="3200400" algn="l" defTabSz="914400" rtl="0" eaLnBrk="1" latinLnBrk="0" hangingPunct="1">
              <a:defRPr sz="7600" b="1" kern="1200">
                <a:solidFill>
                  <a:srgbClr val="FFD624"/>
                </a:solidFill>
                <a:latin typeface="Verdana" pitchFamily="34" charset="0"/>
                <a:ea typeface="+mn-ea"/>
                <a:cs typeface="+mn-cs"/>
              </a:defRPr>
            </a:lvl8pPr>
            <a:lvl9pPr marL="3657600" algn="l" defTabSz="914400" rtl="0" eaLnBrk="1" latinLnBrk="0" hangingPunct="1">
              <a:defRPr sz="7600" b="1" kern="1200">
                <a:solidFill>
                  <a:srgbClr val="FFD624"/>
                </a:solidFill>
                <a:latin typeface="Verdana" pitchFamily="34" charset="0"/>
                <a:ea typeface="+mn-ea"/>
                <a:cs typeface="+mn-cs"/>
              </a:defRPr>
            </a:lvl9pPr>
          </a:lstStyle>
          <a:p>
            <a:pPr>
              <a:defRPr/>
            </a:pPr>
            <a:fld id="{E3AAF6C8-D763-4862-B543-B99D791B315C}" type="slidenum">
              <a:rPr lang="en-GB" smtClean="0">
                <a:solidFill>
                  <a:srgbClr val="FFFFFF"/>
                </a:solidFill>
              </a:rPr>
              <a:pPr>
                <a:defRPr/>
              </a:pPr>
              <a:t>22</a:t>
            </a:fld>
            <a:endParaRPr lang="en-GB" dirty="0">
              <a:solidFill>
                <a:srgbClr val="FFFFFF"/>
              </a:solidFill>
            </a:endParaRPr>
          </a:p>
        </p:txBody>
      </p:sp>
      <p:graphicFrame>
        <p:nvGraphicFramePr>
          <p:cNvPr id="8" name="Content Placeholder 2"/>
          <p:cNvGraphicFramePr>
            <a:graphicFrameLocks noGrp="1"/>
          </p:cNvGraphicFramePr>
          <p:nvPr>
            <p:ph idx="1"/>
            <p:extLst>
              <p:ext uri="{D42A27DB-BD31-4B8C-83A1-F6EECF244321}">
                <p14:modId xmlns:p14="http://schemas.microsoft.com/office/powerpoint/2010/main" val="4050294356"/>
              </p:ext>
            </p:extLst>
          </p:nvPr>
        </p:nvGraphicFramePr>
        <p:xfrm>
          <a:off x="309563" y="1556793"/>
          <a:ext cx="8582025" cy="4896396"/>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1"/>
          <p:cNvSpPr txBox="1"/>
          <p:nvPr/>
        </p:nvSpPr>
        <p:spPr>
          <a:xfrm>
            <a:off x="987857" y="1736812"/>
            <a:ext cx="1728192" cy="36004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BE" sz="1400" b="1" dirty="0" smtClean="0">
                <a:solidFill>
                  <a:srgbClr val="0F5494"/>
                </a:solidFill>
              </a:rPr>
              <a:t>( $ per </a:t>
            </a:r>
            <a:r>
              <a:rPr lang="fr-BE" sz="1400" b="1" dirty="0" err="1" smtClean="0">
                <a:solidFill>
                  <a:srgbClr val="0F5494"/>
                </a:solidFill>
              </a:rPr>
              <a:t>mmbtu</a:t>
            </a:r>
            <a:r>
              <a:rPr lang="fr-BE" sz="1400" b="1" dirty="0" smtClean="0">
                <a:solidFill>
                  <a:srgbClr val="0F5494"/>
                </a:solidFill>
              </a:rPr>
              <a:t> )</a:t>
            </a:r>
            <a:endParaRPr lang="en-GB" sz="1400" b="1" dirty="0">
              <a:solidFill>
                <a:srgbClr val="0F5494"/>
              </a:solidFill>
            </a:endParaRPr>
          </a:p>
        </p:txBody>
      </p:sp>
      <p:sp>
        <p:nvSpPr>
          <p:cNvPr id="7" name="Oval 6"/>
          <p:cNvSpPr/>
          <p:nvPr/>
        </p:nvSpPr>
        <p:spPr bwMode="auto">
          <a:xfrm>
            <a:off x="6804248" y="1628800"/>
            <a:ext cx="2016224" cy="4176464"/>
          </a:xfrm>
          <a:prstGeom prst="ellipse">
            <a:avLst/>
          </a:prstGeom>
          <a:solidFill>
            <a:srgbClr val="99CCFF">
              <a:alpha val="20000"/>
            </a:srgbClr>
          </a:solidFill>
          <a:ln w="28575" cap="flat" cmpd="sng" algn="ctr">
            <a:solidFill>
              <a:srgbClr val="99CCFF"/>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endParaRPr kumimoji="0" lang="en-GB" sz="1000" b="1" i="0" u="none" strike="noStrike" cap="none" normalizeH="0" baseline="0" dirty="0" smtClean="0">
              <a:ln>
                <a:noFill/>
              </a:ln>
              <a:solidFill>
                <a:srgbClr val="333333"/>
              </a:solidFill>
              <a:effectLst/>
              <a:latin typeface="Verdana" pitchFamily="34" charset="0"/>
            </a:endParaRPr>
          </a:p>
        </p:txBody>
      </p:sp>
    </p:spTree>
    <p:extLst>
      <p:ext uri="{BB962C8B-B14F-4D97-AF65-F5344CB8AC3E}">
        <p14:creationId xmlns:p14="http://schemas.microsoft.com/office/powerpoint/2010/main" val="72757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solidFill>
            <a:srgbClr val="2C6E1C"/>
          </a:solidFill>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EAB9392A-0AA2-4654-AB87-1AC447BCDB72}" type="slidenum">
              <a:rPr lang="en-GB" sz="1000" smtClean="0">
                <a:solidFill>
                  <a:schemeClr val="bg1"/>
                </a:solidFill>
              </a:rPr>
              <a:pPr eaLnBrk="1" hangingPunct="1"/>
              <a:t>23</a:t>
            </a:fld>
            <a:endParaRPr lang="en-GB" sz="1000" dirty="0" smtClean="0">
              <a:solidFill>
                <a:schemeClr val="bg1"/>
              </a:solidFill>
            </a:endParaRPr>
          </a:p>
        </p:txBody>
      </p:sp>
      <p:sp>
        <p:nvSpPr>
          <p:cNvPr id="197634" name="AutoShape 2"/>
          <p:cNvSpPr>
            <a:spLocks noChangeArrowheads="1"/>
          </p:cNvSpPr>
          <p:nvPr/>
        </p:nvSpPr>
        <p:spPr bwMode="auto">
          <a:xfrm>
            <a:off x="900113" y="2924807"/>
            <a:ext cx="2159000" cy="863600"/>
          </a:xfrm>
          <a:prstGeom prst="roundRect">
            <a:avLst>
              <a:gd name="adj" fmla="val 16667"/>
            </a:avLst>
          </a:prstGeom>
          <a:solidFill>
            <a:srgbClr val="CCCC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197636" name="AutoShape 4"/>
          <p:cNvSpPr>
            <a:spLocks noChangeArrowheads="1"/>
          </p:cNvSpPr>
          <p:nvPr/>
        </p:nvSpPr>
        <p:spPr bwMode="auto">
          <a:xfrm>
            <a:off x="6229350" y="2924807"/>
            <a:ext cx="2159000" cy="863600"/>
          </a:xfrm>
          <a:prstGeom prst="roundRect">
            <a:avLst>
              <a:gd name="adj" fmla="val 16667"/>
            </a:avLst>
          </a:prstGeom>
          <a:solidFill>
            <a:srgbClr val="CCCC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4103" name="Rectangle 6"/>
          <p:cNvSpPr>
            <a:spLocks noGrp="1" noChangeArrowheads="1"/>
          </p:cNvSpPr>
          <p:nvPr>
            <p:ph type="title"/>
          </p:nvPr>
        </p:nvSpPr>
        <p:spPr/>
        <p:txBody>
          <a:bodyPr/>
          <a:lstStyle/>
          <a:p>
            <a:pPr eaLnBrk="1" hangingPunct="1"/>
            <a:r>
              <a:rPr lang="en-GB" dirty="0" smtClean="0">
                <a:solidFill>
                  <a:srgbClr val="2C6E1C"/>
                </a:solidFill>
              </a:rPr>
              <a:t>Food security drivers</a:t>
            </a:r>
          </a:p>
        </p:txBody>
      </p:sp>
      <p:sp>
        <p:nvSpPr>
          <p:cNvPr id="197639" name="AutoShape 7"/>
          <p:cNvSpPr>
            <a:spLocks noChangeArrowheads="1"/>
          </p:cNvSpPr>
          <p:nvPr/>
        </p:nvSpPr>
        <p:spPr bwMode="auto">
          <a:xfrm>
            <a:off x="3543300" y="1795463"/>
            <a:ext cx="2159000" cy="863600"/>
          </a:xfrm>
          <a:prstGeom prst="roundRect">
            <a:avLst>
              <a:gd name="adj" fmla="val 16667"/>
            </a:avLst>
          </a:prstGeom>
          <a:solidFill>
            <a:srgbClr val="CCCCFF"/>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197640" name="AutoShape 8"/>
          <p:cNvSpPr>
            <a:spLocks noChangeArrowheads="1"/>
          </p:cNvSpPr>
          <p:nvPr/>
        </p:nvSpPr>
        <p:spPr bwMode="auto">
          <a:xfrm>
            <a:off x="900113" y="4644103"/>
            <a:ext cx="2159000" cy="863600"/>
          </a:xfrm>
          <a:prstGeom prst="roundRect">
            <a:avLst>
              <a:gd name="adj" fmla="val 16667"/>
            </a:avLst>
          </a:prstGeom>
          <a:solidFill>
            <a:srgbClr val="FFFF99"/>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197641" name="AutoShape 9"/>
          <p:cNvSpPr>
            <a:spLocks noChangeArrowheads="1"/>
          </p:cNvSpPr>
          <p:nvPr/>
        </p:nvSpPr>
        <p:spPr bwMode="auto">
          <a:xfrm>
            <a:off x="6191494" y="4570532"/>
            <a:ext cx="2159000" cy="826173"/>
          </a:xfrm>
          <a:prstGeom prst="roundRect">
            <a:avLst>
              <a:gd name="adj" fmla="val 16667"/>
            </a:avLst>
          </a:prstGeom>
          <a:solidFill>
            <a:srgbClr val="FFFF99"/>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197642" name="AutoShape 10"/>
          <p:cNvSpPr>
            <a:spLocks noChangeArrowheads="1"/>
          </p:cNvSpPr>
          <p:nvPr/>
        </p:nvSpPr>
        <p:spPr bwMode="auto">
          <a:xfrm>
            <a:off x="3543300" y="3644900"/>
            <a:ext cx="2159000" cy="863600"/>
          </a:xfrm>
          <a:prstGeom prst="roundRect">
            <a:avLst>
              <a:gd name="adj" fmla="val 16667"/>
            </a:avLst>
          </a:prstGeom>
          <a:solidFill>
            <a:srgbClr val="FFCC99"/>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113668" name="Text Box 4"/>
          <p:cNvSpPr txBox="1">
            <a:spLocks noChangeArrowheads="1"/>
          </p:cNvSpPr>
          <p:nvPr/>
        </p:nvSpPr>
        <p:spPr bwMode="auto">
          <a:xfrm>
            <a:off x="3521075" y="3861594"/>
            <a:ext cx="2203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Food supply and demand interaction</a:t>
            </a:r>
          </a:p>
        </p:txBody>
      </p:sp>
      <p:sp>
        <p:nvSpPr>
          <p:cNvPr id="113672" name="Text Box 8"/>
          <p:cNvSpPr txBox="1">
            <a:spLocks noChangeArrowheads="1"/>
          </p:cNvSpPr>
          <p:nvPr/>
        </p:nvSpPr>
        <p:spPr bwMode="auto">
          <a:xfrm>
            <a:off x="1265238" y="4861591"/>
            <a:ext cx="14287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err="1">
                <a:solidFill>
                  <a:srgbClr val="000066"/>
                </a:solidFill>
              </a:rPr>
              <a:t>Financialisation</a:t>
            </a:r>
            <a:r>
              <a:rPr lang="en-GB" sz="1100" dirty="0">
                <a:solidFill>
                  <a:srgbClr val="000066"/>
                </a:solidFill>
              </a:rPr>
              <a:t> of commodities</a:t>
            </a:r>
          </a:p>
        </p:txBody>
      </p:sp>
      <p:sp>
        <p:nvSpPr>
          <p:cNvPr id="2" name="Text Box 15"/>
          <p:cNvSpPr txBox="1">
            <a:spLocks noChangeArrowheads="1"/>
          </p:cNvSpPr>
          <p:nvPr/>
        </p:nvSpPr>
        <p:spPr bwMode="auto">
          <a:xfrm>
            <a:off x="979488" y="2974020"/>
            <a:ext cx="200025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Domestic and trade policies (from G-2 and 3 pillars to G-20 and export bans)</a:t>
            </a:r>
          </a:p>
        </p:txBody>
      </p:sp>
      <p:sp>
        <p:nvSpPr>
          <p:cNvPr id="3" name="Text Box 18"/>
          <p:cNvSpPr txBox="1">
            <a:spLocks noChangeArrowheads="1"/>
          </p:cNvSpPr>
          <p:nvPr/>
        </p:nvSpPr>
        <p:spPr bwMode="auto">
          <a:xfrm>
            <a:off x="6299200" y="3058157"/>
            <a:ext cx="20193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Weather variability increased due to climate change</a:t>
            </a:r>
          </a:p>
        </p:txBody>
      </p:sp>
      <p:sp>
        <p:nvSpPr>
          <p:cNvPr id="113675" name="AutoShape 11"/>
          <p:cNvSpPr>
            <a:spLocks noChangeArrowheads="1"/>
          </p:cNvSpPr>
          <p:nvPr/>
        </p:nvSpPr>
        <p:spPr bwMode="auto">
          <a:xfrm>
            <a:off x="4406900" y="2852738"/>
            <a:ext cx="431800" cy="360362"/>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BE" sz="1100">
              <a:solidFill>
                <a:schemeClr val="tx1"/>
              </a:solidFill>
            </a:endParaRPr>
          </a:p>
        </p:txBody>
      </p:sp>
      <p:sp>
        <p:nvSpPr>
          <p:cNvPr id="113676" name="AutoShape 12"/>
          <p:cNvSpPr>
            <a:spLocks noChangeArrowheads="1"/>
          </p:cNvSpPr>
          <p:nvPr/>
        </p:nvSpPr>
        <p:spPr bwMode="auto">
          <a:xfrm rot="-7672499">
            <a:off x="3262725" y="4751990"/>
            <a:ext cx="431800" cy="360363"/>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fr-BE" sz="1100">
              <a:solidFill>
                <a:schemeClr val="tx1"/>
              </a:solidFill>
            </a:endParaRPr>
          </a:p>
        </p:txBody>
      </p:sp>
      <p:sp>
        <p:nvSpPr>
          <p:cNvPr id="113677" name="AutoShape 13"/>
          <p:cNvSpPr>
            <a:spLocks noChangeArrowheads="1"/>
          </p:cNvSpPr>
          <p:nvPr/>
        </p:nvSpPr>
        <p:spPr bwMode="auto">
          <a:xfrm rot="7672499" flipH="1">
            <a:off x="5642433" y="4671394"/>
            <a:ext cx="431800" cy="360363"/>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fr-BE" sz="1100">
              <a:solidFill>
                <a:schemeClr val="tx1"/>
              </a:solidFill>
            </a:endParaRPr>
          </a:p>
        </p:txBody>
      </p:sp>
      <p:sp>
        <p:nvSpPr>
          <p:cNvPr id="113680" name="AutoShape 16"/>
          <p:cNvSpPr>
            <a:spLocks noChangeArrowheads="1"/>
          </p:cNvSpPr>
          <p:nvPr/>
        </p:nvSpPr>
        <p:spPr bwMode="auto">
          <a:xfrm rot="-3491887">
            <a:off x="3132932" y="3248818"/>
            <a:ext cx="431800" cy="360363"/>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fr-BE" sz="1100">
              <a:solidFill>
                <a:schemeClr val="tx1"/>
              </a:solidFill>
            </a:endParaRPr>
          </a:p>
        </p:txBody>
      </p:sp>
      <p:sp>
        <p:nvSpPr>
          <p:cNvPr id="113683" name="AutoShape 19"/>
          <p:cNvSpPr>
            <a:spLocks noChangeArrowheads="1"/>
          </p:cNvSpPr>
          <p:nvPr/>
        </p:nvSpPr>
        <p:spPr bwMode="auto">
          <a:xfrm rot="3491887" flipH="1">
            <a:off x="5688807" y="3320256"/>
            <a:ext cx="431800" cy="360363"/>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fr-BE" sz="1100">
              <a:solidFill>
                <a:schemeClr val="tx1"/>
              </a:solidFill>
            </a:endParaRPr>
          </a:p>
        </p:txBody>
      </p:sp>
      <p:sp>
        <p:nvSpPr>
          <p:cNvPr id="4" name="Text Box 6"/>
          <p:cNvSpPr txBox="1">
            <a:spLocks noChangeArrowheads="1"/>
          </p:cNvSpPr>
          <p:nvPr/>
        </p:nvSpPr>
        <p:spPr bwMode="auto">
          <a:xfrm>
            <a:off x="3856038" y="1844676"/>
            <a:ext cx="15335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Macro linkages (GDP, interest rates, exchange rates)</a:t>
            </a:r>
          </a:p>
        </p:txBody>
      </p:sp>
      <p:sp>
        <p:nvSpPr>
          <p:cNvPr id="5" name="Text Box 10"/>
          <p:cNvSpPr txBox="1">
            <a:spLocks noChangeArrowheads="1"/>
          </p:cNvSpPr>
          <p:nvPr/>
        </p:nvSpPr>
        <p:spPr bwMode="auto">
          <a:xfrm>
            <a:off x="6329607" y="4685168"/>
            <a:ext cx="18827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Energy links (high energy prices, biofuels)</a:t>
            </a:r>
          </a:p>
        </p:txBody>
      </p:sp>
      <p:sp>
        <p:nvSpPr>
          <p:cNvPr id="21" name="Oval 20"/>
          <p:cNvSpPr/>
          <p:nvPr/>
        </p:nvSpPr>
        <p:spPr bwMode="auto">
          <a:xfrm>
            <a:off x="1018856" y="4585523"/>
            <a:ext cx="1921514" cy="980760"/>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7600" b="1" i="0" u="none" strike="noStrike" cap="none" normalizeH="0" baseline="0" smtClean="0">
              <a:ln>
                <a:noFill/>
              </a:ln>
              <a:solidFill>
                <a:srgbClr val="FFD624"/>
              </a:solidFill>
              <a:effectLst/>
              <a:latin typeface="Verdana" pitchFamily="34" charset="0"/>
            </a:endParaRPr>
          </a:p>
        </p:txBody>
      </p:sp>
      <p:sp>
        <p:nvSpPr>
          <p:cNvPr id="22" name="AutoShape 10"/>
          <p:cNvSpPr>
            <a:spLocks noChangeArrowheads="1"/>
          </p:cNvSpPr>
          <p:nvPr/>
        </p:nvSpPr>
        <p:spPr bwMode="auto">
          <a:xfrm>
            <a:off x="3565525" y="5399942"/>
            <a:ext cx="2159000" cy="863600"/>
          </a:xfrm>
          <a:prstGeom prst="roundRect">
            <a:avLst>
              <a:gd name="adj" fmla="val 16667"/>
            </a:avLst>
          </a:prstGeom>
          <a:solidFill>
            <a:srgbClr val="FF99FF"/>
          </a:solidFill>
          <a:ln>
            <a:noFill/>
          </a:ln>
          <a:effectLst>
            <a:outerShdw dist="35921" dir="2700000" algn="ctr" rotWithShape="0">
              <a:schemeClr val="bg2"/>
            </a:outerShdw>
          </a:effectLst>
          <a:extLst/>
        </p:spPr>
        <p:txBody>
          <a:bodyPr wrap="none" anchor="ctr"/>
          <a:lstStyle/>
          <a:p>
            <a:endParaRPr lang="en-US"/>
          </a:p>
        </p:txBody>
      </p:sp>
      <p:sp>
        <p:nvSpPr>
          <p:cNvPr id="23" name="Text Box 4"/>
          <p:cNvSpPr txBox="1">
            <a:spLocks noChangeArrowheads="1"/>
          </p:cNvSpPr>
          <p:nvPr/>
        </p:nvSpPr>
        <p:spPr bwMode="auto">
          <a:xfrm>
            <a:off x="3543300" y="5616635"/>
            <a:ext cx="22034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smtClean="0">
                <a:solidFill>
                  <a:srgbClr val="000066"/>
                </a:solidFill>
              </a:rPr>
              <a:t>Research, Innovation, Productivity</a:t>
            </a:r>
            <a:endParaRPr lang="en-GB" sz="1100" dirty="0">
              <a:solidFill>
                <a:srgbClr val="000066"/>
              </a:solidFill>
            </a:endParaRPr>
          </a:p>
        </p:txBody>
      </p:sp>
      <p:sp>
        <p:nvSpPr>
          <p:cNvPr id="24" name="AutoShape 11"/>
          <p:cNvSpPr>
            <a:spLocks noChangeArrowheads="1"/>
          </p:cNvSpPr>
          <p:nvPr/>
        </p:nvSpPr>
        <p:spPr bwMode="auto">
          <a:xfrm rot="10800000">
            <a:off x="4406900" y="4832777"/>
            <a:ext cx="431800" cy="360362"/>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BE" sz="1100">
              <a:solidFill>
                <a:schemeClr val="tx1"/>
              </a:solidFill>
            </a:endParaRPr>
          </a:p>
        </p:txBody>
      </p:sp>
    </p:spTree>
    <p:extLst>
      <p:ext uri="{BB962C8B-B14F-4D97-AF65-F5344CB8AC3E}">
        <p14:creationId xmlns:p14="http://schemas.microsoft.com/office/powerpoint/2010/main" val="58544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786939636"/>
              </p:ext>
            </p:extLst>
          </p:nvPr>
        </p:nvGraphicFramePr>
        <p:xfrm>
          <a:off x="467544" y="1772816"/>
          <a:ext cx="8219256" cy="446449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04800" y="6381328"/>
            <a:ext cx="8839200" cy="215444"/>
          </a:xfrm>
          <a:prstGeom prst="rect">
            <a:avLst/>
          </a:prstGeom>
          <a:noFill/>
        </p:spPr>
        <p:txBody>
          <a:bodyPr wrap="square" rtlCol="0">
            <a:spAutoFit/>
          </a:bodyPr>
          <a:lstStyle/>
          <a:p>
            <a:r>
              <a:rPr lang="en-US" sz="800" b="0" i="1" dirty="0">
                <a:solidFill>
                  <a:schemeClr val="tx1"/>
                </a:solidFill>
                <a:cs typeface="Arial" charset="0"/>
              </a:rPr>
              <a:t>Source: BarclayHedge</a:t>
            </a:r>
          </a:p>
        </p:txBody>
      </p:sp>
      <p:sp>
        <p:nvSpPr>
          <p:cNvPr id="3" name="Title 2"/>
          <p:cNvSpPr>
            <a:spLocks noGrp="1"/>
          </p:cNvSpPr>
          <p:nvPr>
            <p:ph type="title"/>
          </p:nvPr>
        </p:nvSpPr>
        <p:spPr/>
        <p:txBody>
          <a:bodyPr/>
          <a:lstStyle/>
          <a:p>
            <a:pPr eaLnBrk="1" hangingPunct="1"/>
            <a:r>
              <a:rPr lang="en-GB" dirty="0">
                <a:solidFill>
                  <a:srgbClr val="2C6E1C"/>
                </a:solidFill>
              </a:rPr>
              <a:t>Commodity assets under management (US $ billion)</a:t>
            </a:r>
          </a:p>
        </p:txBody>
      </p:sp>
    </p:spTree>
    <p:extLst>
      <p:ext uri="{BB962C8B-B14F-4D97-AF65-F5344CB8AC3E}">
        <p14:creationId xmlns:p14="http://schemas.microsoft.com/office/powerpoint/2010/main" val="726230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C396628-AFD8-40D6-A613-89479F52314E}" type="slidenum">
              <a:rPr lang="en-GB" smtClean="0">
                <a:solidFill>
                  <a:srgbClr val="FFFFFF"/>
                </a:solidFill>
              </a:rPr>
              <a:pPr>
                <a:defRPr/>
              </a:pPr>
              <a:t>25</a:t>
            </a:fld>
            <a:endParaRPr lang="en-GB" dirty="0">
              <a:solidFill>
                <a:srgbClr val="FFFFFF"/>
              </a:solidFill>
            </a:endParaRPr>
          </a:p>
        </p:txBody>
      </p:sp>
      <p:sp>
        <p:nvSpPr>
          <p:cNvPr id="6" name="Rectangle 2"/>
          <p:cNvSpPr>
            <a:spLocks noGrp="1" noChangeArrowheads="1"/>
          </p:cNvSpPr>
          <p:nvPr>
            <p:ph type="title"/>
          </p:nvPr>
        </p:nvSpPr>
        <p:spPr/>
        <p:txBody>
          <a:bodyPr/>
          <a:lstStyle/>
          <a:p>
            <a:pPr>
              <a:defRPr/>
            </a:pPr>
            <a:r>
              <a:rPr lang="en-GB" dirty="0" smtClean="0"/>
              <a:t/>
            </a:r>
            <a:br>
              <a:rPr lang="en-GB" dirty="0" smtClean="0"/>
            </a:br>
            <a:endParaRPr lang="en-GB" sz="1000" dirty="0" smtClean="0">
              <a:solidFill>
                <a:schemeClr val="tx1"/>
              </a:solidFill>
              <a:latin typeface="+mn-lt"/>
            </a:endParaRPr>
          </a:p>
        </p:txBody>
      </p:sp>
      <p:sp>
        <p:nvSpPr>
          <p:cNvPr id="7" name="Rectangle 2"/>
          <p:cNvSpPr txBox="1">
            <a:spLocks noChangeArrowheads="1"/>
          </p:cNvSpPr>
          <p:nvPr/>
        </p:nvSpPr>
        <p:spPr bwMode="auto">
          <a:xfrm>
            <a:off x="460375" y="1204913"/>
            <a:ext cx="85852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000" b="1">
                <a:solidFill>
                  <a:srgbClr val="42A62A"/>
                </a:solidFill>
                <a:latin typeface="+mj-lt"/>
                <a:ea typeface="+mj-ea"/>
                <a:cs typeface="+mj-cs"/>
              </a:defRPr>
            </a:lvl1pPr>
            <a:lvl2pPr algn="ctr" rtl="0" eaLnBrk="0" fontAlgn="base" hangingPunct="0">
              <a:spcBef>
                <a:spcPct val="0"/>
              </a:spcBef>
              <a:spcAft>
                <a:spcPct val="0"/>
              </a:spcAft>
              <a:defRPr sz="2000" b="1">
                <a:solidFill>
                  <a:srgbClr val="009999"/>
                </a:solidFill>
                <a:latin typeface="Verdana" pitchFamily="34" charset="0"/>
              </a:defRPr>
            </a:lvl2pPr>
            <a:lvl3pPr algn="ctr" rtl="0" eaLnBrk="0" fontAlgn="base" hangingPunct="0">
              <a:spcBef>
                <a:spcPct val="0"/>
              </a:spcBef>
              <a:spcAft>
                <a:spcPct val="0"/>
              </a:spcAft>
              <a:defRPr sz="2000" b="1">
                <a:solidFill>
                  <a:srgbClr val="009999"/>
                </a:solidFill>
                <a:latin typeface="Verdana" pitchFamily="34" charset="0"/>
              </a:defRPr>
            </a:lvl3pPr>
            <a:lvl4pPr algn="ctr" rtl="0" eaLnBrk="0" fontAlgn="base" hangingPunct="0">
              <a:spcBef>
                <a:spcPct val="0"/>
              </a:spcBef>
              <a:spcAft>
                <a:spcPct val="0"/>
              </a:spcAft>
              <a:defRPr sz="2000" b="1">
                <a:solidFill>
                  <a:srgbClr val="009999"/>
                </a:solidFill>
                <a:latin typeface="Verdana" pitchFamily="34" charset="0"/>
              </a:defRPr>
            </a:lvl4pPr>
            <a:lvl5pPr algn="ctr" rtl="0" eaLnBrk="0" fontAlgn="base" hangingPunct="0">
              <a:spcBef>
                <a:spcPct val="0"/>
              </a:spcBef>
              <a:spcAft>
                <a:spcPct val="0"/>
              </a:spcAft>
              <a:defRPr sz="2000" b="1">
                <a:solidFill>
                  <a:srgbClr val="009999"/>
                </a:solidFill>
                <a:latin typeface="Verdana" pitchFamily="34" charset="0"/>
              </a:defRPr>
            </a:lvl5pPr>
            <a:lvl6pPr marL="457200" algn="ctr" rtl="0" fontAlgn="base">
              <a:spcBef>
                <a:spcPct val="0"/>
              </a:spcBef>
              <a:spcAft>
                <a:spcPct val="0"/>
              </a:spcAft>
              <a:defRPr sz="2000" b="1">
                <a:solidFill>
                  <a:srgbClr val="009999"/>
                </a:solidFill>
                <a:latin typeface="Verdana" pitchFamily="34" charset="0"/>
              </a:defRPr>
            </a:lvl6pPr>
            <a:lvl7pPr marL="914400" algn="ctr" rtl="0" fontAlgn="base">
              <a:spcBef>
                <a:spcPct val="0"/>
              </a:spcBef>
              <a:spcAft>
                <a:spcPct val="0"/>
              </a:spcAft>
              <a:defRPr sz="2000" b="1">
                <a:solidFill>
                  <a:srgbClr val="009999"/>
                </a:solidFill>
                <a:latin typeface="Verdana" pitchFamily="34" charset="0"/>
              </a:defRPr>
            </a:lvl7pPr>
            <a:lvl8pPr marL="1371600" algn="ctr" rtl="0" fontAlgn="base">
              <a:spcBef>
                <a:spcPct val="0"/>
              </a:spcBef>
              <a:spcAft>
                <a:spcPct val="0"/>
              </a:spcAft>
              <a:defRPr sz="2000" b="1">
                <a:solidFill>
                  <a:srgbClr val="009999"/>
                </a:solidFill>
                <a:latin typeface="Verdana" pitchFamily="34" charset="0"/>
              </a:defRPr>
            </a:lvl8pPr>
            <a:lvl9pPr marL="1828800" algn="ctr" rtl="0" fontAlgn="base">
              <a:spcBef>
                <a:spcPct val="0"/>
              </a:spcBef>
              <a:spcAft>
                <a:spcPct val="0"/>
              </a:spcAft>
              <a:defRPr sz="2000" b="1">
                <a:solidFill>
                  <a:srgbClr val="009999"/>
                </a:solidFill>
                <a:latin typeface="Verdana" pitchFamily="34" charset="0"/>
              </a:defRPr>
            </a:lvl9pPr>
          </a:lstStyle>
          <a:p>
            <a:pPr>
              <a:defRPr/>
            </a:pPr>
            <a:r>
              <a:rPr lang="en-GB" dirty="0" smtClean="0">
                <a:solidFill>
                  <a:srgbClr val="2C6E1C"/>
                </a:solidFill>
              </a:rPr>
              <a:t>Global commodity Exchange-Traded Products (ETP)</a:t>
            </a:r>
          </a:p>
          <a:p>
            <a:pPr>
              <a:defRPr/>
            </a:pPr>
            <a:r>
              <a:rPr lang="en-GB" dirty="0" smtClean="0">
                <a:solidFill>
                  <a:srgbClr val="2C6E1C"/>
                </a:solidFill>
              </a:rPr>
              <a:t>Quarterly, USD billions</a:t>
            </a:r>
            <a:br>
              <a:rPr lang="en-GB" dirty="0" smtClean="0">
                <a:solidFill>
                  <a:srgbClr val="2C6E1C"/>
                </a:solidFill>
              </a:rPr>
            </a:br>
            <a:endParaRPr lang="en-GB" sz="1000" dirty="0" smtClean="0">
              <a:solidFill>
                <a:srgbClr val="2C6E1C"/>
              </a:solidFill>
              <a:latin typeface="+mn-lt"/>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420888"/>
            <a:ext cx="7272808"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68483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C396628-AFD8-40D6-A613-89479F52314E}" type="slidenum">
              <a:rPr lang="en-GB" smtClean="0">
                <a:solidFill>
                  <a:srgbClr val="FFFFFF"/>
                </a:solidFill>
              </a:rPr>
              <a:pPr>
                <a:defRPr/>
              </a:pPr>
              <a:t>26</a:t>
            </a:fld>
            <a:endParaRPr lang="en-GB" dirty="0">
              <a:solidFill>
                <a:srgbClr val="FFFFFF"/>
              </a:solidFill>
            </a:endParaRPr>
          </a:p>
        </p:txBody>
      </p:sp>
      <p:sp>
        <p:nvSpPr>
          <p:cNvPr id="6" name="Rectangle 2"/>
          <p:cNvSpPr>
            <a:spLocks noGrp="1" noChangeArrowheads="1"/>
          </p:cNvSpPr>
          <p:nvPr>
            <p:ph type="title"/>
          </p:nvPr>
        </p:nvSpPr>
        <p:spPr/>
        <p:txBody>
          <a:bodyPr/>
          <a:lstStyle/>
          <a:p>
            <a:pPr>
              <a:defRPr/>
            </a:pPr>
            <a:r>
              <a:rPr lang="en-GB" dirty="0" smtClean="0"/>
              <a:t/>
            </a:r>
            <a:br>
              <a:rPr lang="en-GB" dirty="0" smtClean="0"/>
            </a:br>
            <a:endParaRPr lang="en-GB" sz="1000" dirty="0" smtClean="0">
              <a:solidFill>
                <a:schemeClr val="tx1"/>
              </a:solidFill>
              <a:latin typeface="+mn-lt"/>
            </a:endParaRPr>
          </a:p>
        </p:txBody>
      </p:sp>
      <p:sp>
        <p:nvSpPr>
          <p:cNvPr id="7" name="Rectangle 2"/>
          <p:cNvSpPr txBox="1">
            <a:spLocks noChangeArrowheads="1"/>
          </p:cNvSpPr>
          <p:nvPr/>
        </p:nvSpPr>
        <p:spPr bwMode="auto">
          <a:xfrm>
            <a:off x="460375" y="1204913"/>
            <a:ext cx="85852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000" b="1">
                <a:solidFill>
                  <a:srgbClr val="42A62A"/>
                </a:solidFill>
                <a:latin typeface="+mj-lt"/>
                <a:ea typeface="+mj-ea"/>
                <a:cs typeface="+mj-cs"/>
              </a:defRPr>
            </a:lvl1pPr>
            <a:lvl2pPr algn="ctr" rtl="0" eaLnBrk="0" fontAlgn="base" hangingPunct="0">
              <a:spcBef>
                <a:spcPct val="0"/>
              </a:spcBef>
              <a:spcAft>
                <a:spcPct val="0"/>
              </a:spcAft>
              <a:defRPr sz="2000" b="1">
                <a:solidFill>
                  <a:srgbClr val="009999"/>
                </a:solidFill>
                <a:latin typeface="Verdana" pitchFamily="34" charset="0"/>
              </a:defRPr>
            </a:lvl2pPr>
            <a:lvl3pPr algn="ctr" rtl="0" eaLnBrk="0" fontAlgn="base" hangingPunct="0">
              <a:spcBef>
                <a:spcPct val="0"/>
              </a:spcBef>
              <a:spcAft>
                <a:spcPct val="0"/>
              </a:spcAft>
              <a:defRPr sz="2000" b="1">
                <a:solidFill>
                  <a:srgbClr val="009999"/>
                </a:solidFill>
                <a:latin typeface="Verdana" pitchFamily="34" charset="0"/>
              </a:defRPr>
            </a:lvl3pPr>
            <a:lvl4pPr algn="ctr" rtl="0" eaLnBrk="0" fontAlgn="base" hangingPunct="0">
              <a:spcBef>
                <a:spcPct val="0"/>
              </a:spcBef>
              <a:spcAft>
                <a:spcPct val="0"/>
              </a:spcAft>
              <a:defRPr sz="2000" b="1">
                <a:solidFill>
                  <a:srgbClr val="009999"/>
                </a:solidFill>
                <a:latin typeface="Verdana" pitchFamily="34" charset="0"/>
              </a:defRPr>
            </a:lvl4pPr>
            <a:lvl5pPr algn="ctr" rtl="0" eaLnBrk="0" fontAlgn="base" hangingPunct="0">
              <a:spcBef>
                <a:spcPct val="0"/>
              </a:spcBef>
              <a:spcAft>
                <a:spcPct val="0"/>
              </a:spcAft>
              <a:defRPr sz="2000" b="1">
                <a:solidFill>
                  <a:srgbClr val="009999"/>
                </a:solidFill>
                <a:latin typeface="Verdana" pitchFamily="34" charset="0"/>
              </a:defRPr>
            </a:lvl5pPr>
            <a:lvl6pPr marL="457200" algn="ctr" rtl="0" fontAlgn="base">
              <a:spcBef>
                <a:spcPct val="0"/>
              </a:spcBef>
              <a:spcAft>
                <a:spcPct val="0"/>
              </a:spcAft>
              <a:defRPr sz="2000" b="1">
                <a:solidFill>
                  <a:srgbClr val="009999"/>
                </a:solidFill>
                <a:latin typeface="Verdana" pitchFamily="34" charset="0"/>
              </a:defRPr>
            </a:lvl6pPr>
            <a:lvl7pPr marL="914400" algn="ctr" rtl="0" fontAlgn="base">
              <a:spcBef>
                <a:spcPct val="0"/>
              </a:spcBef>
              <a:spcAft>
                <a:spcPct val="0"/>
              </a:spcAft>
              <a:defRPr sz="2000" b="1">
                <a:solidFill>
                  <a:srgbClr val="009999"/>
                </a:solidFill>
                <a:latin typeface="Verdana" pitchFamily="34" charset="0"/>
              </a:defRPr>
            </a:lvl7pPr>
            <a:lvl8pPr marL="1371600" algn="ctr" rtl="0" fontAlgn="base">
              <a:spcBef>
                <a:spcPct val="0"/>
              </a:spcBef>
              <a:spcAft>
                <a:spcPct val="0"/>
              </a:spcAft>
              <a:defRPr sz="2000" b="1">
                <a:solidFill>
                  <a:srgbClr val="009999"/>
                </a:solidFill>
                <a:latin typeface="Verdana" pitchFamily="34" charset="0"/>
              </a:defRPr>
            </a:lvl8pPr>
            <a:lvl9pPr marL="1828800" algn="ctr" rtl="0" fontAlgn="base">
              <a:spcBef>
                <a:spcPct val="0"/>
              </a:spcBef>
              <a:spcAft>
                <a:spcPct val="0"/>
              </a:spcAft>
              <a:defRPr sz="2000" b="1">
                <a:solidFill>
                  <a:srgbClr val="009999"/>
                </a:solidFill>
                <a:latin typeface="Verdana" pitchFamily="34" charset="0"/>
              </a:defRPr>
            </a:lvl9pPr>
          </a:lstStyle>
          <a:p>
            <a:r>
              <a:rPr lang="en-GB" dirty="0" smtClean="0">
                <a:solidFill>
                  <a:srgbClr val="2C6E1C"/>
                </a:solidFill>
              </a:rPr>
              <a:t>Growth </a:t>
            </a:r>
            <a:r>
              <a:rPr lang="en-GB" dirty="0">
                <a:solidFill>
                  <a:srgbClr val="2C6E1C"/>
                </a:solidFill>
              </a:rPr>
              <a:t>of commodity </a:t>
            </a:r>
            <a:r>
              <a:rPr lang="en-GB" dirty="0" smtClean="0">
                <a:solidFill>
                  <a:srgbClr val="2C6E1C"/>
                </a:solidFill>
              </a:rPr>
              <a:t>futures, number </a:t>
            </a:r>
            <a:r>
              <a:rPr lang="en-GB" dirty="0">
                <a:solidFill>
                  <a:srgbClr val="2C6E1C"/>
                </a:solidFill>
              </a:rPr>
              <a:t>of </a:t>
            </a:r>
            <a:r>
              <a:rPr lang="en-GB" dirty="0" smtClean="0">
                <a:solidFill>
                  <a:srgbClr val="2C6E1C"/>
                </a:solidFill>
              </a:rPr>
              <a:t>contracts</a:t>
            </a:r>
            <a:br>
              <a:rPr lang="en-GB" dirty="0" smtClean="0">
                <a:solidFill>
                  <a:srgbClr val="2C6E1C"/>
                </a:solidFill>
              </a:rPr>
            </a:br>
            <a:endParaRPr lang="en-GB" sz="1000" dirty="0" smtClean="0">
              <a:solidFill>
                <a:srgbClr val="2C6E1C"/>
              </a:solidFill>
              <a:latin typeface="+mn-lt"/>
            </a:endParaRPr>
          </a:p>
        </p:txBody>
      </p:sp>
      <p:sp>
        <p:nvSpPr>
          <p:cNvPr id="8" name="Text Box 7"/>
          <p:cNvSpPr txBox="1">
            <a:spLocks noChangeArrowheads="1"/>
          </p:cNvSpPr>
          <p:nvPr/>
        </p:nvSpPr>
        <p:spPr bwMode="auto">
          <a:xfrm>
            <a:off x="1000200" y="5805264"/>
            <a:ext cx="640873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r>
              <a:rPr lang="en-GB" sz="800" b="0" i="1" dirty="0">
                <a:solidFill>
                  <a:schemeClr val="tx1"/>
                </a:solidFill>
                <a:cs typeface="Arial" charset="0"/>
              </a:rPr>
              <a:t>Source</a:t>
            </a:r>
            <a:r>
              <a:rPr lang="en-GB" sz="800" b="0" i="1" dirty="0" smtClean="0">
                <a:solidFill>
                  <a:schemeClr val="tx1"/>
                </a:solidFill>
                <a:cs typeface="Arial" charset="0"/>
              </a:rPr>
              <a:t>: CEPS report "Price formation in commodities markets"</a:t>
            </a:r>
            <a:endParaRPr lang="en-GB" sz="800" i="1" dirty="0">
              <a:solidFill>
                <a:schemeClr val="tx1"/>
              </a:solidFill>
              <a:cs typeface="Arial" charset="0"/>
            </a:endParaRPr>
          </a:p>
        </p:txBody>
      </p:sp>
      <p:pic>
        <p:nvPicPr>
          <p:cNvPr id="9" name="Picture 8" descr="Macintosh HD:Users:antoniovaliante:Documents:SkyDrive:Work:Commodities:Task Force:Final report:Graphs and Tables:Chapter 1:All exchanges_contracts:Slide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925762"/>
            <a:ext cx="7344816" cy="3807494"/>
          </a:xfrm>
          <a:prstGeom prst="rect">
            <a:avLst/>
          </a:prstGeom>
          <a:noFill/>
          <a:ln>
            <a:noFill/>
          </a:ln>
        </p:spPr>
      </p:pic>
    </p:spTree>
    <p:extLst>
      <p:ext uri="{BB962C8B-B14F-4D97-AF65-F5344CB8AC3E}">
        <p14:creationId xmlns:p14="http://schemas.microsoft.com/office/powerpoint/2010/main" val="18251928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2C6E1C"/>
                </a:solidFill>
              </a:rPr>
              <a:t>Financialisation</a:t>
            </a:r>
            <a:endParaRPr lang="en-GB" dirty="0">
              <a:solidFill>
                <a:srgbClr val="2C6E1C"/>
              </a:solidFill>
            </a:endParaRPr>
          </a:p>
        </p:txBody>
      </p:sp>
      <p:sp>
        <p:nvSpPr>
          <p:cNvPr id="4" name="Slide Number Placeholder 3"/>
          <p:cNvSpPr>
            <a:spLocks noGrp="1"/>
          </p:cNvSpPr>
          <p:nvPr>
            <p:ph type="sldNum" sz="quarter" idx="12"/>
          </p:nvPr>
        </p:nvSpPr>
        <p:spPr/>
        <p:txBody>
          <a:bodyPr/>
          <a:lstStyle/>
          <a:p>
            <a:pPr>
              <a:defRPr/>
            </a:pPr>
            <a:fld id="{9C396628-AFD8-40D6-A613-89479F52314E}" type="slidenum">
              <a:rPr lang="en-GB" smtClean="0">
                <a:solidFill>
                  <a:srgbClr val="FFFFFF"/>
                </a:solidFill>
              </a:rPr>
              <a:pPr>
                <a:defRPr/>
              </a:pPr>
              <a:t>27</a:t>
            </a:fld>
            <a:endParaRPr lang="en-GB" dirty="0">
              <a:solidFill>
                <a:srgbClr val="FFFFFF"/>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36254"/>
            <a:ext cx="7848872" cy="4556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8276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solidFill>
            <a:srgbClr val="2C6E1C"/>
          </a:solidFill>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EAB9392A-0AA2-4654-AB87-1AC447BCDB72}" type="slidenum">
              <a:rPr lang="en-GB" sz="1000" smtClean="0">
                <a:solidFill>
                  <a:schemeClr val="bg1"/>
                </a:solidFill>
              </a:rPr>
              <a:pPr eaLnBrk="1" hangingPunct="1"/>
              <a:t>28</a:t>
            </a:fld>
            <a:endParaRPr lang="en-GB" sz="1000" dirty="0" smtClean="0">
              <a:solidFill>
                <a:schemeClr val="bg1"/>
              </a:solidFill>
            </a:endParaRPr>
          </a:p>
        </p:txBody>
      </p:sp>
      <p:sp>
        <p:nvSpPr>
          <p:cNvPr id="197634" name="AutoShape 2"/>
          <p:cNvSpPr>
            <a:spLocks noChangeArrowheads="1"/>
          </p:cNvSpPr>
          <p:nvPr/>
        </p:nvSpPr>
        <p:spPr bwMode="auto">
          <a:xfrm>
            <a:off x="900113" y="2924807"/>
            <a:ext cx="2159000" cy="863600"/>
          </a:xfrm>
          <a:prstGeom prst="roundRect">
            <a:avLst>
              <a:gd name="adj" fmla="val 16667"/>
            </a:avLst>
          </a:prstGeom>
          <a:solidFill>
            <a:srgbClr val="CCCC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197636" name="AutoShape 4"/>
          <p:cNvSpPr>
            <a:spLocks noChangeArrowheads="1"/>
          </p:cNvSpPr>
          <p:nvPr/>
        </p:nvSpPr>
        <p:spPr bwMode="auto">
          <a:xfrm>
            <a:off x="6229350" y="2924807"/>
            <a:ext cx="2159000" cy="863600"/>
          </a:xfrm>
          <a:prstGeom prst="roundRect">
            <a:avLst>
              <a:gd name="adj" fmla="val 16667"/>
            </a:avLst>
          </a:prstGeom>
          <a:solidFill>
            <a:srgbClr val="CCCC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4103" name="Rectangle 6"/>
          <p:cNvSpPr>
            <a:spLocks noGrp="1" noChangeArrowheads="1"/>
          </p:cNvSpPr>
          <p:nvPr>
            <p:ph type="title"/>
          </p:nvPr>
        </p:nvSpPr>
        <p:spPr/>
        <p:txBody>
          <a:bodyPr/>
          <a:lstStyle/>
          <a:p>
            <a:pPr eaLnBrk="1" hangingPunct="1"/>
            <a:r>
              <a:rPr lang="en-GB" dirty="0" smtClean="0">
                <a:solidFill>
                  <a:srgbClr val="2C6E1C"/>
                </a:solidFill>
              </a:rPr>
              <a:t>Food security drivers</a:t>
            </a:r>
          </a:p>
        </p:txBody>
      </p:sp>
      <p:sp>
        <p:nvSpPr>
          <p:cNvPr id="197639" name="AutoShape 7"/>
          <p:cNvSpPr>
            <a:spLocks noChangeArrowheads="1"/>
          </p:cNvSpPr>
          <p:nvPr/>
        </p:nvSpPr>
        <p:spPr bwMode="auto">
          <a:xfrm>
            <a:off x="3543300" y="1795463"/>
            <a:ext cx="2159000" cy="863600"/>
          </a:xfrm>
          <a:prstGeom prst="roundRect">
            <a:avLst>
              <a:gd name="adj" fmla="val 16667"/>
            </a:avLst>
          </a:prstGeom>
          <a:solidFill>
            <a:srgbClr val="CCCCFF"/>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197640" name="AutoShape 8"/>
          <p:cNvSpPr>
            <a:spLocks noChangeArrowheads="1"/>
          </p:cNvSpPr>
          <p:nvPr/>
        </p:nvSpPr>
        <p:spPr bwMode="auto">
          <a:xfrm>
            <a:off x="900113" y="4617244"/>
            <a:ext cx="2159000" cy="863600"/>
          </a:xfrm>
          <a:prstGeom prst="roundRect">
            <a:avLst>
              <a:gd name="adj" fmla="val 16667"/>
            </a:avLst>
          </a:prstGeom>
          <a:solidFill>
            <a:srgbClr val="FFFF99"/>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197641" name="AutoShape 9"/>
          <p:cNvSpPr>
            <a:spLocks noChangeArrowheads="1"/>
          </p:cNvSpPr>
          <p:nvPr/>
        </p:nvSpPr>
        <p:spPr bwMode="auto">
          <a:xfrm>
            <a:off x="6191494" y="4570532"/>
            <a:ext cx="2159000" cy="826173"/>
          </a:xfrm>
          <a:prstGeom prst="roundRect">
            <a:avLst>
              <a:gd name="adj" fmla="val 16667"/>
            </a:avLst>
          </a:prstGeom>
          <a:solidFill>
            <a:srgbClr val="FFFF99"/>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197642" name="AutoShape 10"/>
          <p:cNvSpPr>
            <a:spLocks noChangeArrowheads="1"/>
          </p:cNvSpPr>
          <p:nvPr/>
        </p:nvSpPr>
        <p:spPr bwMode="auto">
          <a:xfrm>
            <a:off x="3543300" y="3644900"/>
            <a:ext cx="2159000" cy="863600"/>
          </a:xfrm>
          <a:prstGeom prst="roundRect">
            <a:avLst>
              <a:gd name="adj" fmla="val 16667"/>
            </a:avLst>
          </a:prstGeom>
          <a:solidFill>
            <a:srgbClr val="FFCC99"/>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113668" name="Text Box 4"/>
          <p:cNvSpPr txBox="1">
            <a:spLocks noChangeArrowheads="1"/>
          </p:cNvSpPr>
          <p:nvPr/>
        </p:nvSpPr>
        <p:spPr bwMode="auto">
          <a:xfrm>
            <a:off x="3521075" y="3861594"/>
            <a:ext cx="2203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Food supply and demand interaction</a:t>
            </a:r>
          </a:p>
        </p:txBody>
      </p:sp>
      <p:sp>
        <p:nvSpPr>
          <p:cNvPr id="113672" name="Text Box 8"/>
          <p:cNvSpPr txBox="1">
            <a:spLocks noChangeArrowheads="1"/>
          </p:cNvSpPr>
          <p:nvPr/>
        </p:nvSpPr>
        <p:spPr bwMode="auto">
          <a:xfrm>
            <a:off x="1265238" y="4834731"/>
            <a:ext cx="14287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err="1">
                <a:solidFill>
                  <a:srgbClr val="000066"/>
                </a:solidFill>
              </a:rPr>
              <a:t>Financialisation</a:t>
            </a:r>
            <a:r>
              <a:rPr lang="en-GB" sz="1100" dirty="0">
                <a:solidFill>
                  <a:srgbClr val="000066"/>
                </a:solidFill>
              </a:rPr>
              <a:t> of commodities</a:t>
            </a:r>
          </a:p>
        </p:txBody>
      </p:sp>
      <p:sp>
        <p:nvSpPr>
          <p:cNvPr id="2" name="Text Box 15"/>
          <p:cNvSpPr txBox="1">
            <a:spLocks noChangeArrowheads="1"/>
          </p:cNvSpPr>
          <p:nvPr/>
        </p:nvSpPr>
        <p:spPr bwMode="auto">
          <a:xfrm>
            <a:off x="979488" y="2974020"/>
            <a:ext cx="200025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Domestic and trade policies (from G-2 and 3 pillars to G-20 and export bans)</a:t>
            </a:r>
          </a:p>
        </p:txBody>
      </p:sp>
      <p:sp>
        <p:nvSpPr>
          <p:cNvPr id="3" name="Text Box 18"/>
          <p:cNvSpPr txBox="1">
            <a:spLocks noChangeArrowheads="1"/>
          </p:cNvSpPr>
          <p:nvPr/>
        </p:nvSpPr>
        <p:spPr bwMode="auto">
          <a:xfrm>
            <a:off x="6299200" y="3058157"/>
            <a:ext cx="20193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Weather variability increased due to climate change</a:t>
            </a:r>
          </a:p>
        </p:txBody>
      </p:sp>
      <p:sp>
        <p:nvSpPr>
          <p:cNvPr id="113675" name="AutoShape 11"/>
          <p:cNvSpPr>
            <a:spLocks noChangeArrowheads="1"/>
          </p:cNvSpPr>
          <p:nvPr/>
        </p:nvSpPr>
        <p:spPr bwMode="auto">
          <a:xfrm>
            <a:off x="4406900" y="2852738"/>
            <a:ext cx="431800" cy="360362"/>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BE" sz="1100">
              <a:solidFill>
                <a:schemeClr val="tx1"/>
              </a:solidFill>
            </a:endParaRPr>
          </a:p>
        </p:txBody>
      </p:sp>
      <p:sp>
        <p:nvSpPr>
          <p:cNvPr id="113676" name="AutoShape 12"/>
          <p:cNvSpPr>
            <a:spLocks noChangeArrowheads="1"/>
          </p:cNvSpPr>
          <p:nvPr/>
        </p:nvSpPr>
        <p:spPr bwMode="auto">
          <a:xfrm rot="-7672499">
            <a:off x="3262725" y="4751990"/>
            <a:ext cx="431800" cy="360363"/>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fr-BE" sz="1100">
              <a:solidFill>
                <a:schemeClr val="tx1"/>
              </a:solidFill>
            </a:endParaRPr>
          </a:p>
        </p:txBody>
      </p:sp>
      <p:sp>
        <p:nvSpPr>
          <p:cNvPr id="113677" name="AutoShape 13"/>
          <p:cNvSpPr>
            <a:spLocks noChangeArrowheads="1"/>
          </p:cNvSpPr>
          <p:nvPr/>
        </p:nvSpPr>
        <p:spPr bwMode="auto">
          <a:xfrm rot="7672499" flipH="1">
            <a:off x="5642433" y="4671394"/>
            <a:ext cx="431800" cy="360363"/>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fr-BE" sz="1100">
              <a:solidFill>
                <a:schemeClr val="tx1"/>
              </a:solidFill>
            </a:endParaRPr>
          </a:p>
        </p:txBody>
      </p:sp>
      <p:sp>
        <p:nvSpPr>
          <p:cNvPr id="113680" name="AutoShape 16"/>
          <p:cNvSpPr>
            <a:spLocks noChangeArrowheads="1"/>
          </p:cNvSpPr>
          <p:nvPr/>
        </p:nvSpPr>
        <p:spPr bwMode="auto">
          <a:xfrm rot="-3491887">
            <a:off x="3132932" y="3248818"/>
            <a:ext cx="431800" cy="360363"/>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fr-BE" sz="1100">
              <a:solidFill>
                <a:schemeClr val="tx1"/>
              </a:solidFill>
            </a:endParaRPr>
          </a:p>
        </p:txBody>
      </p:sp>
      <p:sp>
        <p:nvSpPr>
          <p:cNvPr id="113683" name="AutoShape 19"/>
          <p:cNvSpPr>
            <a:spLocks noChangeArrowheads="1"/>
          </p:cNvSpPr>
          <p:nvPr/>
        </p:nvSpPr>
        <p:spPr bwMode="auto">
          <a:xfrm rot="3491887" flipH="1">
            <a:off x="5688807" y="3320256"/>
            <a:ext cx="431800" cy="360363"/>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fr-BE" sz="1100">
              <a:solidFill>
                <a:schemeClr val="tx1"/>
              </a:solidFill>
            </a:endParaRPr>
          </a:p>
        </p:txBody>
      </p:sp>
      <p:sp>
        <p:nvSpPr>
          <p:cNvPr id="4" name="Text Box 6"/>
          <p:cNvSpPr txBox="1">
            <a:spLocks noChangeArrowheads="1"/>
          </p:cNvSpPr>
          <p:nvPr/>
        </p:nvSpPr>
        <p:spPr bwMode="auto">
          <a:xfrm>
            <a:off x="3856038" y="1844676"/>
            <a:ext cx="15335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Macro linkages (GDP, interest rates, exchange rates)</a:t>
            </a:r>
          </a:p>
        </p:txBody>
      </p:sp>
      <p:sp>
        <p:nvSpPr>
          <p:cNvPr id="5" name="Text Box 10"/>
          <p:cNvSpPr txBox="1">
            <a:spLocks noChangeArrowheads="1"/>
          </p:cNvSpPr>
          <p:nvPr/>
        </p:nvSpPr>
        <p:spPr bwMode="auto">
          <a:xfrm>
            <a:off x="6329607" y="4685168"/>
            <a:ext cx="18827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Energy links (high energy prices, biofuels)</a:t>
            </a:r>
          </a:p>
        </p:txBody>
      </p:sp>
      <p:sp>
        <p:nvSpPr>
          <p:cNvPr id="21" name="Oval 20"/>
          <p:cNvSpPr/>
          <p:nvPr/>
        </p:nvSpPr>
        <p:spPr bwMode="auto">
          <a:xfrm>
            <a:off x="900113" y="2852738"/>
            <a:ext cx="2159000" cy="1008856"/>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7600" b="1" i="0" u="none" strike="noStrike" cap="none" normalizeH="0" baseline="0" smtClean="0">
              <a:ln>
                <a:noFill/>
              </a:ln>
              <a:solidFill>
                <a:srgbClr val="FFD624"/>
              </a:solidFill>
              <a:effectLst/>
              <a:latin typeface="Verdana" pitchFamily="34" charset="0"/>
            </a:endParaRPr>
          </a:p>
        </p:txBody>
      </p:sp>
      <p:sp>
        <p:nvSpPr>
          <p:cNvPr id="22" name="AutoShape 10"/>
          <p:cNvSpPr>
            <a:spLocks noChangeArrowheads="1"/>
          </p:cNvSpPr>
          <p:nvPr/>
        </p:nvSpPr>
        <p:spPr bwMode="auto">
          <a:xfrm>
            <a:off x="3565525" y="5399942"/>
            <a:ext cx="2159000" cy="863600"/>
          </a:xfrm>
          <a:prstGeom prst="roundRect">
            <a:avLst>
              <a:gd name="adj" fmla="val 16667"/>
            </a:avLst>
          </a:prstGeom>
          <a:solidFill>
            <a:srgbClr val="FF99FF"/>
          </a:solidFill>
          <a:ln>
            <a:noFill/>
          </a:ln>
          <a:effectLst>
            <a:outerShdw dist="35921" dir="2700000" algn="ctr" rotWithShape="0">
              <a:schemeClr val="bg2"/>
            </a:outerShdw>
          </a:effectLst>
          <a:extLst/>
        </p:spPr>
        <p:txBody>
          <a:bodyPr wrap="none" anchor="ctr"/>
          <a:lstStyle/>
          <a:p>
            <a:endParaRPr lang="en-US"/>
          </a:p>
        </p:txBody>
      </p:sp>
      <p:sp>
        <p:nvSpPr>
          <p:cNvPr id="23" name="Text Box 4"/>
          <p:cNvSpPr txBox="1">
            <a:spLocks noChangeArrowheads="1"/>
          </p:cNvSpPr>
          <p:nvPr/>
        </p:nvSpPr>
        <p:spPr bwMode="auto">
          <a:xfrm>
            <a:off x="3543300" y="5616299"/>
            <a:ext cx="22034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smtClean="0">
                <a:solidFill>
                  <a:srgbClr val="000066"/>
                </a:solidFill>
              </a:rPr>
              <a:t>Research, Innovation, Productivity</a:t>
            </a:r>
            <a:endParaRPr lang="en-GB" sz="1100" dirty="0">
              <a:solidFill>
                <a:srgbClr val="000066"/>
              </a:solidFill>
            </a:endParaRPr>
          </a:p>
        </p:txBody>
      </p:sp>
      <p:sp>
        <p:nvSpPr>
          <p:cNvPr id="24" name="AutoShape 11"/>
          <p:cNvSpPr>
            <a:spLocks noChangeArrowheads="1"/>
          </p:cNvSpPr>
          <p:nvPr/>
        </p:nvSpPr>
        <p:spPr bwMode="auto">
          <a:xfrm rot="10800000">
            <a:off x="4406900" y="4832777"/>
            <a:ext cx="431800" cy="360362"/>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BE" sz="1100">
              <a:solidFill>
                <a:schemeClr val="tx1"/>
              </a:solidFill>
            </a:endParaRPr>
          </a:p>
        </p:txBody>
      </p:sp>
    </p:spTree>
    <p:extLst>
      <p:ext uri="{BB962C8B-B14F-4D97-AF65-F5344CB8AC3E}">
        <p14:creationId xmlns:p14="http://schemas.microsoft.com/office/powerpoint/2010/main" val="331789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solidFill>
            <a:srgbClr val="2C6E1C"/>
          </a:solidFill>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5B491772-24F1-43EF-AB23-FDDAC09E3150}" type="slidenum">
              <a:rPr lang="en-GB" sz="1000" smtClean="0">
                <a:solidFill>
                  <a:schemeClr val="bg1"/>
                </a:solidFill>
              </a:rPr>
              <a:pPr eaLnBrk="1" hangingPunct="1"/>
              <a:t>29</a:t>
            </a:fld>
            <a:endParaRPr lang="en-GB" sz="1000" smtClean="0">
              <a:solidFill>
                <a:schemeClr val="bg1"/>
              </a:solidFill>
            </a:endParaRPr>
          </a:p>
        </p:txBody>
      </p:sp>
      <p:sp>
        <p:nvSpPr>
          <p:cNvPr id="5123" name="Rectangle 2"/>
          <p:cNvSpPr>
            <a:spLocks noGrp="1" noChangeArrowheads="1"/>
          </p:cNvSpPr>
          <p:nvPr>
            <p:ph type="title"/>
          </p:nvPr>
        </p:nvSpPr>
        <p:spPr/>
        <p:txBody>
          <a:bodyPr/>
          <a:lstStyle/>
          <a:p>
            <a:pPr>
              <a:defRPr/>
            </a:pPr>
            <a:r>
              <a:rPr lang="en-GB" dirty="0" smtClean="0">
                <a:solidFill>
                  <a:srgbClr val="2C6E1C"/>
                </a:solidFill>
              </a:rPr>
              <a:t>Trade – value </a:t>
            </a:r>
            <a:r>
              <a:rPr lang="en-GB" dirty="0">
                <a:solidFill>
                  <a:srgbClr val="2C6E1C"/>
                </a:solidFill>
              </a:rPr>
              <a:t>of </a:t>
            </a:r>
            <a:r>
              <a:rPr lang="en-GB" dirty="0" smtClean="0">
                <a:solidFill>
                  <a:srgbClr val="2C6E1C"/>
                </a:solidFill>
              </a:rPr>
              <a:t>exports of agricultural products</a:t>
            </a:r>
            <a:endParaRPr lang="en-GB" dirty="0">
              <a:solidFill>
                <a:srgbClr val="2C6E1C"/>
              </a:solidFill>
            </a:endParaRPr>
          </a:p>
        </p:txBody>
      </p:sp>
      <p:sp>
        <p:nvSpPr>
          <p:cNvPr id="14341" name="Text Box 7"/>
          <p:cNvSpPr txBox="1">
            <a:spLocks noChangeArrowheads="1"/>
          </p:cNvSpPr>
          <p:nvPr/>
        </p:nvSpPr>
        <p:spPr bwMode="auto">
          <a:xfrm>
            <a:off x="971600" y="6237312"/>
            <a:ext cx="640873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r>
              <a:rPr lang="en-GB" sz="800" b="0" i="1" dirty="0" smtClean="0">
                <a:solidFill>
                  <a:schemeClr val="tx1"/>
                </a:solidFill>
                <a:cs typeface="Arial" charset="0"/>
              </a:rPr>
              <a:t>Sources: </a:t>
            </a:r>
            <a:r>
              <a:rPr lang="en-GB" sz="800" b="0" i="1" dirty="0" err="1" smtClean="0">
                <a:solidFill>
                  <a:schemeClr val="tx1"/>
                </a:solidFill>
                <a:cs typeface="Arial" charset="0"/>
              </a:rPr>
              <a:t>Comtrade</a:t>
            </a:r>
            <a:r>
              <a:rPr lang="en-GB" sz="800" b="0" i="1" dirty="0" smtClean="0">
                <a:solidFill>
                  <a:schemeClr val="tx1"/>
                </a:solidFill>
                <a:cs typeface="Arial" charset="0"/>
              </a:rPr>
              <a:t> (1993-2002) and GTA (2003-2012).</a:t>
            </a:r>
            <a:endParaRPr lang="en-GB" sz="800" i="1" dirty="0">
              <a:solidFill>
                <a:schemeClr val="tx1"/>
              </a:solidFill>
              <a:cs typeface="Arial" charset="0"/>
            </a:endParaRP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25780168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657003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marL="0" indent="0" eaLnBrk="1" hangingPunct="1"/>
            <a:r>
              <a:rPr lang="en-GB" dirty="0" smtClean="0">
                <a:solidFill>
                  <a:srgbClr val="2C6E1C"/>
                </a:solidFill>
              </a:rPr>
              <a:t>Part 1. </a:t>
            </a:r>
            <a:r>
              <a:rPr lang="en-GB" dirty="0">
                <a:solidFill>
                  <a:srgbClr val="2C6E1C"/>
                </a:solidFill>
              </a:rPr>
              <a:t>Drivers of the food security debate</a:t>
            </a:r>
          </a:p>
        </p:txBody>
      </p:sp>
      <p:sp>
        <p:nvSpPr>
          <p:cNvPr id="10243" name="Rectangle 3"/>
          <p:cNvSpPr>
            <a:spLocks noGrp="1" noChangeArrowheads="1"/>
          </p:cNvSpPr>
          <p:nvPr>
            <p:ph idx="1"/>
          </p:nvPr>
        </p:nvSpPr>
        <p:spPr>
          <a:xfrm>
            <a:off x="755576" y="1844824"/>
            <a:ext cx="7559675" cy="3170783"/>
          </a:xfrm>
        </p:spPr>
        <p:txBody>
          <a:bodyPr/>
          <a:lstStyle/>
          <a:p>
            <a:pPr marL="0" indent="0" eaLnBrk="1" hangingPunct="1"/>
            <a:endParaRPr lang="en-GB" sz="1000" dirty="0" smtClean="0">
              <a:solidFill>
                <a:srgbClr val="467A39"/>
              </a:solidFill>
            </a:endParaRPr>
          </a:p>
          <a:p>
            <a:pPr marL="0" indent="0" eaLnBrk="1" hangingPunct="1"/>
            <a:r>
              <a:rPr lang="en-GB" b="1" i="1" dirty="0" smtClean="0">
                <a:solidFill>
                  <a:srgbClr val="2C6E1C"/>
                </a:solidFill>
              </a:rPr>
              <a:t>Where are we today and how did we end up here?</a:t>
            </a:r>
            <a:endParaRPr lang="en-GB" b="1" i="1" dirty="0">
              <a:solidFill>
                <a:srgbClr val="2C6E1C"/>
              </a:solidFill>
            </a:endParaRPr>
          </a:p>
          <a:p>
            <a:pPr marL="0" indent="0" eaLnBrk="1" hangingPunct="1"/>
            <a:endParaRPr lang="en-GB" sz="1200" dirty="0" smtClean="0">
              <a:solidFill>
                <a:srgbClr val="2C6E1C"/>
              </a:solidFill>
            </a:endParaRPr>
          </a:p>
          <a:p>
            <a:pPr marL="0" indent="0" eaLnBrk="1" hangingPunct="1"/>
            <a:endParaRPr lang="en-GB" sz="1200" dirty="0">
              <a:solidFill>
                <a:srgbClr val="2C6E1C"/>
              </a:solidFill>
            </a:endParaRPr>
          </a:p>
          <a:p>
            <a:pPr marL="685800" lvl="1" eaLnBrk="1" hangingPunct="1">
              <a:buClr>
                <a:srgbClr val="2C6E1C"/>
              </a:buClr>
              <a:buFont typeface="Wingdings" panose="05000000000000000000" pitchFamily="2" charset="2"/>
              <a:buChar char="Ø"/>
            </a:pPr>
            <a:r>
              <a:rPr lang="en-GB" dirty="0" smtClean="0">
                <a:solidFill>
                  <a:srgbClr val="2C6E1C"/>
                </a:solidFill>
              </a:rPr>
              <a:t>From </a:t>
            </a:r>
            <a:r>
              <a:rPr lang="en-GB" dirty="0" smtClean="0">
                <a:solidFill>
                  <a:srgbClr val="2C6E1C"/>
                </a:solidFill>
              </a:rPr>
              <a:t>price volatility, </a:t>
            </a:r>
            <a:r>
              <a:rPr lang="en-GB" dirty="0" smtClean="0">
                <a:solidFill>
                  <a:srgbClr val="2C6E1C"/>
                </a:solidFill>
              </a:rPr>
              <a:t>to food security and </a:t>
            </a:r>
            <a:r>
              <a:rPr lang="en-GB" dirty="0" smtClean="0">
                <a:solidFill>
                  <a:srgbClr val="2C6E1C"/>
                </a:solidFill>
              </a:rPr>
              <a:t>productivity concerns</a:t>
            </a:r>
            <a:endParaRPr lang="en-GB" dirty="0" smtClean="0">
              <a:solidFill>
                <a:srgbClr val="2C6E1C"/>
              </a:solidFill>
            </a:endParaRPr>
          </a:p>
          <a:p>
            <a:pPr marL="0" indent="0" eaLnBrk="1" hangingPunct="1"/>
            <a:endParaRPr lang="en-GB" sz="1000" dirty="0" smtClean="0">
              <a:solidFill>
                <a:srgbClr val="2C6E1C"/>
              </a:solidFill>
            </a:endParaRPr>
          </a:p>
          <a:p>
            <a:pPr marL="685800" lvl="1" eaLnBrk="1" hangingPunct="1">
              <a:buClr>
                <a:srgbClr val="2C6E1C"/>
              </a:buClr>
              <a:buFont typeface="Wingdings" panose="05000000000000000000" pitchFamily="2" charset="2"/>
              <a:buChar char="Ø"/>
            </a:pPr>
            <a:r>
              <a:rPr lang="en-GB" dirty="0" err="1" smtClean="0">
                <a:solidFill>
                  <a:srgbClr val="2C6E1C"/>
                </a:solidFill>
              </a:rPr>
              <a:t>Uni</a:t>
            </a:r>
            <a:r>
              <a:rPr lang="en-GB" dirty="0" smtClean="0">
                <a:solidFill>
                  <a:srgbClr val="2C6E1C"/>
                </a:solidFill>
              </a:rPr>
              <a:t>- </a:t>
            </a:r>
            <a:r>
              <a:rPr lang="en-GB" dirty="0" smtClean="0">
                <a:solidFill>
                  <a:srgbClr val="2C6E1C"/>
                </a:solidFill>
              </a:rPr>
              <a:t>and multi-dimensional interpretations of price volatility</a:t>
            </a:r>
            <a:endParaRPr lang="en-GB" dirty="0" smtClean="0">
              <a:solidFill>
                <a:srgbClr val="2C6E1C"/>
              </a:solidFill>
            </a:endParaRPr>
          </a:p>
          <a:p>
            <a:pPr marL="0" indent="0" eaLnBrk="1" hangingPunct="1"/>
            <a:endParaRPr lang="en-GB" sz="1000" dirty="0" smtClean="0">
              <a:solidFill>
                <a:srgbClr val="2C6E1C"/>
              </a:solidFill>
            </a:endParaRPr>
          </a:p>
          <a:p>
            <a:pPr marL="685800" lvl="1" eaLnBrk="1" hangingPunct="1">
              <a:buClr>
                <a:srgbClr val="2C6E1C"/>
              </a:buClr>
              <a:buFont typeface="Wingdings" panose="05000000000000000000" pitchFamily="2" charset="2"/>
              <a:buChar char="Ø"/>
            </a:pPr>
            <a:r>
              <a:rPr lang="en-GB" dirty="0" smtClean="0">
                <a:solidFill>
                  <a:srgbClr val="2C6E1C"/>
                </a:solidFill>
              </a:rPr>
              <a:t>Identifying trends and drivers in market developments</a:t>
            </a:r>
            <a:endParaRPr lang="en-GB" dirty="0" smtClean="0">
              <a:solidFill>
                <a:srgbClr val="2C6E1C"/>
              </a:solidFill>
            </a:endParaRPr>
          </a:p>
        </p:txBody>
      </p:sp>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3</a:t>
            </a:fld>
            <a:endParaRPr lang="en-GB" sz="1000" dirty="0" smtClean="0">
              <a:solidFill>
                <a:schemeClr val="bg1"/>
              </a:solidFill>
            </a:endParaRPr>
          </a:p>
        </p:txBody>
      </p:sp>
    </p:spTree>
    <p:extLst>
      <p:ext uri="{BB962C8B-B14F-4D97-AF65-F5344CB8AC3E}">
        <p14:creationId xmlns:p14="http://schemas.microsoft.com/office/powerpoint/2010/main" val="39242870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solidFill>
            <a:srgbClr val="2C6E1C"/>
          </a:solidFill>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EAB9392A-0AA2-4654-AB87-1AC447BCDB72}" type="slidenum">
              <a:rPr lang="en-GB" sz="1000" smtClean="0">
                <a:solidFill>
                  <a:schemeClr val="bg1"/>
                </a:solidFill>
              </a:rPr>
              <a:pPr eaLnBrk="1" hangingPunct="1"/>
              <a:t>30</a:t>
            </a:fld>
            <a:endParaRPr lang="en-GB" sz="1000" dirty="0" smtClean="0">
              <a:solidFill>
                <a:schemeClr val="bg1"/>
              </a:solidFill>
            </a:endParaRPr>
          </a:p>
        </p:txBody>
      </p:sp>
      <p:sp>
        <p:nvSpPr>
          <p:cNvPr id="197634" name="AutoShape 2"/>
          <p:cNvSpPr>
            <a:spLocks noChangeArrowheads="1"/>
          </p:cNvSpPr>
          <p:nvPr/>
        </p:nvSpPr>
        <p:spPr bwMode="auto">
          <a:xfrm>
            <a:off x="900113" y="2924807"/>
            <a:ext cx="2159000" cy="863600"/>
          </a:xfrm>
          <a:prstGeom prst="roundRect">
            <a:avLst>
              <a:gd name="adj" fmla="val 16667"/>
            </a:avLst>
          </a:prstGeom>
          <a:solidFill>
            <a:srgbClr val="CCCC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197636" name="AutoShape 4"/>
          <p:cNvSpPr>
            <a:spLocks noChangeArrowheads="1"/>
          </p:cNvSpPr>
          <p:nvPr/>
        </p:nvSpPr>
        <p:spPr bwMode="auto">
          <a:xfrm>
            <a:off x="6229350" y="2924807"/>
            <a:ext cx="2159000" cy="863600"/>
          </a:xfrm>
          <a:prstGeom prst="roundRect">
            <a:avLst>
              <a:gd name="adj" fmla="val 16667"/>
            </a:avLst>
          </a:prstGeom>
          <a:solidFill>
            <a:srgbClr val="CCCC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4103" name="Rectangle 6"/>
          <p:cNvSpPr>
            <a:spLocks noGrp="1" noChangeArrowheads="1"/>
          </p:cNvSpPr>
          <p:nvPr>
            <p:ph type="title"/>
          </p:nvPr>
        </p:nvSpPr>
        <p:spPr/>
        <p:txBody>
          <a:bodyPr/>
          <a:lstStyle/>
          <a:p>
            <a:pPr eaLnBrk="1" hangingPunct="1"/>
            <a:r>
              <a:rPr lang="en-GB" dirty="0" smtClean="0">
                <a:solidFill>
                  <a:srgbClr val="2C6E1C"/>
                </a:solidFill>
              </a:rPr>
              <a:t>Food security drivers</a:t>
            </a:r>
          </a:p>
        </p:txBody>
      </p:sp>
      <p:sp>
        <p:nvSpPr>
          <p:cNvPr id="197639" name="AutoShape 7"/>
          <p:cNvSpPr>
            <a:spLocks noChangeArrowheads="1"/>
          </p:cNvSpPr>
          <p:nvPr/>
        </p:nvSpPr>
        <p:spPr bwMode="auto">
          <a:xfrm>
            <a:off x="3543300" y="1795463"/>
            <a:ext cx="2159000" cy="863600"/>
          </a:xfrm>
          <a:prstGeom prst="roundRect">
            <a:avLst>
              <a:gd name="adj" fmla="val 16667"/>
            </a:avLst>
          </a:prstGeom>
          <a:solidFill>
            <a:srgbClr val="CCCCFF"/>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197640" name="AutoShape 8"/>
          <p:cNvSpPr>
            <a:spLocks noChangeArrowheads="1"/>
          </p:cNvSpPr>
          <p:nvPr/>
        </p:nvSpPr>
        <p:spPr bwMode="auto">
          <a:xfrm>
            <a:off x="900113" y="4617244"/>
            <a:ext cx="2159000" cy="863600"/>
          </a:xfrm>
          <a:prstGeom prst="roundRect">
            <a:avLst>
              <a:gd name="adj" fmla="val 16667"/>
            </a:avLst>
          </a:prstGeom>
          <a:solidFill>
            <a:srgbClr val="FFFF99"/>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197641" name="AutoShape 9"/>
          <p:cNvSpPr>
            <a:spLocks noChangeArrowheads="1"/>
          </p:cNvSpPr>
          <p:nvPr/>
        </p:nvSpPr>
        <p:spPr bwMode="auto">
          <a:xfrm>
            <a:off x="6191494" y="4570532"/>
            <a:ext cx="2159000" cy="826173"/>
          </a:xfrm>
          <a:prstGeom prst="roundRect">
            <a:avLst>
              <a:gd name="adj" fmla="val 16667"/>
            </a:avLst>
          </a:prstGeom>
          <a:solidFill>
            <a:srgbClr val="FFFF99"/>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197642" name="AutoShape 10"/>
          <p:cNvSpPr>
            <a:spLocks noChangeArrowheads="1"/>
          </p:cNvSpPr>
          <p:nvPr/>
        </p:nvSpPr>
        <p:spPr bwMode="auto">
          <a:xfrm>
            <a:off x="3543300" y="3644900"/>
            <a:ext cx="2159000" cy="863600"/>
          </a:xfrm>
          <a:prstGeom prst="roundRect">
            <a:avLst>
              <a:gd name="adj" fmla="val 16667"/>
            </a:avLst>
          </a:prstGeom>
          <a:solidFill>
            <a:srgbClr val="FFCC99"/>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a:p>
        </p:txBody>
      </p:sp>
      <p:sp>
        <p:nvSpPr>
          <p:cNvPr id="113668" name="Text Box 4"/>
          <p:cNvSpPr txBox="1">
            <a:spLocks noChangeArrowheads="1"/>
          </p:cNvSpPr>
          <p:nvPr/>
        </p:nvSpPr>
        <p:spPr bwMode="auto">
          <a:xfrm>
            <a:off x="3521075" y="3861594"/>
            <a:ext cx="2203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Food supply and demand interaction</a:t>
            </a:r>
          </a:p>
        </p:txBody>
      </p:sp>
      <p:sp>
        <p:nvSpPr>
          <p:cNvPr id="113672" name="Text Box 8"/>
          <p:cNvSpPr txBox="1">
            <a:spLocks noChangeArrowheads="1"/>
          </p:cNvSpPr>
          <p:nvPr/>
        </p:nvSpPr>
        <p:spPr bwMode="auto">
          <a:xfrm>
            <a:off x="1265238" y="4834731"/>
            <a:ext cx="14287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err="1">
                <a:solidFill>
                  <a:srgbClr val="000066"/>
                </a:solidFill>
              </a:rPr>
              <a:t>Financialisation</a:t>
            </a:r>
            <a:r>
              <a:rPr lang="en-GB" sz="1100" dirty="0">
                <a:solidFill>
                  <a:srgbClr val="000066"/>
                </a:solidFill>
              </a:rPr>
              <a:t> of commodities</a:t>
            </a:r>
          </a:p>
        </p:txBody>
      </p:sp>
      <p:sp>
        <p:nvSpPr>
          <p:cNvPr id="2" name="Text Box 15"/>
          <p:cNvSpPr txBox="1">
            <a:spLocks noChangeArrowheads="1"/>
          </p:cNvSpPr>
          <p:nvPr/>
        </p:nvSpPr>
        <p:spPr bwMode="auto">
          <a:xfrm>
            <a:off x="979488" y="2974020"/>
            <a:ext cx="200025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Domestic and trade policies (from G-2 and 3 pillars to G-20 and export bans)</a:t>
            </a:r>
          </a:p>
        </p:txBody>
      </p:sp>
      <p:sp>
        <p:nvSpPr>
          <p:cNvPr id="3" name="Text Box 18"/>
          <p:cNvSpPr txBox="1">
            <a:spLocks noChangeArrowheads="1"/>
          </p:cNvSpPr>
          <p:nvPr/>
        </p:nvSpPr>
        <p:spPr bwMode="auto">
          <a:xfrm>
            <a:off x="6299200" y="3058157"/>
            <a:ext cx="20193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Weather variability increased due to climate change</a:t>
            </a:r>
          </a:p>
        </p:txBody>
      </p:sp>
      <p:sp>
        <p:nvSpPr>
          <p:cNvPr id="113675" name="AutoShape 11"/>
          <p:cNvSpPr>
            <a:spLocks noChangeArrowheads="1"/>
          </p:cNvSpPr>
          <p:nvPr/>
        </p:nvSpPr>
        <p:spPr bwMode="auto">
          <a:xfrm>
            <a:off x="4406900" y="2852738"/>
            <a:ext cx="431800" cy="360362"/>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BE" sz="1100">
              <a:solidFill>
                <a:schemeClr val="tx1"/>
              </a:solidFill>
            </a:endParaRPr>
          </a:p>
        </p:txBody>
      </p:sp>
      <p:sp>
        <p:nvSpPr>
          <p:cNvPr id="113676" name="AutoShape 12"/>
          <p:cNvSpPr>
            <a:spLocks noChangeArrowheads="1"/>
          </p:cNvSpPr>
          <p:nvPr/>
        </p:nvSpPr>
        <p:spPr bwMode="auto">
          <a:xfrm rot="-7672499">
            <a:off x="3262725" y="4751990"/>
            <a:ext cx="431800" cy="360363"/>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fr-BE" sz="1100">
              <a:solidFill>
                <a:schemeClr val="tx1"/>
              </a:solidFill>
            </a:endParaRPr>
          </a:p>
        </p:txBody>
      </p:sp>
      <p:sp>
        <p:nvSpPr>
          <p:cNvPr id="113677" name="AutoShape 13"/>
          <p:cNvSpPr>
            <a:spLocks noChangeArrowheads="1"/>
          </p:cNvSpPr>
          <p:nvPr/>
        </p:nvSpPr>
        <p:spPr bwMode="auto">
          <a:xfrm rot="7672499" flipH="1">
            <a:off x="5642433" y="4671394"/>
            <a:ext cx="431800" cy="360363"/>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fr-BE" sz="1100">
              <a:solidFill>
                <a:schemeClr val="tx1"/>
              </a:solidFill>
            </a:endParaRPr>
          </a:p>
        </p:txBody>
      </p:sp>
      <p:sp>
        <p:nvSpPr>
          <p:cNvPr id="113680" name="AutoShape 16"/>
          <p:cNvSpPr>
            <a:spLocks noChangeArrowheads="1"/>
          </p:cNvSpPr>
          <p:nvPr/>
        </p:nvSpPr>
        <p:spPr bwMode="auto">
          <a:xfrm rot="-3491887">
            <a:off x="3132932" y="3248818"/>
            <a:ext cx="431800" cy="360363"/>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fr-BE" sz="1100">
              <a:solidFill>
                <a:schemeClr val="tx1"/>
              </a:solidFill>
            </a:endParaRPr>
          </a:p>
        </p:txBody>
      </p:sp>
      <p:sp>
        <p:nvSpPr>
          <p:cNvPr id="113683" name="AutoShape 19"/>
          <p:cNvSpPr>
            <a:spLocks noChangeArrowheads="1"/>
          </p:cNvSpPr>
          <p:nvPr/>
        </p:nvSpPr>
        <p:spPr bwMode="auto">
          <a:xfrm rot="3491887" flipH="1">
            <a:off x="5688807" y="3320256"/>
            <a:ext cx="431800" cy="360363"/>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fr-BE" sz="1100">
              <a:solidFill>
                <a:schemeClr val="tx1"/>
              </a:solidFill>
            </a:endParaRPr>
          </a:p>
        </p:txBody>
      </p:sp>
      <p:sp>
        <p:nvSpPr>
          <p:cNvPr id="4" name="Text Box 6"/>
          <p:cNvSpPr txBox="1">
            <a:spLocks noChangeArrowheads="1"/>
          </p:cNvSpPr>
          <p:nvPr/>
        </p:nvSpPr>
        <p:spPr bwMode="auto">
          <a:xfrm>
            <a:off x="3856038" y="1844676"/>
            <a:ext cx="15335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Macro linkages (GDP, interest rates, exchange rates)</a:t>
            </a:r>
          </a:p>
        </p:txBody>
      </p:sp>
      <p:sp>
        <p:nvSpPr>
          <p:cNvPr id="5" name="Text Box 10"/>
          <p:cNvSpPr txBox="1">
            <a:spLocks noChangeArrowheads="1"/>
          </p:cNvSpPr>
          <p:nvPr/>
        </p:nvSpPr>
        <p:spPr bwMode="auto">
          <a:xfrm>
            <a:off x="6329607" y="4685168"/>
            <a:ext cx="18827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Energy links (high energy prices, biofuels)</a:t>
            </a:r>
          </a:p>
        </p:txBody>
      </p:sp>
      <p:sp>
        <p:nvSpPr>
          <p:cNvPr id="22" name="AutoShape 10"/>
          <p:cNvSpPr>
            <a:spLocks noChangeArrowheads="1"/>
          </p:cNvSpPr>
          <p:nvPr/>
        </p:nvSpPr>
        <p:spPr bwMode="auto">
          <a:xfrm>
            <a:off x="3560110" y="5400278"/>
            <a:ext cx="2159000" cy="863600"/>
          </a:xfrm>
          <a:prstGeom prst="roundRect">
            <a:avLst>
              <a:gd name="adj" fmla="val 16667"/>
            </a:avLst>
          </a:prstGeom>
          <a:solidFill>
            <a:srgbClr val="FF99FF"/>
          </a:solidFill>
          <a:ln>
            <a:noFill/>
          </a:ln>
          <a:effectLst>
            <a:outerShdw dist="35921" dir="2700000" algn="ctr" rotWithShape="0">
              <a:schemeClr val="bg2"/>
            </a:outerShdw>
          </a:effectLst>
          <a:extLst/>
        </p:spPr>
        <p:txBody>
          <a:bodyPr wrap="none" anchor="ctr"/>
          <a:lstStyle/>
          <a:p>
            <a:endParaRPr lang="en-US"/>
          </a:p>
        </p:txBody>
      </p:sp>
      <p:sp>
        <p:nvSpPr>
          <p:cNvPr id="23" name="Text Box 4"/>
          <p:cNvSpPr txBox="1">
            <a:spLocks noChangeArrowheads="1"/>
          </p:cNvSpPr>
          <p:nvPr/>
        </p:nvSpPr>
        <p:spPr bwMode="auto">
          <a:xfrm>
            <a:off x="3537885" y="5616635"/>
            <a:ext cx="22034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smtClean="0">
                <a:solidFill>
                  <a:srgbClr val="000066"/>
                </a:solidFill>
              </a:rPr>
              <a:t>Productivity, Research, Innovation</a:t>
            </a:r>
            <a:endParaRPr lang="en-GB" sz="1100" dirty="0">
              <a:solidFill>
                <a:srgbClr val="000066"/>
              </a:solidFill>
            </a:endParaRPr>
          </a:p>
        </p:txBody>
      </p:sp>
      <p:sp>
        <p:nvSpPr>
          <p:cNvPr id="24" name="AutoShape 11"/>
          <p:cNvSpPr>
            <a:spLocks noChangeArrowheads="1"/>
          </p:cNvSpPr>
          <p:nvPr/>
        </p:nvSpPr>
        <p:spPr bwMode="auto">
          <a:xfrm rot="10800000">
            <a:off x="4406900" y="4832777"/>
            <a:ext cx="431800" cy="360362"/>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BE" sz="1100">
              <a:solidFill>
                <a:schemeClr val="tx1"/>
              </a:solidFill>
            </a:endParaRPr>
          </a:p>
        </p:txBody>
      </p:sp>
      <p:sp>
        <p:nvSpPr>
          <p:cNvPr id="25" name="Oval 24"/>
          <p:cNvSpPr/>
          <p:nvPr/>
        </p:nvSpPr>
        <p:spPr bwMode="auto">
          <a:xfrm>
            <a:off x="3560110" y="5327650"/>
            <a:ext cx="2159000" cy="1008856"/>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7600" b="1" i="0" u="none" strike="noStrike" cap="none" normalizeH="0" baseline="0" smtClean="0">
              <a:ln>
                <a:noFill/>
              </a:ln>
              <a:solidFill>
                <a:srgbClr val="FFD624"/>
              </a:solidFill>
              <a:effectLst/>
              <a:latin typeface="Verdana" pitchFamily="34" charset="0"/>
            </a:endParaRPr>
          </a:p>
        </p:txBody>
      </p:sp>
    </p:spTree>
    <p:extLst>
      <p:ext uri="{BB962C8B-B14F-4D97-AF65-F5344CB8AC3E}">
        <p14:creationId xmlns:p14="http://schemas.microsoft.com/office/powerpoint/2010/main" val="387048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81F67EC1-C225-4930-AC53-03022249D618}" type="slidenum">
              <a:rPr lang="en-GB"/>
              <a:pPr/>
              <a:t>31</a:t>
            </a:fld>
            <a:endParaRPr lang="en-GB"/>
          </a:p>
        </p:txBody>
      </p:sp>
      <p:sp>
        <p:nvSpPr>
          <p:cNvPr id="188418" name="Rectangle 2"/>
          <p:cNvSpPr>
            <a:spLocks noGrp="1" noChangeArrowheads="1"/>
          </p:cNvSpPr>
          <p:nvPr>
            <p:ph type="title"/>
          </p:nvPr>
        </p:nvSpPr>
        <p:spPr>
          <a:xfrm>
            <a:off x="307975" y="981075"/>
            <a:ext cx="8585200" cy="628650"/>
          </a:xfrm>
        </p:spPr>
        <p:txBody>
          <a:bodyPr/>
          <a:lstStyle/>
          <a:p>
            <a:r>
              <a:rPr lang="en-GB" dirty="0">
                <a:solidFill>
                  <a:srgbClr val="2C6E1C"/>
                </a:solidFill>
              </a:rPr>
              <a:t>Annual growth rate in agricultural research</a:t>
            </a:r>
          </a:p>
        </p:txBody>
      </p:sp>
      <p:pic>
        <p:nvPicPr>
          <p:cNvPr id="1884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700809"/>
            <a:ext cx="7848600" cy="432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1534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solidFill>
            <a:srgbClr val="2C6E1C"/>
          </a:solidFill>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EAB9392A-0AA2-4654-AB87-1AC447BCDB72}" type="slidenum">
              <a:rPr lang="en-GB" sz="1000" smtClean="0">
                <a:solidFill>
                  <a:schemeClr val="bg1"/>
                </a:solidFill>
              </a:rPr>
              <a:pPr eaLnBrk="1" hangingPunct="1"/>
              <a:t>32</a:t>
            </a:fld>
            <a:endParaRPr lang="en-GB" sz="1000" dirty="0" smtClean="0">
              <a:solidFill>
                <a:schemeClr val="bg1"/>
              </a:solidFill>
            </a:endParaRPr>
          </a:p>
        </p:txBody>
      </p:sp>
      <p:sp>
        <p:nvSpPr>
          <p:cNvPr id="197634" name="AutoShape 2"/>
          <p:cNvSpPr>
            <a:spLocks noChangeArrowheads="1"/>
          </p:cNvSpPr>
          <p:nvPr/>
        </p:nvSpPr>
        <p:spPr bwMode="auto">
          <a:xfrm>
            <a:off x="900113" y="2924807"/>
            <a:ext cx="2159000" cy="863600"/>
          </a:xfrm>
          <a:prstGeom prst="roundRect">
            <a:avLst>
              <a:gd name="adj" fmla="val 16667"/>
            </a:avLst>
          </a:prstGeom>
          <a:solidFill>
            <a:srgbClr val="CCCC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dirty="0"/>
          </a:p>
        </p:txBody>
      </p:sp>
      <p:sp>
        <p:nvSpPr>
          <p:cNvPr id="197636" name="AutoShape 4"/>
          <p:cNvSpPr>
            <a:spLocks noChangeArrowheads="1"/>
          </p:cNvSpPr>
          <p:nvPr/>
        </p:nvSpPr>
        <p:spPr bwMode="auto">
          <a:xfrm>
            <a:off x="6229350" y="2924807"/>
            <a:ext cx="2159000" cy="863600"/>
          </a:xfrm>
          <a:prstGeom prst="roundRect">
            <a:avLst>
              <a:gd name="adj" fmla="val 16667"/>
            </a:avLst>
          </a:prstGeom>
          <a:solidFill>
            <a:srgbClr val="CCCC00"/>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dirty="0"/>
          </a:p>
        </p:txBody>
      </p:sp>
      <p:sp>
        <p:nvSpPr>
          <p:cNvPr id="4103" name="Rectangle 6"/>
          <p:cNvSpPr>
            <a:spLocks noGrp="1" noChangeArrowheads="1"/>
          </p:cNvSpPr>
          <p:nvPr>
            <p:ph type="title"/>
          </p:nvPr>
        </p:nvSpPr>
        <p:spPr/>
        <p:txBody>
          <a:bodyPr/>
          <a:lstStyle/>
          <a:p>
            <a:pPr eaLnBrk="1" hangingPunct="1"/>
            <a:r>
              <a:rPr lang="en-GB" dirty="0" smtClean="0">
                <a:solidFill>
                  <a:srgbClr val="2C6E1C"/>
                </a:solidFill>
              </a:rPr>
              <a:t>Food security drivers</a:t>
            </a:r>
          </a:p>
        </p:txBody>
      </p:sp>
      <p:sp>
        <p:nvSpPr>
          <p:cNvPr id="197639" name="AutoShape 7"/>
          <p:cNvSpPr>
            <a:spLocks noChangeArrowheads="1"/>
          </p:cNvSpPr>
          <p:nvPr/>
        </p:nvSpPr>
        <p:spPr bwMode="auto">
          <a:xfrm>
            <a:off x="3543300" y="1795463"/>
            <a:ext cx="2159000" cy="863600"/>
          </a:xfrm>
          <a:prstGeom prst="roundRect">
            <a:avLst>
              <a:gd name="adj" fmla="val 16667"/>
            </a:avLst>
          </a:prstGeom>
          <a:solidFill>
            <a:srgbClr val="CCCCFF"/>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dirty="0"/>
          </a:p>
        </p:txBody>
      </p:sp>
      <p:sp>
        <p:nvSpPr>
          <p:cNvPr id="197640" name="AutoShape 8"/>
          <p:cNvSpPr>
            <a:spLocks noChangeArrowheads="1"/>
          </p:cNvSpPr>
          <p:nvPr/>
        </p:nvSpPr>
        <p:spPr bwMode="auto">
          <a:xfrm>
            <a:off x="900113" y="4617244"/>
            <a:ext cx="2159000" cy="863600"/>
          </a:xfrm>
          <a:prstGeom prst="roundRect">
            <a:avLst>
              <a:gd name="adj" fmla="val 16667"/>
            </a:avLst>
          </a:prstGeom>
          <a:solidFill>
            <a:srgbClr val="FFFF99"/>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dirty="0"/>
          </a:p>
        </p:txBody>
      </p:sp>
      <p:sp>
        <p:nvSpPr>
          <p:cNvPr id="197641" name="AutoShape 9"/>
          <p:cNvSpPr>
            <a:spLocks noChangeArrowheads="1"/>
          </p:cNvSpPr>
          <p:nvPr/>
        </p:nvSpPr>
        <p:spPr bwMode="auto">
          <a:xfrm>
            <a:off x="6191494" y="4570532"/>
            <a:ext cx="2159000" cy="826173"/>
          </a:xfrm>
          <a:prstGeom prst="roundRect">
            <a:avLst>
              <a:gd name="adj" fmla="val 16667"/>
            </a:avLst>
          </a:prstGeom>
          <a:solidFill>
            <a:srgbClr val="FFFF99"/>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dirty="0"/>
          </a:p>
        </p:txBody>
      </p:sp>
      <p:sp>
        <p:nvSpPr>
          <p:cNvPr id="197642" name="AutoShape 10"/>
          <p:cNvSpPr>
            <a:spLocks noChangeArrowheads="1"/>
          </p:cNvSpPr>
          <p:nvPr/>
        </p:nvSpPr>
        <p:spPr bwMode="auto">
          <a:xfrm>
            <a:off x="3543300" y="3644900"/>
            <a:ext cx="2159000" cy="863600"/>
          </a:xfrm>
          <a:prstGeom prst="roundRect">
            <a:avLst>
              <a:gd name="adj" fmla="val 16667"/>
            </a:avLst>
          </a:prstGeom>
          <a:solidFill>
            <a:srgbClr val="FFCC99"/>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dirty="0"/>
          </a:p>
        </p:txBody>
      </p:sp>
      <p:sp>
        <p:nvSpPr>
          <p:cNvPr id="113668" name="Text Box 4"/>
          <p:cNvSpPr txBox="1">
            <a:spLocks noChangeArrowheads="1"/>
          </p:cNvSpPr>
          <p:nvPr/>
        </p:nvSpPr>
        <p:spPr bwMode="auto">
          <a:xfrm>
            <a:off x="3521075" y="3861594"/>
            <a:ext cx="2203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Food supply and demand interaction</a:t>
            </a:r>
          </a:p>
        </p:txBody>
      </p:sp>
      <p:sp>
        <p:nvSpPr>
          <p:cNvPr id="113672" name="Text Box 8"/>
          <p:cNvSpPr txBox="1">
            <a:spLocks noChangeArrowheads="1"/>
          </p:cNvSpPr>
          <p:nvPr/>
        </p:nvSpPr>
        <p:spPr bwMode="auto">
          <a:xfrm>
            <a:off x="1265238" y="4834731"/>
            <a:ext cx="14287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err="1">
                <a:solidFill>
                  <a:srgbClr val="000066"/>
                </a:solidFill>
              </a:rPr>
              <a:t>Financialisation</a:t>
            </a:r>
            <a:r>
              <a:rPr lang="en-GB" sz="1100" dirty="0">
                <a:solidFill>
                  <a:srgbClr val="000066"/>
                </a:solidFill>
              </a:rPr>
              <a:t> of commodities</a:t>
            </a:r>
          </a:p>
        </p:txBody>
      </p:sp>
      <p:sp>
        <p:nvSpPr>
          <p:cNvPr id="2" name="Text Box 15"/>
          <p:cNvSpPr txBox="1">
            <a:spLocks noChangeArrowheads="1"/>
          </p:cNvSpPr>
          <p:nvPr/>
        </p:nvSpPr>
        <p:spPr bwMode="auto">
          <a:xfrm>
            <a:off x="979488" y="2974020"/>
            <a:ext cx="200025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Domestic and trade policies (from G-2 and 3 pillars to G-20 and export bans)</a:t>
            </a:r>
          </a:p>
        </p:txBody>
      </p:sp>
      <p:sp>
        <p:nvSpPr>
          <p:cNvPr id="3" name="Text Box 18"/>
          <p:cNvSpPr txBox="1">
            <a:spLocks noChangeArrowheads="1"/>
          </p:cNvSpPr>
          <p:nvPr/>
        </p:nvSpPr>
        <p:spPr bwMode="auto">
          <a:xfrm>
            <a:off x="6299200" y="3058157"/>
            <a:ext cx="20193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Weather variability increased due to climate change</a:t>
            </a:r>
          </a:p>
        </p:txBody>
      </p:sp>
      <p:sp>
        <p:nvSpPr>
          <p:cNvPr id="113675" name="AutoShape 11"/>
          <p:cNvSpPr>
            <a:spLocks noChangeArrowheads="1"/>
          </p:cNvSpPr>
          <p:nvPr/>
        </p:nvSpPr>
        <p:spPr bwMode="auto">
          <a:xfrm>
            <a:off x="4406900" y="2852738"/>
            <a:ext cx="431800" cy="360362"/>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BE" sz="1100">
              <a:solidFill>
                <a:schemeClr val="tx1"/>
              </a:solidFill>
            </a:endParaRPr>
          </a:p>
        </p:txBody>
      </p:sp>
      <p:sp>
        <p:nvSpPr>
          <p:cNvPr id="113676" name="AutoShape 12"/>
          <p:cNvSpPr>
            <a:spLocks noChangeArrowheads="1"/>
          </p:cNvSpPr>
          <p:nvPr/>
        </p:nvSpPr>
        <p:spPr bwMode="auto">
          <a:xfrm rot="-7672499">
            <a:off x="3262725" y="4751990"/>
            <a:ext cx="431800" cy="360363"/>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fr-BE" sz="1100">
              <a:solidFill>
                <a:schemeClr val="tx1"/>
              </a:solidFill>
            </a:endParaRPr>
          </a:p>
        </p:txBody>
      </p:sp>
      <p:sp>
        <p:nvSpPr>
          <p:cNvPr id="113677" name="AutoShape 13"/>
          <p:cNvSpPr>
            <a:spLocks noChangeArrowheads="1"/>
          </p:cNvSpPr>
          <p:nvPr/>
        </p:nvSpPr>
        <p:spPr bwMode="auto">
          <a:xfrm rot="7672499" flipH="1">
            <a:off x="5642433" y="4671394"/>
            <a:ext cx="431800" cy="360363"/>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fr-BE" sz="1100">
              <a:solidFill>
                <a:schemeClr val="tx1"/>
              </a:solidFill>
            </a:endParaRPr>
          </a:p>
        </p:txBody>
      </p:sp>
      <p:sp>
        <p:nvSpPr>
          <p:cNvPr id="113680" name="AutoShape 16"/>
          <p:cNvSpPr>
            <a:spLocks noChangeArrowheads="1"/>
          </p:cNvSpPr>
          <p:nvPr/>
        </p:nvSpPr>
        <p:spPr bwMode="auto">
          <a:xfrm rot="-3491887">
            <a:off x="3132932" y="3248818"/>
            <a:ext cx="431800" cy="360363"/>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endParaRPr lang="fr-BE" sz="1100">
              <a:solidFill>
                <a:schemeClr val="tx1"/>
              </a:solidFill>
            </a:endParaRPr>
          </a:p>
        </p:txBody>
      </p:sp>
      <p:sp>
        <p:nvSpPr>
          <p:cNvPr id="113683" name="AutoShape 19"/>
          <p:cNvSpPr>
            <a:spLocks noChangeArrowheads="1"/>
          </p:cNvSpPr>
          <p:nvPr/>
        </p:nvSpPr>
        <p:spPr bwMode="auto">
          <a:xfrm rot="3491887" flipH="1">
            <a:off x="5688807" y="3320256"/>
            <a:ext cx="431800" cy="360363"/>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fr-BE" sz="1100">
              <a:solidFill>
                <a:schemeClr val="tx1"/>
              </a:solidFill>
            </a:endParaRPr>
          </a:p>
        </p:txBody>
      </p:sp>
      <p:sp>
        <p:nvSpPr>
          <p:cNvPr id="4" name="Text Box 6"/>
          <p:cNvSpPr txBox="1">
            <a:spLocks noChangeArrowheads="1"/>
          </p:cNvSpPr>
          <p:nvPr/>
        </p:nvSpPr>
        <p:spPr bwMode="auto">
          <a:xfrm>
            <a:off x="3856038" y="1844676"/>
            <a:ext cx="15335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Macro linkages (GDP, interest rates, exchange rates)</a:t>
            </a:r>
          </a:p>
        </p:txBody>
      </p:sp>
      <p:sp>
        <p:nvSpPr>
          <p:cNvPr id="5" name="Text Box 10"/>
          <p:cNvSpPr txBox="1">
            <a:spLocks noChangeArrowheads="1"/>
          </p:cNvSpPr>
          <p:nvPr/>
        </p:nvSpPr>
        <p:spPr bwMode="auto">
          <a:xfrm>
            <a:off x="6329607" y="4685168"/>
            <a:ext cx="18827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00066"/>
                </a:solidFill>
              </a:rPr>
              <a:t>Energy links (high energy prices, biofuels)</a:t>
            </a:r>
          </a:p>
        </p:txBody>
      </p:sp>
      <p:sp>
        <p:nvSpPr>
          <p:cNvPr id="21" name="Oval 20"/>
          <p:cNvSpPr/>
          <p:nvPr/>
        </p:nvSpPr>
        <p:spPr bwMode="auto">
          <a:xfrm>
            <a:off x="3348832" y="3611915"/>
            <a:ext cx="2509501" cy="980760"/>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7600" b="1" i="0" u="none" strike="noStrike" cap="none" normalizeH="0" baseline="0" smtClean="0">
              <a:ln>
                <a:noFill/>
              </a:ln>
              <a:solidFill>
                <a:srgbClr val="FFD624"/>
              </a:solidFill>
              <a:effectLst/>
              <a:latin typeface="Verdana" pitchFamily="34" charset="0"/>
            </a:endParaRPr>
          </a:p>
        </p:txBody>
      </p:sp>
      <p:sp>
        <p:nvSpPr>
          <p:cNvPr id="22" name="AutoShape 10"/>
          <p:cNvSpPr>
            <a:spLocks noChangeArrowheads="1"/>
          </p:cNvSpPr>
          <p:nvPr/>
        </p:nvSpPr>
        <p:spPr bwMode="auto">
          <a:xfrm>
            <a:off x="3565525" y="5399942"/>
            <a:ext cx="2159000" cy="863600"/>
          </a:xfrm>
          <a:prstGeom prst="roundRect">
            <a:avLst>
              <a:gd name="adj" fmla="val 16667"/>
            </a:avLst>
          </a:prstGeom>
          <a:solidFill>
            <a:srgbClr val="FF99FF"/>
          </a:solidFill>
          <a:ln>
            <a:noFill/>
          </a:ln>
          <a:effectLst>
            <a:outerShdw dist="35921" dir="2700000" algn="ctr" rotWithShape="0">
              <a:schemeClr val="bg2"/>
            </a:outerShdw>
          </a:effectLst>
          <a:extLst/>
        </p:spPr>
        <p:txBody>
          <a:bodyPr wrap="none" anchor="ctr"/>
          <a:lstStyle/>
          <a:p>
            <a:endParaRPr lang="en-US"/>
          </a:p>
        </p:txBody>
      </p:sp>
      <p:sp>
        <p:nvSpPr>
          <p:cNvPr id="23" name="Text Box 4"/>
          <p:cNvSpPr txBox="1">
            <a:spLocks noChangeArrowheads="1"/>
          </p:cNvSpPr>
          <p:nvPr/>
        </p:nvSpPr>
        <p:spPr bwMode="auto">
          <a:xfrm>
            <a:off x="3543300" y="5616299"/>
            <a:ext cx="22034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smtClean="0">
                <a:solidFill>
                  <a:srgbClr val="000066"/>
                </a:solidFill>
              </a:rPr>
              <a:t>Research, Innovation, Productivity</a:t>
            </a:r>
            <a:endParaRPr lang="en-GB" sz="1100" dirty="0">
              <a:solidFill>
                <a:srgbClr val="000066"/>
              </a:solidFill>
            </a:endParaRPr>
          </a:p>
        </p:txBody>
      </p:sp>
      <p:sp>
        <p:nvSpPr>
          <p:cNvPr id="24" name="AutoShape 11"/>
          <p:cNvSpPr>
            <a:spLocks noChangeArrowheads="1"/>
          </p:cNvSpPr>
          <p:nvPr/>
        </p:nvSpPr>
        <p:spPr bwMode="auto">
          <a:xfrm rot="10800000">
            <a:off x="4406900" y="4832777"/>
            <a:ext cx="431800" cy="360362"/>
          </a:xfrm>
          <a:prstGeom prst="downArrow">
            <a:avLst>
              <a:gd name="adj1" fmla="val 50000"/>
              <a:gd name="adj2" fmla="val 25000"/>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BE" sz="1100">
              <a:solidFill>
                <a:schemeClr val="tx1"/>
              </a:solidFill>
            </a:endParaRPr>
          </a:p>
        </p:txBody>
      </p:sp>
    </p:spTree>
    <p:extLst>
      <p:ext uri="{BB962C8B-B14F-4D97-AF65-F5344CB8AC3E}">
        <p14:creationId xmlns:p14="http://schemas.microsoft.com/office/powerpoint/2010/main" val="106478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4" y="3799575"/>
            <a:ext cx="4150902" cy="2488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450514"/>
            <a:ext cx="4150902" cy="2321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63" y="3794566"/>
            <a:ext cx="4131471" cy="2503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082" y="1450514"/>
            <a:ext cx="4121152" cy="2313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4" name="Title 1"/>
          <p:cNvSpPr>
            <a:spLocks noGrp="1"/>
          </p:cNvSpPr>
          <p:nvPr>
            <p:ph type="title"/>
          </p:nvPr>
        </p:nvSpPr>
        <p:spPr>
          <a:xfrm>
            <a:off x="307975" y="981075"/>
            <a:ext cx="8585200" cy="504825"/>
          </a:xfrm>
        </p:spPr>
        <p:txBody>
          <a:bodyPr/>
          <a:lstStyle/>
          <a:p>
            <a:r>
              <a:rPr lang="es-ES_tradnl" dirty="0" err="1" smtClean="0">
                <a:solidFill>
                  <a:srgbClr val="266218"/>
                </a:solidFill>
              </a:rPr>
              <a:t>World</a:t>
            </a:r>
            <a:r>
              <a:rPr lang="es-ES_tradnl" dirty="0" smtClean="0">
                <a:solidFill>
                  <a:srgbClr val="266218"/>
                </a:solidFill>
              </a:rPr>
              <a:t> </a:t>
            </a:r>
            <a:r>
              <a:rPr lang="es-ES_tradnl" dirty="0" err="1" smtClean="0">
                <a:solidFill>
                  <a:srgbClr val="266218"/>
                </a:solidFill>
              </a:rPr>
              <a:t>annual</a:t>
            </a:r>
            <a:r>
              <a:rPr lang="es-ES_tradnl" dirty="0" smtClean="0">
                <a:solidFill>
                  <a:srgbClr val="266218"/>
                </a:solidFill>
              </a:rPr>
              <a:t> </a:t>
            </a:r>
            <a:r>
              <a:rPr lang="es-ES_tradnl" dirty="0" err="1" smtClean="0">
                <a:solidFill>
                  <a:srgbClr val="266218"/>
                </a:solidFill>
              </a:rPr>
              <a:t>growth</a:t>
            </a:r>
            <a:r>
              <a:rPr lang="es-ES_tradnl" dirty="0" smtClean="0">
                <a:solidFill>
                  <a:srgbClr val="266218"/>
                </a:solidFill>
              </a:rPr>
              <a:t>: </a:t>
            </a:r>
            <a:r>
              <a:rPr lang="es-ES_tradnl" dirty="0" err="1" smtClean="0">
                <a:solidFill>
                  <a:srgbClr val="266218"/>
                </a:solidFill>
              </a:rPr>
              <a:t>consumption</a:t>
            </a:r>
            <a:r>
              <a:rPr lang="es-ES_tradnl" dirty="0" smtClean="0">
                <a:solidFill>
                  <a:srgbClr val="266218"/>
                </a:solidFill>
              </a:rPr>
              <a:t> vs </a:t>
            </a:r>
            <a:r>
              <a:rPr lang="es-ES_tradnl" dirty="0" err="1" smtClean="0">
                <a:solidFill>
                  <a:srgbClr val="266218"/>
                </a:solidFill>
              </a:rPr>
              <a:t>population</a:t>
            </a:r>
            <a:r>
              <a:rPr lang="es-ES_tradnl" dirty="0" smtClean="0">
                <a:solidFill>
                  <a:srgbClr val="266218"/>
                </a:solidFill>
              </a:rPr>
              <a:t> (%)</a:t>
            </a:r>
            <a:endParaRPr lang="en-GB" dirty="0" smtClean="0">
              <a:solidFill>
                <a:srgbClr val="266218"/>
              </a:solidFill>
            </a:endParaRPr>
          </a:p>
        </p:txBody>
      </p:sp>
      <p:sp>
        <p:nvSpPr>
          <p:cNvPr id="7175" name="Slide Number Placeholder 2"/>
          <p:cNvSpPr>
            <a:spLocks noGrp="1"/>
          </p:cNvSpPr>
          <p:nvPr>
            <p:ph type="sldNum" sz="quarter" idx="12"/>
          </p:nvPr>
        </p:nvSpPr>
        <p:spPr>
          <a:solidFill>
            <a:srgbClr val="266218"/>
          </a:solidFill>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E6325D7D-B992-4031-A8F6-61317FAC12E2}" type="slidenum">
              <a:rPr lang="en-GB" sz="1000" smtClean="0">
                <a:solidFill>
                  <a:schemeClr val="bg1"/>
                </a:solidFill>
              </a:rPr>
              <a:pPr eaLnBrk="1" hangingPunct="1"/>
              <a:t>33</a:t>
            </a:fld>
            <a:endParaRPr lang="en-GB" sz="1000" smtClean="0">
              <a:solidFill>
                <a:schemeClr val="bg1"/>
              </a:solidFill>
            </a:endParaRPr>
          </a:p>
        </p:txBody>
      </p:sp>
      <p:sp>
        <p:nvSpPr>
          <p:cNvPr id="2" name="TextBox 1"/>
          <p:cNvSpPr txBox="1">
            <a:spLocks noChangeArrowheads="1"/>
          </p:cNvSpPr>
          <p:nvPr/>
        </p:nvSpPr>
        <p:spPr bwMode="auto">
          <a:xfrm>
            <a:off x="406400" y="6297613"/>
            <a:ext cx="23510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r>
              <a:rPr lang="es-ES_tradnl" sz="800" b="0" dirty="0">
                <a:solidFill>
                  <a:schemeClr val="tx1"/>
                </a:solidFill>
              </a:rPr>
              <a:t>* </a:t>
            </a:r>
            <a:r>
              <a:rPr lang="es-ES_tradnl" sz="800" b="0" dirty="0" smtClean="0">
                <a:solidFill>
                  <a:schemeClr val="tx1"/>
                </a:solidFill>
              </a:rPr>
              <a:t>provisional/</a:t>
            </a:r>
            <a:r>
              <a:rPr lang="es-ES_tradnl" sz="800" b="0" dirty="0" err="1" smtClean="0">
                <a:solidFill>
                  <a:schemeClr val="tx1"/>
                </a:solidFill>
              </a:rPr>
              <a:t>estimation</a:t>
            </a:r>
            <a:r>
              <a:rPr lang="es-ES_tradnl" sz="800" b="0" dirty="0" smtClean="0">
                <a:solidFill>
                  <a:schemeClr val="tx1"/>
                </a:solidFill>
              </a:rPr>
              <a:t> </a:t>
            </a:r>
            <a:r>
              <a:rPr lang="es-ES_tradnl" sz="800" b="0" dirty="0" err="1">
                <a:solidFill>
                  <a:schemeClr val="tx1"/>
                </a:solidFill>
              </a:rPr>
              <a:t>for</a:t>
            </a:r>
            <a:r>
              <a:rPr lang="es-ES_tradnl" sz="800" b="0" dirty="0">
                <a:solidFill>
                  <a:schemeClr val="tx1"/>
                </a:solidFill>
              </a:rPr>
              <a:t> </a:t>
            </a:r>
            <a:r>
              <a:rPr lang="es-ES_tradnl" sz="800" b="0" dirty="0" smtClean="0">
                <a:solidFill>
                  <a:schemeClr val="tx1"/>
                </a:solidFill>
              </a:rPr>
              <a:t>2012-2013. </a:t>
            </a:r>
            <a:endParaRPr lang="en-GB" sz="800" b="0" dirty="0">
              <a:solidFill>
                <a:schemeClr val="tx1"/>
              </a:solidFill>
            </a:endParaRPr>
          </a:p>
        </p:txBody>
      </p:sp>
      <p:sp>
        <p:nvSpPr>
          <p:cNvPr id="9" name="TextBox 8"/>
          <p:cNvSpPr txBox="1">
            <a:spLocks noChangeArrowheads="1"/>
          </p:cNvSpPr>
          <p:nvPr/>
        </p:nvSpPr>
        <p:spPr bwMode="auto">
          <a:xfrm>
            <a:off x="2757488" y="6296025"/>
            <a:ext cx="40354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r>
              <a:rPr lang="es-ES_tradnl" sz="800" b="0" dirty="0" err="1">
                <a:solidFill>
                  <a:schemeClr val="tx1"/>
                </a:solidFill>
              </a:rPr>
              <a:t>Size</a:t>
            </a:r>
            <a:r>
              <a:rPr lang="es-ES_tradnl" sz="800" b="0" dirty="0">
                <a:solidFill>
                  <a:schemeClr val="tx1"/>
                </a:solidFill>
              </a:rPr>
              <a:t> of </a:t>
            </a:r>
            <a:r>
              <a:rPr lang="es-ES_tradnl" sz="800" b="0" dirty="0" err="1">
                <a:solidFill>
                  <a:schemeClr val="tx1"/>
                </a:solidFill>
              </a:rPr>
              <a:t>bubbles</a:t>
            </a:r>
            <a:r>
              <a:rPr lang="es-ES_tradnl" sz="800" b="0" dirty="0">
                <a:solidFill>
                  <a:schemeClr val="tx1"/>
                </a:solidFill>
              </a:rPr>
              <a:t> </a:t>
            </a:r>
            <a:r>
              <a:rPr lang="es-ES_tradnl" sz="800" b="0" dirty="0" err="1">
                <a:solidFill>
                  <a:schemeClr val="tx1"/>
                </a:solidFill>
              </a:rPr>
              <a:t>represents</a:t>
            </a:r>
            <a:r>
              <a:rPr lang="es-ES_tradnl" sz="800" b="0" dirty="0">
                <a:solidFill>
                  <a:schemeClr val="tx1"/>
                </a:solidFill>
              </a:rPr>
              <a:t> </a:t>
            </a:r>
            <a:r>
              <a:rPr lang="es-ES_tradnl" sz="800" b="0" dirty="0">
                <a:solidFill>
                  <a:srgbClr val="FF0000"/>
                </a:solidFill>
              </a:rPr>
              <a:t>total </a:t>
            </a:r>
            <a:r>
              <a:rPr lang="es-ES_tradnl" sz="800" b="0" dirty="0" err="1">
                <a:solidFill>
                  <a:srgbClr val="FF0000"/>
                </a:solidFill>
              </a:rPr>
              <a:t>average</a:t>
            </a:r>
            <a:r>
              <a:rPr lang="es-ES_tradnl" sz="800" b="0" dirty="0">
                <a:solidFill>
                  <a:srgbClr val="FF0000"/>
                </a:solidFill>
              </a:rPr>
              <a:t> </a:t>
            </a:r>
            <a:r>
              <a:rPr lang="es-ES_tradnl" sz="800" b="0" dirty="0" err="1">
                <a:solidFill>
                  <a:srgbClr val="FF0000"/>
                </a:solidFill>
              </a:rPr>
              <a:t>consumption</a:t>
            </a:r>
            <a:r>
              <a:rPr lang="es-ES_tradnl" sz="800" b="0" dirty="0">
                <a:solidFill>
                  <a:srgbClr val="FF0000"/>
                </a:solidFill>
              </a:rPr>
              <a:t> </a:t>
            </a:r>
            <a:r>
              <a:rPr lang="es-ES_tradnl" sz="800" b="0" dirty="0" err="1">
                <a:solidFill>
                  <a:schemeClr val="tx1"/>
                </a:solidFill>
              </a:rPr>
              <a:t>over</a:t>
            </a:r>
            <a:r>
              <a:rPr lang="es-ES_tradnl" sz="800" b="0" dirty="0">
                <a:solidFill>
                  <a:schemeClr val="tx1"/>
                </a:solidFill>
              </a:rPr>
              <a:t> </a:t>
            </a:r>
            <a:r>
              <a:rPr lang="es-ES_tradnl" sz="800" b="0" dirty="0" err="1" smtClean="0">
                <a:solidFill>
                  <a:schemeClr val="tx1"/>
                </a:solidFill>
              </a:rPr>
              <a:t>the</a:t>
            </a:r>
            <a:r>
              <a:rPr lang="es-ES_tradnl" sz="800" b="0" dirty="0" smtClean="0">
                <a:solidFill>
                  <a:schemeClr val="tx1"/>
                </a:solidFill>
              </a:rPr>
              <a:t> </a:t>
            </a:r>
            <a:r>
              <a:rPr lang="es-ES_tradnl" sz="800" b="0" dirty="0" err="1">
                <a:solidFill>
                  <a:schemeClr val="tx1"/>
                </a:solidFill>
              </a:rPr>
              <a:t>period</a:t>
            </a:r>
            <a:r>
              <a:rPr lang="es-ES_tradnl" sz="800" b="0" dirty="0">
                <a:solidFill>
                  <a:schemeClr val="tx1"/>
                </a:solidFill>
              </a:rPr>
              <a:t>.</a:t>
            </a:r>
            <a:endParaRPr lang="en-GB" sz="800" b="0" dirty="0">
              <a:solidFill>
                <a:schemeClr val="tx1"/>
              </a:solidFill>
            </a:endParaRPr>
          </a:p>
        </p:txBody>
      </p:sp>
      <p:sp>
        <p:nvSpPr>
          <p:cNvPr id="17" name="TextBox 16"/>
          <p:cNvSpPr txBox="1">
            <a:spLocks noChangeArrowheads="1"/>
          </p:cNvSpPr>
          <p:nvPr/>
        </p:nvSpPr>
        <p:spPr bwMode="auto">
          <a:xfrm>
            <a:off x="6942410" y="6284959"/>
            <a:ext cx="17399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r>
              <a:rPr lang="es-ES_tradnl" sz="800" b="0" dirty="0" err="1">
                <a:solidFill>
                  <a:schemeClr val="tx1"/>
                </a:solidFill>
              </a:rPr>
              <a:t>Sources</a:t>
            </a:r>
            <a:r>
              <a:rPr lang="es-ES_tradnl" sz="800" b="0" dirty="0">
                <a:solidFill>
                  <a:schemeClr val="tx1"/>
                </a:solidFill>
              </a:rPr>
              <a:t>: FAO, </a:t>
            </a:r>
            <a:r>
              <a:rPr lang="es-ES_tradnl" sz="800" b="0" dirty="0" smtClean="0">
                <a:solidFill>
                  <a:schemeClr val="tx1"/>
                </a:solidFill>
              </a:rPr>
              <a:t>OECD, USDA</a:t>
            </a:r>
            <a:endParaRPr lang="en-GB" sz="800" b="0" dirty="0">
              <a:solidFill>
                <a:schemeClr val="tx1"/>
              </a:solidFill>
            </a:endParaRPr>
          </a:p>
        </p:txBody>
      </p:sp>
      <p:cxnSp>
        <p:nvCxnSpPr>
          <p:cNvPr id="23" name="Straight Connector 22"/>
          <p:cNvCxnSpPr/>
          <p:nvPr/>
        </p:nvCxnSpPr>
        <p:spPr bwMode="auto">
          <a:xfrm flipV="1">
            <a:off x="1043608" y="1556792"/>
            <a:ext cx="1944216" cy="1782864"/>
          </a:xfrm>
          <a:prstGeom prst="line">
            <a:avLst/>
          </a:prstGeom>
          <a:noFill/>
          <a:ln w="6350" cap="flat" cmpd="sng" algn="ctr">
            <a:solidFill>
              <a:schemeClr val="tx1">
                <a:lumMod val="50000"/>
                <a:lumOff val="50000"/>
              </a:schemeClr>
            </a:solidFill>
            <a:prstDash val="dash"/>
            <a:round/>
            <a:headEnd type="none" w="med" len="med"/>
            <a:tailEnd type="none" w="med" len="med"/>
          </a:ln>
          <a:effectLst/>
          <a:extLst/>
        </p:spPr>
      </p:cxnSp>
      <p:cxnSp>
        <p:nvCxnSpPr>
          <p:cNvPr id="24" name="Straight Connector 23"/>
          <p:cNvCxnSpPr/>
          <p:nvPr/>
        </p:nvCxnSpPr>
        <p:spPr bwMode="auto">
          <a:xfrm flipV="1">
            <a:off x="5436096" y="1556792"/>
            <a:ext cx="2016224" cy="1782864"/>
          </a:xfrm>
          <a:prstGeom prst="line">
            <a:avLst/>
          </a:prstGeom>
          <a:noFill/>
          <a:ln w="6350" cap="flat" cmpd="sng" algn="ctr">
            <a:solidFill>
              <a:schemeClr val="tx1">
                <a:lumMod val="50000"/>
                <a:lumOff val="50000"/>
              </a:schemeClr>
            </a:solidFill>
            <a:prstDash val="dash"/>
            <a:round/>
            <a:headEnd type="none" w="med" len="med"/>
            <a:tailEnd type="none" w="med" len="med"/>
          </a:ln>
          <a:effectLst/>
          <a:extLst/>
        </p:spPr>
      </p:cxnSp>
      <p:cxnSp>
        <p:nvCxnSpPr>
          <p:cNvPr id="25" name="Straight Connector 24"/>
          <p:cNvCxnSpPr/>
          <p:nvPr/>
        </p:nvCxnSpPr>
        <p:spPr bwMode="auto">
          <a:xfrm flipV="1">
            <a:off x="1115616" y="3933056"/>
            <a:ext cx="1944216" cy="1800203"/>
          </a:xfrm>
          <a:prstGeom prst="line">
            <a:avLst/>
          </a:prstGeom>
          <a:noFill/>
          <a:ln w="6350" cap="flat" cmpd="sng" algn="ctr">
            <a:solidFill>
              <a:schemeClr val="tx1">
                <a:lumMod val="50000"/>
                <a:lumOff val="50000"/>
              </a:schemeClr>
            </a:solidFill>
            <a:prstDash val="dash"/>
            <a:round/>
            <a:headEnd type="none" w="med" len="med"/>
            <a:tailEnd type="none" w="med" len="med"/>
          </a:ln>
          <a:effectLst/>
          <a:extLst/>
        </p:spPr>
      </p:cxnSp>
      <p:cxnSp>
        <p:nvCxnSpPr>
          <p:cNvPr id="26" name="Straight Connector 25"/>
          <p:cNvCxnSpPr/>
          <p:nvPr/>
        </p:nvCxnSpPr>
        <p:spPr bwMode="auto">
          <a:xfrm flipV="1">
            <a:off x="5436096" y="4833157"/>
            <a:ext cx="1872208" cy="900101"/>
          </a:xfrm>
          <a:prstGeom prst="line">
            <a:avLst/>
          </a:prstGeom>
          <a:noFill/>
          <a:ln w="6350" cap="flat" cmpd="sng" algn="ctr">
            <a:solidFill>
              <a:schemeClr val="tx1">
                <a:lumMod val="50000"/>
                <a:lumOff val="50000"/>
              </a:schemeClr>
            </a:solidFill>
            <a:prstDash val="dash"/>
            <a:round/>
            <a:headEnd type="none" w="med" len="med"/>
            <a:tailEnd type="none" w="med" len="med"/>
          </a:ln>
          <a:effectLst/>
          <a:extLst/>
        </p:spPr>
      </p:cxnSp>
    </p:spTree>
    <p:extLst>
      <p:ext uri="{BB962C8B-B14F-4D97-AF65-F5344CB8AC3E}">
        <p14:creationId xmlns:p14="http://schemas.microsoft.com/office/powerpoint/2010/main" val="216289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3829051"/>
            <a:ext cx="4121150" cy="245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701" y="1453616"/>
            <a:ext cx="4159250" cy="230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1" y="1453616"/>
            <a:ext cx="4127499" cy="2310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1701" y="3813175"/>
            <a:ext cx="4159250" cy="246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8" name="Title 1"/>
          <p:cNvSpPr>
            <a:spLocks noGrp="1"/>
          </p:cNvSpPr>
          <p:nvPr>
            <p:ph type="title"/>
          </p:nvPr>
        </p:nvSpPr>
        <p:spPr>
          <a:xfrm>
            <a:off x="307975" y="981075"/>
            <a:ext cx="8585200" cy="504825"/>
          </a:xfrm>
        </p:spPr>
        <p:txBody>
          <a:bodyPr/>
          <a:lstStyle/>
          <a:p>
            <a:r>
              <a:rPr lang="es-ES_tradnl" dirty="0" err="1" smtClean="0">
                <a:solidFill>
                  <a:srgbClr val="2C6E1C"/>
                </a:solidFill>
              </a:rPr>
              <a:t>World</a:t>
            </a:r>
            <a:r>
              <a:rPr lang="es-ES_tradnl" dirty="0" smtClean="0">
                <a:solidFill>
                  <a:srgbClr val="2C6E1C"/>
                </a:solidFill>
              </a:rPr>
              <a:t> </a:t>
            </a:r>
            <a:r>
              <a:rPr lang="es-ES_tradnl" dirty="0" err="1">
                <a:solidFill>
                  <a:srgbClr val="2C6E1C"/>
                </a:solidFill>
              </a:rPr>
              <a:t>g</a:t>
            </a:r>
            <a:r>
              <a:rPr lang="es-ES_tradnl" dirty="0" err="1" smtClean="0">
                <a:solidFill>
                  <a:srgbClr val="2C6E1C"/>
                </a:solidFill>
              </a:rPr>
              <a:t>rain</a:t>
            </a:r>
            <a:r>
              <a:rPr lang="es-ES_tradnl" dirty="0" smtClean="0">
                <a:solidFill>
                  <a:srgbClr val="2C6E1C"/>
                </a:solidFill>
              </a:rPr>
              <a:t> </a:t>
            </a:r>
            <a:r>
              <a:rPr lang="es-ES_tradnl" dirty="0" err="1" smtClean="0">
                <a:solidFill>
                  <a:srgbClr val="2C6E1C"/>
                </a:solidFill>
              </a:rPr>
              <a:t>demand</a:t>
            </a:r>
            <a:r>
              <a:rPr lang="es-ES_tradnl" dirty="0" smtClean="0">
                <a:solidFill>
                  <a:srgbClr val="2C6E1C"/>
                </a:solidFill>
              </a:rPr>
              <a:t>: </a:t>
            </a:r>
            <a:r>
              <a:rPr lang="es-ES_tradnl" dirty="0" err="1" smtClean="0">
                <a:solidFill>
                  <a:srgbClr val="2C6E1C"/>
                </a:solidFill>
              </a:rPr>
              <a:t>annual</a:t>
            </a:r>
            <a:r>
              <a:rPr lang="es-ES_tradnl" dirty="0" smtClean="0">
                <a:solidFill>
                  <a:srgbClr val="2C6E1C"/>
                </a:solidFill>
              </a:rPr>
              <a:t> </a:t>
            </a:r>
            <a:r>
              <a:rPr lang="es-ES_tradnl" dirty="0" err="1" smtClean="0">
                <a:solidFill>
                  <a:srgbClr val="2C6E1C"/>
                </a:solidFill>
              </a:rPr>
              <a:t>growth</a:t>
            </a:r>
            <a:r>
              <a:rPr lang="es-ES_tradnl" dirty="0" smtClean="0">
                <a:solidFill>
                  <a:srgbClr val="2C6E1C"/>
                </a:solidFill>
              </a:rPr>
              <a:t> </a:t>
            </a:r>
            <a:r>
              <a:rPr lang="es-ES_tradnl" dirty="0" err="1" smtClean="0">
                <a:solidFill>
                  <a:srgbClr val="2C6E1C"/>
                </a:solidFill>
              </a:rPr>
              <a:t>rates</a:t>
            </a:r>
            <a:r>
              <a:rPr lang="es-ES_tradnl" dirty="0" smtClean="0">
                <a:solidFill>
                  <a:srgbClr val="2C6E1C"/>
                </a:solidFill>
              </a:rPr>
              <a:t> (%)</a:t>
            </a:r>
            <a:endParaRPr lang="en-GB" dirty="0" smtClean="0">
              <a:solidFill>
                <a:srgbClr val="2C6E1C"/>
              </a:solidFill>
            </a:endParaRPr>
          </a:p>
        </p:txBody>
      </p:sp>
      <p:sp>
        <p:nvSpPr>
          <p:cNvPr id="8199" name="Slide Number Placeholder 2"/>
          <p:cNvSpPr>
            <a:spLocks noGrp="1"/>
          </p:cNvSpPr>
          <p:nvPr>
            <p:ph type="sldNum" sz="quarter" idx="12"/>
          </p:nvPr>
        </p:nvSpPr>
        <p:spPr>
          <a:solidFill>
            <a:srgbClr val="266218"/>
          </a:solidFill>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A5725F9C-386F-4ACA-8959-B457C039FFEF}" type="slidenum">
              <a:rPr lang="en-GB" sz="1000" smtClean="0">
                <a:solidFill>
                  <a:schemeClr val="bg1"/>
                </a:solidFill>
              </a:rPr>
              <a:pPr eaLnBrk="1" hangingPunct="1"/>
              <a:t>34</a:t>
            </a:fld>
            <a:endParaRPr lang="en-GB" sz="1000" dirty="0" smtClean="0">
              <a:solidFill>
                <a:schemeClr val="bg1"/>
              </a:solidFill>
            </a:endParaRPr>
          </a:p>
        </p:txBody>
      </p:sp>
      <p:sp>
        <p:nvSpPr>
          <p:cNvPr id="2" name="TextBox 1"/>
          <p:cNvSpPr txBox="1">
            <a:spLocks noChangeArrowheads="1"/>
          </p:cNvSpPr>
          <p:nvPr/>
        </p:nvSpPr>
        <p:spPr bwMode="auto">
          <a:xfrm>
            <a:off x="406400" y="6297613"/>
            <a:ext cx="22177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r>
              <a:rPr lang="es-ES_tradnl" sz="800" b="0" dirty="0">
                <a:solidFill>
                  <a:schemeClr val="tx1"/>
                </a:solidFill>
              </a:rPr>
              <a:t>* </a:t>
            </a:r>
            <a:r>
              <a:rPr lang="es-ES_tradnl" sz="800" b="0" dirty="0" smtClean="0">
                <a:solidFill>
                  <a:schemeClr val="tx1"/>
                </a:solidFill>
              </a:rPr>
              <a:t>Data </a:t>
            </a:r>
            <a:r>
              <a:rPr lang="es-ES_tradnl" sz="800" b="0" dirty="0" err="1" smtClean="0">
                <a:solidFill>
                  <a:schemeClr val="tx1"/>
                </a:solidFill>
              </a:rPr>
              <a:t>on</a:t>
            </a:r>
            <a:r>
              <a:rPr lang="es-ES_tradnl" sz="800" b="0" dirty="0" smtClean="0">
                <a:solidFill>
                  <a:schemeClr val="tx1"/>
                </a:solidFill>
              </a:rPr>
              <a:t> 2013 </a:t>
            </a:r>
            <a:r>
              <a:rPr lang="es-ES_tradnl" sz="800" b="0" dirty="0" err="1" smtClean="0">
                <a:solidFill>
                  <a:schemeClr val="tx1"/>
                </a:solidFill>
              </a:rPr>
              <a:t>not</a:t>
            </a:r>
            <a:r>
              <a:rPr lang="es-ES_tradnl" sz="800" b="0" dirty="0" smtClean="0">
                <a:solidFill>
                  <a:schemeClr val="tx1"/>
                </a:solidFill>
              </a:rPr>
              <a:t> </a:t>
            </a:r>
            <a:r>
              <a:rPr lang="es-ES_tradnl" sz="800" b="0" dirty="0" err="1" smtClean="0">
                <a:solidFill>
                  <a:schemeClr val="tx1"/>
                </a:solidFill>
              </a:rPr>
              <a:t>homogeneous</a:t>
            </a:r>
            <a:r>
              <a:rPr lang="es-ES_tradnl" sz="800" b="0" dirty="0" smtClean="0">
                <a:solidFill>
                  <a:schemeClr val="tx1"/>
                </a:solidFill>
              </a:rPr>
              <a:t>. </a:t>
            </a:r>
            <a:endParaRPr lang="en-GB" sz="800" b="0" dirty="0">
              <a:solidFill>
                <a:schemeClr val="tx1"/>
              </a:solidFill>
            </a:endParaRPr>
          </a:p>
        </p:txBody>
      </p:sp>
      <p:sp>
        <p:nvSpPr>
          <p:cNvPr id="9" name="TextBox 8"/>
          <p:cNvSpPr txBox="1">
            <a:spLocks noChangeArrowheads="1"/>
          </p:cNvSpPr>
          <p:nvPr/>
        </p:nvSpPr>
        <p:spPr bwMode="auto">
          <a:xfrm>
            <a:off x="2757488" y="6296025"/>
            <a:ext cx="40354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r>
              <a:rPr lang="es-ES_tradnl" sz="800" b="0" dirty="0" err="1">
                <a:solidFill>
                  <a:schemeClr val="tx1"/>
                </a:solidFill>
              </a:rPr>
              <a:t>Size</a:t>
            </a:r>
            <a:r>
              <a:rPr lang="es-ES_tradnl" sz="800" b="0" dirty="0">
                <a:solidFill>
                  <a:schemeClr val="tx1"/>
                </a:solidFill>
              </a:rPr>
              <a:t> of </a:t>
            </a:r>
            <a:r>
              <a:rPr lang="es-ES_tradnl" sz="800" b="0" dirty="0" err="1">
                <a:solidFill>
                  <a:schemeClr val="tx1"/>
                </a:solidFill>
              </a:rPr>
              <a:t>bubbles</a:t>
            </a:r>
            <a:r>
              <a:rPr lang="es-ES_tradnl" sz="800" b="0" dirty="0">
                <a:solidFill>
                  <a:schemeClr val="tx1"/>
                </a:solidFill>
              </a:rPr>
              <a:t> </a:t>
            </a:r>
            <a:r>
              <a:rPr lang="es-ES_tradnl" sz="800" b="0" dirty="0" err="1">
                <a:solidFill>
                  <a:schemeClr val="tx1"/>
                </a:solidFill>
              </a:rPr>
              <a:t>represents</a:t>
            </a:r>
            <a:r>
              <a:rPr lang="es-ES_tradnl" sz="800" b="0" dirty="0">
                <a:solidFill>
                  <a:schemeClr val="tx1"/>
                </a:solidFill>
              </a:rPr>
              <a:t> </a:t>
            </a:r>
            <a:r>
              <a:rPr lang="es-ES_tradnl" sz="800" b="0" dirty="0">
                <a:solidFill>
                  <a:srgbClr val="FF0000"/>
                </a:solidFill>
              </a:rPr>
              <a:t>total </a:t>
            </a:r>
            <a:r>
              <a:rPr lang="es-ES_tradnl" sz="800" b="0" dirty="0" err="1">
                <a:solidFill>
                  <a:srgbClr val="FF0000"/>
                </a:solidFill>
              </a:rPr>
              <a:t>average</a:t>
            </a:r>
            <a:r>
              <a:rPr lang="es-ES_tradnl" sz="800" b="0" dirty="0">
                <a:solidFill>
                  <a:srgbClr val="FF0000"/>
                </a:solidFill>
              </a:rPr>
              <a:t> </a:t>
            </a:r>
            <a:r>
              <a:rPr lang="es-ES_tradnl" sz="800" b="0" dirty="0" err="1">
                <a:solidFill>
                  <a:srgbClr val="FF0000"/>
                </a:solidFill>
              </a:rPr>
              <a:t>consumption</a:t>
            </a:r>
            <a:r>
              <a:rPr lang="es-ES_tradnl" sz="800" b="0" dirty="0">
                <a:solidFill>
                  <a:srgbClr val="FF0000"/>
                </a:solidFill>
              </a:rPr>
              <a:t> </a:t>
            </a:r>
            <a:r>
              <a:rPr lang="es-ES_tradnl" sz="800" b="0" dirty="0" err="1">
                <a:solidFill>
                  <a:schemeClr val="tx1"/>
                </a:solidFill>
              </a:rPr>
              <a:t>over</a:t>
            </a:r>
            <a:r>
              <a:rPr lang="es-ES_tradnl" sz="800" b="0" dirty="0">
                <a:solidFill>
                  <a:schemeClr val="tx1"/>
                </a:solidFill>
              </a:rPr>
              <a:t> </a:t>
            </a:r>
            <a:r>
              <a:rPr lang="es-ES_tradnl" sz="800" b="0" dirty="0" err="1" smtClean="0">
                <a:solidFill>
                  <a:schemeClr val="tx1"/>
                </a:solidFill>
              </a:rPr>
              <a:t>the</a:t>
            </a:r>
            <a:r>
              <a:rPr lang="es-ES_tradnl" sz="800" b="0" dirty="0" smtClean="0">
                <a:solidFill>
                  <a:schemeClr val="tx1"/>
                </a:solidFill>
              </a:rPr>
              <a:t> </a:t>
            </a:r>
            <a:r>
              <a:rPr lang="es-ES_tradnl" sz="800" b="0" dirty="0" err="1">
                <a:solidFill>
                  <a:schemeClr val="tx1"/>
                </a:solidFill>
              </a:rPr>
              <a:t>period</a:t>
            </a:r>
            <a:r>
              <a:rPr lang="es-ES_tradnl" sz="800" b="0" dirty="0">
                <a:solidFill>
                  <a:schemeClr val="tx1"/>
                </a:solidFill>
              </a:rPr>
              <a:t>.</a:t>
            </a:r>
            <a:endParaRPr lang="en-GB" sz="800" b="0" dirty="0">
              <a:solidFill>
                <a:schemeClr val="tx1"/>
              </a:solidFill>
            </a:endParaRPr>
          </a:p>
        </p:txBody>
      </p:sp>
      <p:sp>
        <p:nvSpPr>
          <p:cNvPr id="17" name="TextBox 16"/>
          <p:cNvSpPr txBox="1">
            <a:spLocks noChangeArrowheads="1"/>
          </p:cNvSpPr>
          <p:nvPr/>
        </p:nvSpPr>
        <p:spPr bwMode="auto">
          <a:xfrm>
            <a:off x="6948488" y="6297613"/>
            <a:ext cx="17279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r>
              <a:rPr lang="es-ES_tradnl" sz="800" b="0" dirty="0" err="1">
                <a:solidFill>
                  <a:schemeClr val="tx1"/>
                </a:solidFill>
              </a:rPr>
              <a:t>Sources</a:t>
            </a:r>
            <a:r>
              <a:rPr lang="es-ES_tradnl" sz="800" b="0" dirty="0">
                <a:solidFill>
                  <a:schemeClr val="tx1"/>
                </a:solidFill>
              </a:rPr>
              <a:t>: FAO, </a:t>
            </a:r>
            <a:r>
              <a:rPr lang="es-ES_tradnl" sz="800" b="0" dirty="0" smtClean="0">
                <a:solidFill>
                  <a:schemeClr val="tx1"/>
                </a:solidFill>
              </a:rPr>
              <a:t>OECD, USDA</a:t>
            </a:r>
            <a:endParaRPr lang="en-GB" sz="800" b="0" dirty="0">
              <a:solidFill>
                <a:schemeClr val="tx1"/>
              </a:solidFill>
            </a:endParaRPr>
          </a:p>
        </p:txBody>
      </p:sp>
      <p:cxnSp>
        <p:nvCxnSpPr>
          <p:cNvPr id="23" name="Straight Connector 22"/>
          <p:cNvCxnSpPr/>
          <p:nvPr/>
        </p:nvCxnSpPr>
        <p:spPr bwMode="auto">
          <a:xfrm flipV="1">
            <a:off x="976313" y="1556792"/>
            <a:ext cx="2083519" cy="1800200"/>
          </a:xfrm>
          <a:prstGeom prst="line">
            <a:avLst/>
          </a:prstGeom>
          <a:noFill/>
          <a:ln w="6350" cap="flat" cmpd="sng" algn="ctr">
            <a:solidFill>
              <a:schemeClr val="tx1">
                <a:lumMod val="50000"/>
                <a:lumOff val="50000"/>
              </a:schemeClr>
            </a:solidFill>
            <a:prstDash val="dash"/>
            <a:round/>
            <a:headEnd type="none" w="med" len="med"/>
            <a:tailEnd type="none" w="med" len="med"/>
          </a:ln>
          <a:effectLst/>
          <a:extLst/>
        </p:spPr>
      </p:cxnSp>
      <p:cxnSp>
        <p:nvCxnSpPr>
          <p:cNvPr id="24" name="Straight Connector 23"/>
          <p:cNvCxnSpPr/>
          <p:nvPr/>
        </p:nvCxnSpPr>
        <p:spPr bwMode="auto">
          <a:xfrm flipV="1">
            <a:off x="5305425" y="1556792"/>
            <a:ext cx="2146895" cy="1800200"/>
          </a:xfrm>
          <a:prstGeom prst="line">
            <a:avLst/>
          </a:prstGeom>
          <a:noFill/>
          <a:ln w="6350" cap="flat" cmpd="sng" algn="ctr">
            <a:solidFill>
              <a:schemeClr val="tx1">
                <a:lumMod val="50000"/>
                <a:lumOff val="50000"/>
              </a:schemeClr>
            </a:solidFill>
            <a:prstDash val="dash"/>
            <a:round/>
            <a:headEnd type="none" w="med" len="med"/>
            <a:tailEnd type="none" w="med" len="med"/>
          </a:ln>
          <a:effectLst/>
          <a:extLst/>
        </p:spPr>
      </p:cxnSp>
      <p:cxnSp>
        <p:nvCxnSpPr>
          <p:cNvPr id="25" name="Straight Connector 24"/>
          <p:cNvCxnSpPr/>
          <p:nvPr/>
        </p:nvCxnSpPr>
        <p:spPr bwMode="auto">
          <a:xfrm flipV="1">
            <a:off x="976313" y="4221088"/>
            <a:ext cx="1939503" cy="1656184"/>
          </a:xfrm>
          <a:prstGeom prst="line">
            <a:avLst/>
          </a:prstGeom>
          <a:noFill/>
          <a:ln w="6350" cap="flat" cmpd="sng" algn="ctr">
            <a:solidFill>
              <a:schemeClr val="tx1">
                <a:lumMod val="50000"/>
                <a:lumOff val="50000"/>
              </a:schemeClr>
            </a:solidFill>
            <a:prstDash val="dash"/>
            <a:round/>
            <a:headEnd type="none" w="med" len="med"/>
            <a:tailEnd type="none" w="med" len="med"/>
          </a:ln>
          <a:effectLst/>
          <a:extLst/>
        </p:spPr>
      </p:cxnSp>
      <p:cxnSp>
        <p:nvCxnSpPr>
          <p:cNvPr id="26" name="Straight Connector 25"/>
          <p:cNvCxnSpPr/>
          <p:nvPr/>
        </p:nvCxnSpPr>
        <p:spPr bwMode="auto">
          <a:xfrm flipV="1">
            <a:off x="5362575" y="4941168"/>
            <a:ext cx="2089745" cy="864097"/>
          </a:xfrm>
          <a:prstGeom prst="line">
            <a:avLst/>
          </a:prstGeom>
          <a:noFill/>
          <a:ln w="6350" cap="flat" cmpd="sng" algn="ctr">
            <a:solidFill>
              <a:schemeClr val="tx1">
                <a:lumMod val="50000"/>
                <a:lumOff val="50000"/>
              </a:schemeClr>
            </a:solidFill>
            <a:prstDash val="dash"/>
            <a:round/>
            <a:headEnd type="none" w="med" len="med"/>
            <a:tailEnd type="none" w="med" len="med"/>
          </a:ln>
          <a:effectLst/>
          <a:extLst/>
        </p:spPr>
      </p:cxnSp>
    </p:spTree>
    <p:extLst>
      <p:ext uri="{BB962C8B-B14F-4D97-AF65-F5344CB8AC3E}">
        <p14:creationId xmlns:p14="http://schemas.microsoft.com/office/powerpoint/2010/main" val="11389141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2" y="3806925"/>
            <a:ext cx="4118547" cy="2322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702" y="3806924"/>
            <a:ext cx="4144034" cy="2322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701" y="1452565"/>
            <a:ext cx="4118548" cy="231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1" y="1452564"/>
            <a:ext cx="4118548" cy="231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2" name="Title 1"/>
          <p:cNvSpPr>
            <a:spLocks noGrp="1"/>
          </p:cNvSpPr>
          <p:nvPr>
            <p:ph type="title"/>
          </p:nvPr>
        </p:nvSpPr>
        <p:spPr>
          <a:xfrm>
            <a:off x="307975" y="981075"/>
            <a:ext cx="8585200" cy="504825"/>
          </a:xfrm>
        </p:spPr>
        <p:txBody>
          <a:bodyPr/>
          <a:lstStyle/>
          <a:p>
            <a:r>
              <a:rPr lang="es-ES_tradnl" dirty="0" err="1" smtClean="0">
                <a:solidFill>
                  <a:srgbClr val="266218"/>
                </a:solidFill>
              </a:rPr>
              <a:t>World</a:t>
            </a:r>
            <a:r>
              <a:rPr lang="es-ES_tradnl" dirty="0" smtClean="0">
                <a:solidFill>
                  <a:srgbClr val="266218"/>
                </a:solidFill>
              </a:rPr>
              <a:t> </a:t>
            </a:r>
            <a:r>
              <a:rPr lang="es-ES_tradnl" dirty="0" err="1">
                <a:solidFill>
                  <a:srgbClr val="266218"/>
                </a:solidFill>
              </a:rPr>
              <a:t>m</a:t>
            </a:r>
            <a:r>
              <a:rPr lang="es-ES_tradnl" dirty="0" err="1" smtClean="0">
                <a:solidFill>
                  <a:srgbClr val="266218"/>
                </a:solidFill>
              </a:rPr>
              <a:t>eat</a:t>
            </a:r>
            <a:r>
              <a:rPr lang="es-ES_tradnl" dirty="0" smtClean="0">
                <a:solidFill>
                  <a:srgbClr val="266218"/>
                </a:solidFill>
              </a:rPr>
              <a:t> </a:t>
            </a:r>
            <a:r>
              <a:rPr lang="es-ES_tradnl" dirty="0" err="1" smtClean="0">
                <a:solidFill>
                  <a:srgbClr val="266218"/>
                </a:solidFill>
              </a:rPr>
              <a:t>demand</a:t>
            </a:r>
            <a:r>
              <a:rPr lang="es-ES_tradnl" dirty="0" smtClean="0">
                <a:solidFill>
                  <a:srgbClr val="266218"/>
                </a:solidFill>
              </a:rPr>
              <a:t>: </a:t>
            </a:r>
            <a:r>
              <a:rPr lang="es-ES_tradnl" dirty="0" err="1" smtClean="0">
                <a:solidFill>
                  <a:srgbClr val="266218"/>
                </a:solidFill>
              </a:rPr>
              <a:t>annual</a:t>
            </a:r>
            <a:r>
              <a:rPr lang="es-ES_tradnl" dirty="0" smtClean="0">
                <a:solidFill>
                  <a:srgbClr val="266218"/>
                </a:solidFill>
              </a:rPr>
              <a:t> </a:t>
            </a:r>
            <a:r>
              <a:rPr lang="es-ES_tradnl" dirty="0" err="1" smtClean="0">
                <a:solidFill>
                  <a:srgbClr val="266218"/>
                </a:solidFill>
              </a:rPr>
              <a:t>growth</a:t>
            </a:r>
            <a:r>
              <a:rPr lang="es-ES_tradnl" dirty="0" smtClean="0">
                <a:solidFill>
                  <a:srgbClr val="266218"/>
                </a:solidFill>
              </a:rPr>
              <a:t> </a:t>
            </a:r>
            <a:r>
              <a:rPr lang="es-ES_tradnl" dirty="0" err="1" smtClean="0">
                <a:solidFill>
                  <a:srgbClr val="266218"/>
                </a:solidFill>
              </a:rPr>
              <a:t>rates</a:t>
            </a:r>
            <a:r>
              <a:rPr lang="es-ES_tradnl" dirty="0" smtClean="0">
                <a:solidFill>
                  <a:srgbClr val="266218"/>
                </a:solidFill>
              </a:rPr>
              <a:t> (%)</a:t>
            </a:r>
            <a:endParaRPr lang="en-GB" dirty="0" smtClean="0">
              <a:solidFill>
                <a:srgbClr val="266218"/>
              </a:solidFill>
            </a:endParaRPr>
          </a:p>
        </p:txBody>
      </p:sp>
      <p:sp>
        <p:nvSpPr>
          <p:cNvPr id="9223" name="Slide Number Placeholder 2"/>
          <p:cNvSpPr>
            <a:spLocks noGrp="1"/>
          </p:cNvSpPr>
          <p:nvPr>
            <p:ph type="sldNum" sz="quarter" idx="12"/>
          </p:nvPr>
        </p:nvSpPr>
        <p:spPr>
          <a:solidFill>
            <a:srgbClr val="266218"/>
          </a:solidFill>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E2B15AAD-5604-42E7-9070-33482D1165FB}" type="slidenum">
              <a:rPr lang="en-GB" sz="1000" smtClean="0">
                <a:solidFill>
                  <a:schemeClr val="bg1"/>
                </a:solidFill>
              </a:rPr>
              <a:pPr eaLnBrk="1" hangingPunct="1"/>
              <a:t>35</a:t>
            </a:fld>
            <a:endParaRPr lang="en-GB" sz="1000" dirty="0" smtClean="0">
              <a:solidFill>
                <a:schemeClr val="bg1"/>
              </a:solidFill>
            </a:endParaRPr>
          </a:p>
        </p:txBody>
      </p:sp>
      <p:sp>
        <p:nvSpPr>
          <p:cNvPr id="9" name="TextBox 8"/>
          <p:cNvSpPr txBox="1">
            <a:spLocks noChangeArrowheads="1"/>
          </p:cNvSpPr>
          <p:nvPr/>
        </p:nvSpPr>
        <p:spPr bwMode="auto">
          <a:xfrm>
            <a:off x="2757488" y="6296025"/>
            <a:ext cx="40354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r>
              <a:rPr lang="es-ES_tradnl" sz="800" b="0" dirty="0" err="1">
                <a:solidFill>
                  <a:schemeClr val="tx1"/>
                </a:solidFill>
              </a:rPr>
              <a:t>Size</a:t>
            </a:r>
            <a:r>
              <a:rPr lang="es-ES_tradnl" sz="800" b="0" dirty="0">
                <a:solidFill>
                  <a:schemeClr val="tx1"/>
                </a:solidFill>
              </a:rPr>
              <a:t> of </a:t>
            </a:r>
            <a:r>
              <a:rPr lang="es-ES_tradnl" sz="800" b="0" dirty="0" err="1">
                <a:solidFill>
                  <a:schemeClr val="tx1"/>
                </a:solidFill>
              </a:rPr>
              <a:t>bubbles</a:t>
            </a:r>
            <a:r>
              <a:rPr lang="es-ES_tradnl" sz="800" b="0" dirty="0">
                <a:solidFill>
                  <a:schemeClr val="tx1"/>
                </a:solidFill>
              </a:rPr>
              <a:t> </a:t>
            </a:r>
            <a:r>
              <a:rPr lang="es-ES_tradnl" sz="800" b="0" dirty="0" err="1">
                <a:solidFill>
                  <a:schemeClr val="tx1"/>
                </a:solidFill>
              </a:rPr>
              <a:t>represents</a:t>
            </a:r>
            <a:r>
              <a:rPr lang="es-ES_tradnl" sz="800" b="0" dirty="0">
                <a:solidFill>
                  <a:schemeClr val="tx1"/>
                </a:solidFill>
              </a:rPr>
              <a:t> </a:t>
            </a:r>
            <a:r>
              <a:rPr lang="es-ES_tradnl" sz="800" b="0" dirty="0">
                <a:solidFill>
                  <a:srgbClr val="FF0000"/>
                </a:solidFill>
              </a:rPr>
              <a:t>total </a:t>
            </a:r>
            <a:r>
              <a:rPr lang="es-ES_tradnl" sz="800" b="0" dirty="0" err="1">
                <a:solidFill>
                  <a:srgbClr val="FF0000"/>
                </a:solidFill>
              </a:rPr>
              <a:t>average</a:t>
            </a:r>
            <a:r>
              <a:rPr lang="es-ES_tradnl" sz="800" b="0" dirty="0">
                <a:solidFill>
                  <a:srgbClr val="FF0000"/>
                </a:solidFill>
              </a:rPr>
              <a:t> </a:t>
            </a:r>
            <a:r>
              <a:rPr lang="es-ES_tradnl" sz="800" b="0" dirty="0" err="1">
                <a:solidFill>
                  <a:srgbClr val="FF0000"/>
                </a:solidFill>
              </a:rPr>
              <a:t>consumption</a:t>
            </a:r>
            <a:r>
              <a:rPr lang="es-ES_tradnl" sz="800" b="0" dirty="0">
                <a:solidFill>
                  <a:srgbClr val="FF0000"/>
                </a:solidFill>
              </a:rPr>
              <a:t> </a:t>
            </a:r>
            <a:r>
              <a:rPr lang="es-ES_tradnl" sz="800" b="0" dirty="0" err="1">
                <a:solidFill>
                  <a:schemeClr val="tx1"/>
                </a:solidFill>
              </a:rPr>
              <a:t>over</a:t>
            </a:r>
            <a:r>
              <a:rPr lang="es-ES_tradnl" sz="800" b="0" dirty="0">
                <a:solidFill>
                  <a:schemeClr val="tx1"/>
                </a:solidFill>
              </a:rPr>
              <a:t> </a:t>
            </a:r>
            <a:r>
              <a:rPr lang="es-ES_tradnl" sz="800" b="0" dirty="0" err="1" smtClean="0">
                <a:solidFill>
                  <a:schemeClr val="tx1"/>
                </a:solidFill>
              </a:rPr>
              <a:t>the</a:t>
            </a:r>
            <a:r>
              <a:rPr lang="es-ES_tradnl" sz="800" b="0" dirty="0" smtClean="0">
                <a:solidFill>
                  <a:schemeClr val="tx1"/>
                </a:solidFill>
              </a:rPr>
              <a:t> </a:t>
            </a:r>
            <a:r>
              <a:rPr lang="es-ES_tradnl" sz="800" b="0" dirty="0" err="1">
                <a:solidFill>
                  <a:schemeClr val="tx1"/>
                </a:solidFill>
              </a:rPr>
              <a:t>period</a:t>
            </a:r>
            <a:r>
              <a:rPr lang="es-ES_tradnl" sz="800" b="0" dirty="0">
                <a:solidFill>
                  <a:schemeClr val="tx1"/>
                </a:solidFill>
              </a:rPr>
              <a:t>.</a:t>
            </a:r>
            <a:endParaRPr lang="en-GB" sz="800" b="0" dirty="0">
              <a:solidFill>
                <a:schemeClr val="tx1"/>
              </a:solidFill>
            </a:endParaRPr>
          </a:p>
        </p:txBody>
      </p:sp>
      <p:sp>
        <p:nvSpPr>
          <p:cNvPr id="17" name="TextBox 16"/>
          <p:cNvSpPr txBox="1">
            <a:spLocks noChangeArrowheads="1"/>
          </p:cNvSpPr>
          <p:nvPr/>
        </p:nvSpPr>
        <p:spPr bwMode="auto">
          <a:xfrm>
            <a:off x="6948488" y="6297613"/>
            <a:ext cx="17279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r>
              <a:rPr lang="es-ES_tradnl" sz="800" b="0" dirty="0" err="1">
                <a:solidFill>
                  <a:schemeClr val="tx1"/>
                </a:solidFill>
              </a:rPr>
              <a:t>Sources</a:t>
            </a:r>
            <a:r>
              <a:rPr lang="es-ES_tradnl" sz="800" b="0" dirty="0">
                <a:solidFill>
                  <a:schemeClr val="tx1"/>
                </a:solidFill>
              </a:rPr>
              <a:t>: FAO, </a:t>
            </a:r>
            <a:r>
              <a:rPr lang="es-ES_tradnl" sz="800" b="0" dirty="0" smtClean="0">
                <a:solidFill>
                  <a:schemeClr val="tx1"/>
                </a:solidFill>
              </a:rPr>
              <a:t>OECD, USDA</a:t>
            </a:r>
            <a:endParaRPr lang="en-GB" sz="800" b="0" dirty="0">
              <a:solidFill>
                <a:schemeClr val="tx1"/>
              </a:solidFill>
            </a:endParaRPr>
          </a:p>
        </p:txBody>
      </p:sp>
      <p:cxnSp>
        <p:nvCxnSpPr>
          <p:cNvPr id="23" name="Straight Connector 22"/>
          <p:cNvCxnSpPr/>
          <p:nvPr/>
        </p:nvCxnSpPr>
        <p:spPr bwMode="auto">
          <a:xfrm flipV="1">
            <a:off x="976313" y="1556792"/>
            <a:ext cx="2083519" cy="1800200"/>
          </a:xfrm>
          <a:prstGeom prst="line">
            <a:avLst/>
          </a:prstGeom>
          <a:noFill/>
          <a:ln w="6350" cap="flat" cmpd="sng" algn="ctr">
            <a:solidFill>
              <a:schemeClr val="tx1">
                <a:lumMod val="50000"/>
                <a:lumOff val="50000"/>
              </a:schemeClr>
            </a:solidFill>
            <a:prstDash val="dash"/>
            <a:round/>
            <a:headEnd type="none" w="med" len="med"/>
            <a:tailEnd type="none" w="med" len="med"/>
          </a:ln>
          <a:effectLst/>
          <a:extLst/>
        </p:spPr>
      </p:cxnSp>
      <p:cxnSp>
        <p:nvCxnSpPr>
          <p:cNvPr id="24" name="Straight Connector 23"/>
          <p:cNvCxnSpPr/>
          <p:nvPr/>
        </p:nvCxnSpPr>
        <p:spPr bwMode="auto">
          <a:xfrm flipV="1">
            <a:off x="5364088" y="1556792"/>
            <a:ext cx="1944216" cy="1728192"/>
          </a:xfrm>
          <a:prstGeom prst="line">
            <a:avLst/>
          </a:prstGeom>
          <a:noFill/>
          <a:ln w="6350" cap="flat" cmpd="sng" algn="ctr">
            <a:solidFill>
              <a:schemeClr val="tx1">
                <a:lumMod val="50000"/>
                <a:lumOff val="50000"/>
              </a:schemeClr>
            </a:solidFill>
            <a:prstDash val="dash"/>
            <a:round/>
            <a:headEnd type="none" w="med" len="med"/>
            <a:tailEnd type="none" w="med" len="med"/>
          </a:ln>
          <a:effectLst/>
          <a:extLst/>
        </p:spPr>
      </p:cxnSp>
      <p:cxnSp>
        <p:nvCxnSpPr>
          <p:cNvPr id="25" name="Straight Connector 24"/>
          <p:cNvCxnSpPr/>
          <p:nvPr/>
        </p:nvCxnSpPr>
        <p:spPr bwMode="auto">
          <a:xfrm flipV="1">
            <a:off x="976313" y="4005064"/>
            <a:ext cx="2011511" cy="1703586"/>
          </a:xfrm>
          <a:prstGeom prst="line">
            <a:avLst/>
          </a:prstGeom>
          <a:noFill/>
          <a:ln w="6350" cap="flat" cmpd="sng" algn="ctr">
            <a:solidFill>
              <a:schemeClr val="tx1">
                <a:lumMod val="50000"/>
                <a:lumOff val="50000"/>
              </a:schemeClr>
            </a:solidFill>
            <a:prstDash val="dash"/>
            <a:round/>
            <a:headEnd type="none" w="med" len="med"/>
            <a:tailEnd type="none" w="med" len="med"/>
          </a:ln>
          <a:effectLst/>
          <a:extLst/>
        </p:spPr>
      </p:cxnSp>
      <p:cxnSp>
        <p:nvCxnSpPr>
          <p:cNvPr id="26" name="Straight Connector 25"/>
          <p:cNvCxnSpPr/>
          <p:nvPr/>
        </p:nvCxnSpPr>
        <p:spPr bwMode="auto">
          <a:xfrm flipV="1">
            <a:off x="5364088" y="3933056"/>
            <a:ext cx="1944216" cy="1775594"/>
          </a:xfrm>
          <a:prstGeom prst="line">
            <a:avLst/>
          </a:prstGeom>
          <a:noFill/>
          <a:ln w="6350" cap="flat" cmpd="sng" algn="ctr">
            <a:solidFill>
              <a:schemeClr val="tx1">
                <a:lumMod val="50000"/>
                <a:lumOff val="50000"/>
              </a:schemeClr>
            </a:solidFill>
            <a:prstDash val="dash"/>
            <a:round/>
            <a:headEnd type="none" w="med" len="med"/>
            <a:tailEnd type="none" w="med" len="med"/>
          </a:ln>
          <a:effectLst/>
          <a:extLst/>
        </p:spPr>
      </p:cxnSp>
      <p:sp>
        <p:nvSpPr>
          <p:cNvPr id="18" name="TextBox 17"/>
          <p:cNvSpPr txBox="1">
            <a:spLocks noChangeArrowheads="1"/>
          </p:cNvSpPr>
          <p:nvPr/>
        </p:nvSpPr>
        <p:spPr bwMode="auto">
          <a:xfrm>
            <a:off x="406400" y="6297613"/>
            <a:ext cx="22177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r>
              <a:rPr lang="es-ES_tradnl" sz="800" b="0" dirty="0">
                <a:solidFill>
                  <a:schemeClr val="tx1"/>
                </a:solidFill>
              </a:rPr>
              <a:t>* </a:t>
            </a:r>
            <a:r>
              <a:rPr lang="es-ES_tradnl" sz="800" b="0" dirty="0" smtClean="0">
                <a:solidFill>
                  <a:schemeClr val="tx1"/>
                </a:solidFill>
              </a:rPr>
              <a:t>Data </a:t>
            </a:r>
            <a:r>
              <a:rPr lang="es-ES_tradnl" sz="800" b="0" dirty="0" err="1" smtClean="0">
                <a:solidFill>
                  <a:schemeClr val="tx1"/>
                </a:solidFill>
              </a:rPr>
              <a:t>on</a:t>
            </a:r>
            <a:r>
              <a:rPr lang="es-ES_tradnl" sz="800" b="0" dirty="0" smtClean="0">
                <a:solidFill>
                  <a:schemeClr val="tx1"/>
                </a:solidFill>
              </a:rPr>
              <a:t> 2013 </a:t>
            </a:r>
            <a:r>
              <a:rPr lang="es-ES_tradnl" sz="800" b="0" dirty="0" err="1" smtClean="0">
                <a:solidFill>
                  <a:schemeClr val="tx1"/>
                </a:solidFill>
              </a:rPr>
              <a:t>not</a:t>
            </a:r>
            <a:r>
              <a:rPr lang="es-ES_tradnl" sz="800" b="0" dirty="0" smtClean="0">
                <a:solidFill>
                  <a:schemeClr val="tx1"/>
                </a:solidFill>
              </a:rPr>
              <a:t> </a:t>
            </a:r>
            <a:r>
              <a:rPr lang="es-ES_tradnl" sz="800" b="0" dirty="0" err="1" smtClean="0">
                <a:solidFill>
                  <a:schemeClr val="tx1"/>
                </a:solidFill>
              </a:rPr>
              <a:t>homogeneous</a:t>
            </a:r>
            <a:r>
              <a:rPr lang="es-ES_tradnl" sz="800" b="0" dirty="0" smtClean="0">
                <a:solidFill>
                  <a:schemeClr val="tx1"/>
                </a:solidFill>
              </a:rPr>
              <a:t>. </a:t>
            </a:r>
            <a:endParaRPr lang="en-GB" sz="800" b="0" dirty="0">
              <a:solidFill>
                <a:schemeClr val="tx1"/>
              </a:solidFill>
            </a:endParaRPr>
          </a:p>
        </p:txBody>
      </p:sp>
    </p:spTree>
    <p:extLst>
      <p:ext uri="{BB962C8B-B14F-4D97-AF65-F5344CB8AC3E}">
        <p14:creationId xmlns:p14="http://schemas.microsoft.com/office/powerpoint/2010/main" val="17489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solidFill>
            <a:srgbClr val="2C6E1C"/>
          </a:solidFill>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5B491772-24F1-43EF-AB23-FDDAC09E3150}" type="slidenum">
              <a:rPr lang="en-GB" sz="1000" smtClean="0">
                <a:solidFill>
                  <a:schemeClr val="bg1"/>
                </a:solidFill>
              </a:rPr>
              <a:pPr eaLnBrk="1" hangingPunct="1"/>
              <a:t>36</a:t>
            </a:fld>
            <a:endParaRPr lang="en-GB" sz="1000" smtClean="0">
              <a:solidFill>
                <a:schemeClr val="bg1"/>
              </a:solidFill>
            </a:endParaRPr>
          </a:p>
        </p:txBody>
      </p:sp>
      <p:sp>
        <p:nvSpPr>
          <p:cNvPr id="5123" name="Rectangle 2"/>
          <p:cNvSpPr>
            <a:spLocks noGrp="1" noChangeArrowheads="1"/>
          </p:cNvSpPr>
          <p:nvPr>
            <p:ph type="title"/>
          </p:nvPr>
        </p:nvSpPr>
        <p:spPr/>
        <p:txBody>
          <a:bodyPr/>
          <a:lstStyle/>
          <a:p>
            <a:pPr>
              <a:defRPr/>
            </a:pPr>
            <a:r>
              <a:rPr lang="en-GB" dirty="0">
                <a:solidFill>
                  <a:srgbClr val="2C6E1C"/>
                </a:solidFill>
              </a:rPr>
              <a:t>Changes in </a:t>
            </a:r>
            <a:r>
              <a:rPr lang="en-GB" dirty="0" smtClean="0">
                <a:solidFill>
                  <a:srgbClr val="2C6E1C"/>
                </a:solidFill>
              </a:rPr>
              <a:t>grain demand</a:t>
            </a:r>
            <a:r>
              <a:rPr lang="en-GB" dirty="0">
                <a:solidFill>
                  <a:srgbClr val="2C6E1C"/>
                </a:solidFill>
              </a:rPr>
              <a:t>, 2005 to2012</a:t>
            </a:r>
          </a:p>
        </p:txBody>
      </p:sp>
      <p:sp>
        <p:nvSpPr>
          <p:cNvPr id="14341" name="Text Box 7"/>
          <p:cNvSpPr txBox="1">
            <a:spLocks noChangeArrowheads="1"/>
          </p:cNvSpPr>
          <p:nvPr/>
        </p:nvSpPr>
        <p:spPr bwMode="auto">
          <a:xfrm>
            <a:off x="971600" y="6237312"/>
            <a:ext cx="640873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r>
              <a:rPr lang="en-GB" sz="800" b="0" i="1" dirty="0" smtClean="0">
                <a:solidFill>
                  <a:schemeClr val="tx1"/>
                </a:solidFill>
                <a:cs typeface="Arial" charset="0"/>
              </a:rPr>
              <a:t>Sources: </a:t>
            </a:r>
            <a:r>
              <a:rPr lang="en-GB" sz="800" b="0" i="1" dirty="0" err="1" smtClean="0">
                <a:solidFill>
                  <a:schemeClr val="tx1"/>
                </a:solidFill>
                <a:cs typeface="Arial" charset="0"/>
              </a:rPr>
              <a:t>Comtrade</a:t>
            </a:r>
            <a:r>
              <a:rPr lang="en-GB" sz="800" b="0" i="1" dirty="0" smtClean="0">
                <a:solidFill>
                  <a:schemeClr val="tx1"/>
                </a:solidFill>
                <a:cs typeface="Arial" charset="0"/>
              </a:rPr>
              <a:t> (1993-2002) and GTA (2003-2012).</a:t>
            </a:r>
            <a:endParaRPr lang="en-GB" sz="800" i="1" dirty="0">
              <a:solidFill>
                <a:schemeClr val="tx1"/>
              </a:solidFill>
              <a:cs typeface="Arial" charset="0"/>
            </a:endParaRP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2609452825"/>
              </p:ext>
            </p:extLst>
          </p:nvPr>
        </p:nvGraphicFramePr>
        <p:xfrm>
          <a:off x="395536" y="16288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5675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fade">
                                      <p:cBhvr>
                                        <p:cTn id="7" dur="500"/>
                                        <p:tgtEl>
                                          <p:spTgt spid="7">
                                            <p:graphicEl>
                                              <a:chart seriesIdx="-4" categoryIdx="0" bldStep="category"/>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fade">
                                      <p:cBhvr>
                                        <p:cTn id="12" dur="500"/>
                                        <p:tgtEl>
                                          <p:spTgt spid="7">
                                            <p:graphicEl>
                                              <a:chart seriesIdx="-4" categoryIdx="1"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fade">
                                      <p:cBhvr>
                                        <p:cTn id="17" dur="500"/>
                                        <p:tgtEl>
                                          <p:spTgt spid="7">
                                            <p:graphicEl>
                                              <a:chart seriesIdx="-4" categoryIdx="2"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fade">
                                      <p:cBhvr>
                                        <p:cTn id="22" dur="500"/>
                                        <p:tgtEl>
                                          <p:spTgt spid="7">
                                            <p:graphicEl>
                                              <a:chart seriesIdx="-4" categoryIdx="4" bldStep="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chart seriesIdx="-4" categoryIdx="5" bldStep="category"/>
                                            </p:graphicEl>
                                          </p:spTgt>
                                        </p:tgtEl>
                                        <p:attrNameLst>
                                          <p:attrName>style.visibility</p:attrName>
                                        </p:attrNameLst>
                                      </p:cBhvr>
                                      <p:to>
                                        <p:strVal val="visible"/>
                                      </p:to>
                                    </p:set>
                                    <p:animEffect transition="in" filter="fade">
                                      <p:cBhvr>
                                        <p:cTn id="27" dur="500"/>
                                        <p:tgtEl>
                                          <p:spTgt spid="7">
                                            <p:graphicEl>
                                              <a:chart seriesIdx="-4" categoryIdx="5" bldStep="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chart seriesIdx="-4" categoryIdx="6" bldStep="category"/>
                                            </p:graphicEl>
                                          </p:spTgt>
                                        </p:tgtEl>
                                        <p:attrNameLst>
                                          <p:attrName>style.visibility</p:attrName>
                                        </p:attrNameLst>
                                      </p:cBhvr>
                                      <p:to>
                                        <p:strVal val="visible"/>
                                      </p:to>
                                    </p:set>
                                    <p:animEffect transition="in" filter="fade">
                                      <p:cBhvr>
                                        <p:cTn id="32" dur="500"/>
                                        <p:tgtEl>
                                          <p:spTgt spid="7">
                                            <p:graphicEl>
                                              <a:chart seriesIdx="-4" categoryIdx="6"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category" animBg="0"/>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marL="0" indent="0" eaLnBrk="1" hangingPunct="1"/>
            <a:r>
              <a:rPr lang="en-GB" dirty="0" smtClean="0">
                <a:solidFill>
                  <a:srgbClr val="2C6E1C"/>
                </a:solidFill>
              </a:rPr>
              <a:t>Part 2. </a:t>
            </a:r>
            <a:r>
              <a:rPr lang="en-GB" dirty="0">
                <a:solidFill>
                  <a:srgbClr val="2C6E1C"/>
                </a:solidFill>
              </a:rPr>
              <a:t>Drivers of </a:t>
            </a:r>
            <a:r>
              <a:rPr lang="en-GB" dirty="0" smtClean="0">
                <a:solidFill>
                  <a:srgbClr val="2C6E1C"/>
                </a:solidFill>
              </a:rPr>
              <a:t>CAP reform</a:t>
            </a:r>
            <a:endParaRPr lang="en-GB" dirty="0">
              <a:solidFill>
                <a:srgbClr val="2C6E1C"/>
              </a:solidFill>
            </a:endParaRPr>
          </a:p>
        </p:txBody>
      </p:sp>
      <p:sp>
        <p:nvSpPr>
          <p:cNvPr id="10243" name="Rectangle 3"/>
          <p:cNvSpPr>
            <a:spLocks noGrp="1" noChangeArrowheads="1"/>
          </p:cNvSpPr>
          <p:nvPr>
            <p:ph idx="1"/>
          </p:nvPr>
        </p:nvSpPr>
        <p:spPr>
          <a:xfrm>
            <a:off x="755576" y="1844824"/>
            <a:ext cx="7559675" cy="3170783"/>
          </a:xfrm>
        </p:spPr>
        <p:txBody>
          <a:bodyPr/>
          <a:lstStyle/>
          <a:p>
            <a:pPr marL="0" indent="0" eaLnBrk="1" hangingPunct="1"/>
            <a:endParaRPr lang="en-GB" sz="1000" dirty="0" smtClean="0">
              <a:solidFill>
                <a:srgbClr val="467A39"/>
              </a:solidFill>
            </a:endParaRPr>
          </a:p>
          <a:p>
            <a:pPr marL="0" indent="0" eaLnBrk="1" hangingPunct="1"/>
            <a:r>
              <a:rPr lang="en-GB" b="1" i="1" dirty="0">
                <a:solidFill>
                  <a:srgbClr val="2C6E1C"/>
                </a:solidFill>
              </a:rPr>
              <a:t>Four basic questions of (any) </a:t>
            </a:r>
            <a:r>
              <a:rPr lang="en-GB" b="1" i="1" dirty="0" smtClean="0">
                <a:solidFill>
                  <a:srgbClr val="2C6E1C"/>
                </a:solidFill>
              </a:rPr>
              <a:t>reform</a:t>
            </a:r>
          </a:p>
          <a:p>
            <a:pPr marL="0" indent="0" eaLnBrk="1" hangingPunct="1"/>
            <a:endParaRPr lang="en-GB" sz="1200" dirty="0">
              <a:solidFill>
                <a:srgbClr val="2C6E1C"/>
              </a:solidFill>
            </a:endParaRPr>
          </a:p>
          <a:p>
            <a:pPr marL="0" indent="0" eaLnBrk="1" hangingPunct="1"/>
            <a:endParaRPr lang="en-GB" sz="1200" dirty="0">
              <a:solidFill>
                <a:srgbClr val="2C6E1C"/>
              </a:solidFill>
            </a:endParaRPr>
          </a:p>
          <a:p>
            <a:pPr marL="685800" lvl="1" eaLnBrk="1" hangingPunct="1">
              <a:buClr>
                <a:srgbClr val="2C6E1C"/>
              </a:buClr>
              <a:buFont typeface="Wingdings" panose="05000000000000000000" pitchFamily="2" charset="2"/>
              <a:buChar char="Ø"/>
            </a:pPr>
            <a:r>
              <a:rPr lang="en-GB" dirty="0">
                <a:solidFill>
                  <a:srgbClr val="2C6E1C"/>
                </a:solidFill>
              </a:rPr>
              <a:t>How much?</a:t>
            </a:r>
          </a:p>
          <a:p>
            <a:pPr marL="0" indent="0" eaLnBrk="1" hangingPunct="1"/>
            <a:endParaRPr lang="en-GB" sz="1000" dirty="0" smtClean="0">
              <a:solidFill>
                <a:srgbClr val="2C6E1C"/>
              </a:solidFill>
            </a:endParaRPr>
          </a:p>
          <a:p>
            <a:pPr marL="685800" lvl="1" eaLnBrk="1" hangingPunct="1">
              <a:buClr>
                <a:srgbClr val="2C6E1C"/>
              </a:buClr>
              <a:buFont typeface="Wingdings" panose="05000000000000000000" pitchFamily="2" charset="2"/>
              <a:buChar char="Ø"/>
            </a:pPr>
            <a:r>
              <a:rPr lang="en-GB" dirty="0">
                <a:solidFill>
                  <a:srgbClr val="2C6E1C"/>
                </a:solidFill>
              </a:rPr>
              <a:t>How much?</a:t>
            </a:r>
          </a:p>
          <a:p>
            <a:pPr marL="0" indent="0" eaLnBrk="1" hangingPunct="1"/>
            <a:endParaRPr lang="en-GB" sz="1000" dirty="0" smtClean="0">
              <a:solidFill>
                <a:srgbClr val="2C6E1C"/>
              </a:solidFill>
            </a:endParaRPr>
          </a:p>
          <a:p>
            <a:pPr marL="685800" lvl="1" eaLnBrk="1" hangingPunct="1">
              <a:buClr>
                <a:srgbClr val="2C6E1C"/>
              </a:buClr>
              <a:buFont typeface="Wingdings" panose="05000000000000000000" pitchFamily="2" charset="2"/>
              <a:buChar char="Ø"/>
            </a:pPr>
            <a:r>
              <a:rPr lang="en-GB" dirty="0">
                <a:solidFill>
                  <a:srgbClr val="2C6E1C"/>
                </a:solidFill>
              </a:rPr>
              <a:t>Why</a:t>
            </a:r>
            <a:r>
              <a:rPr lang="en-GB" dirty="0" smtClean="0">
                <a:solidFill>
                  <a:srgbClr val="2C6E1C"/>
                </a:solidFill>
              </a:rPr>
              <a:t>?</a:t>
            </a:r>
          </a:p>
          <a:p>
            <a:pPr marL="0" indent="0" eaLnBrk="1" hangingPunct="1">
              <a:buClr>
                <a:srgbClr val="2C6E1C"/>
              </a:buClr>
            </a:pPr>
            <a:endParaRPr lang="en-GB" sz="1000" dirty="0" smtClean="0">
              <a:solidFill>
                <a:srgbClr val="2C6E1C"/>
              </a:solidFill>
            </a:endParaRPr>
          </a:p>
          <a:p>
            <a:pPr marL="685800" lvl="1" eaLnBrk="1" hangingPunct="1">
              <a:buClr>
                <a:srgbClr val="2C6E1C"/>
              </a:buClr>
              <a:buFont typeface="Wingdings" panose="05000000000000000000" pitchFamily="2" charset="2"/>
              <a:buChar char="Ø"/>
            </a:pPr>
            <a:r>
              <a:rPr lang="en-GB" dirty="0" smtClean="0">
                <a:solidFill>
                  <a:srgbClr val="2C6E1C"/>
                </a:solidFill>
              </a:rPr>
              <a:t>How?</a:t>
            </a:r>
            <a:endParaRPr lang="en-GB" dirty="0">
              <a:solidFill>
                <a:srgbClr val="2C6E1C"/>
              </a:solidFill>
            </a:endParaRPr>
          </a:p>
          <a:p>
            <a:pPr marL="685800" lvl="1" eaLnBrk="1" hangingPunct="1">
              <a:buClr>
                <a:srgbClr val="2C6E1C"/>
              </a:buClr>
              <a:buFont typeface="Wingdings" panose="05000000000000000000" pitchFamily="2" charset="2"/>
              <a:buChar char="Ø"/>
            </a:pPr>
            <a:endParaRPr lang="en-GB" dirty="0" smtClean="0">
              <a:solidFill>
                <a:srgbClr val="2C6E1C"/>
              </a:solidFill>
            </a:endParaRPr>
          </a:p>
          <a:p>
            <a:pPr marL="685800" lvl="1" eaLnBrk="1" hangingPunct="1">
              <a:buClr>
                <a:srgbClr val="2C6E1C"/>
              </a:buClr>
              <a:buFont typeface="Wingdings" panose="05000000000000000000" pitchFamily="2" charset="2"/>
              <a:buChar char="Ø"/>
            </a:pPr>
            <a:endParaRPr lang="en-GB" dirty="0">
              <a:solidFill>
                <a:srgbClr val="2C6E1C"/>
              </a:solidFill>
            </a:endParaRPr>
          </a:p>
          <a:p>
            <a:pPr marL="685800" lvl="1" eaLnBrk="1" hangingPunct="1">
              <a:buClr>
                <a:srgbClr val="2C6E1C"/>
              </a:buClr>
              <a:buFont typeface="Wingdings" panose="05000000000000000000" pitchFamily="2" charset="2"/>
              <a:buChar char="Ø"/>
            </a:pPr>
            <a:endParaRPr lang="en-GB" dirty="0" smtClean="0">
              <a:solidFill>
                <a:srgbClr val="2C6E1C"/>
              </a:solidFill>
            </a:endParaRPr>
          </a:p>
        </p:txBody>
      </p:sp>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37</a:t>
            </a:fld>
            <a:endParaRPr lang="en-GB" sz="1000" dirty="0" smtClean="0">
              <a:solidFill>
                <a:schemeClr val="bg1"/>
              </a:solidFill>
            </a:endParaRPr>
          </a:p>
        </p:txBody>
      </p:sp>
    </p:spTree>
    <p:extLst>
      <p:ext uri="{BB962C8B-B14F-4D97-AF65-F5344CB8AC3E}">
        <p14:creationId xmlns:p14="http://schemas.microsoft.com/office/powerpoint/2010/main" val="25447644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p:txBody>
          <a:bodyPr/>
          <a:lstStyle/>
          <a:p>
            <a:fld id="{EF249DBC-D3D1-4515-8354-F168A52ED41F}" type="slidenum">
              <a:rPr lang="en-GB"/>
              <a:pPr/>
              <a:t>38</a:t>
            </a:fld>
            <a:endParaRPr lang="en-GB" dirty="0"/>
          </a:p>
        </p:txBody>
      </p:sp>
      <p:sp>
        <p:nvSpPr>
          <p:cNvPr id="164866" name="Rectangle 2"/>
          <p:cNvSpPr>
            <a:spLocks noGrp="1" noChangeArrowheads="1"/>
          </p:cNvSpPr>
          <p:nvPr>
            <p:ph type="title"/>
          </p:nvPr>
        </p:nvSpPr>
        <p:spPr>
          <a:xfrm>
            <a:off x="307975" y="985838"/>
            <a:ext cx="8585200" cy="638175"/>
          </a:xfrm>
        </p:spPr>
        <p:txBody>
          <a:bodyPr/>
          <a:lstStyle/>
          <a:p>
            <a:r>
              <a:rPr lang="en-GB" dirty="0" smtClean="0"/>
              <a:t>How much: the </a:t>
            </a:r>
            <a:r>
              <a:rPr lang="en-GB" dirty="0"/>
              <a:t>path of CAP expenditure 1980-2020</a:t>
            </a:r>
            <a:endParaRPr lang="en-GB" sz="1600" b="0" i="1" dirty="0"/>
          </a:p>
        </p:txBody>
      </p:sp>
      <p:sp>
        <p:nvSpPr>
          <p:cNvPr id="164869" name="Rectangle 5"/>
          <p:cNvSpPr>
            <a:spLocks noChangeArrowheads="1"/>
          </p:cNvSpPr>
          <p:nvPr/>
        </p:nvSpPr>
        <p:spPr bwMode="auto">
          <a:xfrm>
            <a:off x="898525" y="6165850"/>
            <a:ext cx="27368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GB" sz="800" b="0" i="1" dirty="0">
                <a:solidFill>
                  <a:schemeClr val="tx1"/>
                </a:solidFill>
                <a:cs typeface="Times New Roman" pitchFamily="18" charset="0"/>
              </a:rPr>
              <a:t>Source: </a:t>
            </a:r>
            <a:r>
              <a:rPr lang="en-GB" sz="800" b="0" i="1" dirty="0">
                <a:solidFill>
                  <a:schemeClr val="tx1"/>
                </a:solidFill>
              </a:rPr>
              <a:t>DG Agriculture and Rural Development.</a:t>
            </a:r>
            <a:endParaRPr lang="nl-BE" sz="800" b="0" i="1" dirty="0">
              <a:solidFill>
                <a:schemeClr val="tx1"/>
              </a:solidFill>
            </a:endParaRPr>
          </a:p>
        </p:txBody>
      </p:sp>
      <p:graphicFrame>
        <p:nvGraphicFramePr>
          <p:cNvPr id="2" name="Object 6"/>
          <p:cNvGraphicFramePr>
            <a:graphicFrameLocks noChangeAspect="1"/>
          </p:cNvGraphicFramePr>
          <p:nvPr>
            <p:extLst>
              <p:ext uri="{D42A27DB-BD31-4B8C-83A1-F6EECF244321}">
                <p14:modId xmlns:p14="http://schemas.microsoft.com/office/powerpoint/2010/main" val="2352345357"/>
              </p:ext>
            </p:extLst>
          </p:nvPr>
        </p:nvGraphicFramePr>
        <p:xfrm>
          <a:off x="590550" y="1654175"/>
          <a:ext cx="8069263" cy="4460875"/>
        </p:xfrm>
        <a:graphic>
          <a:graphicData uri="http://schemas.openxmlformats.org/drawingml/2006/chart">
            <c:chart xmlns:c="http://schemas.openxmlformats.org/drawingml/2006/chart" xmlns:r="http://schemas.openxmlformats.org/officeDocument/2006/relationships" r:id="rId3"/>
          </a:graphicData>
        </a:graphic>
      </p:graphicFrame>
      <p:sp>
        <p:nvSpPr>
          <p:cNvPr id="164871" name="Text Box 5"/>
          <p:cNvSpPr txBox="1">
            <a:spLocks noChangeArrowheads="1"/>
          </p:cNvSpPr>
          <p:nvPr/>
        </p:nvSpPr>
        <p:spPr bwMode="auto">
          <a:xfrm>
            <a:off x="1187450" y="1989138"/>
            <a:ext cx="647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GB" sz="1000" b="0" dirty="0">
                <a:latin typeface="Verdana" pitchFamily="34" charset="0"/>
              </a:rPr>
              <a:t>EU-10</a:t>
            </a:r>
          </a:p>
        </p:txBody>
      </p:sp>
      <p:sp>
        <p:nvSpPr>
          <p:cNvPr id="164872" name="Text Box 6"/>
          <p:cNvSpPr txBox="1">
            <a:spLocks noChangeArrowheads="1"/>
          </p:cNvSpPr>
          <p:nvPr/>
        </p:nvSpPr>
        <p:spPr bwMode="auto">
          <a:xfrm>
            <a:off x="2484438" y="1989138"/>
            <a:ext cx="647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GB" sz="1000" b="0" dirty="0">
                <a:latin typeface="Verdana" pitchFamily="34" charset="0"/>
              </a:rPr>
              <a:t>EU-12</a:t>
            </a:r>
          </a:p>
        </p:txBody>
      </p:sp>
      <p:sp>
        <p:nvSpPr>
          <p:cNvPr id="164873" name="Text Box 7"/>
          <p:cNvSpPr txBox="1">
            <a:spLocks noChangeArrowheads="1"/>
          </p:cNvSpPr>
          <p:nvPr/>
        </p:nvSpPr>
        <p:spPr bwMode="auto">
          <a:xfrm>
            <a:off x="4211638" y="1989138"/>
            <a:ext cx="647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GB" sz="1000" b="0" dirty="0">
                <a:latin typeface="Verdana" pitchFamily="34" charset="0"/>
              </a:rPr>
              <a:t>EU-15</a:t>
            </a:r>
          </a:p>
        </p:txBody>
      </p:sp>
      <p:sp>
        <p:nvSpPr>
          <p:cNvPr id="164874" name="Text Box 8"/>
          <p:cNvSpPr txBox="1">
            <a:spLocks noChangeArrowheads="1"/>
          </p:cNvSpPr>
          <p:nvPr/>
        </p:nvSpPr>
        <p:spPr bwMode="auto">
          <a:xfrm>
            <a:off x="5292725" y="1989138"/>
            <a:ext cx="647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GB" sz="1000" b="0" dirty="0">
                <a:latin typeface="Verdana" pitchFamily="34" charset="0"/>
              </a:rPr>
              <a:t>EU-25</a:t>
            </a:r>
          </a:p>
        </p:txBody>
      </p:sp>
      <p:sp>
        <p:nvSpPr>
          <p:cNvPr id="164875" name="Text Box 9"/>
          <p:cNvSpPr txBox="1">
            <a:spLocks noChangeArrowheads="1"/>
          </p:cNvSpPr>
          <p:nvPr/>
        </p:nvSpPr>
        <p:spPr bwMode="auto">
          <a:xfrm>
            <a:off x="6227763" y="1989138"/>
            <a:ext cx="647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GB" sz="1000" b="0" dirty="0">
                <a:latin typeface="Verdana" pitchFamily="34" charset="0"/>
              </a:rPr>
              <a:t>EU-27</a:t>
            </a:r>
          </a:p>
        </p:txBody>
      </p:sp>
      <p:sp>
        <p:nvSpPr>
          <p:cNvPr id="164876" name="Line 10"/>
          <p:cNvSpPr>
            <a:spLocks noChangeShapeType="1"/>
          </p:cNvSpPr>
          <p:nvPr/>
        </p:nvSpPr>
        <p:spPr bwMode="auto">
          <a:xfrm>
            <a:off x="1993900" y="1935163"/>
            <a:ext cx="0" cy="3133725"/>
          </a:xfrm>
          <a:prstGeom prst="line">
            <a:avLst/>
          </a:prstGeom>
          <a:noFill/>
          <a:ln w="9525">
            <a:solidFill>
              <a:srgbClr val="4D4D4D"/>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164877" name="Line 11"/>
          <p:cNvSpPr>
            <a:spLocks noChangeShapeType="1"/>
          </p:cNvSpPr>
          <p:nvPr/>
        </p:nvSpPr>
        <p:spPr bwMode="auto">
          <a:xfrm>
            <a:off x="3670300" y="1928813"/>
            <a:ext cx="0" cy="3140075"/>
          </a:xfrm>
          <a:prstGeom prst="line">
            <a:avLst/>
          </a:prstGeom>
          <a:noFill/>
          <a:ln w="9525">
            <a:solidFill>
              <a:srgbClr val="4D4D4D"/>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164878" name="Line 12"/>
          <p:cNvSpPr>
            <a:spLocks noChangeShapeType="1"/>
          </p:cNvSpPr>
          <p:nvPr/>
        </p:nvSpPr>
        <p:spPr bwMode="auto">
          <a:xfrm>
            <a:off x="5351463" y="1928813"/>
            <a:ext cx="0" cy="3168650"/>
          </a:xfrm>
          <a:prstGeom prst="line">
            <a:avLst/>
          </a:prstGeom>
          <a:noFill/>
          <a:ln w="9525">
            <a:solidFill>
              <a:srgbClr val="4D4D4D"/>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164879" name="Line 13"/>
          <p:cNvSpPr>
            <a:spLocks noChangeShapeType="1"/>
          </p:cNvSpPr>
          <p:nvPr/>
        </p:nvSpPr>
        <p:spPr bwMode="auto">
          <a:xfrm>
            <a:off x="5905500" y="1928813"/>
            <a:ext cx="0" cy="3159125"/>
          </a:xfrm>
          <a:prstGeom prst="line">
            <a:avLst/>
          </a:prstGeom>
          <a:noFill/>
          <a:ln w="9525">
            <a:solidFill>
              <a:srgbClr val="4D4D4D"/>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164880" name="Line 14"/>
          <p:cNvSpPr>
            <a:spLocks noChangeShapeType="1"/>
          </p:cNvSpPr>
          <p:nvPr/>
        </p:nvSpPr>
        <p:spPr bwMode="auto">
          <a:xfrm flipH="1">
            <a:off x="1065213" y="1928813"/>
            <a:ext cx="0" cy="3140075"/>
          </a:xfrm>
          <a:prstGeom prst="line">
            <a:avLst/>
          </a:prstGeom>
          <a:noFill/>
          <a:ln w="9525">
            <a:solidFill>
              <a:srgbClr val="4D4D4D"/>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164881" name="Line 15"/>
          <p:cNvSpPr>
            <a:spLocks noChangeShapeType="1"/>
          </p:cNvSpPr>
          <p:nvPr/>
        </p:nvSpPr>
        <p:spPr bwMode="auto">
          <a:xfrm>
            <a:off x="7236296" y="1973263"/>
            <a:ext cx="0" cy="3095625"/>
          </a:xfrm>
          <a:prstGeom prst="line">
            <a:avLst/>
          </a:prstGeom>
          <a:noFill/>
          <a:ln w="12700">
            <a:solidFill>
              <a:srgbClr val="FF0000"/>
            </a:solidFill>
            <a:prstDash val="lgDash"/>
            <a:round/>
            <a:headEnd/>
            <a:tailEnd/>
          </a:ln>
          <a:extLst>
            <a:ext uri="{909E8E84-426E-40DD-AFC4-6F175D3DCCD1}">
              <a14:hiddenFill xmlns:a14="http://schemas.microsoft.com/office/drawing/2010/main">
                <a:noFill/>
              </a14:hiddenFill>
            </a:ext>
          </a:extLst>
        </p:spPr>
        <p:txBody>
          <a:bodyPr/>
          <a:lstStyle/>
          <a:p>
            <a:endParaRPr lang="en-GB" dirty="0"/>
          </a:p>
        </p:txBody>
      </p:sp>
    </p:spTree>
    <p:extLst>
      <p:ext uri="{BB962C8B-B14F-4D97-AF65-F5344CB8AC3E}">
        <p14:creationId xmlns:p14="http://schemas.microsoft.com/office/powerpoint/2010/main" val="6400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chart seriesIdx="0" categoryIdx="-4" bldStep="series"/>
                                            </p:graphicEl>
                                          </p:spTgt>
                                        </p:tgtEl>
                                        <p:attrNameLst>
                                          <p:attrName>style.visibility</p:attrName>
                                        </p:attrNameLst>
                                      </p:cBhvr>
                                      <p:to>
                                        <p:strVal val="visible"/>
                                      </p:to>
                                    </p:set>
                                    <p:animEffect transition="in" filter="fade">
                                      <p:cBhvr>
                                        <p:cTn id="7" dur="500"/>
                                        <p:tgtEl>
                                          <p:spTgt spid="2">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chart seriesIdx="1" categoryIdx="-4" bldStep="series"/>
                                            </p:graphicEl>
                                          </p:spTgt>
                                        </p:tgtEl>
                                        <p:attrNameLst>
                                          <p:attrName>style.visibility</p:attrName>
                                        </p:attrNameLst>
                                      </p:cBhvr>
                                      <p:to>
                                        <p:strVal val="visible"/>
                                      </p:to>
                                    </p:set>
                                    <p:animEffect transition="in" filter="fade">
                                      <p:cBhvr>
                                        <p:cTn id="12" dur="500"/>
                                        <p:tgtEl>
                                          <p:spTgt spid="2">
                                            <p:graphicEl>
                                              <a:chart seriesIdx="1"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graphicEl>
                                              <a:chart seriesIdx="2" categoryIdx="-4" bldStep="series"/>
                                            </p:graphicEl>
                                          </p:spTgt>
                                        </p:tgtEl>
                                        <p:attrNameLst>
                                          <p:attrName>style.visibility</p:attrName>
                                        </p:attrNameLst>
                                      </p:cBhvr>
                                      <p:to>
                                        <p:strVal val="visible"/>
                                      </p:to>
                                    </p:set>
                                    <p:animEffect transition="in" filter="fade">
                                      <p:cBhvr>
                                        <p:cTn id="17" dur="500"/>
                                        <p:tgtEl>
                                          <p:spTgt spid="2">
                                            <p:graphicEl>
                                              <a:chart seriesIdx="2"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graphicEl>
                                              <a:chart seriesIdx="3" categoryIdx="-4" bldStep="series"/>
                                            </p:graphicEl>
                                          </p:spTgt>
                                        </p:tgtEl>
                                        <p:attrNameLst>
                                          <p:attrName>style.visibility</p:attrName>
                                        </p:attrNameLst>
                                      </p:cBhvr>
                                      <p:to>
                                        <p:strVal val="visible"/>
                                      </p:to>
                                    </p:set>
                                    <p:animEffect transition="in" filter="fade">
                                      <p:cBhvr>
                                        <p:cTn id="22" dur="500"/>
                                        <p:tgtEl>
                                          <p:spTgt spid="2">
                                            <p:graphicEl>
                                              <a:chart seriesIdx="3"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graphicEl>
                                              <a:chart seriesIdx="4" categoryIdx="-4" bldStep="series"/>
                                            </p:graphicEl>
                                          </p:spTgt>
                                        </p:tgtEl>
                                        <p:attrNameLst>
                                          <p:attrName>style.visibility</p:attrName>
                                        </p:attrNameLst>
                                      </p:cBhvr>
                                      <p:to>
                                        <p:strVal val="visible"/>
                                      </p:to>
                                    </p:set>
                                    <p:animEffect transition="in" filter="fade">
                                      <p:cBhvr>
                                        <p:cTn id="27" dur="500"/>
                                        <p:tgtEl>
                                          <p:spTgt spid="2">
                                            <p:graphicEl>
                                              <a:chart seriesIdx="4"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graphicEl>
                                              <a:chart seriesIdx="5" categoryIdx="-4" bldStep="series"/>
                                            </p:graphicEl>
                                          </p:spTgt>
                                        </p:tgtEl>
                                        <p:attrNameLst>
                                          <p:attrName>style.visibility</p:attrName>
                                        </p:attrNameLst>
                                      </p:cBhvr>
                                      <p:to>
                                        <p:strVal val="visible"/>
                                      </p:to>
                                    </p:set>
                                    <p:animEffect transition="in" filter="fade">
                                      <p:cBhvr>
                                        <p:cTn id="32" dur="500"/>
                                        <p:tgtEl>
                                          <p:spTgt spid="2">
                                            <p:graphicEl>
                                              <a:chart seriesIdx="5" categoryIdx="-4" bldStep="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graphicEl>
                                              <a:chart seriesIdx="6" categoryIdx="-4" bldStep="series"/>
                                            </p:graphicEl>
                                          </p:spTgt>
                                        </p:tgtEl>
                                        <p:attrNameLst>
                                          <p:attrName>style.visibility</p:attrName>
                                        </p:attrNameLst>
                                      </p:cBhvr>
                                      <p:to>
                                        <p:strVal val="visible"/>
                                      </p:to>
                                    </p:set>
                                    <p:animEffect transition="in" filter="fade">
                                      <p:cBhvr>
                                        <p:cTn id="37" dur="500"/>
                                        <p:tgtEl>
                                          <p:spTgt spid="2">
                                            <p:graphicEl>
                                              <a:chart seriesIdx="6"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Chart bld="series" animBg="0"/>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79400" y="1340768"/>
            <a:ext cx="8585200" cy="504825"/>
          </a:xfrm>
        </p:spPr>
        <p:txBody>
          <a:bodyPr/>
          <a:lstStyle/>
          <a:p>
            <a:pPr eaLnBrk="1" hangingPunct="1"/>
            <a:r>
              <a:rPr lang="en-GB" dirty="0" smtClean="0"/>
              <a:t>For whom: redistribution of Direct Payments</a:t>
            </a:r>
          </a:p>
        </p:txBody>
      </p:sp>
      <p:sp>
        <p:nvSpPr>
          <p:cNvPr id="25603"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1F12C82A-99AC-4B71-9030-FEC724BB539C}" type="slidenum">
              <a:rPr lang="en-GB" sz="1000" smtClean="0">
                <a:solidFill>
                  <a:schemeClr val="bg1"/>
                </a:solidFill>
              </a:rPr>
              <a:pPr eaLnBrk="1" hangingPunct="1"/>
              <a:t>39</a:t>
            </a:fld>
            <a:endParaRPr lang="en-GB" sz="1000" smtClean="0">
              <a:solidFill>
                <a:schemeClr val="bg1"/>
              </a:solidFill>
            </a:endParaRPr>
          </a:p>
        </p:txBody>
      </p:sp>
      <p:sp>
        <p:nvSpPr>
          <p:cNvPr id="25607" name="Rectangle 13"/>
          <p:cNvSpPr>
            <a:spLocks noChangeArrowheads="1"/>
          </p:cNvSpPr>
          <p:nvPr/>
        </p:nvSpPr>
        <p:spPr bwMode="auto">
          <a:xfrm>
            <a:off x="611560" y="6488484"/>
            <a:ext cx="29527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lang="en-GB" sz="800" b="0" i="1" dirty="0">
                <a:solidFill>
                  <a:schemeClr val="tx1"/>
                </a:solidFill>
                <a:cs typeface="Times New Roman" pitchFamily="18" charset="0"/>
              </a:rPr>
              <a:t>Source: </a:t>
            </a:r>
            <a:r>
              <a:rPr lang="en-GB" sz="800" b="0" i="1" dirty="0">
                <a:solidFill>
                  <a:schemeClr val="tx1"/>
                </a:solidFill>
              </a:rPr>
              <a:t>DG Agriculture and Rural Development</a:t>
            </a:r>
            <a:r>
              <a:rPr lang="fr-BE" sz="800" b="0" i="1" dirty="0">
                <a:solidFill>
                  <a:schemeClr val="tx1"/>
                </a:solidFill>
              </a:rPr>
              <a:t>.</a:t>
            </a:r>
            <a:endParaRPr lang="en-GB" sz="800" b="0" i="1" dirty="0">
              <a:solidFill>
                <a:schemeClr val="tx1"/>
              </a:solidFill>
            </a:endParaRPr>
          </a:p>
        </p:txBody>
      </p:sp>
      <p:pic>
        <p:nvPicPr>
          <p:cNvPr id="33794" name="Picture 2" descr="U:\D_Repository\A_Workzone\10_Future of CAP (post 2013)\13_Political agreement\2. PPTs\Key DATA\Pict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452" y="1844824"/>
            <a:ext cx="7857095" cy="4541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6613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solidFill>
            <a:srgbClr val="2C6E1C"/>
          </a:solidFill>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5B491772-24F1-43EF-AB23-FDDAC09E3150}" type="slidenum">
              <a:rPr lang="en-GB" sz="1000" smtClean="0">
                <a:solidFill>
                  <a:schemeClr val="bg1"/>
                </a:solidFill>
              </a:rPr>
              <a:pPr eaLnBrk="1" hangingPunct="1"/>
              <a:t>4</a:t>
            </a:fld>
            <a:endParaRPr lang="en-GB" sz="1000" smtClean="0">
              <a:solidFill>
                <a:schemeClr val="bg1"/>
              </a:solidFill>
            </a:endParaRPr>
          </a:p>
        </p:txBody>
      </p:sp>
      <p:sp>
        <p:nvSpPr>
          <p:cNvPr id="5123" name="Rectangle 2"/>
          <p:cNvSpPr>
            <a:spLocks noGrp="1" noChangeArrowheads="1"/>
          </p:cNvSpPr>
          <p:nvPr>
            <p:ph type="title"/>
          </p:nvPr>
        </p:nvSpPr>
        <p:spPr/>
        <p:txBody>
          <a:bodyPr/>
          <a:lstStyle/>
          <a:p>
            <a:pPr>
              <a:defRPr/>
            </a:pPr>
            <a:r>
              <a:rPr lang="en-GB" dirty="0" smtClean="0">
                <a:solidFill>
                  <a:srgbClr val="2C6E1C"/>
                </a:solidFill>
              </a:rPr>
              <a:t>Annual </a:t>
            </a:r>
            <a:r>
              <a:rPr lang="en-GB" u="sng" dirty="0" smtClean="0">
                <a:solidFill>
                  <a:srgbClr val="2C6E1C"/>
                </a:solidFill>
              </a:rPr>
              <a:t>real</a:t>
            </a:r>
            <a:r>
              <a:rPr lang="en-GB" dirty="0" smtClean="0">
                <a:solidFill>
                  <a:srgbClr val="2C6E1C"/>
                </a:solidFill>
              </a:rPr>
              <a:t> commodity price indexes</a:t>
            </a:r>
            <a:endParaRPr lang="en-GB" dirty="0">
              <a:solidFill>
                <a:srgbClr val="2C6E1C"/>
              </a:solidFill>
            </a:endParaRPr>
          </a:p>
        </p:txBody>
      </p:sp>
      <p:sp>
        <p:nvSpPr>
          <p:cNvPr id="14341" name="Text Box 7"/>
          <p:cNvSpPr txBox="1">
            <a:spLocks noChangeArrowheads="1"/>
          </p:cNvSpPr>
          <p:nvPr/>
        </p:nvSpPr>
        <p:spPr bwMode="auto">
          <a:xfrm>
            <a:off x="899592" y="6237312"/>
            <a:ext cx="640873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r>
              <a:rPr lang="en-GB" sz="800" b="0" i="1" dirty="0">
                <a:solidFill>
                  <a:schemeClr val="tx1"/>
                </a:solidFill>
                <a:cs typeface="Arial" charset="0"/>
              </a:rPr>
              <a:t>Source: </a:t>
            </a:r>
            <a:r>
              <a:rPr lang="en-GB" sz="800" b="0" i="1" dirty="0" smtClean="0">
                <a:solidFill>
                  <a:schemeClr val="tx1"/>
                </a:solidFill>
                <a:cs typeface="Arial" charset="0"/>
              </a:rPr>
              <a:t>World Bank</a:t>
            </a:r>
            <a:endParaRPr lang="en-GB" sz="800" i="1" dirty="0">
              <a:solidFill>
                <a:schemeClr val="tx1"/>
              </a:solidFill>
              <a:cs typeface="Arial" charset="0"/>
            </a:endParaRP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1086780308"/>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8" name="Oval 7"/>
          <p:cNvSpPr/>
          <p:nvPr/>
        </p:nvSpPr>
        <p:spPr bwMode="auto">
          <a:xfrm>
            <a:off x="7092280" y="1916832"/>
            <a:ext cx="1584176" cy="3312368"/>
          </a:xfrm>
          <a:prstGeom prst="ellipse">
            <a:avLst/>
          </a:prstGeom>
          <a:solidFill>
            <a:srgbClr val="99CCFF">
              <a:alpha val="20000"/>
            </a:srgbClr>
          </a:solidFill>
          <a:ln w="28575" cap="flat" cmpd="sng" algn="ctr">
            <a:solidFill>
              <a:srgbClr val="99CCFF"/>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3175" marR="0" indent="0" algn="ctr" defTabSz="914400" rtl="0" eaLnBrk="1" fontAlgn="base" latinLnBrk="0" hangingPunct="1">
              <a:lnSpc>
                <a:spcPct val="100000"/>
              </a:lnSpc>
              <a:spcBef>
                <a:spcPct val="0"/>
              </a:spcBef>
              <a:spcAft>
                <a:spcPct val="0"/>
              </a:spcAft>
              <a:buClrTx/>
              <a:buSzTx/>
              <a:buFontTx/>
              <a:buNone/>
              <a:tabLst/>
            </a:pPr>
            <a:endParaRPr kumimoji="0" lang="en-GB" sz="1000" b="1" i="0" u="none" strike="noStrike" cap="none" normalizeH="0" baseline="0" dirty="0" smtClean="0">
              <a:ln>
                <a:noFill/>
              </a:ln>
              <a:solidFill>
                <a:srgbClr val="333333"/>
              </a:solidFill>
              <a:effectLst/>
              <a:latin typeface="Verdana" pitchFamily="34" charset="0"/>
            </a:endParaRPr>
          </a:p>
        </p:txBody>
      </p:sp>
    </p:spTree>
    <p:extLst>
      <p:ext uri="{BB962C8B-B14F-4D97-AF65-F5344CB8AC3E}">
        <p14:creationId xmlns:p14="http://schemas.microsoft.com/office/powerpoint/2010/main" val="233790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chart seriesIdx="0" categoryIdx="-4" bldStep="series"/>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chart seriesIdx="1"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chart seriesIdx="2"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chart seriesIdx="3"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animBg="0"/>
        </p:bldSub>
      </p:bldGraphic>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01410DC2-EB57-4B94-90DA-EC0C9D1BD9BB}" type="slidenum">
              <a:rPr lang="en-GB" sz="1000" smtClean="0">
                <a:solidFill>
                  <a:schemeClr val="bg1"/>
                </a:solidFill>
              </a:rPr>
              <a:pPr eaLnBrk="1" hangingPunct="1"/>
              <a:t>40</a:t>
            </a:fld>
            <a:endParaRPr lang="en-GB" sz="1000" dirty="0" smtClean="0">
              <a:solidFill>
                <a:schemeClr val="bg1"/>
              </a:solidFill>
            </a:endParaRPr>
          </a:p>
        </p:txBody>
      </p:sp>
      <p:sp>
        <p:nvSpPr>
          <p:cNvPr id="11267" name="Rectangle 2"/>
          <p:cNvSpPr>
            <a:spLocks noGrp="1" noChangeArrowheads="1"/>
          </p:cNvSpPr>
          <p:nvPr>
            <p:ph type="title"/>
          </p:nvPr>
        </p:nvSpPr>
        <p:spPr/>
        <p:txBody>
          <a:bodyPr/>
          <a:lstStyle/>
          <a:p>
            <a:r>
              <a:rPr lang="en-US" dirty="0" smtClean="0"/>
              <a:t>Why: the main </a:t>
            </a:r>
            <a:r>
              <a:rPr lang="en-US" dirty="0"/>
              <a:t>drivers of CAP reform</a:t>
            </a:r>
            <a:endParaRPr lang="en-US" dirty="0" smtClean="0">
              <a:solidFill>
                <a:srgbClr val="2C6E1C"/>
              </a:solidFill>
            </a:endParaRPr>
          </a:p>
        </p:txBody>
      </p:sp>
      <p:sp>
        <p:nvSpPr>
          <p:cNvPr id="244739" name="Rectangle 3"/>
          <p:cNvSpPr>
            <a:spLocks noGrp="1" noChangeArrowheads="1"/>
          </p:cNvSpPr>
          <p:nvPr>
            <p:ph type="body" idx="1"/>
          </p:nvPr>
        </p:nvSpPr>
        <p:spPr>
          <a:xfrm>
            <a:off x="179388" y="1844675"/>
            <a:ext cx="8799512" cy="4467225"/>
          </a:xfrm>
        </p:spPr>
        <p:txBody>
          <a:bodyPr/>
          <a:lstStyle/>
          <a:p>
            <a:pPr marL="381000" indent="-381000">
              <a:lnSpc>
                <a:spcPct val="90000"/>
              </a:lnSpc>
            </a:pPr>
            <a:r>
              <a:rPr lang="en-GB" sz="1600" b="1" dirty="0" smtClean="0"/>
              <a:t>What sort of "insecurities" drive the current policy debate? </a:t>
            </a:r>
          </a:p>
          <a:p>
            <a:pPr marL="381000" indent="-381000">
              <a:lnSpc>
                <a:spcPct val="90000"/>
              </a:lnSpc>
            </a:pPr>
            <a:endParaRPr lang="en-US" sz="800" b="1" dirty="0" smtClean="0">
              <a:solidFill>
                <a:schemeClr val="bg1">
                  <a:lumMod val="65000"/>
                </a:schemeClr>
              </a:solidFill>
            </a:endParaRPr>
          </a:p>
          <a:p>
            <a:pPr marL="800100" lvl="1" indent="-342900"/>
            <a:r>
              <a:rPr lang="en-GB" sz="1400" i="1" dirty="0" smtClean="0"/>
              <a:t>Commodity </a:t>
            </a:r>
            <a:r>
              <a:rPr lang="en-GB" sz="1400" i="1" dirty="0"/>
              <a:t>price </a:t>
            </a:r>
            <a:r>
              <a:rPr lang="en-GB" sz="1400" i="1" dirty="0" smtClean="0"/>
              <a:t>developments: volatility, co-movement and level</a:t>
            </a:r>
          </a:p>
          <a:p>
            <a:pPr marL="800100" lvl="1" indent="-342900"/>
            <a:r>
              <a:rPr lang="en-GB" sz="1400" i="1" dirty="0" smtClean="0"/>
              <a:t>Supply concerns</a:t>
            </a:r>
            <a:r>
              <a:rPr lang="en-GB" sz="1400" i="1" dirty="0"/>
              <a:t>: terms of </a:t>
            </a:r>
            <a:r>
              <a:rPr lang="en-GB" sz="1400" i="1" dirty="0" smtClean="0"/>
              <a:t>trade, productivity, climate change </a:t>
            </a:r>
          </a:p>
          <a:p>
            <a:pPr marL="800100" lvl="1" indent="-342900"/>
            <a:r>
              <a:rPr lang="en-US" sz="1400" i="1" dirty="0" smtClean="0"/>
              <a:t>Demand concerns: food chain "bottlenecks" in price transmission, economic crisis</a:t>
            </a:r>
          </a:p>
          <a:p>
            <a:pPr marL="381000" indent="-381000">
              <a:lnSpc>
                <a:spcPct val="90000"/>
              </a:lnSpc>
            </a:pPr>
            <a:endParaRPr lang="en-US" sz="1000" b="1" i="1" dirty="0" smtClean="0">
              <a:solidFill>
                <a:schemeClr val="bg1">
                  <a:lumMod val="65000"/>
                </a:schemeClr>
              </a:solidFill>
            </a:endParaRPr>
          </a:p>
          <a:p>
            <a:pPr marL="381000" indent="-381000">
              <a:lnSpc>
                <a:spcPct val="90000"/>
              </a:lnSpc>
            </a:pPr>
            <a:r>
              <a:rPr lang="en-GB" sz="1600" b="1" dirty="0" smtClean="0"/>
              <a:t>The CAP reform process can be viewed as an effort to address</a:t>
            </a:r>
          </a:p>
          <a:p>
            <a:pPr marL="381000" indent="-381000">
              <a:lnSpc>
                <a:spcPct val="90000"/>
              </a:lnSpc>
            </a:pPr>
            <a:endParaRPr lang="en-US" sz="800" b="1" dirty="0" smtClean="0">
              <a:solidFill>
                <a:schemeClr val="bg1">
                  <a:lumMod val="65000"/>
                </a:schemeClr>
              </a:solidFill>
            </a:endParaRPr>
          </a:p>
          <a:p>
            <a:pPr marL="800100" lvl="1" indent="-342900"/>
            <a:r>
              <a:rPr lang="en-GB" sz="1400" i="1" dirty="0" smtClean="0"/>
              <a:t>Market failures, especially those linked to economic and environmental sustainability</a:t>
            </a:r>
            <a:endParaRPr lang="en-US" sz="1400" i="1" dirty="0" smtClean="0"/>
          </a:p>
          <a:p>
            <a:pPr marL="800100" lvl="1" indent="-342900"/>
            <a:r>
              <a:rPr lang="en-GB" sz="1400" i="1" dirty="0"/>
              <a:t>Policy failure in areas linked to the </a:t>
            </a:r>
            <a:r>
              <a:rPr lang="en-GB" sz="1400" i="1" u="sng" dirty="0"/>
              <a:t>fairer distribution</a:t>
            </a:r>
            <a:r>
              <a:rPr lang="en-GB" sz="1400" i="1" dirty="0"/>
              <a:t> and </a:t>
            </a:r>
            <a:r>
              <a:rPr lang="en-GB" sz="1400" i="1" u="sng" dirty="0"/>
              <a:t>"green" targeting</a:t>
            </a:r>
            <a:r>
              <a:rPr lang="en-GB" sz="1400" i="1" dirty="0"/>
              <a:t> of support</a:t>
            </a:r>
          </a:p>
          <a:p>
            <a:pPr marL="800100" lvl="1" indent="-342900"/>
            <a:r>
              <a:rPr lang="en-GB" sz="1400" i="1" dirty="0" smtClean="0">
                <a:cs typeface="Arial" charset="0"/>
              </a:rPr>
              <a:t>″</a:t>
            </a:r>
            <a:r>
              <a:rPr lang="en-GB" sz="1400" i="1" dirty="0" err="1" smtClean="0">
                <a:cs typeface="Arial" charset="0"/>
              </a:rPr>
              <a:t>J</a:t>
            </a:r>
            <a:r>
              <a:rPr lang="en-GB" sz="1400" i="1" dirty="0" err="1" smtClean="0"/>
              <a:t>ointness</a:t>
            </a:r>
            <a:r>
              <a:rPr lang="en-GB" sz="1400" i="1" dirty="0" smtClean="0">
                <a:cs typeface="Arial" charset="0"/>
              </a:rPr>
              <a:t>″</a:t>
            </a:r>
            <a:r>
              <a:rPr lang="en-GB" sz="1400" i="1" dirty="0" smtClean="0"/>
              <a:t> in delivery of private and public goods (one as prerequisite for the other)</a:t>
            </a:r>
            <a:endParaRPr lang="en-US" sz="1400" i="1" dirty="0" smtClean="0"/>
          </a:p>
          <a:p>
            <a:pPr marL="381000" indent="-381000">
              <a:lnSpc>
                <a:spcPct val="90000"/>
              </a:lnSpc>
            </a:pPr>
            <a:endParaRPr lang="en-US" sz="1000" dirty="0" smtClean="0">
              <a:solidFill>
                <a:schemeClr val="tx1"/>
              </a:solidFill>
            </a:endParaRPr>
          </a:p>
          <a:p>
            <a:pPr marL="381000" indent="-381000">
              <a:lnSpc>
                <a:spcPct val="90000"/>
              </a:lnSpc>
            </a:pPr>
            <a:r>
              <a:rPr lang="en-GB" sz="1600" b="1" dirty="0"/>
              <a:t>The CAP shifts its focus and its policy </a:t>
            </a:r>
            <a:r>
              <a:rPr lang="en-GB" sz="1600" b="1" dirty="0" smtClean="0"/>
              <a:t>paradigm</a:t>
            </a:r>
            <a:endParaRPr lang="en-GB" sz="1600" b="1" dirty="0"/>
          </a:p>
          <a:p>
            <a:pPr marL="381000" indent="-381000">
              <a:lnSpc>
                <a:spcPct val="90000"/>
              </a:lnSpc>
            </a:pPr>
            <a:endParaRPr lang="en-US" sz="800" b="1" dirty="0">
              <a:solidFill>
                <a:schemeClr val="bg1">
                  <a:lumMod val="85000"/>
                </a:schemeClr>
              </a:solidFill>
            </a:endParaRPr>
          </a:p>
          <a:p>
            <a:pPr marL="800100" lvl="1" indent="-342900"/>
            <a:r>
              <a:rPr lang="en-GB" sz="1400" i="1" dirty="0"/>
              <a:t>Retargeting of support shifts </a:t>
            </a:r>
            <a:r>
              <a:rPr lang="en-GB" sz="1400" i="1" u="sng" dirty="0"/>
              <a:t>reference</a:t>
            </a:r>
            <a:r>
              <a:rPr lang="en-GB" sz="1400" i="1" dirty="0"/>
              <a:t> from farmer/beneficiary to (fixed) </a:t>
            </a:r>
            <a:r>
              <a:rPr lang="en-GB" sz="1400" i="1" u="sng" dirty="0"/>
              <a:t>land</a:t>
            </a:r>
          </a:p>
          <a:p>
            <a:pPr marL="800100" lvl="1" indent="-342900"/>
            <a:r>
              <a:rPr lang="en-GB" sz="1400" i="1" dirty="0"/>
              <a:t>"Greening" in all its aspects moves focus </a:t>
            </a:r>
            <a:r>
              <a:rPr lang="en-GB" sz="1400" i="1" dirty="0" smtClean="0"/>
              <a:t>to </a:t>
            </a:r>
            <a:r>
              <a:rPr lang="en-GB" sz="1400" i="1" u="sng" dirty="0" smtClean="0"/>
              <a:t>condition</a:t>
            </a:r>
            <a:r>
              <a:rPr lang="en-GB" sz="1400" i="1" dirty="0" smtClean="0"/>
              <a:t> </a:t>
            </a:r>
            <a:r>
              <a:rPr lang="en-GB" sz="1400" i="1" dirty="0"/>
              <a:t>support on </a:t>
            </a:r>
            <a:r>
              <a:rPr lang="en-GB" sz="1400" i="1" u="sng" dirty="0"/>
              <a:t>land use </a:t>
            </a:r>
          </a:p>
          <a:p>
            <a:pPr marL="800100" lvl="1" indent="-342900"/>
            <a:r>
              <a:rPr lang="en-GB" sz="1400" i="1" dirty="0"/>
              <a:t>Research, Innovation, Monitoring and </a:t>
            </a:r>
            <a:r>
              <a:rPr lang="en-GB" sz="1400" i="1" dirty="0" smtClean="0"/>
              <a:t>Evaluation to better </a:t>
            </a:r>
            <a:r>
              <a:rPr lang="en-GB" sz="1400" i="1" u="sng" dirty="0" smtClean="0"/>
              <a:t>target</a:t>
            </a:r>
            <a:r>
              <a:rPr lang="en-GB" sz="1400" i="1" dirty="0" smtClean="0"/>
              <a:t> </a:t>
            </a:r>
            <a:r>
              <a:rPr lang="en-GB" sz="1400" i="1" u="sng" dirty="0"/>
              <a:t>land use changes</a:t>
            </a:r>
            <a:r>
              <a:rPr lang="en-GB" sz="1400" i="1" dirty="0"/>
              <a:t> </a:t>
            </a:r>
          </a:p>
        </p:txBody>
      </p:sp>
    </p:spTree>
    <p:extLst>
      <p:ext uri="{BB962C8B-B14F-4D97-AF65-F5344CB8AC3E}">
        <p14:creationId xmlns:p14="http://schemas.microsoft.com/office/powerpoint/2010/main" val="152728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4739">
                                            <p:txEl>
                                              <p:pRg st="0" end="0"/>
                                            </p:txEl>
                                          </p:spTgt>
                                        </p:tgtEl>
                                        <p:attrNameLst>
                                          <p:attrName>style.visibility</p:attrName>
                                        </p:attrNameLst>
                                      </p:cBhvr>
                                      <p:to>
                                        <p:strVal val="visible"/>
                                      </p:to>
                                    </p:set>
                                    <p:animEffect transition="in" filter="wipe(left)">
                                      <p:cBhvr>
                                        <p:cTn id="7" dur="500"/>
                                        <p:tgtEl>
                                          <p:spTgt spid="24473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44739">
                                            <p:txEl>
                                              <p:pRg st="2" end="2"/>
                                            </p:txEl>
                                          </p:spTgt>
                                        </p:tgtEl>
                                        <p:attrNameLst>
                                          <p:attrName>style.visibility</p:attrName>
                                        </p:attrNameLst>
                                      </p:cBhvr>
                                      <p:to>
                                        <p:strVal val="visible"/>
                                      </p:to>
                                    </p:set>
                                    <p:animEffect transition="in" filter="wipe(left)">
                                      <p:cBhvr>
                                        <p:cTn id="10" dur="500"/>
                                        <p:tgtEl>
                                          <p:spTgt spid="244739">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44739">
                                            <p:txEl>
                                              <p:pRg st="3" end="3"/>
                                            </p:txEl>
                                          </p:spTgt>
                                        </p:tgtEl>
                                        <p:attrNameLst>
                                          <p:attrName>style.visibility</p:attrName>
                                        </p:attrNameLst>
                                      </p:cBhvr>
                                      <p:to>
                                        <p:strVal val="visible"/>
                                      </p:to>
                                    </p:set>
                                    <p:animEffect transition="in" filter="wipe(left)">
                                      <p:cBhvr>
                                        <p:cTn id="13" dur="500"/>
                                        <p:tgtEl>
                                          <p:spTgt spid="244739">
                                            <p:txEl>
                                              <p:pRg st="3" end="3"/>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44739">
                                            <p:txEl>
                                              <p:pRg st="4" end="4"/>
                                            </p:txEl>
                                          </p:spTgt>
                                        </p:tgtEl>
                                        <p:attrNameLst>
                                          <p:attrName>style.visibility</p:attrName>
                                        </p:attrNameLst>
                                      </p:cBhvr>
                                      <p:to>
                                        <p:strVal val="visible"/>
                                      </p:to>
                                    </p:set>
                                    <p:animEffect transition="in" filter="wipe(left)">
                                      <p:cBhvr>
                                        <p:cTn id="16" dur="500"/>
                                        <p:tgtEl>
                                          <p:spTgt spid="244739">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44739">
                                            <p:txEl>
                                              <p:pRg st="6" end="6"/>
                                            </p:txEl>
                                          </p:spTgt>
                                        </p:tgtEl>
                                        <p:attrNameLst>
                                          <p:attrName>style.visibility</p:attrName>
                                        </p:attrNameLst>
                                      </p:cBhvr>
                                      <p:to>
                                        <p:strVal val="visible"/>
                                      </p:to>
                                    </p:set>
                                    <p:animEffect transition="in" filter="wipe(left)">
                                      <p:cBhvr>
                                        <p:cTn id="21" dur="500"/>
                                        <p:tgtEl>
                                          <p:spTgt spid="244739">
                                            <p:txEl>
                                              <p:pRg st="6" end="6"/>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44739">
                                            <p:txEl>
                                              <p:pRg st="8" end="8"/>
                                            </p:txEl>
                                          </p:spTgt>
                                        </p:tgtEl>
                                        <p:attrNameLst>
                                          <p:attrName>style.visibility</p:attrName>
                                        </p:attrNameLst>
                                      </p:cBhvr>
                                      <p:to>
                                        <p:strVal val="visible"/>
                                      </p:to>
                                    </p:set>
                                    <p:animEffect transition="in" filter="wipe(left)">
                                      <p:cBhvr>
                                        <p:cTn id="24" dur="500"/>
                                        <p:tgtEl>
                                          <p:spTgt spid="244739">
                                            <p:txEl>
                                              <p:pRg st="8" end="8"/>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44739">
                                            <p:txEl>
                                              <p:pRg st="9" end="9"/>
                                            </p:txEl>
                                          </p:spTgt>
                                        </p:tgtEl>
                                        <p:attrNameLst>
                                          <p:attrName>style.visibility</p:attrName>
                                        </p:attrNameLst>
                                      </p:cBhvr>
                                      <p:to>
                                        <p:strVal val="visible"/>
                                      </p:to>
                                    </p:set>
                                    <p:animEffect transition="in" filter="wipe(left)">
                                      <p:cBhvr>
                                        <p:cTn id="27" dur="500"/>
                                        <p:tgtEl>
                                          <p:spTgt spid="244739">
                                            <p:txEl>
                                              <p:pRg st="9" end="9"/>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44739">
                                            <p:txEl>
                                              <p:pRg st="10" end="10"/>
                                            </p:txEl>
                                          </p:spTgt>
                                        </p:tgtEl>
                                        <p:attrNameLst>
                                          <p:attrName>style.visibility</p:attrName>
                                        </p:attrNameLst>
                                      </p:cBhvr>
                                      <p:to>
                                        <p:strVal val="visible"/>
                                      </p:to>
                                    </p:set>
                                    <p:animEffect transition="in" filter="wipe(left)">
                                      <p:cBhvr>
                                        <p:cTn id="30" dur="500"/>
                                        <p:tgtEl>
                                          <p:spTgt spid="244739">
                                            <p:txEl>
                                              <p:pRg st="10" end="1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44739">
                                            <p:txEl>
                                              <p:pRg st="12" end="12"/>
                                            </p:txEl>
                                          </p:spTgt>
                                        </p:tgtEl>
                                        <p:attrNameLst>
                                          <p:attrName>style.visibility</p:attrName>
                                        </p:attrNameLst>
                                      </p:cBhvr>
                                      <p:to>
                                        <p:strVal val="visible"/>
                                      </p:to>
                                    </p:set>
                                    <p:animEffect transition="in" filter="wipe(left)">
                                      <p:cBhvr>
                                        <p:cTn id="35" dur="500"/>
                                        <p:tgtEl>
                                          <p:spTgt spid="244739">
                                            <p:txEl>
                                              <p:pRg st="12" end="12"/>
                                            </p:tx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44739">
                                            <p:txEl>
                                              <p:pRg st="14" end="14"/>
                                            </p:txEl>
                                          </p:spTgt>
                                        </p:tgtEl>
                                        <p:attrNameLst>
                                          <p:attrName>style.visibility</p:attrName>
                                        </p:attrNameLst>
                                      </p:cBhvr>
                                      <p:to>
                                        <p:strVal val="visible"/>
                                      </p:to>
                                    </p:set>
                                    <p:animEffect transition="in" filter="wipe(left)">
                                      <p:cBhvr>
                                        <p:cTn id="38" dur="500"/>
                                        <p:tgtEl>
                                          <p:spTgt spid="244739">
                                            <p:txEl>
                                              <p:pRg st="14" end="14"/>
                                            </p:txEl>
                                          </p:spTgt>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44739">
                                            <p:txEl>
                                              <p:pRg st="15" end="15"/>
                                            </p:txEl>
                                          </p:spTgt>
                                        </p:tgtEl>
                                        <p:attrNameLst>
                                          <p:attrName>style.visibility</p:attrName>
                                        </p:attrNameLst>
                                      </p:cBhvr>
                                      <p:to>
                                        <p:strVal val="visible"/>
                                      </p:to>
                                    </p:set>
                                    <p:animEffect transition="in" filter="wipe(left)">
                                      <p:cBhvr>
                                        <p:cTn id="41" dur="500"/>
                                        <p:tgtEl>
                                          <p:spTgt spid="244739">
                                            <p:txEl>
                                              <p:pRg st="15" end="15"/>
                                            </p:txEl>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44739">
                                            <p:txEl>
                                              <p:pRg st="16" end="16"/>
                                            </p:txEl>
                                          </p:spTgt>
                                        </p:tgtEl>
                                        <p:attrNameLst>
                                          <p:attrName>style.visibility</p:attrName>
                                        </p:attrNameLst>
                                      </p:cBhvr>
                                      <p:to>
                                        <p:strVal val="visible"/>
                                      </p:to>
                                    </p:set>
                                    <p:animEffect transition="in" filter="wipe(left)">
                                      <p:cBhvr>
                                        <p:cTn id="44" dur="500"/>
                                        <p:tgtEl>
                                          <p:spTgt spid="244739">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9"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GB" dirty="0" smtClean="0"/>
              <a:t>The objectives of CAP reform</a:t>
            </a:r>
          </a:p>
        </p:txBody>
      </p:sp>
      <p:sp>
        <p:nvSpPr>
          <p:cNvPr id="20483"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98F2C6FC-B844-4768-B6E8-E9DF13B16414}" type="slidenum">
              <a:rPr lang="en-GB" sz="1000" smtClean="0">
                <a:solidFill>
                  <a:schemeClr val="bg1"/>
                </a:solidFill>
              </a:rPr>
              <a:pPr eaLnBrk="1" hangingPunct="1"/>
              <a:t>41</a:t>
            </a:fld>
            <a:endParaRPr lang="en-GB" sz="1000" smtClean="0">
              <a:solidFill>
                <a:schemeClr val="bg1"/>
              </a:solidFill>
            </a:endParaRPr>
          </a:p>
        </p:txBody>
      </p:sp>
      <p:grpSp>
        <p:nvGrpSpPr>
          <p:cNvPr id="3" name="Group 2"/>
          <p:cNvGrpSpPr/>
          <p:nvPr/>
        </p:nvGrpSpPr>
        <p:grpSpPr>
          <a:xfrm>
            <a:off x="250825" y="2206625"/>
            <a:ext cx="1871663" cy="3417888"/>
            <a:chOff x="250825" y="2206625"/>
            <a:chExt cx="1871663" cy="3417888"/>
          </a:xfrm>
        </p:grpSpPr>
        <p:sp>
          <p:nvSpPr>
            <p:cNvPr id="20484" name="Rectangle 3"/>
            <p:cNvSpPr>
              <a:spLocks noChangeArrowheads="1"/>
            </p:cNvSpPr>
            <p:nvPr/>
          </p:nvSpPr>
          <p:spPr bwMode="auto">
            <a:xfrm>
              <a:off x="338138" y="2206625"/>
              <a:ext cx="1697037" cy="431800"/>
            </a:xfrm>
            <a:prstGeom prst="rect">
              <a:avLst/>
            </a:prstGeom>
            <a:solidFill>
              <a:srgbClr val="0F5494"/>
            </a:solidFill>
            <a:ln w="9525">
              <a:solidFill>
                <a:srgbClr val="0F5494"/>
              </a:solidFill>
              <a:miter lim="800000"/>
              <a:headEnd/>
              <a:tailEnd/>
            </a:ln>
          </p:spPr>
          <p:txBody>
            <a:bodyPr wrap="none" anchor="ctr"/>
            <a:lstStyle/>
            <a:p>
              <a:pPr algn="ctr"/>
              <a:endParaRPr lang="es-ES_tradnl" sz="1200">
                <a:solidFill>
                  <a:srgbClr val="FFFFFF"/>
                </a:solidFill>
                <a:cs typeface="Arial" charset="0"/>
              </a:endParaRPr>
            </a:p>
          </p:txBody>
        </p:sp>
        <p:sp>
          <p:nvSpPr>
            <p:cNvPr id="20485" name="Text Box 4"/>
            <p:cNvSpPr txBox="1">
              <a:spLocks noChangeArrowheads="1"/>
            </p:cNvSpPr>
            <p:nvPr/>
          </p:nvSpPr>
          <p:spPr bwMode="auto">
            <a:xfrm>
              <a:off x="395288" y="2270125"/>
              <a:ext cx="15843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200" dirty="0">
                  <a:solidFill>
                    <a:schemeClr val="bg1"/>
                  </a:solidFill>
                  <a:cs typeface="Arial" charset="0"/>
                </a:rPr>
                <a:t>Challenges</a:t>
              </a:r>
            </a:p>
          </p:txBody>
        </p:sp>
        <p:grpSp>
          <p:nvGrpSpPr>
            <p:cNvPr id="20486" name="Group 5"/>
            <p:cNvGrpSpPr>
              <a:grpSpLocks/>
            </p:cNvGrpSpPr>
            <p:nvPr/>
          </p:nvGrpSpPr>
          <p:grpSpPr bwMode="auto">
            <a:xfrm>
              <a:off x="250825" y="3249613"/>
              <a:ext cx="1871663" cy="2374900"/>
              <a:chOff x="250825" y="3086100"/>
              <a:chExt cx="1871663" cy="2374900"/>
            </a:xfrm>
          </p:grpSpPr>
          <p:sp>
            <p:nvSpPr>
              <p:cNvPr id="20508" name="Text Box 5"/>
              <p:cNvSpPr txBox="1">
                <a:spLocks noChangeArrowheads="1"/>
              </p:cNvSpPr>
              <p:nvPr/>
            </p:nvSpPr>
            <p:spPr bwMode="auto">
              <a:xfrm>
                <a:off x="250825" y="4119563"/>
                <a:ext cx="18716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200" dirty="0">
                    <a:solidFill>
                      <a:srgbClr val="0F5494"/>
                    </a:solidFill>
                    <a:cs typeface="Arial" charset="0"/>
                  </a:rPr>
                  <a:t>Environmental </a:t>
                </a:r>
              </a:p>
            </p:txBody>
          </p:sp>
          <p:sp>
            <p:nvSpPr>
              <p:cNvPr id="20509" name="Oval 6"/>
              <p:cNvSpPr>
                <a:spLocks noChangeArrowheads="1"/>
              </p:cNvSpPr>
              <p:nvPr/>
            </p:nvSpPr>
            <p:spPr bwMode="auto">
              <a:xfrm>
                <a:off x="255588" y="3992563"/>
                <a:ext cx="1862137" cy="558800"/>
              </a:xfrm>
              <a:prstGeom prst="ellipse">
                <a:avLst/>
              </a:prstGeom>
              <a:noFill/>
              <a:ln w="9525">
                <a:solidFill>
                  <a:srgbClr val="0F5494"/>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ES_tradnl" sz="1200" b="0">
                  <a:solidFill>
                    <a:srgbClr val="0F5494"/>
                  </a:solidFill>
                  <a:cs typeface="Arial" charset="0"/>
                </a:endParaRPr>
              </a:p>
            </p:txBody>
          </p:sp>
          <p:sp>
            <p:nvSpPr>
              <p:cNvPr id="20510" name="Text Box 5"/>
              <p:cNvSpPr txBox="1">
                <a:spLocks noChangeArrowheads="1"/>
              </p:cNvSpPr>
              <p:nvPr/>
            </p:nvSpPr>
            <p:spPr bwMode="auto">
              <a:xfrm>
                <a:off x="250825" y="3213100"/>
                <a:ext cx="18716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F5494"/>
                    </a:solidFill>
                    <a:cs typeface="Arial" charset="0"/>
                  </a:rPr>
                  <a:t>Economic</a:t>
                </a:r>
                <a:r>
                  <a:rPr lang="en-GB" sz="1200" dirty="0">
                    <a:solidFill>
                      <a:srgbClr val="0F5494"/>
                    </a:solidFill>
                    <a:cs typeface="Arial" charset="0"/>
                  </a:rPr>
                  <a:t> </a:t>
                </a:r>
              </a:p>
            </p:txBody>
          </p:sp>
          <p:sp>
            <p:nvSpPr>
              <p:cNvPr id="20511" name="Oval 8"/>
              <p:cNvSpPr>
                <a:spLocks noChangeArrowheads="1"/>
              </p:cNvSpPr>
              <p:nvPr/>
            </p:nvSpPr>
            <p:spPr bwMode="auto">
              <a:xfrm>
                <a:off x="255588" y="3086100"/>
                <a:ext cx="1862137" cy="558800"/>
              </a:xfrm>
              <a:prstGeom prst="ellipse">
                <a:avLst/>
              </a:prstGeom>
              <a:noFill/>
              <a:ln w="9525">
                <a:solidFill>
                  <a:srgbClr val="0F5494"/>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ES_tradnl" sz="1200" b="0">
                  <a:solidFill>
                    <a:srgbClr val="0F5494"/>
                  </a:solidFill>
                  <a:cs typeface="Arial" charset="0"/>
                </a:endParaRPr>
              </a:p>
            </p:txBody>
          </p:sp>
          <p:sp>
            <p:nvSpPr>
              <p:cNvPr id="20512" name="Text Box 5"/>
              <p:cNvSpPr txBox="1">
                <a:spLocks noChangeArrowheads="1"/>
              </p:cNvSpPr>
              <p:nvPr/>
            </p:nvSpPr>
            <p:spPr bwMode="auto">
              <a:xfrm>
                <a:off x="250825" y="5029200"/>
                <a:ext cx="18716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200" dirty="0">
                    <a:solidFill>
                      <a:srgbClr val="0F5494"/>
                    </a:solidFill>
                    <a:cs typeface="Arial" charset="0"/>
                  </a:rPr>
                  <a:t>Territorial </a:t>
                </a:r>
              </a:p>
            </p:txBody>
          </p:sp>
          <p:sp>
            <p:nvSpPr>
              <p:cNvPr id="20513" name="Oval 10"/>
              <p:cNvSpPr>
                <a:spLocks noChangeArrowheads="1"/>
              </p:cNvSpPr>
              <p:nvPr/>
            </p:nvSpPr>
            <p:spPr bwMode="auto">
              <a:xfrm>
                <a:off x="255588" y="4902200"/>
                <a:ext cx="1862137" cy="558800"/>
              </a:xfrm>
              <a:prstGeom prst="ellipse">
                <a:avLst/>
              </a:prstGeom>
              <a:noFill/>
              <a:ln w="9525">
                <a:solidFill>
                  <a:srgbClr val="0F5494"/>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ES_tradnl" sz="1200" b="0">
                  <a:solidFill>
                    <a:srgbClr val="0F5494"/>
                  </a:solidFill>
                  <a:cs typeface="Arial" charset="0"/>
                </a:endParaRPr>
              </a:p>
            </p:txBody>
          </p:sp>
        </p:grpSp>
      </p:grpSp>
      <p:grpSp>
        <p:nvGrpSpPr>
          <p:cNvPr id="8" name="Group 7"/>
          <p:cNvGrpSpPr/>
          <p:nvPr/>
        </p:nvGrpSpPr>
        <p:grpSpPr>
          <a:xfrm>
            <a:off x="2055354" y="2226449"/>
            <a:ext cx="2856519" cy="3621087"/>
            <a:chOff x="2262089" y="2212975"/>
            <a:chExt cx="3656111" cy="3621087"/>
          </a:xfrm>
        </p:grpSpPr>
        <p:sp>
          <p:nvSpPr>
            <p:cNvPr id="20487" name="Rectangle 20"/>
            <p:cNvSpPr>
              <a:spLocks noChangeArrowheads="1"/>
            </p:cNvSpPr>
            <p:nvPr/>
          </p:nvSpPr>
          <p:spPr bwMode="auto">
            <a:xfrm>
              <a:off x="3440113" y="2212975"/>
              <a:ext cx="2160587" cy="431800"/>
            </a:xfrm>
            <a:prstGeom prst="rect">
              <a:avLst/>
            </a:prstGeom>
            <a:solidFill>
              <a:srgbClr val="0F5494"/>
            </a:solidFill>
            <a:ln w="9525">
              <a:solidFill>
                <a:srgbClr val="0F5494"/>
              </a:solidFill>
              <a:miter lim="800000"/>
              <a:headEnd/>
              <a:tailEnd/>
            </a:ln>
          </p:spPr>
          <p:txBody>
            <a:bodyPr wrap="none" anchor="ctr"/>
            <a:lstStyle/>
            <a:p>
              <a:pPr algn="ctr"/>
              <a:endParaRPr lang="es-ES_tradnl" sz="1100">
                <a:solidFill>
                  <a:srgbClr val="FFFFFF"/>
                </a:solidFill>
                <a:cs typeface="Arial" charset="0"/>
              </a:endParaRPr>
            </a:p>
          </p:txBody>
        </p:sp>
        <p:grpSp>
          <p:nvGrpSpPr>
            <p:cNvPr id="4" name="Group 3"/>
            <p:cNvGrpSpPr/>
            <p:nvPr/>
          </p:nvGrpSpPr>
          <p:grpSpPr>
            <a:xfrm>
              <a:off x="2262089" y="2276475"/>
              <a:ext cx="3656111" cy="3557587"/>
              <a:chOff x="2262089" y="2276475"/>
              <a:chExt cx="3656111" cy="3557587"/>
            </a:xfrm>
          </p:grpSpPr>
          <p:pic>
            <p:nvPicPr>
              <p:cNvPr id="20499" name="Picture 4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2089" y="4378369"/>
                <a:ext cx="581719" cy="477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8" name="Text Box 4"/>
              <p:cNvSpPr txBox="1">
                <a:spLocks noChangeArrowheads="1"/>
              </p:cNvSpPr>
              <p:nvPr/>
            </p:nvSpPr>
            <p:spPr bwMode="auto">
              <a:xfrm>
                <a:off x="3462338" y="2276475"/>
                <a:ext cx="211772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chemeClr val="bg1"/>
                    </a:solidFill>
                    <a:cs typeface="Arial" charset="0"/>
                  </a:rPr>
                  <a:t>Policy objectives</a:t>
                </a:r>
              </a:p>
            </p:txBody>
          </p:sp>
          <p:grpSp>
            <p:nvGrpSpPr>
              <p:cNvPr id="2" name="Group 1"/>
              <p:cNvGrpSpPr/>
              <p:nvPr/>
            </p:nvGrpSpPr>
            <p:grpSpPr>
              <a:xfrm>
                <a:off x="3124200" y="3302000"/>
                <a:ext cx="2794000" cy="2532062"/>
                <a:chOff x="3124200" y="3302000"/>
                <a:chExt cx="2794000" cy="2532062"/>
              </a:xfrm>
            </p:grpSpPr>
            <p:sp>
              <p:nvSpPr>
                <p:cNvPr id="20489" name="Text Box 5"/>
                <p:cNvSpPr txBox="1">
                  <a:spLocks noChangeArrowheads="1"/>
                </p:cNvSpPr>
                <p:nvPr/>
              </p:nvSpPr>
              <p:spPr bwMode="auto">
                <a:xfrm>
                  <a:off x="3181350" y="4166031"/>
                  <a:ext cx="2679699"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F5494"/>
                      </a:solidFill>
                      <a:cs typeface="Arial" charset="0"/>
                    </a:rPr>
                    <a:t>Sustainable management of natural resources and climate action </a:t>
                  </a:r>
                </a:p>
              </p:txBody>
            </p:sp>
            <p:sp>
              <p:nvSpPr>
                <p:cNvPr id="20490" name="Oval 23"/>
                <p:cNvSpPr>
                  <a:spLocks noChangeArrowheads="1"/>
                </p:cNvSpPr>
                <p:nvPr/>
              </p:nvSpPr>
              <p:spPr bwMode="auto">
                <a:xfrm>
                  <a:off x="3124200" y="4022725"/>
                  <a:ext cx="2794000" cy="1054100"/>
                </a:xfrm>
                <a:prstGeom prst="ellipse">
                  <a:avLst/>
                </a:prstGeom>
                <a:noFill/>
                <a:ln w="9525">
                  <a:solidFill>
                    <a:srgbClr val="0F5494"/>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ES_tradnl" sz="1100" b="0">
                    <a:solidFill>
                      <a:srgbClr val="0F5494"/>
                    </a:solidFill>
                    <a:cs typeface="Arial" charset="0"/>
                  </a:endParaRPr>
                </a:p>
              </p:txBody>
            </p:sp>
            <p:sp>
              <p:nvSpPr>
                <p:cNvPr id="20491" name="Text Box 5"/>
                <p:cNvSpPr txBox="1">
                  <a:spLocks noChangeArrowheads="1"/>
                </p:cNvSpPr>
                <p:nvPr/>
              </p:nvSpPr>
              <p:spPr bwMode="auto">
                <a:xfrm>
                  <a:off x="3306763" y="5291137"/>
                  <a:ext cx="24288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F5494"/>
                      </a:solidFill>
                      <a:cs typeface="Arial" charset="0"/>
                    </a:rPr>
                    <a:t>Balanced territorial development</a:t>
                  </a:r>
                </a:p>
              </p:txBody>
            </p:sp>
            <p:sp>
              <p:nvSpPr>
                <p:cNvPr id="20492" name="Oval 28"/>
                <p:cNvSpPr>
                  <a:spLocks noChangeArrowheads="1"/>
                </p:cNvSpPr>
                <p:nvPr/>
              </p:nvSpPr>
              <p:spPr bwMode="auto">
                <a:xfrm>
                  <a:off x="3333750" y="5180012"/>
                  <a:ext cx="2374900" cy="654050"/>
                </a:xfrm>
                <a:prstGeom prst="ellipse">
                  <a:avLst/>
                </a:prstGeom>
                <a:noFill/>
                <a:ln w="9525">
                  <a:solidFill>
                    <a:srgbClr val="0F5494"/>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ES_tradnl" sz="1100" b="0">
                    <a:solidFill>
                      <a:srgbClr val="0F5494"/>
                    </a:solidFill>
                    <a:cs typeface="Arial" charset="0"/>
                  </a:endParaRPr>
                </a:p>
              </p:txBody>
            </p:sp>
            <p:sp>
              <p:nvSpPr>
                <p:cNvPr id="20493" name="Text Box 5"/>
                <p:cNvSpPr txBox="1">
                  <a:spLocks noChangeArrowheads="1"/>
                </p:cNvSpPr>
                <p:nvPr/>
              </p:nvSpPr>
              <p:spPr bwMode="auto">
                <a:xfrm>
                  <a:off x="3249613" y="3457575"/>
                  <a:ext cx="25431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F5494"/>
                      </a:solidFill>
                      <a:cs typeface="Arial" charset="0"/>
                    </a:rPr>
                    <a:t>Viable food production</a:t>
                  </a:r>
                </a:p>
              </p:txBody>
            </p:sp>
            <p:sp>
              <p:nvSpPr>
                <p:cNvPr id="20494" name="Oval 30"/>
                <p:cNvSpPr>
                  <a:spLocks noChangeArrowheads="1"/>
                </p:cNvSpPr>
                <p:nvPr/>
              </p:nvSpPr>
              <p:spPr bwMode="auto">
                <a:xfrm>
                  <a:off x="3314700" y="3302000"/>
                  <a:ext cx="2413000" cy="615950"/>
                </a:xfrm>
                <a:prstGeom prst="ellipse">
                  <a:avLst/>
                </a:prstGeom>
                <a:noFill/>
                <a:ln w="9525">
                  <a:solidFill>
                    <a:srgbClr val="0F5494"/>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ES_tradnl" sz="1100" b="0">
                    <a:solidFill>
                      <a:srgbClr val="0F5494"/>
                    </a:solidFill>
                    <a:cs typeface="Arial" charset="0"/>
                  </a:endParaRPr>
                </a:p>
              </p:txBody>
            </p:sp>
          </p:grpSp>
        </p:grpSp>
      </p:grpSp>
      <p:grpSp>
        <p:nvGrpSpPr>
          <p:cNvPr id="7" name="Group 6"/>
          <p:cNvGrpSpPr/>
          <p:nvPr/>
        </p:nvGrpSpPr>
        <p:grpSpPr>
          <a:xfrm>
            <a:off x="5004048" y="2212975"/>
            <a:ext cx="2376264" cy="3736305"/>
            <a:chOff x="6011863" y="2212975"/>
            <a:chExt cx="2930525" cy="3736305"/>
          </a:xfrm>
        </p:grpSpPr>
        <p:sp>
          <p:nvSpPr>
            <p:cNvPr id="20497" name="Line 39"/>
            <p:cNvSpPr>
              <a:spLocks noChangeShapeType="1"/>
            </p:cNvSpPr>
            <p:nvPr/>
          </p:nvSpPr>
          <p:spPr bwMode="auto">
            <a:xfrm>
              <a:off x="7756526" y="4886325"/>
              <a:ext cx="0" cy="358775"/>
            </a:xfrm>
            <a:prstGeom prst="line">
              <a:avLst/>
            </a:prstGeom>
            <a:noFill/>
            <a:ln w="9525">
              <a:solidFill>
                <a:srgbClr val="0F549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100"/>
            </a:p>
          </p:txBody>
        </p:sp>
        <p:grpSp>
          <p:nvGrpSpPr>
            <p:cNvPr id="6" name="Group 5"/>
            <p:cNvGrpSpPr/>
            <p:nvPr/>
          </p:nvGrpSpPr>
          <p:grpSpPr>
            <a:xfrm>
              <a:off x="6011863" y="2212975"/>
              <a:ext cx="2930525" cy="3736305"/>
              <a:chOff x="6011863" y="2212975"/>
              <a:chExt cx="2930525" cy="3736305"/>
            </a:xfrm>
          </p:grpSpPr>
          <p:grpSp>
            <p:nvGrpSpPr>
              <p:cNvPr id="5" name="Group 4"/>
              <p:cNvGrpSpPr/>
              <p:nvPr/>
            </p:nvGrpSpPr>
            <p:grpSpPr>
              <a:xfrm>
                <a:off x="6781800" y="2212975"/>
                <a:ext cx="2160588" cy="3736305"/>
                <a:chOff x="6781800" y="2212975"/>
                <a:chExt cx="2160588" cy="3736305"/>
              </a:xfrm>
            </p:grpSpPr>
            <p:sp>
              <p:nvSpPr>
                <p:cNvPr id="20495" name="Rectangle 32"/>
                <p:cNvSpPr>
                  <a:spLocks noChangeArrowheads="1"/>
                </p:cNvSpPr>
                <p:nvPr/>
              </p:nvSpPr>
              <p:spPr bwMode="auto">
                <a:xfrm>
                  <a:off x="6781800" y="2212975"/>
                  <a:ext cx="2160588" cy="431800"/>
                </a:xfrm>
                <a:prstGeom prst="rect">
                  <a:avLst/>
                </a:prstGeom>
                <a:solidFill>
                  <a:srgbClr val="0F5494"/>
                </a:solidFill>
                <a:ln w="9525">
                  <a:solidFill>
                    <a:srgbClr val="0F5494"/>
                  </a:solidFill>
                  <a:miter lim="800000"/>
                  <a:headEnd/>
                  <a:tailEnd/>
                </a:ln>
              </p:spPr>
              <p:txBody>
                <a:bodyPr wrap="none" anchor="ctr"/>
                <a:lstStyle/>
                <a:p>
                  <a:pPr algn="ctr"/>
                  <a:endParaRPr lang="es-ES_tradnl" sz="1100">
                    <a:solidFill>
                      <a:srgbClr val="FFFFFF"/>
                    </a:solidFill>
                    <a:cs typeface="Arial" charset="0"/>
                  </a:endParaRPr>
                </a:p>
              </p:txBody>
            </p:sp>
            <p:sp>
              <p:nvSpPr>
                <p:cNvPr id="20496" name="Text Box 4"/>
                <p:cNvSpPr txBox="1">
                  <a:spLocks noChangeArrowheads="1"/>
                </p:cNvSpPr>
                <p:nvPr/>
              </p:nvSpPr>
              <p:spPr bwMode="auto">
                <a:xfrm>
                  <a:off x="6802438" y="2276475"/>
                  <a:ext cx="211772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chemeClr val="bg1"/>
                      </a:solidFill>
                      <a:cs typeface="Arial" charset="0"/>
                    </a:rPr>
                    <a:t>Reform objectives</a:t>
                  </a:r>
                </a:p>
              </p:txBody>
            </p:sp>
            <p:grpSp>
              <p:nvGrpSpPr>
                <p:cNvPr id="20498" name="Group 9"/>
                <p:cNvGrpSpPr>
                  <a:grpSpLocks/>
                </p:cNvGrpSpPr>
                <p:nvPr/>
              </p:nvGrpSpPr>
              <p:grpSpPr bwMode="auto">
                <a:xfrm>
                  <a:off x="6854825" y="3138487"/>
                  <a:ext cx="2016125" cy="2810793"/>
                  <a:chOff x="6877050" y="2940050"/>
                  <a:chExt cx="2016125" cy="2663825"/>
                </a:xfrm>
              </p:grpSpPr>
              <p:sp>
                <p:nvSpPr>
                  <p:cNvPr id="20501" name="Text Box 4"/>
                  <p:cNvSpPr txBox="1">
                    <a:spLocks noChangeArrowheads="1"/>
                  </p:cNvSpPr>
                  <p:nvPr/>
                </p:nvSpPr>
                <p:spPr bwMode="auto">
                  <a:xfrm>
                    <a:off x="6877050" y="4006850"/>
                    <a:ext cx="2016125" cy="408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F5494"/>
                        </a:solidFill>
                        <a:cs typeface="Arial" charset="0"/>
                      </a:rPr>
                      <a:t>Improved</a:t>
                    </a:r>
                  </a:p>
                  <a:p>
                    <a:pPr algn="ctr" eaLnBrk="1" hangingPunct="1"/>
                    <a:r>
                      <a:rPr lang="en-GB" sz="1100" dirty="0">
                        <a:solidFill>
                          <a:srgbClr val="0F5494"/>
                        </a:solidFill>
                        <a:cs typeface="Arial" charset="0"/>
                      </a:rPr>
                      <a:t>sustainability</a:t>
                    </a:r>
                  </a:p>
                </p:txBody>
              </p:sp>
              <p:sp>
                <p:nvSpPr>
                  <p:cNvPr id="20502" name="Text Box 4"/>
                  <p:cNvSpPr txBox="1">
                    <a:spLocks noChangeArrowheads="1"/>
                  </p:cNvSpPr>
                  <p:nvPr/>
                </p:nvSpPr>
                <p:spPr bwMode="auto">
                  <a:xfrm>
                    <a:off x="6948488" y="3144838"/>
                    <a:ext cx="1873250" cy="408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F5494"/>
                        </a:solidFill>
                        <a:cs typeface="Arial" charset="0"/>
                      </a:rPr>
                      <a:t>Enhanced</a:t>
                    </a:r>
                  </a:p>
                  <a:p>
                    <a:pPr algn="ctr" eaLnBrk="1" hangingPunct="1"/>
                    <a:r>
                      <a:rPr lang="en-GB" sz="1100" dirty="0">
                        <a:solidFill>
                          <a:srgbClr val="0F5494"/>
                        </a:solidFill>
                        <a:cs typeface="Arial" charset="0"/>
                      </a:rPr>
                      <a:t>competitiveness</a:t>
                    </a:r>
                  </a:p>
                </p:txBody>
              </p:sp>
              <p:sp>
                <p:nvSpPr>
                  <p:cNvPr id="20503" name="Text Box 4"/>
                  <p:cNvSpPr txBox="1">
                    <a:spLocks noChangeArrowheads="1"/>
                  </p:cNvSpPr>
                  <p:nvPr/>
                </p:nvSpPr>
                <p:spPr bwMode="auto">
                  <a:xfrm>
                    <a:off x="6877050" y="4964112"/>
                    <a:ext cx="2016125" cy="408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100" dirty="0">
                        <a:solidFill>
                          <a:srgbClr val="0F5494"/>
                        </a:solidFill>
                        <a:cs typeface="Arial" charset="0"/>
                      </a:rPr>
                      <a:t>Greater</a:t>
                    </a:r>
                  </a:p>
                  <a:p>
                    <a:pPr algn="ctr" eaLnBrk="1" hangingPunct="1"/>
                    <a:r>
                      <a:rPr lang="en-GB" sz="1100" dirty="0">
                        <a:solidFill>
                          <a:srgbClr val="0F5494"/>
                        </a:solidFill>
                        <a:cs typeface="Arial" charset="0"/>
                      </a:rPr>
                      <a:t>effectiveness</a:t>
                    </a:r>
                  </a:p>
                </p:txBody>
              </p:sp>
              <p:sp>
                <p:nvSpPr>
                  <p:cNvPr id="20504" name="Rectangle 37"/>
                  <p:cNvSpPr>
                    <a:spLocks noChangeArrowheads="1"/>
                  </p:cNvSpPr>
                  <p:nvPr/>
                </p:nvSpPr>
                <p:spPr bwMode="auto">
                  <a:xfrm>
                    <a:off x="6924675" y="2940050"/>
                    <a:ext cx="1920875" cy="2663825"/>
                  </a:xfrm>
                  <a:prstGeom prst="rect">
                    <a:avLst/>
                  </a:prstGeom>
                  <a:noFill/>
                  <a:ln w="9525">
                    <a:solidFill>
                      <a:srgbClr val="0F5494"/>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s-ES_tradnl" sz="1100" b="0">
                      <a:solidFill>
                        <a:srgbClr val="0F5494"/>
                      </a:solidFill>
                      <a:cs typeface="Arial" charset="0"/>
                    </a:endParaRPr>
                  </a:p>
                </p:txBody>
              </p:sp>
              <p:sp>
                <p:nvSpPr>
                  <p:cNvPr id="20505" name="Line 38"/>
                  <p:cNvSpPr>
                    <a:spLocks noChangeShapeType="1"/>
                  </p:cNvSpPr>
                  <p:nvPr/>
                </p:nvSpPr>
                <p:spPr bwMode="auto">
                  <a:xfrm>
                    <a:off x="7740650" y="3660775"/>
                    <a:ext cx="0" cy="358775"/>
                  </a:xfrm>
                  <a:prstGeom prst="line">
                    <a:avLst/>
                  </a:prstGeom>
                  <a:noFill/>
                  <a:ln w="9525">
                    <a:solidFill>
                      <a:srgbClr val="0F549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100"/>
                  </a:p>
                </p:txBody>
              </p:sp>
              <p:sp>
                <p:nvSpPr>
                  <p:cNvPr id="20506" name="Line 40"/>
                  <p:cNvSpPr>
                    <a:spLocks noChangeShapeType="1"/>
                  </p:cNvSpPr>
                  <p:nvPr/>
                </p:nvSpPr>
                <p:spPr bwMode="auto">
                  <a:xfrm flipV="1">
                    <a:off x="7956550" y="3660775"/>
                    <a:ext cx="0" cy="360363"/>
                  </a:xfrm>
                  <a:prstGeom prst="line">
                    <a:avLst/>
                  </a:prstGeom>
                  <a:noFill/>
                  <a:ln w="9525">
                    <a:solidFill>
                      <a:srgbClr val="0F549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100"/>
                  </a:p>
                </p:txBody>
              </p:sp>
              <p:sp>
                <p:nvSpPr>
                  <p:cNvPr id="20507" name="Line 41"/>
                  <p:cNvSpPr>
                    <a:spLocks noChangeShapeType="1"/>
                  </p:cNvSpPr>
                  <p:nvPr/>
                </p:nvSpPr>
                <p:spPr bwMode="auto">
                  <a:xfrm flipV="1">
                    <a:off x="7956550" y="4576151"/>
                    <a:ext cx="0" cy="360363"/>
                  </a:xfrm>
                  <a:prstGeom prst="line">
                    <a:avLst/>
                  </a:prstGeom>
                  <a:noFill/>
                  <a:ln w="9525">
                    <a:solidFill>
                      <a:srgbClr val="0F549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100"/>
                  </a:p>
                </p:txBody>
              </p:sp>
            </p:grpSp>
          </p:grpSp>
          <p:pic>
            <p:nvPicPr>
              <p:cNvPr id="20500" name="Picture 4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1863" y="4373951"/>
                <a:ext cx="504353" cy="47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42" name="Text Box 4"/>
          <p:cNvSpPr txBox="1">
            <a:spLocks noChangeArrowheads="1"/>
          </p:cNvSpPr>
          <p:nvPr/>
        </p:nvSpPr>
        <p:spPr bwMode="auto">
          <a:xfrm>
            <a:off x="7498520" y="3438168"/>
            <a:ext cx="138086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200" dirty="0" smtClean="0">
                <a:solidFill>
                  <a:srgbClr val="2C6E1C"/>
                </a:solidFill>
                <a:cs typeface="Arial" charset="0"/>
              </a:rPr>
              <a:t>Fairer</a:t>
            </a:r>
            <a:endParaRPr lang="en-GB" sz="1200" dirty="0">
              <a:solidFill>
                <a:srgbClr val="2C6E1C"/>
              </a:solidFill>
              <a:cs typeface="Arial" charset="0"/>
            </a:endParaRPr>
          </a:p>
        </p:txBody>
      </p:sp>
      <p:sp>
        <p:nvSpPr>
          <p:cNvPr id="43" name="Text Box 4"/>
          <p:cNvSpPr txBox="1">
            <a:spLocks noChangeArrowheads="1"/>
          </p:cNvSpPr>
          <p:nvPr/>
        </p:nvSpPr>
        <p:spPr bwMode="auto">
          <a:xfrm>
            <a:off x="7494328" y="4271195"/>
            <a:ext cx="138086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200" dirty="0" smtClean="0">
                <a:solidFill>
                  <a:srgbClr val="2C6E1C"/>
                </a:solidFill>
                <a:cs typeface="Arial" charset="0"/>
              </a:rPr>
              <a:t>Greener</a:t>
            </a:r>
            <a:endParaRPr lang="en-GB" sz="1200" dirty="0">
              <a:solidFill>
                <a:srgbClr val="2C6E1C"/>
              </a:solidFill>
              <a:cs typeface="Arial" charset="0"/>
            </a:endParaRPr>
          </a:p>
        </p:txBody>
      </p:sp>
      <p:sp>
        <p:nvSpPr>
          <p:cNvPr id="44" name="Text Box 4"/>
          <p:cNvSpPr txBox="1">
            <a:spLocks noChangeArrowheads="1"/>
          </p:cNvSpPr>
          <p:nvPr/>
        </p:nvSpPr>
        <p:spPr bwMode="auto">
          <a:xfrm>
            <a:off x="7498520" y="5193626"/>
            <a:ext cx="138086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200" dirty="0" smtClean="0">
                <a:solidFill>
                  <a:srgbClr val="2C6E1C"/>
                </a:solidFill>
                <a:cs typeface="Arial" charset="0"/>
              </a:rPr>
              <a:t>Simpler</a:t>
            </a:r>
            <a:endParaRPr lang="en-GB" sz="1200" dirty="0">
              <a:solidFill>
                <a:srgbClr val="2C6E1C"/>
              </a:solidFill>
              <a:cs typeface="Arial" charset="0"/>
            </a:endParaRPr>
          </a:p>
        </p:txBody>
      </p:sp>
    </p:spTree>
    <p:extLst>
      <p:ext uri="{BB962C8B-B14F-4D97-AF65-F5344CB8AC3E}">
        <p14:creationId xmlns:p14="http://schemas.microsoft.com/office/powerpoint/2010/main" val="345676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barn(inVertical)">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barn(inVertical)">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barn(inVertical)">
                                      <p:cBhvr>
                                        <p:cTn id="2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fr-BE" dirty="0" err="1" smtClean="0"/>
              <a:t>Climate</a:t>
            </a:r>
            <a:r>
              <a:rPr lang="fr-BE" dirty="0" smtClean="0"/>
              <a:t> change – Possible impacts </a:t>
            </a:r>
            <a:r>
              <a:rPr lang="fr-BE" dirty="0" err="1" smtClean="0"/>
              <a:t>on</a:t>
            </a:r>
            <a:r>
              <a:rPr lang="fr-BE" dirty="0" smtClean="0"/>
              <a:t> EU agriculture</a:t>
            </a:r>
            <a:endParaRPr lang="en-GB" dirty="0" smtClean="0"/>
          </a:p>
        </p:txBody>
      </p:sp>
      <p:sp>
        <p:nvSpPr>
          <p:cNvPr id="18435"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4E45A069-D8B3-462B-A7D3-03295777C41A}" type="slidenum">
              <a:rPr lang="en-GB" sz="1000" smtClean="0">
                <a:solidFill>
                  <a:schemeClr val="bg1"/>
                </a:solidFill>
              </a:rPr>
              <a:pPr eaLnBrk="1" hangingPunct="1"/>
              <a:t>42</a:t>
            </a:fld>
            <a:endParaRPr lang="en-GB" sz="1000" smtClean="0">
              <a:solidFill>
                <a:schemeClr val="bg1"/>
              </a:solidFill>
            </a:endParaRPr>
          </a:p>
        </p:txBody>
      </p:sp>
      <p:pic>
        <p:nvPicPr>
          <p:cNvPr id="18436" name="Picture 4"/>
          <p:cNvPicPr>
            <a:picLocks noChangeAspect="1" noChangeArrowheads="1"/>
          </p:cNvPicPr>
          <p:nvPr/>
        </p:nvPicPr>
        <p:blipFill>
          <a:blip r:embed="rId2">
            <a:extLst>
              <a:ext uri="{28A0092B-C50C-407E-A947-70E740481C1C}">
                <a14:useLocalDpi xmlns:a14="http://schemas.microsoft.com/office/drawing/2010/main" val="0"/>
              </a:ext>
            </a:extLst>
          </a:blip>
          <a:srcRect l="12782" t="2086" r="10884" b="2502"/>
          <a:stretch>
            <a:fillRect/>
          </a:stretch>
        </p:blipFill>
        <p:spPr bwMode="auto">
          <a:xfrm>
            <a:off x="2133600" y="1700213"/>
            <a:ext cx="5051425" cy="43561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AutoShape 5"/>
          <p:cNvSpPr>
            <a:spLocks noChangeArrowheads="1"/>
          </p:cNvSpPr>
          <p:nvPr/>
        </p:nvSpPr>
        <p:spPr bwMode="auto">
          <a:xfrm>
            <a:off x="322263" y="2116138"/>
            <a:ext cx="1981200" cy="1023937"/>
          </a:xfrm>
          <a:prstGeom prst="wedgeRectCallout">
            <a:avLst>
              <a:gd name="adj1" fmla="val 76120"/>
              <a:gd name="adj2" fmla="val 69537"/>
            </a:avLst>
          </a:prstGeom>
          <a:solidFill>
            <a:srgbClr val="FFFF00"/>
          </a:solidFill>
          <a:ln w="15875">
            <a:solidFill>
              <a:srgbClr val="FFFF00"/>
            </a:solidFill>
            <a:miter lim="800000"/>
            <a:headEnd/>
            <a:tailEnd/>
          </a:ln>
        </p:spPr>
        <p:txBody>
          <a:bodyPr/>
          <a:lstStyle/>
          <a:p>
            <a:endParaRPr lang="fr-BE" sz="900">
              <a:solidFill>
                <a:schemeClr val="tx1"/>
              </a:solidFill>
              <a:cs typeface="Arial" charset="0"/>
            </a:endParaRPr>
          </a:p>
        </p:txBody>
      </p:sp>
      <p:sp>
        <p:nvSpPr>
          <p:cNvPr id="18438" name="Text Box 6"/>
          <p:cNvSpPr txBox="1">
            <a:spLocks noChangeArrowheads="1"/>
          </p:cNvSpPr>
          <p:nvPr/>
        </p:nvSpPr>
        <p:spPr bwMode="auto">
          <a:xfrm>
            <a:off x="307975" y="2143125"/>
            <a:ext cx="2124075" cy="995363"/>
          </a:xfrm>
          <a:prstGeom prst="rect">
            <a:avLst/>
          </a:prstGeom>
          <a:noFill/>
          <a:ln>
            <a:noFill/>
          </a:ln>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r>
              <a:rPr lang="en-GB" sz="1000">
                <a:solidFill>
                  <a:schemeClr val="tx1"/>
                </a:solidFill>
                <a:cs typeface="Arial" charset="0"/>
              </a:rPr>
              <a:t>▲ </a:t>
            </a:r>
            <a:r>
              <a:rPr lang="en-GB" sz="1000" b="0">
                <a:solidFill>
                  <a:schemeClr val="tx1"/>
                </a:solidFill>
                <a:cs typeface="Arial" charset="0"/>
              </a:rPr>
              <a:t>Floods risk</a:t>
            </a:r>
          </a:p>
          <a:p>
            <a:pPr eaLnBrk="1" hangingPunct="1"/>
            <a:r>
              <a:rPr lang="en-GB" sz="1000" b="0">
                <a:solidFill>
                  <a:schemeClr val="tx1"/>
                </a:solidFill>
                <a:cs typeface="Arial" charset="0"/>
              </a:rPr>
              <a:t>▲ Hotter and drier summers</a:t>
            </a:r>
          </a:p>
          <a:p>
            <a:pPr eaLnBrk="1" hangingPunct="1"/>
            <a:r>
              <a:rPr lang="en-GB" sz="1000" b="0">
                <a:solidFill>
                  <a:schemeClr val="tx1"/>
                </a:solidFill>
                <a:cs typeface="Arial" charset="0"/>
              </a:rPr>
              <a:t>▲ Sea levels</a:t>
            </a:r>
          </a:p>
          <a:p>
            <a:pPr eaLnBrk="1" hangingPunct="1"/>
            <a:r>
              <a:rPr lang="en-GB" sz="1000" b="0">
                <a:solidFill>
                  <a:schemeClr val="tx1"/>
                </a:solidFill>
                <a:cs typeface="Arial" charset="0"/>
              </a:rPr>
              <a:t>▲ Risk crop pests, diseases</a:t>
            </a:r>
          </a:p>
          <a:p>
            <a:pPr eaLnBrk="1" hangingPunct="1"/>
            <a:r>
              <a:rPr lang="en-GB" sz="1000" b="0">
                <a:solidFill>
                  <a:schemeClr val="tx1"/>
                </a:solidFill>
                <a:cs typeface="Arial" charset="0"/>
              </a:rPr>
              <a:t>▲ Crop, forage yields</a:t>
            </a:r>
          </a:p>
          <a:p>
            <a:pPr eaLnBrk="1" hangingPunct="1"/>
            <a:r>
              <a:rPr lang="en-GB" sz="1000" b="0">
                <a:solidFill>
                  <a:schemeClr val="tx1"/>
                </a:solidFill>
                <a:cs typeface="Arial" charset="0"/>
              </a:rPr>
              <a:t>▼ Animal health, welfare</a:t>
            </a:r>
            <a:r>
              <a:rPr lang="en-GB" sz="900">
                <a:solidFill>
                  <a:schemeClr val="tx1"/>
                </a:solidFill>
                <a:cs typeface="Arial" charset="0"/>
              </a:rPr>
              <a:t> </a:t>
            </a:r>
          </a:p>
        </p:txBody>
      </p:sp>
      <p:sp>
        <p:nvSpPr>
          <p:cNvPr id="18439" name="AutoShape 7"/>
          <p:cNvSpPr>
            <a:spLocks noChangeArrowheads="1"/>
          </p:cNvSpPr>
          <p:nvPr/>
        </p:nvSpPr>
        <p:spPr bwMode="auto">
          <a:xfrm>
            <a:off x="228600" y="5700713"/>
            <a:ext cx="2071688" cy="860425"/>
          </a:xfrm>
          <a:prstGeom prst="wedgeRectCallout">
            <a:avLst>
              <a:gd name="adj1" fmla="val 117125"/>
              <a:gd name="adj2" fmla="val -46125"/>
            </a:avLst>
          </a:prstGeom>
          <a:solidFill>
            <a:srgbClr val="FFA829"/>
          </a:solidFill>
          <a:ln w="6350">
            <a:solidFill>
              <a:srgbClr val="FFA829"/>
            </a:solidFill>
            <a:miter lim="800000"/>
            <a:headEnd/>
            <a:tailEnd/>
          </a:ln>
        </p:spPr>
        <p:txBody>
          <a:bodyPr/>
          <a:lstStyle/>
          <a:p>
            <a:endParaRPr lang="fr-BE" sz="900">
              <a:solidFill>
                <a:schemeClr val="tx1"/>
              </a:solidFill>
              <a:cs typeface="Arial" charset="0"/>
            </a:endParaRPr>
          </a:p>
        </p:txBody>
      </p:sp>
      <p:sp>
        <p:nvSpPr>
          <p:cNvPr id="18440" name="Text Box 8"/>
          <p:cNvSpPr txBox="1">
            <a:spLocks noChangeArrowheads="1"/>
          </p:cNvSpPr>
          <p:nvPr/>
        </p:nvSpPr>
        <p:spPr bwMode="auto">
          <a:xfrm>
            <a:off x="187325" y="5721350"/>
            <a:ext cx="2152650" cy="874713"/>
          </a:xfrm>
          <a:prstGeom prst="rect">
            <a:avLst/>
          </a:prstGeom>
          <a:noFill/>
          <a:ln>
            <a:noFill/>
          </a:ln>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r>
              <a:rPr lang="en-GB" sz="1000" b="0">
                <a:solidFill>
                  <a:schemeClr val="tx1"/>
                </a:solidFill>
                <a:cs typeface="Arial" charset="0"/>
              </a:rPr>
              <a:t>▼ Water availability </a:t>
            </a:r>
          </a:p>
          <a:p>
            <a:pPr eaLnBrk="1" hangingPunct="1"/>
            <a:r>
              <a:rPr lang="en-GB" sz="1000" b="0">
                <a:solidFill>
                  <a:schemeClr val="tx1"/>
                </a:solidFill>
                <a:cs typeface="Arial" charset="0"/>
              </a:rPr>
              <a:t>▲ Risk drought, heat spells</a:t>
            </a:r>
          </a:p>
          <a:p>
            <a:pPr eaLnBrk="1" hangingPunct="1"/>
            <a:r>
              <a:rPr lang="en-GB" sz="1000" b="0">
                <a:solidFill>
                  <a:schemeClr val="tx1"/>
                </a:solidFill>
                <a:cs typeface="Arial" charset="0"/>
              </a:rPr>
              <a:t>▲ Risk soil erosion</a:t>
            </a:r>
          </a:p>
          <a:p>
            <a:pPr eaLnBrk="1" hangingPunct="1"/>
            <a:r>
              <a:rPr lang="en-GB" sz="1000" b="0">
                <a:solidFill>
                  <a:schemeClr val="tx1"/>
                </a:solidFill>
                <a:cs typeface="Arial" charset="0"/>
              </a:rPr>
              <a:t>▼ Growing season, crop yields </a:t>
            </a:r>
          </a:p>
          <a:p>
            <a:pPr eaLnBrk="1" hangingPunct="1"/>
            <a:r>
              <a:rPr lang="en-GB" sz="1000" b="0">
                <a:solidFill>
                  <a:schemeClr val="tx1"/>
                </a:solidFill>
                <a:cs typeface="Arial" charset="0"/>
              </a:rPr>
              <a:t>▼ Optimal crop areas</a:t>
            </a:r>
          </a:p>
        </p:txBody>
      </p:sp>
      <p:sp>
        <p:nvSpPr>
          <p:cNvPr id="18441" name="AutoShape 9"/>
          <p:cNvSpPr>
            <a:spLocks noChangeArrowheads="1"/>
          </p:cNvSpPr>
          <p:nvPr/>
        </p:nvSpPr>
        <p:spPr bwMode="auto">
          <a:xfrm flipH="1">
            <a:off x="6732588" y="3249613"/>
            <a:ext cx="1911350" cy="1060450"/>
          </a:xfrm>
          <a:prstGeom prst="wedgeRectCallout">
            <a:avLst>
              <a:gd name="adj1" fmla="val 120264"/>
              <a:gd name="adj2" fmla="val -73505"/>
            </a:avLst>
          </a:prstGeom>
          <a:solidFill>
            <a:srgbClr val="008000"/>
          </a:solidFill>
          <a:ln w="6350">
            <a:solidFill>
              <a:srgbClr val="008000"/>
            </a:solidFill>
            <a:miter lim="800000"/>
            <a:headEnd/>
            <a:tailEnd/>
          </a:ln>
        </p:spPr>
        <p:txBody>
          <a:bodyPr/>
          <a:lstStyle/>
          <a:p>
            <a:endParaRPr lang="fr-BE" sz="900">
              <a:solidFill>
                <a:schemeClr val="tx1"/>
              </a:solidFill>
              <a:cs typeface="Arial" charset="0"/>
            </a:endParaRPr>
          </a:p>
        </p:txBody>
      </p:sp>
      <p:sp>
        <p:nvSpPr>
          <p:cNvPr id="18442" name="Text Box 10"/>
          <p:cNvSpPr txBox="1">
            <a:spLocks noChangeArrowheads="1"/>
          </p:cNvSpPr>
          <p:nvPr/>
        </p:nvSpPr>
        <p:spPr bwMode="auto">
          <a:xfrm flipH="1">
            <a:off x="6756400" y="3282950"/>
            <a:ext cx="1906588" cy="1004888"/>
          </a:xfrm>
          <a:prstGeom prst="rect">
            <a:avLst/>
          </a:prstGeom>
          <a:noFill/>
          <a:ln>
            <a:noFill/>
          </a:ln>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r>
              <a:rPr lang="en-GB" sz="1000" b="0">
                <a:solidFill>
                  <a:schemeClr val="bg1"/>
                </a:solidFill>
                <a:cs typeface="Arial" charset="0"/>
              </a:rPr>
              <a:t>▼ Summer rainfall</a:t>
            </a:r>
          </a:p>
          <a:p>
            <a:pPr eaLnBrk="1" hangingPunct="1"/>
            <a:r>
              <a:rPr lang="en-GB" sz="1000" b="0">
                <a:solidFill>
                  <a:schemeClr val="bg1"/>
                </a:solidFill>
                <a:cs typeface="Arial" charset="0"/>
              </a:rPr>
              <a:t>▲ Winter storms, floods</a:t>
            </a:r>
          </a:p>
          <a:p>
            <a:pPr eaLnBrk="1" hangingPunct="1"/>
            <a:r>
              <a:rPr lang="en-GB" sz="1000" b="0">
                <a:solidFill>
                  <a:schemeClr val="bg1"/>
                </a:solidFill>
                <a:cs typeface="Arial" charset="0"/>
              </a:rPr>
              <a:t>▲ Length growing season, yields</a:t>
            </a:r>
          </a:p>
          <a:p>
            <a:pPr eaLnBrk="1" hangingPunct="1"/>
            <a:r>
              <a:rPr lang="en-GB" sz="1000" b="0">
                <a:solidFill>
                  <a:schemeClr val="bg1"/>
                </a:solidFill>
                <a:cs typeface="Arial" charset="0"/>
              </a:rPr>
              <a:t>▲ Suitable farmland</a:t>
            </a:r>
          </a:p>
          <a:p>
            <a:pPr eaLnBrk="1" hangingPunct="1"/>
            <a:r>
              <a:rPr lang="en-GB" sz="1000" b="0">
                <a:solidFill>
                  <a:schemeClr val="bg1"/>
                </a:solidFill>
                <a:cs typeface="Arial" charset="0"/>
              </a:rPr>
              <a:t>▲ Pests, diseases risks</a:t>
            </a:r>
            <a:r>
              <a:rPr lang="en-GB" sz="1000" b="0">
                <a:solidFill>
                  <a:schemeClr val="tx1"/>
                </a:solidFill>
                <a:cs typeface="Arial" charset="0"/>
              </a:rPr>
              <a:t> </a:t>
            </a:r>
          </a:p>
        </p:txBody>
      </p:sp>
      <p:sp>
        <p:nvSpPr>
          <p:cNvPr id="18443" name="AutoShape 11"/>
          <p:cNvSpPr>
            <a:spLocks noChangeArrowheads="1"/>
          </p:cNvSpPr>
          <p:nvPr/>
        </p:nvSpPr>
        <p:spPr bwMode="auto">
          <a:xfrm flipH="1">
            <a:off x="6299200" y="4505325"/>
            <a:ext cx="1998663" cy="889000"/>
          </a:xfrm>
          <a:prstGeom prst="wedgeRectCallout">
            <a:avLst>
              <a:gd name="adj1" fmla="val 99958"/>
              <a:gd name="adj2" fmla="val -105537"/>
            </a:avLst>
          </a:prstGeom>
          <a:solidFill>
            <a:schemeClr val="folHlink"/>
          </a:solidFill>
          <a:ln w="6350">
            <a:solidFill>
              <a:schemeClr val="folHlink"/>
            </a:solidFill>
            <a:miter lim="800000"/>
            <a:headEnd/>
            <a:tailEnd/>
          </a:ln>
        </p:spPr>
        <p:txBody>
          <a:bodyPr/>
          <a:lstStyle/>
          <a:p>
            <a:endParaRPr lang="fr-BE" sz="900">
              <a:solidFill>
                <a:schemeClr val="tx1"/>
              </a:solidFill>
              <a:cs typeface="Arial" charset="0"/>
            </a:endParaRPr>
          </a:p>
        </p:txBody>
      </p:sp>
      <p:sp>
        <p:nvSpPr>
          <p:cNvPr id="18444" name="Text Box 12"/>
          <p:cNvSpPr txBox="1">
            <a:spLocks noChangeArrowheads="1"/>
          </p:cNvSpPr>
          <p:nvPr/>
        </p:nvSpPr>
        <p:spPr bwMode="auto">
          <a:xfrm flipH="1">
            <a:off x="6227763" y="4508500"/>
            <a:ext cx="2181225" cy="1008063"/>
          </a:xfrm>
          <a:prstGeom prst="rect">
            <a:avLst/>
          </a:prstGeom>
          <a:noFill/>
          <a:ln>
            <a:noFill/>
          </a:ln>
          <a:extLst>
            <a:ext uri="{909E8E84-426E-40DD-AFC4-6F175D3DCCD1}">
              <a14:hiddenFill xmlns:a14="http://schemas.microsoft.com/office/drawing/2010/main">
                <a:solidFill>
                  <a:srgbClr val="00FF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r>
              <a:rPr lang="en-GB" sz="1000">
                <a:solidFill>
                  <a:schemeClr val="tx1"/>
                </a:solidFill>
                <a:cs typeface="Arial" charset="0"/>
              </a:rPr>
              <a:t> </a:t>
            </a:r>
            <a:r>
              <a:rPr lang="en-GB" sz="1000" b="0">
                <a:solidFill>
                  <a:schemeClr val="tx1"/>
                </a:solidFill>
                <a:cs typeface="Arial" charset="0"/>
              </a:rPr>
              <a:t>▲ Winter rainfall, floods</a:t>
            </a:r>
          </a:p>
          <a:p>
            <a:pPr eaLnBrk="1" hangingPunct="1"/>
            <a:r>
              <a:rPr lang="en-GB" sz="1000" b="0">
                <a:solidFill>
                  <a:schemeClr val="tx1"/>
                </a:solidFill>
                <a:cs typeface="Arial" charset="0"/>
              </a:rPr>
              <a:t> ▼ Summer rainfall </a:t>
            </a:r>
          </a:p>
          <a:p>
            <a:pPr eaLnBrk="1" hangingPunct="1"/>
            <a:r>
              <a:rPr lang="en-GB" sz="1000" b="0">
                <a:solidFill>
                  <a:schemeClr val="tx1"/>
                </a:solidFill>
                <a:cs typeface="Arial" charset="0"/>
              </a:rPr>
              <a:t> ▲ Risk drought, water stress </a:t>
            </a:r>
          </a:p>
          <a:p>
            <a:pPr eaLnBrk="1" hangingPunct="1"/>
            <a:r>
              <a:rPr lang="en-GB" sz="1000" b="0">
                <a:solidFill>
                  <a:schemeClr val="tx1"/>
                </a:solidFill>
                <a:cs typeface="Arial" charset="0"/>
              </a:rPr>
              <a:t> ▲ Soil erosion risk</a:t>
            </a:r>
          </a:p>
          <a:p>
            <a:pPr eaLnBrk="1" hangingPunct="1"/>
            <a:r>
              <a:rPr lang="en-GB" sz="1000" b="0">
                <a:solidFill>
                  <a:schemeClr val="tx1"/>
                </a:solidFill>
                <a:cs typeface="Arial" charset="0"/>
              </a:rPr>
              <a:t> ▲ Yields, range of crops</a:t>
            </a:r>
          </a:p>
        </p:txBody>
      </p:sp>
      <p:sp>
        <p:nvSpPr>
          <p:cNvPr id="18445" name="Text Box 13"/>
          <p:cNvSpPr txBox="1">
            <a:spLocks noChangeArrowheads="1"/>
          </p:cNvSpPr>
          <p:nvPr/>
        </p:nvSpPr>
        <p:spPr bwMode="auto">
          <a:xfrm>
            <a:off x="3132138" y="6091238"/>
            <a:ext cx="41036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r>
              <a:rPr lang="en-GB" sz="800" b="0" i="1" dirty="0" smtClean="0">
                <a:solidFill>
                  <a:schemeClr val="tx1"/>
                </a:solidFill>
                <a:cs typeface="Arial" charset="0"/>
              </a:rPr>
              <a:t>Source: DG Agriculture and Rural Development, based on EEA reports, JRC and MS academic studies.</a:t>
            </a:r>
            <a:endParaRPr lang="en-GB" sz="800" b="0" i="1" dirty="0">
              <a:solidFill>
                <a:schemeClr val="tx1"/>
              </a:solidFill>
              <a:cs typeface="Arial"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GB" dirty="0" smtClean="0"/>
              <a:t>Importance of primary sector in employment</a:t>
            </a:r>
          </a:p>
        </p:txBody>
      </p:sp>
      <p:sp>
        <p:nvSpPr>
          <p:cNvPr id="19459"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EF052DB5-3875-4D53-AD2A-4649A1B38189}" type="slidenum">
              <a:rPr lang="en-GB" sz="1000" smtClean="0">
                <a:solidFill>
                  <a:schemeClr val="bg1"/>
                </a:solidFill>
              </a:rPr>
              <a:pPr eaLnBrk="1" hangingPunct="1"/>
              <a:t>43</a:t>
            </a:fld>
            <a:endParaRPr lang="en-GB" sz="1000" smtClean="0">
              <a:solidFill>
                <a:schemeClr val="bg1"/>
              </a:solidFill>
            </a:endParaRPr>
          </a:p>
        </p:txBody>
      </p:sp>
      <p:pic>
        <p:nvPicPr>
          <p:cNvPr id="1946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8888" y="1731963"/>
            <a:ext cx="672465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0"/>
          <p:cNvSpPr>
            <a:spLocks noChangeArrowheads="1"/>
          </p:cNvSpPr>
          <p:nvPr/>
        </p:nvSpPr>
        <p:spPr bwMode="auto">
          <a:xfrm>
            <a:off x="6028221" y="1663875"/>
            <a:ext cx="2160587" cy="645811"/>
          </a:xfrm>
          <a:prstGeom prst="rect">
            <a:avLst/>
          </a:prstGeom>
          <a:solidFill>
            <a:schemeClr val="accent3">
              <a:lumMod val="95000"/>
            </a:schemeClr>
          </a:solidFill>
          <a:ln w="38100" cmpd="dbl">
            <a:solidFill>
              <a:srgbClr val="67909F"/>
            </a:solidFill>
            <a:prstDash val="solid"/>
            <a:miter lim="800000"/>
            <a:headEnd/>
            <a:tailEnd/>
          </a:ln>
        </p:spPr>
        <p:txBody>
          <a:bodyPr wrap="none" anchor="ctr"/>
          <a:lstStyle/>
          <a:p>
            <a:pPr algn="ctr"/>
            <a:endParaRPr lang="es-ES_tradnl" sz="1400" dirty="0">
              <a:solidFill>
                <a:srgbClr val="FFFFFF"/>
              </a:solidFill>
              <a:cs typeface="Verdana" panose="020B0604030504040204" pitchFamily="34" charset="0"/>
            </a:endParaRPr>
          </a:p>
        </p:txBody>
      </p:sp>
      <p:sp>
        <p:nvSpPr>
          <p:cNvPr id="28" name="Rectangle 20"/>
          <p:cNvSpPr>
            <a:spLocks noChangeArrowheads="1"/>
          </p:cNvSpPr>
          <p:nvPr/>
        </p:nvSpPr>
        <p:spPr bwMode="auto">
          <a:xfrm>
            <a:off x="3487074" y="1671367"/>
            <a:ext cx="2160587" cy="645811"/>
          </a:xfrm>
          <a:prstGeom prst="rect">
            <a:avLst/>
          </a:prstGeom>
          <a:solidFill>
            <a:schemeClr val="accent3">
              <a:lumMod val="95000"/>
            </a:schemeClr>
          </a:solidFill>
          <a:ln w="38100" cmpd="dbl">
            <a:solidFill>
              <a:srgbClr val="67909F"/>
            </a:solidFill>
            <a:prstDash val="solid"/>
            <a:miter lim="800000"/>
            <a:headEnd/>
            <a:tailEnd/>
          </a:ln>
        </p:spPr>
        <p:txBody>
          <a:bodyPr wrap="none" anchor="ctr"/>
          <a:lstStyle/>
          <a:p>
            <a:pPr algn="ctr"/>
            <a:endParaRPr lang="es-ES_tradnl" sz="1400" dirty="0">
              <a:solidFill>
                <a:srgbClr val="FFFFFF"/>
              </a:solidFill>
              <a:cs typeface="Verdana" panose="020B0604030504040204" pitchFamily="34" charset="0"/>
            </a:endParaRPr>
          </a:p>
        </p:txBody>
      </p:sp>
      <p:sp>
        <p:nvSpPr>
          <p:cNvPr id="26" name="Rectangle 20"/>
          <p:cNvSpPr>
            <a:spLocks noChangeArrowheads="1"/>
          </p:cNvSpPr>
          <p:nvPr/>
        </p:nvSpPr>
        <p:spPr bwMode="auto">
          <a:xfrm>
            <a:off x="971599" y="1663876"/>
            <a:ext cx="2160587" cy="645811"/>
          </a:xfrm>
          <a:prstGeom prst="rect">
            <a:avLst/>
          </a:prstGeom>
          <a:solidFill>
            <a:schemeClr val="accent3">
              <a:lumMod val="95000"/>
            </a:schemeClr>
          </a:solidFill>
          <a:ln w="38100" cmpd="dbl">
            <a:solidFill>
              <a:srgbClr val="67909F"/>
            </a:solidFill>
            <a:prstDash val="solid"/>
            <a:miter lim="800000"/>
            <a:headEnd/>
            <a:tailEnd/>
          </a:ln>
        </p:spPr>
        <p:txBody>
          <a:bodyPr wrap="none" anchor="ctr"/>
          <a:lstStyle/>
          <a:p>
            <a:pPr algn="ctr"/>
            <a:endParaRPr lang="es-ES_tradnl" sz="1400" dirty="0">
              <a:solidFill>
                <a:srgbClr val="FFFFFF"/>
              </a:solidFill>
              <a:cs typeface="Verdana" panose="020B0604030504040204" pitchFamily="34" charset="0"/>
            </a:endParaRPr>
          </a:p>
        </p:txBody>
      </p:sp>
      <p:sp>
        <p:nvSpPr>
          <p:cNvPr id="16386" name="Rectangle 2"/>
          <p:cNvSpPr>
            <a:spLocks noGrp="1" noChangeArrowheads="1"/>
          </p:cNvSpPr>
          <p:nvPr>
            <p:ph type="title"/>
          </p:nvPr>
        </p:nvSpPr>
        <p:spPr>
          <a:xfrm>
            <a:off x="395288" y="1052513"/>
            <a:ext cx="8585200" cy="504825"/>
          </a:xfrm>
        </p:spPr>
        <p:txBody>
          <a:bodyPr/>
          <a:lstStyle/>
          <a:p>
            <a:pPr eaLnBrk="1" hangingPunct="1"/>
            <a:r>
              <a:rPr lang="en-GB" dirty="0" smtClean="0"/>
              <a:t>How: the future CAP at a glance</a:t>
            </a:r>
            <a:endParaRPr lang="en-GB" dirty="0" smtClean="0">
              <a:solidFill>
                <a:srgbClr val="FF0000"/>
              </a:solidFill>
            </a:endParaRPr>
          </a:p>
        </p:txBody>
      </p:sp>
      <p:sp>
        <p:nvSpPr>
          <p:cNvPr id="16387"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0DE4E6F8-EC65-4C31-A8E7-337AFD60028F}" type="slidenum">
              <a:rPr lang="en-GB" sz="1000" smtClean="0">
                <a:solidFill>
                  <a:schemeClr val="bg1"/>
                </a:solidFill>
              </a:rPr>
              <a:pPr eaLnBrk="1" hangingPunct="1"/>
              <a:t>44</a:t>
            </a:fld>
            <a:endParaRPr lang="en-GB" sz="1000" smtClean="0">
              <a:solidFill>
                <a:schemeClr val="bg1"/>
              </a:solidFill>
            </a:endParaRPr>
          </a:p>
        </p:txBody>
      </p:sp>
      <p:sp>
        <p:nvSpPr>
          <p:cNvPr id="16392" name="AutoShape 9"/>
          <p:cNvSpPr>
            <a:spLocks noChangeArrowheads="1"/>
          </p:cNvSpPr>
          <p:nvPr/>
        </p:nvSpPr>
        <p:spPr bwMode="auto">
          <a:xfrm rot="16200000">
            <a:off x="1799481" y="2509066"/>
            <a:ext cx="504825" cy="431800"/>
          </a:xfrm>
          <a:prstGeom prst="leftArrow">
            <a:avLst>
              <a:gd name="adj1" fmla="val 50000"/>
              <a:gd name="adj2" fmla="val 29228"/>
            </a:avLst>
          </a:prstGeom>
          <a:solidFill>
            <a:srgbClr val="6790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p>
        </p:txBody>
      </p:sp>
      <p:sp>
        <p:nvSpPr>
          <p:cNvPr id="16394" name="Rectangle 12"/>
          <p:cNvSpPr>
            <a:spLocks noChangeArrowheads="1"/>
          </p:cNvSpPr>
          <p:nvPr/>
        </p:nvSpPr>
        <p:spPr bwMode="auto">
          <a:xfrm>
            <a:off x="3852863" y="4872038"/>
            <a:ext cx="4679950"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Clr>
                <a:schemeClr val="bg1"/>
              </a:buClr>
            </a:pPr>
            <a:endParaRPr lang="en-US" sz="1800" b="0">
              <a:solidFill>
                <a:srgbClr val="0F5494"/>
              </a:solidFill>
            </a:endParaRPr>
          </a:p>
        </p:txBody>
      </p:sp>
      <p:sp>
        <p:nvSpPr>
          <p:cNvPr id="16" name="Rectangle 11"/>
          <p:cNvSpPr>
            <a:spLocks noChangeArrowheads="1"/>
          </p:cNvSpPr>
          <p:nvPr/>
        </p:nvSpPr>
        <p:spPr bwMode="auto">
          <a:xfrm>
            <a:off x="3852863" y="1801813"/>
            <a:ext cx="4391025"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Clr>
                <a:srgbClr val="FFFFFF"/>
              </a:buClr>
              <a:defRPr/>
            </a:pPr>
            <a:endParaRPr lang="en-GB" sz="1800" b="0" kern="0" dirty="0">
              <a:solidFill>
                <a:srgbClr val="0F5494"/>
              </a:solidFill>
              <a:latin typeface="Verdana"/>
            </a:endParaRPr>
          </a:p>
          <a:p>
            <a:pPr>
              <a:spcBef>
                <a:spcPct val="20000"/>
              </a:spcBef>
              <a:buClr>
                <a:srgbClr val="FFFFFF"/>
              </a:buClr>
              <a:defRPr/>
            </a:pPr>
            <a:endParaRPr lang="en-GB" sz="1800" b="0" kern="0" dirty="0">
              <a:solidFill>
                <a:srgbClr val="0F5494"/>
              </a:solidFill>
              <a:latin typeface="Verdana"/>
            </a:endParaRPr>
          </a:p>
        </p:txBody>
      </p:sp>
      <p:sp>
        <p:nvSpPr>
          <p:cNvPr id="19" name="Text Box 4"/>
          <p:cNvSpPr txBox="1">
            <a:spLocks noChangeArrowheads="1"/>
          </p:cNvSpPr>
          <p:nvPr/>
        </p:nvSpPr>
        <p:spPr bwMode="auto">
          <a:xfrm>
            <a:off x="3343231" y="1710000"/>
            <a:ext cx="24482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400" dirty="0">
                <a:solidFill>
                  <a:srgbClr val="42A62A"/>
                </a:solidFill>
                <a:cs typeface="Verdana" panose="020B0604030504040204" pitchFamily="34" charset="0"/>
              </a:rPr>
              <a:t>Improved</a:t>
            </a:r>
          </a:p>
          <a:p>
            <a:pPr algn="ctr" eaLnBrk="1" hangingPunct="1"/>
            <a:r>
              <a:rPr lang="en-GB" sz="1400" dirty="0">
                <a:solidFill>
                  <a:srgbClr val="42A62A"/>
                </a:solidFill>
                <a:cs typeface="Verdana" panose="020B0604030504040204" pitchFamily="34" charset="0"/>
              </a:rPr>
              <a:t>sustainability</a:t>
            </a:r>
          </a:p>
        </p:txBody>
      </p:sp>
      <p:sp>
        <p:nvSpPr>
          <p:cNvPr id="20" name="Text Box 4"/>
          <p:cNvSpPr txBox="1">
            <a:spLocks noChangeArrowheads="1"/>
          </p:cNvSpPr>
          <p:nvPr/>
        </p:nvSpPr>
        <p:spPr bwMode="auto">
          <a:xfrm>
            <a:off x="899709" y="1710393"/>
            <a:ext cx="23043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400" dirty="0">
                <a:solidFill>
                  <a:srgbClr val="42A62A"/>
                </a:solidFill>
                <a:cs typeface="Verdana" panose="020B0604030504040204" pitchFamily="34" charset="0"/>
              </a:rPr>
              <a:t>Enhanced</a:t>
            </a:r>
          </a:p>
          <a:p>
            <a:pPr algn="ctr" eaLnBrk="1" hangingPunct="1"/>
            <a:r>
              <a:rPr lang="en-GB" sz="1400" dirty="0">
                <a:solidFill>
                  <a:srgbClr val="42A62A"/>
                </a:solidFill>
                <a:cs typeface="Verdana" panose="020B0604030504040204" pitchFamily="34" charset="0"/>
              </a:rPr>
              <a:t>competitiveness</a:t>
            </a:r>
          </a:p>
        </p:txBody>
      </p:sp>
      <p:sp>
        <p:nvSpPr>
          <p:cNvPr id="21" name="Text Box 4"/>
          <p:cNvSpPr txBox="1">
            <a:spLocks noChangeArrowheads="1"/>
          </p:cNvSpPr>
          <p:nvPr/>
        </p:nvSpPr>
        <p:spPr bwMode="auto">
          <a:xfrm>
            <a:off x="5904529" y="1710000"/>
            <a:ext cx="24482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400" dirty="0">
                <a:solidFill>
                  <a:srgbClr val="42A62A"/>
                </a:solidFill>
                <a:cs typeface="Verdana" panose="020B0604030504040204" pitchFamily="34" charset="0"/>
              </a:rPr>
              <a:t>Greater</a:t>
            </a:r>
          </a:p>
          <a:p>
            <a:pPr algn="ctr" eaLnBrk="1" hangingPunct="1"/>
            <a:r>
              <a:rPr lang="en-GB" sz="1400" dirty="0">
                <a:solidFill>
                  <a:srgbClr val="42A62A"/>
                </a:solidFill>
                <a:cs typeface="Verdana" panose="020B0604030504040204" pitchFamily="34" charset="0"/>
              </a:rPr>
              <a:t>effectiveness</a:t>
            </a:r>
          </a:p>
        </p:txBody>
      </p:sp>
      <p:sp>
        <p:nvSpPr>
          <p:cNvPr id="31" name="AutoShape 9"/>
          <p:cNvSpPr>
            <a:spLocks noChangeArrowheads="1"/>
          </p:cNvSpPr>
          <p:nvPr/>
        </p:nvSpPr>
        <p:spPr bwMode="auto">
          <a:xfrm rot="16200000">
            <a:off x="4319589" y="2528887"/>
            <a:ext cx="504825" cy="431800"/>
          </a:xfrm>
          <a:prstGeom prst="leftArrow">
            <a:avLst>
              <a:gd name="adj1" fmla="val 50000"/>
              <a:gd name="adj2" fmla="val 29228"/>
            </a:avLst>
          </a:prstGeom>
          <a:solidFill>
            <a:srgbClr val="6790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p>
        </p:txBody>
      </p:sp>
      <p:sp>
        <p:nvSpPr>
          <p:cNvPr id="32" name="AutoShape 9"/>
          <p:cNvSpPr>
            <a:spLocks noChangeArrowheads="1"/>
          </p:cNvSpPr>
          <p:nvPr/>
        </p:nvSpPr>
        <p:spPr bwMode="auto">
          <a:xfrm rot="16200000">
            <a:off x="6876253" y="2528887"/>
            <a:ext cx="504825" cy="431800"/>
          </a:xfrm>
          <a:prstGeom prst="leftArrow">
            <a:avLst>
              <a:gd name="adj1" fmla="val 50000"/>
              <a:gd name="adj2" fmla="val 29228"/>
            </a:avLst>
          </a:prstGeom>
          <a:solidFill>
            <a:srgbClr val="6790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p>
        </p:txBody>
      </p:sp>
      <p:graphicFrame>
        <p:nvGraphicFramePr>
          <p:cNvPr id="3" name="Table 2"/>
          <p:cNvGraphicFramePr>
            <a:graphicFrameLocks noGrp="1"/>
          </p:cNvGraphicFramePr>
          <p:nvPr>
            <p:extLst>
              <p:ext uri="{D42A27DB-BD31-4B8C-83A1-F6EECF244321}">
                <p14:modId xmlns:p14="http://schemas.microsoft.com/office/powerpoint/2010/main" val="1330285602"/>
              </p:ext>
            </p:extLst>
          </p:nvPr>
        </p:nvGraphicFramePr>
        <p:xfrm>
          <a:off x="971597" y="3284983"/>
          <a:ext cx="7163923" cy="3047049"/>
        </p:xfrm>
        <a:graphic>
          <a:graphicData uri="http://schemas.openxmlformats.org/drawingml/2006/table">
            <a:tbl>
              <a:tblPr bandRow="1">
                <a:tableStyleId>{5C22544A-7EE6-4342-B048-85BDC9FD1C3A}</a:tableStyleId>
              </a:tblPr>
              <a:tblGrid>
                <a:gridCol w="2160243"/>
                <a:gridCol w="360000"/>
                <a:gridCol w="2160000"/>
                <a:gridCol w="360000"/>
                <a:gridCol w="2123680"/>
              </a:tblGrid>
              <a:tr h="1015683">
                <a:tc>
                  <a:txBody>
                    <a:bodyPr/>
                    <a:lstStyle/>
                    <a:p>
                      <a:pPr algn="ctr"/>
                      <a:r>
                        <a:rPr lang="en-GB" sz="1400" b="0" kern="1200" noProof="0" dirty="0" smtClean="0">
                          <a:solidFill>
                            <a:schemeClr val="bg1"/>
                          </a:solidFill>
                          <a:latin typeface="+mn-lt"/>
                          <a:ea typeface="+mn-ea"/>
                          <a:cs typeface="+mn-cs"/>
                        </a:rPr>
                        <a:t>Enhanced market orientation</a:t>
                      </a:r>
                    </a:p>
                  </a:txBody>
                  <a:tcPr marL="79835" marR="79835" marT="39916" marB="39916" anchor="ctr">
                    <a:solidFill>
                      <a:srgbClr val="67909F"/>
                    </a:solidFill>
                  </a:tcPr>
                </a:tc>
                <a:tc>
                  <a:txBody>
                    <a:bodyPr/>
                    <a:lstStyle/>
                    <a:p>
                      <a:pPr algn="ctr"/>
                      <a:endParaRPr lang="en-GB" sz="1400" b="0" kern="1200" noProof="0" dirty="0" smtClean="0">
                        <a:solidFill>
                          <a:schemeClr val="bg1"/>
                        </a:solidFill>
                        <a:latin typeface="+mn-lt"/>
                        <a:ea typeface="+mn-ea"/>
                        <a:cs typeface="+mn-cs"/>
                      </a:endParaRPr>
                    </a:p>
                  </a:txBody>
                  <a:tcPr marL="79835" marR="79835" marT="39916" marB="39916" anchor="ctr">
                    <a:solidFill>
                      <a:schemeClr val="bg1"/>
                    </a:solidFill>
                  </a:tcPr>
                </a:tc>
                <a:tc>
                  <a:txBody>
                    <a:bodyPr/>
                    <a:lstStyle/>
                    <a:p>
                      <a:pPr algn="ctr"/>
                      <a:r>
                        <a:rPr lang="en-GB" sz="1400" b="0" kern="1200" noProof="0" dirty="0" smtClean="0">
                          <a:solidFill>
                            <a:schemeClr val="bg1"/>
                          </a:solidFill>
                          <a:latin typeface="+mn-lt"/>
                          <a:ea typeface="+mn-ea"/>
                          <a:cs typeface="+mn-cs"/>
                        </a:rPr>
                        <a:t>Greener Direct Payments</a:t>
                      </a:r>
                    </a:p>
                    <a:p>
                      <a:pPr algn="ctr"/>
                      <a:endParaRPr lang="en-GB" sz="1400" kern="1200" noProof="0" dirty="0">
                        <a:solidFill>
                          <a:schemeClr val="bg1"/>
                        </a:solidFill>
                        <a:latin typeface="+mn-lt"/>
                        <a:ea typeface="+mn-ea"/>
                        <a:cs typeface="+mn-cs"/>
                      </a:endParaRPr>
                    </a:p>
                  </a:txBody>
                  <a:tcPr anchor="ctr">
                    <a:solidFill>
                      <a:srgbClr val="567F68"/>
                    </a:solidFill>
                  </a:tcPr>
                </a:tc>
                <a:tc>
                  <a:txBody>
                    <a:bodyPr/>
                    <a:lstStyle/>
                    <a:p>
                      <a:pPr algn="ctr"/>
                      <a:endParaRPr lang="en-GB" sz="1400" kern="1200" noProof="0" dirty="0">
                        <a:solidFill>
                          <a:schemeClr val="bg1"/>
                        </a:solidFill>
                        <a:latin typeface="+mn-lt"/>
                        <a:ea typeface="+mn-ea"/>
                        <a:cs typeface="+mn-cs"/>
                      </a:endParaRPr>
                    </a:p>
                  </a:txBody>
                  <a:tcPr anchor="ctr">
                    <a:solidFill>
                      <a:schemeClr val="bg1"/>
                    </a:solidFill>
                  </a:tcPr>
                </a:tc>
                <a:tc>
                  <a:txBody>
                    <a:bodyPr/>
                    <a:lstStyle/>
                    <a:p>
                      <a:pPr algn="ctr"/>
                      <a:r>
                        <a:rPr lang="en-GB" sz="1400" b="0" kern="1200" noProof="0" dirty="0" smtClean="0">
                          <a:solidFill>
                            <a:schemeClr val="bg1"/>
                          </a:solidFill>
                          <a:latin typeface="+mn-lt"/>
                          <a:ea typeface="+mn-ea"/>
                          <a:cs typeface="+mn-cs"/>
                        </a:rPr>
                        <a:t>Improved targeting</a:t>
                      </a:r>
                      <a:endParaRPr lang="en-GB" sz="1400" b="0" kern="1200" noProof="0" dirty="0">
                        <a:solidFill>
                          <a:schemeClr val="bg1"/>
                        </a:solidFill>
                        <a:latin typeface="+mn-lt"/>
                        <a:ea typeface="+mn-ea"/>
                        <a:cs typeface="+mn-cs"/>
                      </a:endParaRPr>
                    </a:p>
                  </a:txBody>
                  <a:tcPr anchor="ctr">
                    <a:solidFill>
                      <a:srgbClr val="67909F"/>
                    </a:solidFill>
                  </a:tcPr>
                </a:tc>
              </a:tr>
              <a:tr h="1015683">
                <a:tc>
                  <a:txBody>
                    <a:bodyPr/>
                    <a:lstStyle/>
                    <a:p>
                      <a:pPr algn="ctr"/>
                      <a:r>
                        <a:rPr lang="en-GB" sz="1400" kern="1200" noProof="0" dirty="0" smtClean="0">
                          <a:solidFill>
                            <a:schemeClr val="bg1"/>
                          </a:solidFill>
                          <a:latin typeface="+mn-lt"/>
                          <a:ea typeface="+mn-ea"/>
                          <a:cs typeface="+mn-cs"/>
                        </a:rPr>
                        <a:t>Better</a:t>
                      </a:r>
                      <a:r>
                        <a:rPr lang="en-GB" sz="1400" noProof="0" dirty="0" smtClean="0">
                          <a:solidFill>
                            <a:schemeClr val="bg1"/>
                          </a:solidFill>
                        </a:rPr>
                        <a:t> functioning of the food</a:t>
                      </a:r>
                      <a:r>
                        <a:rPr lang="en-GB" sz="1400" baseline="0" noProof="0" dirty="0" smtClean="0">
                          <a:solidFill>
                            <a:schemeClr val="bg1"/>
                          </a:solidFill>
                        </a:rPr>
                        <a:t> supply chain</a:t>
                      </a:r>
                    </a:p>
                  </a:txBody>
                  <a:tcPr marL="79835" marR="79835" marT="39916" marB="39916" anchor="ctr">
                    <a:solidFill>
                      <a:srgbClr val="567F68"/>
                    </a:solidFill>
                  </a:tcPr>
                </a:tc>
                <a:tc>
                  <a:txBody>
                    <a:bodyPr/>
                    <a:lstStyle/>
                    <a:p>
                      <a:pPr algn="ctr"/>
                      <a:endParaRPr lang="en-GB" sz="1400" baseline="0" noProof="0" dirty="0" smtClean="0">
                        <a:solidFill>
                          <a:schemeClr val="bg1"/>
                        </a:solidFill>
                      </a:endParaRPr>
                    </a:p>
                  </a:txBody>
                  <a:tcPr marL="79835" marR="79835" marT="39916" marB="39916" anchor="ctr">
                    <a:solidFill>
                      <a:schemeClr val="bg1"/>
                    </a:solidFill>
                  </a:tcPr>
                </a:tc>
                <a:tc>
                  <a:txBody>
                    <a:bodyPr/>
                    <a:lstStyle/>
                    <a:p>
                      <a:pPr algn="ctr"/>
                      <a:r>
                        <a:rPr lang="en-GB" sz="1400" kern="1200" noProof="0" dirty="0" smtClean="0">
                          <a:solidFill>
                            <a:schemeClr val="bg1"/>
                          </a:solidFill>
                          <a:latin typeface="+mn-lt"/>
                          <a:ea typeface="+mn-ea"/>
                          <a:cs typeface="+mn-cs"/>
                        </a:rPr>
                        <a:t>Greener Rural Development</a:t>
                      </a:r>
                      <a:endParaRPr lang="en-GB" sz="1400" kern="1200" noProof="0" dirty="0">
                        <a:solidFill>
                          <a:schemeClr val="bg1"/>
                        </a:solidFill>
                        <a:latin typeface="+mn-lt"/>
                        <a:ea typeface="+mn-ea"/>
                        <a:cs typeface="+mn-cs"/>
                      </a:endParaRPr>
                    </a:p>
                  </a:txBody>
                  <a:tcPr anchor="ctr">
                    <a:solidFill>
                      <a:srgbClr val="67909F"/>
                    </a:solidFill>
                  </a:tcPr>
                </a:tc>
                <a:tc>
                  <a:txBody>
                    <a:bodyPr/>
                    <a:lstStyle/>
                    <a:p>
                      <a:pPr algn="ctr"/>
                      <a:endParaRPr lang="en-GB" sz="1400" kern="1200" noProof="0" dirty="0">
                        <a:solidFill>
                          <a:schemeClr val="bg1"/>
                        </a:solidFill>
                        <a:latin typeface="+mn-lt"/>
                        <a:ea typeface="+mn-ea"/>
                        <a:cs typeface="+mn-cs"/>
                      </a:endParaRPr>
                    </a:p>
                  </a:txBody>
                  <a:tcPr anchor="ctr">
                    <a:solidFill>
                      <a:schemeClr val="bg1"/>
                    </a:solidFill>
                  </a:tcPr>
                </a:tc>
                <a:tc>
                  <a:txBody>
                    <a:bodyPr/>
                    <a:lstStyle/>
                    <a:p>
                      <a:pPr algn="ctr"/>
                      <a:r>
                        <a:rPr lang="en-GB" sz="1400" kern="1200" noProof="0" dirty="0" smtClean="0">
                          <a:solidFill>
                            <a:schemeClr val="bg1"/>
                          </a:solidFill>
                          <a:latin typeface="+mn-lt"/>
                          <a:ea typeface="+mn-ea"/>
                          <a:cs typeface="+mn-cs"/>
                        </a:rPr>
                        <a:t>More equitable distribution</a:t>
                      </a:r>
                      <a:endParaRPr lang="en-GB" sz="1400" kern="1200" noProof="0" dirty="0">
                        <a:solidFill>
                          <a:schemeClr val="bg1"/>
                        </a:solidFill>
                        <a:latin typeface="+mn-lt"/>
                        <a:ea typeface="+mn-ea"/>
                        <a:cs typeface="+mn-cs"/>
                      </a:endParaRPr>
                    </a:p>
                  </a:txBody>
                  <a:tcPr anchor="ctr">
                    <a:solidFill>
                      <a:srgbClr val="567F68"/>
                    </a:solidFill>
                  </a:tcPr>
                </a:tc>
              </a:tr>
              <a:tr h="1015683">
                <a:tc>
                  <a:txBody>
                    <a:bodyPr/>
                    <a:lstStyle/>
                    <a:p>
                      <a:pPr algn="ctr"/>
                      <a:r>
                        <a:rPr lang="en-GB" sz="1400" noProof="0" dirty="0" smtClean="0">
                          <a:solidFill>
                            <a:schemeClr val="bg1"/>
                          </a:solidFill>
                        </a:rPr>
                        <a:t>Bridging the gap between knowledge and practice</a:t>
                      </a:r>
                      <a:endParaRPr lang="en-GB" sz="1400" noProof="0" dirty="0">
                        <a:solidFill>
                          <a:schemeClr val="bg1"/>
                        </a:solidFill>
                      </a:endParaRPr>
                    </a:p>
                  </a:txBody>
                  <a:tcPr marL="79835" marR="79835" marT="39916" marB="39916" anchor="ctr">
                    <a:solidFill>
                      <a:srgbClr val="67909F"/>
                    </a:solidFill>
                  </a:tcPr>
                </a:tc>
                <a:tc>
                  <a:txBody>
                    <a:bodyPr/>
                    <a:lstStyle/>
                    <a:p>
                      <a:pPr algn="ctr"/>
                      <a:endParaRPr lang="en-GB" sz="1400" noProof="0" dirty="0">
                        <a:solidFill>
                          <a:schemeClr val="bg1"/>
                        </a:solidFill>
                      </a:endParaRPr>
                    </a:p>
                  </a:txBody>
                  <a:tcPr marL="79835" marR="79835" marT="39916" marB="39916" anchor="ctr">
                    <a:solidFill>
                      <a:schemeClr val="bg1"/>
                    </a:solidFill>
                  </a:tcPr>
                </a:tc>
                <a:tc>
                  <a:txBody>
                    <a:bodyPr/>
                    <a:lstStyle/>
                    <a:p>
                      <a:pPr algn="ctr"/>
                      <a:r>
                        <a:rPr lang="en-GB" sz="1400" kern="1200" noProof="0" dirty="0" smtClean="0">
                          <a:solidFill>
                            <a:schemeClr val="bg1"/>
                          </a:solidFill>
                          <a:latin typeface="+mn-lt"/>
                          <a:ea typeface="+mn-ea"/>
                          <a:cs typeface="+mn-cs"/>
                        </a:rPr>
                        <a:t>Increased focus on research and innovation</a:t>
                      </a:r>
                      <a:endParaRPr lang="en-GB" sz="1400" kern="1200" noProof="0" dirty="0">
                        <a:solidFill>
                          <a:schemeClr val="bg1"/>
                        </a:solidFill>
                        <a:latin typeface="+mn-lt"/>
                        <a:ea typeface="+mn-ea"/>
                        <a:cs typeface="+mn-cs"/>
                      </a:endParaRPr>
                    </a:p>
                  </a:txBody>
                  <a:tcPr anchor="ctr">
                    <a:solidFill>
                      <a:srgbClr val="567F68"/>
                    </a:solidFill>
                  </a:tcPr>
                </a:tc>
                <a:tc>
                  <a:txBody>
                    <a:bodyPr/>
                    <a:lstStyle/>
                    <a:p>
                      <a:pPr algn="ctr"/>
                      <a:endParaRPr lang="en-GB" sz="1400" kern="1200" noProof="0" dirty="0">
                        <a:solidFill>
                          <a:schemeClr val="bg1"/>
                        </a:solidFill>
                        <a:latin typeface="+mn-lt"/>
                        <a:ea typeface="+mn-ea"/>
                        <a:cs typeface="+mn-cs"/>
                      </a:endParaRPr>
                    </a:p>
                  </a:txBody>
                  <a:tcPr anchor="ctr">
                    <a:solidFill>
                      <a:schemeClr val="bg1"/>
                    </a:solidFill>
                  </a:tcPr>
                </a:tc>
                <a:tc>
                  <a:txBody>
                    <a:bodyPr/>
                    <a:lstStyle/>
                    <a:p>
                      <a:pPr algn="ctr"/>
                      <a:r>
                        <a:rPr lang="en-GB" sz="1400" kern="1200" noProof="0" dirty="0" smtClean="0">
                          <a:solidFill>
                            <a:schemeClr val="bg1"/>
                          </a:solidFill>
                          <a:latin typeface="+mn-lt"/>
                          <a:ea typeface="+mn-ea"/>
                          <a:cs typeface="+mn-cs"/>
                        </a:rPr>
                        <a:t>Strategic approach to spending</a:t>
                      </a:r>
                      <a:endParaRPr lang="en-GB" sz="1400" kern="1200" noProof="0" dirty="0">
                        <a:solidFill>
                          <a:schemeClr val="bg1"/>
                        </a:solidFill>
                        <a:latin typeface="+mn-lt"/>
                        <a:ea typeface="+mn-ea"/>
                        <a:cs typeface="+mn-cs"/>
                      </a:endParaRPr>
                    </a:p>
                  </a:txBody>
                  <a:tcPr anchor="ctr">
                    <a:solidFill>
                      <a:srgbClr val="67909F"/>
                    </a:solidFill>
                  </a:tcPr>
                </a:tc>
              </a:tr>
            </a:tbl>
          </a:graphicData>
        </a:graphic>
      </p:graphicFrame>
    </p:spTree>
    <p:extLst>
      <p:ext uri="{BB962C8B-B14F-4D97-AF65-F5344CB8AC3E}">
        <p14:creationId xmlns:p14="http://schemas.microsoft.com/office/powerpoint/2010/main" val="42141878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95288" y="1052513"/>
            <a:ext cx="8585200" cy="504825"/>
          </a:xfrm>
        </p:spPr>
        <p:txBody>
          <a:bodyPr/>
          <a:lstStyle/>
          <a:p>
            <a:pPr eaLnBrk="1" hangingPunct="1"/>
            <a:r>
              <a:rPr lang="en-GB" dirty="0" smtClean="0"/>
              <a:t>How: enhanced </a:t>
            </a:r>
            <a:r>
              <a:rPr lang="en-GB" dirty="0"/>
              <a:t>competitiveness</a:t>
            </a:r>
            <a:endParaRPr lang="en-GB" dirty="0" smtClean="0">
              <a:solidFill>
                <a:srgbClr val="FF0000"/>
              </a:solidFill>
            </a:endParaRPr>
          </a:p>
        </p:txBody>
      </p:sp>
      <p:sp>
        <p:nvSpPr>
          <p:cNvPr id="16387"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0DE4E6F8-EC65-4C31-A8E7-337AFD60028F}" type="slidenum">
              <a:rPr lang="en-GB" sz="1000" smtClean="0">
                <a:solidFill>
                  <a:schemeClr val="bg1"/>
                </a:solidFill>
              </a:rPr>
              <a:pPr eaLnBrk="1" hangingPunct="1"/>
              <a:t>45</a:t>
            </a:fld>
            <a:endParaRPr lang="en-GB" sz="1000" smtClean="0">
              <a:solidFill>
                <a:schemeClr val="bg1"/>
              </a:solidFill>
            </a:endParaRPr>
          </a:p>
        </p:txBody>
      </p:sp>
      <p:sp>
        <p:nvSpPr>
          <p:cNvPr id="16388" name="Text Box 4"/>
          <p:cNvSpPr txBox="1">
            <a:spLocks noChangeArrowheads="1"/>
          </p:cNvSpPr>
          <p:nvPr/>
        </p:nvSpPr>
        <p:spPr bwMode="auto">
          <a:xfrm>
            <a:off x="612775" y="3384118"/>
            <a:ext cx="2393950"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lvl="0" algn="ctr" eaLnBrk="1" hangingPunct="1"/>
            <a:r>
              <a:rPr lang="en-GB" sz="1700" dirty="0">
                <a:solidFill>
                  <a:srgbClr val="0F5494"/>
                </a:solidFill>
                <a:ea typeface="Verdana" pitchFamily="34" charset="0"/>
                <a:cs typeface="Verdana" pitchFamily="34" charset="0"/>
              </a:rPr>
              <a:t>Better </a:t>
            </a:r>
          </a:p>
          <a:p>
            <a:pPr lvl="0" algn="ctr" eaLnBrk="1" hangingPunct="1"/>
            <a:r>
              <a:rPr lang="en-GB" sz="1700" dirty="0">
                <a:solidFill>
                  <a:srgbClr val="0F5494"/>
                </a:solidFill>
                <a:ea typeface="Verdana" pitchFamily="34" charset="0"/>
                <a:cs typeface="Verdana" pitchFamily="34" charset="0"/>
              </a:rPr>
              <a:t>functioning of the food supply chain </a:t>
            </a:r>
          </a:p>
        </p:txBody>
      </p:sp>
      <p:sp>
        <p:nvSpPr>
          <p:cNvPr id="16389" name="Text Box 4"/>
          <p:cNvSpPr txBox="1">
            <a:spLocks noChangeArrowheads="1"/>
          </p:cNvSpPr>
          <p:nvPr/>
        </p:nvSpPr>
        <p:spPr bwMode="auto">
          <a:xfrm>
            <a:off x="612775" y="2004877"/>
            <a:ext cx="23082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lvl="0" algn="ctr" eaLnBrk="1" hangingPunct="1"/>
            <a:r>
              <a:rPr lang="en-GB" sz="1700" dirty="0">
                <a:solidFill>
                  <a:srgbClr val="0F5494"/>
                </a:solidFill>
                <a:ea typeface="Verdana" pitchFamily="34" charset="0"/>
                <a:cs typeface="Verdana" pitchFamily="34" charset="0"/>
              </a:rPr>
              <a:t>Enhanced market orientation</a:t>
            </a:r>
          </a:p>
        </p:txBody>
      </p:sp>
      <p:sp>
        <p:nvSpPr>
          <p:cNvPr id="16390" name="Text Box 4"/>
          <p:cNvSpPr txBox="1">
            <a:spLocks noChangeArrowheads="1"/>
          </p:cNvSpPr>
          <p:nvPr/>
        </p:nvSpPr>
        <p:spPr bwMode="auto">
          <a:xfrm>
            <a:off x="612775" y="4766994"/>
            <a:ext cx="239395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lvl="0" algn="ctr" eaLnBrk="1" hangingPunct="1"/>
            <a:r>
              <a:rPr lang="en-GB" sz="1700" dirty="0">
                <a:solidFill>
                  <a:srgbClr val="0F5494"/>
                </a:solidFill>
                <a:ea typeface="Verdana" pitchFamily="34" charset="0"/>
                <a:cs typeface="Verdana" pitchFamily="34" charset="0"/>
              </a:rPr>
              <a:t>Bridging the gap between knowledge and </a:t>
            </a:r>
            <a:r>
              <a:rPr lang="en-GB" sz="1700" dirty="0" smtClean="0">
                <a:solidFill>
                  <a:srgbClr val="0F5494"/>
                </a:solidFill>
                <a:ea typeface="Verdana" pitchFamily="34" charset="0"/>
                <a:cs typeface="Verdana" pitchFamily="34" charset="0"/>
              </a:rPr>
              <a:t>practice</a:t>
            </a:r>
            <a:endParaRPr lang="en-GB" sz="1700" dirty="0">
              <a:solidFill>
                <a:srgbClr val="0F5494"/>
              </a:solidFill>
              <a:ea typeface="Verdana" pitchFamily="34" charset="0"/>
              <a:cs typeface="Verdana" pitchFamily="34" charset="0"/>
            </a:endParaRPr>
          </a:p>
        </p:txBody>
      </p:sp>
      <p:sp>
        <p:nvSpPr>
          <p:cNvPr id="16391" name="AutoShape 8"/>
          <p:cNvSpPr>
            <a:spLocks noChangeArrowheads="1"/>
          </p:cNvSpPr>
          <p:nvPr/>
        </p:nvSpPr>
        <p:spPr bwMode="auto">
          <a:xfrm rot="10800000">
            <a:off x="2921000" y="2095500"/>
            <a:ext cx="504825" cy="431800"/>
          </a:xfrm>
          <a:prstGeom prst="leftArrow">
            <a:avLst>
              <a:gd name="adj1" fmla="val 50000"/>
              <a:gd name="adj2" fmla="val 29228"/>
            </a:avLst>
          </a:prstGeom>
          <a:solidFill>
            <a:srgbClr val="6790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p>
        </p:txBody>
      </p:sp>
      <p:sp>
        <p:nvSpPr>
          <p:cNvPr id="16392" name="AutoShape 9"/>
          <p:cNvSpPr>
            <a:spLocks noChangeArrowheads="1"/>
          </p:cNvSpPr>
          <p:nvPr/>
        </p:nvSpPr>
        <p:spPr bwMode="auto">
          <a:xfrm rot="10800000">
            <a:off x="2951161" y="3591720"/>
            <a:ext cx="504825" cy="431800"/>
          </a:xfrm>
          <a:prstGeom prst="leftArrow">
            <a:avLst>
              <a:gd name="adj1" fmla="val 50000"/>
              <a:gd name="adj2" fmla="val 29228"/>
            </a:avLst>
          </a:prstGeom>
          <a:solidFill>
            <a:srgbClr val="6790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p>
        </p:txBody>
      </p:sp>
      <p:sp>
        <p:nvSpPr>
          <p:cNvPr id="16393" name="AutoShape 10"/>
          <p:cNvSpPr>
            <a:spLocks noChangeArrowheads="1"/>
          </p:cNvSpPr>
          <p:nvPr/>
        </p:nvSpPr>
        <p:spPr bwMode="auto">
          <a:xfrm rot="10800000">
            <a:off x="2951162" y="5121275"/>
            <a:ext cx="504825" cy="431800"/>
          </a:xfrm>
          <a:prstGeom prst="leftArrow">
            <a:avLst>
              <a:gd name="adj1" fmla="val 50000"/>
              <a:gd name="adj2" fmla="val 29228"/>
            </a:avLst>
          </a:prstGeom>
          <a:solidFill>
            <a:srgbClr val="6790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p>
        </p:txBody>
      </p:sp>
      <p:sp>
        <p:nvSpPr>
          <p:cNvPr id="16394" name="Rectangle 12"/>
          <p:cNvSpPr>
            <a:spLocks noChangeArrowheads="1"/>
          </p:cNvSpPr>
          <p:nvPr/>
        </p:nvSpPr>
        <p:spPr bwMode="auto">
          <a:xfrm>
            <a:off x="3852863" y="4872038"/>
            <a:ext cx="4679950"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Clr>
                <a:schemeClr val="bg1"/>
              </a:buClr>
            </a:pPr>
            <a:endParaRPr lang="en-US" sz="1800" b="0">
              <a:solidFill>
                <a:srgbClr val="0F5494"/>
              </a:solidFill>
            </a:endParaRPr>
          </a:p>
        </p:txBody>
      </p:sp>
      <p:sp>
        <p:nvSpPr>
          <p:cNvPr id="16395" name="Rectangle 13"/>
          <p:cNvSpPr>
            <a:spLocks noChangeArrowheads="1"/>
          </p:cNvSpPr>
          <p:nvPr/>
        </p:nvSpPr>
        <p:spPr bwMode="auto">
          <a:xfrm>
            <a:off x="539750" y="1700213"/>
            <a:ext cx="8064500" cy="1223962"/>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16396" name="Rectangle 14"/>
          <p:cNvSpPr>
            <a:spLocks noChangeArrowheads="1"/>
          </p:cNvSpPr>
          <p:nvPr/>
        </p:nvSpPr>
        <p:spPr bwMode="auto">
          <a:xfrm>
            <a:off x="539750" y="3211513"/>
            <a:ext cx="8064500" cy="1223962"/>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16397" name="Rectangle 15"/>
          <p:cNvSpPr>
            <a:spLocks noChangeArrowheads="1"/>
          </p:cNvSpPr>
          <p:nvPr/>
        </p:nvSpPr>
        <p:spPr bwMode="auto">
          <a:xfrm>
            <a:off x="539750" y="4724400"/>
            <a:ext cx="8064500" cy="1223963"/>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16" name="Rectangle 11"/>
          <p:cNvSpPr>
            <a:spLocks noChangeArrowheads="1"/>
          </p:cNvSpPr>
          <p:nvPr/>
        </p:nvSpPr>
        <p:spPr bwMode="auto">
          <a:xfrm>
            <a:off x="3852863" y="1801813"/>
            <a:ext cx="4391025"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Clr>
                <a:srgbClr val="FFFFFF"/>
              </a:buClr>
              <a:defRPr/>
            </a:pPr>
            <a:endParaRPr lang="en-GB" sz="1800" b="0" kern="0" dirty="0">
              <a:solidFill>
                <a:srgbClr val="0F5494"/>
              </a:solidFill>
              <a:latin typeface="Verdana"/>
            </a:endParaRPr>
          </a:p>
          <a:p>
            <a:pPr>
              <a:spcBef>
                <a:spcPct val="20000"/>
              </a:spcBef>
              <a:buClr>
                <a:srgbClr val="FFFFFF"/>
              </a:buClr>
              <a:defRPr/>
            </a:pPr>
            <a:endParaRPr lang="en-GB" sz="1800" b="0" kern="0" dirty="0">
              <a:solidFill>
                <a:srgbClr val="0F5494"/>
              </a:solidFill>
              <a:latin typeface="Verdana"/>
            </a:endParaRPr>
          </a:p>
        </p:txBody>
      </p:sp>
      <p:sp>
        <p:nvSpPr>
          <p:cNvPr id="16399" name="Text Box 4"/>
          <p:cNvSpPr txBox="1">
            <a:spLocks noChangeArrowheads="1"/>
          </p:cNvSpPr>
          <p:nvPr/>
        </p:nvSpPr>
        <p:spPr bwMode="auto">
          <a:xfrm>
            <a:off x="3528194" y="1910447"/>
            <a:ext cx="50403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marL="285750" indent="-285750" eaLnBrk="1" hangingPunct="1">
              <a:buFont typeface="Wingdings" pitchFamily="2" charset="2"/>
              <a:buChar char="ü"/>
              <a:tabLst>
                <a:tab pos="182563" algn="l"/>
              </a:tabLst>
            </a:pPr>
            <a:r>
              <a:rPr lang="en-GB" sz="1200" b="0" u="sng" dirty="0">
                <a:solidFill>
                  <a:srgbClr val="0F5494"/>
                </a:solidFill>
                <a:ea typeface="Verdana" pitchFamily="34" charset="0"/>
                <a:cs typeface="Verdana" pitchFamily="34" charset="0"/>
              </a:rPr>
              <a:t>Phasing out of </a:t>
            </a:r>
            <a:r>
              <a:rPr lang="en-GB" sz="1200" b="0" u="sng" dirty="0" smtClean="0">
                <a:solidFill>
                  <a:srgbClr val="0F5494"/>
                </a:solidFill>
                <a:ea typeface="Verdana" pitchFamily="34" charset="0"/>
                <a:cs typeface="Verdana" pitchFamily="34" charset="0"/>
              </a:rPr>
              <a:t>quotas</a:t>
            </a:r>
            <a:r>
              <a:rPr lang="en-GB" sz="1200" b="0" dirty="0" smtClean="0">
                <a:solidFill>
                  <a:srgbClr val="0F5494"/>
                </a:solidFill>
                <a:ea typeface="Verdana" pitchFamily="34" charset="0"/>
                <a:cs typeface="Verdana" pitchFamily="34" charset="0"/>
              </a:rPr>
              <a:t> and other restrictions to production</a:t>
            </a:r>
            <a:endParaRPr lang="en-GB" sz="1200" b="0" dirty="0">
              <a:solidFill>
                <a:srgbClr val="0F5494"/>
              </a:solidFill>
              <a:ea typeface="Verdana" pitchFamily="34" charset="0"/>
              <a:cs typeface="Verdana" pitchFamily="34" charset="0"/>
            </a:endParaRPr>
          </a:p>
          <a:p>
            <a:pPr marL="285750" indent="-285750" eaLnBrk="1" hangingPunct="1">
              <a:buFont typeface="Wingdings" pitchFamily="2" charset="2"/>
              <a:buChar char="ü"/>
              <a:tabLst>
                <a:tab pos="182563" algn="l"/>
              </a:tabLst>
            </a:pPr>
            <a:r>
              <a:rPr lang="en-GB" sz="1200" b="0" dirty="0">
                <a:solidFill>
                  <a:srgbClr val="0F5494"/>
                </a:solidFill>
                <a:ea typeface="Verdana" pitchFamily="34" charset="0"/>
                <a:cs typeface="Verdana" pitchFamily="34" charset="0"/>
              </a:rPr>
              <a:t>Streamlining </a:t>
            </a:r>
            <a:r>
              <a:rPr lang="en-GB" sz="1200" b="0" dirty="0" smtClean="0">
                <a:solidFill>
                  <a:srgbClr val="0F5494"/>
                </a:solidFill>
                <a:ea typeface="Verdana" pitchFamily="34" charset="0"/>
                <a:cs typeface="Verdana" pitchFamily="34" charset="0"/>
              </a:rPr>
              <a:t>market measures; enhancing the </a:t>
            </a:r>
            <a:r>
              <a:rPr lang="en-GB" sz="1200" b="0" u="sng" dirty="0">
                <a:solidFill>
                  <a:srgbClr val="0F5494"/>
                </a:solidFill>
                <a:ea typeface="Verdana" pitchFamily="34" charset="0"/>
                <a:cs typeface="Verdana" pitchFamily="34" charset="0"/>
              </a:rPr>
              <a:t>safety net</a:t>
            </a:r>
          </a:p>
          <a:p>
            <a:pPr marL="285750" indent="-285750" eaLnBrk="1" hangingPunct="1">
              <a:buFont typeface="Wingdings" pitchFamily="2" charset="2"/>
              <a:buChar char="ü"/>
              <a:tabLst>
                <a:tab pos="182563" algn="l"/>
              </a:tabLst>
            </a:pPr>
            <a:r>
              <a:rPr lang="en-GB" sz="1200" b="0" dirty="0" smtClean="0">
                <a:solidFill>
                  <a:srgbClr val="0F5494"/>
                </a:solidFill>
                <a:ea typeface="Verdana" pitchFamily="34" charset="0"/>
                <a:cs typeface="Verdana" pitchFamily="34" charset="0"/>
              </a:rPr>
              <a:t>Strengthening the </a:t>
            </a:r>
            <a:r>
              <a:rPr lang="en-GB" sz="1200" b="0" u="sng" dirty="0" smtClean="0">
                <a:solidFill>
                  <a:srgbClr val="0F5494"/>
                </a:solidFill>
                <a:ea typeface="Verdana" pitchFamily="34" charset="0"/>
                <a:cs typeface="Verdana" pitchFamily="34" charset="0"/>
              </a:rPr>
              <a:t>crisis </a:t>
            </a:r>
            <a:r>
              <a:rPr lang="en-GB" sz="1200" b="0" u="sng" dirty="0">
                <a:solidFill>
                  <a:srgbClr val="0F5494"/>
                </a:solidFill>
                <a:ea typeface="Verdana" pitchFamily="34" charset="0"/>
                <a:cs typeface="Verdana" pitchFamily="34" charset="0"/>
              </a:rPr>
              <a:t>management</a:t>
            </a:r>
            <a:r>
              <a:rPr lang="en-GB" sz="1200" b="0" dirty="0">
                <a:solidFill>
                  <a:srgbClr val="0F5494"/>
                </a:solidFill>
                <a:ea typeface="Verdana" pitchFamily="34" charset="0"/>
                <a:cs typeface="Verdana" pitchFamily="34" charset="0"/>
              </a:rPr>
              <a:t> mechanism</a:t>
            </a:r>
          </a:p>
        </p:txBody>
      </p:sp>
      <p:sp>
        <p:nvSpPr>
          <p:cNvPr id="16400" name="Text Box 4"/>
          <p:cNvSpPr txBox="1">
            <a:spLocks noChangeArrowheads="1"/>
          </p:cNvSpPr>
          <p:nvPr/>
        </p:nvSpPr>
        <p:spPr bwMode="auto">
          <a:xfrm>
            <a:off x="3707904" y="3484454"/>
            <a:ext cx="488917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marL="285750" indent="-285750" eaLnBrk="1" hangingPunct="1">
              <a:buFont typeface="Wingdings" pitchFamily="2" charset="2"/>
              <a:buChar char="ü"/>
            </a:pPr>
            <a:r>
              <a:rPr lang="en-GB" sz="1200" b="0" dirty="0">
                <a:solidFill>
                  <a:srgbClr val="0F5494"/>
                </a:solidFill>
                <a:ea typeface="Verdana" pitchFamily="34" charset="0"/>
                <a:cs typeface="Verdana" pitchFamily="34" charset="0"/>
              </a:rPr>
              <a:t>Reinforced framework for </a:t>
            </a:r>
            <a:r>
              <a:rPr lang="en-GB" sz="1200" b="0" dirty="0" smtClean="0">
                <a:solidFill>
                  <a:srgbClr val="0F5494"/>
                </a:solidFill>
                <a:ea typeface="Verdana" pitchFamily="34" charset="0"/>
                <a:cs typeface="Verdana" pitchFamily="34" charset="0"/>
              </a:rPr>
              <a:t>POs </a:t>
            </a:r>
            <a:r>
              <a:rPr lang="en-GB" sz="1200" b="0" dirty="0">
                <a:solidFill>
                  <a:srgbClr val="0F5494"/>
                </a:solidFill>
                <a:ea typeface="Verdana" pitchFamily="34" charset="0"/>
                <a:cs typeface="Verdana" pitchFamily="34" charset="0"/>
              </a:rPr>
              <a:t>and IBOs</a:t>
            </a:r>
          </a:p>
          <a:p>
            <a:pPr marL="285750" indent="-285750" eaLnBrk="1" hangingPunct="1">
              <a:buFont typeface="Wingdings" pitchFamily="2" charset="2"/>
              <a:buChar char="ü"/>
            </a:pPr>
            <a:r>
              <a:rPr lang="en-GB" sz="1200" b="0" dirty="0">
                <a:solidFill>
                  <a:srgbClr val="0F5494"/>
                </a:solidFill>
                <a:ea typeface="Verdana" pitchFamily="34" charset="0"/>
                <a:cs typeface="Verdana" pitchFamily="34" charset="0"/>
              </a:rPr>
              <a:t>Financial support for </a:t>
            </a:r>
            <a:r>
              <a:rPr lang="en-GB" sz="1200" b="0" dirty="0" smtClean="0">
                <a:solidFill>
                  <a:srgbClr val="0F5494"/>
                </a:solidFill>
                <a:ea typeface="Verdana" pitchFamily="34" charset="0"/>
                <a:cs typeface="Verdana" pitchFamily="34" charset="0"/>
              </a:rPr>
              <a:t>creation </a:t>
            </a:r>
            <a:r>
              <a:rPr lang="en-GB" sz="1200" b="0" dirty="0">
                <a:solidFill>
                  <a:srgbClr val="0F5494"/>
                </a:solidFill>
                <a:ea typeface="Verdana" pitchFamily="34" charset="0"/>
                <a:cs typeface="Verdana" pitchFamily="34" charset="0"/>
              </a:rPr>
              <a:t>of </a:t>
            </a:r>
            <a:r>
              <a:rPr lang="en-GB" sz="1200" b="0" u="sng" dirty="0" smtClean="0">
                <a:solidFill>
                  <a:srgbClr val="0F5494"/>
                </a:solidFill>
                <a:ea typeface="Verdana" pitchFamily="34" charset="0"/>
                <a:cs typeface="Verdana" pitchFamily="34" charset="0"/>
              </a:rPr>
              <a:t>Producer Organisations</a:t>
            </a:r>
            <a:endParaRPr lang="en-GB" sz="1200" b="0" u="sng" dirty="0">
              <a:solidFill>
                <a:srgbClr val="0F5494"/>
              </a:solidFill>
              <a:ea typeface="Verdana" pitchFamily="34" charset="0"/>
              <a:cs typeface="Verdana" pitchFamily="34" charset="0"/>
            </a:endParaRPr>
          </a:p>
          <a:p>
            <a:pPr marL="285750" indent="-285750" eaLnBrk="1" hangingPunct="1">
              <a:buFont typeface="Wingdings" pitchFamily="2" charset="2"/>
              <a:buChar char="ü"/>
            </a:pPr>
            <a:r>
              <a:rPr lang="en-GB" sz="1200" b="0" dirty="0" smtClean="0">
                <a:solidFill>
                  <a:srgbClr val="0F5494"/>
                </a:solidFill>
                <a:ea typeface="Verdana" pitchFamily="34" charset="0"/>
                <a:cs typeface="Verdana" pitchFamily="34" charset="0"/>
              </a:rPr>
              <a:t>Strengthened support to short supply chains</a:t>
            </a:r>
            <a:endParaRPr lang="en-GB" sz="1200" b="0" dirty="0">
              <a:solidFill>
                <a:srgbClr val="0F5494"/>
              </a:solidFill>
              <a:ea typeface="Verdana" pitchFamily="34" charset="0"/>
              <a:cs typeface="Verdana" pitchFamily="34" charset="0"/>
            </a:endParaRPr>
          </a:p>
        </p:txBody>
      </p:sp>
      <p:sp>
        <p:nvSpPr>
          <p:cNvPr id="16401" name="Text Box 4"/>
          <p:cNvSpPr txBox="1">
            <a:spLocks noChangeArrowheads="1"/>
          </p:cNvSpPr>
          <p:nvPr/>
        </p:nvSpPr>
        <p:spPr bwMode="auto">
          <a:xfrm>
            <a:off x="3709489" y="5013214"/>
            <a:ext cx="475215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marL="285750" indent="-285750" eaLnBrk="1" hangingPunct="1">
              <a:buFont typeface="Wingdings" pitchFamily="2" charset="2"/>
              <a:buChar char="ü"/>
            </a:pPr>
            <a:r>
              <a:rPr lang="en-GB" sz="1200" b="0" u="sng" dirty="0">
                <a:solidFill>
                  <a:srgbClr val="0F5494"/>
                </a:solidFill>
                <a:ea typeface="Verdana" pitchFamily="34" charset="0"/>
                <a:cs typeface="Verdana" pitchFamily="34" charset="0"/>
              </a:rPr>
              <a:t>European Partnership for Innovation</a:t>
            </a:r>
            <a:r>
              <a:rPr lang="en-GB" sz="1200" b="0" dirty="0">
                <a:solidFill>
                  <a:srgbClr val="0F5494"/>
                </a:solidFill>
                <a:ea typeface="Verdana" pitchFamily="34" charset="0"/>
                <a:cs typeface="Verdana" pitchFamily="34" charset="0"/>
              </a:rPr>
              <a:t> </a:t>
            </a:r>
            <a:r>
              <a:rPr lang="en-GB" sz="1200" b="0" dirty="0" smtClean="0">
                <a:solidFill>
                  <a:srgbClr val="0F5494"/>
                </a:solidFill>
                <a:ea typeface="Verdana" pitchFamily="34" charset="0"/>
                <a:cs typeface="Verdana" pitchFamily="34" charset="0"/>
              </a:rPr>
              <a:t>in Agriculture</a:t>
            </a:r>
            <a:endParaRPr lang="en-GB" sz="1200" b="0" dirty="0">
              <a:solidFill>
                <a:srgbClr val="0F5494"/>
              </a:solidFill>
              <a:ea typeface="Verdana" pitchFamily="34" charset="0"/>
              <a:cs typeface="Verdana" pitchFamily="34" charset="0"/>
            </a:endParaRPr>
          </a:p>
          <a:p>
            <a:pPr marL="285750" indent="-285750" eaLnBrk="1" hangingPunct="1">
              <a:buFont typeface="Wingdings" pitchFamily="2" charset="2"/>
              <a:buChar char="ü"/>
            </a:pPr>
            <a:r>
              <a:rPr lang="en-GB" sz="1200" b="0" dirty="0" smtClean="0">
                <a:solidFill>
                  <a:srgbClr val="0F5494"/>
                </a:solidFill>
                <a:ea typeface="Verdana" pitchFamily="34" charset="0"/>
                <a:cs typeface="Verdana" pitchFamily="34" charset="0"/>
              </a:rPr>
              <a:t>Enhance agricultural </a:t>
            </a:r>
            <a:r>
              <a:rPr lang="en-GB" sz="1200" b="0" u="sng" dirty="0">
                <a:solidFill>
                  <a:srgbClr val="0F5494"/>
                </a:solidFill>
                <a:ea typeface="Verdana" pitchFamily="34" charset="0"/>
                <a:cs typeface="Verdana" pitchFamily="34" charset="0"/>
              </a:rPr>
              <a:t>research and knowledge transfer</a:t>
            </a:r>
          </a:p>
          <a:p>
            <a:pPr marL="285750" indent="-285750" eaLnBrk="1" hangingPunct="1">
              <a:buFont typeface="Wingdings" pitchFamily="2" charset="2"/>
              <a:buChar char="ü"/>
            </a:pPr>
            <a:r>
              <a:rPr lang="en-GB" sz="1200" b="0" dirty="0" smtClean="0">
                <a:solidFill>
                  <a:srgbClr val="0F5494"/>
                </a:solidFill>
                <a:ea typeface="Verdana" pitchFamily="34" charset="0"/>
                <a:cs typeface="Verdana" pitchFamily="34" charset="0"/>
              </a:rPr>
              <a:t>Enhance </a:t>
            </a:r>
            <a:r>
              <a:rPr lang="en-GB" sz="1200" b="0" u="sng" dirty="0" smtClean="0">
                <a:solidFill>
                  <a:srgbClr val="0F5494"/>
                </a:solidFill>
                <a:ea typeface="Verdana" pitchFamily="34" charset="0"/>
                <a:cs typeface="Verdana" pitchFamily="34" charset="0"/>
              </a:rPr>
              <a:t>Farm </a:t>
            </a:r>
            <a:r>
              <a:rPr lang="en-GB" sz="1200" b="0" u="sng" dirty="0">
                <a:solidFill>
                  <a:srgbClr val="0F5494"/>
                </a:solidFill>
                <a:ea typeface="Verdana" pitchFamily="34" charset="0"/>
                <a:cs typeface="Verdana" pitchFamily="34" charset="0"/>
              </a:rPr>
              <a:t>Advisory Services</a:t>
            </a:r>
          </a:p>
        </p:txBody>
      </p:sp>
    </p:spTree>
    <p:extLst>
      <p:ext uri="{BB962C8B-B14F-4D97-AF65-F5344CB8AC3E}">
        <p14:creationId xmlns:p14="http://schemas.microsoft.com/office/powerpoint/2010/main" val="40060975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EU-28 </a:t>
            </a:r>
            <a:r>
              <a:rPr lang="en-GB" dirty="0"/>
              <a:t>agricultural trade </a:t>
            </a:r>
            <a:r>
              <a:rPr lang="en-GB" dirty="0" smtClean="0"/>
              <a:t>structure, 2003-13</a:t>
            </a:r>
            <a:endParaRPr lang="en-GB" dirty="0"/>
          </a:p>
        </p:txBody>
      </p:sp>
      <p:sp>
        <p:nvSpPr>
          <p:cNvPr id="4" name="Slide Number Placeholder 3"/>
          <p:cNvSpPr>
            <a:spLocks noGrp="1"/>
          </p:cNvSpPr>
          <p:nvPr>
            <p:ph type="sldNum" sz="quarter" idx="12"/>
          </p:nvPr>
        </p:nvSpPr>
        <p:spPr/>
        <p:txBody>
          <a:bodyPr/>
          <a:lstStyle/>
          <a:p>
            <a:pPr>
              <a:defRPr/>
            </a:pPr>
            <a:fld id="{4537BB2E-9F9E-4BAA-AE43-CD66653A998B}" type="slidenum">
              <a:rPr lang="en-GB" smtClean="0"/>
              <a:pPr>
                <a:defRPr/>
              </a:pPr>
              <a:t>46</a:t>
            </a:fld>
            <a:endParaRPr lang="en-GB"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78839128"/>
              </p:ext>
            </p:extLst>
          </p:nvPr>
        </p:nvGraphicFramePr>
        <p:xfrm>
          <a:off x="395536" y="1628800"/>
          <a:ext cx="8582025" cy="48244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507012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solidFill>
            <a:srgbClr val="2C6E1C"/>
          </a:solidFill>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5B491772-24F1-43EF-AB23-FDDAC09E3150}" type="slidenum">
              <a:rPr lang="en-GB" sz="1000" smtClean="0">
                <a:solidFill>
                  <a:schemeClr val="bg1"/>
                </a:solidFill>
              </a:rPr>
              <a:pPr eaLnBrk="1" hangingPunct="1"/>
              <a:t>47</a:t>
            </a:fld>
            <a:endParaRPr lang="en-GB" sz="1000" smtClean="0">
              <a:solidFill>
                <a:schemeClr val="bg1"/>
              </a:solidFill>
            </a:endParaRPr>
          </a:p>
        </p:txBody>
      </p:sp>
      <p:sp>
        <p:nvSpPr>
          <p:cNvPr id="5123" name="Rectangle 2"/>
          <p:cNvSpPr>
            <a:spLocks noGrp="1" noChangeArrowheads="1"/>
          </p:cNvSpPr>
          <p:nvPr>
            <p:ph type="title"/>
          </p:nvPr>
        </p:nvSpPr>
        <p:spPr/>
        <p:txBody>
          <a:bodyPr/>
          <a:lstStyle/>
          <a:p>
            <a:pPr>
              <a:defRPr/>
            </a:pPr>
            <a:r>
              <a:rPr lang="en-GB" dirty="0"/>
              <a:t>EU competitiveness  -  </a:t>
            </a:r>
            <a:r>
              <a:rPr lang="en-GB" dirty="0" smtClean="0"/>
              <a:t>Wheat</a:t>
            </a:r>
            <a:endParaRPr lang="en-GB" dirty="0"/>
          </a:p>
        </p:txBody>
      </p:sp>
      <p:sp>
        <p:nvSpPr>
          <p:cNvPr id="14341" name="Text Box 7"/>
          <p:cNvSpPr txBox="1">
            <a:spLocks noChangeArrowheads="1"/>
          </p:cNvSpPr>
          <p:nvPr/>
        </p:nvSpPr>
        <p:spPr bwMode="auto">
          <a:xfrm>
            <a:off x="899592" y="6237312"/>
            <a:ext cx="640873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just"/>
            <a:r>
              <a:rPr lang="en-GB" sz="800" b="0" i="1" dirty="0">
                <a:solidFill>
                  <a:schemeClr val="tx1"/>
                </a:solidFill>
                <a:cs typeface="Arial" charset="0"/>
              </a:rPr>
              <a:t>Source: </a:t>
            </a:r>
            <a:r>
              <a:rPr lang="en-GB" sz="800" b="0" i="1" dirty="0" smtClean="0">
                <a:solidFill>
                  <a:schemeClr val="tx1"/>
                </a:solidFill>
                <a:cs typeface="Arial" charset="0"/>
              </a:rPr>
              <a:t>elaboration by </a:t>
            </a:r>
            <a:r>
              <a:rPr lang="en-GB" sz="800" b="0" i="1" dirty="0" smtClean="0">
                <a:solidFill>
                  <a:schemeClr val="tx1"/>
                </a:solidFill>
              </a:rPr>
              <a:t>DG </a:t>
            </a:r>
            <a:r>
              <a:rPr lang="en-GB" sz="800" b="0" i="1" dirty="0">
                <a:solidFill>
                  <a:schemeClr val="tx1"/>
                </a:solidFill>
              </a:rPr>
              <a:t>Agriculture and Rural </a:t>
            </a:r>
            <a:r>
              <a:rPr lang="en-GB" sz="800" b="0" i="1" dirty="0" smtClean="0">
                <a:solidFill>
                  <a:schemeClr val="tx1"/>
                </a:solidFill>
              </a:rPr>
              <a:t>Development</a:t>
            </a:r>
            <a:endParaRPr lang="en-GB" sz="800" b="0" i="1" dirty="0">
              <a:solidFill>
                <a:schemeClr val="tx1"/>
              </a:solidFill>
            </a:endParaRP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242135939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1"/>
          <p:cNvSpPr txBox="1"/>
          <p:nvPr/>
        </p:nvSpPr>
        <p:spPr>
          <a:xfrm>
            <a:off x="4355976" y="4365104"/>
            <a:ext cx="864108" cy="2880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b="1" dirty="0" smtClean="0">
                <a:solidFill>
                  <a:srgbClr val="0F5494"/>
                </a:solidFill>
              </a:rPr>
              <a:t>101.31</a:t>
            </a:r>
          </a:p>
          <a:p>
            <a:endParaRPr lang="en-GB" sz="1100" b="1" dirty="0">
              <a:solidFill>
                <a:srgbClr val="0F5494"/>
              </a:solidFill>
            </a:endParaRPr>
          </a:p>
        </p:txBody>
      </p:sp>
    </p:spTree>
    <p:extLst>
      <p:ext uri="{BB962C8B-B14F-4D97-AF65-F5344CB8AC3E}">
        <p14:creationId xmlns:p14="http://schemas.microsoft.com/office/powerpoint/2010/main" val="12515896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solidFill>
            <a:srgbClr val="2C6E1C"/>
          </a:solidFill>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5B491772-24F1-43EF-AB23-FDDAC09E3150}" type="slidenum">
              <a:rPr lang="en-GB" sz="1000" smtClean="0">
                <a:solidFill>
                  <a:schemeClr val="bg1"/>
                </a:solidFill>
              </a:rPr>
              <a:pPr eaLnBrk="1" hangingPunct="1"/>
              <a:t>48</a:t>
            </a:fld>
            <a:endParaRPr lang="en-GB" sz="1000" smtClean="0">
              <a:solidFill>
                <a:schemeClr val="bg1"/>
              </a:solidFill>
            </a:endParaRPr>
          </a:p>
        </p:txBody>
      </p:sp>
      <p:sp>
        <p:nvSpPr>
          <p:cNvPr id="5123" name="Rectangle 2"/>
          <p:cNvSpPr>
            <a:spLocks noGrp="1" noChangeArrowheads="1"/>
          </p:cNvSpPr>
          <p:nvPr>
            <p:ph type="title"/>
          </p:nvPr>
        </p:nvSpPr>
        <p:spPr/>
        <p:txBody>
          <a:bodyPr/>
          <a:lstStyle/>
          <a:p>
            <a:pPr>
              <a:defRPr/>
            </a:pPr>
            <a:r>
              <a:rPr lang="en-GB" dirty="0"/>
              <a:t>EU competitiveness  -  </a:t>
            </a:r>
            <a:r>
              <a:rPr lang="en-GB" dirty="0" smtClean="0"/>
              <a:t>Beef</a:t>
            </a:r>
            <a:endParaRPr lang="en-GB" dirty="0"/>
          </a:p>
        </p:txBody>
      </p:sp>
      <p:sp>
        <p:nvSpPr>
          <p:cNvPr id="14341" name="Text Box 7"/>
          <p:cNvSpPr txBox="1">
            <a:spLocks noChangeArrowheads="1"/>
          </p:cNvSpPr>
          <p:nvPr/>
        </p:nvSpPr>
        <p:spPr bwMode="auto">
          <a:xfrm>
            <a:off x="899592" y="6237312"/>
            <a:ext cx="640873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just"/>
            <a:r>
              <a:rPr lang="en-GB" sz="800" b="0" i="1" dirty="0">
                <a:solidFill>
                  <a:schemeClr val="tx1"/>
                </a:solidFill>
                <a:cs typeface="Arial" charset="0"/>
              </a:rPr>
              <a:t>Source: elaboration by </a:t>
            </a:r>
            <a:r>
              <a:rPr lang="en-GB" sz="800" b="0" i="1" dirty="0">
                <a:solidFill>
                  <a:schemeClr val="tx1"/>
                </a:solidFill>
              </a:rPr>
              <a:t>DG Agriculture and Rural Development</a:t>
            </a: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3187546989"/>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oup 6"/>
          <p:cNvGrpSpPr/>
          <p:nvPr/>
        </p:nvGrpSpPr>
        <p:grpSpPr>
          <a:xfrm>
            <a:off x="875259" y="2662883"/>
            <a:ext cx="4128795" cy="1846237"/>
            <a:chOff x="418059" y="1036712"/>
            <a:chExt cx="4128795" cy="1846237"/>
          </a:xfrm>
        </p:grpSpPr>
        <p:sp>
          <p:nvSpPr>
            <p:cNvPr id="8" name="TextBox 2"/>
            <p:cNvSpPr txBox="1"/>
            <p:nvPr/>
          </p:nvSpPr>
          <p:spPr>
            <a:xfrm>
              <a:off x="418059" y="1036712"/>
              <a:ext cx="504063" cy="2880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b="1" dirty="0" smtClean="0">
                  <a:solidFill>
                    <a:srgbClr val="0F5494"/>
                  </a:solidFill>
                </a:rPr>
                <a:t>347</a:t>
              </a:r>
              <a:endParaRPr lang="en-GB" sz="800" b="1" dirty="0">
                <a:solidFill>
                  <a:srgbClr val="0F5494"/>
                </a:solidFill>
              </a:endParaRPr>
            </a:p>
          </p:txBody>
        </p:sp>
        <p:sp>
          <p:nvSpPr>
            <p:cNvPr id="9" name="TextBox 1"/>
            <p:cNvSpPr txBox="1"/>
            <p:nvPr/>
          </p:nvSpPr>
          <p:spPr>
            <a:xfrm>
              <a:off x="730459" y="1213575"/>
              <a:ext cx="504063" cy="2880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b="1" dirty="0" smtClean="0">
                  <a:solidFill>
                    <a:srgbClr val="0F5494"/>
                  </a:solidFill>
                </a:rPr>
                <a:t>324</a:t>
              </a:r>
              <a:endParaRPr lang="en-GB" sz="800" b="1" dirty="0">
                <a:solidFill>
                  <a:srgbClr val="0F5494"/>
                </a:solidFill>
              </a:endParaRPr>
            </a:p>
          </p:txBody>
        </p:sp>
        <p:sp>
          <p:nvSpPr>
            <p:cNvPr id="10" name="TextBox 1"/>
            <p:cNvSpPr txBox="1"/>
            <p:nvPr/>
          </p:nvSpPr>
          <p:spPr>
            <a:xfrm>
              <a:off x="1306449" y="1442789"/>
              <a:ext cx="504063" cy="2880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b="1" dirty="0" smtClean="0">
                  <a:solidFill>
                    <a:srgbClr val="0F5494"/>
                  </a:solidFill>
                </a:rPr>
                <a:t>301</a:t>
              </a:r>
              <a:endParaRPr lang="en-GB" sz="800" b="1" dirty="0">
                <a:solidFill>
                  <a:srgbClr val="0F5494"/>
                </a:solidFill>
              </a:endParaRPr>
            </a:p>
          </p:txBody>
        </p:sp>
        <p:sp>
          <p:nvSpPr>
            <p:cNvPr id="11" name="TextBox 1"/>
            <p:cNvSpPr txBox="1"/>
            <p:nvPr/>
          </p:nvSpPr>
          <p:spPr>
            <a:xfrm>
              <a:off x="4042791" y="2594917"/>
              <a:ext cx="504063" cy="2880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b="1" dirty="0" smtClean="0">
                  <a:solidFill>
                    <a:srgbClr val="0F5494"/>
                  </a:solidFill>
                </a:rPr>
                <a:t>156</a:t>
              </a:r>
            </a:p>
            <a:p>
              <a:endParaRPr lang="en-GB" sz="1100" b="1" dirty="0">
                <a:solidFill>
                  <a:srgbClr val="0F5494"/>
                </a:solidFill>
              </a:endParaRPr>
            </a:p>
          </p:txBody>
        </p:sp>
      </p:grpSp>
    </p:spTree>
    <p:extLst>
      <p:ext uri="{BB962C8B-B14F-4D97-AF65-F5344CB8AC3E}">
        <p14:creationId xmlns:p14="http://schemas.microsoft.com/office/powerpoint/2010/main" val="11977159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solidFill>
            <a:srgbClr val="2C6E1C"/>
          </a:solidFill>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5B491772-24F1-43EF-AB23-FDDAC09E3150}" type="slidenum">
              <a:rPr lang="en-GB" sz="1000" smtClean="0">
                <a:solidFill>
                  <a:schemeClr val="bg1"/>
                </a:solidFill>
              </a:rPr>
              <a:pPr eaLnBrk="1" hangingPunct="1"/>
              <a:t>49</a:t>
            </a:fld>
            <a:endParaRPr lang="en-GB" sz="1000" smtClean="0">
              <a:solidFill>
                <a:schemeClr val="bg1"/>
              </a:solidFill>
            </a:endParaRPr>
          </a:p>
        </p:txBody>
      </p:sp>
      <p:sp>
        <p:nvSpPr>
          <p:cNvPr id="5123" name="Rectangle 2"/>
          <p:cNvSpPr>
            <a:spLocks noGrp="1" noChangeArrowheads="1"/>
          </p:cNvSpPr>
          <p:nvPr>
            <p:ph type="title"/>
          </p:nvPr>
        </p:nvSpPr>
        <p:spPr/>
        <p:txBody>
          <a:bodyPr/>
          <a:lstStyle/>
          <a:p>
            <a:pPr>
              <a:defRPr/>
            </a:pPr>
            <a:r>
              <a:rPr lang="en-GB" dirty="0"/>
              <a:t>EU competitiveness  -  Milk</a:t>
            </a:r>
          </a:p>
        </p:txBody>
      </p:sp>
      <p:sp>
        <p:nvSpPr>
          <p:cNvPr id="14341" name="Text Box 7"/>
          <p:cNvSpPr txBox="1">
            <a:spLocks noChangeArrowheads="1"/>
          </p:cNvSpPr>
          <p:nvPr/>
        </p:nvSpPr>
        <p:spPr bwMode="auto">
          <a:xfrm>
            <a:off x="899592" y="6237312"/>
            <a:ext cx="640873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just"/>
            <a:r>
              <a:rPr lang="en-GB" sz="800" b="0" i="1" dirty="0">
                <a:solidFill>
                  <a:schemeClr val="tx1"/>
                </a:solidFill>
                <a:cs typeface="Arial" charset="0"/>
              </a:rPr>
              <a:t>Source: elaboration by </a:t>
            </a:r>
            <a:r>
              <a:rPr lang="en-GB" sz="800" b="0" i="1" dirty="0">
                <a:solidFill>
                  <a:schemeClr val="tx1"/>
                </a:solidFill>
              </a:rPr>
              <a:t>DG Agriculture and Rural Development</a:t>
            </a: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415292406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oup 6"/>
          <p:cNvGrpSpPr/>
          <p:nvPr/>
        </p:nvGrpSpPr>
        <p:grpSpPr>
          <a:xfrm>
            <a:off x="1989897" y="3481983"/>
            <a:ext cx="5570463" cy="795511"/>
            <a:chOff x="1550637" y="1885398"/>
            <a:chExt cx="5570463" cy="795511"/>
          </a:xfrm>
        </p:grpSpPr>
        <p:sp>
          <p:nvSpPr>
            <p:cNvPr id="8" name="TextBox 2"/>
            <p:cNvSpPr txBox="1"/>
            <p:nvPr/>
          </p:nvSpPr>
          <p:spPr>
            <a:xfrm>
              <a:off x="1550637" y="1885398"/>
              <a:ext cx="504063" cy="2880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b="1" dirty="0" smtClean="0">
                  <a:solidFill>
                    <a:srgbClr val="0F5494"/>
                  </a:solidFill>
                </a:rPr>
                <a:t>282</a:t>
              </a:r>
              <a:endParaRPr lang="en-GB" sz="800" b="1" dirty="0">
                <a:solidFill>
                  <a:srgbClr val="0F5494"/>
                </a:solidFill>
              </a:endParaRPr>
            </a:p>
          </p:txBody>
        </p:sp>
        <p:sp>
          <p:nvSpPr>
            <p:cNvPr id="9" name="TextBox 1"/>
            <p:cNvSpPr txBox="1"/>
            <p:nvPr/>
          </p:nvSpPr>
          <p:spPr>
            <a:xfrm>
              <a:off x="2962656" y="2029414"/>
              <a:ext cx="504063" cy="2880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b="1" dirty="0" smtClean="0">
                  <a:solidFill>
                    <a:srgbClr val="0F5494"/>
                  </a:solidFill>
                </a:rPr>
                <a:t>263</a:t>
              </a:r>
              <a:endParaRPr lang="en-GB" sz="800" b="1" dirty="0">
                <a:solidFill>
                  <a:srgbClr val="0F5494"/>
                </a:solidFill>
              </a:endParaRPr>
            </a:p>
          </p:txBody>
        </p:sp>
        <p:sp>
          <p:nvSpPr>
            <p:cNvPr id="10" name="TextBox 1"/>
            <p:cNvSpPr txBox="1"/>
            <p:nvPr/>
          </p:nvSpPr>
          <p:spPr>
            <a:xfrm>
              <a:off x="3575513" y="2173430"/>
              <a:ext cx="504063" cy="2880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b="1" dirty="0" smtClean="0">
                  <a:solidFill>
                    <a:srgbClr val="0F5494"/>
                  </a:solidFill>
                </a:rPr>
                <a:t>244</a:t>
              </a:r>
              <a:endParaRPr lang="en-GB" sz="800" b="1" dirty="0">
                <a:solidFill>
                  <a:srgbClr val="0F5494"/>
                </a:solidFill>
              </a:endParaRPr>
            </a:p>
          </p:txBody>
        </p:sp>
        <p:sp>
          <p:nvSpPr>
            <p:cNvPr id="11" name="TextBox 1"/>
            <p:cNvSpPr txBox="1"/>
            <p:nvPr/>
          </p:nvSpPr>
          <p:spPr>
            <a:xfrm>
              <a:off x="4114800" y="2317446"/>
              <a:ext cx="504063" cy="2880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b="1" dirty="0" smtClean="0">
                  <a:solidFill>
                    <a:srgbClr val="0F5494"/>
                  </a:solidFill>
                </a:rPr>
                <a:t>225</a:t>
              </a:r>
              <a:endParaRPr lang="en-GB" sz="800" b="1" dirty="0">
                <a:solidFill>
                  <a:srgbClr val="0F5494"/>
                </a:solidFill>
              </a:endParaRPr>
            </a:p>
          </p:txBody>
        </p:sp>
        <p:sp>
          <p:nvSpPr>
            <p:cNvPr id="12" name="TextBox 1"/>
            <p:cNvSpPr txBox="1"/>
            <p:nvPr/>
          </p:nvSpPr>
          <p:spPr>
            <a:xfrm>
              <a:off x="4780812" y="2392877"/>
              <a:ext cx="504063" cy="2880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b="1" dirty="0" smtClean="0">
                  <a:solidFill>
                    <a:srgbClr val="0F5494"/>
                  </a:solidFill>
                </a:rPr>
                <a:t>220</a:t>
              </a:r>
              <a:endParaRPr lang="en-GB" sz="800" b="1" dirty="0">
                <a:solidFill>
                  <a:srgbClr val="0F5494"/>
                </a:solidFill>
              </a:endParaRPr>
            </a:p>
          </p:txBody>
        </p:sp>
        <p:sp>
          <p:nvSpPr>
            <p:cNvPr id="13" name="TextBox 1"/>
            <p:cNvSpPr txBox="1"/>
            <p:nvPr/>
          </p:nvSpPr>
          <p:spPr>
            <a:xfrm>
              <a:off x="6617037" y="2392877"/>
              <a:ext cx="504063" cy="2880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b="1" dirty="0" smtClean="0">
                  <a:solidFill>
                    <a:srgbClr val="0F5494"/>
                  </a:solidFill>
                </a:rPr>
                <a:t>215</a:t>
              </a:r>
              <a:endParaRPr lang="en-GB" sz="800" b="1" dirty="0">
                <a:solidFill>
                  <a:srgbClr val="0F5494"/>
                </a:solidFill>
              </a:endParaRPr>
            </a:p>
          </p:txBody>
        </p:sp>
      </p:grpSp>
    </p:spTree>
    <p:extLst>
      <p:ext uri="{BB962C8B-B14F-4D97-AF65-F5344CB8AC3E}">
        <p14:creationId xmlns:p14="http://schemas.microsoft.com/office/powerpoint/2010/main" val="4554222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solidFill>
            <a:srgbClr val="2C6E1C"/>
          </a:solidFill>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5B491772-24F1-43EF-AB23-FDDAC09E3150}" type="slidenum">
              <a:rPr lang="en-GB" sz="1000" smtClean="0">
                <a:solidFill>
                  <a:schemeClr val="bg1"/>
                </a:solidFill>
              </a:rPr>
              <a:pPr eaLnBrk="1" hangingPunct="1"/>
              <a:t>5</a:t>
            </a:fld>
            <a:endParaRPr lang="en-GB" sz="1000" smtClean="0">
              <a:solidFill>
                <a:schemeClr val="bg1"/>
              </a:solidFill>
            </a:endParaRPr>
          </a:p>
        </p:txBody>
      </p:sp>
      <p:sp>
        <p:nvSpPr>
          <p:cNvPr id="5123" name="Rectangle 2"/>
          <p:cNvSpPr>
            <a:spLocks noGrp="1" noChangeArrowheads="1"/>
          </p:cNvSpPr>
          <p:nvPr>
            <p:ph type="title"/>
          </p:nvPr>
        </p:nvSpPr>
        <p:spPr/>
        <p:txBody>
          <a:bodyPr/>
          <a:lstStyle/>
          <a:p>
            <a:pPr>
              <a:defRPr/>
            </a:pPr>
            <a:r>
              <a:rPr lang="en-GB" dirty="0" smtClean="0">
                <a:solidFill>
                  <a:srgbClr val="2C6E1C"/>
                </a:solidFill>
              </a:rPr>
              <a:t>Annual </a:t>
            </a:r>
            <a:r>
              <a:rPr lang="en-GB" u="sng" dirty="0" smtClean="0">
                <a:solidFill>
                  <a:srgbClr val="2C6E1C"/>
                </a:solidFill>
              </a:rPr>
              <a:t>real</a:t>
            </a:r>
            <a:r>
              <a:rPr lang="en-GB" dirty="0" smtClean="0">
                <a:solidFill>
                  <a:srgbClr val="2C6E1C"/>
                </a:solidFill>
              </a:rPr>
              <a:t> farm prices, area and yield </a:t>
            </a:r>
            <a:endParaRPr lang="en-GB" dirty="0">
              <a:solidFill>
                <a:srgbClr val="2C6E1C"/>
              </a:solidFill>
            </a:endParaRPr>
          </a:p>
        </p:txBody>
      </p:sp>
      <p:sp>
        <p:nvSpPr>
          <p:cNvPr id="14341" name="Text Box 7"/>
          <p:cNvSpPr txBox="1">
            <a:spLocks noChangeArrowheads="1"/>
          </p:cNvSpPr>
          <p:nvPr/>
        </p:nvSpPr>
        <p:spPr bwMode="auto">
          <a:xfrm>
            <a:off x="899592" y="6237312"/>
            <a:ext cx="640873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r>
              <a:rPr lang="en-GB" sz="800" b="0" i="1" dirty="0">
                <a:solidFill>
                  <a:schemeClr val="tx1"/>
                </a:solidFill>
                <a:cs typeface="Arial" charset="0"/>
              </a:rPr>
              <a:t>Source: </a:t>
            </a:r>
            <a:r>
              <a:rPr lang="en-GB" sz="800" b="0" i="1" dirty="0" smtClean="0">
                <a:solidFill>
                  <a:schemeClr val="tx1"/>
                </a:solidFill>
                <a:cs typeface="Arial" charset="0"/>
              </a:rPr>
              <a:t>World Bank, USDA, OECD-FAO</a:t>
            </a:r>
            <a:endParaRPr lang="en-GB" sz="800" i="1" dirty="0">
              <a:solidFill>
                <a:schemeClr val="tx1"/>
              </a:solidFill>
              <a:cs typeface="Arial" charset="0"/>
            </a:endParaRP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946218612"/>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8915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chart seriesIdx="2"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chart seriesIdx="3"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95288" y="1052513"/>
            <a:ext cx="8585200" cy="504825"/>
          </a:xfrm>
        </p:spPr>
        <p:txBody>
          <a:bodyPr/>
          <a:lstStyle/>
          <a:p>
            <a:pPr eaLnBrk="1" hangingPunct="1"/>
            <a:r>
              <a:rPr lang="en-GB" dirty="0" smtClean="0"/>
              <a:t>How: improved </a:t>
            </a:r>
            <a:r>
              <a:rPr lang="en-GB" dirty="0"/>
              <a:t>sustainability</a:t>
            </a:r>
            <a:endParaRPr lang="en-GB" dirty="0" smtClean="0">
              <a:solidFill>
                <a:srgbClr val="FF0000"/>
              </a:solidFill>
            </a:endParaRPr>
          </a:p>
        </p:txBody>
      </p:sp>
      <p:sp>
        <p:nvSpPr>
          <p:cNvPr id="16387"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0DE4E6F8-EC65-4C31-A8E7-337AFD60028F}" type="slidenum">
              <a:rPr lang="en-GB" sz="1000" smtClean="0">
                <a:solidFill>
                  <a:schemeClr val="bg1"/>
                </a:solidFill>
              </a:rPr>
              <a:pPr eaLnBrk="1" hangingPunct="1"/>
              <a:t>50</a:t>
            </a:fld>
            <a:endParaRPr lang="en-GB" sz="1000" smtClean="0">
              <a:solidFill>
                <a:schemeClr val="bg1"/>
              </a:solidFill>
            </a:endParaRPr>
          </a:p>
        </p:txBody>
      </p:sp>
      <p:sp>
        <p:nvSpPr>
          <p:cNvPr id="16388" name="Text Box 4"/>
          <p:cNvSpPr txBox="1">
            <a:spLocks noChangeArrowheads="1"/>
          </p:cNvSpPr>
          <p:nvPr/>
        </p:nvSpPr>
        <p:spPr bwMode="auto">
          <a:xfrm>
            <a:off x="612775" y="3514923"/>
            <a:ext cx="23939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800" dirty="0">
                <a:solidFill>
                  <a:srgbClr val="0F5494"/>
                </a:solidFill>
                <a:ea typeface="Verdana" pitchFamily="34" charset="0"/>
                <a:cs typeface="Verdana" pitchFamily="34" charset="0"/>
              </a:rPr>
              <a:t>Greener rural development </a:t>
            </a:r>
          </a:p>
        </p:txBody>
      </p:sp>
      <p:sp>
        <p:nvSpPr>
          <p:cNvPr id="16389" name="Text Box 4"/>
          <p:cNvSpPr txBox="1">
            <a:spLocks noChangeArrowheads="1"/>
          </p:cNvSpPr>
          <p:nvPr/>
        </p:nvSpPr>
        <p:spPr bwMode="auto">
          <a:xfrm>
            <a:off x="655637" y="2004877"/>
            <a:ext cx="23082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lvl="0" algn="ctr" eaLnBrk="1" hangingPunct="1"/>
            <a:r>
              <a:rPr lang="en-GB" sz="1800" dirty="0">
                <a:solidFill>
                  <a:srgbClr val="0F5494"/>
                </a:solidFill>
                <a:ea typeface="Verdana" pitchFamily="34" charset="0"/>
                <a:cs typeface="Verdana" pitchFamily="34" charset="0"/>
              </a:rPr>
              <a:t>Greener direct payments</a:t>
            </a:r>
          </a:p>
        </p:txBody>
      </p:sp>
      <p:sp>
        <p:nvSpPr>
          <p:cNvPr id="16390" name="Text Box 4"/>
          <p:cNvSpPr txBox="1">
            <a:spLocks noChangeArrowheads="1"/>
          </p:cNvSpPr>
          <p:nvPr/>
        </p:nvSpPr>
        <p:spPr bwMode="auto">
          <a:xfrm>
            <a:off x="612775" y="4898593"/>
            <a:ext cx="23939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r>
              <a:rPr lang="en-GB" sz="1800" dirty="0">
                <a:solidFill>
                  <a:srgbClr val="0F5494"/>
                </a:solidFill>
                <a:ea typeface="Verdana" pitchFamily="34" charset="0"/>
                <a:cs typeface="Verdana" pitchFamily="34" charset="0"/>
              </a:rPr>
              <a:t>Increased focus on research and  innovation</a:t>
            </a:r>
          </a:p>
        </p:txBody>
      </p:sp>
      <p:sp>
        <p:nvSpPr>
          <p:cNvPr id="16391" name="AutoShape 8"/>
          <p:cNvSpPr>
            <a:spLocks noChangeArrowheads="1"/>
          </p:cNvSpPr>
          <p:nvPr/>
        </p:nvSpPr>
        <p:spPr bwMode="auto">
          <a:xfrm rot="10800000">
            <a:off x="3059113" y="2095500"/>
            <a:ext cx="504825" cy="431800"/>
          </a:xfrm>
          <a:prstGeom prst="leftArrow">
            <a:avLst>
              <a:gd name="adj1" fmla="val 50000"/>
              <a:gd name="adj2" fmla="val 29228"/>
            </a:avLst>
          </a:prstGeom>
          <a:solidFill>
            <a:srgbClr val="6790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p>
        </p:txBody>
      </p:sp>
      <p:sp>
        <p:nvSpPr>
          <p:cNvPr id="16392" name="AutoShape 9"/>
          <p:cNvSpPr>
            <a:spLocks noChangeArrowheads="1"/>
          </p:cNvSpPr>
          <p:nvPr/>
        </p:nvSpPr>
        <p:spPr bwMode="auto">
          <a:xfrm rot="10800000">
            <a:off x="3059113" y="3606800"/>
            <a:ext cx="504825" cy="431800"/>
          </a:xfrm>
          <a:prstGeom prst="leftArrow">
            <a:avLst>
              <a:gd name="adj1" fmla="val 50000"/>
              <a:gd name="adj2" fmla="val 29228"/>
            </a:avLst>
          </a:prstGeom>
          <a:solidFill>
            <a:srgbClr val="6790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p>
        </p:txBody>
      </p:sp>
      <p:sp>
        <p:nvSpPr>
          <p:cNvPr id="16393" name="AutoShape 10"/>
          <p:cNvSpPr>
            <a:spLocks noChangeArrowheads="1"/>
          </p:cNvSpPr>
          <p:nvPr/>
        </p:nvSpPr>
        <p:spPr bwMode="auto">
          <a:xfrm rot="10800000">
            <a:off x="3059113" y="5121275"/>
            <a:ext cx="504825" cy="431800"/>
          </a:xfrm>
          <a:prstGeom prst="leftArrow">
            <a:avLst>
              <a:gd name="adj1" fmla="val 50000"/>
              <a:gd name="adj2" fmla="val 29228"/>
            </a:avLst>
          </a:prstGeom>
          <a:solidFill>
            <a:srgbClr val="6790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p>
        </p:txBody>
      </p:sp>
      <p:sp>
        <p:nvSpPr>
          <p:cNvPr id="16394" name="Rectangle 12"/>
          <p:cNvSpPr>
            <a:spLocks noChangeArrowheads="1"/>
          </p:cNvSpPr>
          <p:nvPr/>
        </p:nvSpPr>
        <p:spPr bwMode="auto">
          <a:xfrm>
            <a:off x="3852863" y="4872038"/>
            <a:ext cx="4679950"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Clr>
                <a:schemeClr val="bg1"/>
              </a:buClr>
            </a:pPr>
            <a:endParaRPr lang="en-US" sz="1800" b="0">
              <a:solidFill>
                <a:srgbClr val="0F5494"/>
              </a:solidFill>
            </a:endParaRPr>
          </a:p>
        </p:txBody>
      </p:sp>
      <p:sp>
        <p:nvSpPr>
          <p:cNvPr id="16395" name="Rectangle 13"/>
          <p:cNvSpPr>
            <a:spLocks noChangeArrowheads="1"/>
          </p:cNvSpPr>
          <p:nvPr/>
        </p:nvSpPr>
        <p:spPr bwMode="auto">
          <a:xfrm>
            <a:off x="539750" y="1700213"/>
            <a:ext cx="8064500" cy="1223962"/>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16396" name="Rectangle 14"/>
          <p:cNvSpPr>
            <a:spLocks noChangeArrowheads="1"/>
          </p:cNvSpPr>
          <p:nvPr/>
        </p:nvSpPr>
        <p:spPr bwMode="auto">
          <a:xfrm>
            <a:off x="539750" y="3211513"/>
            <a:ext cx="8064500" cy="1223962"/>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16397" name="Rectangle 15"/>
          <p:cNvSpPr>
            <a:spLocks noChangeArrowheads="1"/>
          </p:cNvSpPr>
          <p:nvPr/>
        </p:nvSpPr>
        <p:spPr bwMode="auto">
          <a:xfrm>
            <a:off x="539750" y="4724400"/>
            <a:ext cx="8064500" cy="1223963"/>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16" name="Rectangle 11"/>
          <p:cNvSpPr>
            <a:spLocks noChangeArrowheads="1"/>
          </p:cNvSpPr>
          <p:nvPr/>
        </p:nvSpPr>
        <p:spPr bwMode="auto">
          <a:xfrm>
            <a:off x="3852863" y="1801813"/>
            <a:ext cx="4391025"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Clr>
                <a:srgbClr val="FFFFFF"/>
              </a:buClr>
              <a:defRPr/>
            </a:pPr>
            <a:endParaRPr lang="en-GB" sz="1800" b="0" kern="0" dirty="0">
              <a:solidFill>
                <a:srgbClr val="0F5494"/>
              </a:solidFill>
              <a:latin typeface="Verdana"/>
            </a:endParaRPr>
          </a:p>
          <a:p>
            <a:pPr>
              <a:spcBef>
                <a:spcPct val="20000"/>
              </a:spcBef>
              <a:buClr>
                <a:srgbClr val="FFFFFF"/>
              </a:buClr>
              <a:defRPr/>
            </a:pPr>
            <a:endParaRPr lang="en-GB" sz="1800" b="0" kern="0" dirty="0">
              <a:solidFill>
                <a:srgbClr val="0F5494"/>
              </a:solidFill>
              <a:latin typeface="Verdana"/>
            </a:endParaRPr>
          </a:p>
        </p:txBody>
      </p:sp>
      <p:sp>
        <p:nvSpPr>
          <p:cNvPr id="16399" name="Text Box 4"/>
          <p:cNvSpPr txBox="1">
            <a:spLocks noChangeArrowheads="1"/>
          </p:cNvSpPr>
          <p:nvPr/>
        </p:nvSpPr>
        <p:spPr bwMode="auto">
          <a:xfrm>
            <a:off x="3672682" y="1988234"/>
            <a:ext cx="47513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marL="285750" indent="-285750" eaLnBrk="1" hangingPunct="1">
              <a:buFont typeface="Wingdings" pitchFamily="2" charset="2"/>
              <a:buChar char="ü"/>
              <a:tabLst>
                <a:tab pos="182563" algn="l"/>
              </a:tabLst>
            </a:pPr>
            <a:r>
              <a:rPr lang="en-GB" sz="1200" b="0" dirty="0" smtClean="0">
                <a:solidFill>
                  <a:srgbClr val="0F5494"/>
                </a:solidFill>
                <a:ea typeface="Verdana" pitchFamily="34" charset="0"/>
                <a:cs typeface="Verdana" pitchFamily="34" charset="0"/>
              </a:rPr>
              <a:t>Introduce </a:t>
            </a:r>
            <a:r>
              <a:rPr lang="en-GB" sz="1200" b="0" u="sng" dirty="0" smtClean="0">
                <a:solidFill>
                  <a:srgbClr val="0F5494"/>
                </a:solidFill>
                <a:ea typeface="Verdana" pitchFamily="34" charset="0"/>
                <a:cs typeface="Verdana" pitchFamily="34" charset="0"/>
              </a:rPr>
              <a:t>mandatory "green" practices</a:t>
            </a:r>
            <a:r>
              <a:rPr lang="en-GB" sz="1200" b="0" dirty="0" smtClean="0">
                <a:solidFill>
                  <a:srgbClr val="0F5494"/>
                </a:solidFill>
                <a:ea typeface="Verdana" pitchFamily="34" charset="0"/>
                <a:cs typeface="Verdana" pitchFamily="34" charset="0"/>
              </a:rPr>
              <a:t> at farm level </a:t>
            </a:r>
          </a:p>
          <a:p>
            <a:pPr marL="285750" indent="-285750" eaLnBrk="1" hangingPunct="1">
              <a:buFont typeface="Wingdings" pitchFamily="2" charset="2"/>
              <a:buChar char="ü"/>
              <a:tabLst>
                <a:tab pos="182563" algn="l"/>
              </a:tabLst>
            </a:pPr>
            <a:r>
              <a:rPr lang="en-GB" sz="1200" b="0" dirty="0" smtClean="0">
                <a:solidFill>
                  <a:srgbClr val="0F5494"/>
                </a:solidFill>
                <a:ea typeface="Verdana" pitchFamily="34" charset="0"/>
                <a:cs typeface="Verdana" pitchFamily="34" charset="0"/>
              </a:rPr>
              <a:t>Link these practices to </a:t>
            </a:r>
            <a:r>
              <a:rPr lang="en-GB" sz="1200" b="0" u="sng" dirty="0" smtClean="0">
                <a:solidFill>
                  <a:srgbClr val="0F5494"/>
                </a:solidFill>
                <a:ea typeface="Verdana" pitchFamily="34" charset="0"/>
                <a:cs typeface="Verdana" pitchFamily="34" charset="0"/>
              </a:rPr>
              <a:t>30% of direct payment budget</a:t>
            </a:r>
          </a:p>
          <a:p>
            <a:pPr marL="285750" indent="-285750" eaLnBrk="1" hangingPunct="1">
              <a:buFont typeface="Wingdings" pitchFamily="2" charset="2"/>
              <a:buChar char="ü"/>
              <a:tabLst>
                <a:tab pos="182563" algn="l"/>
              </a:tabLst>
            </a:pPr>
            <a:r>
              <a:rPr lang="en-GB" sz="1200" b="0" dirty="0" smtClean="0">
                <a:solidFill>
                  <a:srgbClr val="0F5494"/>
                </a:solidFill>
                <a:ea typeface="Verdana" pitchFamily="34" charset="0"/>
                <a:cs typeface="Verdana" pitchFamily="34" charset="0"/>
              </a:rPr>
              <a:t>Reinforce </a:t>
            </a:r>
            <a:r>
              <a:rPr lang="en-GB" sz="1200" b="0" dirty="0">
                <a:solidFill>
                  <a:srgbClr val="0F5494"/>
                </a:solidFill>
                <a:ea typeface="Verdana" pitchFamily="34" charset="0"/>
                <a:cs typeface="Verdana" pitchFamily="34" charset="0"/>
              </a:rPr>
              <a:t>cross-compliance</a:t>
            </a:r>
          </a:p>
        </p:txBody>
      </p:sp>
      <p:sp>
        <p:nvSpPr>
          <p:cNvPr id="16400" name="Text Box 4"/>
          <p:cNvSpPr txBox="1">
            <a:spLocks noChangeArrowheads="1"/>
          </p:cNvSpPr>
          <p:nvPr/>
        </p:nvSpPr>
        <p:spPr bwMode="auto">
          <a:xfrm>
            <a:off x="3672682" y="3499534"/>
            <a:ext cx="507578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marL="285750" indent="-285750" eaLnBrk="1" hangingPunct="1">
              <a:buFont typeface="Wingdings" pitchFamily="2" charset="2"/>
              <a:buChar char="ü"/>
            </a:pPr>
            <a:r>
              <a:rPr lang="en-GB" sz="1200" b="0" u="sng" dirty="0">
                <a:solidFill>
                  <a:srgbClr val="0F5494"/>
                </a:solidFill>
                <a:ea typeface="Verdana" pitchFamily="34" charset="0"/>
                <a:cs typeface="Verdana" pitchFamily="34" charset="0"/>
              </a:rPr>
              <a:t>Priorities</a:t>
            </a:r>
            <a:r>
              <a:rPr lang="en-GB" sz="1200" b="0" dirty="0">
                <a:solidFill>
                  <a:srgbClr val="0F5494"/>
                </a:solidFill>
                <a:ea typeface="Verdana" pitchFamily="34" charset="0"/>
                <a:cs typeface="Verdana" pitchFamily="34" charset="0"/>
              </a:rPr>
              <a:t> on "resource efficiency" </a:t>
            </a:r>
            <a:r>
              <a:rPr lang="en-GB" sz="1200" b="0" dirty="0" smtClean="0">
                <a:solidFill>
                  <a:srgbClr val="0F5494"/>
                </a:solidFill>
                <a:ea typeface="Verdana" pitchFamily="34" charset="0"/>
                <a:cs typeface="Verdana" pitchFamily="34" charset="0"/>
              </a:rPr>
              <a:t>&amp; "</a:t>
            </a:r>
            <a:r>
              <a:rPr lang="en-GB" sz="1200" b="0" dirty="0">
                <a:solidFill>
                  <a:srgbClr val="0F5494"/>
                </a:solidFill>
                <a:ea typeface="Verdana" pitchFamily="34" charset="0"/>
                <a:cs typeface="Verdana" pitchFamily="34" charset="0"/>
              </a:rPr>
              <a:t>eco-systems"</a:t>
            </a:r>
          </a:p>
          <a:p>
            <a:pPr marL="285750" indent="-285750" eaLnBrk="1" hangingPunct="1">
              <a:buFont typeface="Wingdings" pitchFamily="2" charset="2"/>
              <a:buChar char="ü"/>
            </a:pPr>
            <a:r>
              <a:rPr lang="en-GB" sz="1200" b="0" dirty="0" smtClean="0">
                <a:solidFill>
                  <a:srgbClr val="0F5494"/>
                </a:solidFill>
                <a:ea typeface="Verdana" pitchFamily="34" charset="0"/>
                <a:cs typeface="Verdana" pitchFamily="34" charset="0"/>
              </a:rPr>
              <a:t>Enhance </a:t>
            </a:r>
            <a:r>
              <a:rPr lang="en-GB" sz="1200" b="0" dirty="0">
                <a:solidFill>
                  <a:srgbClr val="0F5494"/>
                </a:solidFill>
                <a:ea typeface="Verdana" pitchFamily="34" charset="0"/>
                <a:cs typeface="Verdana" pitchFamily="34" charset="0"/>
              </a:rPr>
              <a:t>ambition for environment/climate </a:t>
            </a:r>
            <a:r>
              <a:rPr lang="en-GB" sz="1200" b="0" dirty="0" smtClean="0">
                <a:solidFill>
                  <a:srgbClr val="0F5494"/>
                </a:solidFill>
                <a:ea typeface="Verdana" pitchFamily="34" charset="0"/>
                <a:cs typeface="Verdana" pitchFamily="34" charset="0"/>
              </a:rPr>
              <a:t>measures</a:t>
            </a:r>
            <a:endParaRPr lang="en-GB" sz="1200" b="0" dirty="0">
              <a:solidFill>
                <a:srgbClr val="0F5494"/>
              </a:solidFill>
              <a:ea typeface="Verdana" pitchFamily="34" charset="0"/>
              <a:cs typeface="Verdana" pitchFamily="34" charset="0"/>
            </a:endParaRPr>
          </a:p>
          <a:p>
            <a:pPr marL="285750" indent="-285750" eaLnBrk="1" hangingPunct="1">
              <a:buFont typeface="Wingdings" pitchFamily="2" charset="2"/>
              <a:buChar char="ü"/>
            </a:pPr>
            <a:r>
              <a:rPr lang="en-GB" sz="1200" b="0" u="sng" dirty="0">
                <a:solidFill>
                  <a:srgbClr val="0F5494"/>
                </a:solidFill>
                <a:ea typeface="Verdana" pitchFamily="34" charset="0"/>
                <a:cs typeface="Verdana" pitchFamily="34" charset="0"/>
              </a:rPr>
              <a:t>Mandatory </a:t>
            </a:r>
            <a:r>
              <a:rPr lang="en-GB" sz="1200" b="0" u="sng" dirty="0" smtClean="0">
                <a:solidFill>
                  <a:srgbClr val="0F5494"/>
                </a:solidFill>
                <a:ea typeface="Verdana" pitchFamily="34" charset="0"/>
                <a:cs typeface="Verdana" pitchFamily="34" charset="0"/>
              </a:rPr>
              <a:t>min of </a:t>
            </a:r>
            <a:r>
              <a:rPr lang="en-GB" sz="1200" b="0" u="sng" dirty="0">
                <a:solidFill>
                  <a:srgbClr val="0F5494"/>
                </a:solidFill>
                <a:ea typeface="Verdana" pitchFamily="34" charset="0"/>
                <a:cs typeface="Verdana" pitchFamily="34" charset="0"/>
              </a:rPr>
              <a:t>30%</a:t>
            </a:r>
            <a:r>
              <a:rPr lang="en-GB" sz="1200" b="0" dirty="0">
                <a:solidFill>
                  <a:srgbClr val="0F5494"/>
                </a:solidFill>
                <a:ea typeface="Verdana" pitchFamily="34" charset="0"/>
                <a:cs typeface="Verdana" pitchFamily="34" charset="0"/>
              </a:rPr>
              <a:t> for environmental </a:t>
            </a:r>
            <a:r>
              <a:rPr lang="en-GB" sz="1200" b="0" dirty="0" smtClean="0">
                <a:solidFill>
                  <a:srgbClr val="0F5494"/>
                </a:solidFill>
                <a:ea typeface="Verdana" pitchFamily="34" charset="0"/>
                <a:cs typeface="Verdana" pitchFamily="34" charset="0"/>
              </a:rPr>
              <a:t>actions spending</a:t>
            </a:r>
            <a:endParaRPr lang="en-GB" sz="1200" b="0" dirty="0">
              <a:solidFill>
                <a:srgbClr val="0F5494"/>
              </a:solidFill>
              <a:ea typeface="Verdana" pitchFamily="34" charset="0"/>
              <a:cs typeface="Verdana" pitchFamily="34" charset="0"/>
            </a:endParaRPr>
          </a:p>
        </p:txBody>
      </p:sp>
      <p:sp>
        <p:nvSpPr>
          <p:cNvPr id="16401" name="Text Box 4"/>
          <p:cNvSpPr txBox="1">
            <a:spLocks noChangeArrowheads="1"/>
          </p:cNvSpPr>
          <p:nvPr/>
        </p:nvSpPr>
        <p:spPr bwMode="auto">
          <a:xfrm>
            <a:off x="3834495" y="4913094"/>
            <a:ext cx="475215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marL="285750" indent="-285750" eaLnBrk="1" hangingPunct="1">
              <a:buFont typeface="Wingdings" pitchFamily="2" charset="2"/>
              <a:buChar char="ü"/>
            </a:pPr>
            <a:r>
              <a:rPr lang="en-GB" sz="1200" b="0" u="sng" dirty="0">
                <a:solidFill>
                  <a:srgbClr val="0F5494"/>
                </a:solidFill>
                <a:ea typeface="Verdana" pitchFamily="34" charset="0"/>
                <a:cs typeface="Verdana" pitchFamily="34" charset="0"/>
              </a:rPr>
              <a:t>European Partnership for Innovation</a:t>
            </a:r>
            <a:r>
              <a:rPr lang="en-GB" sz="1200" b="0" dirty="0">
                <a:solidFill>
                  <a:srgbClr val="0F5494"/>
                </a:solidFill>
                <a:ea typeface="Verdana" pitchFamily="34" charset="0"/>
                <a:cs typeface="Verdana" pitchFamily="34" charset="0"/>
              </a:rPr>
              <a:t> in Agriculture</a:t>
            </a:r>
          </a:p>
          <a:p>
            <a:pPr marL="285750" indent="-285750" eaLnBrk="1" hangingPunct="1">
              <a:buFont typeface="Wingdings" pitchFamily="2" charset="2"/>
              <a:buChar char="ü"/>
            </a:pPr>
            <a:r>
              <a:rPr lang="en-GB" sz="1200" b="0" dirty="0" smtClean="0">
                <a:solidFill>
                  <a:srgbClr val="0F5494"/>
                </a:solidFill>
                <a:ea typeface="Verdana" pitchFamily="34" charset="0"/>
                <a:cs typeface="Verdana" pitchFamily="34" charset="0"/>
              </a:rPr>
              <a:t>Enhance agricultural </a:t>
            </a:r>
            <a:r>
              <a:rPr lang="en-GB" sz="1200" b="0" dirty="0">
                <a:solidFill>
                  <a:srgbClr val="0F5494"/>
                </a:solidFill>
                <a:ea typeface="Verdana" pitchFamily="34" charset="0"/>
                <a:cs typeface="Verdana" pitchFamily="34" charset="0"/>
              </a:rPr>
              <a:t>research and knowledge transfer</a:t>
            </a:r>
          </a:p>
          <a:p>
            <a:pPr marL="285750" indent="-285750" eaLnBrk="1" hangingPunct="1">
              <a:buFont typeface="Wingdings" pitchFamily="2" charset="2"/>
              <a:buChar char="ü"/>
            </a:pPr>
            <a:r>
              <a:rPr lang="en-GB" sz="1200" b="0" dirty="0" smtClean="0">
                <a:solidFill>
                  <a:srgbClr val="0F5494"/>
                </a:solidFill>
                <a:ea typeface="Verdana" pitchFamily="34" charset="0"/>
                <a:cs typeface="Verdana" pitchFamily="34" charset="0"/>
              </a:rPr>
              <a:t>Enhance Farm </a:t>
            </a:r>
            <a:r>
              <a:rPr lang="en-GB" sz="1200" b="0" dirty="0">
                <a:solidFill>
                  <a:srgbClr val="0F5494"/>
                </a:solidFill>
                <a:ea typeface="Verdana" pitchFamily="34" charset="0"/>
                <a:cs typeface="Verdana" pitchFamily="34" charset="0"/>
              </a:rPr>
              <a:t>Advisory Services</a:t>
            </a:r>
          </a:p>
        </p:txBody>
      </p:sp>
    </p:spTree>
    <p:extLst>
      <p:ext uri="{BB962C8B-B14F-4D97-AF65-F5344CB8AC3E}">
        <p14:creationId xmlns:p14="http://schemas.microsoft.com/office/powerpoint/2010/main" val="2670159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95288" y="1052513"/>
            <a:ext cx="8585200" cy="504825"/>
          </a:xfrm>
        </p:spPr>
        <p:txBody>
          <a:bodyPr/>
          <a:lstStyle/>
          <a:p>
            <a:pPr eaLnBrk="1" hangingPunct="1"/>
            <a:r>
              <a:rPr lang="en-GB" dirty="0" smtClean="0"/>
              <a:t>How: greater </a:t>
            </a:r>
            <a:r>
              <a:rPr lang="en-GB" dirty="0"/>
              <a:t>effectiveness</a:t>
            </a:r>
            <a:endParaRPr lang="en-GB" dirty="0" smtClean="0">
              <a:solidFill>
                <a:srgbClr val="FF0000"/>
              </a:solidFill>
            </a:endParaRPr>
          </a:p>
        </p:txBody>
      </p:sp>
      <p:sp>
        <p:nvSpPr>
          <p:cNvPr id="16387"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0DE4E6F8-EC65-4C31-A8E7-337AFD60028F}" type="slidenum">
              <a:rPr lang="en-GB" sz="1000" smtClean="0">
                <a:solidFill>
                  <a:schemeClr val="bg1"/>
                </a:solidFill>
              </a:rPr>
              <a:pPr eaLnBrk="1" hangingPunct="1"/>
              <a:t>51</a:t>
            </a:fld>
            <a:endParaRPr lang="en-GB" sz="1000" smtClean="0">
              <a:solidFill>
                <a:schemeClr val="bg1"/>
              </a:solidFill>
            </a:endParaRPr>
          </a:p>
        </p:txBody>
      </p:sp>
      <p:sp>
        <p:nvSpPr>
          <p:cNvPr id="16388" name="Text Box 4"/>
          <p:cNvSpPr txBox="1">
            <a:spLocks noChangeArrowheads="1"/>
          </p:cNvSpPr>
          <p:nvPr/>
        </p:nvSpPr>
        <p:spPr bwMode="auto">
          <a:xfrm>
            <a:off x="612775" y="3514922"/>
            <a:ext cx="23939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lvl="0" algn="ctr" eaLnBrk="1" hangingPunct="1"/>
            <a:r>
              <a:rPr lang="en-GB" sz="1800" dirty="0">
                <a:solidFill>
                  <a:srgbClr val="0F5494"/>
                </a:solidFill>
                <a:ea typeface="Verdana" pitchFamily="34" charset="0"/>
                <a:cs typeface="Verdana" pitchFamily="34" charset="0"/>
              </a:rPr>
              <a:t>More equitable</a:t>
            </a:r>
          </a:p>
          <a:p>
            <a:pPr lvl="0" algn="ctr" eaLnBrk="1" hangingPunct="1"/>
            <a:r>
              <a:rPr lang="en-GB" sz="1800" dirty="0">
                <a:solidFill>
                  <a:srgbClr val="0F5494"/>
                </a:solidFill>
                <a:ea typeface="Verdana" pitchFamily="34" charset="0"/>
                <a:cs typeface="Verdana" pitchFamily="34" charset="0"/>
              </a:rPr>
              <a:t>distribution</a:t>
            </a:r>
          </a:p>
        </p:txBody>
      </p:sp>
      <p:sp>
        <p:nvSpPr>
          <p:cNvPr id="16389" name="Text Box 4"/>
          <p:cNvSpPr txBox="1">
            <a:spLocks noChangeArrowheads="1"/>
          </p:cNvSpPr>
          <p:nvPr/>
        </p:nvSpPr>
        <p:spPr bwMode="auto">
          <a:xfrm>
            <a:off x="655637" y="2004877"/>
            <a:ext cx="23082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lvl="0" algn="ctr" eaLnBrk="1" hangingPunct="1"/>
            <a:r>
              <a:rPr lang="en-GB" sz="1800" dirty="0">
                <a:solidFill>
                  <a:srgbClr val="0F5494"/>
                </a:solidFill>
                <a:ea typeface="Verdana" pitchFamily="34" charset="0"/>
                <a:cs typeface="Verdana" pitchFamily="34" charset="0"/>
              </a:rPr>
              <a:t>Improved targeting</a:t>
            </a:r>
          </a:p>
        </p:txBody>
      </p:sp>
      <p:sp>
        <p:nvSpPr>
          <p:cNvPr id="16390" name="Text Box 4"/>
          <p:cNvSpPr txBox="1">
            <a:spLocks noChangeArrowheads="1"/>
          </p:cNvSpPr>
          <p:nvPr/>
        </p:nvSpPr>
        <p:spPr bwMode="auto">
          <a:xfrm>
            <a:off x="612775" y="4859151"/>
            <a:ext cx="23939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lvl="0" algn="ctr" eaLnBrk="1" hangingPunct="1"/>
            <a:r>
              <a:rPr lang="en-GB" sz="1800" dirty="0">
                <a:solidFill>
                  <a:srgbClr val="0F5494"/>
                </a:solidFill>
                <a:ea typeface="Verdana" pitchFamily="34" charset="0"/>
                <a:cs typeface="Verdana" pitchFamily="34" charset="0"/>
              </a:rPr>
              <a:t>Strategic approach to spending </a:t>
            </a:r>
          </a:p>
        </p:txBody>
      </p:sp>
      <p:sp>
        <p:nvSpPr>
          <p:cNvPr id="16391" name="AutoShape 8"/>
          <p:cNvSpPr>
            <a:spLocks noChangeArrowheads="1"/>
          </p:cNvSpPr>
          <p:nvPr/>
        </p:nvSpPr>
        <p:spPr bwMode="auto">
          <a:xfrm rot="10800000">
            <a:off x="3059113" y="2095500"/>
            <a:ext cx="504825" cy="431800"/>
          </a:xfrm>
          <a:prstGeom prst="leftArrow">
            <a:avLst>
              <a:gd name="adj1" fmla="val 50000"/>
              <a:gd name="adj2" fmla="val 29228"/>
            </a:avLst>
          </a:prstGeom>
          <a:solidFill>
            <a:srgbClr val="6790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p>
        </p:txBody>
      </p:sp>
      <p:sp>
        <p:nvSpPr>
          <p:cNvPr id="16392" name="AutoShape 9"/>
          <p:cNvSpPr>
            <a:spLocks noChangeArrowheads="1"/>
          </p:cNvSpPr>
          <p:nvPr/>
        </p:nvSpPr>
        <p:spPr bwMode="auto">
          <a:xfrm rot="10800000">
            <a:off x="3059113" y="3606800"/>
            <a:ext cx="504825" cy="431800"/>
          </a:xfrm>
          <a:prstGeom prst="leftArrow">
            <a:avLst>
              <a:gd name="adj1" fmla="val 50000"/>
              <a:gd name="adj2" fmla="val 29228"/>
            </a:avLst>
          </a:prstGeom>
          <a:solidFill>
            <a:srgbClr val="6790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p>
        </p:txBody>
      </p:sp>
      <p:sp>
        <p:nvSpPr>
          <p:cNvPr id="16393" name="AutoShape 10"/>
          <p:cNvSpPr>
            <a:spLocks noChangeArrowheads="1"/>
          </p:cNvSpPr>
          <p:nvPr/>
        </p:nvSpPr>
        <p:spPr bwMode="auto">
          <a:xfrm rot="10800000">
            <a:off x="3059113" y="5121275"/>
            <a:ext cx="504825" cy="431800"/>
          </a:xfrm>
          <a:prstGeom prst="leftArrow">
            <a:avLst>
              <a:gd name="adj1" fmla="val 50000"/>
              <a:gd name="adj2" fmla="val 29228"/>
            </a:avLst>
          </a:prstGeom>
          <a:solidFill>
            <a:srgbClr val="67909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p>
        </p:txBody>
      </p:sp>
      <p:sp>
        <p:nvSpPr>
          <p:cNvPr id="16394" name="Rectangle 12"/>
          <p:cNvSpPr>
            <a:spLocks noChangeArrowheads="1"/>
          </p:cNvSpPr>
          <p:nvPr/>
        </p:nvSpPr>
        <p:spPr bwMode="auto">
          <a:xfrm>
            <a:off x="3852863" y="4872038"/>
            <a:ext cx="4679950"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Clr>
                <a:schemeClr val="bg1"/>
              </a:buClr>
            </a:pPr>
            <a:endParaRPr lang="en-US" sz="1800" b="0">
              <a:solidFill>
                <a:srgbClr val="0F5494"/>
              </a:solidFill>
            </a:endParaRPr>
          </a:p>
        </p:txBody>
      </p:sp>
      <p:sp>
        <p:nvSpPr>
          <p:cNvPr id="16395" name="Rectangle 13"/>
          <p:cNvSpPr>
            <a:spLocks noChangeArrowheads="1"/>
          </p:cNvSpPr>
          <p:nvPr/>
        </p:nvSpPr>
        <p:spPr bwMode="auto">
          <a:xfrm>
            <a:off x="539750" y="1700213"/>
            <a:ext cx="8064500" cy="1223962"/>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16396" name="Rectangle 14"/>
          <p:cNvSpPr>
            <a:spLocks noChangeArrowheads="1"/>
          </p:cNvSpPr>
          <p:nvPr/>
        </p:nvSpPr>
        <p:spPr bwMode="auto">
          <a:xfrm>
            <a:off x="539750" y="3211513"/>
            <a:ext cx="8064500" cy="1223962"/>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16397" name="Rectangle 15"/>
          <p:cNvSpPr>
            <a:spLocks noChangeArrowheads="1"/>
          </p:cNvSpPr>
          <p:nvPr/>
        </p:nvSpPr>
        <p:spPr bwMode="auto">
          <a:xfrm>
            <a:off x="539750" y="4724400"/>
            <a:ext cx="8064500" cy="1223963"/>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_tradnl"/>
          </a:p>
        </p:txBody>
      </p:sp>
      <p:sp>
        <p:nvSpPr>
          <p:cNvPr id="16" name="Rectangle 11"/>
          <p:cNvSpPr>
            <a:spLocks noChangeArrowheads="1"/>
          </p:cNvSpPr>
          <p:nvPr/>
        </p:nvSpPr>
        <p:spPr bwMode="auto">
          <a:xfrm>
            <a:off x="3852863" y="1801813"/>
            <a:ext cx="4391025"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buClr>
                <a:srgbClr val="FFFFFF"/>
              </a:buClr>
              <a:defRPr/>
            </a:pPr>
            <a:endParaRPr lang="en-GB" sz="1800" b="0" kern="0" dirty="0">
              <a:solidFill>
                <a:srgbClr val="0F5494"/>
              </a:solidFill>
              <a:latin typeface="Verdana"/>
            </a:endParaRPr>
          </a:p>
          <a:p>
            <a:pPr>
              <a:spcBef>
                <a:spcPct val="20000"/>
              </a:spcBef>
              <a:buClr>
                <a:srgbClr val="FFFFFF"/>
              </a:buClr>
              <a:defRPr/>
            </a:pPr>
            <a:endParaRPr lang="en-GB" sz="1800" b="0" kern="0" dirty="0">
              <a:solidFill>
                <a:srgbClr val="0F5494"/>
              </a:solidFill>
              <a:latin typeface="Verdana"/>
            </a:endParaRPr>
          </a:p>
        </p:txBody>
      </p:sp>
      <p:sp>
        <p:nvSpPr>
          <p:cNvPr id="16399" name="Text Box 4"/>
          <p:cNvSpPr txBox="1">
            <a:spLocks noChangeArrowheads="1"/>
          </p:cNvSpPr>
          <p:nvPr/>
        </p:nvSpPr>
        <p:spPr bwMode="auto">
          <a:xfrm>
            <a:off x="3844922" y="2004877"/>
            <a:ext cx="47513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marL="285750" indent="-285750" eaLnBrk="1" hangingPunct="1">
              <a:buFont typeface="Wingdings" pitchFamily="2" charset="2"/>
              <a:buChar char="ü"/>
              <a:tabLst>
                <a:tab pos="182563" algn="l"/>
              </a:tabLst>
            </a:pPr>
            <a:r>
              <a:rPr lang="en-GB" sz="1200" b="0" dirty="0" smtClean="0">
                <a:solidFill>
                  <a:srgbClr val="0F5494"/>
                </a:solidFill>
                <a:ea typeface="Verdana" pitchFamily="34" charset="0"/>
                <a:cs typeface="Verdana" pitchFamily="34" charset="0"/>
              </a:rPr>
              <a:t>Provisions for active farmer and </a:t>
            </a:r>
            <a:r>
              <a:rPr lang="en-GB" sz="1200" b="0" u="sng" dirty="0" smtClean="0">
                <a:solidFill>
                  <a:srgbClr val="0F5494"/>
                </a:solidFill>
                <a:ea typeface="Verdana" pitchFamily="34" charset="0"/>
                <a:cs typeface="Verdana" pitchFamily="34" charset="0"/>
              </a:rPr>
              <a:t>young farmers</a:t>
            </a:r>
            <a:endParaRPr lang="en-GB" sz="1200" b="0" u="sng" dirty="0">
              <a:solidFill>
                <a:srgbClr val="0F5494"/>
              </a:solidFill>
              <a:ea typeface="Verdana" pitchFamily="34" charset="0"/>
              <a:cs typeface="Verdana" pitchFamily="34" charset="0"/>
            </a:endParaRPr>
          </a:p>
          <a:p>
            <a:pPr marL="285750" indent="-285750" eaLnBrk="1" hangingPunct="1">
              <a:buFont typeface="Wingdings" pitchFamily="2" charset="2"/>
              <a:buChar char="ü"/>
              <a:tabLst>
                <a:tab pos="182563" algn="l"/>
              </a:tabLst>
            </a:pPr>
            <a:r>
              <a:rPr lang="en-GB" sz="1200" b="0" dirty="0" smtClean="0">
                <a:solidFill>
                  <a:srgbClr val="0F5494"/>
                </a:solidFill>
                <a:ea typeface="Verdana" pitchFamily="34" charset="0"/>
                <a:cs typeface="Verdana" pitchFamily="34" charset="0"/>
              </a:rPr>
              <a:t>Green </a:t>
            </a:r>
            <a:r>
              <a:rPr lang="en-GB" sz="1200" b="0" dirty="0">
                <a:solidFill>
                  <a:srgbClr val="0F5494"/>
                </a:solidFill>
                <a:ea typeface="Verdana" pitchFamily="34" charset="0"/>
                <a:cs typeface="Verdana" pitchFamily="34" charset="0"/>
              </a:rPr>
              <a:t>payment</a:t>
            </a:r>
          </a:p>
          <a:p>
            <a:pPr marL="285750" indent="-285750" eaLnBrk="1" hangingPunct="1">
              <a:buFont typeface="Wingdings" pitchFamily="2" charset="2"/>
              <a:buChar char="ü"/>
              <a:tabLst>
                <a:tab pos="182563" algn="l"/>
              </a:tabLst>
            </a:pPr>
            <a:r>
              <a:rPr lang="en-GB" sz="1200" b="0" dirty="0">
                <a:solidFill>
                  <a:srgbClr val="0F5494"/>
                </a:solidFill>
                <a:ea typeface="Verdana" pitchFamily="34" charset="0"/>
                <a:cs typeface="Verdana" pitchFamily="34" charset="0"/>
              </a:rPr>
              <a:t>Specific support to </a:t>
            </a:r>
            <a:r>
              <a:rPr lang="en-GB" sz="1200" b="0" dirty="0" smtClean="0">
                <a:solidFill>
                  <a:srgbClr val="0F5494"/>
                </a:solidFill>
                <a:ea typeface="Verdana" pitchFamily="34" charset="0"/>
                <a:cs typeface="Verdana" pitchFamily="34" charset="0"/>
              </a:rPr>
              <a:t>regions</a:t>
            </a:r>
            <a:r>
              <a:rPr lang="en-GB" sz="1200" b="0" dirty="0">
                <a:solidFill>
                  <a:srgbClr val="0F5494"/>
                </a:solidFill>
                <a:ea typeface="Verdana" pitchFamily="34" charset="0"/>
                <a:cs typeface="Verdana" pitchFamily="34" charset="0"/>
              </a:rPr>
              <a:t>, sectors and </a:t>
            </a:r>
            <a:r>
              <a:rPr lang="en-GB" sz="1200" b="0" dirty="0" smtClean="0">
                <a:solidFill>
                  <a:srgbClr val="0F5494"/>
                </a:solidFill>
                <a:ea typeface="Verdana" pitchFamily="34" charset="0"/>
                <a:cs typeface="Verdana" pitchFamily="34" charset="0"/>
              </a:rPr>
              <a:t>farm size</a:t>
            </a:r>
            <a:endParaRPr lang="en-GB" sz="1200" b="0" dirty="0">
              <a:solidFill>
                <a:srgbClr val="0F5494"/>
              </a:solidFill>
              <a:ea typeface="Verdana" pitchFamily="34" charset="0"/>
              <a:cs typeface="Verdana" pitchFamily="34" charset="0"/>
            </a:endParaRPr>
          </a:p>
        </p:txBody>
      </p:sp>
      <p:sp>
        <p:nvSpPr>
          <p:cNvPr id="16400" name="Text Box 4"/>
          <p:cNvSpPr txBox="1">
            <a:spLocks noChangeArrowheads="1"/>
          </p:cNvSpPr>
          <p:nvPr/>
        </p:nvSpPr>
        <p:spPr bwMode="auto">
          <a:xfrm>
            <a:off x="3836980" y="3568784"/>
            <a:ext cx="475932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marL="285750" indent="-285750" eaLnBrk="1" hangingPunct="1">
              <a:buFont typeface="Wingdings" pitchFamily="2" charset="2"/>
              <a:buChar char="ü"/>
            </a:pPr>
            <a:r>
              <a:rPr lang="en-GB" sz="1200" b="0" u="sng" dirty="0">
                <a:solidFill>
                  <a:srgbClr val="0F5494"/>
                </a:solidFill>
                <a:ea typeface="Verdana" pitchFamily="34" charset="0"/>
                <a:cs typeface="Verdana" pitchFamily="34" charset="0"/>
              </a:rPr>
              <a:t>Convergence</a:t>
            </a:r>
            <a:r>
              <a:rPr lang="en-GB" sz="1200" b="0" dirty="0">
                <a:solidFill>
                  <a:srgbClr val="0F5494"/>
                </a:solidFill>
                <a:ea typeface="Verdana" pitchFamily="34" charset="0"/>
                <a:cs typeface="Verdana" pitchFamily="34" charset="0"/>
              </a:rPr>
              <a:t> of payments </a:t>
            </a:r>
            <a:r>
              <a:rPr lang="en-GB" sz="1200" b="0" u="sng" dirty="0">
                <a:solidFill>
                  <a:srgbClr val="0F5494"/>
                </a:solidFill>
                <a:ea typeface="Verdana" pitchFamily="34" charset="0"/>
                <a:cs typeface="Verdana" pitchFamily="34" charset="0"/>
              </a:rPr>
              <a:t>among MS</a:t>
            </a:r>
          </a:p>
          <a:p>
            <a:pPr marL="285750" indent="-285750" eaLnBrk="1" hangingPunct="1">
              <a:buFont typeface="Wingdings" pitchFamily="2" charset="2"/>
              <a:buChar char="ü"/>
            </a:pPr>
            <a:r>
              <a:rPr lang="en-GB" sz="1200" b="0" u="sng" dirty="0">
                <a:solidFill>
                  <a:srgbClr val="0F5494"/>
                </a:solidFill>
                <a:ea typeface="Verdana" pitchFamily="34" charset="0"/>
                <a:cs typeface="Verdana" pitchFamily="34" charset="0"/>
              </a:rPr>
              <a:t>Convergence</a:t>
            </a:r>
            <a:r>
              <a:rPr lang="en-GB" sz="1200" b="0" dirty="0">
                <a:solidFill>
                  <a:srgbClr val="0F5494"/>
                </a:solidFill>
                <a:ea typeface="Verdana" pitchFamily="34" charset="0"/>
                <a:cs typeface="Verdana" pitchFamily="34" charset="0"/>
              </a:rPr>
              <a:t> of payments </a:t>
            </a:r>
            <a:r>
              <a:rPr lang="en-GB" sz="1200" b="0" u="sng" dirty="0">
                <a:solidFill>
                  <a:srgbClr val="0F5494"/>
                </a:solidFill>
                <a:ea typeface="Verdana" pitchFamily="34" charset="0"/>
                <a:cs typeface="Verdana" pitchFamily="34" charset="0"/>
              </a:rPr>
              <a:t>among </a:t>
            </a:r>
            <a:r>
              <a:rPr lang="en-GB" sz="1200" b="0" u="sng" dirty="0" smtClean="0">
                <a:solidFill>
                  <a:srgbClr val="0F5494"/>
                </a:solidFill>
                <a:ea typeface="Verdana" pitchFamily="34" charset="0"/>
                <a:cs typeface="Verdana" pitchFamily="34" charset="0"/>
              </a:rPr>
              <a:t>farmers</a:t>
            </a:r>
          </a:p>
          <a:p>
            <a:pPr marL="285750" indent="-285750" eaLnBrk="1" hangingPunct="1">
              <a:buFont typeface="Wingdings" pitchFamily="2" charset="2"/>
              <a:buChar char="ü"/>
            </a:pPr>
            <a:r>
              <a:rPr lang="en-GB" sz="1200" b="0" u="sng" dirty="0" smtClean="0">
                <a:solidFill>
                  <a:srgbClr val="0F5494"/>
                </a:solidFill>
                <a:ea typeface="Verdana" pitchFamily="34" charset="0"/>
                <a:cs typeface="Verdana" pitchFamily="34" charset="0"/>
              </a:rPr>
              <a:t>Flexibility</a:t>
            </a:r>
            <a:r>
              <a:rPr lang="en-GB" sz="1200" b="0" dirty="0" smtClean="0">
                <a:solidFill>
                  <a:srgbClr val="0F5494"/>
                </a:solidFill>
                <a:ea typeface="Verdana" pitchFamily="34" charset="0"/>
                <a:cs typeface="Verdana" pitchFamily="34" charset="0"/>
              </a:rPr>
              <a:t> in choice of regionalisation for MS </a:t>
            </a:r>
            <a:endParaRPr lang="en-GB" sz="1200" b="0" dirty="0">
              <a:solidFill>
                <a:srgbClr val="0F5494"/>
              </a:solidFill>
              <a:ea typeface="Verdana" pitchFamily="34" charset="0"/>
              <a:cs typeface="Verdana" pitchFamily="34" charset="0"/>
            </a:endParaRPr>
          </a:p>
        </p:txBody>
      </p:sp>
      <p:sp>
        <p:nvSpPr>
          <p:cNvPr id="16401" name="Text Box 4"/>
          <p:cNvSpPr txBox="1">
            <a:spLocks noChangeArrowheads="1"/>
          </p:cNvSpPr>
          <p:nvPr/>
        </p:nvSpPr>
        <p:spPr bwMode="auto">
          <a:xfrm>
            <a:off x="3863960" y="5014009"/>
            <a:ext cx="475215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marL="285750" indent="-285750" eaLnBrk="1" hangingPunct="1">
              <a:buFont typeface="Wingdings" pitchFamily="2" charset="2"/>
              <a:buChar char="ü"/>
            </a:pPr>
            <a:r>
              <a:rPr lang="en-GB" sz="1200" b="0" dirty="0">
                <a:solidFill>
                  <a:srgbClr val="0F5494"/>
                </a:solidFill>
                <a:ea typeface="Verdana" pitchFamily="34" charset="0"/>
                <a:cs typeface="Verdana" pitchFamily="34" charset="0"/>
              </a:rPr>
              <a:t>Improved </a:t>
            </a:r>
            <a:r>
              <a:rPr lang="en-GB" sz="1200" b="0" u="sng" dirty="0">
                <a:solidFill>
                  <a:srgbClr val="0F5494"/>
                </a:solidFill>
                <a:ea typeface="Verdana" pitchFamily="34" charset="0"/>
                <a:cs typeface="Verdana" pitchFamily="34" charset="0"/>
              </a:rPr>
              <a:t>integration with other EU </a:t>
            </a:r>
            <a:r>
              <a:rPr lang="en-GB" sz="1200" b="0" u="sng" dirty="0" smtClean="0">
                <a:solidFill>
                  <a:srgbClr val="0F5494"/>
                </a:solidFill>
                <a:ea typeface="Verdana" pitchFamily="34" charset="0"/>
                <a:cs typeface="Verdana" pitchFamily="34" charset="0"/>
              </a:rPr>
              <a:t>policies</a:t>
            </a:r>
          </a:p>
          <a:p>
            <a:pPr marL="285750" indent="-285750" eaLnBrk="1" hangingPunct="1">
              <a:buFont typeface="Wingdings" pitchFamily="2" charset="2"/>
              <a:buChar char="ü"/>
            </a:pPr>
            <a:r>
              <a:rPr lang="en-GB" sz="1200" b="0" u="sng" dirty="0" smtClean="0">
                <a:solidFill>
                  <a:srgbClr val="0F5494"/>
                </a:solidFill>
                <a:ea typeface="Verdana" pitchFamily="34" charset="0"/>
                <a:cs typeface="Verdana" pitchFamily="34" charset="0"/>
              </a:rPr>
              <a:t>Strategic </a:t>
            </a:r>
            <a:r>
              <a:rPr lang="en-GB" sz="1200" b="0" u="sng" dirty="0">
                <a:solidFill>
                  <a:srgbClr val="0F5494"/>
                </a:solidFill>
                <a:ea typeface="Verdana" pitchFamily="34" charset="0"/>
                <a:cs typeface="Verdana" pitchFamily="34" charset="0"/>
              </a:rPr>
              <a:t>approach </a:t>
            </a:r>
            <a:r>
              <a:rPr lang="en-GB" sz="1200" b="0" dirty="0">
                <a:solidFill>
                  <a:srgbClr val="0F5494"/>
                </a:solidFill>
                <a:ea typeface="Verdana" pitchFamily="34" charset="0"/>
                <a:cs typeface="Verdana" pitchFamily="34" charset="0"/>
              </a:rPr>
              <a:t>in </a:t>
            </a:r>
            <a:r>
              <a:rPr lang="en-GB" sz="1200" b="0" dirty="0" smtClean="0">
                <a:solidFill>
                  <a:srgbClr val="0F5494"/>
                </a:solidFill>
                <a:ea typeface="Verdana" pitchFamily="34" charset="0"/>
                <a:cs typeface="Verdana" pitchFamily="34" charset="0"/>
              </a:rPr>
              <a:t>rural </a:t>
            </a:r>
            <a:r>
              <a:rPr lang="en-GB" sz="1200" b="0" dirty="0">
                <a:solidFill>
                  <a:srgbClr val="0F5494"/>
                </a:solidFill>
                <a:ea typeface="Verdana" pitchFamily="34" charset="0"/>
                <a:cs typeface="Verdana" pitchFamily="34" charset="0"/>
              </a:rPr>
              <a:t>development programming</a:t>
            </a:r>
          </a:p>
          <a:p>
            <a:pPr marL="285750" indent="-285750" eaLnBrk="1" hangingPunct="1">
              <a:buFont typeface="Wingdings" pitchFamily="2" charset="2"/>
              <a:buChar char="ü"/>
            </a:pPr>
            <a:r>
              <a:rPr lang="en-GB" sz="1200" b="0" dirty="0" smtClean="0">
                <a:solidFill>
                  <a:srgbClr val="0F5494"/>
                </a:solidFill>
                <a:ea typeface="Verdana" pitchFamily="34" charset="0"/>
                <a:cs typeface="Verdana" pitchFamily="34" charset="0"/>
              </a:rPr>
              <a:t>Improved </a:t>
            </a:r>
            <a:r>
              <a:rPr lang="en-GB" sz="1200" b="0" u="sng" dirty="0">
                <a:solidFill>
                  <a:srgbClr val="0F5494"/>
                </a:solidFill>
                <a:ea typeface="Verdana" pitchFamily="34" charset="0"/>
                <a:cs typeface="Verdana" pitchFamily="34" charset="0"/>
              </a:rPr>
              <a:t>monitoring and evaluation</a:t>
            </a:r>
            <a:r>
              <a:rPr lang="en-GB" sz="1200" b="0" dirty="0">
                <a:solidFill>
                  <a:srgbClr val="0F5494"/>
                </a:solidFill>
                <a:ea typeface="Verdana" pitchFamily="34" charset="0"/>
                <a:cs typeface="Verdana" pitchFamily="34" charset="0"/>
              </a:rPr>
              <a:t> of </a:t>
            </a:r>
            <a:r>
              <a:rPr lang="en-GB" sz="1200" b="0" dirty="0" smtClean="0">
                <a:solidFill>
                  <a:srgbClr val="0F5494"/>
                </a:solidFill>
                <a:ea typeface="Verdana" pitchFamily="34" charset="0"/>
                <a:cs typeface="Verdana" pitchFamily="34" charset="0"/>
              </a:rPr>
              <a:t>policy</a:t>
            </a:r>
            <a:endParaRPr lang="en-GB" sz="1200" b="0" dirty="0">
              <a:solidFill>
                <a:srgbClr val="0F5494"/>
              </a:solidFill>
              <a:ea typeface="Verdana" pitchFamily="34" charset="0"/>
              <a:cs typeface="Verdana" pitchFamily="34" charset="0"/>
            </a:endParaRPr>
          </a:p>
        </p:txBody>
      </p:sp>
    </p:spTree>
    <p:extLst>
      <p:ext uri="{BB962C8B-B14F-4D97-AF65-F5344CB8AC3E}">
        <p14:creationId xmlns:p14="http://schemas.microsoft.com/office/powerpoint/2010/main" val="39576018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CB84AD7A-4018-41C3-9980-B2160A81CF3E}" type="slidenum">
              <a:rPr lang="en-GB" sz="1000" smtClean="0">
                <a:solidFill>
                  <a:srgbClr val="FFFFFF"/>
                </a:solidFill>
              </a:rPr>
              <a:pPr eaLnBrk="1" hangingPunct="1"/>
              <a:t>52</a:t>
            </a:fld>
            <a:endParaRPr lang="en-GB" sz="1000" smtClean="0">
              <a:solidFill>
                <a:srgbClr val="FFFFFF"/>
              </a:solidFill>
            </a:endParaRPr>
          </a:p>
        </p:txBody>
      </p:sp>
      <p:sp>
        <p:nvSpPr>
          <p:cNvPr id="28675" name="Rectangle 2"/>
          <p:cNvSpPr>
            <a:spLocks noGrp="1" noChangeArrowheads="1"/>
          </p:cNvSpPr>
          <p:nvPr>
            <p:ph type="title"/>
          </p:nvPr>
        </p:nvSpPr>
        <p:spPr/>
        <p:txBody>
          <a:bodyPr/>
          <a:lstStyle/>
          <a:p>
            <a:r>
              <a:rPr lang="en-GB" dirty="0" smtClean="0"/>
              <a:t>The new greening architecture of the CAP</a:t>
            </a:r>
          </a:p>
        </p:txBody>
      </p:sp>
      <p:sp>
        <p:nvSpPr>
          <p:cNvPr id="28676" name="Rectangle 3"/>
          <p:cNvSpPr>
            <a:spLocks noChangeArrowheads="1"/>
          </p:cNvSpPr>
          <p:nvPr/>
        </p:nvSpPr>
        <p:spPr bwMode="auto">
          <a:xfrm>
            <a:off x="1336675" y="5454650"/>
            <a:ext cx="3860800" cy="4953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08661E"/>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600" dirty="0">
                <a:solidFill>
                  <a:srgbClr val="292929"/>
                </a:solidFill>
              </a:rPr>
              <a:t>Agricultural area</a:t>
            </a:r>
          </a:p>
          <a:p>
            <a:pPr algn="ctr"/>
            <a:r>
              <a:rPr lang="en-GB" sz="1600" dirty="0">
                <a:solidFill>
                  <a:srgbClr val="292929"/>
                </a:solidFill>
              </a:rPr>
              <a:t>(eligible for direct payments)</a:t>
            </a:r>
          </a:p>
        </p:txBody>
      </p:sp>
      <p:sp>
        <p:nvSpPr>
          <p:cNvPr id="236548" name="Rectangle 4"/>
          <p:cNvSpPr>
            <a:spLocks noChangeArrowheads="1"/>
          </p:cNvSpPr>
          <p:nvPr/>
        </p:nvSpPr>
        <p:spPr bwMode="auto">
          <a:xfrm>
            <a:off x="1333500" y="4799013"/>
            <a:ext cx="3863975" cy="495300"/>
          </a:xfrm>
          <a:prstGeom prst="rect">
            <a:avLst/>
          </a:prstGeom>
          <a:solidFill>
            <a:srgbClr val="CCFFCC"/>
          </a:solidFill>
          <a:ln w="9525">
            <a:solidFill>
              <a:srgbClr val="08661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600" dirty="0">
                <a:solidFill>
                  <a:srgbClr val="006600"/>
                </a:solidFill>
              </a:rPr>
              <a:t>Cross compliance</a:t>
            </a:r>
          </a:p>
        </p:txBody>
      </p:sp>
      <p:sp>
        <p:nvSpPr>
          <p:cNvPr id="236549" name="Rectangle 5"/>
          <p:cNvSpPr>
            <a:spLocks noChangeArrowheads="1"/>
          </p:cNvSpPr>
          <p:nvPr/>
        </p:nvSpPr>
        <p:spPr bwMode="auto">
          <a:xfrm>
            <a:off x="1979613" y="4038600"/>
            <a:ext cx="3217862" cy="760413"/>
          </a:xfrm>
          <a:prstGeom prst="rect">
            <a:avLst/>
          </a:prstGeom>
          <a:solidFill>
            <a:srgbClr val="99CC00"/>
          </a:solidFill>
          <a:ln w="9525">
            <a:solidFill>
              <a:srgbClr val="08661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600" dirty="0">
                <a:solidFill>
                  <a:schemeClr val="bg1"/>
                </a:solidFill>
              </a:rPr>
              <a:t>Greening</a:t>
            </a:r>
          </a:p>
        </p:txBody>
      </p:sp>
      <p:sp>
        <p:nvSpPr>
          <p:cNvPr id="236550" name="Rectangle 6"/>
          <p:cNvSpPr>
            <a:spLocks noChangeArrowheads="1"/>
          </p:cNvSpPr>
          <p:nvPr/>
        </p:nvSpPr>
        <p:spPr bwMode="auto">
          <a:xfrm>
            <a:off x="3589338" y="2959100"/>
            <a:ext cx="1608137" cy="1085850"/>
          </a:xfrm>
          <a:prstGeom prst="rect">
            <a:avLst/>
          </a:prstGeom>
          <a:solidFill>
            <a:srgbClr val="08661E"/>
          </a:solidFill>
          <a:ln w="9525">
            <a:solidFill>
              <a:srgbClr val="08661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600" dirty="0">
                <a:solidFill>
                  <a:schemeClr val="bg1"/>
                </a:solidFill>
              </a:rPr>
              <a:t>Rural</a:t>
            </a:r>
          </a:p>
          <a:p>
            <a:pPr algn="ctr"/>
            <a:r>
              <a:rPr lang="en-GB" sz="1600" dirty="0">
                <a:solidFill>
                  <a:schemeClr val="bg1"/>
                </a:solidFill>
              </a:rPr>
              <a:t>development</a:t>
            </a:r>
          </a:p>
        </p:txBody>
      </p:sp>
      <p:sp>
        <p:nvSpPr>
          <p:cNvPr id="28680" name="Line 7"/>
          <p:cNvSpPr>
            <a:spLocks noChangeShapeType="1"/>
          </p:cNvSpPr>
          <p:nvPr/>
        </p:nvSpPr>
        <p:spPr bwMode="auto">
          <a:xfrm flipH="1" flipV="1">
            <a:off x="1093788" y="2865438"/>
            <a:ext cx="20637" cy="2439987"/>
          </a:xfrm>
          <a:prstGeom prst="line">
            <a:avLst/>
          </a:prstGeom>
          <a:noFill/>
          <a:ln w="76200">
            <a:solidFill>
              <a:srgbClr val="0B8F2A"/>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681" name="Text Box 8"/>
          <p:cNvSpPr txBox="1">
            <a:spLocks noChangeArrowheads="1"/>
          </p:cNvSpPr>
          <p:nvPr/>
        </p:nvSpPr>
        <p:spPr bwMode="auto">
          <a:xfrm rot="-5400000">
            <a:off x="-619919" y="3725069"/>
            <a:ext cx="2462213"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spcBef>
                <a:spcPct val="50000"/>
              </a:spcBef>
            </a:pPr>
            <a:r>
              <a:rPr lang="en-GB" sz="1400" dirty="0">
                <a:solidFill>
                  <a:srgbClr val="08661E"/>
                </a:solidFill>
              </a:rPr>
              <a:t>Cumulative environmental benefits</a:t>
            </a:r>
          </a:p>
        </p:txBody>
      </p:sp>
      <p:sp>
        <p:nvSpPr>
          <p:cNvPr id="236553" name="Rectangle 9"/>
          <p:cNvSpPr>
            <a:spLocks noChangeArrowheads="1"/>
          </p:cNvSpPr>
          <p:nvPr/>
        </p:nvSpPr>
        <p:spPr bwMode="auto">
          <a:xfrm>
            <a:off x="6448425" y="4849813"/>
            <a:ext cx="2330450" cy="1539875"/>
          </a:xfrm>
          <a:prstGeom prst="rect">
            <a:avLst/>
          </a:prstGeom>
          <a:solidFill>
            <a:srgbClr val="EAEAEA"/>
          </a:solidFill>
          <a:ln w="9525">
            <a:solidFill>
              <a:srgbClr val="0B8F2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400" dirty="0">
                <a:solidFill>
                  <a:srgbClr val="292929"/>
                </a:solidFill>
              </a:rPr>
              <a:t>Regulatory</a:t>
            </a:r>
          </a:p>
          <a:p>
            <a:pPr algn="ctr"/>
            <a:r>
              <a:rPr lang="en-GB" sz="1400" i="1" dirty="0">
                <a:solidFill>
                  <a:srgbClr val="292929"/>
                </a:solidFill>
              </a:rPr>
              <a:t>(Statutory</a:t>
            </a:r>
          </a:p>
          <a:p>
            <a:pPr algn="ctr"/>
            <a:r>
              <a:rPr lang="en-GB" sz="1400" i="1" dirty="0">
                <a:solidFill>
                  <a:srgbClr val="292929"/>
                </a:solidFill>
              </a:rPr>
              <a:t>Management</a:t>
            </a:r>
          </a:p>
          <a:p>
            <a:pPr algn="ctr"/>
            <a:r>
              <a:rPr lang="en-GB" sz="1400" i="1" dirty="0">
                <a:solidFill>
                  <a:srgbClr val="292929"/>
                </a:solidFill>
              </a:rPr>
              <a:t>Requirements and</a:t>
            </a:r>
          </a:p>
          <a:p>
            <a:pPr algn="ctr"/>
            <a:r>
              <a:rPr lang="en-GB" sz="1400" i="1" dirty="0">
                <a:solidFill>
                  <a:srgbClr val="292929"/>
                </a:solidFill>
              </a:rPr>
              <a:t>Good Agricultural</a:t>
            </a:r>
          </a:p>
          <a:p>
            <a:pPr algn="ctr"/>
            <a:r>
              <a:rPr lang="en-GB" sz="1400" i="1" dirty="0">
                <a:solidFill>
                  <a:srgbClr val="292929"/>
                </a:solidFill>
              </a:rPr>
              <a:t>Environmental</a:t>
            </a:r>
          </a:p>
          <a:p>
            <a:pPr algn="ctr"/>
            <a:r>
              <a:rPr lang="en-GB" sz="1400" i="1" dirty="0">
                <a:solidFill>
                  <a:srgbClr val="292929"/>
                </a:solidFill>
              </a:rPr>
              <a:t>Conditions)</a:t>
            </a:r>
          </a:p>
        </p:txBody>
      </p:sp>
      <p:sp>
        <p:nvSpPr>
          <p:cNvPr id="236554" name="Rectangle 10"/>
          <p:cNvSpPr>
            <a:spLocks noChangeArrowheads="1"/>
          </p:cNvSpPr>
          <p:nvPr/>
        </p:nvSpPr>
        <p:spPr bwMode="auto">
          <a:xfrm>
            <a:off x="6448425" y="3597275"/>
            <a:ext cx="2330450" cy="1131888"/>
          </a:xfrm>
          <a:prstGeom prst="rect">
            <a:avLst/>
          </a:prstGeom>
          <a:solidFill>
            <a:srgbClr val="EAEAEA"/>
          </a:solidFill>
          <a:ln w="9525">
            <a:solidFill>
              <a:srgbClr val="0B8F2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400" dirty="0">
                <a:solidFill>
                  <a:srgbClr val="292929"/>
                </a:solidFill>
              </a:rPr>
              <a:t>Mandatory</a:t>
            </a:r>
          </a:p>
          <a:p>
            <a:pPr algn="ctr"/>
            <a:r>
              <a:rPr lang="en-GB" sz="1400" i="1" dirty="0">
                <a:solidFill>
                  <a:srgbClr val="292929"/>
                </a:solidFill>
              </a:rPr>
              <a:t>with financial</a:t>
            </a:r>
          </a:p>
          <a:p>
            <a:pPr algn="ctr"/>
            <a:r>
              <a:rPr lang="en-GB" sz="1400" i="1" dirty="0">
                <a:solidFill>
                  <a:srgbClr val="292929"/>
                </a:solidFill>
              </a:rPr>
              <a:t>support</a:t>
            </a:r>
          </a:p>
          <a:p>
            <a:pPr algn="ctr"/>
            <a:r>
              <a:rPr lang="en-GB" sz="1400" i="1" dirty="0">
                <a:solidFill>
                  <a:srgbClr val="292929"/>
                </a:solidFill>
              </a:rPr>
              <a:t>(decoupled “green”</a:t>
            </a:r>
          </a:p>
          <a:p>
            <a:pPr algn="ctr"/>
            <a:r>
              <a:rPr lang="en-GB" sz="1400" i="1" dirty="0">
                <a:solidFill>
                  <a:srgbClr val="292929"/>
                </a:solidFill>
              </a:rPr>
              <a:t>payment per hectare)</a:t>
            </a:r>
          </a:p>
        </p:txBody>
      </p:sp>
      <p:sp>
        <p:nvSpPr>
          <p:cNvPr id="236555" name="Line 11"/>
          <p:cNvSpPr>
            <a:spLocks noChangeShapeType="1"/>
          </p:cNvSpPr>
          <p:nvPr/>
        </p:nvSpPr>
        <p:spPr bwMode="auto">
          <a:xfrm>
            <a:off x="5280025" y="5056188"/>
            <a:ext cx="939800" cy="442912"/>
          </a:xfrm>
          <a:prstGeom prst="line">
            <a:avLst/>
          </a:prstGeom>
          <a:noFill/>
          <a:ln w="38100">
            <a:solidFill>
              <a:srgbClr val="0B8F2A"/>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6556" name="Line 12"/>
          <p:cNvSpPr>
            <a:spLocks noChangeShapeType="1"/>
          </p:cNvSpPr>
          <p:nvPr/>
        </p:nvSpPr>
        <p:spPr bwMode="auto">
          <a:xfrm flipV="1">
            <a:off x="5291138" y="4140200"/>
            <a:ext cx="971550" cy="287338"/>
          </a:xfrm>
          <a:prstGeom prst="line">
            <a:avLst/>
          </a:prstGeom>
          <a:noFill/>
          <a:ln w="38100">
            <a:solidFill>
              <a:srgbClr val="0B8F2A"/>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6557" name="Line 13"/>
          <p:cNvSpPr>
            <a:spLocks noChangeShapeType="1"/>
          </p:cNvSpPr>
          <p:nvPr/>
        </p:nvSpPr>
        <p:spPr bwMode="auto">
          <a:xfrm flipV="1">
            <a:off x="5307013" y="2959100"/>
            <a:ext cx="944562" cy="515938"/>
          </a:xfrm>
          <a:prstGeom prst="line">
            <a:avLst/>
          </a:prstGeom>
          <a:noFill/>
          <a:ln w="38100">
            <a:solidFill>
              <a:srgbClr val="0B8F2A"/>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6558" name="Rectangle 14"/>
          <p:cNvSpPr>
            <a:spLocks noChangeArrowheads="1"/>
          </p:cNvSpPr>
          <p:nvPr/>
        </p:nvSpPr>
        <p:spPr bwMode="auto">
          <a:xfrm>
            <a:off x="6449219" y="2490788"/>
            <a:ext cx="2330450" cy="984250"/>
          </a:xfrm>
          <a:prstGeom prst="rect">
            <a:avLst/>
          </a:prstGeom>
          <a:solidFill>
            <a:srgbClr val="EAEAEA"/>
          </a:solidFill>
          <a:ln w="9525">
            <a:solidFill>
              <a:srgbClr val="0B8F2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400" dirty="0">
                <a:solidFill>
                  <a:srgbClr val="292929"/>
                </a:solidFill>
              </a:rPr>
              <a:t>Voluntary</a:t>
            </a:r>
          </a:p>
          <a:p>
            <a:pPr algn="ctr"/>
            <a:r>
              <a:rPr lang="en-GB" sz="1400" i="1" dirty="0">
                <a:solidFill>
                  <a:srgbClr val="292929"/>
                </a:solidFill>
              </a:rPr>
              <a:t>with compensation</a:t>
            </a:r>
          </a:p>
          <a:p>
            <a:pPr algn="ctr"/>
            <a:r>
              <a:rPr lang="en-GB" sz="1400" i="1" dirty="0">
                <a:solidFill>
                  <a:srgbClr val="292929"/>
                </a:solidFill>
              </a:rPr>
              <a:t>for cost incurred</a:t>
            </a:r>
          </a:p>
          <a:p>
            <a:pPr algn="ctr"/>
            <a:r>
              <a:rPr lang="en-GB" sz="1400" i="1" dirty="0">
                <a:solidFill>
                  <a:srgbClr val="292929"/>
                </a:solidFill>
              </a:rPr>
              <a:t>and income forgone</a:t>
            </a:r>
          </a:p>
        </p:txBody>
      </p:sp>
      <p:sp>
        <p:nvSpPr>
          <p:cNvPr id="28688" name="Text Box 15"/>
          <p:cNvSpPr txBox="1">
            <a:spLocks noChangeArrowheads="1"/>
          </p:cNvSpPr>
          <p:nvPr/>
        </p:nvSpPr>
        <p:spPr bwMode="auto">
          <a:xfrm>
            <a:off x="6583363" y="1808163"/>
            <a:ext cx="2049462" cy="54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spcBef>
                <a:spcPct val="50000"/>
              </a:spcBef>
            </a:pPr>
            <a:r>
              <a:rPr lang="en-GB" sz="1400" dirty="0">
                <a:solidFill>
                  <a:srgbClr val="08661E"/>
                </a:solidFill>
              </a:rPr>
              <a:t>Implementation mechanism</a:t>
            </a:r>
          </a:p>
        </p:txBody>
      </p:sp>
      <p:sp>
        <p:nvSpPr>
          <p:cNvPr id="28689" name="Rectangle 16"/>
          <p:cNvSpPr>
            <a:spLocks noChangeArrowheads="1"/>
          </p:cNvSpPr>
          <p:nvPr/>
        </p:nvSpPr>
        <p:spPr bwMode="auto">
          <a:xfrm>
            <a:off x="6351588" y="1714500"/>
            <a:ext cx="2525712" cy="4787900"/>
          </a:xfrm>
          <a:prstGeom prst="rect">
            <a:avLst/>
          </a:prstGeom>
          <a:noFill/>
          <a:ln w="9525">
            <a:solidFill>
              <a:srgbClr val="0B8F2A"/>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0" name="Line 17"/>
          <p:cNvSpPr>
            <a:spLocks noChangeShapeType="1"/>
          </p:cNvSpPr>
          <p:nvPr/>
        </p:nvSpPr>
        <p:spPr bwMode="auto">
          <a:xfrm>
            <a:off x="1336675" y="5964238"/>
            <a:ext cx="3846513" cy="3175"/>
          </a:xfrm>
          <a:prstGeom prst="line">
            <a:avLst/>
          </a:prstGeom>
          <a:noFill/>
          <a:ln w="19050">
            <a:solidFill>
              <a:srgbClr val="08661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GB"/>
          </a:p>
        </p:txBody>
      </p:sp>
      <p:sp>
        <p:nvSpPr>
          <p:cNvPr id="236562" name="Text Box 18"/>
          <p:cNvSpPr txBox="1">
            <a:spLocks noChangeArrowheads="1"/>
          </p:cNvSpPr>
          <p:nvPr/>
        </p:nvSpPr>
        <p:spPr bwMode="auto">
          <a:xfrm rot="-988226">
            <a:off x="4162425" y="1693863"/>
            <a:ext cx="1462088" cy="54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spcBef>
                <a:spcPct val="50000"/>
              </a:spcBef>
            </a:pPr>
            <a:r>
              <a:rPr lang="en-GB" sz="1400" dirty="0">
                <a:solidFill>
                  <a:srgbClr val="0F5494"/>
                </a:solidFill>
                <a:cs typeface="Arial" charset="0"/>
              </a:rPr>
              <a:t>Agricultural Research</a:t>
            </a:r>
          </a:p>
        </p:txBody>
      </p:sp>
      <p:sp>
        <p:nvSpPr>
          <p:cNvPr id="236563" name="Text Box 19"/>
          <p:cNvSpPr txBox="1">
            <a:spLocks noChangeArrowheads="1"/>
          </p:cNvSpPr>
          <p:nvPr/>
        </p:nvSpPr>
        <p:spPr bwMode="auto">
          <a:xfrm rot="-989492">
            <a:off x="2544763" y="1990725"/>
            <a:ext cx="1593850" cy="71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spcBef>
                <a:spcPct val="50000"/>
              </a:spcBef>
            </a:pPr>
            <a:r>
              <a:rPr lang="en-GB" sz="1400" dirty="0">
                <a:solidFill>
                  <a:srgbClr val="0F5494"/>
                </a:solidFill>
                <a:cs typeface="Arial" charset="0"/>
              </a:rPr>
              <a:t>European Innovation Partnership</a:t>
            </a:r>
          </a:p>
        </p:txBody>
      </p:sp>
      <p:sp>
        <p:nvSpPr>
          <p:cNvPr id="236564" name="Text Box 20"/>
          <p:cNvSpPr txBox="1">
            <a:spLocks noChangeArrowheads="1"/>
          </p:cNvSpPr>
          <p:nvPr/>
        </p:nvSpPr>
        <p:spPr bwMode="auto">
          <a:xfrm rot="-1004943">
            <a:off x="1304925" y="2427288"/>
            <a:ext cx="1106488"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ctr" eaLnBrk="1" hangingPunct="1">
              <a:spcBef>
                <a:spcPct val="50000"/>
              </a:spcBef>
            </a:pPr>
            <a:r>
              <a:rPr lang="en-GB" sz="1400" dirty="0">
                <a:solidFill>
                  <a:srgbClr val="0F5494"/>
                </a:solidFill>
                <a:cs typeface="Arial" charset="0"/>
              </a:rPr>
              <a:t>Farm Advisory System</a:t>
            </a:r>
          </a:p>
        </p:txBody>
      </p:sp>
    </p:spTree>
    <p:extLst>
      <p:ext uri="{BB962C8B-B14F-4D97-AF65-F5344CB8AC3E}">
        <p14:creationId xmlns:p14="http://schemas.microsoft.com/office/powerpoint/2010/main" val="18786633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65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65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655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65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65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65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65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655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655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656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656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65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8" grpId="0" animBg="1"/>
      <p:bldP spid="236549" grpId="0" animBg="1"/>
      <p:bldP spid="236550" grpId="0" animBg="1"/>
      <p:bldP spid="236553" grpId="0" animBg="1"/>
      <p:bldP spid="236554" grpId="0" animBg="1"/>
      <p:bldP spid="236555" grpId="0" animBg="1"/>
      <p:bldP spid="236556" grpId="0" animBg="1"/>
      <p:bldP spid="236557" grpId="0" animBg="1"/>
      <p:bldP spid="236558" grpId="0" animBg="1"/>
      <p:bldP spid="236562" grpId="0"/>
      <p:bldP spid="236563" grpId="0"/>
      <p:bldP spid="23656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marL="0" indent="0" eaLnBrk="1" hangingPunct="1"/>
            <a:r>
              <a:rPr lang="en-GB" dirty="0" smtClean="0">
                <a:solidFill>
                  <a:srgbClr val="2C6E1C"/>
                </a:solidFill>
              </a:rPr>
              <a:t>Part 3. </a:t>
            </a:r>
            <a:r>
              <a:rPr lang="en-GB" dirty="0">
                <a:solidFill>
                  <a:srgbClr val="467A39"/>
                </a:solidFill>
              </a:rPr>
              <a:t>EU and international policy implications</a:t>
            </a:r>
            <a:endParaRPr lang="en-GB" dirty="0">
              <a:solidFill>
                <a:srgbClr val="2C6E1C"/>
              </a:solidFill>
            </a:endParaRPr>
          </a:p>
        </p:txBody>
      </p:sp>
      <p:sp>
        <p:nvSpPr>
          <p:cNvPr id="10243" name="Rectangle 3"/>
          <p:cNvSpPr>
            <a:spLocks noGrp="1" noChangeArrowheads="1"/>
          </p:cNvSpPr>
          <p:nvPr>
            <p:ph idx="1"/>
          </p:nvPr>
        </p:nvSpPr>
        <p:spPr>
          <a:xfrm>
            <a:off x="755576" y="1844824"/>
            <a:ext cx="7559675" cy="3170783"/>
          </a:xfrm>
        </p:spPr>
        <p:txBody>
          <a:bodyPr/>
          <a:lstStyle/>
          <a:p>
            <a:pPr marL="0" indent="0" eaLnBrk="1" hangingPunct="1"/>
            <a:endParaRPr lang="en-GB" sz="1000" dirty="0" smtClean="0">
              <a:solidFill>
                <a:srgbClr val="467A39"/>
              </a:solidFill>
            </a:endParaRPr>
          </a:p>
          <a:p>
            <a:pPr marL="0" indent="0" eaLnBrk="1" hangingPunct="1"/>
            <a:r>
              <a:rPr lang="en-GB" b="1" i="1" dirty="0" smtClean="0">
                <a:solidFill>
                  <a:srgbClr val="2C6E1C"/>
                </a:solidFill>
              </a:rPr>
              <a:t>A non-exhaustive list of policy responses for </a:t>
            </a:r>
            <a:r>
              <a:rPr lang="en-GB" b="1" i="1" dirty="0" smtClean="0">
                <a:solidFill>
                  <a:srgbClr val="2C6E1C"/>
                </a:solidFill>
              </a:rPr>
              <a:t>discussion</a:t>
            </a:r>
          </a:p>
          <a:p>
            <a:pPr marL="0" indent="0" eaLnBrk="1" hangingPunct="1"/>
            <a:endParaRPr lang="en-GB" sz="1200" dirty="0">
              <a:solidFill>
                <a:srgbClr val="2C6E1C"/>
              </a:solidFill>
            </a:endParaRPr>
          </a:p>
          <a:p>
            <a:pPr marL="0" indent="0" eaLnBrk="1" hangingPunct="1"/>
            <a:endParaRPr lang="en-GB" sz="1200" dirty="0">
              <a:solidFill>
                <a:srgbClr val="2C6E1C"/>
              </a:solidFill>
            </a:endParaRPr>
          </a:p>
          <a:p>
            <a:pPr marL="685800" lvl="1" eaLnBrk="1" hangingPunct="1">
              <a:buClr>
                <a:srgbClr val="2C6E1C"/>
              </a:buClr>
              <a:buFont typeface="Wingdings" panose="05000000000000000000" pitchFamily="2" charset="2"/>
              <a:buChar char="Ø"/>
            </a:pPr>
            <a:r>
              <a:rPr lang="en-GB" dirty="0" smtClean="0">
                <a:solidFill>
                  <a:srgbClr val="2C6E1C"/>
                </a:solidFill>
              </a:rPr>
              <a:t>Back to the EU, the US and the WTO? Most likely not…</a:t>
            </a:r>
          </a:p>
          <a:p>
            <a:pPr marL="685800" lvl="1" eaLnBrk="1" hangingPunct="1">
              <a:buClr>
                <a:srgbClr val="2C6E1C"/>
              </a:buClr>
              <a:buFont typeface="Wingdings" panose="05000000000000000000" pitchFamily="2" charset="2"/>
              <a:buChar char="Ø"/>
            </a:pPr>
            <a:endParaRPr lang="en-GB" sz="1000" dirty="0" smtClean="0">
              <a:solidFill>
                <a:srgbClr val="2C6E1C"/>
              </a:solidFill>
            </a:endParaRPr>
          </a:p>
          <a:p>
            <a:pPr marL="685800" lvl="1" eaLnBrk="1" hangingPunct="1">
              <a:buClr>
                <a:srgbClr val="2C6E1C"/>
              </a:buClr>
              <a:buFont typeface="Wingdings" panose="05000000000000000000" pitchFamily="2" charset="2"/>
              <a:buChar char="Ø"/>
            </a:pPr>
            <a:r>
              <a:rPr lang="en-GB" dirty="0" smtClean="0">
                <a:solidFill>
                  <a:srgbClr val="2C6E1C"/>
                </a:solidFill>
              </a:rPr>
              <a:t>The </a:t>
            </a:r>
            <a:r>
              <a:rPr lang="en-GB" dirty="0" smtClean="0">
                <a:solidFill>
                  <a:srgbClr val="2C6E1C"/>
                </a:solidFill>
              </a:rPr>
              <a:t>shifting role of agriculture in trade negotiations </a:t>
            </a:r>
            <a:endParaRPr lang="en-GB" dirty="0">
              <a:solidFill>
                <a:srgbClr val="2C6E1C"/>
              </a:solidFill>
            </a:endParaRPr>
          </a:p>
          <a:p>
            <a:pPr marL="0" indent="0" eaLnBrk="1" hangingPunct="1"/>
            <a:endParaRPr lang="en-GB" sz="1000" dirty="0" smtClean="0">
              <a:solidFill>
                <a:srgbClr val="2C6E1C"/>
              </a:solidFill>
            </a:endParaRPr>
          </a:p>
          <a:p>
            <a:pPr marL="685800" lvl="1" eaLnBrk="1" hangingPunct="1">
              <a:buClr>
                <a:srgbClr val="2C6E1C"/>
              </a:buClr>
              <a:buFont typeface="Wingdings" panose="05000000000000000000" pitchFamily="2" charset="2"/>
              <a:buChar char="Ø"/>
            </a:pPr>
            <a:r>
              <a:rPr lang="en-GB" dirty="0" smtClean="0">
                <a:solidFill>
                  <a:srgbClr val="2C6E1C"/>
                </a:solidFill>
              </a:rPr>
              <a:t>The G20 and beyond – </a:t>
            </a:r>
            <a:r>
              <a:rPr lang="en-GB" dirty="0" smtClean="0">
                <a:solidFill>
                  <a:srgbClr val="2C6E1C"/>
                </a:solidFill>
              </a:rPr>
              <a:t>in </a:t>
            </a:r>
            <a:r>
              <a:rPr lang="en-GB" dirty="0" smtClean="0">
                <a:solidFill>
                  <a:srgbClr val="2C6E1C"/>
                </a:solidFill>
              </a:rPr>
              <a:t>search for productivity gains</a:t>
            </a:r>
          </a:p>
          <a:p>
            <a:pPr marL="400050" lvl="1" indent="0" eaLnBrk="1" hangingPunct="1">
              <a:buClr>
                <a:srgbClr val="2C6E1C"/>
              </a:buClr>
              <a:buNone/>
            </a:pPr>
            <a:endParaRPr lang="en-GB" dirty="0" smtClean="0">
              <a:solidFill>
                <a:srgbClr val="2C6E1C"/>
              </a:solidFill>
            </a:endParaRPr>
          </a:p>
          <a:p>
            <a:pPr marL="685800" lvl="1" eaLnBrk="1" hangingPunct="1">
              <a:buClr>
                <a:srgbClr val="2C6E1C"/>
              </a:buClr>
              <a:buFont typeface="Wingdings" panose="05000000000000000000" pitchFamily="2" charset="2"/>
              <a:buChar char="Ø"/>
            </a:pPr>
            <a:endParaRPr lang="en-GB" dirty="0">
              <a:solidFill>
                <a:srgbClr val="2C6E1C"/>
              </a:solidFill>
            </a:endParaRPr>
          </a:p>
          <a:p>
            <a:pPr marL="685800" lvl="1" eaLnBrk="1" hangingPunct="1">
              <a:buClr>
                <a:srgbClr val="2C6E1C"/>
              </a:buClr>
              <a:buFont typeface="Wingdings" panose="05000000000000000000" pitchFamily="2" charset="2"/>
              <a:buChar char="Ø"/>
            </a:pPr>
            <a:endParaRPr lang="en-GB" dirty="0" smtClean="0">
              <a:solidFill>
                <a:srgbClr val="2C6E1C"/>
              </a:solidFill>
            </a:endParaRPr>
          </a:p>
        </p:txBody>
      </p:sp>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53</a:t>
            </a:fld>
            <a:endParaRPr lang="en-GB" sz="1000" dirty="0" smtClean="0">
              <a:solidFill>
                <a:schemeClr val="bg1"/>
              </a:solidFill>
            </a:endParaRPr>
          </a:p>
        </p:txBody>
      </p:sp>
    </p:spTree>
    <p:extLst>
      <p:ext uri="{BB962C8B-B14F-4D97-AF65-F5344CB8AC3E}">
        <p14:creationId xmlns:p14="http://schemas.microsoft.com/office/powerpoint/2010/main" val="11127431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noFill/>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E75B1DA2-1164-4BA0-B5E3-0E8607FBC673}" type="slidenum">
              <a:rPr lang="en-GB" sz="1000" smtClean="0">
                <a:solidFill>
                  <a:schemeClr val="bg1"/>
                </a:solidFill>
              </a:rPr>
              <a:pPr eaLnBrk="1" hangingPunct="1"/>
              <a:t>54</a:t>
            </a:fld>
            <a:endParaRPr lang="en-GB" sz="1000" dirty="0" smtClean="0">
              <a:solidFill>
                <a:schemeClr val="bg1"/>
              </a:solidFill>
            </a:endParaRPr>
          </a:p>
        </p:txBody>
      </p:sp>
      <p:sp>
        <p:nvSpPr>
          <p:cNvPr id="3075" name="Rectangle 2"/>
          <p:cNvSpPr>
            <a:spLocks noGrp="1" noChangeArrowheads="1"/>
          </p:cNvSpPr>
          <p:nvPr>
            <p:ph type="title"/>
          </p:nvPr>
        </p:nvSpPr>
        <p:spPr>
          <a:xfrm>
            <a:off x="307975" y="981075"/>
            <a:ext cx="8585200" cy="647700"/>
          </a:xfrm>
        </p:spPr>
        <p:txBody>
          <a:bodyPr/>
          <a:lstStyle/>
          <a:p>
            <a:pPr eaLnBrk="1" hangingPunct="1"/>
            <a:r>
              <a:rPr lang="en-GB" dirty="0" smtClean="0">
                <a:solidFill>
                  <a:srgbClr val="2C6E1C"/>
                </a:solidFill>
              </a:rPr>
              <a:t>The shifting balance of constant needs</a:t>
            </a:r>
          </a:p>
        </p:txBody>
      </p:sp>
      <p:sp>
        <p:nvSpPr>
          <p:cNvPr id="198659" name="Oval 3"/>
          <p:cNvSpPr>
            <a:spLocks noChangeArrowheads="1"/>
          </p:cNvSpPr>
          <p:nvPr/>
        </p:nvSpPr>
        <p:spPr bwMode="auto">
          <a:xfrm>
            <a:off x="1830388" y="2249488"/>
            <a:ext cx="5483225" cy="3606800"/>
          </a:xfrm>
          <a:prstGeom prst="ellipse">
            <a:avLst/>
          </a:prstGeom>
          <a:solidFill>
            <a:srgbClr val="DDDDD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660" name="Text Box 4"/>
          <p:cNvSpPr txBox="1">
            <a:spLocks noChangeArrowheads="1"/>
          </p:cNvSpPr>
          <p:nvPr/>
        </p:nvSpPr>
        <p:spPr bwMode="auto">
          <a:xfrm>
            <a:off x="4160838" y="1773238"/>
            <a:ext cx="8080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r" eaLnBrk="1" hangingPunct="1"/>
            <a:r>
              <a:rPr lang="en-GB" sz="1800">
                <a:solidFill>
                  <a:srgbClr val="1C1C1C"/>
                </a:solidFill>
              </a:rPr>
              <a:t>Food</a:t>
            </a:r>
          </a:p>
        </p:txBody>
      </p:sp>
      <p:sp>
        <p:nvSpPr>
          <p:cNvPr id="198661" name="Text Box 5"/>
          <p:cNvSpPr txBox="1">
            <a:spLocks noChangeArrowheads="1"/>
          </p:cNvSpPr>
          <p:nvPr/>
        </p:nvSpPr>
        <p:spPr bwMode="auto">
          <a:xfrm>
            <a:off x="4170363" y="5956300"/>
            <a:ext cx="7985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r" eaLnBrk="1" hangingPunct="1"/>
            <a:r>
              <a:rPr lang="en-GB" sz="1800">
                <a:solidFill>
                  <a:srgbClr val="1C1C1C"/>
                </a:solidFill>
              </a:rPr>
              <a:t>Feed</a:t>
            </a:r>
          </a:p>
        </p:txBody>
      </p:sp>
      <p:sp>
        <p:nvSpPr>
          <p:cNvPr id="198662" name="Text Box 6"/>
          <p:cNvSpPr txBox="1">
            <a:spLocks noChangeArrowheads="1"/>
          </p:cNvSpPr>
          <p:nvPr/>
        </p:nvSpPr>
        <p:spPr bwMode="auto">
          <a:xfrm>
            <a:off x="925513" y="3857625"/>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r" eaLnBrk="1" hangingPunct="1"/>
            <a:r>
              <a:rPr lang="en-GB" sz="1800">
                <a:solidFill>
                  <a:srgbClr val="1C1C1C"/>
                </a:solidFill>
              </a:rPr>
              <a:t>Fibre</a:t>
            </a:r>
          </a:p>
        </p:txBody>
      </p:sp>
      <p:sp>
        <p:nvSpPr>
          <p:cNvPr id="198663" name="Text Box 7"/>
          <p:cNvSpPr txBox="1">
            <a:spLocks noChangeArrowheads="1"/>
          </p:cNvSpPr>
          <p:nvPr/>
        </p:nvSpPr>
        <p:spPr bwMode="auto">
          <a:xfrm>
            <a:off x="7370763" y="3857625"/>
            <a:ext cx="7270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algn="r" eaLnBrk="1" hangingPunct="1"/>
            <a:r>
              <a:rPr lang="en-GB" sz="1800">
                <a:solidFill>
                  <a:srgbClr val="1C1C1C"/>
                </a:solidFill>
              </a:rPr>
              <a:t>Fuel</a:t>
            </a:r>
          </a:p>
        </p:txBody>
      </p:sp>
      <p:sp>
        <p:nvSpPr>
          <p:cNvPr id="198664" name="Oval 8"/>
          <p:cNvSpPr>
            <a:spLocks noChangeArrowheads="1"/>
          </p:cNvSpPr>
          <p:nvPr/>
        </p:nvSpPr>
        <p:spPr bwMode="auto">
          <a:xfrm>
            <a:off x="2349500" y="2720975"/>
            <a:ext cx="2654300" cy="1008063"/>
          </a:xfrm>
          <a:prstGeom prst="ellipse">
            <a:avLst/>
          </a:prstGeom>
          <a:solidFill>
            <a:srgbClr val="99CCFF"/>
          </a:solidFill>
          <a:ln>
            <a:noFill/>
          </a:ln>
          <a:effectLst>
            <a:outerShdw dist="53882" dir="2700000" algn="ctr" rotWithShape="0">
              <a:srgbClr val="000066"/>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algn="ctr"/>
            <a:r>
              <a:rPr lang="en-GB" sz="1600" smtClean="0">
                <a:solidFill>
                  <a:srgbClr val="000066"/>
                </a:solidFill>
              </a:rPr>
              <a:t>Population, income</a:t>
            </a:r>
          </a:p>
          <a:p>
            <a:pPr algn="ctr"/>
            <a:r>
              <a:rPr lang="en-GB" sz="1600" smtClean="0">
                <a:solidFill>
                  <a:srgbClr val="000066"/>
                </a:solidFill>
              </a:rPr>
              <a:t>and demand drivers</a:t>
            </a:r>
            <a:endParaRPr lang="en-GB" sz="1600">
              <a:solidFill>
                <a:srgbClr val="000066"/>
              </a:solidFill>
            </a:endParaRPr>
          </a:p>
        </p:txBody>
      </p:sp>
      <p:sp>
        <p:nvSpPr>
          <p:cNvPr id="198665" name="Oval 9"/>
          <p:cNvSpPr>
            <a:spLocks noChangeArrowheads="1"/>
          </p:cNvSpPr>
          <p:nvPr/>
        </p:nvSpPr>
        <p:spPr bwMode="auto">
          <a:xfrm>
            <a:off x="4716017" y="3573017"/>
            <a:ext cx="2520280" cy="1021208"/>
          </a:xfrm>
          <a:prstGeom prst="ellipse">
            <a:avLst/>
          </a:prstGeom>
          <a:solidFill>
            <a:srgbClr val="FFCC99"/>
          </a:solidFill>
          <a:ln>
            <a:noFill/>
          </a:ln>
          <a:effectLst>
            <a:outerShdw dist="53882" dir="2700000" algn="ctr" rotWithShape="0">
              <a:srgbClr val="A50021"/>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algn="ctr"/>
            <a:r>
              <a:rPr lang="en-GB" sz="1600" dirty="0" smtClean="0">
                <a:solidFill>
                  <a:srgbClr val="A50021"/>
                </a:solidFill>
              </a:rPr>
              <a:t>Policy challenges</a:t>
            </a:r>
          </a:p>
          <a:p>
            <a:pPr algn="ctr"/>
            <a:r>
              <a:rPr lang="en-GB" sz="1600" dirty="0" smtClean="0">
                <a:solidFill>
                  <a:srgbClr val="A50021"/>
                </a:solidFill>
              </a:rPr>
              <a:t>in globalised</a:t>
            </a:r>
            <a:endParaRPr lang="en-GB" sz="1600" dirty="0">
              <a:solidFill>
                <a:srgbClr val="A50021"/>
              </a:solidFill>
            </a:endParaRPr>
          </a:p>
          <a:p>
            <a:pPr algn="ctr"/>
            <a:r>
              <a:rPr lang="en-GB" sz="1600" dirty="0">
                <a:solidFill>
                  <a:srgbClr val="A50021"/>
                </a:solidFill>
              </a:rPr>
              <a:t>markets</a:t>
            </a:r>
          </a:p>
        </p:txBody>
      </p:sp>
      <p:sp>
        <p:nvSpPr>
          <p:cNvPr id="198666" name="Oval 10"/>
          <p:cNvSpPr>
            <a:spLocks noChangeArrowheads="1"/>
          </p:cNvSpPr>
          <p:nvPr/>
        </p:nvSpPr>
        <p:spPr bwMode="auto">
          <a:xfrm>
            <a:off x="2771800" y="4594225"/>
            <a:ext cx="2376463" cy="1079500"/>
          </a:xfrm>
          <a:prstGeom prst="ellipse">
            <a:avLst/>
          </a:prstGeom>
          <a:solidFill>
            <a:srgbClr val="CCFFCC"/>
          </a:solidFill>
          <a:ln>
            <a:noFill/>
          </a:ln>
          <a:effectLst>
            <a:outerShdw dist="53882" dir="2700000" algn="ctr" rotWithShape="0">
              <a:srgbClr val="003300"/>
            </a:outerShdw>
          </a:effectLst>
          <a:extLst>
            <a:ext uri="{91240B29-F687-4F45-9708-019B960494DF}">
              <a14:hiddenLine xmlns:a14="http://schemas.microsoft.com/office/drawing/2010/main" w="9525">
                <a:solidFill>
                  <a:schemeClr val="tx1"/>
                </a:solidFill>
                <a:round/>
                <a:headEnd/>
                <a:tailEnd/>
              </a14:hiddenLine>
            </a:ext>
          </a:extLst>
        </p:spPr>
        <p:txBody>
          <a:bodyPr wrap="none" anchor="ctr"/>
          <a:lstStyle/>
          <a:p>
            <a:pPr algn="ctr"/>
            <a:r>
              <a:rPr lang="en-GB" sz="1600" dirty="0" smtClean="0">
                <a:solidFill>
                  <a:srgbClr val="003300"/>
                </a:solidFill>
              </a:rPr>
              <a:t>Supply constraints </a:t>
            </a:r>
            <a:endParaRPr lang="en-GB" sz="1600" dirty="0">
              <a:solidFill>
                <a:srgbClr val="003300"/>
              </a:solidFill>
            </a:endParaRPr>
          </a:p>
          <a:p>
            <a:pPr algn="ctr"/>
            <a:r>
              <a:rPr lang="en-GB" sz="1600" dirty="0" smtClean="0">
                <a:solidFill>
                  <a:srgbClr val="003300"/>
                </a:solidFill>
              </a:rPr>
              <a:t>and productivity</a:t>
            </a:r>
            <a:endParaRPr lang="en-GB" sz="1600" dirty="0">
              <a:solidFill>
                <a:srgbClr val="003300"/>
              </a:solidFill>
            </a:endParaRPr>
          </a:p>
        </p:txBody>
      </p:sp>
    </p:spTree>
    <p:extLst>
      <p:ext uri="{BB962C8B-B14F-4D97-AF65-F5344CB8AC3E}">
        <p14:creationId xmlns:p14="http://schemas.microsoft.com/office/powerpoint/2010/main" val="7656039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GB" dirty="0" smtClean="0">
                <a:solidFill>
                  <a:srgbClr val="2C6E1C"/>
                </a:solidFill>
              </a:rPr>
              <a:t>Two relevant examples of agriculture's transition </a:t>
            </a:r>
          </a:p>
        </p:txBody>
      </p:sp>
      <p:sp>
        <p:nvSpPr>
          <p:cNvPr id="10243" name="Rectangle 3"/>
          <p:cNvSpPr>
            <a:spLocks noGrp="1" noChangeArrowheads="1"/>
          </p:cNvSpPr>
          <p:nvPr>
            <p:ph idx="1"/>
          </p:nvPr>
        </p:nvSpPr>
        <p:spPr>
          <a:xfrm>
            <a:off x="792163" y="2130424"/>
            <a:ext cx="7559675" cy="3170783"/>
          </a:xfrm>
        </p:spPr>
        <p:txBody>
          <a:bodyPr/>
          <a:lstStyle/>
          <a:p>
            <a:pPr marL="0" indent="0" eaLnBrk="1" hangingPunct="1"/>
            <a:endParaRPr lang="en-GB" sz="1000" dirty="0" smtClean="0">
              <a:solidFill>
                <a:srgbClr val="467A39"/>
              </a:solidFill>
            </a:endParaRPr>
          </a:p>
          <a:p>
            <a:pPr marL="0" indent="0" eaLnBrk="1" hangingPunct="1"/>
            <a:endParaRPr lang="en-GB" dirty="0">
              <a:solidFill>
                <a:srgbClr val="467A39"/>
              </a:solidFill>
            </a:endParaRPr>
          </a:p>
          <a:p>
            <a:pPr eaLnBrk="1" hangingPunct="1">
              <a:buFont typeface="+mj-lt"/>
              <a:buAutoNum type="arabicPeriod"/>
            </a:pPr>
            <a:r>
              <a:rPr lang="en-GB" dirty="0" smtClean="0">
                <a:solidFill>
                  <a:srgbClr val="2C6E1C"/>
                </a:solidFill>
              </a:rPr>
              <a:t>1. </a:t>
            </a:r>
            <a:r>
              <a:rPr lang="en-GB" dirty="0" smtClean="0">
                <a:solidFill>
                  <a:srgbClr val="2C6E1C"/>
                </a:solidFill>
              </a:rPr>
              <a:t>The role impact of income growth on agriculture</a:t>
            </a:r>
            <a:endParaRPr lang="en-GB" dirty="0" smtClean="0">
              <a:solidFill>
                <a:srgbClr val="2C6E1C"/>
              </a:solidFill>
            </a:endParaRPr>
          </a:p>
          <a:p>
            <a:pPr eaLnBrk="1" hangingPunct="1">
              <a:buFont typeface="+mj-lt"/>
              <a:buAutoNum type="arabicPeriod"/>
            </a:pPr>
            <a:endParaRPr lang="en-GB" dirty="0">
              <a:solidFill>
                <a:srgbClr val="2C6E1C"/>
              </a:solidFill>
            </a:endParaRPr>
          </a:p>
          <a:p>
            <a:pPr eaLnBrk="1" hangingPunct="1">
              <a:buFont typeface="+mj-lt"/>
              <a:buAutoNum type="arabicPeriod"/>
            </a:pPr>
            <a:r>
              <a:rPr lang="en-GB" dirty="0" smtClean="0">
                <a:solidFill>
                  <a:srgbClr val="2C6E1C"/>
                </a:solidFill>
              </a:rPr>
              <a:t>2. </a:t>
            </a:r>
            <a:r>
              <a:rPr lang="en-GB" dirty="0" smtClean="0">
                <a:solidFill>
                  <a:srgbClr val="2C6E1C"/>
                </a:solidFill>
              </a:rPr>
              <a:t>The transformation of </a:t>
            </a:r>
            <a:r>
              <a:rPr lang="en-GB" dirty="0" smtClean="0">
                <a:solidFill>
                  <a:srgbClr val="2C6E1C"/>
                </a:solidFill>
              </a:rPr>
              <a:t>Brazilian </a:t>
            </a:r>
            <a:r>
              <a:rPr lang="en-GB" dirty="0" smtClean="0">
                <a:solidFill>
                  <a:srgbClr val="2C6E1C"/>
                </a:solidFill>
              </a:rPr>
              <a:t>agriculture</a:t>
            </a:r>
          </a:p>
          <a:p>
            <a:pPr eaLnBrk="1" hangingPunct="1">
              <a:buFont typeface="+mj-lt"/>
              <a:buAutoNum type="arabicPeriod"/>
            </a:pPr>
            <a:endParaRPr lang="en-GB" dirty="0">
              <a:solidFill>
                <a:srgbClr val="2C6E1C"/>
              </a:solidFill>
            </a:endParaRPr>
          </a:p>
          <a:p>
            <a:pPr marL="0" indent="0" algn="ctr" eaLnBrk="1" hangingPunct="1">
              <a:defRPr/>
            </a:pPr>
            <a:r>
              <a:rPr lang="en-GB" sz="1100" b="1" dirty="0" smtClean="0"/>
              <a:t>These examples are based on presentations </a:t>
            </a:r>
            <a:r>
              <a:rPr lang="en-GB" sz="1100" b="1" dirty="0"/>
              <a:t>made at the 2013 IATRC Symposium on</a:t>
            </a:r>
          </a:p>
          <a:p>
            <a:pPr marL="0" indent="0" algn="ctr" eaLnBrk="1" hangingPunct="1">
              <a:defRPr/>
            </a:pPr>
            <a:endParaRPr lang="en-GB" sz="1100" b="1" dirty="0"/>
          </a:p>
          <a:p>
            <a:pPr marL="0" indent="0" algn="ctr" eaLnBrk="1" hangingPunct="1">
              <a:defRPr/>
            </a:pPr>
            <a:r>
              <a:rPr lang="en-GB" sz="1100" b="1" dirty="0"/>
              <a:t>"Productivity and Its Impacts on Global Trade"</a:t>
            </a:r>
            <a:r>
              <a:rPr lang="en-GB" sz="1100" dirty="0"/>
              <a:t/>
            </a:r>
            <a:br>
              <a:rPr lang="en-GB" sz="1100" dirty="0"/>
            </a:br>
            <a:endParaRPr lang="en-GB" sz="1100" dirty="0"/>
          </a:p>
          <a:p>
            <a:pPr marL="0" indent="0" algn="ctr" eaLnBrk="1" hangingPunct="1">
              <a:defRPr/>
            </a:pPr>
            <a:r>
              <a:rPr lang="en-GB" sz="1100" b="1" dirty="0" smtClean="0"/>
              <a:t>All presentations are </a:t>
            </a:r>
            <a:r>
              <a:rPr lang="en-GB" sz="1100" b="1" dirty="0"/>
              <a:t>available here:</a:t>
            </a:r>
          </a:p>
          <a:p>
            <a:pPr marL="0" indent="0" algn="ctr" eaLnBrk="1" hangingPunct="1">
              <a:defRPr/>
            </a:pPr>
            <a:endParaRPr lang="en-GB" sz="1100" u="sng" dirty="0">
              <a:solidFill>
                <a:srgbClr val="3F85C1"/>
              </a:solidFill>
            </a:endParaRPr>
          </a:p>
          <a:p>
            <a:pPr marL="0" indent="0" algn="ctr" eaLnBrk="1" hangingPunct="1">
              <a:defRPr/>
            </a:pPr>
            <a:r>
              <a:rPr lang="en-GB" sz="1100" u="sng" dirty="0"/>
              <a:t>http://www.iatrcweb.org/</a:t>
            </a:r>
            <a:endParaRPr lang="en-GB" sz="1100" dirty="0"/>
          </a:p>
          <a:p>
            <a:pPr eaLnBrk="1" hangingPunct="1">
              <a:buFont typeface="+mj-lt"/>
              <a:buAutoNum type="arabicPeriod"/>
            </a:pPr>
            <a:endParaRPr lang="en-GB" sz="1000" dirty="0" smtClean="0">
              <a:solidFill>
                <a:srgbClr val="2C6E1C"/>
              </a:solidFill>
            </a:endParaRPr>
          </a:p>
        </p:txBody>
      </p:sp>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55</a:t>
            </a:fld>
            <a:endParaRPr lang="en-GB" sz="1000" dirty="0" smtClean="0">
              <a:solidFill>
                <a:schemeClr val="bg1"/>
              </a:solidFill>
            </a:endParaRPr>
          </a:p>
        </p:txBody>
      </p:sp>
    </p:spTree>
    <p:extLst>
      <p:ext uri="{BB962C8B-B14F-4D97-AF65-F5344CB8AC3E}">
        <p14:creationId xmlns:p14="http://schemas.microsoft.com/office/powerpoint/2010/main" val="35880150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a:xfrm>
            <a:off x="792163" y="2130424"/>
            <a:ext cx="7559675" cy="3170783"/>
          </a:xfrm>
        </p:spPr>
        <p:txBody>
          <a:bodyPr/>
          <a:lstStyle/>
          <a:p>
            <a:pPr marL="0" indent="0" eaLnBrk="1" hangingPunct="1"/>
            <a:endParaRPr lang="en-GB" sz="1000" dirty="0" smtClean="0">
              <a:solidFill>
                <a:srgbClr val="467A39"/>
              </a:solidFill>
            </a:endParaRPr>
          </a:p>
          <a:p>
            <a:pPr marL="0" indent="0" eaLnBrk="1" hangingPunct="1"/>
            <a:endParaRPr lang="en-GB" dirty="0">
              <a:solidFill>
                <a:srgbClr val="467A39"/>
              </a:solidFill>
            </a:endParaRPr>
          </a:p>
          <a:p>
            <a:pPr marL="0" indent="0" eaLnBrk="1" hangingPunct="1"/>
            <a:r>
              <a:rPr lang="en-GB" dirty="0" smtClean="0">
                <a:solidFill>
                  <a:srgbClr val="2C6E1C"/>
                </a:solidFill>
              </a:rPr>
              <a:t>Presented by </a:t>
            </a:r>
            <a:r>
              <a:rPr lang="en-GB" dirty="0">
                <a:solidFill>
                  <a:srgbClr val="2C6E1C"/>
                </a:solidFill>
              </a:rPr>
              <a:t>Julian </a:t>
            </a:r>
            <a:r>
              <a:rPr lang="en-GB" dirty="0" smtClean="0">
                <a:solidFill>
                  <a:srgbClr val="2C6E1C"/>
                </a:solidFill>
              </a:rPr>
              <a:t>Alston at the</a:t>
            </a:r>
            <a:r>
              <a:rPr lang="en-GB" dirty="0">
                <a:solidFill>
                  <a:srgbClr val="2C6E1C"/>
                </a:solidFill>
              </a:rPr>
              <a:t> 2013 IATRC Symposium </a:t>
            </a:r>
            <a:r>
              <a:rPr lang="en-GB" dirty="0" smtClean="0">
                <a:solidFill>
                  <a:srgbClr val="2C6E1C"/>
                </a:solidFill>
              </a:rPr>
              <a:t>on</a:t>
            </a:r>
          </a:p>
          <a:p>
            <a:pPr marL="0" indent="0" eaLnBrk="1" hangingPunct="1"/>
            <a:r>
              <a:rPr lang="en-GB" dirty="0" smtClean="0">
                <a:solidFill>
                  <a:srgbClr val="2C6E1C"/>
                </a:solidFill>
              </a:rPr>
              <a:t> </a:t>
            </a:r>
          </a:p>
          <a:p>
            <a:pPr marL="0" indent="0" eaLnBrk="1" hangingPunct="1"/>
            <a:r>
              <a:rPr lang="en-GB" i="1" dirty="0" smtClean="0">
                <a:solidFill>
                  <a:srgbClr val="2C6E1C"/>
                </a:solidFill>
              </a:rPr>
              <a:t>"</a:t>
            </a:r>
            <a:r>
              <a:rPr lang="en-GB" i="1" dirty="0">
                <a:solidFill>
                  <a:srgbClr val="2C6E1C"/>
                </a:solidFill>
              </a:rPr>
              <a:t>Productivity and Its Impacts on Global Trade"</a:t>
            </a:r>
            <a:br>
              <a:rPr lang="en-GB" i="1" dirty="0">
                <a:solidFill>
                  <a:srgbClr val="2C6E1C"/>
                </a:solidFill>
              </a:rPr>
            </a:br>
            <a:endParaRPr lang="en-GB" i="1" dirty="0">
              <a:solidFill>
                <a:srgbClr val="2C6E1C"/>
              </a:solidFill>
            </a:endParaRPr>
          </a:p>
          <a:p>
            <a:pPr marL="0" indent="0" eaLnBrk="1" hangingPunct="1"/>
            <a:endParaRPr lang="en-GB" dirty="0" smtClean="0">
              <a:solidFill>
                <a:srgbClr val="467A39"/>
              </a:solidFill>
            </a:endParaRPr>
          </a:p>
        </p:txBody>
      </p:sp>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56</a:t>
            </a:fld>
            <a:endParaRPr lang="en-GB" sz="1000" dirty="0" smtClean="0">
              <a:solidFill>
                <a:schemeClr val="bg1"/>
              </a:solidFill>
            </a:endParaRPr>
          </a:p>
        </p:txBody>
      </p:sp>
      <p:sp>
        <p:nvSpPr>
          <p:cNvPr id="2" name="Title 1"/>
          <p:cNvSpPr>
            <a:spLocks noGrp="1"/>
          </p:cNvSpPr>
          <p:nvPr>
            <p:ph type="title"/>
          </p:nvPr>
        </p:nvSpPr>
        <p:spPr/>
        <p:txBody>
          <a:bodyPr/>
          <a:lstStyle/>
          <a:p>
            <a:r>
              <a:rPr lang="en-GB" dirty="0" smtClean="0">
                <a:solidFill>
                  <a:srgbClr val="2C6E1C"/>
                </a:solidFill>
              </a:rPr>
              <a:t>1. </a:t>
            </a:r>
            <a:r>
              <a:rPr lang="en-GB" dirty="0" smtClean="0">
                <a:solidFill>
                  <a:srgbClr val="2C6E1C"/>
                </a:solidFill>
              </a:rPr>
              <a:t>Shifts </a:t>
            </a:r>
            <a:r>
              <a:rPr lang="en-GB" dirty="0">
                <a:solidFill>
                  <a:srgbClr val="2C6E1C"/>
                </a:solidFill>
              </a:rPr>
              <a:t>in </a:t>
            </a:r>
            <a:r>
              <a:rPr lang="en-GB" dirty="0" smtClean="0">
                <a:solidFill>
                  <a:srgbClr val="2C6E1C"/>
                </a:solidFill>
              </a:rPr>
              <a:t>income </a:t>
            </a:r>
            <a:r>
              <a:rPr lang="en-GB" dirty="0" smtClean="0">
                <a:solidFill>
                  <a:srgbClr val="2C6E1C"/>
                </a:solidFill>
              </a:rPr>
              <a:t>and </a:t>
            </a:r>
            <a:r>
              <a:rPr lang="en-GB" dirty="0" smtClean="0">
                <a:solidFill>
                  <a:srgbClr val="2C6E1C"/>
                </a:solidFill>
              </a:rPr>
              <a:t>in </a:t>
            </a:r>
            <a:r>
              <a:rPr lang="en-GB" dirty="0">
                <a:solidFill>
                  <a:srgbClr val="2C6E1C"/>
                </a:solidFill>
              </a:rPr>
              <a:t>the role of agriculture</a:t>
            </a:r>
            <a:endParaRPr lang="en-GB" dirty="0">
              <a:solidFill>
                <a:srgbClr val="2C6E1C"/>
              </a:solidFill>
            </a:endParaRPr>
          </a:p>
        </p:txBody>
      </p:sp>
    </p:spTree>
    <p:extLst>
      <p:ext uri="{BB962C8B-B14F-4D97-AF65-F5344CB8AC3E}">
        <p14:creationId xmlns:p14="http://schemas.microsoft.com/office/powerpoint/2010/main" val="37186976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57</a:t>
            </a:fld>
            <a:endParaRPr lang="en-GB" sz="1000" dirty="0" smtClean="0">
              <a:solidFill>
                <a:schemeClr val="bg1"/>
              </a:solidFill>
            </a:endParaRPr>
          </a:p>
        </p:txBody>
      </p:sp>
      <p:sp>
        <p:nvSpPr>
          <p:cNvPr id="2" name="Content Placeholder 1"/>
          <p:cNvSpPr>
            <a:spLocks noGrp="1"/>
          </p:cNvSpPr>
          <p:nvPr>
            <p:ph idx="1"/>
          </p:nvPr>
        </p:nvSpPr>
        <p:spPr/>
        <p:txBody>
          <a:bodyPr/>
          <a:lstStyle/>
          <a:p>
            <a:endParaRPr lang="en-GB"/>
          </a:p>
        </p:txBody>
      </p:sp>
      <p:sp>
        <p:nvSpPr>
          <p:cNvPr id="4" name="TextBox 3"/>
          <p:cNvSpPr txBox="1"/>
          <p:nvPr/>
        </p:nvSpPr>
        <p:spPr>
          <a:xfrm>
            <a:off x="395536" y="6627068"/>
            <a:ext cx="8416086" cy="246221"/>
          </a:xfrm>
          <a:prstGeom prst="rect">
            <a:avLst/>
          </a:prstGeom>
          <a:noFill/>
        </p:spPr>
        <p:txBody>
          <a:bodyPr wrap="none" rtlCol="0">
            <a:spAutoFit/>
          </a:bodyPr>
          <a:lstStyle/>
          <a:p>
            <a:r>
              <a:rPr lang="fr-BE" sz="1000" b="0" dirty="0" smtClean="0">
                <a:solidFill>
                  <a:schemeClr val="tx1"/>
                </a:solidFill>
              </a:rPr>
              <a:t>Source: Julian </a:t>
            </a:r>
            <a:r>
              <a:rPr lang="fr-BE" sz="1000" b="0" dirty="0" err="1" smtClean="0">
                <a:solidFill>
                  <a:schemeClr val="tx1"/>
                </a:solidFill>
              </a:rPr>
              <a:t>Alston</a:t>
            </a:r>
            <a:r>
              <a:rPr lang="fr-BE" sz="1000" b="0" dirty="0" smtClean="0">
                <a:solidFill>
                  <a:schemeClr val="tx1"/>
                </a:solidFill>
              </a:rPr>
              <a:t>, </a:t>
            </a:r>
            <a:r>
              <a:rPr lang="fr-BE" sz="1000" b="0" dirty="0" err="1" smtClean="0">
                <a:solidFill>
                  <a:schemeClr val="tx1"/>
                </a:solidFill>
              </a:rPr>
              <a:t>University</a:t>
            </a:r>
            <a:r>
              <a:rPr lang="fr-BE" sz="1000" b="0" dirty="0" smtClean="0">
                <a:solidFill>
                  <a:schemeClr val="tx1"/>
                </a:solidFill>
              </a:rPr>
              <a:t> of </a:t>
            </a:r>
            <a:r>
              <a:rPr lang="fr-BE" sz="1000" b="0" dirty="0" err="1" smtClean="0">
                <a:solidFill>
                  <a:schemeClr val="tx1"/>
                </a:solidFill>
              </a:rPr>
              <a:t>California</a:t>
            </a:r>
            <a:r>
              <a:rPr lang="fr-BE" sz="1000" b="0" dirty="0" smtClean="0">
                <a:solidFill>
                  <a:schemeClr val="tx1"/>
                </a:solidFill>
              </a:rPr>
              <a:t>, Davis 			2013 IATRC Symposium, </a:t>
            </a:r>
            <a:r>
              <a:rPr lang="fr-BE" sz="1000" b="0" dirty="0" err="1" smtClean="0">
                <a:solidFill>
                  <a:schemeClr val="tx1"/>
                </a:solidFill>
              </a:rPr>
              <a:t>June</a:t>
            </a:r>
            <a:r>
              <a:rPr lang="fr-BE" sz="1000" b="0" dirty="0" smtClean="0">
                <a:solidFill>
                  <a:schemeClr val="tx1"/>
                </a:solidFill>
              </a:rPr>
              <a:t> 2-4 2013  </a:t>
            </a:r>
            <a:endParaRPr lang="en-GB" sz="1000" b="0" dirty="0">
              <a:solidFill>
                <a:schemeClr val="tx1"/>
              </a:solidFill>
            </a:endParaRPr>
          </a:p>
        </p:txBody>
      </p:sp>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65"/>
            <a:ext cx="9144000" cy="6619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89202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58</a:t>
            </a:fld>
            <a:endParaRPr lang="en-GB" sz="1000" dirty="0" smtClean="0">
              <a:solidFill>
                <a:schemeClr val="bg1"/>
              </a:solidFill>
            </a:endParaRPr>
          </a:p>
        </p:txBody>
      </p:sp>
      <p:sp>
        <p:nvSpPr>
          <p:cNvPr id="2" name="Content Placeholder 1"/>
          <p:cNvSpPr>
            <a:spLocks noGrp="1"/>
          </p:cNvSpPr>
          <p:nvPr>
            <p:ph idx="1"/>
          </p:nvPr>
        </p:nvSpPr>
        <p:spPr/>
        <p:txBody>
          <a:bodyPr/>
          <a:lstStyle/>
          <a:p>
            <a:endParaRPr lang="en-GB"/>
          </a:p>
        </p:txBody>
      </p:sp>
      <p:sp>
        <p:nvSpPr>
          <p:cNvPr id="4" name="TextBox 3"/>
          <p:cNvSpPr txBox="1"/>
          <p:nvPr/>
        </p:nvSpPr>
        <p:spPr>
          <a:xfrm>
            <a:off x="395536" y="6627068"/>
            <a:ext cx="8416086" cy="246221"/>
          </a:xfrm>
          <a:prstGeom prst="rect">
            <a:avLst/>
          </a:prstGeom>
          <a:noFill/>
        </p:spPr>
        <p:txBody>
          <a:bodyPr wrap="none" rtlCol="0">
            <a:spAutoFit/>
          </a:bodyPr>
          <a:lstStyle/>
          <a:p>
            <a:r>
              <a:rPr lang="fr-BE" sz="1000" b="0" dirty="0" smtClean="0">
                <a:solidFill>
                  <a:schemeClr val="tx1"/>
                </a:solidFill>
              </a:rPr>
              <a:t>Source: Julian </a:t>
            </a:r>
            <a:r>
              <a:rPr lang="fr-BE" sz="1000" b="0" dirty="0" err="1" smtClean="0">
                <a:solidFill>
                  <a:schemeClr val="tx1"/>
                </a:solidFill>
              </a:rPr>
              <a:t>Alston</a:t>
            </a:r>
            <a:r>
              <a:rPr lang="fr-BE" sz="1000" b="0" dirty="0" smtClean="0">
                <a:solidFill>
                  <a:schemeClr val="tx1"/>
                </a:solidFill>
              </a:rPr>
              <a:t>, </a:t>
            </a:r>
            <a:r>
              <a:rPr lang="fr-BE" sz="1000" b="0" dirty="0" err="1" smtClean="0">
                <a:solidFill>
                  <a:schemeClr val="tx1"/>
                </a:solidFill>
              </a:rPr>
              <a:t>University</a:t>
            </a:r>
            <a:r>
              <a:rPr lang="fr-BE" sz="1000" b="0" dirty="0" smtClean="0">
                <a:solidFill>
                  <a:schemeClr val="tx1"/>
                </a:solidFill>
              </a:rPr>
              <a:t> of </a:t>
            </a:r>
            <a:r>
              <a:rPr lang="fr-BE" sz="1000" b="0" dirty="0" err="1" smtClean="0">
                <a:solidFill>
                  <a:schemeClr val="tx1"/>
                </a:solidFill>
              </a:rPr>
              <a:t>California</a:t>
            </a:r>
            <a:r>
              <a:rPr lang="fr-BE" sz="1000" b="0" dirty="0" smtClean="0">
                <a:solidFill>
                  <a:schemeClr val="tx1"/>
                </a:solidFill>
              </a:rPr>
              <a:t>, Davis 			2013 IATRC Symposium, </a:t>
            </a:r>
            <a:r>
              <a:rPr lang="fr-BE" sz="1000" b="0" dirty="0" err="1" smtClean="0">
                <a:solidFill>
                  <a:schemeClr val="tx1"/>
                </a:solidFill>
              </a:rPr>
              <a:t>June</a:t>
            </a:r>
            <a:r>
              <a:rPr lang="fr-BE" sz="1000" b="0" dirty="0" smtClean="0">
                <a:solidFill>
                  <a:schemeClr val="tx1"/>
                </a:solidFill>
              </a:rPr>
              <a:t> 2-4 2013  </a:t>
            </a:r>
            <a:endParaRPr lang="en-GB" sz="1000" b="0" dirty="0">
              <a:solidFill>
                <a:schemeClr val="tx1"/>
              </a:solidFill>
            </a:endParaRP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 y="2333"/>
            <a:ext cx="9145463" cy="6624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85861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59</a:t>
            </a:fld>
            <a:endParaRPr lang="en-GB" sz="1000" dirty="0" smtClean="0">
              <a:solidFill>
                <a:schemeClr val="bg1"/>
              </a:solidFill>
            </a:endParaRPr>
          </a:p>
        </p:txBody>
      </p:sp>
      <p:sp>
        <p:nvSpPr>
          <p:cNvPr id="2" name="Content Placeholder 1"/>
          <p:cNvSpPr>
            <a:spLocks noGrp="1"/>
          </p:cNvSpPr>
          <p:nvPr>
            <p:ph idx="1"/>
          </p:nvPr>
        </p:nvSpPr>
        <p:spPr/>
        <p:txBody>
          <a:bodyPr/>
          <a:lstStyle/>
          <a:p>
            <a:endParaRPr lang="en-GB"/>
          </a:p>
        </p:txBody>
      </p:sp>
      <p:sp>
        <p:nvSpPr>
          <p:cNvPr id="4" name="TextBox 3"/>
          <p:cNvSpPr txBox="1"/>
          <p:nvPr/>
        </p:nvSpPr>
        <p:spPr>
          <a:xfrm>
            <a:off x="395536" y="6627068"/>
            <a:ext cx="8416086" cy="246221"/>
          </a:xfrm>
          <a:prstGeom prst="rect">
            <a:avLst/>
          </a:prstGeom>
          <a:noFill/>
        </p:spPr>
        <p:txBody>
          <a:bodyPr wrap="none" rtlCol="0">
            <a:spAutoFit/>
          </a:bodyPr>
          <a:lstStyle/>
          <a:p>
            <a:r>
              <a:rPr lang="fr-BE" sz="1000" b="0" dirty="0" smtClean="0">
                <a:solidFill>
                  <a:schemeClr val="tx1"/>
                </a:solidFill>
              </a:rPr>
              <a:t>Source: Julian </a:t>
            </a:r>
            <a:r>
              <a:rPr lang="fr-BE" sz="1000" b="0" dirty="0" err="1" smtClean="0">
                <a:solidFill>
                  <a:schemeClr val="tx1"/>
                </a:solidFill>
              </a:rPr>
              <a:t>Alston</a:t>
            </a:r>
            <a:r>
              <a:rPr lang="fr-BE" sz="1000" b="0" dirty="0" smtClean="0">
                <a:solidFill>
                  <a:schemeClr val="tx1"/>
                </a:solidFill>
              </a:rPr>
              <a:t>, </a:t>
            </a:r>
            <a:r>
              <a:rPr lang="fr-BE" sz="1000" b="0" dirty="0" err="1" smtClean="0">
                <a:solidFill>
                  <a:schemeClr val="tx1"/>
                </a:solidFill>
              </a:rPr>
              <a:t>University</a:t>
            </a:r>
            <a:r>
              <a:rPr lang="fr-BE" sz="1000" b="0" dirty="0" smtClean="0">
                <a:solidFill>
                  <a:schemeClr val="tx1"/>
                </a:solidFill>
              </a:rPr>
              <a:t> of </a:t>
            </a:r>
            <a:r>
              <a:rPr lang="fr-BE" sz="1000" b="0" dirty="0" err="1" smtClean="0">
                <a:solidFill>
                  <a:schemeClr val="tx1"/>
                </a:solidFill>
              </a:rPr>
              <a:t>California</a:t>
            </a:r>
            <a:r>
              <a:rPr lang="fr-BE" sz="1000" b="0" dirty="0" smtClean="0">
                <a:solidFill>
                  <a:schemeClr val="tx1"/>
                </a:solidFill>
              </a:rPr>
              <a:t>, Davis 			2013 IATRC Symposium, </a:t>
            </a:r>
            <a:r>
              <a:rPr lang="fr-BE" sz="1000" b="0" dirty="0" err="1" smtClean="0">
                <a:solidFill>
                  <a:schemeClr val="tx1"/>
                </a:solidFill>
              </a:rPr>
              <a:t>June</a:t>
            </a:r>
            <a:r>
              <a:rPr lang="fr-BE" sz="1000" b="0" dirty="0" smtClean="0">
                <a:solidFill>
                  <a:schemeClr val="tx1"/>
                </a:solidFill>
              </a:rPr>
              <a:t> 2-4 2013  </a:t>
            </a:r>
            <a:endParaRPr lang="en-GB" sz="1000" b="0" dirty="0">
              <a:solidFill>
                <a:schemeClr val="tx1"/>
              </a:solidFill>
            </a:endParaRP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9" y="9525"/>
            <a:ext cx="9137401" cy="6617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54523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solidFill>
            <a:srgbClr val="2C6E1C"/>
          </a:solidFill>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01410DC2-EB57-4B94-90DA-EC0C9D1BD9BB}" type="slidenum">
              <a:rPr lang="en-GB" sz="1000" smtClean="0">
                <a:solidFill>
                  <a:schemeClr val="bg1"/>
                </a:solidFill>
              </a:rPr>
              <a:pPr eaLnBrk="1" hangingPunct="1"/>
              <a:t>6</a:t>
            </a:fld>
            <a:endParaRPr lang="en-GB" sz="1000" dirty="0" smtClean="0">
              <a:solidFill>
                <a:schemeClr val="bg1"/>
              </a:solidFill>
            </a:endParaRPr>
          </a:p>
        </p:txBody>
      </p:sp>
      <p:sp>
        <p:nvSpPr>
          <p:cNvPr id="11267" name="Rectangle 2"/>
          <p:cNvSpPr>
            <a:spLocks noGrp="1" noChangeArrowheads="1"/>
          </p:cNvSpPr>
          <p:nvPr>
            <p:ph type="title"/>
          </p:nvPr>
        </p:nvSpPr>
        <p:spPr>
          <a:xfrm>
            <a:off x="323528" y="1052736"/>
            <a:ext cx="8585200" cy="504825"/>
          </a:xfrm>
        </p:spPr>
        <p:txBody>
          <a:bodyPr/>
          <a:lstStyle/>
          <a:p>
            <a:r>
              <a:rPr lang="en-US" dirty="0" smtClean="0">
                <a:solidFill>
                  <a:srgbClr val="2C6E1C"/>
                </a:solidFill>
              </a:rPr>
              <a:t>Did the price talk match the price walk?</a:t>
            </a:r>
          </a:p>
        </p:txBody>
      </p:sp>
      <p:sp>
        <p:nvSpPr>
          <p:cNvPr id="244739" name="Rectangle 3"/>
          <p:cNvSpPr>
            <a:spLocks noGrp="1" noChangeArrowheads="1"/>
          </p:cNvSpPr>
          <p:nvPr>
            <p:ph type="body" idx="1"/>
          </p:nvPr>
        </p:nvSpPr>
        <p:spPr>
          <a:xfrm>
            <a:off x="179388" y="1844675"/>
            <a:ext cx="8799512" cy="4467225"/>
          </a:xfrm>
        </p:spPr>
        <p:txBody>
          <a:bodyPr/>
          <a:lstStyle/>
          <a:p>
            <a:pPr marL="381000" indent="-381000">
              <a:lnSpc>
                <a:spcPct val="90000"/>
              </a:lnSpc>
            </a:pPr>
            <a:r>
              <a:rPr lang="en-GB" sz="1600" b="1" dirty="0" smtClean="0"/>
              <a:t>What sort of "insecurities" drove the "price talk"? </a:t>
            </a:r>
          </a:p>
          <a:p>
            <a:pPr marL="381000" indent="-381000">
              <a:lnSpc>
                <a:spcPct val="90000"/>
              </a:lnSpc>
            </a:pPr>
            <a:endParaRPr lang="en-US" sz="800" b="1" dirty="0" smtClean="0">
              <a:solidFill>
                <a:schemeClr val="bg1">
                  <a:lumMod val="65000"/>
                </a:schemeClr>
              </a:solidFill>
            </a:endParaRPr>
          </a:p>
          <a:p>
            <a:pPr marL="800100" lvl="1" indent="-342900"/>
            <a:r>
              <a:rPr lang="en-GB" sz="1400" i="1" dirty="0" smtClean="0"/>
              <a:t>The three-dimensional commodity price focus: </a:t>
            </a:r>
            <a:r>
              <a:rPr lang="en-GB" sz="1400" i="1" u="sng" dirty="0" smtClean="0"/>
              <a:t>volatility</a:t>
            </a:r>
            <a:r>
              <a:rPr lang="en-GB" sz="1400" i="1" dirty="0" smtClean="0"/>
              <a:t>, </a:t>
            </a:r>
            <a:r>
              <a:rPr lang="en-GB" sz="1400" i="1" u="sng" dirty="0" smtClean="0"/>
              <a:t>co-movement</a:t>
            </a:r>
            <a:r>
              <a:rPr lang="en-GB" sz="1400" i="1" dirty="0" smtClean="0"/>
              <a:t>, </a:t>
            </a:r>
            <a:r>
              <a:rPr lang="en-GB" sz="1400" i="1" u="sng" dirty="0" smtClean="0"/>
              <a:t>level</a:t>
            </a:r>
          </a:p>
          <a:p>
            <a:pPr marL="800100" lvl="1" indent="-342900"/>
            <a:r>
              <a:rPr lang="en-GB" sz="1400" i="1" dirty="0" smtClean="0"/>
              <a:t>Price volatility and co-movement initially led the debate, but seem to be declining</a:t>
            </a:r>
          </a:p>
          <a:p>
            <a:pPr marL="800100" lvl="1" indent="-342900"/>
            <a:r>
              <a:rPr lang="en-US" sz="1400" i="1" dirty="0" smtClean="0"/>
              <a:t>The agricultural price level, despite initial expectations, continues to remain high</a:t>
            </a:r>
          </a:p>
          <a:p>
            <a:pPr marL="381000" indent="-381000">
              <a:lnSpc>
                <a:spcPct val="90000"/>
              </a:lnSpc>
            </a:pPr>
            <a:endParaRPr lang="en-US" sz="1000" b="1" i="1" dirty="0" smtClean="0">
              <a:solidFill>
                <a:schemeClr val="bg1">
                  <a:lumMod val="65000"/>
                </a:schemeClr>
              </a:solidFill>
            </a:endParaRPr>
          </a:p>
          <a:p>
            <a:pPr marL="381000" indent="-381000">
              <a:lnSpc>
                <a:spcPct val="90000"/>
              </a:lnSpc>
            </a:pPr>
            <a:r>
              <a:rPr lang="en-GB" sz="1600" b="1" dirty="0" smtClean="0"/>
              <a:t>The "price talk": alternative, but </a:t>
            </a:r>
            <a:r>
              <a:rPr lang="en-GB" sz="1600" b="1" dirty="0" err="1" smtClean="0"/>
              <a:t>uni</a:t>
            </a:r>
            <a:r>
              <a:rPr lang="en-GB" sz="1600" b="1" dirty="0" smtClean="0"/>
              <a:t>-dimensional approaches</a:t>
            </a:r>
          </a:p>
          <a:p>
            <a:pPr marL="381000" indent="-381000">
              <a:lnSpc>
                <a:spcPct val="90000"/>
              </a:lnSpc>
            </a:pPr>
            <a:endParaRPr lang="en-US" sz="800" b="1" dirty="0" smtClean="0">
              <a:solidFill>
                <a:schemeClr val="bg1">
                  <a:lumMod val="65000"/>
                </a:schemeClr>
              </a:solidFill>
            </a:endParaRPr>
          </a:p>
          <a:p>
            <a:pPr marL="800100" lvl="1" indent="-342900"/>
            <a:r>
              <a:rPr lang="en-GB" sz="1400" i="1" dirty="0" smtClean="0"/>
              <a:t>The demand story: global population and income growth, China and India</a:t>
            </a:r>
          </a:p>
          <a:p>
            <a:pPr marL="800100" lvl="1" indent="-342900"/>
            <a:r>
              <a:rPr lang="en-US" sz="1400" i="1" dirty="0" smtClean="0"/>
              <a:t>The stock level story: is it, or is it (at least) not (just) the stocks that matter?</a:t>
            </a:r>
          </a:p>
          <a:p>
            <a:pPr marL="800100" lvl="1" indent="-342900"/>
            <a:r>
              <a:rPr lang="en-GB" sz="1400" i="1" dirty="0" smtClean="0">
                <a:cs typeface="Arial" charset="0"/>
              </a:rPr>
              <a:t>The speculation story: commodities as assets, and the impact from </a:t>
            </a:r>
            <a:r>
              <a:rPr lang="en-GB" sz="1400" i="1" dirty="0" err="1" smtClean="0">
                <a:cs typeface="Arial" charset="0"/>
              </a:rPr>
              <a:t>financialisation</a:t>
            </a:r>
            <a:endParaRPr lang="en-GB" sz="1400" i="1" dirty="0" smtClean="0"/>
          </a:p>
          <a:p>
            <a:pPr marL="800100" lvl="1" indent="-342900"/>
            <a:endParaRPr lang="en-US" sz="1000" dirty="0" smtClean="0">
              <a:solidFill>
                <a:schemeClr val="bg1">
                  <a:lumMod val="85000"/>
                </a:schemeClr>
              </a:solidFill>
            </a:endParaRPr>
          </a:p>
          <a:p>
            <a:pPr marL="381000" indent="-381000">
              <a:lnSpc>
                <a:spcPct val="90000"/>
              </a:lnSpc>
            </a:pPr>
            <a:r>
              <a:rPr lang="en-GB" sz="1600" b="1" dirty="0" smtClean="0"/>
              <a:t>The "price walk": energy link and its potential implications</a:t>
            </a:r>
            <a:endParaRPr lang="en-GB" sz="1600" b="1" dirty="0"/>
          </a:p>
          <a:p>
            <a:pPr marL="381000" indent="-381000">
              <a:lnSpc>
                <a:spcPct val="90000"/>
              </a:lnSpc>
            </a:pPr>
            <a:endParaRPr lang="en-US" sz="800" b="1" dirty="0">
              <a:solidFill>
                <a:schemeClr val="bg1">
                  <a:lumMod val="85000"/>
                </a:schemeClr>
              </a:solidFill>
            </a:endParaRPr>
          </a:p>
          <a:p>
            <a:pPr marL="800100" lvl="1" indent="-342900"/>
            <a:r>
              <a:rPr lang="en-GB" sz="1400" i="1" dirty="0"/>
              <a:t>Biofuels: </a:t>
            </a:r>
            <a:r>
              <a:rPr lang="en-GB" sz="1400" i="1" dirty="0" smtClean="0"/>
              <a:t>initially the main focus, </a:t>
            </a:r>
            <a:r>
              <a:rPr lang="en-GB" sz="1400" i="1" dirty="0"/>
              <a:t>but </a:t>
            </a:r>
            <a:r>
              <a:rPr lang="en-GB" sz="1400" i="1" dirty="0" smtClean="0"/>
              <a:t>recent developments place impact in context </a:t>
            </a:r>
            <a:endParaRPr lang="en-GB" sz="1400" i="1" dirty="0"/>
          </a:p>
          <a:p>
            <a:pPr marL="800100" lvl="1" indent="-342900"/>
            <a:r>
              <a:rPr lang="en-GB" sz="1400" i="1" dirty="0" smtClean="0"/>
              <a:t>The shale gas "revolution": direct and indirect impacts throughout the economy</a:t>
            </a:r>
            <a:endParaRPr lang="en-GB" sz="1400" i="1" dirty="0"/>
          </a:p>
          <a:p>
            <a:pPr marL="800100" lvl="1" indent="-342900"/>
            <a:r>
              <a:rPr lang="en-GB" sz="1400" i="1" dirty="0" smtClean="0"/>
              <a:t>The supply/demand gap, and the potentially differential impacts across countries</a:t>
            </a:r>
            <a:endParaRPr lang="en-GB" sz="1400" i="1" dirty="0"/>
          </a:p>
        </p:txBody>
      </p:sp>
    </p:spTree>
    <p:extLst>
      <p:ext uri="{BB962C8B-B14F-4D97-AF65-F5344CB8AC3E}">
        <p14:creationId xmlns:p14="http://schemas.microsoft.com/office/powerpoint/2010/main" val="406153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4739">
                                            <p:txEl>
                                              <p:pRg st="0" end="0"/>
                                            </p:txEl>
                                          </p:spTgt>
                                        </p:tgtEl>
                                        <p:attrNameLst>
                                          <p:attrName>style.visibility</p:attrName>
                                        </p:attrNameLst>
                                      </p:cBhvr>
                                      <p:to>
                                        <p:strVal val="visible"/>
                                      </p:to>
                                    </p:set>
                                    <p:anim calcmode="lin" valueType="num">
                                      <p:cBhvr additive="base">
                                        <p:cTn id="7" dur="500" fill="hold"/>
                                        <p:tgtEl>
                                          <p:spTgt spid="2447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473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44739">
                                            <p:txEl>
                                              <p:pRg st="2" end="2"/>
                                            </p:txEl>
                                          </p:spTgt>
                                        </p:tgtEl>
                                        <p:attrNameLst>
                                          <p:attrName>style.visibility</p:attrName>
                                        </p:attrNameLst>
                                      </p:cBhvr>
                                      <p:to>
                                        <p:strVal val="visible"/>
                                      </p:to>
                                    </p:set>
                                    <p:anim calcmode="lin" valueType="num">
                                      <p:cBhvr additive="base">
                                        <p:cTn id="11" dur="500" fill="hold"/>
                                        <p:tgtEl>
                                          <p:spTgt spid="244739">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44739">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44739">
                                            <p:txEl>
                                              <p:pRg st="3" end="3"/>
                                            </p:txEl>
                                          </p:spTgt>
                                        </p:tgtEl>
                                        <p:attrNameLst>
                                          <p:attrName>style.visibility</p:attrName>
                                        </p:attrNameLst>
                                      </p:cBhvr>
                                      <p:to>
                                        <p:strVal val="visible"/>
                                      </p:to>
                                    </p:set>
                                    <p:anim calcmode="lin" valueType="num">
                                      <p:cBhvr additive="base">
                                        <p:cTn id="15" dur="500" fill="hold"/>
                                        <p:tgtEl>
                                          <p:spTgt spid="244739">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44739">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44739">
                                            <p:txEl>
                                              <p:pRg st="4" end="4"/>
                                            </p:txEl>
                                          </p:spTgt>
                                        </p:tgtEl>
                                        <p:attrNameLst>
                                          <p:attrName>style.visibility</p:attrName>
                                        </p:attrNameLst>
                                      </p:cBhvr>
                                      <p:to>
                                        <p:strVal val="visible"/>
                                      </p:to>
                                    </p:set>
                                    <p:anim calcmode="lin" valueType="num">
                                      <p:cBhvr additive="base">
                                        <p:cTn id="19" dur="500" fill="hold"/>
                                        <p:tgtEl>
                                          <p:spTgt spid="244739">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4473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4739">
                                            <p:txEl>
                                              <p:pRg st="6" end="6"/>
                                            </p:txEl>
                                          </p:spTgt>
                                        </p:tgtEl>
                                        <p:attrNameLst>
                                          <p:attrName>style.visibility</p:attrName>
                                        </p:attrNameLst>
                                      </p:cBhvr>
                                      <p:to>
                                        <p:strVal val="visible"/>
                                      </p:to>
                                    </p:set>
                                    <p:anim calcmode="lin" valueType="num">
                                      <p:cBhvr additive="base">
                                        <p:cTn id="25" dur="500" fill="hold"/>
                                        <p:tgtEl>
                                          <p:spTgt spid="244739">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44739">
                                            <p:txEl>
                                              <p:pRg st="6" end="6"/>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44739">
                                            <p:txEl>
                                              <p:pRg st="8" end="8"/>
                                            </p:txEl>
                                          </p:spTgt>
                                        </p:tgtEl>
                                        <p:attrNameLst>
                                          <p:attrName>style.visibility</p:attrName>
                                        </p:attrNameLst>
                                      </p:cBhvr>
                                      <p:to>
                                        <p:strVal val="visible"/>
                                      </p:to>
                                    </p:set>
                                    <p:anim calcmode="lin" valueType="num">
                                      <p:cBhvr additive="base">
                                        <p:cTn id="29" dur="500" fill="hold"/>
                                        <p:tgtEl>
                                          <p:spTgt spid="244739">
                                            <p:txEl>
                                              <p:pRg st="8" end="8"/>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44739">
                                            <p:txEl>
                                              <p:pRg st="8" end="8"/>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44739">
                                            <p:txEl>
                                              <p:pRg st="9" end="9"/>
                                            </p:txEl>
                                          </p:spTgt>
                                        </p:tgtEl>
                                        <p:attrNameLst>
                                          <p:attrName>style.visibility</p:attrName>
                                        </p:attrNameLst>
                                      </p:cBhvr>
                                      <p:to>
                                        <p:strVal val="visible"/>
                                      </p:to>
                                    </p:set>
                                    <p:anim calcmode="lin" valueType="num">
                                      <p:cBhvr additive="base">
                                        <p:cTn id="33" dur="500" fill="hold"/>
                                        <p:tgtEl>
                                          <p:spTgt spid="244739">
                                            <p:txEl>
                                              <p:pRg st="9" end="9"/>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44739">
                                            <p:txEl>
                                              <p:pRg st="9" end="9"/>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244739">
                                            <p:txEl>
                                              <p:pRg st="10" end="10"/>
                                            </p:txEl>
                                          </p:spTgt>
                                        </p:tgtEl>
                                        <p:attrNameLst>
                                          <p:attrName>style.visibility</p:attrName>
                                        </p:attrNameLst>
                                      </p:cBhvr>
                                      <p:to>
                                        <p:strVal val="visible"/>
                                      </p:to>
                                    </p:set>
                                    <p:anim calcmode="lin" valueType="num">
                                      <p:cBhvr additive="base">
                                        <p:cTn id="37" dur="500" fill="hold"/>
                                        <p:tgtEl>
                                          <p:spTgt spid="244739">
                                            <p:txEl>
                                              <p:pRg st="10" end="1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44739">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44739">
                                            <p:txEl>
                                              <p:pRg st="12" end="12"/>
                                            </p:txEl>
                                          </p:spTgt>
                                        </p:tgtEl>
                                        <p:attrNameLst>
                                          <p:attrName>style.visibility</p:attrName>
                                        </p:attrNameLst>
                                      </p:cBhvr>
                                      <p:to>
                                        <p:strVal val="visible"/>
                                      </p:to>
                                    </p:set>
                                    <p:anim calcmode="lin" valueType="num">
                                      <p:cBhvr additive="base">
                                        <p:cTn id="43" dur="500" fill="hold"/>
                                        <p:tgtEl>
                                          <p:spTgt spid="244739">
                                            <p:txEl>
                                              <p:pRg st="12" end="12"/>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44739">
                                            <p:txEl>
                                              <p:pRg st="12" end="12"/>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44739">
                                            <p:txEl>
                                              <p:pRg st="14" end="14"/>
                                            </p:txEl>
                                          </p:spTgt>
                                        </p:tgtEl>
                                        <p:attrNameLst>
                                          <p:attrName>style.visibility</p:attrName>
                                        </p:attrNameLst>
                                      </p:cBhvr>
                                      <p:to>
                                        <p:strVal val="visible"/>
                                      </p:to>
                                    </p:set>
                                    <p:anim calcmode="lin" valueType="num">
                                      <p:cBhvr additive="base">
                                        <p:cTn id="47" dur="500" fill="hold"/>
                                        <p:tgtEl>
                                          <p:spTgt spid="244739">
                                            <p:txEl>
                                              <p:pRg st="14" end="14"/>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244739">
                                            <p:txEl>
                                              <p:pRg st="14" end="14"/>
                                            </p:txEl>
                                          </p:spTgt>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44739">
                                            <p:txEl>
                                              <p:pRg st="15" end="15"/>
                                            </p:txEl>
                                          </p:spTgt>
                                        </p:tgtEl>
                                        <p:attrNameLst>
                                          <p:attrName>style.visibility</p:attrName>
                                        </p:attrNameLst>
                                      </p:cBhvr>
                                      <p:to>
                                        <p:strVal val="visible"/>
                                      </p:to>
                                    </p:set>
                                    <p:anim calcmode="lin" valueType="num">
                                      <p:cBhvr additive="base">
                                        <p:cTn id="51" dur="500" fill="hold"/>
                                        <p:tgtEl>
                                          <p:spTgt spid="244739">
                                            <p:txEl>
                                              <p:pRg st="15" end="15"/>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244739">
                                            <p:txEl>
                                              <p:pRg st="15" end="15"/>
                                            </p:txEl>
                                          </p:spTgt>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244739">
                                            <p:txEl>
                                              <p:pRg st="16" end="16"/>
                                            </p:txEl>
                                          </p:spTgt>
                                        </p:tgtEl>
                                        <p:attrNameLst>
                                          <p:attrName>style.visibility</p:attrName>
                                        </p:attrNameLst>
                                      </p:cBhvr>
                                      <p:to>
                                        <p:strVal val="visible"/>
                                      </p:to>
                                    </p:set>
                                    <p:anim calcmode="lin" valueType="num">
                                      <p:cBhvr additive="base">
                                        <p:cTn id="55" dur="500" fill="hold"/>
                                        <p:tgtEl>
                                          <p:spTgt spid="244739">
                                            <p:txEl>
                                              <p:pRg st="16" end="16"/>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44739">
                                            <p:txEl>
                                              <p:pRg st="16" end="1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9"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60</a:t>
            </a:fld>
            <a:endParaRPr lang="en-GB" sz="1000" dirty="0" smtClean="0">
              <a:solidFill>
                <a:schemeClr val="bg1"/>
              </a:solidFill>
            </a:endParaRPr>
          </a:p>
        </p:txBody>
      </p:sp>
      <p:sp>
        <p:nvSpPr>
          <p:cNvPr id="2" name="Content Placeholder 1"/>
          <p:cNvSpPr>
            <a:spLocks noGrp="1"/>
          </p:cNvSpPr>
          <p:nvPr>
            <p:ph idx="1"/>
          </p:nvPr>
        </p:nvSpPr>
        <p:spPr/>
        <p:txBody>
          <a:bodyPr/>
          <a:lstStyle/>
          <a:p>
            <a:endParaRPr lang="en-GB"/>
          </a:p>
        </p:txBody>
      </p:sp>
      <p:sp>
        <p:nvSpPr>
          <p:cNvPr id="4" name="TextBox 3"/>
          <p:cNvSpPr txBox="1"/>
          <p:nvPr/>
        </p:nvSpPr>
        <p:spPr>
          <a:xfrm>
            <a:off x="395536" y="6627068"/>
            <a:ext cx="8416086" cy="246221"/>
          </a:xfrm>
          <a:prstGeom prst="rect">
            <a:avLst/>
          </a:prstGeom>
          <a:noFill/>
        </p:spPr>
        <p:txBody>
          <a:bodyPr wrap="none" rtlCol="0">
            <a:spAutoFit/>
          </a:bodyPr>
          <a:lstStyle/>
          <a:p>
            <a:r>
              <a:rPr lang="fr-BE" sz="1000" b="0" dirty="0" smtClean="0">
                <a:solidFill>
                  <a:schemeClr val="tx1"/>
                </a:solidFill>
              </a:rPr>
              <a:t>Source: Julian </a:t>
            </a:r>
            <a:r>
              <a:rPr lang="fr-BE" sz="1000" b="0" dirty="0" err="1" smtClean="0">
                <a:solidFill>
                  <a:schemeClr val="tx1"/>
                </a:solidFill>
              </a:rPr>
              <a:t>Alston</a:t>
            </a:r>
            <a:r>
              <a:rPr lang="fr-BE" sz="1000" b="0" dirty="0" smtClean="0">
                <a:solidFill>
                  <a:schemeClr val="tx1"/>
                </a:solidFill>
              </a:rPr>
              <a:t>, </a:t>
            </a:r>
            <a:r>
              <a:rPr lang="fr-BE" sz="1000" b="0" dirty="0" err="1" smtClean="0">
                <a:solidFill>
                  <a:schemeClr val="tx1"/>
                </a:solidFill>
              </a:rPr>
              <a:t>University</a:t>
            </a:r>
            <a:r>
              <a:rPr lang="fr-BE" sz="1000" b="0" dirty="0" smtClean="0">
                <a:solidFill>
                  <a:schemeClr val="tx1"/>
                </a:solidFill>
              </a:rPr>
              <a:t> of </a:t>
            </a:r>
            <a:r>
              <a:rPr lang="fr-BE" sz="1000" b="0" dirty="0" err="1" smtClean="0">
                <a:solidFill>
                  <a:schemeClr val="tx1"/>
                </a:solidFill>
              </a:rPr>
              <a:t>California</a:t>
            </a:r>
            <a:r>
              <a:rPr lang="fr-BE" sz="1000" b="0" dirty="0" smtClean="0">
                <a:solidFill>
                  <a:schemeClr val="tx1"/>
                </a:solidFill>
              </a:rPr>
              <a:t>, Davis 			2013 IATRC Symposium, </a:t>
            </a:r>
            <a:r>
              <a:rPr lang="fr-BE" sz="1000" b="0" dirty="0" err="1" smtClean="0">
                <a:solidFill>
                  <a:schemeClr val="tx1"/>
                </a:solidFill>
              </a:rPr>
              <a:t>June</a:t>
            </a:r>
            <a:r>
              <a:rPr lang="fr-BE" sz="1000" b="0" dirty="0" smtClean="0">
                <a:solidFill>
                  <a:schemeClr val="tx1"/>
                </a:solidFill>
              </a:rPr>
              <a:t> 2-4 2013  </a:t>
            </a:r>
            <a:endParaRPr lang="en-GB" sz="1000" b="0" dirty="0">
              <a:solidFill>
                <a:schemeClr val="tx1"/>
              </a:solidFill>
            </a:endParaRP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32"/>
            <a:ext cx="9144000"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08141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61</a:t>
            </a:fld>
            <a:endParaRPr lang="en-GB" sz="1000" dirty="0" smtClean="0">
              <a:solidFill>
                <a:schemeClr val="bg1"/>
              </a:solidFill>
            </a:endParaRPr>
          </a:p>
        </p:txBody>
      </p:sp>
      <p:sp>
        <p:nvSpPr>
          <p:cNvPr id="2" name="Content Placeholder 1"/>
          <p:cNvSpPr>
            <a:spLocks noGrp="1"/>
          </p:cNvSpPr>
          <p:nvPr>
            <p:ph idx="1"/>
          </p:nvPr>
        </p:nvSpPr>
        <p:spPr/>
        <p:txBody>
          <a:bodyPr/>
          <a:lstStyle/>
          <a:p>
            <a:endParaRPr lang="en-GB"/>
          </a:p>
        </p:txBody>
      </p:sp>
      <p:sp>
        <p:nvSpPr>
          <p:cNvPr id="4" name="TextBox 3"/>
          <p:cNvSpPr txBox="1"/>
          <p:nvPr/>
        </p:nvSpPr>
        <p:spPr>
          <a:xfrm>
            <a:off x="395536" y="6627068"/>
            <a:ext cx="8416086" cy="246221"/>
          </a:xfrm>
          <a:prstGeom prst="rect">
            <a:avLst/>
          </a:prstGeom>
          <a:noFill/>
        </p:spPr>
        <p:txBody>
          <a:bodyPr wrap="none" rtlCol="0">
            <a:spAutoFit/>
          </a:bodyPr>
          <a:lstStyle/>
          <a:p>
            <a:r>
              <a:rPr lang="fr-BE" sz="1000" b="0" dirty="0" smtClean="0">
                <a:solidFill>
                  <a:schemeClr val="tx1"/>
                </a:solidFill>
              </a:rPr>
              <a:t>Source: Julian </a:t>
            </a:r>
            <a:r>
              <a:rPr lang="fr-BE" sz="1000" b="0" dirty="0" err="1" smtClean="0">
                <a:solidFill>
                  <a:schemeClr val="tx1"/>
                </a:solidFill>
              </a:rPr>
              <a:t>Alston</a:t>
            </a:r>
            <a:r>
              <a:rPr lang="fr-BE" sz="1000" b="0" dirty="0" smtClean="0">
                <a:solidFill>
                  <a:schemeClr val="tx1"/>
                </a:solidFill>
              </a:rPr>
              <a:t>, </a:t>
            </a:r>
            <a:r>
              <a:rPr lang="fr-BE" sz="1000" b="0" dirty="0" err="1" smtClean="0">
                <a:solidFill>
                  <a:schemeClr val="tx1"/>
                </a:solidFill>
              </a:rPr>
              <a:t>University</a:t>
            </a:r>
            <a:r>
              <a:rPr lang="fr-BE" sz="1000" b="0" dirty="0" smtClean="0">
                <a:solidFill>
                  <a:schemeClr val="tx1"/>
                </a:solidFill>
              </a:rPr>
              <a:t> of </a:t>
            </a:r>
            <a:r>
              <a:rPr lang="fr-BE" sz="1000" b="0" dirty="0" err="1" smtClean="0">
                <a:solidFill>
                  <a:schemeClr val="tx1"/>
                </a:solidFill>
              </a:rPr>
              <a:t>California</a:t>
            </a:r>
            <a:r>
              <a:rPr lang="fr-BE" sz="1000" b="0" dirty="0" smtClean="0">
                <a:solidFill>
                  <a:schemeClr val="tx1"/>
                </a:solidFill>
              </a:rPr>
              <a:t>, Davis 			2013 IATRC Symposium, </a:t>
            </a:r>
            <a:r>
              <a:rPr lang="fr-BE" sz="1000" b="0" dirty="0" err="1" smtClean="0">
                <a:solidFill>
                  <a:schemeClr val="tx1"/>
                </a:solidFill>
              </a:rPr>
              <a:t>June</a:t>
            </a:r>
            <a:r>
              <a:rPr lang="fr-BE" sz="1000" b="0" dirty="0" smtClean="0">
                <a:solidFill>
                  <a:schemeClr val="tx1"/>
                </a:solidFill>
              </a:rPr>
              <a:t> 2-4 2013  </a:t>
            </a:r>
            <a:endParaRPr lang="en-GB" sz="1000" b="0" dirty="0">
              <a:solidFill>
                <a:schemeClr val="tx1"/>
              </a:solidFill>
            </a:endParaRP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 y="-1910"/>
            <a:ext cx="9145463" cy="6628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0598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62</a:t>
            </a:fld>
            <a:endParaRPr lang="en-GB" sz="1000" dirty="0" smtClean="0">
              <a:solidFill>
                <a:schemeClr val="bg1"/>
              </a:solidFill>
            </a:endParaRPr>
          </a:p>
        </p:txBody>
      </p:sp>
      <p:sp>
        <p:nvSpPr>
          <p:cNvPr id="2" name="Content Placeholder 1"/>
          <p:cNvSpPr>
            <a:spLocks noGrp="1"/>
          </p:cNvSpPr>
          <p:nvPr>
            <p:ph idx="1"/>
          </p:nvPr>
        </p:nvSpPr>
        <p:spPr/>
        <p:txBody>
          <a:bodyPr/>
          <a:lstStyle/>
          <a:p>
            <a:endParaRPr lang="en-GB"/>
          </a:p>
        </p:txBody>
      </p:sp>
      <p:sp>
        <p:nvSpPr>
          <p:cNvPr id="4" name="TextBox 3"/>
          <p:cNvSpPr txBox="1"/>
          <p:nvPr/>
        </p:nvSpPr>
        <p:spPr>
          <a:xfrm>
            <a:off x="395536" y="6627068"/>
            <a:ext cx="8416086" cy="246221"/>
          </a:xfrm>
          <a:prstGeom prst="rect">
            <a:avLst/>
          </a:prstGeom>
          <a:noFill/>
        </p:spPr>
        <p:txBody>
          <a:bodyPr wrap="none" rtlCol="0">
            <a:spAutoFit/>
          </a:bodyPr>
          <a:lstStyle/>
          <a:p>
            <a:r>
              <a:rPr lang="fr-BE" sz="1000" b="0" dirty="0" smtClean="0">
                <a:solidFill>
                  <a:schemeClr val="tx1"/>
                </a:solidFill>
              </a:rPr>
              <a:t>Source: Julian </a:t>
            </a:r>
            <a:r>
              <a:rPr lang="fr-BE" sz="1000" b="0" dirty="0" err="1" smtClean="0">
                <a:solidFill>
                  <a:schemeClr val="tx1"/>
                </a:solidFill>
              </a:rPr>
              <a:t>Alston</a:t>
            </a:r>
            <a:r>
              <a:rPr lang="fr-BE" sz="1000" b="0" dirty="0" smtClean="0">
                <a:solidFill>
                  <a:schemeClr val="tx1"/>
                </a:solidFill>
              </a:rPr>
              <a:t>, </a:t>
            </a:r>
            <a:r>
              <a:rPr lang="fr-BE" sz="1000" b="0" dirty="0" err="1" smtClean="0">
                <a:solidFill>
                  <a:schemeClr val="tx1"/>
                </a:solidFill>
              </a:rPr>
              <a:t>University</a:t>
            </a:r>
            <a:r>
              <a:rPr lang="fr-BE" sz="1000" b="0" dirty="0" smtClean="0">
                <a:solidFill>
                  <a:schemeClr val="tx1"/>
                </a:solidFill>
              </a:rPr>
              <a:t> of </a:t>
            </a:r>
            <a:r>
              <a:rPr lang="fr-BE" sz="1000" b="0" dirty="0" err="1" smtClean="0">
                <a:solidFill>
                  <a:schemeClr val="tx1"/>
                </a:solidFill>
              </a:rPr>
              <a:t>California</a:t>
            </a:r>
            <a:r>
              <a:rPr lang="fr-BE" sz="1000" b="0" dirty="0" smtClean="0">
                <a:solidFill>
                  <a:schemeClr val="tx1"/>
                </a:solidFill>
              </a:rPr>
              <a:t>, Davis 			2013 IATRC Symposium, </a:t>
            </a:r>
            <a:r>
              <a:rPr lang="fr-BE" sz="1000" b="0" dirty="0" err="1" smtClean="0">
                <a:solidFill>
                  <a:schemeClr val="tx1"/>
                </a:solidFill>
              </a:rPr>
              <a:t>June</a:t>
            </a:r>
            <a:r>
              <a:rPr lang="fr-BE" sz="1000" b="0" dirty="0" smtClean="0">
                <a:solidFill>
                  <a:schemeClr val="tx1"/>
                </a:solidFill>
              </a:rPr>
              <a:t> 2-4 2013  </a:t>
            </a:r>
            <a:endParaRPr lang="en-GB" sz="1000" b="0" dirty="0">
              <a:solidFill>
                <a:schemeClr val="tx1"/>
              </a:solidFill>
            </a:endParaRP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5" y="11832"/>
            <a:ext cx="9138245" cy="6615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99037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63</a:t>
            </a:fld>
            <a:endParaRPr lang="en-GB" sz="1000" dirty="0" smtClean="0">
              <a:solidFill>
                <a:schemeClr val="bg1"/>
              </a:solidFill>
            </a:endParaRPr>
          </a:p>
        </p:txBody>
      </p:sp>
      <p:sp>
        <p:nvSpPr>
          <p:cNvPr id="2" name="Content Placeholder 1"/>
          <p:cNvSpPr>
            <a:spLocks noGrp="1"/>
          </p:cNvSpPr>
          <p:nvPr>
            <p:ph idx="1"/>
          </p:nvPr>
        </p:nvSpPr>
        <p:spPr/>
        <p:txBody>
          <a:bodyPr/>
          <a:lstStyle/>
          <a:p>
            <a:endParaRPr lang="en-GB"/>
          </a:p>
        </p:txBody>
      </p:sp>
      <p:sp>
        <p:nvSpPr>
          <p:cNvPr id="4" name="TextBox 3"/>
          <p:cNvSpPr txBox="1"/>
          <p:nvPr/>
        </p:nvSpPr>
        <p:spPr>
          <a:xfrm>
            <a:off x="395536" y="6627068"/>
            <a:ext cx="8416086" cy="246221"/>
          </a:xfrm>
          <a:prstGeom prst="rect">
            <a:avLst/>
          </a:prstGeom>
          <a:noFill/>
        </p:spPr>
        <p:txBody>
          <a:bodyPr wrap="none" rtlCol="0">
            <a:spAutoFit/>
          </a:bodyPr>
          <a:lstStyle/>
          <a:p>
            <a:r>
              <a:rPr lang="fr-BE" sz="1000" b="0" dirty="0" smtClean="0">
                <a:solidFill>
                  <a:schemeClr val="tx1"/>
                </a:solidFill>
              </a:rPr>
              <a:t>Source: Julian </a:t>
            </a:r>
            <a:r>
              <a:rPr lang="fr-BE" sz="1000" b="0" dirty="0" err="1" smtClean="0">
                <a:solidFill>
                  <a:schemeClr val="tx1"/>
                </a:solidFill>
              </a:rPr>
              <a:t>Alston</a:t>
            </a:r>
            <a:r>
              <a:rPr lang="fr-BE" sz="1000" b="0" dirty="0" smtClean="0">
                <a:solidFill>
                  <a:schemeClr val="tx1"/>
                </a:solidFill>
              </a:rPr>
              <a:t>, </a:t>
            </a:r>
            <a:r>
              <a:rPr lang="fr-BE" sz="1000" b="0" dirty="0" err="1" smtClean="0">
                <a:solidFill>
                  <a:schemeClr val="tx1"/>
                </a:solidFill>
              </a:rPr>
              <a:t>University</a:t>
            </a:r>
            <a:r>
              <a:rPr lang="fr-BE" sz="1000" b="0" dirty="0" smtClean="0">
                <a:solidFill>
                  <a:schemeClr val="tx1"/>
                </a:solidFill>
              </a:rPr>
              <a:t> of </a:t>
            </a:r>
            <a:r>
              <a:rPr lang="fr-BE" sz="1000" b="0" dirty="0" err="1" smtClean="0">
                <a:solidFill>
                  <a:schemeClr val="tx1"/>
                </a:solidFill>
              </a:rPr>
              <a:t>California</a:t>
            </a:r>
            <a:r>
              <a:rPr lang="fr-BE" sz="1000" b="0" dirty="0" smtClean="0">
                <a:solidFill>
                  <a:schemeClr val="tx1"/>
                </a:solidFill>
              </a:rPr>
              <a:t>, Davis 			2013 IATRC Symposium, </a:t>
            </a:r>
            <a:r>
              <a:rPr lang="fr-BE" sz="1000" b="0" dirty="0" err="1" smtClean="0">
                <a:solidFill>
                  <a:schemeClr val="tx1"/>
                </a:solidFill>
              </a:rPr>
              <a:t>June</a:t>
            </a:r>
            <a:r>
              <a:rPr lang="fr-BE" sz="1000" b="0" dirty="0" smtClean="0">
                <a:solidFill>
                  <a:schemeClr val="tx1"/>
                </a:solidFill>
              </a:rPr>
              <a:t> 2-4 2013  </a:t>
            </a:r>
            <a:endParaRPr lang="en-GB" sz="1000" b="0" dirty="0">
              <a:solidFill>
                <a:schemeClr val="tx1"/>
              </a:solidFill>
            </a:endParaRP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25"/>
            <a:ext cx="9143999" cy="6639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15494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64</a:t>
            </a:fld>
            <a:endParaRPr lang="en-GB" sz="1000" dirty="0" smtClean="0">
              <a:solidFill>
                <a:schemeClr val="bg1"/>
              </a:solidFill>
            </a:endParaRPr>
          </a:p>
        </p:txBody>
      </p:sp>
      <p:sp>
        <p:nvSpPr>
          <p:cNvPr id="2" name="Content Placeholder 1"/>
          <p:cNvSpPr>
            <a:spLocks noGrp="1"/>
          </p:cNvSpPr>
          <p:nvPr>
            <p:ph idx="1"/>
          </p:nvPr>
        </p:nvSpPr>
        <p:spPr/>
        <p:txBody>
          <a:bodyPr/>
          <a:lstStyle/>
          <a:p>
            <a:endParaRPr lang="en-GB"/>
          </a:p>
        </p:txBody>
      </p:sp>
      <p:sp>
        <p:nvSpPr>
          <p:cNvPr id="4" name="TextBox 3"/>
          <p:cNvSpPr txBox="1"/>
          <p:nvPr/>
        </p:nvSpPr>
        <p:spPr>
          <a:xfrm>
            <a:off x="395536" y="6627068"/>
            <a:ext cx="8416086" cy="246221"/>
          </a:xfrm>
          <a:prstGeom prst="rect">
            <a:avLst/>
          </a:prstGeom>
          <a:noFill/>
        </p:spPr>
        <p:txBody>
          <a:bodyPr wrap="none" rtlCol="0">
            <a:spAutoFit/>
          </a:bodyPr>
          <a:lstStyle/>
          <a:p>
            <a:r>
              <a:rPr lang="fr-BE" sz="1000" b="0" dirty="0" smtClean="0">
                <a:solidFill>
                  <a:schemeClr val="tx1"/>
                </a:solidFill>
              </a:rPr>
              <a:t>Source: Julian </a:t>
            </a:r>
            <a:r>
              <a:rPr lang="fr-BE" sz="1000" b="0" dirty="0" err="1" smtClean="0">
                <a:solidFill>
                  <a:schemeClr val="tx1"/>
                </a:solidFill>
              </a:rPr>
              <a:t>Alston</a:t>
            </a:r>
            <a:r>
              <a:rPr lang="fr-BE" sz="1000" b="0" dirty="0" smtClean="0">
                <a:solidFill>
                  <a:schemeClr val="tx1"/>
                </a:solidFill>
              </a:rPr>
              <a:t>, </a:t>
            </a:r>
            <a:r>
              <a:rPr lang="fr-BE" sz="1000" b="0" dirty="0" err="1" smtClean="0">
                <a:solidFill>
                  <a:schemeClr val="tx1"/>
                </a:solidFill>
              </a:rPr>
              <a:t>University</a:t>
            </a:r>
            <a:r>
              <a:rPr lang="fr-BE" sz="1000" b="0" dirty="0" smtClean="0">
                <a:solidFill>
                  <a:schemeClr val="tx1"/>
                </a:solidFill>
              </a:rPr>
              <a:t> of </a:t>
            </a:r>
            <a:r>
              <a:rPr lang="fr-BE" sz="1000" b="0" dirty="0" err="1" smtClean="0">
                <a:solidFill>
                  <a:schemeClr val="tx1"/>
                </a:solidFill>
              </a:rPr>
              <a:t>California</a:t>
            </a:r>
            <a:r>
              <a:rPr lang="fr-BE" sz="1000" b="0" dirty="0" smtClean="0">
                <a:solidFill>
                  <a:schemeClr val="tx1"/>
                </a:solidFill>
              </a:rPr>
              <a:t>, Davis 			2013 IATRC Symposium, </a:t>
            </a:r>
            <a:r>
              <a:rPr lang="fr-BE" sz="1000" b="0" dirty="0" err="1" smtClean="0">
                <a:solidFill>
                  <a:schemeClr val="tx1"/>
                </a:solidFill>
              </a:rPr>
              <a:t>June</a:t>
            </a:r>
            <a:r>
              <a:rPr lang="fr-BE" sz="1000" b="0" dirty="0" smtClean="0">
                <a:solidFill>
                  <a:schemeClr val="tx1"/>
                </a:solidFill>
              </a:rPr>
              <a:t> 2-4 2013  </a:t>
            </a:r>
            <a:endParaRPr lang="en-GB" sz="1000" b="0" dirty="0">
              <a:solidFill>
                <a:schemeClr val="tx1"/>
              </a:solidFill>
            </a:endParaRP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113"/>
            <a:ext cx="9144001" cy="6660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68073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65</a:t>
            </a:fld>
            <a:endParaRPr lang="en-GB" sz="1000" dirty="0" smtClean="0">
              <a:solidFill>
                <a:schemeClr val="bg1"/>
              </a:solidFill>
            </a:endParaRPr>
          </a:p>
        </p:txBody>
      </p:sp>
      <p:sp>
        <p:nvSpPr>
          <p:cNvPr id="2" name="Content Placeholder 1"/>
          <p:cNvSpPr>
            <a:spLocks noGrp="1"/>
          </p:cNvSpPr>
          <p:nvPr>
            <p:ph idx="1"/>
          </p:nvPr>
        </p:nvSpPr>
        <p:spPr/>
        <p:txBody>
          <a:bodyPr/>
          <a:lstStyle/>
          <a:p>
            <a:endParaRPr lang="en-GB"/>
          </a:p>
        </p:txBody>
      </p:sp>
      <p:sp>
        <p:nvSpPr>
          <p:cNvPr id="4" name="TextBox 3"/>
          <p:cNvSpPr txBox="1"/>
          <p:nvPr/>
        </p:nvSpPr>
        <p:spPr>
          <a:xfrm>
            <a:off x="395536" y="6627068"/>
            <a:ext cx="8416086" cy="246221"/>
          </a:xfrm>
          <a:prstGeom prst="rect">
            <a:avLst/>
          </a:prstGeom>
          <a:noFill/>
        </p:spPr>
        <p:txBody>
          <a:bodyPr wrap="none" rtlCol="0">
            <a:spAutoFit/>
          </a:bodyPr>
          <a:lstStyle/>
          <a:p>
            <a:r>
              <a:rPr lang="fr-BE" sz="1000" b="0" dirty="0" smtClean="0">
                <a:solidFill>
                  <a:schemeClr val="tx1"/>
                </a:solidFill>
              </a:rPr>
              <a:t>Source: Julian </a:t>
            </a:r>
            <a:r>
              <a:rPr lang="fr-BE" sz="1000" b="0" dirty="0" err="1" smtClean="0">
                <a:solidFill>
                  <a:schemeClr val="tx1"/>
                </a:solidFill>
              </a:rPr>
              <a:t>Alston</a:t>
            </a:r>
            <a:r>
              <a:rPr lang="fr-BE" sz="1000" b="0" dirty="0" smtClean="0">
                <a:solidFill>
                  <a:schemeClr val="tx1"/>
                </a:solidFill>
              </a:rPr>
              <a:t>, </a:t>
            </a:r>
            <a:r>
              <a:rPr lang="fr-BE" sz="1000" b="0" dirty="0" err="1" smtClean="0">
                <a:solidFill>
                  <a:schemeClr val="tx1"/>
                </a:solidFill>
              </a:rPr>
              <a:t>University</a:t>
            </a:r>
            <a:r>
              <a:rPr lang="fr-BE" sz="1000" b="0" dirty="0" smtClean="0">
                <a:solidFill>
                  <a:schemeClr val="tx1"/>
                </a:solidFill>
              </a:rPr>
              <a:t> of </a:t>
            </a:r>
            <a:r>
              <a:rPr lang="fr-BE" sz="1000" b="0" dirty="0" err="1" smtClean="0">
                <a:solidFill>
                  <a:schemeClr val="tx1"/>
                </a:solidFill>
              </a:rPr>
              <a:t>California</a:t>
            </a:r>
            <a:r>
              <a:rPr lang="fr-BE" sz="1000" b="0" dirty="0" smtClean="0">
                <a:solidFill>
                  <a:schemeClr val="tx1"/>
                </a:solidFill>
              </a:rPr>
              <a:t>, Davis 			2013 IATRC Symposium, </a:t>
            </a:r>
            <a:r>
              <a:rPr lang="fr-BE" sz="1000" b="0" dirty="0" err="1" smtClean="0">
                <a:solidFill>
                  <a:schemeClr val="tx1"/>
                </a:solidFill>
              </a:rPr>
              <a:t>June</a:t>
            </a:r>
            <a:r>
              <a:rPr lang="fr-BE" sz="1000" b="0" dirty="0" smtClean="0">
                <a:solidFill>
                  <a:schemeClr val="tx1"/>
                </a:solidFill>
              </a:rPr>
              <a:t> 2-4 2013  </a:t>
            </a:r>
            <a:endParaRPr lang="en-GB" sz="1000" b="0" dirty="0">
              <a:solidFill>
                <a:schemeClr val="tx1"/>
              </a:solidFill>
            </a:endParaRP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2" y="0"/>
            <a:ext cx="9146591" cy="6627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812322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66</a:t>
            </a:fld>
            <a:endParaRPr lang="en-GB" sz="1000" dirty="0" smtClean="0">
              <a:solidFill>
                <a:schemeClr val="bg1"/>
              </a:solidFill>
            </a:endParaRPr>
          </a:p>
        </p:txBody>
      </p:sp>
      <p:sp>
        <p:nvSpPr>
          <p:cNvPr id="2" name="Content Placeholder 1"/>
          <p:cNvSpPr>
            <a:spLocks noGrp="1"/>
          </p:cNvSpPr>
          <p:nvPr>
            <p:ph idx="1"/>
          </p:nvPr>
        </p:nvSpPr>
        <p:spPr/>
        <p:txBody>
          <a:bodyPr/>
          <a:lstStyle/>
          <a:p>
            <a:endParaRPr lang="en-GB"/>
          </a:p>
        </p:txBody>
      </p:sp>
      <p:sp>
        <p:nvSpPr>
          <p:cNvPr id="4" name="TextBox 3"/>
          <p:cNvSpPr txBox="1"/>
          <p:nvPr/>
        </p:nvSpPr>
        <p:spPr>
          <a:xfrm>
            <a:off x="395536" y="6627068"/>
            <a:ext cx="8416086" cy="246221"/>
          </a:xfrm>
          <a:prstGeom prst="rect">
            <a:avLst/>
          </a:prstGeom>
          <a:noFill/>
        </p:spPr>
        <p:txBody>
          <a:bodyPr wrap="none" rtlCol="0">
            <a:spAutoFit/>
          </a:bodyPr>
          <a:lstStyle/>
          <a:p>
            <a:r>
              <a:rPr lang="fr-BE" sz="1000" b="0" dirty="0" smtClean="0">
                <a:solidFill>
                  <a:schemeClr val="tx1"/>
                </a:solidFill>
              </a:rPr>
              <a:t>Source: Julian </a:t>
            </a:r>
            <a:r>
              <a:rPr lang="fr-BE" sz="1000" b="0" dirty="0" err="1" smtClean="0">
                <a:solidFill>
                  <a:schemeClr val="tx1"/>
                </a:solidFill>
              </a:rPr>
              <a:t>Alston</a:t>
            </a:r>
            <a:r>
              <a:rPr lang="fr-BE" sz="1000" b="0" dirty="0" smtClean="0">
                <a:solidFill>
                  <a:schemeClr val="tx1"/>
                </a:solidFill>
              </a:rPr>
              <a:t>, </a:t>
            </a:r>
            <a:r>
              <a:rPr lang="fr-BE" sz="1000" b="0" dirty="0" err="1" smtClean="0">
                <a:solidFill>
                  <a:schemeClr val="tx1"/>
                </a:solidFill>
              </a:rPr>
              <a:t>University</a:t>
            </a:r>
            <a:r>
              <a:rPr lang="fr-BE" sz="1000" b="0" dirty="0" smtClean="0">
                <a:solidFill>
                  <a:schemeClr val="tx1"/>
                </a:solidFill>
              </a:rPr>
              <a:t> of </a:t>
            </a:r>
            <a:r>
              <a:rPr lang="fr-BE" sz="1000" b="0" dirty="0" err="1" smtClean="0">
                <a:solidFill>
                  <a:schemeClr val="tx1"/>
                </a:solidFill>
              </a:rPr>
              <a:t>California</a:t>
            </a:r>
            <a:r>
              <a:rPr lang="fr-BE" sz="1000" b="0" dirty="0" smtClean="0">
                <a:solidFill>
                  <a:schemeClr val="tx1"/>
                </a:solidFill>
              </a:rPr>
              <a:t>, Davis 			2013 IATRC Symposium, </a:t>
            </a:r>
            <a:r>
              <a:rPr lang="fr-BE" sz="1000" b="0" dirty="0" err="1" smtClean="0">
                <a:solidFill>
                  <a:schemeClr val="tx1"/>
                </a:solidFill>
              </a:rPr>
              <a:t>June</a:t>
            </a:r>
            <a:r>
              <a:rPr lang="fr-BE" sz="1000" b="0" dirty="0" smtClean="0">
                <a:solidFill>
                  <a:schemeClr val="tx1"/>
                </a:solidFill>
              </a:rPr>
              <a:t> 2-4 2013  </a:t>
            </a:r>
            <a:endParaRPr lang="en-GB" sz="1000" b="0" dirty="0">
              <a:solidFill>
                <a:schemeClr val="tx1"/>
              </a:solidFill>
            </a:endParaRP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27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425952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67</a:t>
            </a:fld>
            <a:endParaRPr lang="en-GB" sz="1000" dirty="0" smtClean="0">
              <a:solidFill>
                <a:schemeClr val="bg1"/>
              </a:solidFill>
            </a:endParaRPr>
          </a:p>
        </p:txBody>
      </p:sp>
      <p:sp>
        <p:nvSpPr>
          <p:cNvPr id="2" name="Content Placeholder 1"/>
          <p:cNvSpPr>
            <a:spLocks noGrp="1"/>
          </p:cNvSpPr>
          <p:nvPr>
            <p:ph idx="1"/>
          </p:nvPr>
        </p:nvSpPr>
        <p:spPr/>
        <p:txBody>
          <a:bodyPr/>
          <a:lstStyle/>
          <a:p>
            <a:endParaRPr lang="en-GB"/>
          </a:p>
        </p:txBody>
      </p:sp>
      <p:sp>
        <p:nvSpPr>
          <p:cNvPr id="4" name="TextBox 3"/>
          <p:cNvSpPr txBox="1"/>
          <p:nvPr/>
        </p:nvSpPr>
        <p:spPr>
          <a:xfrm>
            <a:off x="395536" y="6627068"/>
            <a:ext cx="8416086" cy="246221"/>
          </a:xfrm>
          <a:prstGeom prst="rect">
            <a:avLst/>
          </a:prstGeom>
          <a:noFill/>
        </p:spPr>
        <p:txBody>
          <a:bodyPr wrap="none" rtlCol="0">
            <a:spAutoFit/>
          </a:bodyPr>
          <a:lstStyle/>
          <a:p>
            <a:r>
              <a:rPr lang="fr-BE" sz="1000" b="0" dirty="0" smtClean="0">
                <a:solidFill>
                  <a:schemeClr val="tx1"/>
                </a:solidFill>
              </a:rPr>
              <a:t>Source: Julian </a:t>
            </a:r>
            <a:r>
              <a:rPr lang="fr-BE" sz="1000" b="0" dirty="0" err="1" smtClean="0">
                <a:solidFill>
                  <a:schemeClr val="tx1"/>
                </a:solidFill>
              </a:rPr>
              <a:t>Alston</a:t>
            </a:r>
            <a:r>
              <a:rPr lang="fr-BE" sz="1000" b="0" dirty="0" smtClean="0">
                <a:solidFill>
                  <a:schemeClr val="tx1"/>
                </a:solidFill>
              </a:rPr>
              <a:t>, </a:t>
            </a:r>
            <a:r>
              <a:rPr lang="fr-BE" sz="1000" b="0" dirty="0" err="1" smtClean="0">
                <a:solidFill>
                  <a:schemeClr val="tx1"/>
                </a:solidFill>
              </a:rPr>
              <a:t>University</a:t>
            </a:r>
            <a:r>
              <a:rPr lang="fr-BE" sz="1000" b="0" dirty="0" smtClean="0">
                <a:solidFill>
                  <a:schemeClr val="tx1"/>
                </a:solidFill>
              </a:rPr>
              <a:t> of </a:t>
            </a:r>
            <a:r>
              <a:rPr lang="fr-BE" sz="1000" b="0" dirty="0" err="1" smtClean="0">
                <a:solidFill>
                  <a:schemeClr val="tx1"/>
                </a:solidFill>
              </a:rPr>
              <a:t>California</a:t>
            </a:r>
            <a:r>
              <a:rPr lang="fr-BE" sz="1000" b="0" dirty="0" smtClean="0">
                <a:solidFill>
                  <a:schemeClr val="tx1"/>
                </a:solidFill>
              </a:rPr>
              <a:t>, Davis 			2013 IATRC Symposium, </a:t>
            </a:r>
            <a:r>
              <a:rPr lang="fr-BE" sz="1000" b="0" dirty="0" err="1" smtClean="0">
                <a:solidFill>
                  <a:schemeClr val="tx1"/>
                </a:solidFill>
              </a:rPr>
              <a:t>June</a:t>
            </a:r>
            <a:r>
              <a:rPr lang="fr-BE" sz="1000" b="0" dirty="0" smtClean="0">
                <a:solidFill>
                  <a:schemeClr val="tx1"/>
                </a:solidFill>
              </a:rPr>
              <a:t> 2-4 2013  </a:t>
            </a:r>
            <a:endParaRPr lang="en-GB" sz="1000" b="0" dirty="0">
              <a:solidFill>
                <a:schemeClr val="tx1"/>
              </a:solidFill>
            </a:endParaRPr>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04"/>
            <a:ext cx="9143999" cy="6614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38343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68</a:t>
            </a:fld>
            <a:endParaRPr lang="en-GB" sz="1000" dirty="0" smtClean="0">
              <a:solidFill>
                <a:schemeClr val="bg1"/>
              </a:solidFill>
            </a:endParaRPr>
          </a:p>
        </p:txBody>
      </p:sp>
      <p:sp>
        <p:nvSpPr>
          <p:cNvPr id="2" name="Content Placeholder 1"/>
          <p:cNvSpPr>
            <a:spLocks noGrp="1"/>
          </p:cNvSpPr>
          <p:nvPr>
            <p:ph idx="1"/>
          </p:nvPr>
        </p:nvSpPr>
        <p:spPr/>
        <p:txBody>
          <a:bodyPr/>
          <a:lstStyle/>
          <a:p>
            <a:endParaRPr lang="en-GB"/>
          </a:p>
        </p:txBody>
      </p:sp>
      <p:sp>
        <p:nvSpPr>
          <p:cNvPr id="4" name="TextBox 3"/>
          <p:cNvSpPr txBox="1"/>
          <p:nvPr/>
        </p:nvSpPr>
        <p:spPr>
          <a:xfrm>
            <a:off x="395536" y="6627068"/>
            <a:ext cx="8416086" cy="246221"/>
          </a:xfrm>
          <a:prstGeom prst="rect">
            <a:avLst/>
          </a:prstGeom>
          <a:noFill/>
        </p:spPr>
        <p:txBody>
          <a:bodyPr wrap="none" rtlCol="0">
            <a:spAutoFit/>
          </a:bodyPr>
          <a:lstStyle/>
          <a:p>
            <a:r>
              <a:rPr lang="fr-BE" sz="1000" b="0" dirty="0" smtClean="0">
                <a:solidFill>
                  <a:schemeClr val="tx1"/>
                </a:solidFill>
              </a:rPr>
              <a:t>Source: Julian </a:t>
            </a:r>
            <a:r>
              <a:rPr lang="fr-BE" sz="1000" b="0" dirty="0" err="1" smtClean="0">
                <a:solidFill>
                  <a:schemeClr val="tx1"/>
                </a:solidFill>
              </a:rPr>
              <a:t>Alston</a:t>
            </a:r>
            <a:r>
              <a:rPr lang="fr-BE" sz="1000" b="0" dirty="0" smtClean="0">
                <a:solidFill>
                  <a:schemeClr val="tx1"/>
                </a:solidFill>
              </a:rPr>
              <a:t>, </a:t>
            </a:r>
            <a:r>
              <a:rPr lang="fr-BE" sz="1000" b="0" dirty="0" err="1" smtClean="0">
                <a:solidFill>
                  <a:schemeClr val="tx1"/>
                </a:solidFill>
              </a:rPr>
              <a:t>University</a:t>
            </a:r>
            <a:r>
              <a:rPr lang="fr-BE" sz="1000" b="0" dirty="0" smtClean="0">
                <a:solidFill>
                  <a:schemeClr val="tx1"/>
                </a:solidFill>
              </a:rPr>
              <a:t> of </a:t>
            </a:r>
            <a:r>
              <a:rPr lang="fr-BE" sz="1000" b="0" dirty="0" err="1" smtClean="0">
                <a:solidFill>
                  <a:schemeClr val="tx1"/>
                </a:solidFill>
              </a:rPr>
              <a:t>California</a:t>
            </a:r>
            <a:r>
              <a:rPr lang="fr-BE" sz="1000" b="0" dirty="0" smtClean="0">
                <a:solidFill>
                  <a:schemeClr val="tx1"/>
                </a:solidFill>
              </a:rPr>
              <a:t>, Davis 			2013 IATRC Symposium, </a:t>
            </a:r>
            <a:r>
              <a:rPr lang="fr-BE" sz="1000" b="0" dirty="0" err="1" smtClean="0">
                <a:solidFill>
                  <a:schemeClr val="tx1"/>
                </a:solidFill>
              </a:rPr>
              <a:t>June</a:t>
            </a:r>
            <a:r>
              <a:rPr lang="fr-BE" sz="1000" b="0" dirty="0" smtClean="0">
                <a:solidFill>
                  <a:schemeClr val="tx1"/>
                </a:solidFill>
              </a:rPr>
              <a:t> 2-4 2013  </a:t>
            </a:r>
            <a:endParaRPr lang="en-GB" sz="1000" b="0" dirty="0">
              <a:solidFill>
                <a:schemeClr val="tx1"/>
              </a:solidFill>
            </a:endParaRPr>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9" y="0"/>
            <a:ext cx="9139461" cy="6627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76119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a:xfrm>
            <a:off x="792163" y="2130424"/>
            <a:ext cx="7559675" cy="3170783"/>
          </a:xfrm>
        </p:spPr>
        <p:txBody>
          <a:bodyPr/>
          <a:lstStyle/>
          <a:p>
            <a:pPr marL="0" indent="0" eaLnBrk="1" hangingPunct="1"/>
            <a:endParaRPr lang="en-GB" sz="1000" dirty="0" smtClean="0">
              <a:solidFill>
                <a:srgbClr val="467A39"/>
              </a:solidFill>
            </a:endParaRPr>
          </a:p>
          <a:p>
            <a:pPr marL="0" indent="0" eaLnBrk="1" hangingPunct="1"/>
            <a:endParaRPr lang="en-GB" dirty="0">
              <a:solidFill>
                <a:srgbClr val="467A39"/>
              </a:solidFill>
            </a:endParaRPr>
          </a:p>
          <a:p>
            <a:pPr marL="0" indent="0" eaLnBrk="1" hangingPunct="1"/>
            <a:r>
              <a:rPr lang="en-GB" dirty="0" smtClean="0">
                <a:solidFill>
                  <a:srgbClr val="2C6E1C"/>
                </a:solidFill>
              </a:rPr>
              <a:t>Presented by Marcos </a:t>
            </a:r>
            <a:r>
              <a:rPr lang="en-GB" dirty="0" err="1" smtClean="0">
                <a:solidFill>
                  <a:srgbClr val="2C6E1C"/>
                </a:solidFill>
              </a:rPr>
              <a:t>Jank</a:t>
            </a:r>
            <a:r>
              <a:rPr lang="en-GB" dirty="0" smtClean="0">
                <a:solidFill>
                  <a:srgbClr val="2C6E1C"/>
                </a:solidFill>
              </a:rPr>
              <a:t> at the</a:t>
            </a:r>
            <a:r>
              <a:rPr lang="en-GB" dirty="0">
                <a:solidFill>
                  <a:srgbClr val="2C6E1C"/>
                </a:solidFill>
              </a:rPr>
              <a:t> 2013 IATRC Symposium </a:t>
            </a:r>
            <a:r>
              <a:rPr lang="en-GB" dirty="0" smtClean="0">
                <a:solidFill>
                  <a:srgbClr val="2C6E1C"/>
                </a:solidFill>
              </a:rPr>
              <a:t>on</a:t>
            </a:r>
          </a:p>
          <a:p>
            <a:pPr marL="0" indent="0" eaLnBrk="1" hangingPunct="1"/>
            <a:r>
              <a:rPr lang="en-GB" dirty="0" smtClean="0">
                <a:solidFill>
                  <a:srgbClr val="2C6E1C"/>
                </a:solidFill>
              </a:rPr>
              <a:t> </a:t>
            </a:r>
          </a:p>
          <a:p>
            <a:pPr marL="0" indent="0" eaLnBrk="1" hangingPunct="1"/>
            <a:r>
              <a:rPr lang="en-GB" i="1" dirty="0" smtClean="0">
                <a:solidFill>
                  <a:srgbClr val="2C6E1C"/>
                </a:solidFill>
              </a:rPr>
              <a:t>"</a:t>
            </a:r>
            <a:r>
              <a:rPr lang="en-GB" i="1" dirty="0">
                <a:solidFill>
                  <a:srgbClr val="2C6E1C"/>
                </a:solidFill>
              </a:rPr>
              <a:t>Productivity and Its Impacts on Global Trade"</a:t>
            </a:r>
            <a:br>
              <a:rPr lang="en-GB" i="1" dirty="0">
                <a:solidFill>
                  <a:srgbClr val="2C6E1C"/>
                </a:solidFill>
              </a:rPr>
            </a:br>
            <a:endParaRPr lang="en-GB" i="1" dirty="0">
              <a:solidFill>
                <a:srgbClr val="2C6E1C"/>
              </a:solidFill>
            </a:endParaRPr>
          </a:p>
          <a:p>
            <a:pPr marL="0" indent="0" eaLnBrk="1" hangingPunct="1"/>
            <a:endParaRPr lang="en-GB" dirty="0" smtClean="0">
              <a:solidFill>
                <a:srgbClr val="467A39"/>
              </a:solidFill>
            </a:endParaRPr>
          </a:p>
        </p:txBody>
      </p:sp>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69</a:t>
            </a:fld>
            <a:endParaRPr lang="en-GB" sz="1000" dirty="0" smtClean="0">
              <a:solidFill>
                <a:schemeClr val="bg1"/>
              </a:solidFill>
            </a:endParaRPr>
          </a:p>
        </p:txBody>
      </p:sp>
      <p:sp>
        <p:nvSpPr>
          <p:cNvPr id="2" name="Title 1"/>
          <p:cNvSpPr>
            <a:spLocks noGrp="1"/>
          </p:cNvSpPr>
          <p:nvPr>
            <p:ph type="title"/>
          </p:nvPr>
        </p:nvSpPr>
        <p:spPr/>
        <p:txBody>
          <a:bodyPr/>
          <a:lstStyle/>
          <a:p>
            <a:r>
              <a:rPr lang="en-GB" dirty="0" smtClean="0">
                <a:solidFill>
                  <a:srgbClr val="2C6E1C"/>
                </a:solidFill>
              </a:rPr>
              <a:t>2. Brazil's shift in incomes and its agriculture's role </a:t>
            </a:r>
            <a:endParaRPr lang="en-GB" dirty="0">
              <a:solidFill>
                <a:srgbClr val="2C6E1C"/>
              </a:solidFill>
            </a:endParaRPr>
          </a:p>
        </p:txBody>
      </p:sp>
    </p:spTree>
    <p:extLst>
      <p:ext uri="{BB962C8B-B14F-4D97-AF65-F5344CB8AC3E}">
        <p14:creationId xmlns:p14="http://schemas.microsoft.com/office/powerpoint/2010/main" val="4378296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solidFill>
            <a:srgbClr val="266218"/>
          </a:solidFill>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01410DC2-EB57-4B94-90DA-EC0C9D1BD9BB}" type="slidenum">
              <a:rPr lang="en-GB" sz="1000" smtClean="0">
                <a:solidFill>
                  <a:schemeClr val="bg1"/>
                </a:solidFill>
              </a:rPr>
              <a:pPr eaLnBrk="1" hangingPunct="1"/>
              <a:t>7</a:t>
            </a:fld>
            <a:endParaRPr lang="en-GB" sz="1000" smtClean="0">
              <a:solidFill>
                <a:schemeClr val="bg1"/>
              </a:solidFill>
            </a:endParaRPr>
          </a:p>
        </p:txBody>
      </p:sp>
      <p:sp>
        <p:nvSpPr>
          <p:cNvPr id="11267" name="Rectangle 2"/>
          <p:cNvSpPr>
            <a:spLocks noGrp="1" noChangeArrowheads="1"/>
          </p:cNvSpPr>
          <p:nvPr>
            <p:ph type="title"/>
          </p:nvPr>
        </p:nvSpPr>
        <p:spPr/>
        <p:txBody>
          <a:bodyPr/>
          <a:lstStyle/>
          <a:p>
            <a:r>
              <a:rPr lang="en-GB" dirty="0" smtClean="0">
                <a:solidFill>
                  <a:srgbClr val="2C6E1C"/>
                </a:solidFill>
              </a:rPr>
              <a:t>Placing differing views into perspective</a:t>
            </a:r>
            <a:endParaRPr lang="en-GB" dirty="0">
              <a:solidFill>
                <a:srgbClr val="2C6E1C"/>
              </a:solidFill>
            </a:endParaRPr>
          </a:p>
        </p:txBody>
      </p:sp>
      <p:sp>
        <p:nvSpPr>
          <p:cNvPr id="244739" name="Rectangle 3"/>
          <p:cNvSpPr>
            <a:spLocks noGrp="1" noChangeArrowheads="1"/>
          </p:cNvSpPr>
          <p:nvPr>
            <p:ph type="body" idx="1"/>
          </p:nvPr>
        </p:nvSpPr>
        <p:spPr>
          <a:xfrm>
            <a:off x="251520" y="1844824"/>
            <a:ext cx="8799512" cy="4467225"/>
          </a:xfrm>
        </p:spPr>
        <p:txBody>
          <a:bodyPr/>
          <a:lstStyle/>
          <a:p>
            <a:pPr marL="381000" indent="-381000">
              <a:lnSpc>
                <a:spcPct val="90000"/>
              </a:lnSpc>
            </a:pPr>
            <a:r>
              <a:rPr lang="en-GB" sz="1600" b="1" dirty="0" smtClean="0"/>
              <a:t>Income </a:t>
            </a:r>
            <a:r>
              <a:rPr lang="en-GB" sz="1600" b="1" dirty="0"/>
              <a:t>growth by emerging economies </a:t>
            </a:r>
            <a:r>
              <a:rPr lang="en-GB" sz="1600" b="1" dirty="0" smtClean="0"/>
              <a:t>as the main driver of food prices</a:t>
            </a:r>
            <a:endParaRPr lang="en-GB" sz="1600" b="1" dirty="0"/>
          </a:p>
          <a:p>
            <a:pPr marL="381000" indent="-381000">
              <a:lnSpc>
                <a:spcPct val="90000"/>
              </a:lnSpc>
            </a:pPr>
            <a:endParaRPr lang="en-US" sz="800" b="1" dirty="0" smtClean="0"/>
          </a:p>
          <a:p>
            <a:pPr marL="800100" lvl="1" indent="-342900"/>
            <a:r>
              <a:rPr lang="en-GB" sz="1400" i="1" dirty="0" err="1"/>
              <a:t>Krugman</a:t>
            </a:r>
            <a:r>
              <a:rPr lang="en-GB" sz="1400" i="1" dirty="0"/>
              <a:t> (2008</a:t>
            </a:r>
            <a:r>
              <a:rPr lang="en-GB" sz="1400" i="1" dirty="0" smtClean="0"/>
              <a:t>), Wolf  (2008), National Geographic (2009), especially in China/grains</a:t>
            </a:r>
          </a:p>
          <a:p>
            <a:pPr marL="800100" lvl="1" indent="-342900"/>
            <a:r>
              <a:rPr lang="en-GB" sz="1400" i="1" dirty="0" smtClean="0"/>
              <a:t>Others assume </a:t>
            </a:r>
            <a:r>
              <a:rPr lang="en-GB" sz="1400" i="1" dirty="0"/>
              <a:t>similar </a:t>
            </a:r>
            <a:r>
              <a:rPr lang="en-GB" sz="1400" i="1" dirty="0" smtClean="0"/>
              <a:t>impact [Roberts </a:t>
            </a:r>
            <a:r>
              <a:rPr lang="en-GB" sz="1400" i="1" dirty="0"/>
              <a:t>and </a:t>
            </a:r>
            <a:r>
              <a:rPr lang="en-GB" sz="1400" i="1" dirty="0" err="1"/>
              <a:t>Schlenker</a:t>
            </a:r>
            <a:r>
              <a:rPr lang="en-GB" sz="1400" i="1" dirty="0"/>
              <a:t> (2013</a:t>
            </a:r>
            <a:r>
              <a:rPr lang="en-GB" sz="1400" i="1" dirty="0" smtClean="0"/>
              <a:t>); </a:t>
            </a:r>
            <a:r>
              <a:rPr lang="en-GB" sz="1400" i="1" dirty="0" err="1"/>
              <a:t>Hochman</a:t>
            </a:r>
            <a:r>
              <a:rPr lang="en-GB" sz="1400" i="1" dirty="0"/>
              <a:t> et </a:t>
            </a:r>
            <a:r>
              <a:rPr lang="en-GB" sz="1400" i="1" dirty="0" smtClean="0"/>
              <a:t>al. </a:t>
            </a:r>
            <a:r>
              <a:rPr lang="en-GB" sz="1400" i="1" dirty="0"/>
              <a:t>(2011</a:t>
            </a:r>
            <a:r>
              <a:rPr lang="en-GB" sz="1400" i="1" dirty="0" smtClean="0"/>
              <a:t>)]</a:t>
            </a:r>
            <a:endParaRPr lang="en-GB" sz="1400" i="1" dirty="0"/>
          </a:p>
          <a:p>
            <a:pPr marL="800100" lvl="1" indent="-342900"/>
            <a:r>
              <a:rPr lang="en-GB" sz="1400" i="1" dirty="0" smtClean="0"/>
              <a:t>Conditions of "perfect storm" strengthened belief of reversal of past trends </a:t>
            </a:r>
            <a:endParaRPr lang="en-GB" sz="1400" i="1" dirty="0"/>
          </a:p>
          <a:p>
            <a:pPr marL="381000" indent="-381000">
              <a:lnSpc>
                <a:spcPct val="90000"/>
              </a:lnSpc>
            </a:pPr>
            <a:endParaRPr lang="en-US" sz="1000" b="1" i="1" dirty="0" smtClean="0"/>
          </a:p>
          <a:p>
            <a:pPr marL="381000" indent="-381000">
              <a:lnSpc>
                <a:spcPct val="90000"/>
              </a:lnSpc>
            </a:pPr>
            <a:r>
              <a:rPr lang="en-GB" sz="1600" b="1" dirty="0" smtClean="0"/>
              <a:t>Engel's law in </a:t>
            </a:r>
            <a:r>
              <a:rPr lang="en-GB" sz="1600" b="1" dirty="0"/>
              <a:t>the </a:t>
            </a:r>
            <a:r>
              <a:rPr lang="en-GB" sz="1600" b="1" dirty="0" smtClean="0"/>
              <a:t>background…</a:t>
            </a:r>
            <a:endParaRPr lang="en-GB" sz="1600" b="1" dirty="0"/>
          </a:p>
          <a:p>
            <a:pPr marL="381000" indent="-381000">
              <a:lnSpc>
                <a:spcPct val="90000"/>
              </a:lnSpc>
            </a:pPr>
            <a:endParaRPr lang="en-US" sz="800" b="1" dirty="0"/>
          </a:p>
          <a:p>
            <a:pPr marL="800100" lvl="1" indent="-342900"/>
            <a:r>
              <a:rPr lang="en-GB" sz="1400" i="1" dirty="0" smtClean="0"/>
              <a:t>“[</a:t>
            </a:r>
            <a:r>
              <a:rPr lang="en-GB" sz="1400" i="1" dirty="0"/>
              <a:t>t]he poorer a family, the greater the proportion of its total expenditure that must be devoted to the provision of food</a:t>
            </a:r>
            <a:r>
              <a:rPr lang="en-GB" sz="1400" i="1" dirty="0" smtClean="0"/>
              <a:t>”</a:t>
            </a:r>
          </a:p>
          <a:p>
            <a:pPr marL="800100" lvl="1" indent="-342900"/>
            <a:r>
              <a:rPr lang="en-GB" sz="1400" i="1" dirty="0" smtClean="0"/>
              <a:t>“… the wealthier a nation, the smaller the proportion of food to total expenditure”</a:t>
            </a:r>
          </a:p>
          <a:p>
            <a:pPr marL="800100" lvl="1" indent="-342900"/>
            <a:endParaRPr lang="en-US" sz="1000" dirty="0" smtClean="0">
              <a:solidFill>
                <a:schemeClr val="bg1">
                  <a:lumMod val="85000"/>
                </a:schemeClr>
              </a:solidFill>
            </a:endParaRPr>
          </a:p>
          <a:p>
            <a:pPr marL="381000" indent="-381000">
              <a:lnSpc>
                <a:spcPct val="90000"/>
              </a:lnSpc>
            </a:pPr>
            <a:r>
              <a:rPr lang="en-GB" sz="1600" b="1" dirty="0" smtClean="0"/>
              <a:t>…and </a:t>
            </a:r>
            <a:r>
              <a:rPr lang="en-GB" sz="1600" b="1" dirty="0" err="1" smtClean="0"/>
              <a:t>Kindelberger</a:t>
            </a:r>
            <a:r>
              <a:rPr lang="en-GB" sz="1600" b="1" dirty="0" smtClean="0"/>
              <a:t> into the picture</a:t>
            </a:r>
          </a:p>
          <a:p>
            <a:pPr marL="381000" indent="-381000">
              <a:lnSpc>
                <a:spcPct val="90000"/>
              </a:lnSpc>
            </a:pPr>
            <a:endParaRPr lang="en-US" sz="800" b="1" dirty="0" smtClean="0">
              <a:solidFill>
                <a:schemeClr val="bg1">
                  <a:lumMod val="85000"/>
                </a:schemeClr>
              </a:solidFill>
            </a:endParaRPr>
          </a:p>
          <a:p>
            <a:pPr marL="800100" lvl="1" indent="-342900"/>
            <a:r>
              <a:rPr lang="en-GB" sz="1400" i="1" dirty="0" smtClean="0"/>
              <a:t>“[t]he terms of trade [</a:t>
            </a:r>
            <a:r>
              <a:rPr lang="en-GB" sz="1400" i="1" dirty="0" err="1" smtClean="0"/>
              <a:t>ToT</a:t>
            </a:r>
            <a:r>
              <a:rPr lang="en-GB" sz="1400" i="1" dirty="0" smtClean="0"/>
              <a:t>] move against agricultural and raw material countries as the world’s standard of living increases…and as Engel’s Law of consumption operates</a:t>
            </a:r>
          </a:p>
          <a:p>
            <a:pPr marL="800100" lvl="1" indent="-342900"/>
            <a:r>
              <a:rPr lang="en-GB" sz="1400" i="1" dirty="0" smtClean="0"/>
              <a:t>“[i]f the agricultural and raw material countries of the world want to share the increase in the world’s productivity, … they must join in the transfer of resources from agriculture, pastoral pursuits, and mining to industry.” </a:t>
            </a:r>
          </a:p>
          <a:p>
            <a:pPr marL="800100" lvl="1" indent="-342900"/>
            <a:endParaRPr lang="en-GB" sz="1400" i="1" dirty="0"/>
          </a:p>
        </p:txBody>
      </p:sp>
    </p:spTree>
    <p:extLst>
      <p:ext uri="{BB962C8B-B14F-4D97-AF65-F5344CB8AC3E}">
        <p14:creationId xmlns:p14="http://schemas.microsoft.com/office/powerpoint/2010/main" val="322155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4739">
                                            <p:txEl>
                                              <p:pRg st="0" end="0"/>
                                            </p:txEl>
                                          </p:spTgt>
                                        </p:tgtEl>
                                        <p:attrNameLst>
                                          <p:attrName>style.visibility</p:attrName>
                                        </p:attrNameLst>
                                      </p:cBhvr>
                                      <p:to>
                                        <p:strVal val="visible"/>
                                      </p:to>
                                    </p:set>
                                    <p:anim calcmode="lin" valueType="num">
                                      <p:cBhvr additive="base">
                                        <p:cTn id="7" dur="500" fill="hold"/>
                                        <p:tgtEl>
                                          <p:spTgt spid="2447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473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44739">
                                            <p:txEl>
                                              <p:pRg st="2" end="2"/>
                                            </p:txEl>
                                          </p:spTgt>
                                        </p:tgtEl>
                                        <p:attrNameLst>
                                          <p:attrName>style.visibility</p:attrName>
                                        </p:attrNameLst>
                                      </p:cBhvr>
                                      <p:to>
                                        <p:strVal val="visible"/>
                                      </p:to>
                                    </p:set>
                                    <p:anim calcmode="lin" valueType="num">
                                      <p:cBhvr additive="base">
                                        <p:cTn id="11" dur="500" fill="hold"/>
                                        <p:tgtEl>
                                          <p:spTgt spid="244739">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44739">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44739">
                                            <p:txEl>
                                              <p:pRg st="3" end="3"/>
                                            </p:txEl>
                                          </p:spTgt>
                                        </p:tgtEl>
                                        <p:attrNameLst>
                                          <p:attrName>style.visibility</p:attrName>
                                        </p:attrNameLst>
                                      </p:cBhvr>
                                      <p:to>
                                        <p:strVal val="visible"/>
                                      </p:to>
                                    </p:set>
                                    <p:anim calcmode="lin" valueType="num">
                                      <p:cBhvr additive="base">
                                        <p:cTn id="15" dur="500" fill="hold"/>
                                        <p:tgtEl>
                                          <p:spTgt spid="244739">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44739">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44739">
                                            <p:txEl>
                                              <p:pRg st="4" end="4"/>
                                            </p:txEl>
                                          </p:spTgt>
                                        </p:tgtEl>
                                        <p:attrNameLst>
                                          <p:attrName>style.visibility</p:attrName>
                                        </p:attrNameLst>
                                      </p:cBhvr>
                                      <p:to>
                                        <p:strVal val="visible"/>
                                      </p:to>
                                    </p:set>
                                    <p:anim calcmode="lin" valueType="num">
                                      <p:cBhvr additive="base">
                                        <p:cTn id="19" dur="500" fill="hold"/>
                                        <p:tgtEl>
                                          <p:spTgt spid="244739">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4473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4739">
                                            <p:txEl>
                                              <p:pRg st="6" end="6"/>
                                            </p:txEl>
                                          </p:spTgt>
                                        </p:tgtEl>
                                        <p:attrNameLst>
                                          <p:attrName>style.visibility</p:attrName>
                                        </p:attrNameLst>
                                      </p:cBhvr>
                                      <p:to>
                                        <p:strVal val="visible"/>
                                      </p:to>
                                    </p:set>
                                    <p:anim calcmode="lin" valueType="num">
                                      <p:cBhvr additive="base">
                                        <p:cTn id="25" dur="500" fill="hold"/>
                                        <p:tgtEl>
                                          <p:spTgt spid="244739">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44739">
                                            <p:txEl>
                                              <p:pRg st="6" end="6"/>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44739">
                                            <p:txEl>
                                              <p:pRg st="8" end="8"/>
                                            </p:txEl>
                                          </p:spTgt>
                                        </p:tgtEl>
                                        <p:attrNameLst>
                                          <p:attrName>style.visibility</p:attrName>
                                        </p:attrNameLst>
                                      </p:cBhvr>
                                      <p:to>
                                        <p:strVal val="visible"/>
                                      </p:to>
                                    </p:set>
                                    <p:anim calcmode="lin" valueType="num">
                                      <p:cBhvr additive="base">
                                        <p:cTn id="29" dur="500" fill="hold"/>
                                        <p:tgtEl>
                                          <p:spTgt spid="244739">
                                            <p:txEl>
                                              <p:pRg st="8" end="8"/>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44739">
                                            <p:txEl>
                                              <p:pRg st="8" end="8"/>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44739">
                                            <p:txEl>
                                              <p:pRg st="9" end="9"/>
                                            </p:txEl>
                                          </p:spTgt>
                                        </p:tgtEl>
                                        <p:attrNameLst>
                                          <p:attrName>style.visibility</p:attrName>
                                        </p:attrNameLst>
                                      </p:cBhvr>
                                      <p:to>
                                        <p:strVal val="visible"/>
                                      </p:to>
                                    </p:set>
                                    <p:anim calcmode="lin" valueType="num">
                                      <p:cBhvr additive="base">
                                        <p:cTn id="33" dur="500" fill="hold"/>
                                        <p:tgtEl>
                                          <p:spTgt spid="244739">
                                            <p:txEl>
                                              <p:pRg st="9" end="9"/>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44739">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244739">
                                            <p:txEl>
                                              <p:pRg st="11" end="11"/>
                                            </p:txEl>
                                          </p:spTgt>
                                        </p:tgtEl>
                                        <p:attrNameLst>
                                          <p:attrName>style.visibility</p:attrName>
                                        </p:attrNameLst>
                                      </p:cBhvr>
                                      <p:to>
                                        <p:strVal val="visible"/>
                                      </p:to>
                                    </p:set>
                                    <p:anim calcmode="lin" valueType="num">
                                      <p:cBhvr additive="base">
                                        <p:cTn id="39" dur="500" fill="hold"/>
                                        <p:tgtEl>
                                          <p:spTgt spid="244739">
                                            <p:txEl>
                                              <p:pRg st="11" end="11"/>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244739">
                                            <p:txEl>
                                              <p:pRg st="11" end="11"/>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44739">
                                            <p:txEl>
                                              <p:pRg st="13" end="13"/>
                                            </p:txEl>
                                          </p:spTgt>
                                        </p:tgtEl>
                                        <p:attrNameLst>
                                          <p:attrName>style.visibility</p:attrName>
                                        </p:attrNameLst>
                                      </p:cBhvr>
                                      <p:to>
                                        <p:strVal val="visible"/>
                                      </p:to>
                                    </p:set>
                                    <p:anim calcmode="lin" valueType="num">
                                      <p:cBhvr additive="base">
                                        <p:cTn id="43" dur="500" fill="hold"/>
                                        <p:tgtEl>
                                          <p:spTgt spid="244739">
                                            <p:txEl>
                                              <p:pRg st="13" end="13"/>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44739">
                                            <p:txEl>
                                              <p:pRg st="13" end="13"/>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44739">
                                            <p:txEl>
                                              <p:pRg st="14" end="14"/>
                                            </p:txEl>
                                          </p:spTgt>
                                        </p:tgtEl>
                                        <p:attrNameLst>
                                          <p:attrName>style.visibility</p:attrName>
                                        </p:attrNameLst>
                                      </p:cBhvr>
                                      <p:to>
                                        <p:strVal val="visible"/>
                                      </p:to>
                                    </p:set>
                                    <p:anim calcmode="lin" valueType="num">
                                      <p:cBhvr additive="base">
                                        <p:cTn id="47" dur="500" fill="hold"/>
                                        <p:tgtEl>
                                          <p:spTgt spid="244739">
                                            <p:txEl>
                                              <p:pRg st="14" end="14"/>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244739">
                                            <p:txEl>
                                              <p:pRg st="14" end="1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9"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70</a:t>
            </a:fld>
            <a:endParaRPr lang="en-GB" sz="1000" dirty="0" smtClean="0">
              <a:solidFill>
                <a:schemeClr val="bg1"/>
              </a:solidFill>
            </a:endParaRPr>
          </a:p>
        </p:txBody>
      </p:sp>
      <p:sp>
        <p:nvSpPr>
          <p:cNvPr id="4" name="TextBox 3"/>
          <p:cNvSpPr txBox="1"/>
          <p:nvPr/>
        </p:nvSpPr>
        <p:spPr>
          <a:xfrm>
            <a:off x="387372" y="6375243"/>
            <a:ext cx="8568952" cy="215444"/>
          </a:xfrm>
          <a:prstGeom prst="rect">
            <a:avLst/>
          </a:prstGeom>
          <a:noFill/>
        </p:spPr>
        <p:txBody>
          <a:bodyPr wrap="square" rtlCol="0">
            <a:spAutoFit/>
          </a:bodyPr>
          <a:lstStyle/>
          <a:p>
            <a:r>
              <a:rPr lang="fr-BE" sz="800" b="0" dirty="0" smtClean="0">
                <a:solidFill>
                  <a:schemeClr val="tx1"/>
                </a:solidFill>
              </a:rPr>
              <a:t>Source: IBGE and ICONE; Marcos </a:t>
            </a:r>
            <a:r>
              <a:rPr lang="fr-BE" sz="800" b="0" dirty="0" err="1" smtClean="0">
                <a:solidFill>
                  <a:schemeClr val="tx1"/>
                </a:solidFill>
              </a:rPr>
              <a:t>Sawaya</a:t>
            </a:r>
            <a:r>
              <a:rPr lang="fr-BE" sz="800" b="0" dirty="0" smtClean="0">
                <a:solidFill>
                  <a:schemeClr val="tx1"/>
                </a:solidFill>
              </a:rPr>
              <a:t> Jank, </a:t>
            </a:r>
            <a:r>
              <a:rPr lang="fr-BE" sz="800" b="0" dirty="0" err="1" smtClean="0">
                <a:solidFill>
                  <a:schemeClr val="tx1"/>
                </a:solidFill>
              </a:rPr>
              <a:t>Plataforma</a:t>
            </a:r>
            <a:r>
              <a:rPr lang="fr-BE" sz="800" b="0" dirty="0" smtClean="0">
                <a:solidFill>
                  <a:schemeClr val="tx1"/>
                </a:solidFill>
              </a:rPr>
              <a:t> Agro , 2013 IATRC Symposium, </a:t>
            </a:r>
            <a:r>
              <a:rPr lang="fr-BE" sz="800" b="0" dirty="0" err="1" smtClean="0">
                <a:solidFill>
                  <a:schemeClr val="tx1"/>
                </a:solidFill>
              </a:rPr>
              <a:t>June</a:t>
            </a:r>
            <a:r>
              <a:rPr lang="fr-BE" sz="800" b="0" dirty="0" smtClean="0">
                <a:solidFill>
                  <a:schemeClr val="tx1"/>
                </a:solidFill>
              </a:rPr>
              <a:t> 2-4 2013  </a:t>
            </a:r>
            <a:endParaRPr lang="en-GB" sz="800" b="0" dirty="0">
              <a:solidFill>
                <a:schemeClr val="tx1"/>
              </a:solidFill>
            </a:endParaRPr>
          </a:p>
        </p:txBody>
      </p:sp>
      <p:pic>
        <p:nvPicPr>
          <p:cNvPr id="8"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823" r="50000" b="7307"/>
          <a:stretch/>
        </p:blipFill>
        <p:spPr bwMode="auto">
          <a:xfrm>
            <a:off x="581435" y="1556792"/>
            <a:ext cx="3881184" cy="4708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8052" b="6439"/>
          <a:stretch/>
        </p:blipFill>
        <p:spPr bwMode="auto">
          <a:xfrm>
            <a:off x="4671848" y="1556792"/>
            <a:ext cx="3881858" cy="479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2"/>
          <p:cNvSpPr>
            <a:spLocks noGrp="1" noChangeArrowheads="1"/>
          </p:cNvSpPr>
          <p:nvPr>
            <p:ph type="title"/>
          </p:nvPr>
        </p:nvSpPr>
        <p:spPr>
          <a:xfrm>
            <a:off x="307975" y="1052513"/>
            <a:ext cx="8585200" cy="504825"/>
          </a:xfrm>
        </p:spPr>
        <p:txBody>
          <a:bodyPr/>
          <a:lstStyle/>
          <a:p>
            <a:r>
              <a:rPr lang="en-GB" dirty="0" smtClean="0">
                <a:solidFill>
                  <a:srgbClr val="2C6E1C"/>
                </a:solidFill>
              </a:rPr>
              <a:t>Expansion of the Brazilian frontier</a:t>
            </a:r>
            <a:endParaRPr lang="en-GB" dirty="0">
              <a:solidFill>
                <a:srgbClr val="2C6E1C"/>
              </a:solidFill>
            </a:endParaRPr>
          </a:p>
        </p:txBody>
      </p:sp>
    </p:spTree>
    <p:extLst>
      <p:ext uri="{BB962C8B-B14F-4D97-AF65-F5344CB8AC3E}">
        <p14:creationId xmlns:p14="http://schemas.microsoft.com/office/powerpoint/2010/main" val="279833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71</a:t>
            </a:fld>
            <a:endParaRPr lang="en-GB" sz="1000" dirty="0" smtClean="0">
              <a:solidFill>
                <a:schemeClr val="bg1"/>
              </a:solidFill>
            </a:endParaRPr>
          </a:p>
        </p:txBody>
      </p:sp>
      <p:sp>
        <p:nvSpPr>
          <p:cNvPr id="2" name="Content Placeholder 1"/>
          <p:cNvSpPr>
            <a:spLocks noGrp="1"/>
          </p:cNvSpPr>
          <p:nvPr>
            <p:ph idx="1"/>
          </p:nvPr>
        </p:nvSpPr>
        <p:spPr/>
        <p:txBody>
          <a:bodyPr/>
          <a:lstStyle/>
          <a:p>
            <a:endParaRPr lang="en-GB"/>
          </a:p>
        </p:txBody>
      </p:sp>
      <p:sp>
        <p:nvSpPr>
          <p:cNvPr id="4" name="TextBox 3"/>
          <p:cNvSpPr txBox="1"/>
          <p:nvPr/>
        </p:nvSpPr>
        <p:spPr>
          <a:xfrm>
            <a:off x="395536" y="6627068"/>
            <a:ext cx="8416086" cy="246221"/>
          </a:xfrm>
          <a:prstGeom prst="rect">
            <a:avLst/>
          </a:prstGeom>
          <a:noFill/>
        </p:spPr>
        <p:txBody>
          <a:bodyPr wrap="none" rtlCol="0">
            <a:spAutoFit/>
          </a:bodyPr>
          <a:lstStyle/>
          <a:p>
            <a:r>
              <a:rPr lang="fr-BE" sz="1000" b="0" dirty="0" smtClean="0">
                <a:solidFill>
                  <a:schemeClr val="tx1"/>
                </a:solidFill>
              </a:rPr>
              <a:t>Source: Marcos </a:t>
            </a:r>
            <a:r>
              <a:rPr lang="fr-BE" sz="1000" b="0" dirty="0" err="1" smtClean="0">
                <a:solidFill>
                  <a:schemeClr val="tx1"/>
                </a:solidFill>
              </a:rPr>
              <a:t>Sawaya</a:t>
            </a:r>
            <a:r>
              <a:rPr lang="fr-BE" sz="1000" b="0" dirty="0" smtClean="0">
                <a:solidFill>
                  <a:schemeClr val="tx1"/>
                </a:solidFill>
              </a:rPr>
              <a:t> </a:t>
            </a:r>
            <a:r>
              <a:rPr lang="fr-BE" sz="1000" b="0" dirty="0" err="1" smtClean="0">
                <a:solidFill>
                  <a:schemeClr val="tx1"/>
                </a:solidFill>
              </a:rPr>
              <a:t>Jank</a:t>
            </a:r>
            <a:r>
              <a:rPr lang="fr-BE" sz="1000" b="0" dirty="0" smtClean="0">
                <a:solidFill>
                  <a:schemeClr val="tx1"/>
                </a:solidFill>
              </a:rPr>
              <a:t>, </a:t>
            </a:r>
            <a:r>
              <a:rPr lang="fr-BE" sz="1000" b="0" dirty="0" err="1" smtClean="0">
                <a:solidFill>
                  <a:schemeClr val="tx1"/>
                </a:solidFill>
              </a:rPr>
              <a:t>Plataforma</a:t>
            </a:r>
            <a:r>
              <a:rPr lang="fr-BE" sz="1000" b="0" dirty="0" smtClean="0">
                <a:solidFill>
                  <a:schemeClr val="tx1"/>
                </a:solidFill>
              </a:rPr>
              <a:t> Agro 			2013 IATRC Symposium, </a:t>
            </a:r>
            <a:r>
              <a:rPr lang="fr-BE" sz="1000" b="0" dirty="0" err="1" smtClean="0">
                <a:solidFill>
                  <a:schemeClr val="tx1"/>
                </a:solidFill>
              </a:rPr>
              <a:t>June</a:t>
            </a:r>
            <a:r>
              <a:rPr lang="fr-BE" sz="1000" b="0" dirty="0" smtClean="0">
                <a:solidFill>
                  <a:schemeClr val="tx1"/>
                </a:solidFill>
              </a:rPr>
              <a:t> 2-4 2013  </a:t>
            </a:r>
            <a:endParaRPr lang="en-GB" sz="1000" b="0" dirty="0">
              <a:solidFill>
                <a:schemeClr val="tx1"/>
              </a:solidFill>
            </a:endParaRPr>
          </a:p>
        </p:txBody>
      </p:sp>
      <p:pic>
        <p:nvPicPr>
          <p:cNvPr id="2048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8" y="0"/>
            <a:ext cx="9139237" cy="651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22822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72</a:t>
            </a:fld>
            <a:endParaRPr lang="en-GB" sz="1000" dirty="0" smtClean="0">
              <a:solidFill>
                <a:schemeClr val="bg1"/>
              </a:solidFill>
            </a:endParaRPr>
          </a:p>
        </p:txBody>
      </p:sp>
      <p:sp>
        <p:nvSpPr>
          <p:cNvPr id="4" name="TextBox 3"/>
          <p:cNvSpPr txBox="1"/>
          <p:nvPr/>
        </p:nvSpPr>
        <p:spPr>
          <a:xfrm>
            <a:off x="395536" y="6627068"/>
            <a:ext cx="8416086" cy="246221"/>
          </a:xfrm>
          <a:prstGeom prst="rect">
            <a:avLst/>
          </a:prstGeom>
          <a:noFill/>
        </p:spPr>
        <p:txBody>
          <a:bodyPr wrap="none" rtlCol="0">
            <a:spAutoFit/>
          </a:bodyPr>
          <a:lstStyle/>
          <a:p>
            <a:r>
              <a:rPr lang="fr-BE" sz="1000" b="0" dirty="0" smtClean="0">
                <a:solidFill>
                  <a:schemeClr val="tx1"/>
                </a:solidFill>
              </a:rPr>
              <a:t>Source: Marcos </a:t>
            </a:r>
            <a:r>
              <a:rPr lang="fr-BE" sz="1000" b="0" dirty="0" err="1" smtClean="0">
                <a:solidFill>
                  <a:schemeClr val="tx1"/>
                </a:solidFill>
              </a:rPr>
              <a:t>Sawaya</a:t>
            </a:r>
            <a:r>
              <a:rPr lang="fr-BE" sz="1000" b="0" dirty="0" smtClean="0">
                <a:solidFill>
                  <a:schemeClr val="tx1"/>
                </a:solidFill>
              </a:rPr>
              <a:t> </a:t>
            </a:r>
            <a:r>
              <a:rPr lang="fr-BE" sz="1000" b="0" dirty="0" err="1" smtClean="0">
                <a:solidFill>
                  <a:schemeClr val="tx1"/>
                </a:solidFill>
              </a:rPr>
              <a:t>Jank</a:t>
            </a:r>
            <a:r>
              <a:rPr lang="fr-BE" sz="1000" b="0" dirty="0" smtClean="0">
                <a:solidFill>
                  <a:schemeClr val="tx1"/>
                </a:solidFill>
              </a:rPr>
              <a:t>, </a:t>
            </a:r>
            <a:r>
              <a:rPr lang="fr-BE" sz="1000" b="0" dirty="0" err="1" smtClean="0">
                <a:solidFill>
                  <a:schemeClr val="tx1"/>
                </a:solidFill>
              </a:rPr>
              <a:t>Plataforma</a:t>
            </a:r>
            <a:r>
              <a:rPr lang="fr-BE" sz="1000" b="0" dirty="0" smtClean="0">
                <a:solidFill>
                  <a:schemeClr val="tx1"/>
                </a:solidFill>
              </a:rPr>
              <a:t> Agro 			2013 IATRC Symposium, </a:t>
            </a:r>
            <a:r>
              <a:rPr lang="fr-BE" sz="1000" b="0" dirty="0" err="1" smtClean="0">
                <a:solidFill>
                  <a:schemeClr val="tx1"/>
                </a:solidFill>
              </a:rPr>
              <a:t>June</a:t>
            </a:r>
            <a:r>
              <a:rPr lang="fr-BE" sz="1000" b="0" dirty="0" smtClean="0">
                <a:solidFill>
                  <a:schemeClr val="tx1"/>
                </a:solidFill>
              </a:rPr>
              <a:t> 2-4 2013  </a:t>
            </a:r>
            <a:endParaRPr lang="en-GB" sz="1000" b="0" dirty="0">
              <a:solidFill>
                <a:schemeClr val="tx1"/>
              </a:solidFill>
            </a:endParaRPr>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332"/>
            <a:ext cx="9144000" cy="6544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833871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73</a:t>
            </a:fld>
            <a:endParaRPr lang="en-GB" sz="1000" dirty="0" smtClean="0">
              <a:solidFill>
                <a:schemeClr val="bg1"/>
              </a:solidFill>
            </a:endParaRPr>
          </a:p>
        </p:txBody>
      </p:sp>
      <p:sp>
        <p:nvSpPr>
          <p:cNvPr id="4" name="TextBox 3"/>
          <p:cNvSpPr txBox="1"/>
          <p:nvPr/>
        </p:nvSpPr>
        <p:spPr>
          <a:xfrm>
            <a:off x="395536" y="6627068"/>
            <a:ext cx="8416086" cy="246221"/>
          </a:xfrm>
          <a:prstGeom prst="rect">
            <a:avLst/>
          </a:prstGeom>
          <a:noFill/>
        </p:spPr>
        <p:txBody>
          <a:bodyPr wrap="none" rtlCol="0">
            <a:spAutoFit/>
          </a:bodyPr>
          <a:lstStyle/>
          <a:p>
            <a:r>
              <a:rPr lang="fr-BE" sz="1000" b="0" dirty="0" smtClean="0">
                <a:solidFill>
                  <a:schemeClr val="tx1"/>
                </a:solidFill>
              </a:rPr>
              <a:t>Source: Marcos </a:t>
            </a:r>
            <a:r>
              <a:rPr lang="fr-BE" sz="1000" b="0" dirty="0" err="1" smtClean="0">
                <a:solidFill>
                  <a:schemeClr val="tx1"/>
                </a:solidFill>
              </a:rPr>
              <a:t>Sawaya</a:t>
            </a:r>
            <a:r>
              <a:rPr lang="fr-BE" sz="1000" b="0" dirty="0" smtClean="0">
                <a:solidFill>
                  <a:schemeClr val="tx1"/>
                </a:solidFill>
              </a:rPr>
              <a:t> </a:t>
            </a:r>
            <a:r>
              <a:rPr lang="fr-BE" sz="1000" b="0" dirty="0" err="1" smtClean="0">
                <a:solidFill>
                  <a:schemeClr val="tx1"/>
                </a:solidFill>
              </a:rPr>
              <a:t>Jank</a:t>
            </a:r>
            <a:r>
              <a:rPr lang="fr-BE" sz="1000" b="0" dirty="0" smtClean="0">
                <a:solidFill>
                  <a:schemeClr val="tx1"/>
                </a:solidFill>
              </a:rPr>
              <a:t>, </a:t>
            </a:r>
            <a:r>
              <a:rPr lang="fr-BE" sz="1000" b="0" dirty="0" err="1" smtClean="0">
                <a:solidFill>
                  <a:schemeClr val="tx1"/>
                </a:solidFill>
              </a:rPr>
              <a:t>Plataforma</a:t>
            </a:r>
            <a:r>
              <a:rPr lang="fr-BE" sz="1000" b="0" dirty="0" smtClean="0">
                <a:solidFill>
                  <a:schemeClr val="tx1"/>
                </a:solidFill>
              </a:rPr>
              <a:t> Agro 			2013 IATRC Symposium, </a:t>
            </a:r>
            <a:r>
              <a:rPr lang="fr-BE" sz="1000" b="0" dirty="0" err="1" smtClean="0">
                <a:solidFill>
                  <a:schemeClr val="tx1"/>
                </a:solidFill>
              </a:rPr>
              <a:t>June</a:t>
            </a:r>
            <a:r>
              <a:rPr lang="fr-BE" sz="1000" b="0" dirty="0" smtClean="0">
                <a:solidFill>
                  <a:schemeClr val="tx1"/>
                </a:solidFill>
              </a:rPr>
              <a:t> 2-4 2013  </a:t>
            </a:r>
            <a:endParaRPr lang="en-GB" sz="1000" b="0" dirty="0">
              <a:solidFill>
                <a:schemeClr val="tx1"/>
              </a:solidFill>
            </a:endParaRPr>
          </a:p>
        </p:txBody>
      </p:sp>
      <p:sp>
        <p:nvSpPr>
          <p:cNvPr id="2" name="Content Placeholder 1"/>
          <p:cNvSpPr>
            <a:spLocks noGrp="1"/>
          </p:cNvSpPr>
          <p:nvPr>
            <p:ph idx="1"/>
          </p:nvPr>
        </p:nvSpPr>
        <p:spPr/>
        <p:txBody>
          <a:bodyPr/>
          <a:lstStyle/>
          <a:p>
            <a:endParaRPr lang="en-GB"/>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13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259754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74</a:t>
            </a:fld>
            <a:endParaRPr lang="en-GB" sz="1000" dirty="0" smtClean="0">
              <a:solidFill>
                <a:schemeClr val="bg1"/>
              </a:solidFill>
            </a:endParaRPr>
          </a:p>
        </p:txBody>
      </p:sp>
      <p:sp>
        <p:nvSpPr>
          <p:cNvPr id="2" name="Content Placeholder 1"/>
          <p:cNvSpPr>
            <a:spLocks noGrp="1"/>
          </p:cNvSpPr>
          <p:nvPr>
            <p:ph idx="1"/>
          </p:nvPr>
        </p:nvSpPr>
        <p:spPr/>
        <p:txBody>
          <a:bodyPr/>
          <a:lstStyle/>
          <a:p>
            <a:endParaRPr lang="en-GB"/>
          </a:p>
        </p:txBody>
      </p:sp>
      <p:sp>
        <p:nvSpPr>
          <p:cNvPr id="4" name="TextBox 3"/>
          <p:cNvSpPr txBox="1"/>
          <p:nvPr/>
        </p:nvSpPr>
        <p:spPr>
          <a:xfrm>
            <a:off x="395536" y="6627068"/>
            <a:ext cx="8416086" cy="246221"/>
          </a:xfrm>
          <a:prstGeom prst="rect">
            <a:avLst/>
          </a:prstGeom>
          <a:noFill/>
        </p:spPr>
        <p:txBody>
          <a:bodyPr wrap="none" rtlCol="0">
            <a:spAutoFit/>
          </a:bodyPr>
          <a:lstStyle/>
          <a:p>
            <a:r>
              <a:rPr lang="fr-BE" sz="1000" b="0" dirty="0" smtClean="0">
                <a:solidFill>
                  <a:schemeClr val="tx1"/>
                </a:solidFill>
              </a:rPr>
              <a:t>Source: Marcos </a:t>
            </a:r>
            <a:r>
              <a:rPr lang="fr-BE" sz="1000" b="0" dirty="0" err="1" smtClean="0">
                <a:solidFill>
                  <a:schemeClr val="tx1"/>
                </a:solidFill>
              </a:rPr>
              <a:t>Sawaya</a:t>
            </a:r>
            <a:r>
              <a:rPr lang="fr-BE" sz="1000" b="0" dirty="0" smtClean="0">
                <a:solidFill>
                  <a:schemeClr val="tx1"/>
                </a:solidFill>
              </a:rPr>
              <a:t> </a:t>
            </a:r>
            <a:r>
              <a:rPr lang="fr-BE" sz="1000" b="0" dirty="0" err="1" smtClean="0">
                <a:solidFill>
                  <a:schemeClr val="tx1"/>
                </a:solidFill>
              </a:rPr>
              <a:t>Jank</a:t>
            </a:r>
            <a:r>
              <a:rPr lang="fr-BE" sz="1000" b="0" dirty="0" smtClean="0">
                <a:solidFill>
                  <a:schemeClr val="tx1"/>
                </a:solidFill>
              </a:rPr>
              <a:t>, </a:t>
            </a:r>
            <a:r>
              <a:rPr lang="fr-BE" sz="1000" b="0" dirty="0" err="1" smtClean="0">
                <a:solidFill>
                  <a:schemeClr val="tx1"/>
                </a:solidFill>
              </a:rPr>
              <a:t>Plataforma</a:t>
            </a:r>
            <a:r>
              <a:rPr lang="fr-BE" sz="1000" b="0" dirty="0" smtClean="0">
                <a:solidFill>
                  <a:schemeClr val="tx1"/>
                </a:solidFill>
              </a:rPr>
              <a:t> Agro 			2013 IATRC Symposium, </a:t>
            </a:r>
            <a:r>
              <a:rPr lang="fr-BE" sz="1000" b="0" dirty="0" err="1" smtClean="0">
                <a:solidFill>
                  <a:schemeClr val="tx1"/>
                </a:solidFill>
              </a:rPr>
              <a:t>June</a:t>
            </a:r>
            <a:r>
              <a:rPr lang="fr-BE" sz="1000" b="0" dirty="0" smtClean="0">
                <a:solidFill>
                  <a:schemeClr val="tx1"/>
                </a:solidFill>
              </a:rPr>
              <a:t> 2-4 2013  </a:t>
            </a:r>
            <a:endParaRPr lang="en-GB" sz="1000" b="0" dirty="0">
              <a:solidFill>
                <a:schemeClr val="tx1"/>
              </a:solidFill>
            </a:endParaRPr>
          </a:p>
        </p:txBody>
      </p:sp>
      <p:pic>
        <p:nvPicPr>
          <p:cNvPr id="184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63"/>
            <a:ext cx="9142413" cy="652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323154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75</a:t>
            </a:fld>
            <a:endParaRPr lang="en-GB" sz="1000" dirty="0" smtClean="0">
              <a:solidFill>
                <a:schemeClr val="bg1"/>
              </a:solidFill>
            </a:endParaRPr>
          </a:p>
        </p:txBody>
      </p:sp>
      <p:sp>
        <p:nvSpPr>
          <p:cNvPr id="2" name="Content Placeholder 1"/>
          <p:cNvSpPr>
            <a:spLocks noGrp="1"/>
          </p:cNvSpPr>
          <p:nvPr>
            <p:ph idx="1"/>
          </p:nvPr>
        </p:nvSpPr>
        <p:spPr/>
        <p:txBody>
          <a:bodyPr/>
          <a:lstStyle/>
          <a:p>
            <a:endParaRPr lang="en-GB"/>
          </a:p>
        </p:txBody>
      </p:sp>
      <p:sp>
        <p:nvSpPr>
          <p:cNvPr id="4" name="TextBox 3"/>
          <p:cNvSpPr txBox="1"/>
          <p:nvPr/>
        </p:nvSpPr>
        <p:spPr>
          <a:xfrm>
            <a:off x="395536" y="6627068"/>
            <a:ext cx="8416086" cy="246221"/>
          </a:xfrm>
          <a:prstGeom prst="rect">
            <a:avLst/>
          </a:prstGeom>
          <a:noFill/>
        </p:spPr>
        <p:txBody>
          <a:bodyPr wrap="none" rtlCol="0">
            <a:spAutoFit/>
          </a:bodyPr>
          <a:lstStyle/>
          <a:p>
            <a:r>
              <a:rPr lang="fr-BE" sz="1000" b="0" dirty="0" smtClean="0">
                <a:solidFill>
                  <a:schemeClr val="tx1"/>
                </a:solidFill>
              </a:rPr>
              <a:t>Source: Marcos </a:t>
            </a:r>
            <a:r>
              <a:rPr lang="fr-BE" sz="1000" b="0" dirty="0" err="1" smtClean="0">
                <a:solidFill>
                  <a:schemeClr val="tx1"/>
                </a:solidFill>
              </a:rPr>
              <a:t>Sawaya</a:t>
            </a:r>
            <a:r>
              <a:rPr lang="fr-BE" sz="1000" b="0" dirty="0" smtClean="0">
                <a:solidFill>
                  <a:schemeClr val="tx1"/>
                </a:solidFill>
              </a:rPr>
              <a:t> </a:t>
            </a:r>
            <a:r>
              <a:rPr lang="fr-BE" sz="1000" b="0" dirty="0" err="1" smtClean="0">
                <a:solidFill>
                  <a:schemeClr val="tx1"/>
                </a:solidFill>
              </a:rPr>
              <a:t>Jank</a:t>
            </a:r>
            <a:r>
              <a:rPr lang="fr-BE" sz="1000" b="0" dirty="0" smtClean="0">
                <a:solidFill>
                  <a:schemeClr val="tx1"/>
                </a:solidFill>
              </a:rPr>
              <a:t>, </a:t>
            </a:r>
            <a:r>
              <a:rPr lang="fr-BE" sz="1000" b="0" dirty="0" err="1" smtClean="0">
                <a:solidFill>
                  <a:schemeClr val="tx1"/>
                </a:solidFill>
              </a:rPr>
              <a:t>Plataforma</a:t>
            </a:r>
            <a:r>
              <a:rPr lang="fr-BE" sz="1000" b="0" dirty="0" smtClean="0">
                <a:solidFill>
                  <a:schemeClr val="tx1"/>
                </a:solidFill>
              </a:rPr>
              <a:t> Agro 			2013 IATRC Symposium, </a:t>
            </a:r>
            <a:r>
              <a:rPr lang="fr-BE" sz="1000" b="0" dirty="0" err="1" smtClean="0">
                <a:solidFill>
                  <a:schemeClr val="tx1"/>
                </a:solidFill>
              </a:rPr>
              <a:t>June</a:t>
            </a:r>
            <a:r>
              <a:rPr lang="fr-BE" sz="1000" b="0" dirty="0" smtClean="0">
                <a:solidFill>
                  <a:schemeClr val="tx1"/>
                </a:solidFill>
              </a:rPr>
              <a:t> 2-4 2013  </a:t>
            </a:r>
            <a:endParaRPr lang="en-GB" sz="1000" b="0" dirty="0">
              <a:solidFill>
                <a:schemeClr val="tx1"/>
              </a:solidFill>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0" y="1"/>
            <a:ext cx="9138989" cy="6453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557250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76</a:t>
            </a:fld>
            <a:endParaRPr lang="en-GB" sz="1000" dirty="0" smtClean="0">
              <a:solidFill>
                <a:schemeClr val="bg1"/>
              </a:solidFill>
            </a:endParaRPr>
          </a:p>
        </p:txBody>
      </p:sp>
      <p:sp>
        <p:nvSpPr>
          <p:cNvPr id="2" name="Content Placeholder 1"/>
          <p:cNvSpPr>
            <a:spLocks noGrp="1"/>
          </p:cNvSpPr>
          <p:nvPr>
            <p:ph idx="1"/>
          </p:nvPr>
        </p:nvSpPr>
        <p:spPr/>
        <p:txBody>
          <a:bodyPr/>
          <a:lstStyle/>
          <a:p>
            <a:endParaRPr lang="en-GB"/>
          </a:p>
        </p:txBody>
      </p:sp>
      <p:sp>
        <p:nvSpPr>
          <p:cNvPr id="4" name="TextBox 3"/>
          <p:cNvSpPr txBox="1"/>
          <p:nvPr/>
        </p:nvSpPr>
        <p:spPr>
          <a:xfrm>
            <a:off x="395536" y="6627068"/>
            <a:ext cx="8416086" cy="246221"/>
          </a:xfrm>
          <a:prstGeom prst="rect">
            <a:avLst/>
          </a:prstGeom>
          <a:noFill/>
        </p:spPr>
        <p:txBody>
          <a:bodyPr wrap="none" rtlCol="0">
            <a:spAutoFit/>
          </a:bodyPr>
          <a:lstStyle/>
          <a:p>
            <a:r>
              <a:rPr lang="fr-BE" sz="1000" b="0" dirty="0" smtClean="0">
                <a:solidFill>
                  <a:schemeClr val="tx1"/>
                </a:solidFill>
              </a:rPr>
              <a:t>Source: Marcos </a:t>
            </a:r>
            <a:r>
              <a:rPr lang="fr-BE" sz="1000" b="0" dirty="0" err="1" smtClean="0">
                <a:solidFill>
                  <a:schemeClr val="tx1"/>
                </a:solidFill>
              </a:rPr>
              <a:t>Sawaya</a:t>
            </a:r>
            <a:r>
              <a:rPr lang="fr-BE" sz="1000" b="0" dirty="0" smtClean="0">
                <a:solidFill>
                  <a:schemeClr val="tx1"/>
                </a:solidFill>
              </a:rPr>
              <a:t> </a:t>
            </a:r>
            <a:r>
              <a:rPr lang="fr-BE" sz="1000" b="0" dirty="0" err="1" smtClean="0">
                <a:solidFill>
                  <a:schemeClr val="tx1"/>
                </a:solidFill>
              </a:rPr>
              <a:t>Jank</a:t>
            </a:r>
            <a:r>
              <a:rPr lang="fr-BE" sz="1000" b="0" dirty="0" smtClean="0">
                <a:solidFill>
                  <a:schemeClr val="tx1"/>
                </a:solidFill>
              </a:rPr>
              <a:t>, </a:t>
            </a:r>
            <a:r>
              <a:rPr lang="fr-BE" sz="1000" b="0" dirty="0" err="1" smtClean="0">
                <a:solidFill>
                  <a:schemeClr val="tx1"/>
                </a:solidFill>
              </a:rPr>
              <a:t>Plataforma</a:t>
            </a:r>
            <a:r>
              <a:rPr lang="fr-BE" sz="1000" b="0" dirty="0" smtClean="0">
                <a:solidFill>
                  <a:schemeClr val="tx1"/>
                </a:solidFill>
              </a:rPr>
              <a:t> Agro 			2013 IATRC Symposium, </a:t>
            </a:r>
            <a:r>
              <a:rPr lang="fr-BE" sz="1000" b="0" dirty="0" err="1" smtClean="0">
                <a:solidFill>
                  <a:schemeClr val="tx1"/>
                </a:solidFill>
              </a:rPr>
              <a:t>June</a:t>
            </a:r>
            <a:r>
              <a:rPr lang="fr-BE" sz="1000" b="0" dirty="0" smtClean="0">
                <a:solidFill>
                  <a:schemeClr val="tx1"/>
                </a:solidFill>
              </a:rPr>
              <a:t> 2-4 2013  </a:t>
            </a:r>
            <a:endParaRPr lang="en-GB" sz="1000" b="0" dirty="0">
              <a:solidFill>
                <a:schemeClr val="tx1"/>
              </a:solidFill>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5" y="11859"/>
            <a:ext cx="9132515" cy="6513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804208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77</a:t>
            </a:fld>
            <a:endParaRPr lang="en-GB" sz="1000" dirty="0" smtClean="0">
              <a:solidFill>
                <a:schemeClr val="bg1"/>
              </a:solidFill>
            </a:endParaRPr>
          </a:p>
        </p:txBody>
      </p:sp>
      <p:sp>
        <p:nvSpPr>
          <p:cNvPr id="2" name="Content Placeholder 1"/>
          <p:cNvSpPr>
            <a:spLocks noGrp="1"/>
          </p:cNvSpPr>
          <p:nvPr>
            <p:ph idx="1"/>
          </p:nvPr>
        </p:nvSpPr>
        <p:spPr/>
        <p:txBody>
          <a:bodyPr/>
          <a:lstStyle/>
          <a:p>
            <a:endParaRPr lang="en-GB"/>
          </a:p>
        </p:txBody>
      </p:sp>
      <p:sp>
        <p:nvSpPr>
          <p:cNvPr id="4" name="TextBox 3"/>
          <p:cNvSpPr txBox="1"/>
          <p:nvPr/>
        </p:nvSpPr>
        <p:spPr>
          <a:xfrm>
            <a:off x="395536" y="6627068"/>
            <a:ext cx="8416086" cy="246221"/>
          </a:xfrm>
          <a:prstGeom prst="rect">
            <a:avLst/>
          </a:prstGeom>
          <a:noFill/>
        </p:spPr>
        <p:txBody>
          <a:bodyPr wrap="none" rtlCol="0">
            <a:spAutoFit/>
          </a:bodyPr>
          <a:lstStyle/>
          <a:p>
            <a:r>
              <a:rPr lang="fr-BE" sz="1000" b="0" dirty="0" smtClean="0">
                <a:solidFill>
                  <a:schemeClr val="tx1"/>
                </a:solidFill>
              </a:rPr>
              <a:t>Source: Marcos </a:t>
            </a:r>
            <a:r>
              <a:rPr lang="fr-BE" sz="1000" b="0" dirty="0" err="1" smtClean="0">
                <a:solidFill>
                  <a:schemeClr val="tx1"/>
                </a:solidFill>
              </a:rPr>
              <a:t>Sawaya</a:t>
            </a:r>
            <a:r>
              <a:rPr lang="fr-BE" sz="1000" b="0" dirty="0" smtClean="0">
                <a:solidFill>
                  <a:schemeClr val="tx1"/>
                </a:solidFill>
              </a:rPr>
              <a:t> </a:t>
            </a:r>
            <a:r>
              <a:rPr lang="fr-BE" sz="1000" b="0" dirty="0" err="1" smtClean="0">
                <a:solidFill>
                  <a:schemeClr val="tx1"/>
                </a:solidFill>
              </a:rPr>
              <a:t>Jank</a:t>
            </a:r>
            <a:r>
              <a:rPr lang="fr-BE" sz="1000" b="0" dirty="0" smtClean="0">
                <a:solidFill>
                  <a:schemeClr val="tx1"/>
                </a:solidFill>
              </a:rPr>
              <a:t>, </a:t>
            </a:r>
            <a:r>
              <a:rPr lang="fr-BE" sz="1000" b="0" dirty="0" err="1" smtClean="0">
                <a:solidFill>
                  <a:schemeClr val="tx1"/>
                </a:solidFill>
              </a:rPr>
              <a:t>Plataforma</a:t>
            </a:r>
            <a:r>
              <a:rPr lang="fr-BE" sz="1000" b="0" dirty="0" smtClean="0">
                <a:solidFill>
                  <a:schemeClr val="tx1"/>
                </a:solidFill>
              </a:rPr>
              <a:t> Agro 			2013 IATRC Symposium, </a:t>
            </a:r>
            <a:r>
              <a:rPr lang="fr-BE" sz="1000" b="0" dirty="0" err="1" smtClean="0">
                <a:solidFill>
                  <a:schemeClr val="tx1"/>
                </a:solidFill>
              </a:rPr>
              <a:t>June</a:t>
            </a:r>
            <a:r>
              <a:rPr lang="fr-BE" sz="1000" b="0" dirty="0" smtClean="0">
                <a:solidFill>
                  <a:schemeClr val="tx1"/>
                </a:solidFill>
              </a:rPr>
              <a:t> 2-4 2013  </a:t>
            </a:r>
            <a:endParaRPr lang="en-GB" sz="1000" b="0" dirty="0">
              <a:solidFill>
                <a:schemeClr val="tx1"/>
              </a:solidFill>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627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39964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78</a:t>
            </a:fld>
            <a:endParaRPr lang="en-GB" sz="1000" dirty="0" smtClean="0">
              <a:solidFill>
                <a:schemeClr val="bg1"/>
              </a:solidFill>
            </a:endParaRPr>
          </a:p>
        </p:txBody>
      </p:sp>
      <p:sp>
        <p:nvSpPr>
          <p:cNvPr id="2" name="Content Placeholder 1"/>
          <p:cNvSpPr>
            <a:spLocks noGrp="1"/>
          </p:cNvSpPr>
          <p:nvPr>
            <p:ph idx="1"/>
          </p:nvPr>
        </p:nvSpPr>
        <p:spPr/>
        <p:txBody>
          <a:bodyPr/>
          <a:lstStyle/>
          <a:p>
            <a:endParaRPr lang="en-GB"/>
          </a:p>
        </p:txBody>
      </p:sp>
      <p:sp>
        <p:nvSpPr>
          <p:cNvPr id="4" name="TextBox 3"/>
          <p:cNvSpPr txBox="1"/>
          <p:nvPr/>
        </p:nvSpPr>
        <p:spPr>
          <a:xfrm>
            <a:off x="395536" y="6627068"/>
            <a:ext cx="8416086" cy="246221"/>
          </a:xfrm>
          <a:prstGeom prst="rect">
            <a:avLst/>
          </a:prstGeom>
          <a:noFill/>
        </p:spPr>
        <p:txBody>
          <a:bodyPr wrap="none" rtlCol="0">
            <a:spAutoFit/>
          </a:bodyPr>
          <a:lstStyle/>
          <a:p>
            <a:r>
              <a:rPr lang="fr-BE" sz="1000" b="0" dirty="0" smtClean="0">
                <a:solidFill>
                  <a:schemeClr val="tx1"/>
                </a:solidFill>
              </a:rPr>
              <a:t>Source: Marcos </a:t>
            </a:r>
            <a:r>
              <a:rPr lang="fr-BE" sz="1000" b="0" dirty="0" err="1" smtClean="0">
                <a:solidFill>
                  <a:schemeClr val="tx1"/>
                </a:solidFill>
              </a:rPr>
              <a:t>Sawaya</a:t>
            </a:r>
            <a:r>
              <a:rPr lang="fr-BE" sz="1000" b="0" dirty="0" smtClean="0">
                <a:solidFill>
                  <a:schemeClr val="tx1"/>
                </a:solidFill>
              </a:rPr>
              <a:t> </a:t>
            </a:r>
            <a:r>
              <a:rPr lang="fr-BE" sz="1000" b="0" dirty="0" err="1" smtClean="0">
                <a:solidFill>
                  <a:schemeClr val="tx1"/>
                </a:solidFill>
              </a:rPr>
              <a:t>Jank</a:t>
            </a:r>
            <a:r>
              <a:rPr lang="fr-BE" sz="1000" b="0" dirty="0" smtClean="0">
                <a:solidFill>
                  <a:schemeClr val="tx1"/>
                </a:solidFill>
              </a:rPr>
              <a:t>, </a:t>
            </a:r>
            <a:r>
              <a:rPr lang="fr-BE" sz="1000" b="0" dirty="0" err="1" smtClean="0">
                <a:solidFill>
                  <a:schemeClr val="tx1"/>
                </a:solidFill>
              </a:rPr>
              <a:t>Plataforma</a:t>
            </a:r>
            <a:r>
              <a:rPr lang="fr-BE" sz="1000" b="0" dirty="0" smtClean="0">
                <a:solidFill>
                  <a:schemeClr val="tx1"/>
                </a:solidFill>
              </a:rPr>
              <a:t> Agro 			2013 IATRC Symposium, </a:t>
            </a:r>
            <a:r>
              <a:rPr lang="fr-BE" sz="1000" b="0" dirty="0" err="1" smtClean="0">
                <a:solidFill>
                  <a:schemeClr val="tx1"/>
                </a:solidFill>
              </a:rPr>
              <a:t>June</a:t>
            </a:r>
            <a:r>
              <a:rPr lang="fr-BE" sz="1000" b="0" dirty="0" smtClean="0">
                <a:solidFill>
                  <a:schemeClr val="tx1"/>
                </a:solidFill>
              </a:rPr>
              <a:t> 2-4 2013  </a:t>
            </a:r>
            <a:endParaRPr lang="en-GB" sz="1000" b="0" dirty="0">
              <a:solidFill>
                <a:schemeClr val="tx1"/>
              </a:solidFill>
            </a:endParaRP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25"/>
            <a:ext cx="9144000" cy="662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89248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79</a:t>
            </a:fld>
            <a:endParaRPr lang="en-GB" sz="1000" dirty="0" smtClean="0">
              <a:solidFill>
                <a:schemeClr val="bg1"/>
              </a:solidFill>
            </a:endParaRPr>
          </a:p>
        </p:txBody>
      </p:sp>
      <p:sp>
        <p:nvSpPr>
          <p:cNvPr id="2" name="Content Placeholder 1"/>
          <p:cNvSpPr>
            <a:spLocks noGrp="1"/>
          </p:cNvSpPr>
          <p:nvPr>
            <p:ph idx="1"/>
          </p:nvPr>
        </p:nvSpPr>
        <p:spPr/>
        <p:txBody>
          <a:bodyPr/>
          <a:lstStyle/>
          <a:p>
            <a:endParaRPr lang="en-GB"/>
          </a:p>
        </p:txBody>
      </p:sp>
      <p:sp>
        <p:nvSpPr>
          <p:cNvPr id="4" name="TextBox 3"/>
          <p:cNvSpPr txBox="1"/>
          <p:nvPr/>
        </p:nvSpPr>
        <p:spPr>
          <a:xfrm>
            <a:off x="395536" y="6627068"/>
            <a:ext cx="8416086" cy="246221"/>
          </a:xfrm>
          <a:prstGeom prst="rect">
            <a:avLst/>
          </a:prstGeom>
          <a:noFill/>
        </p:spPr>
        <p:txBody>
          <a:bodyPr wrap="none" rtlCol="0">
            <a:spAutoFit/>
          </a:bodyPr>
          <a:lstStyle/>
          <a:p>
            <a:r>
              <a:rPr lang="fr-BE" sz="1000" b="0" dirty="0" smtClean="0">
                <a:solidFill>
                  <a:schemeClr val="tx1"/>
                </a:solidFill>
              </a:rPr>
              <a:t>Source: Marcos </a:t>
            </a:r>
            <a:r>
              <a:rPr lang="fr-BE" sz="1000" b="0" dirty="0" err="1" smtClean="0">
                <a:solidFill>
                  <a:schemeClr val="tx1"/>
                </a:solidFill>
              </a:rPr>
              <a:t>Sawaya</a:t>
            </a:r>
            <a:r>
              <a:rPr lang="fr-BE" sz="1000" b="0" dirty="0" smtClean="0">
                <a:solidFill>
                  <a:schemeClr val="tx1"/>
                </a:solidFill>
              </a:rPr>
              <a:t> </a:t>
            </a:r>
            <a:r>
              <a:rPr lang="fr-BE" sz="1000" b="0" dirty="0" err="1" smtClean="0">
                <a:solidFill>
                  <a:schemeClr val="tx1"/>
                </a:solidFill>
              </a:rPr>
              <a:t>Jank</a:t>
            </a:r>
            <a:r>
              <a:rPr lang="fr-BE" sz="1000" b="0" dirty="0" smtClean="0">
                <a:solidFill>
                  <a:schemeClr val="tx1"/>
                </a:solidFill>
              </a:rPr>
              <a:t>, </a:t>
            </a:r>
            <a:r>
              <a:rPr lang="fr-BE" sz="1000" b="0" dirty="0" err="1" smtClean="0">
                <a:solidFill>
                  <a:schemeClr val="tx1"/>
                </a:solidFill>
              </a:rPr>
              <a:t>Plataforma</a:t>
            </a:r>
            <a:r>
              <a:rPr lang="fr-BE" sz="1000" b="0" dirty="0" smtClean="0">
                <a:solidFill>
                  <a:schemeClr val="tx1"/>
                </a:solidFill>
              </a:rPr>
              <a:t> Agro 			2013 IATRC Symposium, </a:t>
            </a:r>
            <a:r>
              <a:rPr lang="fr-BE" sz="1000" b="0" dirty="0" err="1" smtClean="0">
                <a:solidFill>
                  <a:schemeClr val="tx1"/>
                </a:solidFill>
              </a:rPr>
              <a:t>June</a:t>
            </a:r>
            <a:r>
              <a:rPr lang="fr-BE" sz="1000" b="0" dirty="0" smtClean="0">
                <a:solidFill>
                  <a:schemeClr val="tx1"/>
                </a:solidFill>
              </a:rPr>
              <a:t> 2-4 2013  </a:t>
            </a:r>
            <a:endParaRPr lang="en-GB" sz="1000" b="0" dirty="0">
              <a:solidFill>
                <a:schemeClr val="tx1"/>
              </a:solidFill>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483"/>
            <a:ext cx="9144000" cy="651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09036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03740007"/>
              </p:ext>
            </p:extLst>
          </p:nvPr>
        </p:nvGraphicFramePr>
        <p:xfrm>
          <a:off x="152400" y="1700807"/>
          <a:ext cx="8839200" cy="446449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02147" y="6477000"/>
            <a:ext cx="6950120" cy="246221"/>
          </a:xfrm>
          <a:prstGeom prst="rect">
            <a:avLst/>
          </a:prstGeom>
          <a:noFill/>
        </p:spPr>
        <p:txBody>
          <a:bodyPr wrap="square" rtlCol="0">
            <a:spAutoFit/>
          </a:bodyPr>
          <a:lstStyle/>
          <a:p>
            <a:r>
              <a:rPr lang="en-US" sz="1000" b="0" i="1" dirty="0" smtClean="0">
                <a:solidFill>
                  <a:schemeClr val="tx1"/>
                </a:solidFill>
                <a:latin typeface="Palatino Linotype" pitchFamily="18" charset="0"/>
              </a:rPr>
              <a:t>Source: World Bank </a:t>
            </a:r>
          </a:p>
        </p:txBody>
      </p:sp>
      <p:sp>
        <p:nvSpPr>
          <p:cNvPr id="11" name="Rectangle 10"/>
          <p:cNvSpPr/>
          <p:nvPr/>
        </p:nvSpPr>
        <p:spPr>
          <a:xfrm>
            <a:off x="6356942" y="5157192"/>
            <a:ext cx="1797170" cy="314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b="1" dirty="0" smtClean="0">
                <a:solidFill>
                  <a:srgbClr val="C00000"/>
                </a:solidFill>
                <a:latin typeface="Palatino Linotype" pitchFamily="18" charset="0"/>
              </a:rPr>
              <a:t>China &amp; India</a:t>
            </a:r>
            <a:endParaRPr lang="en-US" sz="1400" b="1" dirty="0">
              <a:solidFill>
                <a:srgbClr val="C00000"/>
              </a:solidFill>
              <a:latin typeface="Palatino Linotype" pitchFamily="18" charset="0"/>
            </a:endParaRPr>
          </a:p>
        </p:txBody>
      </p:sp>
      <p:sp>
        <p:nvSpPr>
          <p:cNvPr id="12" name="Rectangle 11"/>
          <p:cNvSpPr/>
          <p:nvPr/>
        </p:nvSpPr>
        <p:spPr>
          <a:xfrm>
            <a:off x="6356942" y="2417837"/>
            <a:ext cx="10668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b="1" dirty="0" smtClean="0">
                <a:solidFill>
                  <a:schemeClr val="accent6">
                    <a:lumMod val="75000"/>
                  </a:schemeClr>
                </a:solidFill>
                <a:latin typeface="Palatino Linotype" pitchFamily="18" charset="0"/>
              </a:rPr>
              <a:t>World</a:t>
            </a:r>
            <a:endParaRPr lang="en-US" sz="1400" b="1" dirty="0">
              <a:solidFill>
                <a:schemeClr val="accent6">
                  <a:lumMod val="75000"/>
                </a:schemeClr>
              </a:solidFill>
              <a:latin typeface="Palatino Linotype" pitchFamily="18" charset="0"/>
            </a:endParaRPr>
          </a:p>
        </p:txBody>
      </p:sp>
      <p:sp>
        <p:nvSpPr>
          <p:cNvPr id="6" name="Title 1"/>
          <p:cNvSpPr>
            <a:spLocks noGrp="1"/>
          </p:cNvSpPr>
          <p:nvPr>
            <p:ph type="title"/>
          </p:nvPr>
        </p:nvSpPr>
        <p:spPr>
          <a:xfrm>
            <a:off x="323528" y="980728"/>
            <a:ext cx="8382000" cy="617984"/>
          </a:xfrm>
        </p:spPr>
        <p:txBody>
          <a:bodyPr>
            <a:normAutofit/>
          </a:bodyPr>
          <a:lstStyle/>
          <a:p>
            <a:r>
              <a:rPr lang="en-US" b="1" dirty="0" smtClean="0">
                <a:solidFill>
                  <a:srgbClr val="336600"/>
                </a:solidFill>
                <a:latin typeface="Verdana" panose="020B0604030504040204" pitchFamily="34" charset="0"/>
                <a:ea typeface="Verdana" panose="020B0604030504040204" pitchFamily="34" charset="0"/>
                <a:cs typeface="Verdana" panose="020B0604030504040204" pitchFamily="34" charset="0"/>
              </a:rPr>
              <a:t>Indeed, </a:t>
            </a:r>
            <a:r>
              <a:rPr lang="en-US" dirty="0">
                <a:solidFill>
                  <a:srgbClr val="336600"/>
                </a:solidFill>
                <a:latin typeface="Verdana" panose="020B0604030504040204" pitchFamily="34" charset="0"/>
                <a:ea typeface="Verdana" panose="020B0604030504040204" pitchFamily="34" charset="0"/>
                <a:cs typeface="Verdana" panose="020B0604030504040204" pitchFamily="34" charset="0"/>
              </a:rPr>
              <a:t>per capita </a:t>
            </a:r>
            <a:r>
              <a:rPr lang="en-US" b="1" dirty="0" smtClean="0">
                <a:solidFill>
                  <a:srgbClr val="336600"/>
                </a:solidFill>
                <a:latin typeface="Verdana" panose="020B0604030504040204" pitchFamily="34" charset="0"/>
                <a:ea typeface="Verdana" panose="020B0604030504040204" pitchFamily="34" charset="0"/>
                <a:cs typeface="Verdana" panose="020B0604030504040204" pitchFamily="34" charset="0"/>
              </a:rPr>
              <a:t>income grew a lot … </a:t>
            </a:r>
            <a:r>
              <a:rPr lang="en-US" dirty="0" smtClean="0">
                <a:solidFill>
                  <a:srgbClr val="336600"/>
                </a:solidFill>
                <a:latin typeface="Verdana" panose="020B0604030504040204" pitchFamily="34" charset="0"/>
                <a:ea typeface="Verdana" panose="020B0604030504040204" pitchFamily="34" charset="0"/>
                <a:cs typeface="Verdana" panose="020B0604030504040204" pitchFamily="34" charset="0"/>
              </a:rPr>
              <a:t>(in US$, PPP)</a:t>
            </a:r>
            <a:endParaRPr lang="en-US" dirty="0">
              <a:solidFill>
                <a:srgbClr val="33660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Slide Number Placeholder 3"/>
          <p:cNvSpPr>
            <a:spLocks noGrp="1"/>
          </p:cNvSpPr>
          <p:nvPr>
            <p:ph type="sldNum" sz="quarter" idx="12"/>
          </p:nvPr>
        </p:nvSpPr>
        <p:spPr>
          <a:xfrm>
            <a:off x="8610600" y="6492875"/>
            <a:ext cx="519545" cy="365125"/>
          </a:xfrm>
        </p:spPr>
        <p:txBody>
          <a:bodyPr vert="horz" lIns="91440" tIns="45720" rIns="91440" bIns="45720" rtlCol="0"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fld id="{FACD54F2-508F-4245-A9FF-BD0789A71413}" type="slidenum">
              <a:rPr lang="en-US" sz="2000" b="1" i="1" cap="all"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Palatino Linotype" pitchFamily="18" charset="0"/>
              </a:rPr>
              <a:pPr algn="ctr"/>
              <a:t>8</a:t>
            </a:fld>
            <a:endParaRPr lang="en-US" sz="2000" b="1" i="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Palatino Linotype" pitchFamily="18" charset="0"/>
            </a:endParaRPr>
          </a:p>
        </p:txBody>
      </p:sp>
    </p:spTree>
    <p:extLst>
      <p:ext uri="{BB962C8B-B14F-4D97-AF65-F5344CB8AC3E}">
        <p14:creationId xmlns:p14="http://schemas.microsoft.com/office/powerpoint/2010/main" val="369319765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80</a:t>
            </a:fld>
            <a:endParaRPr lang="en-GB" sz="1000" dirty="0" smtClean="0">
              <a:solidFill>
                <a:schemeClr val="bg1"/>
              </a:solidFill>
            </a:endParaRPr>
          </a:p>
        </p:txBody>
      </p:sp>
      <p:sp>
        <p:nvSpPr>
          <p:cNvPr id="2" name="Content Placeholder 1"/>
          <p:cNvSpPr>
            <a:spLocks noGrp="1"/>
          </p:cNvSpPr>
          <p:nvPr>
            <p:ph idx="1"/>
          </p:nvPr>
        </p:nvSpPr>
        <p:spPr/>
        <p:txBody>
          <a:bodyPr/>
          <a:lstStyle/>
          <a:p>
            <a:endParaRPr lang="en-GB"/>
          </a:p>
        </p:txBody>
      </p:sp>
      <p:sp>
        <p:nvSpPr>
          <p:cNvPr id="4" name="TextBox 3"/>
          <p:cNvSpPr txBox="1"/>
          <p:nvPr/>
        </p:nvSpPr>
        <p:spPr>
          <a:xfrm>
            <a:off x="395536" y="6627068"/>
            <a:ext cx="8416086" cy="246221"/>
          </a:xfrm>
          <a:prstGeom prst="rect">
            <a:avLst/>
          </a:prstGeom>
          <a:noFill/>
        </p:spPr>
        <p:txBody>
          <a:bodyPr wrap="none" rtlCol="0">
            <a:spAutoFit/>
          </a:bodyPr>
          <a:lstStyle/>
          <a:p>
            <a:r>
              <a:rPr lang="fr-BE" sz="1000" b="0" dirty="0" smtClean="0">
                <a:solidFill>
                  <a:schemeClr val="tx1"/>
                </a:solidFill>
              </a:rPr>
              <a:t>Source: Marcos </a:t>
            </a:r>
            <a:r>
              <a:rPr lang="fr-BE" sz="1000" b="0" dirty="0" err="1" smtClean="0">
                <a:solidFill>
                  <a:schemeClr val="tx1"/>
                </a:solidFill>
              </a:rPr>
              <a:t>Sawaya</a:t>
            </a:r>
            <a:r>
              <a:rPr lang="fr-BE" sz="1000" b="0" dirty="0" smtClean="0">
                <a:solidFill>
                  <a:schemeClr val="tx1"/>
                </a:solidFill>
              </a:rPr>
              <a:t> </a:t>
            </a:r>
            <a:r>
              <a:rPr lang="fr-BE" sz="1000" b="0" dirty="0" err="1" smtClean="0">
                <a:solidFill>
                  <a:schemeClr val="tx1"/>
                </a:solidFill>
              </a:rPr>
              <a:t>Jank</a:t>
            </a:r>
            <a:r>
              <a:rPr lang="fr-BE" sz="1000" b="0" dirty="0" smtClean="0">
                <a:solidFill>
                  <a:schemeClr val="tx1"/>
                </a:solidFill>
              </a:rPr>
              <a:t>, </a:t>
            </a:r>
            <a:r>
              <a:rPr lang="fr-BE" sz="1000" b="0" dirty="0" err="1" smtClean="0">
                <a:solidFill>
                  <a:schemeClr val="tx1"/>
                </a:solidFill>
              </a:rPr>
              <a:t>Plataforma</a:t>
            </a:r>
            <a:r>
              <a:rPr lang="fr-BE" sz="1000" b="0" dirty="0" smtClean="0">
                <a:solidFill>
                  <a:schemeClr val="tx1"/>
                </a:solidFill>
              </a:rPr>
              <a:t> Agro 			2013 IATRC Symposium, </a:t>
            </a:r>
            <a:r>
              <a:rPr lang="fr-BE" sz="1000" b="0" dirty="0" err="1" smtClean="0">
                <a:solidFill>
                  <a:schemeClr val="tx1"/>
                </a:solidFill>
              </a:rPr>
              <a:t>June</a:t>
            </a:r>
            <a:r>
              <a:rPr lang="fr-BE" sz="1000" b="0" dirty="0" smtClean="0">
                <a:solidFill>
                  <a:schemeClr val="tx1"/>
                </a:solidFill>
              </a:rPr>
              <a:t> 2-4 2013  </a:t>
            </a:r>
            <a:endParaRPr lang="en-GB" sz="1000" b="0" dirty="0">
              <a:solidFill>
                <a:schemeClr val="tx1"/>
              </a:solidFill>
            </a:endParaRP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 y="15627"/>
            <a:ext cx="9144444" cy="6509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545506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81</a:t>
            </a:fld>
            <a:endParaRPr lang="en-GB" sz="1000" dirty="0" smtClean="0">
              <a:solidFill>
                <a:schemeClr val="bg1"/>
              </a:solidFill>
            </a:endParaRPr>
          </a:p>
        </p:txBody>
      </p:sp>
      <p:sp>
        <p:nvSpPr>
          <p:cNvPr id="2" name="Content Placeholder 1"/>
          <p:cNvSpPr>
            <a:spLocks noGrp="1"/>
          </p:cNvSpPr>
          <p:nvPr>
            <p:ph idx="1"/>
          </p:nvPr>
        </p:nvSpPr>
        <p:spPr/>
        <p:txBody>
          <a:bodyPr/>
          <a:lstStyle/>
          <a:p>
            <a:endParaRPr lang="en-GB"/>
          </a:p>
        </p:txBody>
      </p:sp>
      <p:sp>
        <p:nvSpPr>
          <p:cNvPr id="4" name="TextBox 3"/>
          <p:cNvSpPr txBox="1"/>
          <p:nvPr/>
        </p:nvSpPr>
        <p:spPr>
          <a:xfrm>
            <a:off x="395536" y="6627068"/>
            <a:ext cx="8416086" cy="246221"/>
          </a:xfrm>
          <a:prstGeom prst="rect">
            <a:avLst/>
          </a:prstGeom>
          <a:noFill/>
        </p:spPr>
        <p:txBody>
          <a:bodyPr wrap="none" rtlCol="0">
            <a:spAutoFit/>
          </a:bodyPr>
          <a:lstStyle/>
          <a:p>
            <a:r>
              <a:rPr lang="fr-BE" sz="1000" b="0" dirty="0" smtClean="0">
                <a:solidFill>
                  <a:schemeClr val="tx1"/>
                </a:solidFill>
              </a:rPr>
              <a:t>Source: Marcos </a:t>
            </a:r>
            <a:r>
              <a:rPr lang="fr-BE" sz="1000" b="0" dirty="0" err="1" smtClean="0">
                <a:solidFill>
                  <a:schemeClr val="tx1"/>
                </a:solidFill>
              </a:rPr>
              <a:t>Sawaya</a:t>
            </a:r>
            <a:r>
              <a:rPr lang="fr-BE" sz="1000" b="0" dirty="0" smtClean="0">
                <a:solidFill>
                  <a:schemeClr val="tx1"/>
                </a:solidFill>
              </a:rPr>
              <a:t> </a:t>
            </a:r>
            <a:r>
              <a:rPr lang="fr-BE" sz="1000" b="0" dirty="0" err="1" smtClean="0">
                <a:solidFill>
                  <a:schemeClr val="tx1"/>
                </a:solidFill>
              </a:rPr>
              <a:t>Jank</a:t>
            </a:r>
            <a:r>
              <a:rPr lang="fr-BE" sz="1000" b="0" dirty="0" smtClean="0">
                <a:solidFill>
                  <a:schemeClr val="tx1"/>
                </a:solidFill>
              </a:rPr>
              <a:t>, </a:t>
            </a:r>
            <a:r>
              <a:rPr lang="fr-BE" sz="1000" b="0" dirty="0" err="1" smtClean="0">
                <a:solidFill>
                  <a:schemeClr val="tx1"/>
                </a:solidFill>
              </a:rPr>
              <a:t>Plataforma</a:t>
            </a:r>
            <a:r>
              <a:rPr lang="fr-BE" sz="1000" b="0" dirty="0" smtClean="0">
                <a:solidFill>
                  <a:schemeClr val="tx1"/>
                </a:solidFill>
              </a:rPr>
              <a:t> Agro 			2013 IATRC Symposium, </a:t>
            </a:r>
            <a:r>
              <a:rPr lang="fr-BE" sz="1000" b="0" dirty="0" err="1" smtClean="0">
                <a:solidFill>
                  <a:schemeClr val="tx1"/>
                </a:solidFill>
              </a:rPr>
              <a:t>June</a:t>
            </a:r>
            <a:r>
              <a:rPr lang="fr-BE" sz="1000" b="0" dirty="0" smtClean="0">
                <a:solidFill>
                  <a:schemeClr val="tx1"/>
                </a:solidFill>
              </a:rPr>
              <a:t> 2-4 2013  </a:t>
            </a:r>
            <a:endParaRPr lang="en-GB" sz="1000" b="0" dirty="0">
              <a:solidFill>
                <a:schemeClr val="tx1"/>
              </a:solidFill>
            </a:endParaRP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601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858295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82</a:t>
            </a:fld>
            <a:endParaRPr lang="en-GB" sz="1000" dirty="0" smtClean="0">
              <a:solidFill>
                <a:schemeClr val="bg1"/>
              </a:solidFill>
            </a:endParaRPr>
          </a:p>
        </p:txBody>
      </p:sp>
      <p:sp>
        <p:nvSpPr>
          <p:cNvPr id="2" name="Content Placeholder 1"/>
          <p:cNvSpPr>
            <a:spLocks noGrp="1"/>
          </p:cNvSpPr>
          <p:nvPr>
            <p:ph idx="1"/>
          </p:nvPr>
        </p:nvSpPr>
        <p:spPr/>
        <p:txBody>
          <a:bodyPr/>
          <a:lstStyle/>
          <a:p>
            <a:endParaRPr lang="en-GB"/>
          </a:p>
        </p:txBody>
      </p:sp>
      <p:sp>
        <p:nvSpPr>
          <p:cNvPr id="4" name="TextBox 3"/>
          <p:cNvSpPr txBox="1"/>
          <p:nvPr/>
        </p:nvSpPr>
        <p:spPr>
          <a:xfrm>
            <a:off x="395536" y="6627068"/>
            <a:ext cx="8416086" cy="246221"/>
          </a:xfrm>
          <a:prstGeom prst="rect">
            <a:avLst/>
          </a:prstGeom>
          <a:noFill/>
        </p:spPr>
        <p:txBody>
          <a:bodyPr wrap="none" rtlCol="0">
            <a:spAutoFit/>
          </a:bodyPr>
          <a:lstStyle/>
          <a:p>
            <a:r>
              <a:rPr lang="fr-BE" sz="1000" b="0" dirty="0" smtClean="0">
                <a:solidFill>
                  <a:schemeClr val="tx1"/>
                </a:solidFill>
              </a:rPr>
              <a:t>Source: Marcos </a:t>
            </a:r>
            <a:r>
              <a:rPr lang="fr-BE" sz="1000" b="0" dirty="0" err="1" smtClean="0">
                <a:solidFill>
                  <a:schemeClr val="tx1"/>
                </a:solidFill>
              </a:rPr>
              <a:t>Sawaya</a:t>
            </a:r>
            <a:r>
              <a:rPr lang="fr-BE" sz="1000" b="0" dirty="0" smtClean="0">
                <a:solidFill>
                  <a:schemeClr val="tx1"/>
                </a:solidFill>
              </a:rPr>
              <a:t> </a:t>
            </a:r>
            <a:r>
              <a:rPr lang="fr-BE" sz="1000" b="0" dirty="0" err="1" smtClean="0">
                <a:solidFill>
                  <a:schemeClr val="tx1"/>
                </a:solidFill>
              </a:rPr>
              <a:t>Jank</a:t>
            </a:r>
            <a:r>
              <a:rPr lang="fr-BE" sz="1000" b="0" dirty="0" smtClean="0">
                <a:solidFill>
                  <a:schemeClr val="tx1"/>
                </a:solidFill>
              </a:rPr>
              <a:t>, </a:t>
            </a:r>
            <a:r>
              <a:rPr lang="fr-BE" sz="1000" b="0" dirty="0" err="1" smtClean="0">
                <a:solidFill>
                  <a:schemeClr val="tx1"/>
                </a:solidFill>
              </a:rPr>
              <a:t>Plataforma</a:t>
            </a:r>
            <a:r>
              <a:rPr lang="fr-BE" sz="1000" b="0" dirty="0" smtClean="0">
                <a:solidFill>
                  <a:schemeClr val="tx1"/>
                </a:solidFill>
              </a:rPr>
              <a:t> Agro 			2013 IATRC Symposium, </a:t>
            </a:r>
            <a:r>
              <a:rPr lang="fr-BE" sz="1000" b="0" dirty="0" err="1" smtClean="0">
                <a:solidFill>
                  <a:schemeClr val="tx1"/>
                </a:solidFill>
              </a:rPr>
              <a:t>June</a:t>
            </a:r>
            <a:r>
              <a:rPr lang="fr-BE" sz="1000" b="0" dirty="0" smtClean="0">
                <a:solidFill>
                  <a:schemeClr val="tx1"/>
                </a:solidFill>
              </a:rPr>
              <a:t> 2-4 2013  </a:t>
            </a:r>
            <a:endParaRPr lang="en-GB" sz="1000" b="0" dirty="0">
              <a:solidFill>
                <a:schemeClr val="tx1"/>
              </a:solidFill>
            </a:endParaRP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72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320357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D8B93E32-23F2-435C-86AA-E1B21C7C9865}" type="slidenum">
              <a:rPr lang="en-GB" sz="1000" smtClean="0">
                <a:solidFill>
                  <a:schemeClr val="bg1"/>
                </a:solidFill>
              </a:rPr>
              <a:pPr eaLnBrk="1" hangingPunct="1"/>
              <a:t>83</a:t>
            </a:fld>
            <a:endParaRPr lang="en-GB" sz="1000" dirty="0" smtClean="0">
              <a:solidFill>
                <a:schemeClr val="bg1"/>
              </a:solidFill>
            </a:endParaRPr>
          </a:p>
        </p:txBody>
      </p:sp>
      <p:sp>
        <p:nvSpPr>
          <p:cNvPr id="2" name="Content Placeholder 1"/>
          <p:cNvSpPr>
            <a:spLocks noGrp="1"/>
          </p:cNvSpPr>
          <p:nvPr>
            <p:ph idx="1"/>
          </p:nvPr>
        </p:nvSpPr>
        <p:spPr/>
        <p:txBody>
          <a:bodyPr/>
          <a:lstStyle/>
          <a:p>
            <a:endParaRPr lang="en-GB"/>
          </a:p>
        </p:txBody>
      </p:sp>
      <p:sp>
        <p:nvSpPr>
          <p:cNvPr id="4" name="TextBox 3"/>
          <p:cNvSpPr txBox="1"/>
          <p:nvPr/>
        </p:nvSpPr>
        <p:spPr>
          <a:xfrm>
            <a:off x="395536" y="6627068"/>
            <a:ext cx="8416086" cy="246221"/>
          </a:xfrm>
          <a:prstGeom prst="rect">
            <a:avLst/>
          </a:prstGeom>
          <a:noFill/>
        </p:spPr>
        <p:txBody>
          <a:bodyPr wrap="none" rtlCol="0">
            <a:spAutoFit/>
          </a:bodyPr>
          <a:lstStyle/>
          <a:p>
            <a:r>
              <a:rPr lang="fr-BE" sz="1000" b="0" dirty="0" smtClean="0">
                <a:solidFill>
                  <a:schemeClr val="tx1"/>
                </a:solidFill>
              </a:rPr>
              <a:t>Source: Marcos </a:t>
            </a:r>
            <a:r>
              <a:rPr lang="fr-BE" sz="1000" b="0" dirty="0" err="1" smtClean="0">
                <a:solidFill>
                  <a:schemeClr val="tx1"/>
                </a:solidFill>
              </a:rPr>
              <a:t>Sawaya</a:t>
            </a:r>
            <a:r>
              <a:rPr lang="fr-BE" sz="1000" b="0" dirty="0" smtClean="0">
                <a:solidFill>
                  <a:schemeClr val="tx1"/>
                </a:solidFill>
              </a:rPr>
              <a:t> </a:t>
            </a:r>
            <a:r>
              <a:rPr lang="fr-BE" sz="1000" b="0" dirty="0" err="1" smtClean="0">
                <a:solidFill>
                  <a:schemeClr val="tx1"/>
                </a:solidFill>
              </a:rPr>
              <a:t>Jank</a:t>
            </a:r>
            <a:r>
              <a:rPr lang="fr-BE" sz="1000" b="0" dirty="0" smtClean="0">
                <a:solidFill>
                  <a:schemeClr val="tx1"/>
                </a:solidFill>
              </a:rPr>
              <a:t>, </a:t>
            </a:r>
            <a:r>
              <a:rPr lang="fr-BE" sz="1000" b="0" dirty="0" err="1" smtClean="0">
                <a:solidFill>
                  <a:schemeClr val="tx1"/>
                </a:solidFill>
              </a:rPr>
              <a:t>Plataforma</a:t>
            </a:r>
            <a:r>
              <a:rPr lang="fr-BE" sz="1000" b="0" dirty="0" smtClean="0">
                <a:solidFill>
                  <a:schemeClr val="tx1"/>
                </a:solidFill>
              </a:rPr>
              <a:t> Agro 			2013 IATRC Symposium, </a:t>
            </a:r>
            <a:r>
              <a:rPr lang="fr-BE" sz="1000" b="0" dirty="0" err="1" smtClean="0">
                <a:solidFill>
                  <a:schemeClr val="tx1"/>
                </a:solidFill>
              </a:rPr>
              <a:t>June</a:t>
            </a:r>
            <a:r>
              <a:rPr lang="fr-BE" sz="1000" b="0" dirty="0" smtClean="0">
                <a:solidFill>
                  <a:schemeClr val="tx1"/>
                </a:solidFill>
              </a:rPr>
              <a:t> 2-4 2013  </a:t>
            </a:r>
            <a:endParaRPr lang="en-GB" sz="1000" b="0" dirty="0">
              <a:solidFill>
                <a:schemeClr val="tx1"/>
              </a:solidFill>
            </a:endParaRP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5" y="11858"/>
            <a:ext cx="9124476" cy="6615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576881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solidFill>
            <a:srgbClr val="266218"/>
          </a:solidFill>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01410DC2-EB57-4B94-90DA-EC0C9D1BD9BB}" type="slidenum">
              <a:rPr lang="en-GB" sz="1000" smtClean="0">
                <a:solidFill>
                  <a:schemeClr val="bg1"/>
                </a:solidFill>
              </a:rPr>
              <a:pPr eaLnBrk="1" hangingPunct="1"/>
              <a:t>84</a:t>
            </a:fld>
            <a:endParaRPr lang="en-GB" sz="1000" smtClean="0">
              <a:solidFill>
                <a:schemeClr val="bg1"/>
              </a:solidFill>
            </a:endParaRPr>
          </a:p>
        </p:txBody>
      </p:sp>
      <p:sp>
        <p:nvSpPr>
          <p:cNvPr id="11267" name="Rectangle 2"/>
          <p:cNvSpPr>
            <a:spLocks noGrp="1" noChangeArrowheads="1"/>
          </p:cNvSpPr>
          <p:nvPr>
            <p:ph type="title"/>
          </p:nvPr>
        </p:nvSpPr>
        <p:spPr/>
        <p:txBody>
          <a:bodyPr/>
          <a:lstStyle/>
          <a:p>
            <a:r>
              <a:rPr lang="en-GB" dirty="0" smtClean="0">
                <a:solidFill>
                  <a:srgbClr val="2C6E1C"/>
                </a:solidFill>
              </a:rPr>
              <a:t>On the policy debate and its relevance</a:t>
            </a:r>
            <a:endParaRPr lang="en-GB" dirty="0">
              <a:solidFill>
                <a:srgbClr val="2C6E1C"/>
              </a:solidFill>
            </a:endParaRPr>
          </a:p>
        </p:txBody>
      </p:sp>
      <p:sp>
        <p:nvSpPr>
          <p:cNvPr id="244739" name="Rectangle 3"/>
          <p:cNvSpPr>
            <a:spLocks noGrp="1" noChangeArrowheads="1"/>
          </p:cNvSpPr>
          <p:nvPr>
            <p:ph type="body" idx="1"/>
          </p:nvPr>
        </p:nvSpPr>
        <p:spPr>
          <a:xfrm>
            <a:off x="179388" y="1844675"/>
            <a:ext cx="8799512" cy="4467225"/>
          </a:xfrm>
        </p:spPr>
        <p:txBody>
          <a:bodyPr/>
          <a:lstStyle/>
          <a:p>
            <a:pPr marL="381000" indent="-381000">
              <a:lnSpc>
                <a:spcPct val="90000"/>
              </a:lnSpc>
            </a:pPr>
            <a:r>
              <a:rPr lang="en-GB" sz="1600" b="1" dirty="0" smtClean="0"/>
              <a:t>The world economy </a:t>
            </a:r>
            <a:r>
              <a:rPr lang="en-GB" sz="1600" b="1" dirty="0" smtClean="0"/>
              <a:t>is in </a:t>
            </a:r>
            <a:r>
              <a:rPr lang="en-GB" sz="1600" b="1" dirty="0" smtClean="0"/>
              <a:t>transition, and agriculture is no exception</a:t>
            </a:r>
          </a:p>
          <a:p>
            <a:pPr marL="381000" indent="-381000">
              <a:lnSpc>
                <a:spcPct val="90000"/>
              </a:lnSpc>
            </a:pPr>
            <a:endParaRPr lang="en-US" sz="800" b="1" dirty="0" smtClean="0"/>
          </a:p>
          <a:p>
            <a:pPr marL="800100" lvl="1" indent="-342900"/>
            <a:r>
              <a:rPr lang="en-GB" sz="1400" i="1" dirty="0" smtClean="0"/>
              <a:t>Macro linkages more complex and wide-spread (and quite recent…)</a:t>
            </a:r>
          </a:p>
          <a:p>
            <a:pPr marL="800100" lvl="1" indent="-342900"/>
            <a:r>
              <a:rPr lang="en-GB" sz="1400" i="1" dirty="0" smtClean="0"/>
              <a:t>Energy link is the new, controversial and uncertain factor (in direction, duration)  </a:t>
            </a:r>
          </a:p>
          <a:p>
            <a:pPr marL="800100" lvl="1" indent="-342900"/>
            <a:r>
              <a:rPr lang="en-US" sz="1400" i="1" dirty="0" smtClean="0"/>
              <a:t>Are we heading towards very distinct models of agriculture?</a:t>
            </a:r>
          </a:p>
          <a:p>
            <a:pPr marL="381000" indent="-381000">
              <a:lnSpc>
                <a:spcPct val="90000"/>
              </a:lnSpc>
            </a:pPr>
            <a:endParaRPr lang="en-US" sz="1000" b="1" i="1" dirty="0" smtClean="0"/>
          </a:p>
          <a:p>
            <a:pPr marL="381000" indent="-381000">
              <a:lnSpc>
                <a:spcPct val="90000"/>
              </a:lnSpc>
            </a:pPr>
            <a:r>
              <a:rPr lang="en-GB" sz="1600" b="1" dirty="0" smtClean="0"/>
              <a:t>Is there a need for policy intervention to address the impacts of volatility?</a:t>
            </a:r>
          </a:p>
          <a:p>
            <a:pPr marL="381000" indent="-381000">
              <a:lnSpc>
                <a:spcPct val="90000"/>
              </a:lnSpc>
            </a:pPr>
            <a:endParaRPr lang="en-US" sz="800" b="1" dirty="0"/>
          </a:p>
          <a:p>
            <a:pPr marL="800100" lvl="1" indent="-342900"/>
            <a:r>
              <a:rPr lang="en-GB" sz="1400" i="1" dirty="0" smtClean="0"/>
              <a:t>The </a:t>
            </a:r>
            <a:r>
              <a:rPr lang="en-GB" sz="1400" i="1" dirty="0"/>
              <a:t>joint delivery of the private and public good (at this stage, mainly </a:t>
            </a:r>
            <a:r>
              <a:rPr lang="en-GB" sz="1400" i="1" dirty="0" smtClean="0"/>
              <a:t>an </a:t>
            </a:r>
            <a:r>
              <a:rPr lang="en-GB" sz="1400" i="1" dirty="0"/>
              <a:t>EU issue</a:t>
            </a:r>
            <a:r>
              <a:rPr lang="en-GB" sz="1400" i="1" dirty="0" smtClean="0"/>
              <a:t>)</a:t>
            </a:r>
          </a:p>
          <a:p>
            <a:pPr marL="800100" lvl="1" indent="-342900"/>
            <a:r>
              <a:rPr lang="en-GB" sz="1400" i="1" dirty="0" smtClean="0"/>
              <a:t>Public stocks and the </a:t>
            </a:r>
            <a:r>
              <a:rPr lang="en-GB" sz="1400" i="1" dirty="0"/>
              <a:t>price interests of the rural and urban poor (a </a:t>
            </a:r>
            <a:r>
              <a:rPr lang="en-GB" sz="1400" i="1" dirty="0" smtClean="0"/>
              <a:t>DCs </a:t>
            </a:r>
            <a:r>
              <a:rPr lang="en-GB" sz="1400" i="1" dirty="0"/>
              <a:t>issue</a:t>
            </a:r>
            <a:r>
              <a:rPr lang="en-GB" sz="1400" i="1" dirty="0" smtClean="0"/>
              <a:t>)</a:t>
            </a:r>
          </a:p>
          <a:p>
            <a:pPr marL="800100" lvl="1" indent="-342900"/>
            <a:r>
              <a:rPr lang="en-GB" sz="1400" i="1" dirty="0" smtClean="0"/>
              <a:t>The </a:t>
            </a:r>
            <a:r>
              <a:rPr lang="en-GB" sz="1400" i="1" dirty="0"/>
              <a:t>gap between existing research, innovation and productivity </a:t>
            </a:r>
            <a:r>
              <a:rPr lang="en-GB" sz="1400" i="1" dirty="0" smtClean="0"/>
              <a:t>(an issue for all)</a:t>
            </a:r>
          </a:p>
          <a:p>
            <a:pPr marL="800100" lvl="1" indent="-342900"/>
            <a:endParaRPr lang="en-US" sz="1000" dirty="0" smtClean="0">
              <a:solidFill>
                <a:schemeClr val="bg1">
                  <a:lumMod val="85000"/>
                </a:schemeClr>
              </a:solidFill>
            </a:endParaRPr>
          </a:p>
          <a:p>
            <a:pPr marL="381000" indent="-381000">
              <a:lnSpc>
                <a:spcPct val="90000"/>
              </a:lnSpc>
            </a:pPr>
            <a:r>
              <a:rPr lang="en-GB" sz="1600" b="1" dirty="0" smtClean="0"/>
              <a:t>What impacts for trade and trade policy?</a:t>
            </a:r>
            <a:endParaRPr lang="en-GB" sz="1600" b="1" dirty="0"/>
          </a:p>
          <a:p>
            <a:pPr marL="381000" indent="-381000">
              <a:lnSpc>
                <a:spcPct val="90000"/>
              </a:lnSpc>
            </a:pPr>
            <a:endParaRPr lang="en-US" sz="800" b="1" dirty="0">
              <a:solidFill>
                <a:schemeClr val="bg1">
                  <a:lumMod val="85000"/>
                </a:schemeClr>
              </a:solidFill>
            </a:endParaRPr>
          </a:p>
          <a:p>
            <a:pPr marL="800100" lvl="1" indent="-342900"/>
            <a:r>
              <a:rPr lang="en-GB" sz="1400" i="1" dirty="0"/>
              <a:t>Trade shifts </a:t>
            </a:r>
            <a:r>
              <a:rPr lang="en-GB" sz="1400" i="1" dirty="0" err="1"/>
              <a:t>vs</a:t>
            </a:r>
            <a:r>
              <a:rPr lang="en-GB" sz="1400" i="1" dirty="0"/>
              <a:t> trade policy developments (DDA and the existing policy toolkit)</a:t>
            </a:r>
          </a:p>
          <a:p>
            <a:pPr marL="800100" lvl="1" indent="-342900"/>
            <a:r>
              <a:rPr lang="en-GB" sz="1400" i="1" dirty="0"/>
              <a:t>Productivity drivers </a:t>
            </a:r>
            <a:r>
              <a:rPr lang="en-GB" sz="1400" i="1" dirty="0" err="1"/>
              <a:t>vs</a:t>
            </a:r>
            <a:r>
              <a:rPr lang="en-GB" sz="1400" i="1" dirty="0"/>
              <a:t> demand drivers (role of Brazil, China and the US)</a:t>
            </a:r>
          </a:p>
          <a:p>
            <a:pPr marL="800100" lvl="1" indent="-342900"/>
            <a:r>
              <a:rPr lang="en-GB" sz="1400" i="1" dirty="0"/>
              <a:t>Grains </a:t>
            </a:r>
            <a:r>
              <a:rPr lang="en-GB" sz="1400" i="1" dirty="0" err="1"/>
              <a:t>vs</a:t>
            </a:r>
            <a:r>
              <a:rPr lang="en-GB" sz="1400" i="1" dirty="0"/>
              <a:t> livestock production (biofuels, biotech, and land use changes) </a:t>
            </a:r>
          </a:p>
          <a:p>
            <a:pPr marL="800100" lvl="1" indent="-342900"/>
            <a:endParaRPr lang="en-GB" sz="1400" i="1" dirty="0"/>
          </a:p>
        </p:txBody>
      </p:sp>
    </p:spTree>
    <p:extLst>
      <p:ext uri="{BB962C8B-B14F-4D97-AF65-F5344CB8AC3E}">
        <p14:creationId xmlns:p14="http://schemas.microsoft.com/office/powerpoint/2010/main" val="40788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4739">
                                            <p:txEl>
                                              <p:pRg st="0" end="0"/>
                                            </p:txEl>
                                          </p:spTgt>
                                        </p:tgtEl>
                                        <p:attrNameLst>
                                          <p:attrName>style.visibility</p:attrName>
                                        </p:attrNameLst>
                                      </p:cBhvr>
                                      <p:to>
                                        <p:strVal val="visible"/>
                                      </p:to>
                                    </p:set>
                                    <p:animEffect transition="in" filter="wipe(down)">
                                      <p:cBhvr>
                                        <p:cTn id="7" dur="500"/>
                                        <p:tgtEl>
                                          <p:spTgt spid="244739">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4739">
                                            <p:txEl>
                                              <p:pRg st="2" end="2"/>
                                            </p:txEl>
                                          </p:spTgt>
                                        </p:tgtEl>
                                        <p:attrNameLst>
                                          <p:attrName>style.visibility</p:attrName>
                                        </p:attrNameLst>
                                      </p:cBhvr>
                                      <p:to>
                                        <p:strVal val="visible"/>
                                      </p:to>
                                    </p:set>
                                    <p:animEffect transition="in" filter="wipe(down)">
                                      <p:cBhvr>
                                        <p:cTn id="10" dur="500"/>
                                        <p:tgtEl>
                                          <p:spTgt spid="244739">
                                            <p:txEl>
                                              <p:pRg st="2" end="2"/>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44739">
                                            <p:txEl>
                                              <p:pRg st="3" end="3"/>
                                            </p:txEl>
                                          </p:spTgt>
                                        </p:tgtEl>
                                        <p:attrNameLst>
                                          <p:attrName>style.visibility</p:attrName>
                                        </p:attrNameLst>
                                      </p:cBhvr>
                                      <p:to>
                                        <p:strVal val="visible"/>
                                      </p:to>
                                    </p:set>
                                    <p:animEffect transition="in" filter="wipe(down)">
                                      <p:cBhvr>
                                        <p:cTn id="13" dur="500"/>
                                        <p:tgtEl>
                                          <p:spTgt spid="244739">
                                            <p:txEl>
                                              <p:pRg st="3" end="3"/>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4739">
                                            <p:txEl>
                                              <p:pRg st="4" end="4"/>
                                            </p:txEl>
                                          </p:spTgt>
                                        </p:tgtEl>
                                        <p:attrNameLst>
                                          <p:attrName>style.visibility</p:attrName>
                                        </p:attrNameLst>
                                      </p:cBhvr>
                                      <p:to>
                                        <p:strVal val="visible"/>
                                      </p:to>
                                    </p:set>
                                    <p:animEffect transition="in" filter="wipe(down)">
                                      <p:cBhvr>
                                        <p:cTn id="16" dur="500"/>
                                        <p:tgtEl>
                                          <p:spTgt spid="244739">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44739">
                                            <p:txEl>
                                              <p:pRg st="6" end="6"/>
                                            </p:txEl>
                                          </p:spTgt>
                                        </p:tgtEl>
                                        <p:attrNameLst>
                                          <p:attrName>style.visibility</p:attrName>
                                        </p:attrNameLst>
                                      </p:cBhvr>
                                      <p:to>
                                        <p:strVal val="visible"/>
                                      </p:to>
                                    </p:set>
                                    <p:animEffect transition="in" filter="wipe(down)">
                                      <p:cBhvr>
                                        <p:cTn id="21" dur="500"/>
                                        <p:tgtEl>
                                          <p:spTgt spid="244739">
                                            <p:txEl>
                                              <p:pRg st="6" end="6"/>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44739">
                                            <p:txEl>
                                              <p:pRg st="8" end="8"/>
                                            </p:txEl>
                                          </p:spTgt>
                                        </p:tgtEl>
                                        <p:attrNameLst>
                                          <p:attrName>style.visibility</p:attrName>
                                        </p:attrNameLst>
                                      </p:cBhvr>
                                      <p:to>
                                        <p:strVal val="visible"/>
                                      </p:to>
                                    </p:set>
                                    <p:animEffect transition="in" filter="wipe(down)">
                                      <p:cBhvr>
                                        <p:cTn id="24" dur="500"/>
                                        <p:tgtEl>
                                          <p:spTgt spid="244739">
                                            <p:txEl>
                                              <p:pRg st="8" end="8"/>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44739">
                                            <p:txEl>
                                              <p:pRg st="9" end="9"/>
                                            </p:txEl>
                                          </p:spTgt>
                                        </p:tgtEl>
                                        <p:attrNameLst>
                                          <p:attrName>style.visibility</p:attrName>
                                        </p:attrNameLst>
                                      </p:cBhvr>
                                      <p:to>
                                        <p:strVal val="visible"/>
                                      </p:to>
                                    </p:set>
                                    <p:animEffect transition="in" filter="wipe(down)">
                                      <p:cBhvr>
                                        <p:cTn id="27" dur="500"/>
                                        <p:tgtEl>
                                          <p:spTgt spid="244739">
                                            <p:txEl>
                                              <p:pRg st="9" end="9"/>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44739">
                                            <p:txEl>
                                              <p:pRg st="10" end="10"/>
                                            </p:txEl>
                                          </p:spTgt>
                                        </p:tgtEl>
                                        <p:attrNameLst>
                                          <p:attrName>style.visibility</p:attrName>
                                        </p:attrNameLst>
                                      </p:cBhvr>
                                      <p:to>
                                        <p:strVal val="visible"/>
                                      </p:to>
                                    </p:set>
                                    <p:animEffect transition="in" filter="wipe(down)">
                                      <p:cBhvr>
                                        <p:cTn id="30" dur="500"/>
                                        <p:tgtEl>
                                          <p:spTgt spid="244739">
                                            <p:txEl>
                                              <p:pRg st="10" end="1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44739">
                                            <p:txEl>
                                              <p:pRg st="12" end="12"/>
                                            </p:txEl>
                                          </p:spTgt>
                                        </p:tgtEl>
                                        <p:attrNameLst>
                                          <p:attrName>style.visibility</p:attrName>
                                        </p:attrNameLst>
                                      </p:cBhvr>
                                      <p:to>
                                        <p:strVal val="visible"/>
                                      </p:to>
                                    </p:set>
                                    <p:animEffect transition="in" filter="wipe(down)">
                                      <p:cBhvr>
                                        <p:cTn id="35" dur="500"/>
                                        <p:tgtEl>
                                          <p:spTgt spid="244739">
                                            <p:txEl>
                                              <p:pRg st="12" end="12"/>
                                            </p:txEl>
                                          </p:spTgt>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44739">
                                            <p:txEl>
                                              <p:pRg st="14" end="14"/>
                                            </p:txEl>
                                          </p:spTgt>
                                        </p:tgtEl>
                                        <p:attrNameLst>
                                          <p:attrName>style.visibility</p:attrName>
                                        </p:attrNameLst>
                                      </p:cBhvr>
                                      <p:to>
                                        <p:strVal val="visible"/>
                                      </p:to>
                                    </p:set>
                                    <p:animEffect transition="in" filter="wipe(down)">
                                      <p:cBhvr>
                                        <p:cTn id="38" dur="500"/>
                                        <p:tgtEl>
                                          <p:spTgt spid="244739">
                                            <p:txEl>
                                              <p:pRg st="14" end="14"/>
                                            </p:txEl>
                                          </p:spTgt>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44739">
                                            <p:txEl>
                                              <p:pRg st="15" end="15"/>
                                            </p:txEl>
                                          </p:spTgt>
                                        </p:tgtEl>
                                        <p:attrNameLst>
                                          <p:attrName>style.visibility</p:attrName>
                                        </p:attrNameLst>
                                      </p:cBhvr>
                                      <p:to>
                                        <p:strVal val="visible"/>
                                      </p:to>
                                    </p:set>
                                    <p:animEffect transition="in" filter="wipe(down)">
                                      <p:cBhvr>
                                        <p:cTn id="41" dur="500"/>
                                        <p:tgtEl>
                                          <p:spTgt spid="244739">
                                            <p:txEl>
                                              <p:pRg st="15" end="15"/>
                                            </p:txEl>
                                          </p:spTgt>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44739">
                                            <p:txEl>
                                              <p:pRg st="16" end="16"/>
                                            </p:txEl>
                                          </p:spTgt>
                                        </p:tgtEl>
                                        <p:attrNameLst>
                                          <p:attrName>style.visibility</p:attrName>
                                        </p:attrNameLst>
                                      </p:cBhvr>
                                      <p:to>
                                        <p:strVal val="visible"/>
                                      </p:to>
                                    </p:set>
                                    <p:animEffect transition="in" filter="wipe(down)">
                                      <p:cBhvr>
                                        <p:cTn id="44" dur="500"/>
                                        <p:tgtEl>
                                          <p:spTgt spid="244739">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9"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solidFill>
            <a:srgbClr val="266218"/>
          </a:solidFill>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01410DC2-EB57-4B94-90DA-EC0C9D1BD9BB}" type="slidenum">
              <a:rPr lang="en-GB" sz="1000" smtClean="0">
                <a:solidFill>
                  <a:schemeClr val="bg1"/>
                </a:solidFill>
              </a:rPr>
              <a:pPr eaLnBrk="1" hangingPunct="1"/>
              <a:t>85</a:t>
            </a:fld>
            <a:endParaRPr lang="en-GB" sz="1000" smtClean="0">
              <a:solidFill>
                <a:schemeClr val="bg1"/>
              </a:solidFill>
            </a:endParaRPr>
          </a:p>
        </p:txBody>
      </p:sp>
      <p:sp>
        <p:nvSpPr>
          <p:cNvPr id="11267" name="Rectangle 2"/>
          <p:cNvSpPr>
            <a:spLocks noGrp="1" noChangeArrowheads="1"/>
          </p:cNvSpPr>
          <p:nvPr>
            <p:ph type="title"/>
          </p:nvPr>
        </p:nvSpPr>
        <p:spPr/>
        <p:txBody>
          <a:bodyPr/>
          <a:lstStyle/>
          <a:p>
            <a:r>
              <a:rPr lang="en-GB" dirty="0" smtClean="0">
                <a:solidFill>
                  <a:srgbClr val="2C6E1C"/>
                </a:solidFill>
              </a:rPr>
              <a:t>Putting the farm policy debate in its broader context</a:t>
            </a:r>
            <a:endParaRPr lang="en-GB" dirty="0">
              <a:solidFill>
                <a:srgbClr val="2C6E1C"/>
              </a:solidFill>
            </a:endParaRPr>
          </a:p>
        </p:txBody>
      </p:sp>
      <p:sp>
        <p:nvSpPr>
          <p:cNvPr id="244739" name="Rectangle 3"/>
          <p:cNvSpPr>
            <a:spLocks noGrp="1" noChangeArrowheads="1"/>
          </p:cNvSpPr>
          <p:nvPr>
            <p:ph type="body" idx="1"/>
          </p:nvPr>
        </p:nvSpPr>
        <p:spPr>
          <a:xfrm>
            <a:off x="179388" y="1844675"/>
            <a:ext cx="8799512" cy="4467225"/>
          </a:xfrm>
        </p:spPr>
        <p:txBody>
          <a:bodyPr/>
          <a:lstStyle/>
          <a:p>
            <a:pPr marL="381000" indent="-381000">
              <a:lnSpc>
                <a:spcPct val="90000"/>
              </a:lnSpc>
            </a:pPr>
            <a:r>
              <a:rPr lang="en-GB" sz="1600" b="1" dirty="0" smtClean="0"/>
              <a:t>The U-turn of the US farm policies – choices and impacts </a:t>
            </a:r>
            <a:endParaRPr lang="en-GB" sz="1600" b="1" dirty="0" smtClean="0"/>
          </a:p>
          <a:p>
            <a:pPr marL="381000" indent="-381000">
              <a:lnSpc>
                <a:spcPct val="90000"/>
              </a:lnSpc>
            </a:pPr>
            <a:endParaRPr lang="en-US" sz="800" b="1" dirty="0" smtClean="0"/>
          </a:p>
          <a:p>
            <a:pPr marL="800100" lvl="1" indent="-342900"/>
            <a:r>
              <a:rPr lang="en-GB" sz="1400" i="1" dirty="0" smtClean="0"/>
              <a:t>US farm policy is still dominated by a few crops and commodity-specific instruments </a:t>
            </a:r>
            <a:endParaRPr lang="en-GB" sz="1400" i="1" dirty="0" smtClean="0"/>
          </a:p>
          <a:p>
            <a:pPr marL="800100" lvl="1" indent="-342900"/>
            <a:r>
              <a:rPr lang="en-GB" sz="1400" i="1" dirty="0" smtClean="0"/>
              <a:t>US agricultural trade is the best reflection of the US farm policy (contrasting the EU's)   </a:t>
            </a:r>
            <a:endParaRPr lang="en-GB" sz="1400" i="1" dirty="0" smtClean="0"/>
          </a:p>
          <a:p>
            <a:pPr marL="800100" lvl="1" indent="-342900"/>
            <a:r>
              <a:rPr lang="en-US" sz="1400" i="1" dirty="0" smtClean="0"/>
              <a:t>US institutional characteristics explain and affect choices (for others as well)</a:t>
            </a:r>
            <a:endParaRPr lang="en-US" sz="1400" i="1" dirty="0" smtClean="0"/>
          </a:p>
          <a:p>
            <a:pPr marL="381000" indent="-381000">
              <a:lnSpc>
                <a:spcPct val="90000"/>
              </a:lnSpc>
            </a:pPr>
            <a:endParaRPr lang="en-US" sz="1000" b="1" i="1" dirty="0" smtClean="0"/>
          </a:p>
          <a:p>
            <a:pPr marL="381000" indent="-381000">
              <a:lnSpc>
                <a:spcPct val="90000"/>
              </a:lnSpc>
            </a:pPr>
            <a:r>
              <a:rPr lang="en-GB" sz="1600" b="1" dirty="0" smtClean="0"/>
              <a:t>The changing role of the BRICs and the G20</a:t>
            </a:r>
            <a:endParaRPr lang="en-GB" sz="1600" b="1" dirty="0" smtClean="0"/>
          </a:p>
          <a:p>
            <a:pPr marL="381000" indent="-381000">
              <a:lnSpc>
                <a:spcPct val="90000"/>
              </a:lnSpc>
            </a:pPr>
            <a:endParaRPr lang="en-US" sz="800" b="1" dirty="0"/>
          </a:p>
          <a:p>
            <a:pPr marL="800100" lvl="1" indent="-342900"/>
            <a:r>
              <a:rPr lang="en-GB" sz="1400" i="1" dirty="0" smtClean="0"/>
              <a:t>Brazil and India dominated the early stage of DDA on farm policy demands</a:t>
            </a:r>
            <a:endParaRPr lang="en-GB" sz="1400" i="1" dirty="0" smtClean="0"/>
          </a:p>
          <a:p>
            <a:pPr marL="800100" lvl="1" indent="-342900"/>
            <a:r>
              <a:rPr lang="en-GB" sz="1400" i="1" dirty="0" smtClean="0"/>
              <a:t>What will change with China increasingly pro-active and Russia in the WTO? </a:t>
            </a:r>
            <a:endParaRPr lang="en-GB" sz="1400" i="1" dirty="0" smtClean="0"/>
          </a:p>
          <a:p>
            <a:pPr marL="800100" lvl="1" indent="-342900"/>
            <a:r>
              <a:rPr lang="en-GB" sz="1400" i="1" dirty="0" smtClean="0"/>
              <a:t>G-20 and the complex interrelationship of multi-lateral and regional trade negotiations </a:t>
            </a:r>
            <a:endParaRPr lang="en-GB" sz="1400" i="1" dirty="0" smtClean="0"/>
          </a:p>
          <a:p>
            <a:pPr marL="800100" lvl="1" indent="-342900"/>
            <a:endParaRPr lang="en-US" sz="1000" dirty="0" smtClean="0">
              <a:solidFill>
                <a:schemeClr val="bg1">
                  <a:lumMod val="85000"/>
                </a:schemeClr>
              </a:solidFill>
            </a:endParaRPr>
          </a:p>
          <a:p>
            <a:pPr marL="381000" indent="-381000">
              <a:lnSpc>
                <a:spcPct val="90000"/>
              </a:lnSpc>
            </a:pPr>
            <a:r>
              <a:rPr lang="en-GB" sz="1600" b="1" dirty="0" smtClean="0"/>
              <a:t>The shifting role of the CAP in influencing global farm policies </a:t>
            </a:r>
            <a:endParaRPr lang="en-GB" sz="1600" b="1" dirty="0"/>
          </a:p>
          <a:p>
            <a:pPr marL="381000" indent="-381000">
              <a:lnSpc>
                <a:spcPct val="90000"/>
              </a:lnSpc>
            </a:pPr>
            <a:endParaRPr lang="en-US" sz="800" b="1" dirty="0">
              <a:solidFill>
                <a:schemeClr val="bg1">
                  <a:lumMod val="85000"/>
                </a:schemeClr>
              </a:solidFill>
            </a:endParaRPr>
          </a:p>
          <a:p>
            <a:pPr marL="800100" lvl="1" indent="-342900"/>
            <a:r>
              <a:rPr lang="en-GB" sz="1400" i="1" dirty="0" smtClean="0"/>
              <a:t>CAP reform and market prices imply </a:t>
            </a:r>
            <a:r>
              <a:rPr lang="en-GB" sz="1400" i="1" dirty="0" smtClean="0"/>
              <a:t>decouple CAP from negatively impacting DCs</a:t>
            </a:r>
            <a:endParaRPr lang="en-GB" sz="1400" i="1" dirty="0"/>
          </a:p>
          <a:p>
            <a:pPr marL="800100" lvl="1" indent="-342900"/>
            <a:r>
              <a:rPr lang="en-GB" sz="1400" i="1" dirty="0" smtClean="0"/>
              <a:t>Demand-driven concerns (especially on environment) shape EU farm policy responses</a:t>
            </a:r>
            <a:endParaRPr lang="en-GB" sz="1400" i="1" dirty="0"/>
          </a:p>
          <a:p>
            <a:pPr marL="800100" lvl="1" indent="-342900"/>
            <a:r>
              <a:rPr lang="en-GB" sz="1400" i="1" dirty="0" smtClean="0"/>
              <a:t>GMOs and the potential role of public research in guiding technology responses </a:t>
            </a:r>
            <a:endParaRPr lang="en-GB" sz="1400" i="1" dirty="0"/>
          </a:p>
          <a:p>
            <a:pPr marL="800100" lvl="1" indent="-342900"/>
            <a:endParaRPr lang="en-GB" sz="1400" i="1" dirty="0"/>
          </a:p>
        </p:txBody>
      </p:sp>
    </p:spTree>
    <p:extLst>
      <p:ext uri="{BB962C8B-B14F-4D97-AF65-F5344CB8AC3E}">
        <p14:creationId xmlns:p14="http://schemas.microsoft.com/office/powerpoint/2010/main" val="157643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4739">
                                            <p:txEl>
                                              <p:pRg st="0" end="0"/>
                                            </p:txEl>
                                          </p:spTgt>
                                        </p:tgtEl>
                                        <p:attrNameLst>
                                          <p:attrName>style.visibility</p:attrName>
                                        </p:attrNameLst>
                                      </p:cBhvr>
                                      <p:to>
                                        <p:strVal val="visible"/>
                                      </p:to>
                                    </p:set>
                                    <p:animEffect transition="in" filter="wipe(down)">
                                      <p:cBhvr>
                                        <p:cTn id="7" dur="500"/>
                                        <p:tgtEl>
                                          <p:spTgt spid="244739">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4739">
                                            <p:txEl>
                                              <p:pRg st="2" end="2"/>
                                            </p:txEl>
                                          </p:spTgt>
                                        </p:tgtEl>
                                        <p:attrNameLst>
                                          <p:attrName>style.visibility</p:attrName>
                                        </p:attrNameLst>
                                      </p:cBhvr>
                                      <p:to>
                                        <p:strVal val="visible"/>
                                      </p:to>
                                    </p:set>
                                    <p:animEffect transition="in" filter="wipe(down)">
                                      <p:cBhvr>
                                        <p:cTn id="10" dur="500"/>
                                        <p:tgtEl>
                                          <p:spTgt spid="244739">
                                            <p:txEl>
                                              <p:pRg st="2" end="2"/>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44739">
                                            <p:txEl>
                                              <p:pRg st="3" end="3"/>
                                            </p:txEl>
                                          </p:spTgt>
                                        </p:tgtEl>
                                        <p:attrNameLst>
                                          <p:attrName>style.visibility</p:attrName>
                                        </p:attrNameLst>
                                      </p:cBhvr>
                                      <p:to>
                                        <p:strVal val="visible"/>
                                      </p:to>
                                    </p:set>
                                    <p:animEffect transition="in" filter="wipe(down)">
                                      <p:cBhvr>
                                        <p:cTn id="13" dur="500"/>
                                        <p:tgtEl>
                                          <p:spTgt spid="244739">
                                            <p:txEl>
                                              <p:pRg st="3" end="3"/>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4739">
                                            <p:txEl>
                                              <p:pRg st="4" end="4"/>
                                            </p:txEl>
                                          </p:spTgt>
                                        </p:tgtEl>
                                        <p:attrNameLst>
                                          <p:attrName>style.visibility</p:attrName>
                                        </p:attrNameLst>
                                      </p:cBhvr>
                                      <p:to>
                                        <p:strVal val="visible"/>
                                      </p:to>
                                    </p:set>
                                    <p:animEffect transition="in" filter="wipe(down)">
                                      <p:cBhvr>
                                        <p:cTn id="16" dur="500"/>
                                        <p:tgtEl>
                                          <p:spTgt spid="244739">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44739">
                                            <p:txEl>
                                              <p:pRg st="6" end="6"/>
                                            </p:txEl>
                                          </p:spTgt>
                                        </p:tgtEl>
                                        <p:attrNameLst>
                                          <p:attrName>style.visibility</p:attrName>
                                        </p:attrNameLst>
                                      </p:cBhvr>
                                      <p:to>
                                        <p:strVal val="visible"/>
                                      </p:to>
                                    </p:set>
                                    <p:animEffect transition="in" filter="wipe(down)">
                                      <p:cBhvr>
                                        <p:cTn id="21" dur="500"/>
                                        <p:tgtEl>
                                          <p:spTgt spid="244739">
                                            <p:txEl>
                                              <p:pRg st="6" end="6"/>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44739">
                                            <p:txEl>
                                              <p:pRg st="8" end="8"/>
                                            </p:txEl>
                                          </p:spTgt>
                                        </p:tgtEl>
                                        <p:attrNameLst>
                                          <p:attrName>style.visibility</p:attrName>
                                        </p:attrNameLst>
                                      </p:cBhvr>
                                      <p:to>
                                        <p:strVal val="visible"/>
                                      </p:to>
                                    </p:set>
                                    <p:animEffect transition="in" filter="wipe(down)">
                                      <p:cBhvr>
                                        <p:cTn id="24" dur="500"/>
                                        <p:tgtEl>
                                          <p:spTgt spid="244739">
                                            <p:txEl>
                                              <p:pRg st="8" end="8"/>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44739">
                                            <p:txEl>
                                              <p:pRg st="9" end="9"/>
                                            </p:txEl>
                                          </p:spTgt>
                                        </p:tgtEl>
                                        <p:attrNameLst>
                                          <p:attrName>style.visibility</p:attrName>
                                        </p:attrNameLst>
                                      </p:cBhvr>
                                      <p:to>
                                        <p:strVal val="visible"/>
                                      </p:to>
                                    </p:set>
                                    <p:animEffect transition="in" filter="wipe(down)">
                                      <p:cBhvr>
                                        <p:cTn id="27" dur="500"/>
                                        <p:tgtEl>
                                          <p:spTgt spid="244739">
                                            <p:txEl>
                                              <p:pRg st="9" end="9"/>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44739">
                                            <p:txEl>
                                              <p:pRg st="10" end="10"/>
                                            </p:txEl>
                                          </p:spTgt>
                                        </p:tgtEl>
                                        <p:attrNameLst>
                                          <p:attrName>style.visibility</p:attrName>
                                        </p:attrNameLst>
                                      </p:cBhvr>
                                      <p:to>
                                        <p:strVal val="visible"/>
                                      </p:to>
                                    </p:set>
                                    <p:animEffect transition="in" filter="wipe(down)">
                                      <p:cBhvr>
                                        <p:cTn id="30" dur="500"/>
                                        <p:tgtEl>
                                          <p:spTgt spid="244739">
                                            <p:txEl>
                                              <p:pRg st="10" end="1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44739">
                                            <p:txEl>
                                              <p:pRg st="12" end="12"/>
                                            </p:txEl>
                                          </p:spTgt>
                                        </p:tgtEl>
                                        <p:attrNameLst>
                                          <p:attrName>style.visibility</p:attrName>
                                        </p:attrNameLst>
                                      </p:cBhvr>
                                      <p:to>
                                        <p:strVal val="visible"/>
                                      </p:to>
                                    </p:set>
                                    <p:animEffect transition="in" filter="wipe(down)">
                                      <p:cBhvr>
                                        <p:cTn id="35" dur="500"/>
                                        <p:tgtEl>
                                          <p:spTgt spid="244739">
                                            <p:txEl>
                                              <p:pRg st="12" end="12"/>
                                            </p:txEl>
                                          </p:spTgt>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44739">
                                            <p:txEl>
                                              <p:pRg st="14" end="14"/>
                                            </p:txEl>
                                          </p:spTgt>
                                        </p:tgtEl>
                                        <p:attrNameLst>
                                          <p:attrName>style.visibility</p:attrName>
                                        </p:attrNameLst>
                                      </p:cBhvr>
                                      <p:to>
                                        <p:strVal val="visible"/>
                                      </p:to>
                                    </p:set>
                                    <p:animEffect transition="in" filter="wipe(down)">
                                      <p:cBhvr>
                                        <p:cTn id="38" dur="500"/>
                                        <p:tgtEl>
                                          <p:spTgt spid="244739">
                                            <p:txEl>
                                              <p:pRg st="14" end="14"/>
                                            </p:txEl>
                                          </p:spTgt>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44739">
                                            <p:txEl>
                                              <p:pRg st="15" end="15"/>
                                            </p:txEl>
                                          </p:spTgt>
                                        </p:tgtEl>
                                        <p:attrNameLst>
                                          <p:attrName>style.visibility</p:attrName>
                                        </p:attrNameLst>
                                      </p:cBhvr>
                                      <p:to>
                                        <p:strVal val="visible"/>
                                      </p:to>
                                    </p:set>
                                    <p:animEffect transition="in" filter="wipe(down)">
                                      <p:cBhvr>
                                        <p:cTn id="41" dur="500"/>
                                        <p:tgtEl>
                                          <p:spTgt spid="244739">
                                            <p:txEl>
                                              <p:pRg st="15" end="15"/>
                                            </p:txEl>
                                          </p:spTgt>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44739">
                                            <p:txEl>
                                              <p:pRg st="16" end="16"/>
                                            </p:txEl>
                                          </p:spTgt>
                                        </p:tgtEl>
                                        <p:attrNameLst>
                                          <p:attrName>style.visibility</p:attrName>
                                        </p:attrNameLst>
                                      </p:cBhvr>
                                      <p:to>
                                        <p:strVal val="visible"/>
                                      </p:to>
                                    </p:set>
                                    <p:animEffect transition="in" filter="wipe(down)">
                                      <p:cBhvr>
                                        <p:cTn id="44" dur="500"/>
                                        <p:tgtEl>
                                          <p:spTgt spid="244739">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9"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endParaRPr lang="en-GB" dirty="0" smtClean="0"/>
          </a:p>
        </p:txBody>
      </p:sp>
      <p:sp>
        <p:nvSpPr>
          <p:cNvPr id="34819" name="Rectangle 3"/>
          <p:cNvSpPr>
            <a:spLocks noGrp="1" noChangeArrowheads="1"/>
          </p:cNvSpPr>
          <p:nvPr>
            <p:ph idx="1"/>
          </p:nvPr>
        </p:nvSpPr>
        <p:spPr>
          <a:xfrm>
            <a:off x="715963" y="1628775"/>
            <a:ext cx="7712075" cy="4824413"/>
          </a:xfrm>
        </p:spPr>
        <p:txBody>
          <a:bodyPr/>
          <a:lstStyle/>
          <a:p>
            <a:pPr marL="0" indent="0" eaLnBrk="1" hangingPunct="1">
              <a:defRPr/>
            </a:pPr>
            <a:endParaRPr lang="en-GB" sz="1200" b="1" dirty="0" smtClean="0"/>
          </a:p>
          <a:p>
            <a:pPr marL="0" indent="0" eaLnBrk="1" hangingPunct="1">
              <a:defRPr/>
            </a:pPr>
            <a:endParaRPr lang="fr-BE" sz="1400" u="sng" dirty="0">
              <a:solidFill>
                <a:srgbClr val="3F85C1"/>
              </a:solidFill>
            </a:endParaRPr>
          </a:p>
          <a:p>
            <a:pPr marL="0" indent="0" eaLnBrk="1" hangingPunct="1">
              <a:defRPr/>
            </a:pPr>
            <a:endParaRPr lang="en-GB" sz="1400" u="sng" dirty="0">
              <a:solidFill>
                <a:srgbClr val="3F85C1"/>
              </a:solidFill>
            </a:endParaRPr>
          </a:p>
        </p:txBody>
      </p:sp>
      <p:sp>
        <p:nvSpPr>
          <p:cNvPr id="36868"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fld id="{C8499098-2C00-43DD-BEB9-F3DE8053B656}" type="slidenum">
              <a:rPr lang="en-GB" sz="1000" smtClean="0">
                <a:solidFill>
                  <a:schemeClr val="bg1"/>
                </a:solidFill>
              </a:rPr>
              <a:pPr eaLnBrk="1" hangingPunct="1"/>
              <a:t>86</a:t>
            </a:fld>
            <a:endParaRPr lang="en-GB" sz="1000" smtClean="0">
              <a:solidFill>
                <a:schemeClr val="bg1"/>
              </a:solidFill>
            </a:endParaRPr>
          </a:p>
        </p:txBody>
      </p:sp>
      <p:sp>
        <p:nvSpPr>
          <p:cNvPr id="5" name="Oval 4"/>
          <p:cNvSpPr/>
          <p:nvPr/>
        </p:nvSpPr>
        <p:spPr bwMode="auto">
          <a:xfrm>
            <a:off x="2699792" y="2636912"/>
            <a:ext cx="3384376" cy="2160240"/>
          </a:xfrm>
          <a:prstGeom prst="ellipse">
            <a:avLst/>
          </a:prstGeom>
          <a:noFill/>
          <a:ln w="9525" cap="flat" cmpd="sng" algn="ctr">
            <a:solidFill>
              <a:srgbClr val="42A62A"/>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7600" b="1" i="0" u="none" strike="noStrike" cap="none" normalizeH="0" baseline="0" smtClean="0">
              <a:ln>
                <a:noFill/>
              </a:ln>
              <a:solidFill>
                <a:srgbClr val="2C6E1C"/>
              </a:solidFill>
              <a:effectLst/>
              <a:latin typeface="Verdana" pitchFamily="34" charset="0"/>
            </a:endParaRPr>
          </a:p>
        </p:txBody>
      </p:sp>
      <p:sp>
        <p:nvSpPr>
          <p:cNvPr id="6" name="Rectangle 2"/>
          <p:cNvSpPr txBox="1">
            <a:spLocks noChangeArrowheads="1"/>
          </p:cNvSpPr>
          <p:nvPr/>
        </p:nvSpPr>
        <p:spPr bwMode="auto">
          <a:xfrm>
            <a:off x="183332" y="3501008"/>
            <a:ext cx="85852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000" b="1">
                <a:solidFill>
                  <a:srgbClr val="42A62A"/>
                </a:solidFill>
                <a:latin typeface="+mj-lt"/>
                <a:ea typeface="+mj-ea"/>
                <a:cs typeface="+mj-cs"/>
              </a:defRPr>
            </a:lvl1pPr>
            <a:lvl2pPr algn="ctr" rtl="0" eaLnBrk="0" fontAlgn="base" hangingPunct="0">
              <a:spcBef>
                <a:spcPct val="0"/>
              </a:spcBef>
              <a:spcAft>
                <a:spcPct val="0"/>
              </a:spcAft>
              <a:defRPr sz="2000" b="1">
                <a:solidFill>
                  <a:srgbClr val="42A62A"/>
                </a:solidFill>
                <a:latin typeface="Verdana" pitchFamily="34" charset="0"/>
              </a:defRPr>
            </a:lvl2pPr>
            <a:lvl3pPr algn="ctr" rtl="0" eaLnBrk="0" fontAlgn="base" hangingPunct="0">
              <a:spcBef>
                <a:spcPct val="0"/>
              </a:spcBef>
              <a:spcAft>
                <a:spcPct val="0"/>
              </a:spcAft>
              <a:defRPr sz="2000" b="1">
                <a:solidFill>
                  <a:srgbClr val="42A62A"/>
                </a:solidFill>
                <a:latin typeface="Verdana" pitchFamily="34" charset="0"/>
              </a:defRPr>
            </a:lvl3pPr>
            <a:lvl4pPr algn="ctr" rtl="0" eaLnBrk="0" fontAlgn="base" hangingPunct="0">
              <a:spcBef>
                <a:spcPct val="0"/>
              </a:spcBef>
              <a:spcAft>
                <a:spcPct val="0"/>
              </a:spcAft>
              <a:defRPr sz="2000" b="1">
                <a:solidFill>
                  <a:srgbClr val="42A62A"/>
                </a:solidFill>
                <a:latin typeface="Verdana" pitchFamily="34" charset="0"/>
              </a:defRPr>
            </a:lvl4pPr>
            <a:lvl5pPr algn="ctr" rtl="0" eaLnBrk="0" fontAlgn="base" hangingPunct="0">
              <a:spcBef>
                <a:spcPct val="0"/>
              </a:spcBef>
              <a:spcAft>
                <a:spcPct val="0"/>
              </a:spcAft>
              <a:defRPr sz="2000" b="1">
                <a:solidFill>
                  <a:srgbClr val="42A62A"/>
                </a:solidFill>
                <a:latin typeface="Verdana" pitchFamily="34" charset="0"/>
              </a:defRPr>
            </a:lvl5pPr>
            <a:lvl6pPr marL="457200" algn="ctr" rtl="0" fontAlgn="base">
              <a:spcBef>
                <a:spcPct val="0"/>
              </a:spcBef>
              <a:spcAft>
                <a:spcPct val="0"/>
              </a:spcAft>
              <a:defRPr sz="2000" b="1">
                <a:solidFill>
                  <a:srgbClr val="009999"/>
                </a:solidFill>
                <a:latin typeface="Verdana" pitchFamily="34" charset="0"/>
              </a:defRPr>
            </a:lvl6pPr>
            <a:lvl7pPr marL="914400" algn="ctr" rtl="0" fontAlgn="base">
              <a:spcBef>
                <a:spcPct val="0"/>
              </a:spcBef>
              <a:spcAft>
                <a:spcPct val="0"/>
              </a:spcAft>
              <a:defRPr sz="2000" b="1">
                <a:solidFill>
                  <a:srgbClr val="009999"/>
                </a:solidFill>
                <a:latin typeface="Verdana" pitchFamily="34" charset="0"/>
              </a:defRPr>
            </a:lvl7pPr>
            <a:lvl8pPr marL="1371600" algn="ctr" rtl="0" fontAlgn="base">
              <a:spcBef>
                <a:spcPct val="0"/>
              </a:spcBef>
              <a:spcAft>
                <a:spcPct val="0"/>
              </a:spcAft>
              <a:defRPr sz="2000" b="1">
                <a:solidFill>
                  <a:srgbClr val="009999"/>
                </a:solidFill>
                <a:latin typeface="Verdana" pitchFamily="34" charset="0"/>
              </a:defRPr>
            </a:lvl8pPr>
            <a:lvl9pPr marL="1828800" algn="ctr" rtl="0" fontAlgn="base">
              <a:spcBef>
                <a:spcPct val="0"/>
              </a:spcBef>
              <a:spcAft>
                <a:spcPct val="0"/>
              </a:spcAft>
              <a:defRPr sz="2000" b="1">
                <a:solidFill>
                  <a:srgbClr val="009999"/>
                </a:solidFill>
                <a:latin typeface="Verdana" pitchFamily="34" charset="0"/>
              </a:defRPr>
            </a:lvl9pPr>
          </a:lstStyle>
          <a:p>
            <a:pPr eaLnBrk="1" hangingPunct="1"/>
            <a:r>
              <a:rPr lang="en-GB" dirty="0" smtClean="0">
                <a:solidFill>
                  <a:srgbClr val="2C6E1C"/>
                </a:solidFill>
              </a:rPr>
              <a:t>Thank you</a:t>
            </a:r>
          </a:p>
        </p:txBody>
      </p:sp>
    </p:spTree>
    <p:extLst>
      <p:ext uri="{BB962C8B-B14F-4D97-AF65-F5344CB8AC3E}">
        <p14:creationId xmlns:p14="http://schemas.microsoft.com/office/powerpoint/2010/main" val="893154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370057455"/>
              </p:ext>
            </p:extLst>
          </p:nvPr>
        </p:nvGraphicFramePr>
        <p:xfrm>
          <a:off x="458838" y="1412776"/>
          <a:ext cx="8361634" cy="496855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458838" y="6483870"/>
            <a:ext cx="6878112" cy="246221"/>
          </a:xfrm>
          <a:prstGeom prst="rect">
            <a:avLst/>
          </a:prstGeom>
          <a:noFill/>
        </p:spPr>
        <p:txBody>
          <a:bodyPr wrap="square" rtlCol="0">
            <a:spAutoFit/>
          </a:bodyPr>
          <a:lstStyle/>
          <a:p>
            <a:r>
              <a:rPr lang="en-US" sz="1000" b="0" i="1" dirty="0" smtClean="0">
                <a:solidFill>
                  <a:schemeClr val="tx1"/>
                </a:solidFill>
                <a:latin typeface="Palatino Linotype" pitchFamily="18" charset="0"/>
              </a:rPr>
              <a:t>Source: World Bank </a:t>
            </a:r>
          </a:p>
        </p:txBody>
      </p:sp>
      <p:sp>
        <p:nvSpPr>
          <p:cNvPr id="11" name="Rectangle 10"/>
          <p:cNvSpPr/>
          <p:nvPr/>
        </p:nvSpPr>
        <p:spPr>
          <a:xfrm>
            <a:off x="6228184" y="4941168"/>
            <a:ext cx="1525528" cy="314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b="1" dirty="0" smtClean="0">
                <a:solidFill>
                  <a:srgbClr val="2C6E1C"/>
                </a:solidFill>
                <a:latin typeface="Palatino Linotype" pitchFamily="18" charset="0"/>
              </a:rPr>
              <a:t>Agriculture</a:t>
            </a:r>
            <a:endParaRPr lang="en-US" sz="1800" b="1" dirty="0">
              <a:solidFill>
                <a:srgbClr val="2C6E1C"/>
              </a:solidFill>
              <a:latin typeface="Palatino Linotype" pitchFamily="18" charset="0"/>
            </a:endParaRPr>
          </a:p>
        </p:txBody>
      </p:sp>
      <p:sp>
        <p:nvSpPr>
          <p:cNvPr id="12" name="Rectangle 11"/>
          <p:cNvSpPr/>
          <p:nvPr/>
        </p:nvSpPr>
        <p:spPr>
          <a:xfrm>
            <a:off x="6012160" y="2828925"/>
            <a:ext cx="1600200" cy="3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b="1" dirty="0" smtClean="0">
                <a:solidFill>
                  <a:schemeClr val="accent6">
                    <a:lumMod val="75000"/>
                  </a:schemeClr>
                </a:solidFill>
                <a:latin typeface="Palatino Linotype" pitchFamily="18" charset="0"/>
              </a:rPr>
              <a:t>Manufacture</a:t>
            </a:r>
            <a:endParaRPr lang="en-US" sz="1800" b="1" dirty="0">
              <a:solidFill>
                <a:schemeClr val="accent6">
                  <a:lumMod val="75000"/>
                </a:schemeClr>
              </a:solidFill>
              <a:latin typeface="Palatino Linotype" pitchFamily="18" charset="0"/>
            </a:endParaRPr>
          </a:p>
        </p:txBody>
      </p:sp>
      <p:sp>
        <p:nvSpPr>
          <p:cNvPr id="8" name="Title 1"/>
          <p:cNvSpPr>
            <a:spLocks noGrp="1"/>
          </p:cNvSpPr>
          <p:nvPr>
            <p:ph type="title"/>
          </p:nvPr>
        </p:nvSpPr>
        <p:spPr>
          <a:xfrm>
            <a:off x="458838" y="908720"/>
            <a:ext cx="8382000" cy="536104"/>
          </a:xfrm>
        </p:spPr>
        <p:txBody>
          <a:bodyPr>
            <a:noAutofit/>
          </a:bodyPr>
          <a:lstStyle/>
          <a:p>
            <a:r>
              <a:rPr lang="en-US" b="1" dirty="0" smtClean="0">
                <a:solidFill>
                  <a:srgbClr val="336600"/>
                </a:solidFill>
              </a:rPr>
              <a:t>.. but so did </a:t>
            </a:r>
            <a:r>
              <a:rPr lang="en-US" dirty="0" smtClean="0">
                <a:solidFill>
                  <a:srgbClr val="336600"/>
                </a:solidFill>
              </a:rPr>
              <a:t>prices in </a:t>
            </a:r>
            <a:r>
              <a:rPr lang="en-US" dirty="0" smtClean="0">
                <a:solidFill>
                  <a:srgbClr val="336600"/>
                </a:solidFill>
              </a:rPr>
              <a:t>manufacture </a:t>
            </a:r>
            <a:r>
              <a:rPr lang="en-US" b="1" dirty="0" smtClean="0">
                <a:solidFill>
                  <a:srgbClr val="336600"/>
                </a:solidFill>
              </a:rPr>
              <a:t>and in agriculture</a:t>
            </a:r>
            <a:endParaRPr lang="en-US" dirty="0">
              <a:solidFill>
                <a:srgbClr val="336600"/>
              </a:solidFill>
            </a:endParaRPr>
          </a:p>
        </p:txBody>
      </p:sp>
      <p:sp>
        <p:nvSpPr>
          <p:cNvPr id="9" name="Slide Number Placeholder 3"/>
          <p:cNvSpPr>
            <a:spLocks noGrp="1"/>
          </p:cNvSpPr>
          <p:nvPr>
            <p:ph type="sldNum" sz="quarter" idx="12"/>
          </p:nvPr>
        </p:nvSpPr>
        <p:spPr>
          <a:xfrm>
            <a:off x="8610600" y="6492875"/>
            <a:ext cx="519545" cy="365125"/>
          </a:xfrm>
        </p:spPr>
        <p:txBody>
          <a:bodyPr vert="horz" lIns="91440" tIns="45720" rIns="91440" bIns="45720" rtlCol="0"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fld id="{FACD54F2-508F-4245-A9FF-BD0789A71413}" type="slidenum">
              <a:rPr lang="en-US" sz="2000" b="1" i="1" cap="all"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Palatino Linotype" pitchFamily="18" charset="0"/>
              </a:rPr>
              <a:pPr algn="ctr"/>
              <a:t>9</a:t>
            </a:fld>
            <a:endParaRPr lang="en-US" sz="2000" b="1" i="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Palatino Linotype" pitchFamily="18" charset="0"/>
            </a:endParaRPr>
          </a:p>
        </p:txBody>
      </p:sp>
    </p:spTree>
    <p:extLst>
      <p:ext uri="{BB962C8B-B14F-4D97-AF65-F5344CB8AC3E}">
        <p14:creationId xmlns:p14="http://schemas.microsoft.com/office/powerpoint/2010/main" val="878450394"/>
      </p:ext>
    </p:extLst>
  </p:cSld>
  <p:clrMapOvr>
    <a:masterClrMapping/>
  </p:clrMapOvr>
  <p:timing>
    <p:tnLst>
      <p:par>
        <p:cTn id="1" dur="indefinite" restart="never" nodeType="tmRoot"/>
      </p:par>
    </p:tnLst>
  </p:timing>
</p:sld>
</file>

<file path=ppt/theme/theme1.xml><?xml version="1.0" encoding="utf-8"?>
<a:theme xmlns:a="http://schemas.openxmlformats.org/drawingml/2006/main" name="2_Slide_Master">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lide_Master">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a:solidFill>
            <a:srgbClr val="003399"/>
          </a:solidFill>
          <a:miter lim="800000"/>
          <a:headEnd/>
          <a:tailEnd/>
        </a:ln>
        <a:effectLst/>
        <a:extLst>
          <a:ext uri="{909E8E84-426E-40DD-AFC4-6F175D3DCCD1}">
            <a14:hiddenFill xmlns:a14="http://schemas.microsoft.com/office/drawing/2010/main">
              <a:solidFill>
                <a:schemeClr va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nchor="ctr">
        <a:spAutoFit/>
      </a:bodyPr>
      <a:lstStyle>
        <a:defPPr fontAlgn="auto">
          <a:spcBef>
            <a:spcPts val="0"/>
          </a:spcBef>
          <a:spcAft>
            <a:spcPts val="0"/>
          </a:spcAft>
          <a:defRPr sz="900" b="0" i="1" kern="0" dirty="0">
            <a:solidFill>
              <a:sysClr val="windowText" lastClr="000000"/>
            </a:solidFill>
            <a:latin typeface="+mn-lt"/>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5127</TotalTime>
  <Words>3470</Words>
  <Application>Microsoft Office PowerPoint</Application>
  <PresentationFormat>On-screen Show (4:3)</PresentationFormat>
  <Paragraphs>608</Paragraphs>
  <Slides>86</Slides>
  <Notes>16</Notes>
  <HiddenSlides>0</HiddenSlides>
  <MMClips>0</MMClips>
  <ScaleCrop>false</ScaleCrop>
  <HeadingPairs>
    <vt:vector size="4" baseType="variant">
      <vt:variant>
        <vt:lpstr>Theme</vt:lpstr>
      </vt:variant>
      <vt:variant>
        <vt:i4>2</vt:i4>
      </vt:variant>
      <vt:variant>
        <vt:lpstr>Slide Titles</vt:lpstr>
      </vt:variant>
      <vt:variant>
        <vt:i4>86</vt:i4>
      </vt:variant>
    </vt:vector>
  </HeadingPairs>
  <TitlesOfParts>
    <vt:vector size="88" baseType="lpstr">
      <vt:lpstr>2_Slide_Master</vt:lpstr>
      <vt:lpstr>1_Slide_Master</vt:lpstr>
      <vt:lpstr>The shifting paradigm of the Common Agricultural Policy:  drivers and impacts for EU and international agricultural policies    Economics Department, University of Athens Athens, 11 March 2014</vt:lpstr>
      <vt:lpstr>Outline</vt:lpstr>
      <vt:lpstr>Part 1. Drivers of the food security debate</vt:lpstr>
      <vt:lpstr>Annual real commodity price indexes</vt:lpstr>
      <vt:lpstr>Annual real farm prices, area and yield </vt:lpstr>
      <vt:lpstr>Did the price talk match the price walk?</vt:lpstr>
      <vt:lpstr>Placing differing views into perspective</vt:lpstr>
      <vt:lpstr>Indeed, per capita income grew a lot … (in US$, PPP)</vt:lpstr>
      <vt:lpstr>.. but so did prices in manufacture and in agriculture</vt:lpstr>
      <vt:lpstr>Food security drivers</vt:lpstr>
      <vt:lpstr>Level of GDP - major economies</vt:lpstr>
      <vt:lpstr>Level of GDP - BRICs</vt:lpstr>
      <vt:lpstr>Annual GDP growth rate – major economies</vt:lpstr>
      <vt:lpstr>Annual GDP growth rate – BRICs</vt:lpstr>
      <vt:lpstr>Currency moves with respect to the US dollar</vt:lpstr>
      <vt:lpstr>Food security drivers</vt:lpstr>
      <vt:lpstr>Weather trends</vt:lpstr>
      <vt:lpstr>Reported extreme weather events and wildfire in Europe</vt:lpstr>
      <vt:lpstr>Food security drivers</vt:lpstr>
      <vt:lpstr>Biofuels consumption</vt:lpstr>
      <vt:lpstr>US energy prices…</vt:lpstr>
      <vt:lpstr>…and their link to world natural gas prices</vt:lpstr>
      <vt:lpstr>Food security drivers</vt:lpstr>
      <vt:lpstr>Commodity assets under management (US $ billion)</vt:lpstr>
      <vt:lpstr> </vt:lpstr>
      <vt:lpstr> </vt:lpstr>
      <vt:lpstr>Financialisation</vt:lpstr>
      <vt:lpstr>Food security drivers</vt:lpstr>
      <vt:lpstr>Trade – value of exports of agricultural products</vt:lpstr>
      <vt:lpstr>Food security drivers</vt:lpstr>
      <vt:lpstr>Annual growth rate in agricultural research</vt:lpstr>
      <vt:lpstr>Food security drivers</vt:lpstr>
      <vt:lpstr>World annual growth: consumption vs population (%)</vt:lpstr>
      <vt:lpstr>World grain demand: annual growth rates (%)</vt:lpstr>
      <vt:lpstr>World meat demand: annual growth rates (%)</vt:lpstr>
      <vt:lpstr>Changes in grain demand, 2005 to2012</vt:lpstr>
      <vt:lpstr>Part 2. Drivers of CAP reform</vt:lpstr>
      <vt:lpstr>How much: the path of CAP expenditure 1980-2020</vt:lpstr>
      <vt:lpstr>For whom: redistribution of Direct Payments</vt:lpstr>
      <vt:lpstr>Why: the main drivers of CAP reform</vt:lpstr>
      <vt:lpstr>The objectives of CAP reform</vt:lpstr>
      <vt:lpstr>Climate change – Possible impacts on EU agriculture</vt:lpstr>
      <vt:lpstr>Importance of primary sector in employment</vt:lpstr>
      <vt:lpstr>How: the future CAP at a glance</vt:lpstr>
      <vt:lpstr>How: enhanced competitiveness</vt:lpstr>
      <vt:lpstr>EU-28 agricultural trade structure, 2003-13</vt:lpstr>
      <vt:lpstr>EU competitiveness  -  Wheat</vt:lpstr>
      <vt:lpstr>EU competitiveness  -  Beef</vt:lpstr>
      <vt:lpstr>EU competitiveness  -  Milk</vt:lpstr>
      <vt:lpstr>How: improved sustainability</vt:lpstr>
      <vt:lpstr>How: greater effectiveness</vt:lpstr>
      <vt:lpstr>The new greening architecture of the CAP</vt:lpstr>
      <vt:lpstr>Part 3. EU and international policy implications</vt:lpstr>
      <vt:lpstr>The shifting balance of constant needs</vt:lpstr>
      <vt:lpstr>Two relevant examples of agriculture's transition </vt:lpstr>
      <vt:lpstr>1. Shifts in income and in the role of agriculture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Brazil's shift in incomes and its agriculture's role </vt:lpstr>
      <vt:lpstr>Expansion of the Brazilian frontier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 the policy debate and its relevance</vt:lpstr>
      <vt:lpstr>Putting the farm policy debate in its broader context</vt:lpstr>
      <vt:lpstr>PowerPoint Presentation</vt:lpstr>
    </vt:vector>
  </TitlesOfParts>
  <Company>European Commission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turneem</dc:creator>
  <cp:lastModifiedBy>laptop</cp:lastModifiedBy>
  <cp:revision>521</cp:revision>
  <cp:lastPrinted>2013-07-11T14:59:14Z</cp:lastPrinted>
  <dcterms:created xsi:type="dcterms:W3CDTF">2011-10-28T10:25:18Z</dcterms:created>
  <dcterms:modified xsi:type="dcterms:W3CDTF">2014-03-09T19:43:17Z</dcterms:modified>
</cp:coreProperties>
</file>