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6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9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4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2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6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5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0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55A8-A919-4993-996F-DA1FE6B8378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8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4632" cy="13681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ΜΑΘΗΜΑΤΙΚΑ 1</a:t>
            </a:r>
            <a:br>
              <a:rPr lang="el-GR" dirty="0" smtClean="0"/>
            </a:br>
            <a:r>
              <a:rPr lang="el-GR" dirty="0" smtClean="0"/>
              <a:t>(ΕΥΑΓΓΕΛΟΣ ΜΕΛΛΑΣ)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636912"/>
            <a:ext cx="6400800" cy="1752600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Μάθημα </a:t>
            </a:r>
            <a:r>
              <a:rPr lang="en-US" dirty="0" smtClean="0"/>
              <a:t>09-11</a:t>
            </a:r>
            <a:r>
              <a:rPr lang="el-GR" dirty="0" smtClean="0"/>
              <a:t>-2020</a:t>
            </a:r>
          </a:p>
          <a:p>
            <a:r>
              <a:rPr lang="el-G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1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1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10980712" cy="77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8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9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7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90059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7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75657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5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8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2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48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</Words>
  <Application>Microsoft Office PowerPoint</Application>
  <PresentationFormat>Προβολή στην οθόνη (4:3)</PresentationFormat>
  <Paragraphs>4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ΜΑΘΗΜΑΤΙΚΑ 1 (ΕΥΑΓΓΕΛΟΣ ΜΕΛΛΑΣ)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ΜΑΘΗΜΑΤΙΚΑ 1 (ΕΥΑΓΓΕΛΟΣ ΜΕΛΛΑΣ)</dc:title>
  <dc:creator>SerJimmys</dc:creator>
  <cp:lastModifiedBy>Incom</cp:lastModifiedBy>
  <cp:revision>28</cp:revision>
  <dcterms:created xsi:type="dcterms:W3CDTF">2020-10-12T13:00:52Z</dcterms:created>
  <dcterms:modified xsi:type="dcterms:W3CDTF">2020-11-11T13:24:13Z</dcterms:modified>
</cp:coreProperties>
</file>