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851" autoAdjust="0"/>
  </p:normalViewPr>
  <p:slideViewPr>
    <p:cSldViewPr>
      <p:cViewPr varScale="1">
        <p:scale>
          <a:sx n="74" d="100"/>
          <a:sy n="74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E658B-CC4C-4224-8B50-A7A4F4C3A204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440D1-9ED0-4D95-8434-506061F99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518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E658B-CC4C-4224-8B50-A7A4F4C3A204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440D1-9ED0-4D95-8434-506061F99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714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E658B-CC4C-4224-8B50-A7A4F4C3A204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440D1-9ED0-4D95-8434-506061F99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9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E658B-CC4C-4224-8B50-A7A4F4C3A204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440D1-9ED0-4D95-8434-506061F99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722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E658B-CC4C-4224-8B50-A7A4F4C3A204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440D1-9ED0-4D95-8434-506061F99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773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E658B-CC4C-4224-8B50-A7A4F4C3A204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440D1-9ED0-4D95-8434-506061F99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832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E658B-CC4C-4224-8B50-A7A4F4C3A204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440D1-9ED0-4D95-8434-506061F99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94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E658B-CC4C-4224-8B50-A7A4F4C3A204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440D1-9ED0-4D95-8434-506061F99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098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E658B-CC4C-4224-8B50-A7A4F4C3A204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440D1-9ED0-4D95-8434-506061F99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775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E658B-CC4C-4224-8B50-A7A4F4C3A204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440D1-9ED0-4D95-8434-506061F99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087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E658B-CC4C-4224-8B50-A7A4F4C3A204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440D1-9ED0-4D95-8434-506061F99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88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E658B-CC4C-4224-8B50-A7A4F4C3A204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5440D1-9ED0-4D95-8434-506061F99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71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772400" cy="1470025"/>
          </a:xfrm>
        </p:spPr>
        <p:txBody>
          <a:bodyPr>
            <a:normAutofit/>
          </a:bodyPr>
          <a:lstStyle/>
          <a:p>
            <a:r>
              <a:rPr lang="el-GR" sz="4000" dirty="0" smtClean="0"/>
              <a:t>ΜΑΘΗΜΑΤΙΚΑ 1</a:t>
            </a:r>
            <a:br>
              <a:rPr lang="el-GR" sz="4000" dirty="0" smtClean="0"/>
            </a:br>
            <a:r>
              <a:rPr lang="el-GR" sz="4000" dirty="0" smtClean="0"/>
              <a:t>(ΕΥΑΓΓΕΛΟΣ ΜΕΛΛΑΣ)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632" y="2420888"/>
            <a:ext cx="6400800" cy="1752600"/>
          </a:xfrm>
        </p:spPr>
        <p:txBody>
          <a:bodyPr/>
          <a:lstStyle/>
          <a:p>
            <a:endParaRPr lang="el-GR" dirty="0" smtClean="0"/>
          </a:p>
          <a:p>
            <a:r>
              <a:rPr lang="el-GR" dirty="0" smtClean="0"/>
              <a:t>Διάλεξη </a:t>
            </a:r>
            <a:r>
              <a:rPr lang="en-US" dirty="0" smtClean="0"/>
              <a:t>02</a:t>
            </a:r>
            <a:r>
              <a:rPr lang="el-GR" dirty="0" smtClean="0"/>
              <a:t>-1</a:t>
            </a:r>
            <a:r>
              <a:rPr lang="en-US" smtClean="0"/>
              <a:t>1</a:t>
            </a:r>
            <a:r>
              <a:rPr lang="el-GR" smtClean="0"/>
              <a:t>-2020</a:t>
            </a:r>
            <a:r>
              <a:rPr lang="en-US" dirty="0" smtClean="0"/>
              <a:t> </a:t>
            </a:r>
            <a:endParaRPr lang="el-G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000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648"/>
            <a:ext cx="9144000" cy="6264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106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664"/>
            <a:ext cx="9144000" cy="6048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998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664"/>
            <a:ext cx="9144000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599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664"/>
            <a:ext cx="9144000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971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656"/>
            <a:ext cx="9144000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577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656"/>
            <a:ext cx="9144000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6440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648"/>
            <a:ext cx="9144000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4550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7</Words>
  <Application>Microsoft Office PowerPoint</Application>
  <PresentationFormat>Προβολή στην οθόνη (4:3)</PresentationFormat>
  <Paragraphs>3</Paragraphs>
  <Slides>8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ΜΑΘΗΜΑΤΙΚΑ 1 (ΕΥΑΓΓΕΛΟΣ ΜΕΛΛΑΣ)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ΜΑΘΗΜΑΤΙΚΑ 1 (ΕΥΑΓΓΕΛΟΣ ΜΕΛΛΑΣ)</dc:title>
  <dc:creator>SerJimmys</dc:creator>
  <cp:lastModifiedBy>Incom</cp:lastModifiedBy>
  <cp:revision>25</cp:revision>
  <dcterms:created xsi:type="dcterms:W3CDTF">2020-10-14T09:06:38Z</dcterms:created>
  <dcterms:modified xsi:type="dcterms:W3CDTF">2020-11-04T22:52:47Z</dcterms:modified>
</cp:coreProperties>
</file>