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6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67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4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2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6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02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6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B55A8-A919-4993-996F-DA1FE6B8378A}" type="datetimeFigureOut">
              <a:rPr lang="en-US" smtClean="0"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AB711-4EE8-4A61-8AC6-B55CD1543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98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4632" cy="13681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ΜΑΘΗΜΑΤΙΚΑ 1</a:t>
            </a:r>
            <a:br>
              <a:rPr lang="el-GR" dirty="0" smtClean="0"/>
            </a:br>
            <a:r>
              <a:rPr lang="el-GR" dirty="0" smtClean="0"/>
              <a:t>(ΕΥΑΓΓΕΛΟΣ ΜΕΛΛΑΣ)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2636912"/>
            <a:ext cx="6400800" cy="1752600"/>
          </a:xfrm>
        </p:spPr>
        <p:txBody>
          <a:bodyPr/>
          <a:lstStyle/>
          <a:p>
            <a:endParaRPr lang="el-GR" dirty="0" smtClean="0"/>
          </a:p>
          <a:p>
            <a:r>
              <a:rPr lang="el-GR" dirty="0" smtClean="0"/>
              <a:t>Μάθημα </a:t>
            </a:r>
            <a:r>
              <a:rPr lang="en-US" dirty="0" smtClean="0"/>
              <a:t>26</a:t>
            </a:r>
            <a:r>
              <a:rPr lang="el-GR" dirty="0" smtClean="0"/>
              <a:t>-10-2020</a:t>
            </a:r>
          </a:p>
          <a:p>
            <a:r>
              <a:rPr lang="el-GR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51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9036496" cy="5976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012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492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65" y="404664"/>
            <a:ext cx="9036496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10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299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32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6</Words>
  <Application>Microsoft Office PowerPoint</Application>
  <PresentationFormat>Προβολή στην οθόνη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ΜΑΘΗΜΑΤΙΚΑ 1 (ΕΥΑΓΓΕΛΟΣ ΜΕΛΛΑΣ)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ΜΑΘΗΜΑΤΙΚΑ 1 (ΕΥΑΓΓΕΛΟΣ ΜΕΛΛΑΣ)</dc:title>
  <dc:creator>SerJimmys</dc:creator>
  <cp:lastModifiedBy>Incom</cp:lastModifiedBy>
  <cp:revision>12</cp:revision>
  <dcterms:created xsi:type="dcterms:W3CDTF">2020-10-12T13:00:52Z</dcterms:created>
  <dcterms:modified xsi:type="dcterms:W3CDTF">2020-10-28T09:42:10Z</dcterms:modified>
</cp:coreProperties>
</file>