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10CC82-0D61-4B74-9413-3CE83621A829}" v="38" dt="2020-10-29T08:27:33.136"/>
    <p1510:client id="{8D7D7C43-1F06-423F-B714-B9461A81AE28}" v="65" dt="2020-10-29T12:07:25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itris Seretis" userId="a3c8a64089103996" providerId="Windows Live" clId="Web-{8410CC82-0D61-4B74-9413-3CE83621A829}"/>
    <pc:docChg chg="addSld modSld">
      <pc:chgData name="Dimitris Seretis" userId="a3c8a64089103996" providerId="Windows Live" clId="Web-{8410CC82-0D61-4B74-9413-3CE83621A829}" dt="2020-10-29T08:27:33.011" v="36" actId="20577"/>
      <pc:docMkLst>
        <pc:docMk/>
      </pc:docMkLst>
      <pc:sldChg chg="modSp">
        <pc:chgData name="Dimitris Seretis" userId="a3c8a64089103996" providerId="Windows Live" clId="Web-{8410CC82-0D61-4B74-9413-3CE83621A829}" dt="2020-10-29T08:27:32.401" v="34" actId="20577"/>
        <pc:sldMkLst>
          <pc:docMk/>
          <pc:sldMk cId="109857222" sldId="256"/>
        </pc:sldMkLst>
        <pc:spChg chg="mod">
          <ac:chgData name="Dimitris Seretis" userId="a3c8a64089103996" providerId="Windows Live" clId="Web-{8410CC82-0D61-4B74-9413-3CE83621A829}" dt="2020-10-29T08:26:55.416" v="14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Dimitris Seretis" userId="a3c8a64089103996" providerId="Windows Live" clId="Web-{8410CC82-0D61-4B74-9413-3CE83621A829}" dt="2020-10-29T08:27:32.401" v="34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new">
        <pc:chgData name="Dimitris Seretis" userId="a3c8a64089103996" providerId="Windows Live" clId="Web-{8410CC82-0D61-4B74-9413-3CE83621A829}" dt="2020-10-29T08:25:08.538" v="0"/>
        <pc:sldMkLst>
          <pc:docMk/>
          <pc:sldMk cId="1703268598" sldId="257"/>
        </pc:sldMkLst>
      </pc:sldChg>
    </pc:docChg>
  </pc:docChgLst>
  <pc:docChgLst>
    <pc:chgData name="Dimitris Seretis" userId="a3c8a64089103996" providerId="Windows Live" clId="Web-{8D7D7C43-1F06-423F-B714-B9461A81AE28}"/>
    <pc:docChg chg="addSld modSld">
      <pc:chgData name="Dimitris Seretis" userId="a3c8a64089103996" providerId="Windows Live" clId="Web-{8D7D7C43-1F06-423F-B714-B9461A81AE28}" dt="2020-10-29T12:07:25.353" v="56" actId="1076"/>
      <pc:docMkLst>
        <pc:docMk/>
      </pc:docMkLst>
      <pc:sldChg chg="addSp modSp">
        <pc:chgData name="Dimitris Seretis" userId="a3c8a64089103996" providerId="Windows Live" clId="Web-{8D7D7C43-1F06-423F-B714-B9461A81AE28}" dt="2020-10-29T10:33:23.960" v="7" actId="14100"/>
        <pc:sldMkLst>
          <pc:docMk/>
          <pc:sldMk cId="1703268598" sldId="257"/>
        </pc:sldMkLst>
        <pc:picChg chg="add mod">
          <ac:chgData name="Dimitris Seretis" userId="a3c8a64089103996" providerId="Windows Live" clId="Web-{8D7D7C43-1F06-423F-B714-B9461A81AE28}" dt="2020-10-29T10:33:23.960" v="7" actId="14100"/>
          <ac:picMkLst>
            <pc:docMk/>
            <pc:sldMk cId="1703268598" sldId="257"/>
            <ac:picMk id="2" creationId="{622988ED-294F-4432-809E-C1DD036DACCA}"/>
          </ac:picMkLst>
        </pc:picChg>
      </pc:sldChg>
      <pc:sldChg chg="addSp modSp new">
        <pc:chgData name="Dimitris Seretis" userId="a3c8a64089103996" providerId="Windows Live" clId="Web-{8D7D7C43-1F06-423F-B714-B9461A81AE28}" dt="2020-10-29T10:42:54.787" v="15" actId="14100"/>
        <pc:sldMkLst>
          <pc:docMk/>
          <pc:sldMk cId="816555146" sldId="258"/>
        </pc:sldMkLst>
        <pc:picChg chg="add mod">
          <ac:chgData name="Dimitris Seretis" userId="a3c8a64089103996" providerId="Windows Live" clId="Web-{8D7D7C43-1F06-423F-B714-B9461A81AE28}" dt="2020-10-29T10:42:54.787" v="15" actId="14100"/>
          <ac:picMkLst>
            <pc:docMk/>
            <pc:sldMk cId="816555146" sldId="258"/>
            <ac:picMk id="2" creationId="{DCEFF40B-36D9-4ECF-8BB4-92EEA52593B1}"/>
          </ac:picMkLst>
        </pc:picChg>
      </pc:sldChg>
      <pc:sldChg chg="addSp modSp new">
        <pc:chgData name="Dimitris Seretis" userId="a3c8a64089103996" providerId="Windows Live" clId="Web-{8D7D7C43-1F06-423F-B714-B9461A81AE28}" dt="2020-10-29T11:01:55.397" v="25" actId="14100"/>
        <pc:sldMkLst>
          <pc:docMk/>
          <pc:sldMk cId="1578638200" sldId="259"/>
        </pc:sldMkLst>
        <pc:picChg chg="add mod">
          <ac:chgData name="Dimitris Seretis" userId="a3c8a64089103996" providerId="Windows Live" clId="Web-{8D7D7C43-1F06-423F-B714-B9461A81AE28}" dt="2020-10-29T11:01:55.397" v="25" actId="14100"/>
          <ac:picMkLst>
            <pc:docMk/>
            <pc:sldMk cId="1578638200" sldId="259"/>
            <ac:picMk id="2" creationId="{710F0F61-DEE3-4E28-8157-A5C2CEB696A9}"/>
          </ac:picMkLst>
        </pc:picChg>
      </pc:sldChg>
      <pc:sldChg chg="addSp modSp new">
        <pc:chgData name="Dimitris Seretis" userId="a3c8a64089103996" providerId="Windows Live" clId="Web-{8D7D7C43-1F06-423F-B714-B9461A81AE28}" dt="2020-10-29T11:22:33.658" v="32" actId="14100"/>
        <pc:sldMkLst>
          <pc:docMk/>
          <pc:sldMk cId="2482658046" sldId="260"/>
        </pc:sldMkLst>
        <pc:picChg chg="add mod">
          <ac:chgData name="Dimitris Seretis" userId="a3c8a64089103996" providerId="Windows Live" clId="Web-{8D7D7C43-1F06-423F-B714-B9461A81AE28}" dt="2020-10-29T11:22:33.658" v="32" actId="14100"/>
          <ac:picMkLst>
            <pc:docMk/>
            <pc:sldMk cId="2482658046" sldId="260"/>
            <ac:picMk id="2" creationId="{D71EB23F-9225-465C-B5FD-BF403E9FC3AC}"/>
          </ac:picMkLst>
        </pc:picChg>
      </pc:sldChg>
      <pc:sldChg chg="addSp modSp new">
        <pc:chgData name="Dimitris Seretis" userId="a3c8a64089103996" providerId="Windows Live" clId="Web-{8D7D7C43-1F06-423F-B714-B9461A81AE28}" dt="2020-10-29T11:41:41.922" v="37" actId="14100"/>
        <pc:sldMkLst>
          <pc:docMk/>
          <pc:sldMk cId="760278753" sldId="261"/>
        </pc:sldMkLst>
        <pc:picChg chg="add mod">
          <ac:chgData name="Dimitris Seretis" userId="a3c8a64089103996" providerId="Windows Live" clId="Web-{8D7D7C43-1F06-423F-B714-B9461A81AE28}" dt="2020-10-29T11:41:41.922" v="37" actId="14100"/>
          <ac:picMkLst>
            <pc:docMk/>
            <pc:sldMk cId="760278753" sldId="261"/>
            <ac:picMk id="2" creationId="{C7C5F614-EC46-43C1-87ED-5C50DED4F5D8}"/>
          </ac:picMkLst>
        </pc:picChg>
      </pc:sldChg>
      <pc:sldChg chg="addSp modSp new">
        <pc:chgData name="Dimitris Seretis" userId="a3c8a64089103996" providerId="Windows Live" clId="Web-{8D7D7C43-1F06-423F-B714-B9461A81AE28}" dt="2020-10-29T11:44:18.989" v="42" actId="14100"/>
        <pc:sldMkLst>
          <pc:docMk/>
          <pc:sldMk cId="1520869873" sldId="262"/>
        </pc:sldMkLst>
        <pc:picChg chg="add mod">
          <ac:chgData name="Dimitris Seretis" userId="a3c8a64089103996" providerId="Windows Live" clId="Web-{8D7D7C43-1F06-423F-B714-B9461A81AE28}" dt="2020-10-29T11:44:18.989" v="42" actId="14100"/>
          <ac:picMkLst>
            <pc:docMk/>
            <pc:sldMk cId="1520869873" sldId="262"/>
            <ac:picMk id="2" creationId="{2C7AF4CB-1E22-4D27-8FDB-40AEBE006FCC}"/>
          </ac:picMkLst>
        </pc:picChg>
      </pc:sldChg>
      <pc:sldChg chg="addSp modSp new">
        <pc:chgData name="Dimitris Seretis" userId="a3c8a64089103996" providerId="Windows Live" clId="Web-{8D7D7C43-1F06-423F-B714-B9461A81AE28}" dt="2020-10-29T12:04:01.941" v="47" actId="14100"/>
        <pc:sldMkLst>
          <pc:docMk/>
          <pc:sldMk cId="3148364787" sldId="263"/>
        </pc:sldMkLst>
        <pc:picChg chg="add mod">
          <ac:chgData name="Dimitris Seretis" userId="a3c8a64089103996" providerId="Windows Live" clId="Web-{8D7D7C43-1F06-423F-B714-B9461A81AE28}" dt="2020-10-29T12:04:01.941" v="47" actId="14100"/>
          <ac:picMkLst>
            <pc:docMk/>
            <pc:sldMk cId="3148364787" sldId="263"/>
            <ac:picMk id="2" creationId="{932BDC46-0C85-4EB7-8E39-42A64CB60FD8}"/>
          </ac:picMkLst>
        </pc:picChg>
      </pc:sldChg>
      <pc:sldChg chg="addSp modSp new">
        <pc:chgData name="Dimitris Seretis" userId="a3c8a64089103996" providerId="Windows Live" clId="Web-{8D7D7C43-1F06-423F-B714-B9461A81AE28}" dt="2020-10-29T12:07:25.353" v="56" actId="1076"/>
        <pc:sldMkLst>
          <pc:docMk/>
          <pc:sldMk cId="1195923062" sldId="264"/>
        </pc:sldMkLst>
        <pc:picChg chg="add mod">
          <ac:chgData name="Dimitris Seretis" userId="a3c8a64089103996" providerId="Windows Live" clId="Web-{8D7D7C43-1F06-423F-B714-B9461A81AE28}" dt="2020-10-29T12:07:25.353" v="56" actId="1076"/>
          <ac:picMkLst>
            <pc:docMk/>
            <pc:sldMk cId="1195923062" sldId="264"/>
            <ac:picMk id="2" creationId="{4D6A69F0-C101-43D6-8F38-8906E66CD9E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3212" y="917596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ea typeface="+mj-lt"/>
                <a:cs typeface="+mj-lt"/>
              </a:rPr>
              <a:t>      ΜΑΘΗΜΑΤΙΚΑ 1</a:t>
            </a:r>
            <a:endParaRPr lang="en-US" dirty="0"/>
          </a:p>
          <a:p>
            <a:pPr algn="l"/>
            <a:r>
              <a:rPr lang="en-US" dirty="0">
                <a:ea typeface="+mj-lt"/>
                <a:cs typeface="+mj-lt"/>
              </a:rPr>
              <a:t>(ΕΥΑΓΓΕΛΟΣ ΜΕΛΛΑΣ)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412" y="2795214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US" dirty="0">
              <a:cs typeface="Calibri"/>
            </a:endParaRPr>
          </a:p>
          <a:p>
            <a:pPr algn="l"/>
            <a:r>
              <a:rPr lang="en-US" dirty="0">
                <a:ea typeface="+mn-lt"/>
                <a:cs typeface="+mn-lt"/>
              </a:rPr>
              <a:t>                                       </a:t>
            </a:r>
            <a:r>
              <a:rPr lang="en-US" sz="3600" dirty="0" err="1">
                <a:ea typeface="+mn-lt"/>
                <a:cs typeface="+mn-lt"/>
              </a:rPr>
              <a:t>Μάθημ</a:t>
            </a:r>
            <a:r>
              <a:rPr lang="en-US" sz="3600" dirty="0">
                <a:ea typeface="+mn-lt"/>
                <a:cs typeface="+mn-lt"/>
              </a:rPr>
              <a:t>α 29-10-2020</a:t>
            </a:r>
            <a:endParaRPr lang="en-US" sz="3600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622988ED-294F-4432-809E-C1DD036DA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47" y="192052"/>
            <a:ext cx="11529267" cy="656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68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DCEFF40B-36D9-4ECF-8BB4-92EEA5259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22" y="209656"/>
            <a:ext cx="11961541" cy="642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5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xmlns="" id="{710F0F61-DEE3-4E28-8157-A5C2CEB69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1" y="76426"/>
            <a:ext cx="12011611" cy="64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38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D71EB23F-9225-465C-B5FD-BF403E9FC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05" y="105224"/>
            <a:ext cx="11875172" cy="659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658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xmlns="" id="{C7C5F614-EC46-43C1-87ED-5C50DED4F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59" y="45000"/>
            <a:ext cx="11989419" cy="66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7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xmlns="" id="{2C7AF4CB-1E22-4D27-8FDB-40AEBE006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4" y="128377"/>
            <a:ext cx="11933663" cy="659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86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, letter&#10;&#10;Description automatically generated">
            <a:extLst>
              <a:ext uri="{FF2B5EF4-FFF2-40B4-BE49-F238E27FC236}">
                <a16:creationId xmlns:a16="http://schemas.microsoft.com/office/drawing/2014/main" xmlns="" id="{932BDC46-0C85-4EB7-8E39-42A64CB60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8" y="110745"/>
            <a:ext cx="11868614" cy="668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6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">
            <a:extLst>
              <a:ext uri="{FF2B5EF4-FFF2-40B4-BE49-F238E27FC236}">
                <a16:creationId xmlns:a16="http://schemas.microsoft.com/office/drawing/2014/main" xmlns="" id="{4D6A69F0-C101-43D6-8F38-8906E66CD9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38" y="829717"/>
            <a:ext cx="11227418" cy="511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23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Ευρεία οθόνη</PresentationFormat>
  <Paragraphs>5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      ΜΑΘΗΜΑΤΙΚΑ 1 (ΕΥΑΓΓΕΛΟΣ ΜΕΛΛΑΣ)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Incom</dc:creator>
  <cp:lastModifiedBy>Incom</cp:lastModifiedBy>
  <cp:revision>60</cp:revision>
  <dcterms:created xsi:type="dcterms:W3CDTF">2020-10-29T08:24:51Z</dcterms:created>
  <dcterms:modified xsi:type="dcterms:W3CDTF">2020-11-02T09:29:58Z</dcterms:modified>
</cp:coreProperties>
</file>