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26/3/2020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26/3/2020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26/3/2020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26/3/2020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26/3/2020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26/3/2020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26/3/2020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26/3/2020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26/3/2020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26/3/2020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26/3/2020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26/3/2020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advTm="24999"/>
    </mc:Choice>
    <mc:Fallback xmlns="">
      <p:transition spd="slow" advTm="2499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7662</TotalTime>
  <Words>3147</Words>
  <Application>Microsoft Office PowerPoint</Application>
  <PresentationFormat>Προβολή στην οθόνη (4:3)</PresentationFormat>
  <Paragraphs>389</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261</cp:revision>
  <dcterms:created xsi:type="dcterms:W3CDTF">2020-02-17T19:21:17Z</dcterms:created>
  <dcterms:modified xsi:type="dcterms:W3CDTF">2020-03-26T00:38:36Z</dcterms:modified>
</cp:coreProperties>
</file>